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51"/>
  </p:notesMasterIdLst>
  <p:sldIdLst>
    <p:sldId id="2147482443" r:id="rId3"/>
    <p:sldId id="350" r:id="rId4"/>
    <p:sldId id="2147482409" r:id="rId5"/>
    <p:sldId id="2147482342" r:id="rId6"/>
    <p:sldId id="2147482931" r:id="rId7"/>
    <p:sldId id="2147482727" r:id="rId8"/>
    <p:sldId id="2147482932" r:id="rId9"/>
    <p:sldId id="2147482885" r:id="rId10"/>
    <p:sldId id="2147482933" r:id="rId11"/>
    <p:sldId id="2147482726" r:id="rId12"/>
    <p:sldId id="2147482934" r:id="rId13"/>
    <p:sldId id="2147482997" r:id="rId14"/>
    <p:sldId id="2147482935" r:id="rId15"/>
    <p:sldId id="2147482736" r:id="rId16"/>
    <p:sldId id="2147482895" r:id="rId17"/>
    <p:sldId id="2147482896" r:id="rId18"/>
    <p:sldId id="2147482918" r:id="rId19"/>
    <p:sldId id="2147482960" r:id="rId20"/>
    <p:sldId id="267" r:id="rId21"/>
    <p:sldId id="2147482936" r:id="rId22"/>
    <p:sldId id="2134808654" r:id="rId23"/>
    <p:sldId id="2147482961" r:id="rId24"/>
    <p:sldId id="2147482758" r:id="rId25"/>
    <p:sldId id="2147482759" r:id="rId26"/>
    <p:sldId id="2147482962" r:id="rId27"/>
    <p:sldId id="2147482963" r:id="rId28"/>
    <p:sldId id="2147482890" r:id="rId29"/>
    <p:sldId id="2147482937" r:id="rId30"/>
    <p:sldId id="2147482991" r:id="rId31"/>
    <p:sldId id="2147482964" r:id="rId32"/>
    <p:sldId id="2147482761" r:id="rId33"/>
    <p:sldId id="2147482762" r:id="rId34"/>
    <p:sldId id="2147482965" r:id="rId35"/>
    <p:sldId id="2147482966" r:id="rId36"/>
    <p:sldId id="2147482891" r:id="rId37"/>
    <p:sldId id="2147482938" r:id="rId38"/>
    <p:sldId id="2147482701" r:id="rId39"/>
    <p:sldId id="2147482967" r:id="rId40"/>
    <p:sldId id="2147482764" r:id="rId41"/>
    <p:sldId id="2147482992" r:id="rId42"/>
    <p:sldId id="2147482968" r:id="rId43"/>
    <p:sldId id="2147482969" r:id="rId44"/>
    <p:sldId id="2147482939" r:id="rId45"/>
    <p:sldId id="282" r:id="rId46"/>
    <p:sldId id="2147482970" r:id="rId47"/>
    <p:sldId id="2147482767" r:id="rId48"/>
    <p:sldId id="2147482768" r:id="rId49"/>
    <p:sldId id="2147482971" r:id="rId50"/>
    <p:sldId id="2147482972" r:id="rId51"/>
    <p:sldId id="2147482892" r:id="rId52"/>
    <p:sldId id="2147482940" r:id="rId53"/>
    <p:sldId id="2147482993" r:id="rId54"/>
    <p:sldId id="2147482893" r:id="rId55"/>
    <p:sldId id="2147482941" r:id="rId56"/>
    <p:sldId id="2147482714" r:id="rId57"/>
    <p:sldId id="2147482973" r:id="rId58"/>
    <p:sldId id="2147482994" r:id="rId59"/>
    <p:sldId id="2147482771" r:id="rId60"/>
    <p:sldId id="2147482974" r:id="rId61"/>
    <p:sldId id="2147482975" r:id="rId62"/>
    <p:sldId id="2147482899" r:id="rId63"/>
    <p:sldId id="2147482900" r:id="rId64"/>
    <p:sldId id="2147482903" r:id="rId65"/>
    <p:sldId id="2147482942" r:id="rId66"/>
    <p:sldId id="2147482907" r:id="rId67"/>
    <p:sldId id="2147482904" r:id="rId68"/>
    <p:sldId id="2147482908" r:id="rId69"/>
    <p:sldId id="2147483005" r:id="rId70"/>
    <p:sldId id="2147482915" r:id="rId71"/>
    <p:sldId id="2147482954" r:id="rId72"/>
    <p:sldId id="2147482955" r:id="rId73"/>
    <p:sldId id="2147482949" r:id="rId74"/>
    <p:sldId id="2147482799" r:id="rId75"/>
    <p:sldId id="2147482976" r:id="rId76"/>
    <p:sldId id="2147482802" r:id="rId77"/>
    <p:sldId id="2147482803" r:id="rId78"/>
    <p:sldId id="2147482977" r:id="rId79"/>
    <p:sldId id="2147482978" r:id="rId80"/>
    <p:sldId id="2147482956" r:id="rId81"/>
    <p:sldId id="2147482950" r:id="rId82"/>
    <p:sldId id="2147482995" r:id="rId83"/>
    <p:sldId id="2147482979" r:id="rId84"/>
    <p:sldId id="2147482810" r:id="rId85"/>
    <p:sldId id="2147482811" r:id="rId86"/>
    <p:sldId id="2147482980" r:id="rId87"/>
    <p:sldId id="2147482981" r:id="rId88"/>
    <p:sldId id="2147482957" r:id="rId89"/>
    <p:sldId id="2147482952" r:id="rId90"/>
    <p:sldId id="2147482996" r:id="rId91"/>
    <p:sldId id="2147482982" r:id="rId92"/>
    <p:sldId id="2147482819" r:id="rId93"/>
    <p:sldId id="2147482820" r:id="rId94"/>
    <p:sldId id="2147482983" r:id="rId95"/>
    <p:sldId id="2147482984" r:id="rId96"/>
    <p:sldId id="2147482958" r:id="rId97"/>
    <p:sldId id="2147482951" r:id="rId98"/>
    <p:sldId id="2147482847" r:id="rId99"/>
    <p:sldId id="2147482985" r:id="rId100"/>
    <p:sldId id="2147482848" r:id="rId101"/>
    <p:sldId id="2147482849" r:id="rId102"/>
    <p:sldId id="2147482986" r:id="rId103"/>
    <p:sldId id="2147482987" r:id="rId104"/>
    <p:sldId id="2147482959" r:id="rId105"/>
    <p:sldId id="2147482953" r:id="rId106"/>
    <p:sldId id="2147482837" r:id="rId107"/>
    <p:sldId id="2147482988" r:id="rId108"/>
    <p:sldId id="2147482840" r:id="rId109"/>
    <p:sldId id="2147482841" r:id="rId110"/>
    <p:sldId id="2147482989" r:id="rId111"/>
    <p:sldId id="2147482990" r:id="rId112"/>
    <p:sldId id="2134808955" r:id="rId113"/>
    <p:sldId id="2147482861" r:id="rId114"/>
    <p:sldId id="2147482752" r:id="rId115"/>
    <p:sldId id="2147482851" r:id="rId116"/>
    <p:sldId id="2147482753" r:id="rId117"/>
    <p:sldId id="2147482852" r:id="rId118"/>
    <p:sldId id="2147482708" r:id="rId119"/>
    <p:sldId id="2147482754" r:id="rId120"/>
    <p:sldId id="2147482853" r:id="rId121"/>
    <p:sldId id="2147482854" r:id="rId122"/>
    <p:sldId id="2147482855" r:id="rId123"/>
    <p:sldId id="2147482856" r:id="rId124"/>
    <p:sldId id="2147482857" r:id="rId125"/>
    <p:sldId id="2147482999" r:id="rId126"/>
    <p:sldId id="2147482700" r:id="rId127"/>
    <p:sldId id="2147482702" r:id="rId128"/>
    <p:sldId id="2147483000" r:id="rId129"/>
    <p:sldId id="2147482859" r:id="rId130"/>
    <p:sldId id="2147482860" r:id="rId131"/>
    <p:sldId id="2147483001" r:id="rId132"/>
    <p:sldId id="2147482711" r:id="rId133"/>
    <p:sldId id="2147482712" r:id="rId134"/>
    <p:sldId id="2147483002" r:id="rId135"/>
    <p:sldId id="2147482866" r:id="rId136"/>
    <p:sldId id="2147482867" r:id="rId137"/>
    <p:sldId id="2147482833" r:id="rId138"/>
    <p:sldId id="2147482834" r:id="rId139"/>
    <p:sldId id="2147482868" r:id="rId140"/>
    <p:sldId id="2147482869" r:id="rId141"/>
    <p:sldId id="2147482870" r:id="rId142"/>
    <p:sldId id="2147482871" r:id="rId143"/>
    <p:sldId id="2147482872" r:id="rId144"/>
    <p:sldId id="2147482832" r:id="rId145"/>
    <p:sldId id="2147483003" r:id="rId146"/>
    <p:sldId id="2147482998" r:id="rId147"/>
    <p:sldId id="2147482873" r:id="rId148"/>
    <p:sldId id="2147483004" r:id="rId149"/>
    <p:sldId id="2147482874" r:id="rId150"/>
  </p:sldIdLst>
  <p:sldSz cx="18288000" cy="10287000"/>
  <p:notesSz cx="6858000" cy="9144000"/>
  <p:embeddedFontLst>
    <p:embeddedFont>
      <p:font typeface="Ballpoint" panose="020B0604020202020204" charset="0"/>
      <p:regular r:id="rId152"/>
      <p:bold r:id="rId153"/>
      <p:italic r:id="rId154"/>
      <p:boldItalic r:id="rId155"/>
    </p:embeddedFont>
    <p:embeddedFont>
      <p:font typeface="Cambria" panose="02040503050406030204" pitchFamily="18" charset="0"/>
      <p:regular r:id="rId156"/>
      <p:bold r:id="rId157"/>
      <p:italic r:id="rId158"/>
      <p:boldItalic r:id="rId159"/>
    </p:embeddedFont>
    <p:embeddedFont>
      <p:font typeface="IBM Plex Sans Arabic" panose="020B0604020202020204" charset="-78"/>
      <p:regular r:id="rId160"/>
      <p:bold r:id="rId161"/>
    </p:embeddedFont>
    <p:embeddedFont>
      <p:font typeface="IBM Plex Sans Arabic Bold" panose="020B0604020202020204" charset="-78"/>
      <p:regular r:id="rId162"/>
      <p:bold r:id="rId163"/>
    </p:embeddedFont>
    <p:embeddedFont>
      <p:font typeface="Microsoft Uighur" panose="02000000000000000000" pitchFamily="2" charset="-78"/>
      <p:regular r:id="rId164"/>
      <p:bold r:id="rId165"/>
    </p:embeddedFont>
    <p:embeddedFont>
      <p:font typeface="Trebuchet MS" panose="020B0603020202020204" pitchFamily="34" charset="0"/>
      <p:regular r:id="rId166"/>
      <p:bold r:id="rId167"/>
      <p:italic r:id="rId168"/>
      <p:boldItalic r:id="rId169"/>
    </p:embeddedFont>
    <p:embeddedFont>
      <p:font typeface="TS Qamus" panose="020B0604020202020204" charset="-78"/>
      <p:regular r:id="rId1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012"/>
    <a:srgbClr val="2C3C6A"/>
    <a:srgbClr val="E9C709"/>
    <a:srgbClr val="D6E9EA"/>
    <a:srgbClr val="116176"/>
    <a:srgbClr val="76B2B3"/>
    <a:srgbClr val="B9CD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470" autoAdjust="0"/>
    <p:restoredTop sz="94570" autoAdjust="0"/>
  </p:normalViewPr>
  <p:slideViewPr>
    <p:cSldViewPr>
      <p:cViewPr varScale="1">
        <p:scale>
          <a:sx n="41" d="100"/>
          <a:sy n="41" d="100"/>
        </p:scale>
        <p:origin x="34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font" Target="fonts/font3.fntdata"/><Relationship Id="rId159" Type="http://schemas.openxmlformats.org/officeDocument/2006/relationships/font" Target="fonts/font8.fntdata"/><Relationship Id="rId170" Type="http://schemas.openxmlformats.org/officeDocument/2006/relationships/font" Target="fonts/font19.fntdata"/><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font" Target="fonts/font9.fntdata"/><Relationship Id="rId165" Type="http://schemas.openxmlformats.org/officeDocument/2006/relationships/font" Target="fonts/font14.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font" Target="fonts/font4.fntdata"/><Relationship Id="rId171" Type="http://schemas.openxmlformats.org/officeDocument/2006/relationships/presProps" Target="presProp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font" Target="fonts/font10.fntdata"/><Relationship Id="rId166"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notesMaster" Target="notesMasters/notesMaster1.xml"/><Relationship Id="rId156" Type="http://schemas.openxmlformats.org/officeDocument/2006/relationships/font" Target="fonts/font5.fntdata"/><Relationship Id="rId164" Type="http://schemas.openxmlformats.org/officeDocument/2006/relationships/font" Target="fonts/font13.fntdata"/><Relationship Id="rId169" Type="http://schemas.openxmlformats.org/officeDocument/2006/relationships/font" Target="fonts/font18.fntdata"/><Relationship Id="rId4" Type="http://schemas.openxmlformats.org/officeDocument/2006/relationships/slide" Target="slides/slide2.xml"/><Relationship Id="rId9" Type="http://schemas.openxmlformats.org/officeDocument/2006/relationships/slide" Target="slides/slide7.xml"/><Relationship Id="rId172"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font" Target="fonts/font1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font" Target="fonts/font11.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font" Target="fonts/font6.fntdata"/><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font" Target="fonts/font1.fntdata"/><Relationship Id="rId173"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font" Target="fonts/font12.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font" Target="fonts/font2.fntdata"/><Relationship Id="rId174"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60DDC-A24B-4F96-BDDC-65D340F2FF04}" type="datetimeFigureOut">
              <a:rPr lang="fr-MA" smtClean="0"/>
              <a:t>12/07/2026</a:t>
            </a:fld>
            <a:endParaRPr lang="fr-M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M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F10947-F400-44BF-9615-02AB76FBFC46}" type="slidenum">
              <a:rPr lang="fr-MA" smtClean="0"/>
              <a:t>‹N°›</a:t>
            </a:fld>
            <a:endParaRPr lang="fr-MA"/>
          </a:p>
        </p:txBody>
      </p:sp>
    </p:spTree>
    <p:extLst>
      <p:ext uri="{BB962C8B-B14F-4D97-AF65-F5344CB8AC3E}">
        <p14:creationId xmlns:p14="http://schemas.microsoft.com/office/powerpoint/2010/main" val="78649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3</a:t>
            </a:fld>
            <a:endParaRPr lang="fr-MA"/>
          </a:p>
        </p:txBody>
      </p:sp>
    </p:spTree>
    <p:extLst>
      <p:ext uri="{BB962C8B-B14F-4D97-AF65-F5344CB8AC3E}">
        <p14:creationId xmlns:p14="http://schemas.microsoft.com/office/powerpoint/2010/main" val="2672086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CEB59-2C76-1845-7C32-BBB74D8E6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026FA-BFF3-15D7-7763-1DAE7AF6061C}"/>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634D3511-4C91-45DB-C86F-6F89D6591962}"/>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3DCA2DB7-C9CB-4F35-C583-D5FB38648E95}"/>
              </a:ext>
            </a:extLst>
          </p:cNvPr>
          <p:cNvSpPr>
            <a:spLocks noGrp="1"/>
          </p:cNvSpPr>
          <p:nvPr>
            <p:ph type="sldNum" sz="quarter" idx="5"/>
          </p:nvPr>
        </p:nvSpPr>
        <p:spPr/>
        <p:txBody>
          <a:bodyPr/>
          <a:lstStyle/>
          <a:p>
            <a:fld id="{FCF10947-F400-44BF-9615-02AB76FBFC46}" type="slidenum">
              <a:rPr lang="fr-MA" smtClean="0"/>
              <a:t>10</a:t>
            </a:fld>
            <a:endParaRPr lang="fr-MA"/>
          </a:p>
        </p:txBody>
      </p:sp>
    </p:spTree>
    <p:extLst>
      <p:ext uri="{BB962C8B-B14F-4D97-AF65-F5344CB8AC3E}">
        <p14:creationId xmlns:p14="http://schemas.microsoft.com/office/powerpoint/2010/main" val="3882832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C737A-C1A6-AA6B-0733-C2C908FF0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E6C7E-7A53-FD41-BDF6-BAED8F16A96A}"/>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87E37938-D221-9D80-D6DF-54C165A99503}"/>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CD9E0B59-581E-B8E8-8F52-6AF88B26D0DD}"/>
              </a:ext>
            </a:extLst>
          </p:cNvPr>
          <p:cNvSpPr>
            <a:spLocks noGrp="1"/>
          </p:cNvSpPr>
          <p:nvPr>
            <p:ph type="sldNum" sz="quarter" idx="5"/>
          </p:nvPr>
        </p:nvSpPr>
        <p:spPr/>
        <p:txBody>
          <a:bodyPr/>
          <a:lstStyle/>
          <a:p>
            <a:fld id="{FCF10947-F400-44BF-9615-02AB76FBFC46}" type="slidenum">
              <a:rPr lang="fr-MA" smtClean="0"/>
              <a:t>12</a:t>
            </a:fld>
            <a:endParaRPr lang="fr-MA"/>
          </a:p>
        </p:txBody>
      </p:sp>
    </p:spTree>
    <p:extLst>
      <p:ext uri="{BB962C8B-B14F-4D97-AF65-F5344CB8AC3E}">
        <p14:creationId xmlns:p14="http://schemas.microsoft.com/office/powerpoint/2010/main" val="40733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4FAC8-2793-F985-FCC0-E38012ABF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6A5FB-E458-BAD1-FDA3-683FAFD9508C}"/>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46914B94-134F-3913-CE4F-BDE5A3A8D051}"/>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EBBF9947-0BBB-ABB9-DF50-AD0BA206C1A4}"/>
              </a:ext>
            </a:extLst>
          </p:cNvPr>
          <p:cNvSpPr>
            <a:spLocks noGrp="1"/>
          </p:cNvSpPr>
          <p:nvPr>
            <p:ph type="sldNum" sz="quarter" idx="5"/>
          </p:nvPr>
        </p:nvSpPr>
        <p:spPr/>
        <p:txBody>
          <a:bodyPr/>
          <a:lstStyle/>
          <a:p>
            <a:fld id="{FCF10947-F400-44BF-9615-02AB76FBFC46}" type="slidenum">
              <a:rPr lang="fr-MA" smtClean="0"/>
              <a:t>14</a:t>
            </a:fld>
            <a:endParaRPr lang="fr-MA"/>
          </a:p>
        </p:txBody>
      </p:sp>
    </p:spTree>
    <p:extLst>
      <p:ext uri="{BB962C8B-B14F-4D97-AF65-F5344CB8AC3E}">
        <p14:creationId xmlns:p14="http://schemas.microsoft.com/office/powerpoint/2010/main" val="1932561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B7260-7923-16B1-88E0-71C6FA4C5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4DD35-2A01-DF28-2C50-A02051C010F8}"/>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0F00AB56-1621-3993-056F-28B2857D7A37}"/>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64B69C7D-B53B-CADB-E19B-7FD24E4325DD}"/>
              </a:ext>
            </a:extLst>
          </p:cNvPr>
          <p:cNvSpPr>
            <a:spLocks noGrp="1"/>
          </p:cNvSpPr>
          <p:nvPr>
            <p:ph type="sldNum" sz="quarter" idx="5"/>
          </p:nvPr>
        </p:nvSpPr>
        <p:spPr/>
        <p:txBody>
          <a:bodyPr/>
          <a:lstStyle/>
          <a:p>
            <a:fld id="{FCF10947-F400-44BF-9615-02AB76FBFC46}" type="slidenum">
              <a:rPr lang="fr-MA" smtClean="0"/>
              <a:t>66</a:t>
            </a:fld>
            <a:endParaRPr lang="fr-MA"/>
          </a:p>
        </p:txBody>
      </p:sp>
    </p:spTree>
    <p:extLst>
      <p:ext uri="{BB962C8B-B14F-4D97-AF65-F5344CB8AC3E}">
        <p14:creationId xmlns:p14="http://schemas.microsoft.com/office/powerpoint/2010/main" val="3980139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B8C35-E783-BA61-0CD6-224AFB0150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3DB40-EC7D-294C-08C6-CC282D1DE3C8}"/>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512B79AB-7ED3-4124-6163-B60EB7735BF7}"/>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8DA82541-E29E-A708-71FD-15F50E0F7CA8}"/>
              </a:ext>
            </a:extLst>
          </p:cNvPr>
          <p:cNvSpPr>
            <a:spLocks noGrp="1"/>
          </p:cNvSpPr>
          <p:nvPr>
            <p:ph type="sldNum" sz="quarter" idx="5"/>
          </p:nvPr>
        </p:nvSpPr>
        <p:spPr/>
        <p:txBody>
          <a:bodyPr/>
          <a:lstStyle/>
          <a:p>
            <a:fld id="{FCF10947-F400-44BF-9615-02AB76FBFC46}" type="slidenum">
              <a:rPr lang="fr-MA" smtClean="0"/>
              <a:t>68</a:t>
            </a:fld>
            <a:endParaRPr lang="fr-MA"/>
          </a:p>
        </p:txBody>
      </p:sp>
    </p:spTree>
    <p:extLst>
      <p:ext uri="{BB962C8B-B14F-4D97-AF65-F5344CB8AC3E}">
        <p14:creationId xmlns:p14="http://schemas.microsoft.com/office/powerpoint/2010/main" val="3177328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DCEE3-20F2-44B8-9C35-83EC35EE4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91F44-9475-4833-F9B3-D43134C3AFED}"/>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435D72FF-B49F-70C3-2EA1-0F5B93DE9A8C}"/>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6E35A6C6-A291-B077-F201-D00C4AFF31BF}"/>
              </a:ext>
            </a:extLst>
          </p:cNvPr>
          <p:cNvSpPr>
            <a:spLocks noGrp="1"/>
          </p:cNvSpPr>
          <p:nvPr>
            <p:ph type="sldNum" sz="quarter" idx="5"/>
          </p:nvPr>
        </p:nvSpPr>
        <p:spPr/>
        <p:txBody>
          <a:bodyPr/>
          <a:lstStyle/>
          <a:p>
            <a:fld id="{FCF10947-F400-44BF-9615-02AB76FBFC46}" type="slidenum">
              <a:rPr lang="fr-MA" smtClean="0"/>
              <a:t>70</a:t>
            </a:fld>
            <a:endParaRPr lang="fr-MA"/>
          </a:p>
        </p:txBody>
      </p:sp>
    </p:spTree>
    <p:extLst>
      <p:ext uri="{BB962C8B-B14F-4D97-AF65-F5344CB8AC3E}">
        <p14:creationId xmlns:p14="http://schemas.microsoft.com/office/powerpoint/2010/main" val="772604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8C289E-1E3C-9A46-39B7-8A5BBD29EA9B}"/>
              </a:ext>
            </a:extLst>
          </p:cNvPr>
          <p:cNvSpPr>
            <a:spLocks noGrp="1"/>
          </p:cNvSpPr>
          <p:nvPr>
            <p:ph type="ctrTitle"/>
          </p:nvPr>
        </p:nvSpPr>
        <p:spPr>
          <a:xfrm>
            <a:off x="2286000" y="1683545"/>
            <a:ext cx="13716000" cy="3581400"/>
          </a:xfrm>
        </p:spPr>
        <p:txBody>
          <a:bodyPr anchor="b"/>
          <a:lstStyle>
            <a:lvl1pPr algn="ctr">
              <a:defRPr sz="9000"/>
            </a:lvl1pPr>
          </a:lstStyle>
          <a:p>
            <a:r>
              <a:rPr lang="fr-FR"/>
              <a:t>Modifiez le style du titre</a:t>
            </a:r>
            <a:endParaRPr lang="fr-MA"/>
          </a:p>
        </p:txBody>
      </p:sp>
      <p:sp>
        <p:nvSpPr>
          <p:cNvPr id="3" name="Sous-titre 2">
            <a:extLst>
              <a:ext uri="{FF2B5EF4-FFF2-40B4-BE49-F238E27FC236}">
                <a16:creationId xmlns:a16="http://schemas.microsoft.com/office/drawing/2014/main" id="{E7DC2A7A-D6AE-BE78-1000-60902CAE3E2E}"/>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id="{49FA0740-54BC-27AD-589D-5F4413EFA7CB}"/>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9CE8B803-DBD3-3223-49CD-771BE747BE91}"/>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92770A53-E078-66F8-0358-608931AF90A7}"/>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1890117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E7C26F-6CED-C231-728D-215240409FF4}"/>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4B5333EB-17B2-6894-214A-A42B9E9115F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CB115A8D-4A2C-6EE1-45B1-CFC9649DEF39}"/>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82811840-9523-187D-CD38-4D7B2DF4B06C}"/>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A4A4A317-7337-2A78-DDA2-F4408FDB5E24}"/>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1695448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54EFE-64FE-64BA-D5A2-060B313EFFB4}"/>
              </a:ext>
            </a:extLst>
          </p:cNvPr>
          <p:cNvSpPr>
            <a:spLocks noGrp="1"/>
          </p:cNvSpPr>
          <p:nvPr>
            <p:ph type="title"/>
          </p:nvPr>
        </p:nvSpPr>
        <p:spPr>
          <a:xfrm>
            <a:off x="1247775" y="2564608"/>
            <a:ext cx="15773400" cy="4279106"/>
          </a:xfrm>
        </p:spPr>
        <p:txBody>
          <a:bodyPr anchor="b"/>
          <a:lstStyle>
            <a:lvl1pPr>
              <a:defRPr sz="9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id="{D18719E4-46DE-7733-8168-363DE35999BB}"/>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8B58D9B-EF04-58AC-3561-E82EEB1BCF81}"/>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97C22CF5-3523-31F6-1F87-A24BE5A328F3}"/>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9983E020-C442-3227-87CE-CFE862E196B2}"/>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838383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E95EFA-DFD1-3477-D267-375F10698726}"/>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7EC7CEB9-3A92-2BBD-2D56-F2D13A6DFA83}"/>
              </a:ext>
            </a:extLst>
          </p:cNvPr>
          <p:cNvSpPr>
            <a:spLocks noGrp="1"/>
          </p:cNvSpPr>
          <p:nvPr>
            <p:ph sz="half" idx="1"/>
          </p:nvPr>
        </p:nvSpPr>
        <p:spPr>
          <a:xfrm>
            <a:off x="1257300" y="2738438"/>
            <a:ext cx="7772400" cy="65270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id="{37351C0D-881D-CF2C-C420-9962CEFA0E8A}"/>
              </a:ext>
            </a:extLst>
          </p:cNvPr>
          <p:cNvSpPr>
            <a:spLocks noGrp="1"/>
          </p:cNvSpPr>
          <p:nvPr>
            <p:ph sz="half" idx="2"/>
          </p:nvPr>
        </p:nvSpPr>
        <p:spPr>
          <a:xfrm>
            <a:off x="9258300" y="2738438"/>
            <a:ext cx="7772400" cy="65270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id="{85E5B3E5-FA13-CEB7-5823-B7FB495C524B}"/>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D5332DED-7586-C046-310D-98A08F334230}"/>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EB04C546-151B-297B-793E-65EB585A295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1082930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2FF92-F6CF-F6A1-A9F1-195DC0E9033E}"/>
              </a:ext>
            </a:extLst>
          </p:cNvPr>
          <p:cNvSpPr>
            <a:spLocks noGrp="1"/>
          </p:cNvSpPr>
          <p:nvPr>
            <p:ph type="title"/>
          </p:nvPr>
        </p:nvSpPr>
        <p:spPr>
          <a:xfrm>
            <a:off x="1259682" y="547688"/>
            <a:ext cx="15773400" cy="1988345"/>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0F85CCBD-B873-A257-8E4D-A607EFE8C94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9C0301E-73AA-9491-EE27-F9D9BF2AA187}"/>
              </a:ext>
            </a:extLst>
          </p:cNvPr>
          <p:cNvSpPr>
            <a:spLocks noGrp="1"/>
          </p:cNvSpPr>
          <p:nvPr>
            <p:ph sz="half" idx="2"/>
          </p:nvPr>
        </p:nvSpPr>
        <p:spPr>
          <a:xfrm>
            <a:off x="1259683" y="3757613"/>
            <a:ext cx="7736681" cy="55268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id="{66598733-7A54-1F52-C908-A0EA40E6AC53}"/>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7D01973-CE86-1F04-3D99-B9598C5D23CC}"/>
              </a:ext>
            </a:extLst>
          </p:cNvPr>
          <p:cNvSpPr>
            <a:spLocks noGrp="1"/>
          </p:cNvSpPr>
          <p:nvPr>
            <p:ph sz="quarter" idx="4"/>
          </p:nvPr>
        </p:nvSpPr>
        <p:spPr>
          <a:xfrm>
            <a:off x="9258300" y="3757613"/>
            <a:ext cx="7774782" cy="55268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id="{687D4209-C2F9-088A-5515-F01183A4B3BF}"/>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8" name="Espace réservé du pied de page 7">
            <a:extLst>
              <a:ext uri="{FF2B5EF4-FFF2-40B4-BE49-F238E27FC236}">
                <a16:creationId xmlns:a16="http://schemas.microsoft.com/office/drawing/2014/main" id="{5ED3104F-06DF-736A-CD89-365A89A30D97}"/>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id="{EE800D89-0A84-DB8F-8A2A-7EEA472B97E2}"/>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886619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FF78F2-31F1-6D47-CBE4-2CBEEB5595A0}"/>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id="{6FB77235-430E-2B6E-DE9E-B63FA233C8A5}"/>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4" name="Espace réservé du pied de page 3">
            <a:extLst>
              <a:ext uri="{FF2B5EF4-FFF2-40B4-BE49-F238E27FC236}">
                <a16:creationId xmlns:a16="http://schemas.microsoft.com/office/drawing/2014/main" id="{218C821F-8507-DA55-D50D-F63148816D9D}"/>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id="{4EB193D2-8084-A156-4B70-5D12725A40F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165468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956D879-0CF2-8F36-75EF-48FE7D24E790}"/>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3" name="Espace réservé du pied de page 2">
            <a:extLst>
              <a:ext uri="{FF2B5EF4-FFF2-40B4-BE49-F238E27FC236}">
                <a16:creationId xmlns:a16="http://schemas.microsoft.com/office/drawing/2014/main" id="{83987AD5-A275-7A85-3415-EA109F3892C1}"/>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id="{249EA984-4811-7ADA-296B-14B8C06B914F}"/>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1127056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3DBBC-DACE-C80C-78BF-C2F7B6032F44}"/>
              </a:ext>
            </a:extLst>
          </p:cNvPr>
          <p:cNvSpPr>
            <a:spLocks noGrp="1"/>
          </p:cNvSpPr>
          <p:nvPr>
            <p:ph type="title"/>
          </p:nvPr>
        </p:nvSpPr>
        <p:spPr>
          <a:xfrm>
            <a:off x="1259683" y="685800"/>
            <a:ext cx="5898356" cy="2400300"/>
          </a:xfrm>
        </p:spPr>
        <p:txBody>
          <a:bodyPr anchor="b"/>
          <a:lstStyle>
            <a:lvl1pPr>
              <a:defRPr sz="48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id="{F6C30BEA-312D-499C-135B-1C33452A4D6E}"/>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id="{CA436D96-0A37-A7FA-85C9-534897367B52}"/>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45B90F-E2BD-0F53-BFD1-68675C48B32A}"/>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5EA03D26-110B-C4DC-2A92-74F9904CAC7D}"/>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9080B0A9-B97E-7F49-0546-B3C12E5458D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4761987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CC8337-D00F-1B54-8079-B67A92631879}"/>
              </a:ext>
            </a:extLst>
          </p:cNvPr>
          <p:cNvSpPr>
            <a:spLocks noGrp="1"/>
          </p:cNvSpPr>
          <p:nvPr>
            <p:ph type="title"/>
          </p:nvPr>
        </p:nvSpPr>
        <p:spPr>
          <a:xfrm>
            <a:off x="1259683" y="685800"/>
            <a:ext cx="5898356" cy="2400300"/>
          </a:xfrm>
        </p:spPr>
        <p:txBody>
          <a:bodyPr anchor="b"/>
          <a:lstStyle>
            <a:lvl1pPr>
              <a:defRPr sz="48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id="{29B4383B-62B2-1F18-7D98-8D988947E6D1}"/>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fr-MA"/>
          </a:p>
        </p:txBody>
      </p:sp>
      <p:sp>
        <p:nvSpPr>
          <p:cNvPr id="4" name="Espace réservé du texte 3">
            <a:extLst>
              <a:ext uri="{FF2B5EF4-FFF2-40B4-BE49-F238E27FC236}">
                <a16:creationId xmlns:a16="http://schemas.microsoft.com/office/drawing/2014/main" id="{9ECC31A3-F40A-3002-BA6C-E84FCD7E321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C1C44B-695D-9B9C-357C-5DF5FC3CF5CF}"/>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6BFACA96-828E-4C37-3257-F6DC3A0BB126}"/>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0E3F6D16-E0C9-4778-C97B-638C54EAAD83}"/>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990714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5AEA1D-9F1B-6E22-FAD0-E2F5F297BD97}"/>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E170182B-F416-7D63-11C8-A4E77690480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167068F6-50C9-F2A9-6414-9AB6B98407A3}"/>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A0FE5EC2-BD20-7978-5438-71FF8B4114FE}"/>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2DDF00F7-2740-53B2-D040-9408885DDB04}"/>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979305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AC085A1-82DA-0618-7C69-8B8AFD031C44}"/>
              </a:ext>
            </a:extLst>
          </p:cNvPr>
          <p:cNvSpPr>
            <a:spLocks noGrp="1"/>
          </p:cNvSpPr>
          <p:nvPr>
            <p:ph type="title" orient="vert"/>
          </p:nvPr>
        </p:nvSpPr>
        <p:spPr>
          <a:xfrm>
            <a:off x="13087350" y="547688"/>
            <a:ext cx="3943350" cy="8717757"/>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6158E072-3CCD-76E6-7398-EC43C73DBADA}"/>
              </a:ext>
            </a:extLst>
          </p:cNvPr>
          <p:cNvSpPr>
            <a:spLocks noGrp="1"/>
          </p:cNvSpPr>
          <p:nvPr>
            <p:ph type="body" orient="vert" idx="1"/>
          </p:nvPr>
        </p:nvSpPr>
        <p:spPr>
          <a:xfrm>
            <a:off x="1257300" y="547688"/>
            <a:ext cx="11601450" cy="871775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D50CE161-596B-5F99-E15B-D4953EE8D4B2}"/>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5D003669-43EB-D673-53F4-BA21FF7332B6}"/>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2D794246-9E69-F8CB-2E92-A832AD420E69}"/>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4268401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C7A8907-6DEC-A408-33D6-019E62116E38}"/>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9C641ED1-A731-F9EB-8E56-5898F21B43CC}"/>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6B83AF62-C811-6B9B-A272-7E60BB780B71}"/>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7E51B2A3-366F-1C3F-96E2-C3A53C2CF0E5}"/>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id="{EF892660-DD22-ECE7-388A-C4707D0A11B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42DBE003-6104-4813-9448-CD749E0D4A00}" type="slidenum">
              <a:rPr lang="fr-MA" smtClean="0"/>
              <a:t>‹N°›</a:t>
            </a:fld>
            <a:endParaRPr lang="fr-MA"/>
          </a:p>
        </p:txBody>
      </p:sp>
    </p:spTree>
    <p:extLst>
      <p:ext uri="{BB962C8B-B14F-4D97-AF65-F5344CB8AC3E}">
        <p14:creationId xmlns:p14="http://schemas.microsoft.com/office/powerpoint/2010/main" val="9381186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6.xml"/><Relationship Id="rId18" Type="http://schemas.openxmlformats.org/officeDocument/2006/relationships/customXml" Target="../ink/ink10.xml"/><Relationship Id="rId3" Type="http://schemas.openxmlformats.org/officeDocument/2006/relationships/image" Target="../media/image9.svg"/><Relationship Id="rId21" Type="http://schemas.openxmlformats.org/officeDocument/2006/relationships/customXml" Target="../ink/ink13.xml"/><Relationship Id="rId12" Type="http://schemas.openxmlformats.org/officeDocument/2006/relationships/customXml" Target="../ink/ink5.xml"/><Relationship Id="rId17" Type="http://schemas.openxmlformats.org/officeDocument/2006/relationships/customXml" Target="../ink/ink9.xml"/><Relationship Id="rId25" Type="http://schemas.openxmlformats.org/officeDocument/2006/relationships/customXml" Target="../ink/ink17.xml"/><Relationship Id="rId2" Type="http://schemas.openxmlformats.org/officeDocument/2006/relationships/notesSlide" Target="../notesSlides/notesSlide1.xml"/><Relationship Id="rId16" Type="http://schemas.openxmlformats.org/officeDocument/2006/relationships/customXml" Target="../ink/ink8.xml"/><Relationship Id="rId20" Type="http://schemas.openxmlformats.org/officeDocument/2006/relationships/customXml" Target="../ink/ink12.xml"/><Relationship Id="rId1" Type="http://schemas.openxmlformats.org/officeDocument/2006/relationships/slideLayout" Target="../slideLayouts/slideLayout7.xml"/><Relationship Id="rId6" Type="http://schemas.openxmlformats.org/officeDocument/2006/relationships/customXml" Target="../ink/ink1.xml"/><Relationship Id="rId11" Type="http://schemas.openxmlformats.org/officeDocument/2006/relationships/customXml" Target="../ink/ink4.xml"/><Relationship Id="rId24" Type="http://schemas.openxmlformats.org/officeDocument/2006/relationships/customXml" Target="../ink/ink16.xml"/><Relationship Id="rId5" Type="http://schemas.openxmlformats.org/officeDocument/2006/relationships/image" Target="../media/image11.svg"/><Relationship Id="rId15" Type="http://schemas.openxmlformats.org/officeDocument/2006/relationships/image" Target="../media/image130.png"/><Relationship Id="rId23" Type="http://schemas.openxmlformats.org/officeDocument/2006/relationships/customXml" Target="../ink/ink15.xml"/><Relationship Id="rId10" Type="http://schemas.openxmlformats.org/officeDocument/2006/relationships/customXml" Target="../ink/ink3.xml"/><Relationship Id="rId19" Type="http://schemas.openxmlformats.org/officeDocument/2006/relationships/customXml" Target="../ink/ink11.xml"/><Relationship Id="rId4" Type="http://schemas.openxmlformats.org/officeDocument/2006/relationships/image" Target="../media/image10.svg"/><Relationship Id="rId9" Type="http://schemas.openxmlformats.org/officeDocument/2006/relationships/customXml" Target="../ink/ink2.xml"/><Relationship Id="rId14" Type="http://schemas.openxmlformats.org/officeDocument/2006/relationships/customXml" Target="../ink/ink7.xml"/><Relationship Id="rId22" Type="http://schemas.openxmlformats.org/officeDocument/2006/relationships/customXml" Target="../ink/ink14.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6.png"/><Relationship Id="rId3" Type="http://schemas.openxmlformats.org/officeDocument/2006/relationships/image" Target="../media/image13.svg"/><Relationship Id="rId7" Type="http://schemas.openxmlformats.org/officeDocument/2006/relationships/image" Target="../media/image21.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2.xml"/><Relationship Id="rId16"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svg"/><Relationship Id="rId15" Type="http://schemas.openxmlformats.org/officeDocument/2006/relationships/image" Target="../media/image28.png"/><Relationship Id="rId10" Type="http://schemas.openxmlformats.org/officeDocument/2006/relationships/image" Target="../media/image14.svg"/><Relationship Id="rId4" Type="http://schemas.openxmlformats.org/officeDocument/2006/relationships/image" Target="../media/image18.svg"/><Relationship Id="rId9" Type="http://schemas.openxmlformats.org/officeDocument/2006/relationships/image" Target="../media/image23.jpeg"/><Relationship Id="rId1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2.svg"/></Relationships>
</file>

<file path=ppt/slides/_rels/slide1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9.svg"/><Relationship Id="rId7" Type="http://schemas.openxmlformats.org/officeDocument/2006/relationships/image" Target="../media/image39.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 Id="rId9"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2.svg"/></Relationships>
</file>

<file path=ppt/slides/_rels/slide2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10" Type="http://schemas.microsoft.com/office/2007/relationships/hdphoto" Target="../media/hdphoto3.wdp"/><Relationship Id="rId4" Type="http://schemas.openxmlformats.org/officeDocument/2006/relationships/image" Target="../media/image19.svg"/><Relationship Id="rId9"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10" Type="http://schemas.microsoft.com/office/2007/relationships/hdphoto" Target="../media/hdphoto3.wdp"/><Relationship Id="rId4" Type="http://schemas.openxmlformats.org/officeDocument/2006/relationships/image" Target="../media/image19.svg"/><Relationship Id="rId9"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6.png"/><Relationship Id="rId3" Type="http://schemas.openxmlformats.org/officeDocument/2006/relationships/image" Target="../media/image18.svg"/><Relationship Id="rId7" Type="http://schemas.openxmlformats.org/officeDocument/2006/relationships/image" Target="../media/image38.svg"/><Relationship Id="rId12" Type="http://schemas.openxmlformats.org/officeDocument/2006/relationships/image" Target="../media/image45.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44.png"/><Relationship Id="rId5" Type="http://schemas.openxmlformats.org/officeDocument/2006/relationships/image" Target="../media/image36.svg"/><Relationship Id="rId10" Type="http://schemas.openxmlformats.org/officeDocument/2006/relationships/image" Target="../media/image26.png"/><Relationship Id="rId4" Type="http://schemas.openxmlformats.org/officeDocument/2006/relationships/image" Target="../media/image19.svg"/><Relationship Id="rId9" Type="http://schemas.openxmlformats.org/officeDocument/2006/relationships/image" Target="../media/image30.png"/></Relationships>
</file>

<file path=ppt/slides/_rels/slide30.xml.rels><?xml version="1.0" encoding="UTF-8" standalone="yes"?>
<Relationships xmlns="http://schemas.openxmlformats.org/package/2006/relationships"><Relationship Id="rId8" Type="http://schemas.openxmlformats.org/officeDocument/2006/relationships/image" Target="../media/image44.png"/><Relationship Id="rId3" Type="http://schemas.microsoft.com/office/2007/relationships/hdphoto" Target="../media/hdphoto1.wdp"/><Relationship Id="rId7"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34.svg"/><Relationship Id="rId10" Type="http://schemas.openxmlformats.org/officeDocument/2006/relationships/image" Target="../media/image46.png"/><Relationship Id="rId4" Type="http://schemas.openxmlformats.org/officeDocument/2006/relationships/image" Target="../media/image32.svg"/><Relationship Id="rId9" Type="http://schemas.openxmlformats.org/officeDocument/2006/relationships/image" Target="../media/image45.png"/></Relationships>
</file>

<file path=ppt/slides/_rels/slide31.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6.png"/><Relationship Id="rId3" Type="http://schemas.openxmlformats.org/officeDocument/2006/relationships/image" Target="../media/image18.svg"/><Relationship Id="rId7" Type="http://schemas.openxmlformats.org/officeDocument/2006/relationships/image" Target="../media/image38.svg"/><Relationship Id="rId12" Type="http://schemas.openxmlformats.org/officeDocument/2006/relationships/image" Target="../media/image45.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44.png"/><Relationship Id="rId5" Type="http://schemas.openxmlformats.org/officeDocument/2006/relationships/image" Target="../media/image36.svg"/><Relationship Id="rId10" Type="http://schemas.openxmlformats.org/officeDocument/2006/relationships/image" Target="../media/image26.png"/><Relationship Id="rId4" Type="http://schemas.openxmlformats.org/officeDocument/2006/relationships/image" Target="../media/image19.svg"/><Relationship Id="rId9" Type="http://schemas.openxmlformats.org/officeDocument/2006/relationships/image" Target="../media/image30.png"/></Relationships>
</file>

<file path=ppt/slides/_rels/slide32.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6.png"/><Relationship Id="rId3" Type="http://schemas.openxmlformats.org/officeDocument/2006/relationships/image" Target="../media/image18.svg"/><Relationship Id="rId7" Type="http://schemas.openxmlformats.org/officeDocument/2006/relationships/image" Target="../media/image38.svg"/><Relationship Id="rId12" Type="http://schemas.openxmlformats.org/officeDocument/2006/relationships/image" Target="../media/image45.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44.png"/><Relationship Id="rId5" Type="http://schemas.openxmlformats.org/officeDocument/2006/relationships/image" Target="../media/image36.svg"/><Relationship Id="rId10" Type="http://schemas.openxmlformats.org/officeDocument/2006/relationships/image" Target="../media/image26.png"/><Relationship Id="rId4" Type="http://schemas.openxmlformats.org/officeDocument/2006/relationships/image" Target="../media/image19.svg"/><Relationship Id="rId9"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 Id="rId9" Type="http://schemas.openxmlformats.org/officeDocument/2006/relationships/image" Target="../media/image39.sv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34.svg"/><Relationship Id="rId4" Type="http://schemas.openxmlformats.org/officeDocument/2006/relationships/image" Target="../media/image32.svg"/></Relationships>
</file>

<file path=ppt/slides/_rels/slide3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 Id="rId9" Type="http://schemas.openxmlformats.org/officeDocument/2006/relationships/image" Target="../media/image39.svg"/></Relationships>
</file>

<file path=ppt/slides/_rels/slide4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 Id="rId9" Type="http://schemas.openxmlformats.org/officeDocument/2006/relationships/image" Target="../media/image39.svg"/></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4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50.png"/><Relationship Id="rId7" Type="http://schemas.openxmlformats.org/officeDocument/2006/relationships/image" Target="../media/image37.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19.svg"/><Relationship Id="rId4" Type="http://schemas.openxmlformats.org/officeDocument/2006/relationships/image" Target="../media/image18.svg"/><Relationship Id="rId9" Type="http://schemas.openxmlformats.org/officeDocument/2006/relationships/image" Target="../media/image39.svg"/></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34.svg"/><Relationship Id="rId4" Type="http://schemas.openxmlformats.org/officeDocument/2006/relationships/image" Target="../media/image32.svg"/></Relationships>
</file>

<file path=ppt/slides/_rels/slide46.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 Id="rId9" Type="http://schemas.openxmlformats.org/officeDocument/2006/relationships/image" Target="../media/image50.png"/></Relationships>
</file>

<file path=ppt/slides/_rels/slide4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 Id="rId9"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4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50.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53.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2.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34.svg"/><Relationship Id="rId4" Type="http://schemas.openxmlformats.org/officeDocument/2006/relationships/image" Target="../media/image32.svg"/></Relationships>
</file>

<file path=ppt/slides/_rels/slide5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5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6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4.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14.svg"/><Relationship Id="rId7" Type="http://schemas.openxmlformats.org/officeDocument/2006/relationships/image" Target="../media/image17.sv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16.svg"/><Relationship Id="rId4" Type="http://schemas.openxmlformats.org/officeDocument/2006/relationships/image" Target="../media/image15.svg"/></Relationships>
</file>

<file path=ppt/slides/_rels/slide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6.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22.jpeg"/><Relationship Id="rId3" Type="http://schemas.openxmlformats.org/officeDocument/2006/relationships/image" Target="../media/image13.svg"/><Relationship Id="rId7" Type="http://schemas.openxmlformats.org/officeDocument/2006/relationships/image" Target="../media/image56.png"/><Relationship Id="rId12"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58.png"/><Relationship Id="rId5" Type="http://schemas.openxmlformats.org/officeDocument/2006/relationships/image" Target="../media/image19.svg"/><Relationship Id="rId15" Type="http://schemas.openxmlformats.org/officeDocument/2006/relationships/image" Target="../media/image14.svg"/><Relationship Id="rId10" Type="http://schemas.openxmlformats.org/officeDocument/2006/relationships/image" Target="../media/image21.png"/><Relationship Id="rId4" Type="http://schemas.openxmlformats.org/officeDocument/2006/relationships/image" Target="../media/image18.svg"/><Relationship Id="rId9" Type="http://schemas.openxmlformats.org/officeDocument/2006/relationships/image" Target="../media/image20.png"/><Relationship Id="rId14" Type="http://schemas.openxmlformats.org/officeDocument/2006/relationships/image" Target="../media/image23.jpeg"/></Relationships>
</file>

<file path=ppt/slides/_rels/slide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6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7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4.svg"/></Relationships>
</file>

<file path=ppt/slides/_rels/slide71.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10" Type="http://schemas.microsoft.com/office/2007/relationships/hdphoto" Target="../media/hdphoto4.wdp"/><Relationship Id="rId4" Type="http://schemas.openxmlformats.org/officeDocument/2006/relationships/image" Target="../media/image19.svg"/><Relationship Id="rId9" Type="http://schemas.openxmlformats.org/officeDocument/2006/relationships/image" Target="../media/image60.png"/></Relationships>
</file>

<file path=ppt/slides/_rels/slide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34.svg"/><Relationship Id="rId4" Type="http://schemas.openxmlformats.org/officeDocument/2006/relationships/image" Target="../media/image32.svg"/></Relationships>
</file>

<file path=ppt/slides/_rels/slide7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10" Type="http://schemas.microsoft.com/office/2007/relationships/hdphoto" Target="../media/hdphoto3.wdp"/><Relationship Id="rId4" Type="http://schemas.openxmlformats.org/officeDocument/2006/relationships/image" Target="../media/image19.svg"/><Relationship Id="rId9" Type="http://schemas.openxmlformats.org/officeDocument/2006/relationships/image" Target="../media/image42.png"/></Relationships>
</file>

<file path=ppt/slides/_rels/slide76.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10" Type="http://schemas.microsoft.com/office/2007/relationships/hdphoto" Target="../media/hdphoto3.wdp"/><Relationship Id="rId4" Type="http://schemas.openxmlformats.org/officeDocument/2006/relationships/image" Target="../media/image19.svg"/><Relationship Id="rId9" Type="http://schemas.openxmlformats.org/officeDocument/2006/relationships/image" Target="../media/image42.png"/></Relationships>
</file>

<file path=ppt/slides/_rels/slide7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7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79.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64.png"/><Relationship Id="rId5" Type="http://schemas.openxmlformats.org/officeDocument/2006/relationships/image" Target="../media/image36.svg"/><Relationship Id="rId10" Type="http://schemas.openxmlformats.org/officeDocument/2006/relationships/image" Target="../media/image63.png"/><Relationship Id="rId4" Type="http://schemas.openxmlformats.org/officeDocument/2006/relationships/image" Target="../media/image19.svg"/><Relationship Id="rId9" Type="http://schemas.openxmlformats.org/officeDocument/2006/relationships/image" Target="../media/image62.png"/></Relationships>
</file>

<file path=ppt/slides/_rels/slide8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6.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34.svg"/><Relationship Id="rId4" Type="http://schemas.openxmlformats.org/officeDocument/2006/relationships/image" Target="../media/image32.svg"/></Relationships>
</file>

<file path=ppt/slides/_rels/slide8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64.png"/><Relationship Id="rId5" Type="http://schemas.openxmlformats.org/officeDocument/2006/relationships/image" Target="../media/image36.svg"/><Relationship Id="rId10" Type="http://schemas.openxmlformats.org/officeDocument/2006/relationships/image" Target="../media/image63.png"/><Relationship Id="rId4" Type="http://schemas.openxmlformats.org/officeDocument/2006/relationships/image" Target="../media/image19.svg"/><Relationship Id="rId9" Type="http://schemas.openxmlformats.org/officeDocument/2006/relationships/image" Target="../media/image62.png"/></Relationships>
</file>

<file path=ppt/slides/_rels/slide8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64.png"/><Relationship Id="rId5" Type="http://schemas.openxmlformats.org/officeDocument/2006/relationships/image" Target="../media/image36.svg"/><Relationship Id="rId10" Type="http://schemas.openxmlformats.org/officeDocument/2006/relationships/image" Target="../media/image63.png"/><Relationship Id="rId4" Type="http://schemas.openxmlformats.org/officeDocument/2006/relationships/image" Target="../media/image19.svg"/><Relationship Id="rId9" Type="http://schemas.openxmlformats.org/officeDocument/2006/relationships/image" Target="../media/image62.png"/></Relationships>
</file>

<file path=ppt/slides/_rels/slide8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8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87.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 Id="rId9" Type="http://schemas.openxmlformats.org/officeDocument/2006/relationships/image" Target="../media/image39.svg"/></Relationships>
</file>

<file path=ppt/slides/_rels/slide90.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07/relationships/hdphoto" Target="../media/hdphoto1.wdp"/><Relationship Id="rId7"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34.svg"/><Relationship Id="rId10" Type="http://schemas.openxmlformats.org/officeDocument/2006/relationships/image" Target="../media/image71.png"/><Relationship Id="rId4" Type="http://schemas.openxmlformats.org/officeDocument/2006/relationships/image" Target="../media/image32.svg"/><Relationship Id="rId9" Type="http://schemas.openxmlformats.org/officeDocument/2006/relationships/image" Target="../media/image70.png"/></Relationships>
</file>

<file path=ppt/slides/_rels/slide9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 Id="rId9" Type="http://schemas.openxmlformats.org/officeDocument/2006/relationships/image" Target="../media/image39.svg"/></Relationships>
</file>

<file path=ppt/slides/_rels/slide9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 Id="rId9" Type="http://schemas.openxmlformats.org/officeDocument/2006/relationships/image" Target="../media/image39.svg"/></Relationships>
</file>

<file path=ppt/slides/_rels/slide9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9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95.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9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3.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34.svg"/><Relationship Id="rId4" Type="http://schemas.openxmlformats.org/officeDocument/2006/relationships/image" Target="../media/image32.svg"/></Relationships>
</file>

<file path=ppt/slides/_rels/slide9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10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10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10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03.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10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34.svg"/><Relationship Id="rId4" Type="http://schemas.openxmlformats.org/officeDocument/2006/relationships/image" Target="../media/image32.svg"/></Relationships>
</file>

<file path=ppt/slides/_rels/slide10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10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8.svg"/><Relationship Id="rId7"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19.svg"/></Relationships>
</file>

<file path=ppt/slides/_rels/slide10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11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sv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11.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svg"/><Relationship Id="rId2" Type="http://schemas.openxmlformats.org/officeDocument/2006/relationships/image" Target="../media/image75.jpeg"/><Relationship Id="rId1" Type="http://schemas.openxmlformats.org/officeDocument/2006/relationships/slideLayout" Target="../slideLayouts/slideLayout18.xml"/><Relationship Id="rId6" Type="http://schemas.openxmlformats.org/officeDocument/2006/relationships/image" Target="../media/image79.svg"/><Relationship Id="rId5" Type="http://schemas.openxmlformats.org/officeDocument/2006/relationships/image" Target="../media/image78.svg"/><Relationship Id="rId4" Type="http://schemas.openxmlformats.org/officeDocument/2006/relationships/image" Target="../media/image77.svg"/></Relationships>
</file>

<file path=ppt/slides/_rels/slide112.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image" Target="../media/image81.svg"/><Relationship Id="rId7" Type="http://schemas.openxmlformats.org/officeDocument/2006/relationships/image" Target="../media/image84.svg"/><Relationship Id="rId12" Type="http://schemas.openxmlformats.org/officeDocument/2006/relationships/image" Target="../media/image88.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83.svg"/><Relationship Id="rId11" Type="http://schemas.openxmlformats.org/officeDocument/2006/relationships/image" Target="../media/image87.svg"/><Relationship Id="rId5" Type="http://schemas.openxmlformats.org/officeDocument/2006/relationships/image" Target="../media/image82.svg"/><Relationship Id="rId10" Type="http://schemas.openxmlformats.org/officeDocument/2006/relationships/image" Target="../media/image19.svg"/><Relationship Id="rId4" Type="http://schemas.openxmlformats.org/officeDocument/2006/relationships/image" Target="../media/image18.svg"/><Relationship Id="rId9" Type="http://schemas.openxmlformats.org/officeDocument/2006/relationships/image" Target="../media/image8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18.svg"/><Relationship Id="rId7" Type="http://schemas.openxmlformats.org/officeDocument/2006/relationships/image" Target="../media/image26.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30.png"/><Relationship Id="rId5" Type="http://schemas.openxmlformats.org/officeDocument/2006/relationships/image" Target="../media/image37.svg"/><Relationship Id="rId10" Type="http://schemas.openxmlformats.org/officeDocument/2006/relationships/image" Target="../media/image91.png"/><Relationship Id="rId4" Type="http://schemas.openxmlformats.org/officeDocument/2006/relationships/image" Target="../media/image36.svg"/><Relationship Id="rId9" Type="http://schemas.openxmlformats.org/officeDocument/2006/relationships/image" Target="../media/image90.png"/></Relationships>
</file>

<file path=ppt/slides/_rels/slide117.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30.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7.svg"/><Relationship Id="rId4" Type="http://schemas.openxmlformats.org/officeDocument/2006/relationships/image" Target="../media/image36.svg"/></Relationships>
</file>

<file path=ppt/slides/_rels/slide12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92.jpg"/><Relationship Id="rId4" Type="http://schemas.openxmlformats.org/officeDocument/2006/relationships/image" Target="../media/image19.svg"/></Relationships>
</file>

<file path=ppt/slides/_rels/slide12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93.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12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7.svg"/><Relationship Id="rId4" Type="http://schemas.openxmlformats.org/officeDocument/2006/relationships/image" Target="../media/image36.svg"/></Relationships>
</file>

<file path=ppt/slides/_rels/slide123.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94.jp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8.svg"/><Relationship Id="rId7" Type="http://schemas.openxmlformats.org/officeDocument/2006/relationships/image" Target="../media/image51.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7.svg"/><Relationship Id="rId4" Type="http://schemas.openxmlformats.org/officeDocument/2006/relationships/image" Target="../media/image36.svg"/></Relationships>
</file>

<file path=ppt/slides/_rels/slide12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95.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7.svg"/><Relationship Id="rId4" Type="http://schemas.openxmlformats.org/officeDocument/2006/relationships/image" Target="../media/image36.svg"/></Relationships>
</file>

<file path=ppt/slides/_rels/slide12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95.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8.svg"/><Relationship Id="rId7" Type="http://schemas.openxmlformats.org/officeDocument/2006/relationships/image" Target="../media/image96.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7.svg"/><Relationship Id="rId4" Type="http://schemas.openxmlformats.org/officeDocument/2006/relationships/image" Target="../media/image36.svg"/><Relationship Id="rId9" Type="http://schemas.openxmlformats.org/officeDocument/2006/relationships/image" Target="../media/image64.png"/></Relationships>
</file>

<file path=ppt/slides/_rels/slide13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97.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7.svg"/><Relationship Id="rId4" Type="http://schemas.openxmlformats.org/officeDocument/2006/relationships/image" Target="../media/image36.svg"/></Relationships>
</file>

<file path=ppt/slides/_rels/slide13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98.png"/><Relationship Id="rId4" Type="http://schemas.openxmlformats.org/officeDocument/2006/relationships/image" Target="../media/image19.svg"/></Relationships>
</file>

<file path=ppt/slides/_rels/slide136.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png"/><Relationship Id="rId3" Type="http://schemas.openxmlformats.org/officeDocument/2006/relationships/image" Target="../media/image36.sv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19.svg"/><Relationship Id="rId9" Type="http://schemas.openxmlformats.org/officeDocument/2006/relationships/image" Target="../media/image103.png"/></Relationships>
</file>

<file path=ppt/slides/_rels/slide137.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36.svg"/><Relationship Id="rId7" Type="http://schemas.openxmlformats.org/officeDocument/2006/relationships/image" Target="../media/image110.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98.png"/><Relationship Id="rId4" Type="http://schemas.openxmlformats.org/officeDocument/2006/relationships/image" Target="../media/image19.svg"/><Relationship Id="rId9" Type="http://schemas.openxmlformats.org/officeDocument/2006/relationships/image" Target="../media/image112.png"/></Relationships>
</file>

<file path=ppt/slides/_rels/slide138.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36.svg"/><Relationship Id="rId7" Type="http://schemas.openxmlformats.org/officeDocument/2006/relationships/image" Target="../media/image110.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113.png"/><Relationship Id="rId4" Type="http://schemas.openxmlformats.org/officeDocument/2006/relationships/image" Target="../media/image19.svg"/><Relationship Id="rId9" Type="http://schemas.openxmlformats.org/officeDocument/2006/relationships/image" Target="../media/image112.png"/></Relationships>
</file>

<file path=ppt/slides/_rels/slide139.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36.svg"/><Relationship Id="rId7" Type="http://schemas.openxmlformats.org/officeDocument/2006/relationships/image" Target="../media/image110.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09.png"/><Relationship Id="rId11" Type="http://schemas.openxmlformats.org/officeDocument/2006/relationships/image" Target="../media/image115.png"/><Relationship Id="rId5" Type="http://schemas.openxmlformats.org/officeDocument/2006/relationships/image" Target="../media/image108.png"/><Relationship Id="rId10" Type="http://schemas.openxmlformats.org/officeDocument/2006/relationships/image" Target="../media/image114.png"/><Relationship Id="rId4" Type="http://schemas.openxmlformats.org/officeDocument/2006/relationships/image" Target="../media/image19.svg"/><Relationship Id="rId9" Type="http://schemas.openxmlformats.org/officeDocument/2006/relationships/image" Target="../media/image112.png"/></Relationships>
</file>

<file path=ppt/slides/_rels/slide140.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36.svg"/><Relationship Id="rId7" Type="http://schemas.openxmlformats.org/officeDocument/2006/relationships/image" Target="../media/image110.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116.png"/><Relationship Id="rId4" Type="http://schemas.openxmlformats.org/officeDocument/2006/relationships/image" Target="../media/image19.svg"/><Relationship Id="rId9" Type="http://schemas.openxmlformats.org/officeDocument/2006/relationships/image" Target="../media/image112.png"/></Relationships>
</file>

<file path=ppt/slides/_rels/slide141.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36.svg"/><Relationship Id="rId7" Type="http://schemas.openxmlformats.org/officeDocument/2006/relationships/image" Target="../media/image110.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117.png"/><Relationship Id="rId4" Type="http://schemas.openxmlformats.org/officeDocument/2006/relationships/image" Target="../media/image19.svg"/><Relationship Id="rId9" Type="http://schemas.openxmlformats.org/officeDocument/2006/relationships/image" Target="../media/image112.png"/></Relationships>
</file>

<file path=ppt/slides/_rels/slide142.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36.svg"/><Relationship Id="rId7" Type="http://schemas.openxmlformats.org/officeDocument/2006/relationships/image" Target="../media/image119.png"/><Relationship Id="rId12" Type="http://schemas.openxmlformats.org/officeDocument/2006/relationships/image" Target="../media/image124.pn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108.png"/><Relationship Id="rId10" Type="http://schemas.openxmlformats.org/officeDocument/2006/relationships/image" Target="../media/image122.png"/><Relationship Id="rId4" Type="http://schemas.openxmlformats.org/officeDocument/2006/relationships/image" Target="../media/image19.svg"/><Relationship Id="rId9" Type="http://schemas.openxmlformats.org/officeDocument/2006/relationships/image" Target="../media/image121.png"/></Relationships>
</file>

<file path=ppt/slides/_rels/slide14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7.svg"/><Relationship Id="rId4" Type="http://schemas.openxmlformats.org/officeDocument/2006/relationships/image" Target="../media/image36.svg"/></Relationships>
</file>

<file path=ppt/slides/_rels/slide14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4652" y="869350"/>
            <a:ext cx="10363202" cy="8091098"/>
            <a:chOff x="0" y="0"/>
            <a:chExt cx="3505200" cy="3038081"/>
          </a:xfrm>
        </p:grpSpPr>
        <p:sp>
          <p:nvSpPr>
            <p:cNvPr id="3" name="Freeform 3"/>
            <p:cNvSpPr/>
            <p:nvPr/>
          </p:nvSpPr>
          <p:spPr>
            <a:xfrm rot="5256918">
              <a:off x="161952" y="-295247"/>
              <a:ext cx="3035450" cy="3628575"/>
            </a:xfrm>
            <a:custGeom>
              <a:avLst/>
              <a:gdLst/>
              <a:ahLst/>
              <a:cxnLst/>
              <a:rect l="l" t="t" r="r" b="b"/>
              <a:pathLst>
                <a:path w="3035450" h="3628575">
                  <a:moveTo>
                    <a:pt x="0" y="3502165"/>
                  </a:moveTo>
                  <a:lnTo>
                    <a:pt x="3035450" y="3628575"/>
                  </a:lnTo>
                  <a:lnTo>
                    <a:pt x="2501482" y="98100"/>
                  </a:lnTo>
                  <a:lnTo>
                    <a:pt x="145846" y="0"/>
                  </a:lnTo>
                  <a:close/>
                </a:path>
              </a:pathLst>
            </a:custGeom>
            <a:blipFill>
              <a:blip r:embed="rId2"/>
              <a:stretch>
                <a:fillRect l="-37308" r="-42113"/>
              </a:stretch>
            </a:blipFill>
          </p:spPr>
          <p:txBody>
            <a:bodyPr/>
            <a:lstStyle/>
            <a:p>
              <a:pPr defTabSz="914445">
                <a:defRPr/>
              </a:pPr>
              <a:endParaRPr lang="fr-FR">
                <a:solidFill>
                  <a:prstClr val="black"/>
                </a:solidFill>
                <a:latin typeface="Calibri"/>
              </a:endParaRPr>
            </a:p>
          </p:txBody>
        </p:sp>
      </p:grpSp>
      <p:grpSp>
        <p:nvGrpSpPr>
          <p:cNvPr id="4" name="Group 4"/>
          <p:cNvGrpSpPr/>
          <p:nvPr/>
        </p:nvGrpSpPr>
        <p:grpSpPr>
          <a:xfrm>
            <a:off x="5698987" y="1850935"/>
            <a:ext cx="2013278" cy="5272088"/>
            <a:chOff x="0" y="0"/>
            <a:chExt cx="406400" cy="1064223"/>
          </a:xfrm>
        </p:grpSpPr>
        <p:sp>
          <p:nvSpPr>
            <p:cNvPr id="5" name="Freeform 5"/>
            <p:cNvSpPr/>
            <p:nvPr/>
          </p:nvSpPr>
          <p:spPr>
            <a:xfrm>
              <a:off x="0" y="0"/>
              <a:ext cx="406400" cy="1064223"/>
            </a:xfrm>
            <a:custGeom>
              <a:avLst/>
              <a:gdLst/>
              <a:ahLst/>
              <a:cxnLst/>
              <a:rect l="l" t="t" r="r" b="b"/>
              <a:pathLst>
                <a:path w="406400" h="1064223">
                  <a:moveTo>
                    <a:pt x="203200" y="0"/>
                  </a:moveTo>
                  <a:lnTo>
                    <a:pt x="0" y="0"/>
                  </a:lnTo>
                  <a:lnTo>
                    <a:pt x="203200" y="1064223"/>
                  </a:lnTo>
                  <a:lnTo>
                    <a:pt x="406400" y="1064223"/>
                  </a:lnTo>
                  <a:lnTo>
                    <a:pt x="203200" y="0"/>
                  </a:lnTo>
                  <a:close/>
                </a:path>
              </a:pathLst>
            </a:custGeom>
            <a:solidFill>
              <a:srgbClr val="2D3C6A"/>
            </a:solidFill>
          </p:spPr>
          <p:txBody>
            <a:bodyPr/>
            <a:lstStyle/>
            <a:p>
              <a:pPr defTabSz="914445">
                <a:defRPr/>
              </a:pPr>
              <a:endParaRPr lang="fr-FR">
                <a:solidFill>
                  <a:prstClr val="black"/>
                </a:solidFill>
                <a:latin typeface="Calibri"/>
              </a:endParaRPr>
            </a:p>
          </p:txBody>
        </p:sp>
        <p:sp>
          <p:nvSpPr>
            <p:cNvPr id="6" name="TextBox 6"/>
            <p:cNvSpPr txBox="1"/>
            <p:nvPr/>
          </p:nvSpPr>
          <p:spPr>
            <a:xfrm>
              <a:off x="101600" y="-38100"/>
              <a:ext cx="203200" cy="1102323"/>
            </a:xfrm>
            <a:prstGeom prst="rect">
              <a:avLst/>
            </a:prstGeom>
          </p:spPr>
          <p:txBody>
            <a:bodyPr lIns="50801" tIns="50801" rIns="50801" bIns="50801" rtlCol="0" anchor="ctr"/>
            <a:lstStyle/>
            <a:p>
              <a:pPr algn="ctr" defTabSz="914445">
                <a:lnSpc>
                  <a:spcPts val="2660"/>
                </a:lnSpc>
                <a:spcBef>
                  <a:spcPct val="0"/>
                </a:spcBef>
                <a:defRPr/>
              </a:pPr>
              <a:endParaRPr>
                <a:solidFill>
                  <a:prstClr val="black"/>
                </a:solidFill>
                <a:latin typeface="Calibri"/>
              </a:endParaRPr>
            </a:p>
          </p:txBody>
        </p:sp>
      </p:grpSp>
      <p:sp>
        <p:nvSpPr>
          <p:cNvPr id="7" name="Freeform 7"/>
          <p:cNvSpPr/>
          <p:nvPr/>
        </p:nvSpPr>
        <p:spPr>
          <a:xfrm>
            <a:off x="7145525" y="668359"/>
            <a:ext cx="9808919" cy="1851434"/>
          </a:xfrm>
          <a:custGeom>
            <a:avLst/>
            <a:gdLst/>
            <a:ahLst/>
            <a:cxnLst/>
            <a:rect l="l" t="t" r="r" b="b"/>
            <a:pathLst>
              <a:path w="9808918" h="1851433">
                <a:moveTo>
                  <a:pt x="0" y="0"/>
                </a:moveTo>
                <a:lnTo>
                  <a:pt x="9808918" y="0"/>
                </a:lnTo>
                <a:lnTo>
                  <a:pt x="9808918" y="1851433"/>
                </a:lnTo>
                <a:lnTo>
                  <a:pt x="0" y="1851433"/>
                </a:lnTo>
                <a:lnTo>
                  <a:pt x="0" y="0"/>
                </a:lnTo>
                <a:close/>
              </a:path>
            </a:pathLst>
          </a:custGeom>
          <a:blipFill>
            <a:blip r:embed="rId3"/>
            <a:stretch>
              <a:fillRect/>
            </a:stretch>
          </a:blipFill>
        </p:spPr>
        <p:txBody>
          <a:bodyPr/>
          <a:lstStyle/>
          <a:p>
            <a:pPr defTabSz="914445">
              <a:defRPr/>
            </a:pPr>
            <a:endParaRPr lang="fr-FR">
              <a:solidFill>
                <a:prstClr val="black"/>
              </a:solidFill>
              <a:latin typeface="Calibri"/>
            </a:endParaRPr>
          </a:p>
        </p:txBody>
      </p:sp>
      <p:sp>
        <p:nvSpPr>
          <p:cNvPr id="8" name="Freeform 8"/>
          <p:cNvSpPr/>
          <p:nvPr/>
        </p:nvSpPr>
        <p:spPr>
          <a:xfrm>
            <a:off x="13512908" y="8393618"/>
            <a:ext cx="628770" cy="628770"/>
          </a:xfrm>
          <a:custGeom>
            <a:avLst/>
            <a:gdLst/>
            <a:ahLst/>
            <a:cxnLst/>
            <a:rect l="l" t="t" r="r" b="b"/>
            <a:pathLst>
              <a:path w="628770" h="628770">
                <a:moveTo>
                  <a:pt x="0" y="0"/>
                </a:moveTo>
                <a:lnTo>
                  <a:pt x="628770" y="0"/>
                </a:lnTo>
                <a:lnTo>
                  <a:pt x="628770" y="628770"/>
                </a:lnTo>
                <a:lnTo>
                  <a:pt x="0" y="628770"/>
                </a:lnTo>
                <a:lnTo>
                  <a:pt x="0" y="0"/>
                </a:lnTo>
                <a:close/>
              </a:path>
            </a:pathLst>
          </a:custGeom>
          <a:blipFill>
            <a:blip r:embed="rId4"/>
            <a:stretch>
              <a:fillRect/>
            </a:stretch>
          </a:blipFill>
        </p:spPr>
        <p:txBody>
          <a:bodyPr/>
          <a:lstStyle/>
          <a:p>
            <a:pPr defTabSz="914445">
              <a:defRPr/>
            </a:pPr>
            <a:endParaRPr lang="fr-FR">
              <a:solidFill>
                <a:prstClr val="black"/>
              </a:solidFill>
              <a:latin typeface="Calibri"/>
            </a:endParaRPr>
          </a:p>
        </p:txBody>
      </p:sp>
      <p:sp>
        <p:nvSpPr>
          <p:cNvPr id="9" name="Freeform 9"/>
          <p:cNvSpPr/>
          <p:nvPr/>
        </p:nvSpPr>
        <p:spPr>
          <a:xfrm>
            <a:off x="13630225" y="9125654"/>
            <a:ext cx="394136" cy="607530"/>
          </a:xfrm>
          <a:custGeom>
            <a:avLst/>
            <a:gdLst/>
            <a:ahLst/>
            <a:cxnLst/>
            <a:rect l="l" t="t" r="r" b="b"/>
            <a:pathLst>
              <a:path w="394135" h="607530">
                <a:moveTo>
                  <a:pt x="0" y="0"/>
                </a:moveTo>
                <a:lnTo>
                  <a:pt x="394136" y="0"/>
                </a:lnTo>
                <a:lnTo>
                  <a:pt x="394136" y="607531"/>
                </a:lnTo>
                <a:lnTo>
                  <a:pt x="0" y="607531"/>
                </a:lnTo>
                <a:lnTo>
                  <a:pt x="0" y="0"/>
                </a:lnTo>
                <a:close/>
              </a:path>
            </a:pathLst>
          </a:custGeom>
          <a:blipFill>
            <a:blip r:embed="rId5"/>
            <a:stretch>
              <a:fillRect/>
            </a:stretch>
          </a:blipFill>
        </p:spPr>
        <p:txBody>
          <a:bodyPr/>
          <a:lstStyle/>
          <a:p>
            <a:pPr defTabSz="914445">
              <a:defRPr/>
            </a:pPr>
            <a:endParaRPr lang="fr-FR">
              <a:solidFill>
                <a:prstClr val="black"/>
              </a:solidFill>
              <a:latin typeface="Calibri"/>
            </a:endParaRPr>
          </a:p>
        </p:txBody>
      </p:sp>
      <p:sp>
        <p:nvSpPr>
          <p:cNvPr id="10" name="Freeform 10"/>
          <p:cNvSpPr/>
          <p:nvPr/>
        </p:nvSpPr>
        <p:spPr>
          <a:xfrm rot="273695">
            <a:off x="7337471" y="2929619"/>
            <a:ext cx="10267998" cy="3769211"/>
          </a:xfrm>
          <a:custGeom>
            <a:avLst/>
            <a:gdLst/>
            <a:ahLst/>
            <a:cxnLst/>
            <a:rect l="l" t="t" r="r" b="b"/>
            <a:pathLst>
              <a:path w="10267998" h="3769211">
                <a:moveTo>
                  <a:pt x="0" y="0"/>
                </a:moveTo>
                <a:lnTo>
                  <a:pt x="10267998" y="0"/>
                </a:lnTo>
                <a:lnTo>
                  <a:pt x="10267998" y="3769211"/>
                </a:lnTo>
                <a:lnTo>
                  <a:pt x="0" y="3769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914445">
              <a:defRPr/>
            </a:pPr>
            <a:endParaRPr lang="fr-FR" dirty="0">
              <a:solidFill>
                <a:prstClr val="black"/>
              </a:solidFill>
              <a:latin typeface="Calibri"/>
            </a:endParaRPr>
          </a:p>
        </p:txBody>
      </p:sp>
      <p:sp>
        <p:nvSpPr>
          <p:cNvPr id="11" name="TextBox 11"/>
          <p:cNvSpPr txBox="1"/>
          <p:nvPr/>
        </p:nvSpPr>
        <p:spPr>
          <a:xfrm rot="-85887">
            <a:off x="8067520" y="3895211"/>
            <a:ext cx="8240111" cy="1699183"/>
          </a:xfrm>
          <a:prstGeom prst="rect">
            <a:avLst/>
          </a:prstGeom>
        </p:spPr>
        <p:txBody>
          <a:bodyPr lIns="0" tIns="0" rIns="0" bIns="0" rtlCol="0" anchor="t">
            <a:spAutoFit/>
          </a:bodyPr>
          <a:lstStyle/>
          <a:p>
            <a:pPr algn="ctr" defTabSz="914445" rtl="1">
              <a:lnSpc>
                <a:spcPts val="6162"/>
              </a:lnSpc>
              <a:defRPr/>
            </a:pPr>
            <a:r>
              <a:rPr lang="ar-EG" sz="8001" b="1" dirty="0">
                <a:solidFill>
                  <a:srgbClr val="2C3E50"/>
                </a:solidFill>
                <a:latin typeface="Microsoft Uighur" panose="02000000000000000000" pitchFamily="2" charset="-78"/>
                <a:ea typeface="IBM Plex Sans Arabic Bold"/>
                <a:cs typeface="Microsoft Uighur" panose="02000000000000000000" pitchFamily="2" charset="-78"/>
                <a:sym typeface="IBM Plex Sans Arabic Bold"/>
                <a:rtl/>
              </a:rPr>
              <a:t>الدورة الوطنية لتكوين الأساتذة</a:t>
            </a:r>
          </a:p>
          <a:p>
            <a:pPr algn="ctr" defTabSz="914445" rtl="1">
              <a:lnSpc>
                <a:spcPts val="6162"/>
              </a:lnSpc>
              <a:defRPr/>
            </a:pPr>
            <a:endParaRPr lang="ar-EG" sz="8001" b="1" dirty="0">
              <a:solidFill>
                <a:srgbClr val="2C3E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2"/>
          <p:cNvSpPr txBox="1"/>
          <p:nvPr/>
        </p:nvSpPr>
        <p:spPr>
          <a:xfrm rot="-130218">
            <a:off x="12357836" y="5069094"/>
            <a:ext cx="4507052" cy="602088"/>
          </a:xfrm>
          <a:prstGeom prst="rect">
            <a:avLst/>
          </a:prstGeom>
        </p:spPr>
        <p:txBody>
          <a:bodyPr lIns="0" tIns="0" rIns="0" bIns="0" rtlCol="0" anchor="t">
            <a:spAutoFit/>
          </a:bodyPr>
          <a:lstStyle/>
          <a:p>
            <a:pPr algn="ctr" defTabSz="914445" rtl="1">
              <a:lnSpc>
                <a:spcPts val="4542"/>
              </a:lnSpc>
              <a:defRPr/>
            </a:pPr>
            <a:r>
              <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في برنامج دعم التعلمات الأساس</a:t>
            </a:r>
          </a:p>
        </p:txBody>
      </p:sp>
      <p:sp>
        <p:nvSpPr>
          <p:cNvPr id="13" name="TextBox 13"/>
          <p:cNvSpPr txBox="1"/>
          <p:nvPr/>
        </p:nvSpPr>
        <p:spPr>
          <a:xfrm>
            <a:off x="9399620" y="8478643"/>
            <a:ext cx="3941090" cy="513602"/>
          </a:xfrm>
          <a:prstGeom prst="rect">
            <a:avLst/>
          </a:prstGeom>
        </p:spPr>
        <p:txBody>
          <a:bodyPr lIns="0" tIns="0" rIns="0" bIns="0" rtlCol="0" anchor="t">
            <a:spAutoFit/>
          </a:bodyPr>
          <a:lstStyle/>
          <a:p>
            <a:pPr algn="ctr" defTabSz="914445" rtl="1">
              <a:lnSpc>
                <a:spcPts val="3863"/>
              </a:lnSpc>
              <a:defRPr/>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دورة : يونيو</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 يوليوز</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en-US"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2026</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 </a:t>
            </a:r>
            <a:endParaRPr lang="en-US"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endParaRPr>
          </a:p>
        </p:txBody>
      </p:sp>
      <p:sp>
        <p:nvSpPr>
          <p:cNvPr id="14" name="TextBox 14"/>
          <p:cNvSpPr txBox="1"/>
          <p:nvPr/>
        </p:nvSpPr>
        <p:spPr>
          <a:xfrm>
            <a:off x="9144000" y="9101042"/>
            <a:ext cx="4196709" cy="467436"/>
          </a:xfrm>
          <a:prstGeom prst="rect">
            <a:avLst/>
          </a:prstGeom>
        </p:spPr>
        <p:txBody>
          <a:bodyPr lIns="0" tIns="0" rIns="0" bIns="0" rtlCol="0" anchor="t">
            <a:spAutoFit/>
          </a:bodyPr>
          <a:lstStyle/>
          <a:p>
            <a:pPr algn="ctr" defTabSz="914445">
              <a:lnSpc>
                <a:spcPts val="3863"/>
              </a:lnSpc>
              <a:defRPr/>
            </a:pPr>
            <a:r>
              <a:rPr lang="en-US" sz="2399" b="1">
                <a:solidFill>
                  <a:srgbClr val="243B55"/>
                </a:solidFill>
                <a:latin typeface="IBM Plex Sans Arabic Bold"/>
                <a:ea typeface="IBM Plex Sans Arabic Bold"/>
                <a:cs typeface="IBM Plex Sans Arabic Bold"/>
                <a:sym typeface="IBM Plex Sans Arabic Bold"/>
              </a:rPr>
              <a:t>.....................................</a:t>
            </a:r>
          </a:p>
        </p:txBody>
      </p:sp>
      <p:sp>
        <p:nvSpPr>
          <p:cNvPr id="15" name="TextBox 13">
            <a:extLst>
              <a:ext uri="{FF2B5EF4-FFF2-40B4-BE49-F238E27FC236}">
                <a16:creationId xmlns:a16="http://schemas.microsoft.com/office/drawing/2014/main" id="{FE24E501-EFBB-9D4F-4A21-2FB258975EA4}"/>
              </a:ext>
            </a:extLst>
          </p:cNvPr>
          <p:cNvSpPr txBox="1"/>
          <p:nvPr/>
        </p:nvSpPr>
        <p:spPr>
          <a:xfrm>
            <a:off x="9982201" y="2319362"/>
            <a:ext cx="5568236" cy="967573"/>
          </a:xfrm>
          <a:prstGeom prst="rect">
            <a:avLst/>
          </a:prstGeom>
        </p:spPr>
        <p:txBody>
          <a:bodyPr wrap="square" lIns="0" tIns="0" rIns="0" bIns="0" rtlCol="0" anchor="t">
            <a:spAutoFit/>
          </a:bodyPr>
          <a:lstStyle/>
          <a:p>
            <a:pPr algn="ctr" defTabSz="914445" rtl="1">
              <a:lnSpc>
                <a:spcPts val="3863"/>
              </a:lnSpc>
              <a:defRPr/>
            </a:pPr>
            <a:r>
              <a:rPr lang="ar-MA" sz="2399" b="1" dirty="0">
                <a:solidFill>
                  <a:srgbClr val="243B55"/>
                </a:solidFill>
                <a:latin typeface="IBM Plex Sans Arabic Bold"/>
                <a:ea typeface="IBM Plex Sans Arabic Bold"/>
                <a:cs typeface="IBM Plex Sans Arabic Bold"/>
                <a:sym typeface="IBM Plex Sans Arabic Bold"/>
                <a:rtl/>
              </a:rPr>
              <a:t>الاكاديمية الجهوية لجهة</a:t>
            </a:r>
            <a:r>
              <a:rPr lang="ar-MA" sz="1400" dirty="0">
                <a:solidFill>
                  <a:srgbClr val="243B55"/>
                </a:solidFill>
                <a:latin typeface="IBM Plex Sans Arabic Bold"/>
                <a:ea typeface="IBM Plex Sans Arabic Bold"/>
                <a:cs typeface="IBM Plex Sans Arabic Bold"/>
                <a:sym typeface="IBM Plex Sans Arabic Bold"/>
                <a:rtl/>
              </a:rPr>
              <a:t>........................</a:t>
            </a:r>
          </a:p>
          <a:p>
            <a:pPr algn="ctr" defTabSz="914445" rtl="1">
              <a:lnSpc>
                <a:spcPts val="3863"/>
              </a:lnSpc>
              <a:defRPr/>
            </a:pPr>
            <a:r>
              <a:rPr lang="ar-MA" sz="2399" b="1" dirty="0">
                <a:solidFill>
                  <a:srgbClr val="243B55"/>
                </a:solidFill>
                <a:latin typeface="IBM Plex Sans Arabic Bold"/>
                <a:ea typeface="IBM Plex Sans Arabic Bold"/>
                <a:cs typeface="IBM Plex Sans Arabic Bold"/>
                <a:sym typeface="IBM Plex Sans Arabic Bold"/>
                <a:rtl/>
              </a:rPr>
              <a:t>مديرية</a:t>
            </a:r>
            <a:r>
              <a:rPr lang="ar-MA" sz="1400" dirty="0">
                <a:solidFill>
                  <a:srgbClr val="243B55"/>
                </a:solidFill>
                <a:latin typeface="IBM Plex Sans Arabic Bold"/>
                <a:cs typeface="IBM Plex Sans Arabic Bold"/>
                <a:sym typeface="IBM Plex Sans Arabic Bold"/>
                <a:rtl/>
              </a:rPr>
              <a:t>..........................................................</a:t>
            </a:r>
            <a:endParaRPr lang="en-US" sz="1400" dirty="0">
              <a:solidFill>
                <a:srgbClr val="243B55"/>
              </a:solidFill>
              <a:latin typeface="IBM Plex Sans Arabic Bold"/>
              <a:cs typeface="IBM Plex Sans Arabic Bold"/>
              <a:sym typeface="IBM Plex Sans Arabic Bold"/>
              <a:rt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1">
            <a:extLst>
              <a:ext uri="{FF2B5EF4-FFF2-40B4-BE49-F238E27FC236}">
                <a16:creationId xmlns:a16="http://schemas.microsoft.com/office/drawing/2014/main" id="{1F7E0535-6CD4-FC9A-A226-927F98E1D164}"/>
              </a:ext>
            </a:extLst>
          </p:cNvPr>
          <p:cNvSpPr/>
          <p:nvPr/>
        </p:nvSpPr>
        <p:spPr>
          <a:xfrm>
            <a:off x="2967094" y="4000500"/>
            <a:ext cx="9290450" cy="1716225"/>
          </a:xfrm>
          <a:custGeom>
            <a:avLst/>
            <a:gdLst/>
            <a:ahLst/>
            <a:cxnLst/>
            <a:rect l="l" t="t" r="r" b="b"/>
            <a:pathLst>
              <a:path w="9290449" h="1716225">
                <a:moveTo>
                  <a:pt x="0" y="0"/>
                </a:moveTo>
                <a:lnTo>
                  <a:pt x="9290449" y="0"/>
                </a:lnTo>
                <a:lnTo>
                  <a:pt x="9290449" y="1716225"/>
                </a:lnTo>
                <a:lnTo>
                  <a:pt x="0" y="17162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914445" rtl="1"/>
            <a:endParaRPr lang="fr-FR"/>
          </a:p>
        </p:txBody>
      </p:sp>
      <p:sp>
        <p:nvSpPr>
          <p:cNvPr id="5" name="TextBox 24">
            <a:extLst>
              <a:ext uri="{FF2B5EF4-FFF2-40B4-BE49-F238E27FC236}">
                <a16:creationId xmlns:a16="http://schemas.microsoft.com/office/drawing/2014/main" id="{5E274F03-13B3-0917-758D-D80B9F743DC4}"/>
              </a:ext>
            </a:extLst>
          </p:cNvPr>
          <p:cNvSpPr txBox="1"/>
          <p:nvPr/>
        </p:nvSpPr>
        <p:spPr>
          <a:xfrm>
            <a:off x="3553428" y="4474158"/>
            <a:ext cx="7103511" cy="950260"/>
          </a:xfrm>
          <a:prstGeom prst="rect">
            <a:avLst/>
          </a:prstGeom>
        </p:spPr>
        <p:txBody>
          <a:bodyPr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a:t>
            </a: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السادس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 name="Freeform 5">
            <a:extLst>
              <a:ext uri="{FF2B5EF4-FFF2-40B4-BE49-F238E27FC236}">
                <a16:creationId xmlns:a16="http://schemas.microsoft.com/office/drawing/2014/main" id="{EE6DC6EA-1C1F-7037-CC50-5F147EC12621}"/>
              </a:ext>
            </a:extLst>
          </p:cNvPr>
          <p:cNvSpPr/>
          <p:nvPr/>
        </p:nvSpPr>
        <p:spPr>
          <a:xfrm>
            <a:off x="-473517" y="9855535"/>
            <a:ext cx="4229921" cy="697823"/>
          </a:xfrm>
          <a:custGeom>
            <a:avLst/>
            <a:gdLst/>
            <a:ahLst/>
            <a:cxnLst/>
            <a:rect l="l" t="t" r="r" b="b"/>
            <a:pathLst>
              <a:path w="4229921" h="697823">
                <a:moveTo>
                  <a:pt x="0" y="0"/>
                </a:moveTo>
                <a:lnTo>
                  <a:pt x="4229921" y="0"/>
                </a:lnTo>
                <a:lnTo>
                  <a:pt x="4229921" y="697823"/>
                </a:lnTo>
                <a:lnTo>
                  <a:pt x="0" y="697823"/>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grpSp>
        <p:nvGrpSpPr>
          <p:cNvPr id="11" name="Group 2">
            <a:extLst>
              <a:ext uri="{FF2B5EF4-FFF2-40B4-BE49-F238E27FC236}">
                <a16:creationId xmlns:a16="http://schemas.microsoft.com/office/drawing/2014/main" id="{A97A6093-C1D2-4B30-6856-799A0E023EC2}"/>
              </a:ext>
            </a:extLst>
          </p:cNvPr>
          <p:cNvGrpSpPr/>
          <p:nvPr/>
        </p:nvGrpSpPr>
        <p:grpSpPr>
          <a:xfrm>
            <a:off x="9480929" y="0"/>
            <a:ext cx="4704041" cy="10287000"/>
            <a:chOff x="0" y="0"/>
            <a:chExt cx="406400" cy="888733"/>
          </a:xfrm>
        </p:grpSpPr>
        <p:sp>
          <p:nvSpPr>
            <p:cNvPr id="12" name="Freeform 3">
              <a:extLst>
                <a:ext uri="{FF2B5EF4-FFF2-40B4-BE49-F238E27FC236}">
                  <a16:creationId xmlns:a16="http://schemas.microsoft.com/office/drawing/2014/main" id="{4A6FE8C2-7EF0-F94E-9E04-39291DF5E9C1}"/>
                </a:ext>
              </a:extLst>
            </p:cNvPr>
            <p:cNvSpPr/>
            <p:nvPr/>
          </p:nvSpPr>
          <p:spPr>
            <a:xfrm>
              <a:off x="0" y="0"/>
              <a:ext cx="406400" cy="888733"/>
            </a:xfrm>
            <a:custGeom>
              <a:avLst/>
              <a:gdLst/>
              <a:ahLst/>
              <a:cxnLst/>
              <a:rect l="l" t="t" r="r" b="b"/>
              <a:pathLst>
                <a:path w="406400" h="888733">
                  <a:moveTo>
                    <a:pt x="203200" y="0"/>
                  </a:moveTo>
                  <a:lnTo>
                    <a:pt x="406400" y="0"/>
                  </a:lnTo>
                  <a:lnTo>
                    <a:pt x="203200" y="888733"/>
                  </a:lnTo>
                  <a:lnTo>
                    <a:pt x="0" y="888733"/>
                  </a:lnTo>
                  <a:lnTo>
                    <a:pt x="203200" y="0"/>
                  </a:lnTo>
                  <a:close/>
                </a:path>
              </a:pathLst>
            </a:custGeom>
            <a:solidFill>
              <a:srgbClr val="F9C401"/>
            </a:solidFill>
          </p:spPr>
          <p:txBody>
            <a:bodyPr/>
            <a:lstStyle/>
            <a:p>
              <a:endParaRPr lang="fr-FR"/>
            </a:p>
          </p:txBody>
        </p:sp>
        <p:sp>
          <p:nvSpPr>
            <p:cNvPr id="13" name="TextBox 4">
              <a:extLst>
                <a:ext uri="{FF2B5EF4-FFF2-40B4-BE49-F238E27FC236}">
                  <a16:creationId xmlns:a16="http://schemas.microsoft.com/office/drawing/2014/main" id="{36CC94F7-4D0B-9CBC-9CA6-EFDDA9D66B82}"/>
                </a:ext>
              </a:extLst>
            </p:cNvPr>
            <p:cNvSpPr txBox="1"/>
            <p:nvPr/>
          </p:nvSpPr>
          <p:spPr>
            <a:xfrm>
              <a:off x="101600" y="-38100"/>
              <a:ext cx="203200" cy="926833"/>
            </a:xfrm>
            <a:prstGeom prst="rect">
              <a:avLst/>
            </a:prstGeom>
          </p:spPr>
          <p:txBody>
            <a:bodyPr lIns="50801" tIns="50801" rIns="50801" bIns="50801" rtlCol="0" anchor="ctr"/>
            <a:lstStyle/>
            <a:p>
              <a:pPr algn="ctr">
                <a:lnSpc>
                  <a:spcPts val="1820"/>
                </a:lnSpc>
                <a:spcBef>
                  <a:spcPct val="0"/>
                </a:spcBef>
              </a:pPr>
              <a:endParaRPr/>
            </a:p>
          </p:txBody>
        </p:sp>
      </p:grpSp>
      <p:grpSp>
        <p:nvGrpSpPr>
          <p:cNvPr id="25" name="Group 5">
            <a:extLst>
              <a:ext uri="{FF2B5EF4-FFF2-40B4-BE49-F238E27FC236}">
                <a16:creationId xmlns:a16="http://schemas.microsoft.com/office/drawing/2014/main" id="{FD155A2B-9DA0-4743-1C39-6BFAACCEAF5B}"/>
              </a:ext>
            </a:extLst>
          </p:cNvPr>
          <p:cNvGrpSpPr/>
          <p:nvPr/>
        </p:nvGrpSpPr>
        <p:grpSpPr>
          <a:xfrm>
            <a:off x="10691576" y="0"/>
            <a:ext cx="12114819" cy="10287000"/>
            <a:chOff x="0" y="0"/>
            <a:chExt cx="1176524" cy="999016"/>
          </a:xfrm>
        </p:grpSpPr>
        <p:sp>
          <p:nvSpPr>
            <p:cNvPr id="26" name="Freeform 6">
              <a:extLst>
                <a:ext uri="{FF2B5EF4-FFF2-40B4-BE49-F238E27FC236}">
                  <a16:creationId xmlns:a16="http://schemas.microsoft.com/office/drawing/2014/main" id="{47FBEA0F-E543-8445-2C1C-A114A5F503C9}"/>
                </a:ext>
              </a:extLst>
            </p:cNvPr>
            <p:cNvSpPr/>
            <p:nvPr/>
          </p:nvSpPr>
          <p:spPr>
            <a:xfrm>
              <a:off x="0" y="0"/>
              <a:ext cx="1176524" cy="999016"/>
            </a:xfrm>
            <a:custGeom>
              <a:avLst/>
              <a:gdLst/>
              <a:ahLst/>
              <a:cxnLst/>
              <a:rect l="l" t="t" r="r" b="b"/>
              <a:pathLst>
                <a:path w="1176524" h="999016">
                  <a:moveTo>
                    <a:pt x="203200" y="0"/>
                  </a:moveTo>
                  <a:lnTo>
                    <a:pt x="1176524" y="0"/>
                  </a:lnTo>
                  <a:lnTo>
                    <a:pt x="973324" y="999016"/>
                  </a:lnTo>
                  <a:lnTo>
                    <a:pt x="0" y="999016"/>
                  </a:lnTo>
                  <a:lnTo>
                    <a:pt x="203200" y="0"/>
                  </a:lnTo>
                  <a:close/>
                </a:path>
              </a:pathLst>
            </a:custGeom>
            <a:blipFill>
              <a:blip r:embed="rId4"/>
              <a:stretch>
                <a:fillRect l="-13746" r="-13746"/>
              </a:stretch>
            </a:blipFill>
          </p:spPr>
          <p:txBody>
            <a:bodyPr/>
            <a:lstStyle/>
            <a:p>
              <a:endParaRPr lang="fr-FR"/>
            </a:p>
          </p:txBody>
        </p:sp>
      </p:grpSp>
    </p:spTree>
    <p:extLst>
      <p:ext uri="{BB962C8B-B14F-4D97-AF65-F5344CB8AC3E}">
        <p14:creationId xmlns:p14="http://schemas.microsoft.com/office/powerpoint/2010/main" val="22874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5646-F010-7653-8776-62F7276861A1}"/>
            </a:ext>
          </a:extLst>
        </p:cNvPr>
        <p:cNvGrpSpPr/>
        <p:nvPr/>
      </p:nvGrpSpPr>
      <p:grpSpPr>
        <a:xfrm>
          <a:off x="0" y="0"/>
          <a:ext cx="0" cy="0"/>
          <a:chOff x="0" y="0"/>
          <a:chExt cx="0" cy="0"/>
        </a:xfrm>
      </p:grpSpPr>
      <p:sp>
        <p:nvSpPr>
          <p:cNvPr id="12" name="Freeform 6">
            <a:extLst>
              <a:ext uri="{FF2B5EF4-FFF2-40B4-BE49-F238E27FC236}">
                <a16:creationId xmlns:a16="http://schemas.microsoft.com/office/drawing/2014/main" id="{C0C595D6-9B9F-0F10-5296-F37DE852072D}"/>
              </a:ext>
            </a:extLst>
          </p:cNvPr>
          <p:cNvSpPr/>
          <p:nvPr/>
        </p:nvSpPr>
        <p:spPr>
          <a:xfrm>
            <a:off x="2153769" y="3161433"/>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51" name="Group 13">
            <a:extLst>
              <a:ext uri="{FF2B5EF4-FFF2-40B4-BE49-F238E27FC236}">
                <a16:creationId xmlns:a16="http://schemas.microsoft.com/office/drawing/2014/main" id="{83B83538-0067-68C1-5FC5-55F8D9E0431B}"/>
              </a:ext>
            </a:extLst>
          </p:cNvPr>
          <p:cNvGrpSpPr/>
          <p:nvPr/>
        </p:nvGrpSpPr>
        <p:grpSpPr>
          <a:xfrm rot="5400000">
            <a:off x="12382185" y="5946311"/>
            <a:ext cx="6404485" cy="676701"/>
            <a:chOff x="-12964" y="0"/>
            <a:chExt cx="1050809" cy="217220"/>
          </a:xfrm>
        </p:grpSpPr>
        <p:sp>
          <p:nvSpPr>
            <p:cNvPr id="52" name="Freeform 14">
              <a:extLst>
                <a:ext uri="{FF2B5EF4-FFF2-40B4-BE49-F238E27FC236}">
                  <a16:creationId xmlns:a16="http://schemas.microsoft.com/office/drawing/2014/main" id="{ABBF2DBA-1DD5-2DD5-E6B1-E5DB7AB89D53}"/>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53" name="TextBox 15">
              <a:extLst>
                <a:ext uri="{FF2B5EF4-FFF2-40B4-BE49-F238E27FC236}">
                  <a16:creationId xmlns:a16="http://schemas.microsoft.com/office/drawing/2014/main" id="{E5628B04-8006-B081-BB50-54F5185E0170}"/>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
        <p:nvSpPr>
          <p:cNvPr id="2" name="Freeform 2">
            <a:extLst>
              <a:ext uri="{FF2B5EF4-FFF2-40B4-BE49-F238E27FC236}">
                <a16:creationId xmlns:a16="http://schemas.microsoft.com/office/drawing/2014/main" id="{2D7940A0-EB11-721F-3380-9199D96E3EAE}"/>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6FCC32C2-6BEF-3F06-72A0-5148E444430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454E9103-E76E-8E1B-DD55-4458C551E26E}"/>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2261DF4B-97ED-016E-91CE-14319B3ADB0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25EFA40D-F933-AA8B-F7F1-A706B75F4855}"/>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A0F22CEF-9022-869A-CBFA-ED56A66F5739}"/>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58773211-7033-4C1B-AA9B-F522AB2F1544}"/>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857C82A2-EEB4-C025-A8DC-2193C64CE9A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389403FD-A4A6-00DD-1132-8E0B076297A7}"/>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93868953-079A-26A3-29D1-74BECF281F40}"/>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9797FE6-E8C3-C851-DE9F-D227C2920278}"/>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6" name="TextBox 26">
            <a:extLst>
              <a:ext uri="{FF2B5EF4-FFF2-40B4-BE49-F238E27FC236}">
                <a16:creationId xmlns:a16="http://schemas.microsoft.com/office/drawing/2014/main" id="{5DC65594-230F-F5CF-1C4C-A8E210754F49}"/>
              </a:ext>
            </a:extLst>
          </p:cNvPr>
          <p:cNvSpPr txBox="1"/>
          <p:nvPr/>
        </p:nvSpPr>
        <p:spPr>
          <a:xfrm>
            <a:off x="2442595" y="3648058"/>
            <a:ext cx="12834285" cy="3200876"/>
          </a:xfrm>
          <a:prstGeom prst="rect">
            <a:avLst/>
          </a:prstGeom>
        </p:spPr>
        <p:txBody>
          <a:bodyPr wrap="square" lIns="0" tIns="0" rIns="0" bIns="0" rtlCol="0" anchor="t">
            <a:spAutoFit/>
          </a:bodyPr>
          <a:lstStyle/>
          <a:p>
            <a:pPr marL="388620" lvl="1" algn="ctr" rtl="1">
              <a:spcBef>
                <a:spcPts val="600"/>
              </a:spcBef>
              <a:spcAft>
                <a:spcPts val="600"/>
              </a:spcAft>
            </a:pPr>
            <a:r>
              <a:rPr lang="fr-FR"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يعرض ممثل عن المجموعة المحددة تقريرا موجزا عن محاور اليوم الخامس؛</a:t>
            </a:r>
          </a:p>
          <a:p>
            <a:pPr marL="388620" lvl="1" algn="ctr" rtl="1">
              <a:spcBef>
                <a:spcPts val="600"/>
              </a:spcBef>
              <a:spcAft>
                <a:spcPts val="600"/>
              </a:spcAft>
            </a:pP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تمنح نجمة تحفيز للورشة التي اضطلعت بالمهمة.</a:t>
            </a:r>
            <a:endPar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Rectangle 27">
            <a:extLst>
              <a:ext uri="{FF2B5EF4-FFF2-40B4-BE49-F238E27FC236}">
                <a16:creationId xmlns:a16="http://schemas.microsoft.com/office/drawing/2014/main" id="{EF24C9EB-EF8D-4E30-60DD-F549B0FFFA6E}"/>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1B2761C9-C857-C3A1-4035-05CC5DAEC9EC}"/>
              </a:ext>
            </a:extLst>
          </p:cNvPr>
          <p:cNvSpPr txBox="1"/>
          <p:nvPr/>
        </p:nvSpPr>
        <p:spPr>
          <a:xfrm>
            <a:off x="654673" y="384514"/>
            <a:ext cx="16651884"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قراءة تقرير اليوم الخامس</a:t>
            </a:r>
            <a:endParaRPr lang="ar-MA" sz="7200" b="1" dirty="0">
              <a:solidFill>
                <a:schemeClr val="bg1"/>
              </a:solidFill>
              <a:latin typeface="Microsoft Uighur" panose="02000000000000000000" pitchFamily="2" charset="-78"/>
              <a:cs typeface="Microsoft Uighur" panose="02000000000000000000" pitchFamily="2" charset="-78"/>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681F1643-835F-1504-F4D4-1A80D8206616}"/>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681F1643-835F-1504-F4D4-1A80D8206616}"/>
                  </a:ext>
                </a:extLst>
              </p:cNvPr>
              <p:cNvPicPr/>
              <p:nvPr/>
            </p:nvPicPr>
            <p:blipFill>
              <a:blip r:embed="rId8"/>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Encre 14">
                <a:extLst>
                  <a:ext uri="{FF2B5EF4-FFF2-40B4-BE49-F238E27FC236}">
                    <a16:creationId xmlns:a16="http://schemas.microsoft.com/office/drawing/2014/main" id="{2474EBA5-BE41-7EAD-1E8C-B400946D18BA}"/>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2474EBA5-BE41-7EAD-1E8C-B400946D18BA}"/>
                  </a:ext>
                </a:extLst>
              </p:cNvPr>
              <p:cNvPicPr/>
              <p:nvPr/>
            </p:nvPicPr>
            <p:blipFill>
              <a:blip r:embed="rId8"/>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Encre 15">
                <a:extLst>
                  <a:ext uri="{FF2B5EF4-FFF2-40B4-BE49-F238E27FC236}">
                    <a16:creationId xmlns:a16="http://schemas.microsoft.com/office/drawing/2014/main" id="{B8F64870-087F-7F2F-F388-4D1F8AEDB70F}"/>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B8F64870-087F-7F2F-F388-4D1F8AEDB70F}"/>
                  </a:ext>
                </a:extLst>
              </p:cNvPr>
              <p:cNvPicPr/>
              <p:nvPr/>
            </p:nvPicPr>
            <p:blipFill>
              <a:blip r:embed="rId8"/>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Encre 16">
                <a:extLst>
                  <a:ext uri="{FF2B5EF4-FFF2-40B4-BE49-F238E27FC236}">
                    <a16:creationId xmlns:a16="http://schemas.microsoft.com/office/drawing/2014/main" id="{EFFCF301-A301-0CD5-8793-B2F0E51F8822}"/>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EFFCF301-A301-0CD5-8793-B2F0E51F8822}"/>
                  </a:ext>
                </a:extLst>
              </p:cNvPr>
              <p:cNvPicPr/>
              <p:nvPr/>
            </p:nvPicPr>
            <p:blipFill>
              <a:blip r:embed="rId8"/>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490A870C-595F-FC22-16E2-1293BA388592}"/>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2">
              <p14:nvContentPartPr>
                <p14:cNvPr id="24" name="Encre 23">
                  <a:extLst>
                    <a:ext uri="{FF2B5EF4-FFF2-40B4-BE49-F238E27FC236}">
                      <a16:creationId xmlns:a16="http://schemas.microsoft.com/office/drawing/2014/main" id="{60A148ED-9C42-DE20-375C-FACB3079B52A}"/>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60A148ED-9C42-DE20-375C-FACB3079B52A}"/>
                    </a:ext>
                  </a:extLst>
                </p:cNvPr>
                <p:cNvPicPr/>
                <p:nvPr/>
              </p:nvPicPr>
              <p:blipFill>
                <a:blip r:embed="rId8"/>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Encre 26">
                  <a:extLst>
                    <a:ext uri="{FF2B5EF4-FFF2-40B4-BE49-F238E27FC236}">
                      <a16:creationId xmlns:a16="http://schemas.microsoft.com/office/drawing/2014/main" id="{BE30BDC6-D3DD-7D6C-4217-26EB849ACD43}"/>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BE30BDC6-D3DD-7D6C-4217-26EB849ACD43}"/>
                    </a:ext>
                  </a:extLst>
                </p:cNvPr>
                <p:cNvPicPr/>
                <p:nvPr/>
              </p:nvPicPr>
              <p:blipFill>
                <a:blip r:embed="rId8"/>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30" name="Encre 29">
                <a:extLst>
                  <a:ext uri="{FF2B5EF4-FFF2-40B4-BE49-F238E27FC236}">
                    <a16:creationId xmlns:a16="http://schemas.microsoft.com/office/drawing/2014/main" id="{4B7A807C-60F2-66F4-758C-F318F4A6E7AA}"/>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4B7A807C-60F2-66F4-758C-F318F4A6E7AA}"/>
                  </a:ext>
                </a:extLst>
              </p:cNvPr>
              <p:cNvPicPr/>
              <p:nvPr/>
            </p:nvPicPr>
            <p:blipFill>
              <a:blip r:embed="rId15"/>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Encre 30">
                <a:extLst>
                  <a:ext uri="{FF2B5EF4-FFF2-40B4-BE49-F238E27FC236}">
                    <a16:creationId xmlns:a16="http://schemas.microsoft.com/office/drawing/2014/main" id="{08529F42-082A-5F50-D9A5-9864ACA1E1BF}"/>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08529F42-082A-5F50-D9A5-9864ACA1E1BF}"/>
                  </a:ext>
                </a:extLst>
              </p:cNvPr>
              <p:cNvPicPr/>
              <p:nvPr/>
            </p:nvPicPr>
            <p:blipFill>
              <a:blip r:embed="rId15"/>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8C42B4FF-9E75-376E-3BBB-2E30F9BA208F}"/>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7">
              <p14:nvContentPartPr>
                <p14:cNvPr id="32" name="Encre 31">
                  <a:extLst>
                    <a:ext uri="{FF2B5EF4-FFF2-40B4-BE49-F238E27FC236}">
                      <a16:creationId xmlns:a16="http://schemas.microsoft.com/office/drawing/2014/main" id="{E6ECCA4B-4010-0630-A355-5541A4CA0B44}"/>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6ECCA4B-4010-0630-A355-5541A4CA0B44}"/>
                    </a:ext>
                  </a:extLst>
                </p:cNvPr>
                <p:cNvPicPr/>
                <p:nvPr/>
              </p:nvPicPr>
              <p:blipFill>
                <a:blip r:embed="rId8"/>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Encre 32">
                  <a:extLst>
                    <a:ext uri="{FF2B5EF4-FFF2-40B4-BE49-F238E27FC236}">
                      <a16:creationId xmlns:a16="http://schemas.microsoft.com/office/drawing/2014/main" id="{4A1ADDEE-F1B2-35AC-C902-1BB4228BEF28}"/>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4A1ADDEE-F1B2-35AC-C902-1BB4228BEF28}"/>
                    </a:ext>
                  </a:extLst>
                </p:cNvPr>
                <p:cNvPicPr/>
                <p:nvPr/>
              </p:nvPicPr>
              <p:blipFill>
                <a:blip r:embed="rId8"/>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37" name="Encre 36">
                <a:extLst>
                  <a:ext uri="{FF2B5EF4-FFF2-40B4-BE49-F238E27FC236}">
                    <a16:creationId xmlns:a16="http://schemas.microsoft.com/office/drawing/2014/main" id="{829976C4-CE40-6750-2692-8D69C4A1E61F}"/>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829976C4-CE40-6750-2692-8D69C4A1E61F}"/>
                  </a:ext>
                </a:extLst>
              </p:cNvPr>
              <p:cNvPicPr/>
              <p:nvPr/>
            </p:nvPicPr>
            <p:blipFill>
              <a:blip r:embed="rId8"/>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8" name="Encre 37">
                <a:extLst>
                  <a:ext uri="{FF2B5EF4-FFF2-40B4-BE49-F238E27FC236}">
                    <a16:creationId xmlns:a16="http://schemas.microsoft.com/office/drawing/2014/main" id="{2C89DF87-E0F2-2C44-D909-70EFB07E5935}"/>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2C89DF87-E0F2-2C44-D909-70EFB07E5935}"/>
                  </a:ext>
                </a:extLst>
              </p:cNvPr>
              <p:cNvPicPr/>
              <p:nvPr/>
            </p:nvPicPr>
            <p:blipFill>
              <a:blip r:embed="rId15"/>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 name="Encre 38">
                <a:extLst>
                  <a:ext uri="{FF2B5EF4-FFF2-40B4-BE49-F238E27FC236}">
                    <a16:creationId xmlns:a16="http://schemas.microsoft.com/office/drawing/2014/main" id="{A2B0E905-24E0-4C3D-9331-1FE1F9EA47E0}"/>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A2B0E905-24E0-4C3D-9331-1FE1F9EA47E0}"/>
                  </a:ext>
                </a:extLst>
              </p:cNvPr>
              <p:cNvPicPr/>
              <p:nvPr/>
            </p:nvPicPr>
            <p:blipFill>
              <a:blip r:embed="rId15"/>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Encre 39">
                <a:extLst>
                  <a:ext uri="{FF2B5EF4-FFF2-40B4-BE49-F238E27FC236}">
                    <a16:creationId xmlns:a16="http://schemas.microsoft.com/office/drawing/2014/main" id="{0B16FB5A-D7BA-3094-9DDA-4FFA7B830409}"/>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0B16FB5A-D7BA-3094-9DDA-4FFA7B830409}"/>
                  </a:ext>
                </a:extLst>
              </p:cNvPr>
              <p:cNvPicPr/>
              <p:nvPr/>
            </p:nvPicPr>
            <p:blipFill>
              <a:blip r:embed="rId8"/>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1" name="Encre 40">
                <a:extLst>
                  <a:ext uri="{FF2B5EF4-FFF2-40B4-BE49-F238E27FC236}">
                    <a16:creationId xmlns:a16="http://schemas.microsoft.com/office/drawing/2014/main" id="{9621CEB0-0671-7580-79BD-4C8B2C2A4FEA}"/>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9621CEB0-0671-7580-79BD-4C8B2C2A4FEA}"/>
                  </a:ext>
                </a:extLst>
              </p:cNvPr>
              <p:cNvPicPr/>
              <p:nvPr/>
            </p:nvPicPr>
            <p:blipFill>
              <a:blip r:embed="rId15"/>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3BF562F3-BDF4-C747-9080-2C1086D8C496}"/>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4">
              <p14:nvContentPartPr>
                <p14:cNvPr id="42" name="Encre 41">
                  <a:extLst>
                    <a:ext uri="{FF2B5EF4-FFF2-40B4-BE49-F238E27FC236}">
                      <a16:creationId xmlns:a16="http://schemas.microsoft.com/office/drawing/2014/main" id="{32A92750-7828-8A5A-BCD2-E00F7F495167}"/>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32A92750-7828-8A5A-BCD2-E00F7F495167}"/>
                    </a:ext>
                  </a:extLst>
                </p:cNvPr>
                <p:cNvPicPr/>
                <p:nvPr/>
              </p:nvPicPr>
              <p:blipFill>
                <a:blip r:embed="rId8"/>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3" name="Encre 42">
                  <a:extLst>
                    <a:ext uri="{FF2B5EF4-FFF2-40B4-BE49-F238E27FC236}">
                      <a16:creationId xmlns:a16="http://schemas.microsoft.com/office/drawing/2014/main" id="{08BBA105-43CA-BBD4-ED1C-2F1099B15211}"/>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08BBA105-43CA-BBD4-ED1C-2F1099B15211}"/>
                    </a:ext>
                  </a:extLst>
                </p:cNvPr>
                <p:cNvPicPr/>
                <p:nvPr/>
              </p:nvPicPr>
              <p:blipFill>
                <a:blip r:embed="rId8"/>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C05BA275-880C-D035-44D7-DF7DE94F97BE}"/>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35" name="ZoneTexte 34">
            <a:extLst>
              <a:ext uri="{FF2B5EF4-FFF2-40B4-BE49-F238E27FC236}">
                <a16:creationId xmlns:a16="http://schemas.microsoft.com/office/drawing/2014/main" id="{93112C82-6515-D42D-645A-6B206DDF41C7}"/>
              </a:ext>
            </a:extLst>
          </p:cNvPr>
          <p:cNvSpPr txBox="1"/>
          <p:nvPr/>
        </p:nvSpPr>
        <p:spPr>
          <a:xfrm>
            <a:off x="15061345" y="2882534"/>
            <a:ext cx="184730" cy="1107996"/>
          </a:xfrm>
          <a:prstGeom prst="rect">
            <a:avLst/>
          </a:prstGeom>
          <a:noFill/>
        </p:spPr>
        <p:txBody>
          <a:bodyPr wrap="none" rtlCol="0">
            <a:spAutoFit/>
          </a:bodyPr>
          <a:lstStyle/>
          <a:p>
            <a:pPr algn="r" rtl="1"/>
            <a:endParaRPr lang="ar-MA" sz="6600" b="1" dirty="0">
              <a:solidFill>
                <a:schemeClr val="bg1"/>
              </a:solidFill>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842296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p:cNvGrpSpPr/>
          <p:nvPr/>
        </p:nvGrpSpPr>
        <p:grpSpPr>
          <a:xfrm>
            <a:off x="16673201" y="248879"/>
            <a:ext cx="3297215" cy="2833544"/>
            <a:chOff x="0" y="0"/>
            <a:chExt cx="812800" cy="698500"/>
          </a:xfrm>
        </p:grpSpPr>
        <p:sp>
          <p:nvSpPr>
            <p:cNvPr id="5" name="Freeform 5"/>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p:cNvGrpSpPr/>
          <p:nvPr/>
        </p:nvGrpSpPr>
        <p:grpSpPr>
          <a:xfrm>
            <a:off x="16673201" y="3082423"/>
            <a:ext cx="3297215" cy="2833544"/>
            <a:chOff x="0" y="0"/>
            <a:chExt cx="812800" cy="698500"/>
          </a:xfrm>
        </p:grpSpPr>
        <p:sp>
          <p:nvSpPr>
            <p:cNvPr id="9" name="Freeform 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Rectangle 10">
            <a:extLst>
              <a:ext uri="{FF2B5EF4-FFF2-40B4-BE49-F238E27FC236}">
                <a16:creationId xmlns:a16="http://schemas.microsoft.com/office/drawing/2014/main" id="{87FE60D1-B513-62AF-91BA-01CC6E81533D}"/>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2" name="TextBox 24">
            <a:extLst>
              <a:ext uri="{FF2B5EF4-FFF2-40B4-BE49-F238E27FC236}">
                <a16:creationId xmlns:a16="http://schemas.microsoft.com/office/drawing/2014/main" id="{AF2AB44E-FAB8-233E-5AC8-BCE91076E695}"/>
              </a:ext>
            </a:extLst>
          </p:cNvPr>
          <p:cNvSpPr txBox="1"/>
          <p:nvPr/>
        </p:nvSpPr>
        <p:spPr>
          <a:xfrm>
            <a:off x="3820817" y="609129"/>
            <a:ext cx="9932285" cy="1088760"/>
          </a:xfrm>
          <a:prstGeom prst="rect">
            <a:avLst/>
          </a:prstGeom>
        </p:spPr>
        <p:txBody>
          <a:bodyPr wrap="square" lIns="0" tIns="0" rIns="0" bIns="0" rtlCol="0" anchor="t">
            <a:spAutoFit/>
          </a:bodyPr>
          <a:lstStyle/>
          <a:p>
            <a:pPr algn="ctr" rtl="1">
              <a:lnSpc>
                <a:spcPts val="7014"/>
              </a:lnSpc>
            </a:pPr>
            <a:r>
              <a:rPr lang="ar-MA" sz="10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محاور اليوم السادس</a:t>
            </a:r>
            <a:endParaRPr lang="ar-EG" sz="10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15" name="Image 14">
            <a:extLst>
              <a:ext uri="{FF2B5EF4-FFF2-40B4-BE49-F238E27FC236}">
                <a16:creationId xmlns:a16="http://schemas.microsoft.com/office/drawing/2014/main" id="{3B56D359-409B-0D90-5E96-57843DF7E6B8}"/>
              </a:ext>
            </a:extLst>
          </p:cNvPr>
          <p:cNvPicPr>
            <a:picLocks noChangeAspect="1"/>
          </p:cNvPicPr>
          <p:nvPr/>
        </p:nvPicPr>
        <p:blipFill>
          <a:blip r:embed="rId5">
            <a:extLst>
              <a:ext uri="{28A0092B-C50C-407E-A947-70E740481C1C}">
                <a14:useLocalDpi xmlns:a14="http://schemas.microsoft.com/office/drawing/2010/main" val="0"/>
              </a:ext>
            </a:extLst>
          </a:blip>
          <a:srcRect l="5574" t="4420" r="5041" b="3121"/>
          <a:stretch>
            <a:fillRect/>
          </a:stretch>
        </p:blipFill>
        <p:spPr>
          <a:xfrm>
            <a:off x="804164" y="1993921"/>
            <a:ext cx="16679672" cy="8044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9C2CE-337C-4144-7951-0FF42C6C8D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95CC4AF-2BFB-E481-1981-6D1F859C81E5}"/>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B04FA0F2-AAA1-7D28-A73D-D1BAEDBB9A07}"/>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2BE8AD7A-3DDE-CE6E-4B9E-B417719C208B}"/>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15640210-E57E-5BC5-F722-D8B29CD7EF3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91EC8AF8-098D-46D8-8565-3BF0C8B8F82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99DAA0B9-269A-92A9-B3A5-FE8B7C383141}"/>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BB095712-F264-CB58-9539-134380BF1330}"/>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98F79E4C-2B53-76C1-F071-1CEF3C89525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A5127DDF-774E-4BA6-D5F8-4DF8B57C064C}"/>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32D962B7-88B7-55E3-DD6A-13E1754E573E}"/>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E1B2928F-8ADC-C33A-8590-E74C0F27A9F7}"/>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DFEC7731-91B4-B2B5-1DDC-17A4CC78C2A0}"/>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0D3D0BC5-6B72-3455-C25E-E8498D5F6776}"/>
              </a:ext>
            </a:extLst>
          </p:cNvPr>
          <p:cNvSpPr/>
          <p:nvPr/>
        </p:nvSpPr>
        <p:spPr>
          <a:xfrm>
            <a:off x="2561618" y="2941971"/>
            <a:ext cx="12827589" cy="6234439"/>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BA01EBBF-D163-82D5-04C4-5D0DBE542E89}"/>
              </a:ext>
            </a:extLst>
          </p:cNvPr>
          <p:cNvGrpSpPr/>
          <p:nvPr/>
        </p:nvGrpSpPr>
        <p:grpSpPr>
          <a:xfrm rot="5400000">
            <a:off x="12352002" y="5743023"/>
            <a:ext cx="6278802" cy="676701"/>
            <a:chOff x="-12964" y="0"/>
            <a:chExt cx="1123550" cy="217220"/>
          </a:xfrm>
        </p:grpSpPr>
        <p:sp>
          <p:nvSpPr>
            <p:cNvPr id="14" name="Freeform 14">
              <a:extLst>
                <a:ext uri="{FF2B5EF4-FFF2-40B4-BE49-F238E27FC236}">
                  <a16:creationId xmlns:a16="http://schemas.microsoft.com/office/drawing/2014/main" id="{F202ACD7-B030-193A-F2AF-27888EFCB03A}"/>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0A1F93B1-188D-C1D2-41BE-FB7296DF407B}"/>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413D09CF-FB6B-8C15-09E4-48339714394C}"/>
              </a:ext>
            </a:extLst>
          </p:cNvPr>
          <p:cNvSpPr txBox="1"/>
          <p:nvPr/>
        </p:nvSpPr>
        <p:spPr>
          <a:xfrm>
            <a:off x="3641522" y="3026139"/>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rgbClr val="002060"/>
                </a:solidFill>
                <a:latin typeface="Microsoft Uighur" panose="02000000000000000000" pitchFamily="2" charset="-78"/>
                <a:cs typeface="Microsoft Uighur" panose="02000000000000000000" pitchFamily="2" charset="-78"/>
                <a:sym typeface="IBM Plex Sans Arabic"/>
                <a:rtl/>
              </a:rPr>
              <a:t>1.</a:t>
            </a:r>
            <a:r>
              <a:rPr lang="ar-MA" sz="6600" b="1" dirty="0">
                <a:solidFill>
                  <a:srgbClr val="002060"/>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الضرب</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1.1. أهداف لبنة الضرب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5.1.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0428C1ED-BA0C-EB45-071A-AA873E05DC2C}"/>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الضرب</a:t>
            </a:r>
          </a:p>
        </p:txBody>
      </p:sp>
    </p:spTree>
    <p:extLst>
      <p:ext uri="{BB962C8B-B14F-4D97-AF65-F5344CB8AC3E}">
        <p14:creationId xmlns:p14="http://schemas.microsoft.com/office/powerpoint/2010/main" val="2876596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5D2A2-420C-D872-9D01-3ADF799C0915}"/>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17C262E4-559A-63BB-0EBF-0A806FF969A0}"/>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94AB4ABA-8DFA-BF25-1D38-77C014D1A2B8}"/>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C63DB1C8-09B4-020C-7F8B-90C268A52DFF}"/>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BCD83DE5-3997-E999-287F-8FF2D7C320F3}"/>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A3B7C6FF-3DA7-0E26-127A-1B232F020F9F}"/>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41D8EF4A-0F21-8EB3-019B-4D4B836842EF}"/>
              </a:ext>
            </a:extLst>
          </p:cNvPr>
          <p:cNvSpPr/>
          <p:nvPr/>
        </p:nvSpPr>
        <p:spPr>
          <a:xfrm rot="-10800000">
            <a:off x="11931393" y="619327"/>
            <a:ext cx="6414669"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E421460D-CDEB-62C8-774E-425AEEC0AC9A}"/>
              </a:ext>
            </a:extLst>
          </p:cNvPr>
          <p:cNvSpPr txBox="1"/>
          <p:nvPr/>
        </p:nvSpPr>
        <p:spPr>
          <a:xfrm>
            <a:off x="12904741" y="1143560"/>
            <a:ext cx="5334386" cy="677108"/>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1.1. أهداف لبنة الضرب (تذكير)</a:t>
            </a:r>
          </a:p>
        </p:txBody>
      </p:sp>
      <p:sp>
        <p:nvSpPr>
          <p:cNvPr id="5" name="Forme libre : forme 19">
            <a:extLst>
              <a:ext uri="{FF2B5EF4-FFF2-40B4-BE49-F238E27FC236}">
                <a16:creationId xmlns:a16="http://schemas.microsoft.com/office/drawing/2014/main" id="{6A30DDA0-A202-749A-667A-17FCE2C7F656}"/>
              </a:ext>
            </a:extLst>
          </p:cNvPr>
          <p:cNvSpPr/>
          <p:nvPr/>
        </p:nvSpPr>
        <p:spPr>
          <a:xfrm rot="21239963" flipH="1">
            <a:off x="1561875" y="2471113"/>
            <a:ext cx="15164249" cy="732435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4" name="ZoneTexte 3">
            <a:extLst>
              <a:ext uri="{FF2B5EF4-FFF2-40B4-BE49-F238E27FC236}">
                <a16:creationId xmlns:a16="http://schemas.microsoft.com/office/drawing/2014/main" id="{9F122954-998C-3011-F758-1D6CFD06C2F0}"/>
              </a:ext>
            </a:extLst>
          </p:cNvPr>
          <p:cNvSpPr txBox="1"/>
          <p:nvPr/>
        </p:nvSpPr>
        <p:spPr>
          <a:xfrm>
            <a:off x="1968321" y="3789169"/>
            <a:ext cx="14351356" cy="4131900"/>
          </a:xfrm>
          <a:prstGeom prst="rect">
            <a:avLst/>
          </a:prstGeom>
          <a:noFill/>
        </p:spPr>
        <p:txBody>
          <a:bodyPr wrap="square">
            <a:spAutoFit/>
          </a:bodyPr>
          <a:lstStyle/>
          <a:p>
            <a:pPr marL="457200" indent="-457200" algn="r" rtl="1">
              <a:lnSpc>
                <a:spcPct val="150000"/>
              </a:lnSpc>
              <a:buClr>
                <a:srgbClr val="098661"/>
              </a:buClr>
              <a:buFont typeface="Arial" panose="020B0604020202020204" pitchFamily="34" charset="0"/>
              <a:buChar char="•"/>
            </a:pPr>
            <a:r>
              <a:rPr lang="ar-MA" sz="6000" b="1" dirty="0">
                <a:solidFill>
                  <a:srgbClr val="000000"/>
                </a:solidFill>
                <a:latin typeface="Microsoft Uighur" panose="02000000000000000000" pitchFamily="2" charset="-78"/>
                <a:cs typeface="Microsoft Uighur" panose="02000000000000000000" pitchFamily="2" charset="-78"/>
                <a:rtl/>
              </a:rPr>
              <a:t>التدرب على إنجاز عمليات ضرب؛</a:t>
            </a:r>
          </a:p>
          <a:p>
            <a:pPr marL="457200" indent="-457200" algn="r" rtl="1">
              <a:lnSpc>
                <a:spcPct val="150000"/>
              </a:lnSpc>
              <a:buClr>
                <a:srgbClr val="098661"/>
              </a:buClr>
              <a:buFont typeface="Arial" panose="020B0604020202020204" pitchFamily="34" charset="0"/>
              <a:buChar char="•"/>
            </a:pPr>
            <a:r>
              <a:rPr lang="ar-MA" sz="6000" b="1" dirty="0">
                <a:solidFill>
                  <a:srgbClr val="000000"/>
                </a:solidFill>
                <a:latin typeface="Microsoft Uighur" panose="02000000000000000000" pitchFamily="2" charset="-78"/>
                <a:cs typeface="Microsoft Uighur" panose="02000000000000000000" pitchFamily="2" charset="-78"/>
                <a:rtl/>
              </a:rPr>
              <a:t>قراءة وكتابة وترتيب الأعداد في نطاق الأعداد المناسب للمستوى الدراسي؛</a:t>
            </a:r>
          </a:p>
          <a:p>
            <a:pPr marL="457200" indent="-457200" algn="r" rtl="1">
              <a:lnSpc>
                <a:spcPct val="150000"/>
              </a:lnSpc>
              <a:buClr>
                <a:srgbClr val="098661"/>
              </a:buClr>
              <a:buFont typeface="Arial" panose="020B0604020202020204" pitchFamily="34" charset="0"/>
              <a:buChar char="•"/>
            </a:pPr>
            <a:r>
              <a:rPr lang="ar-MA" sz="6000" b="1" dirty="0">
                <a:solidFill>
                  <a:srgbClr val="000000"/>
                </a:solidFill>
                <a:latin typeface="Microsoft Uighur" panose="02000000000000000000" pitchFamily="2" charset="-78"/>
                <a:cs typeface="Microsoft Uighur" panose="02000000000000000000" pitchFamily="2" charset="-78"/>
                <a:rtl/>
              </a:rPr>
              <a:t>حل مسائل بسيطة مرتبطة بالجمع أو الطرح أو الضرب أو القسمة.</a:t>
            </a:r>
          </a:p>
        </p:txBody>
      </p:sp>
    </p:spTree>
    <p:extLst>
      <p:ext uri="{BB962C8B-B14F-4D97-AF65-F5344CB8AC3E}">
        <p14:creationId xmlns:p14="http://schemas.microsoft.com/office/powerpoint/2010/main" val="1780450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2B12E-FA69-6BB8-7CD8-01E65ACE07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C51CDE-85B8-25B5-D77B-AA8B687A196D}"/>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E232DA55-3708-7848-919E-DFCF0FED5888}"/>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7324A6F2-B248-C05D-4DC9-3FD56EFB0C1E}"/>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221A8283-3B54-08AE-1B58-3F6D035F6F2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D61C1CCB-749F-4025-B87E-2FCDE898E612}"/>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3460BC3E-04B4-B759-2CFF-81CB01DB36FE}"/>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885C9D71-AA38-BF91-0062-14CC422D21AF}"/>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1BF9DB2F-B26D-ACD5-551D-27000887EC1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5003B966-D78F-2492-F9C9-4CC182F1D349}"/>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686714EF-FAE1-3BC0-705C-6FDBC6902BC5}"/>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DDDBE3EA-C637-CBF2-F1F7-168C85F01C45}"/>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AA55D4ED-1B28-24D4-8560-92C5635BBCF7}"/>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3097537C-BC3A-E736-76B9-6D64BE60D935}"/>
              </a:ext>
            </a:extLst>
          </p:cNvPr>
          <p:cNvSpPr/>
          <p:nvPr/>
        </p:nvSpPr>
        <p:spPr>
          <a:xfrm>
            <a:off x="2561618" y="2621712"/>
            <a:ext cx="12827589" cy="638636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968F46B7-E8C6-36BC-FE72-B463B3190A73}"/>
              </a:ext>
            </a:extLst>
          </p:cNvPr>
          <p:cNvGrpSpPr/>
          <p:nvPr/>
        </p:nvGrpSpPr>
        <p:grpSpPr>
          <a:xfrm rot="5400000">
            <a:off x="12281523" y="5459845"/>
            <a:ext cx="6419761" cy="676701"/>
            <a:chOff x="-12964" y="0"/>
            <a:chExt cx="1123550" cy="217220"/>
          </a:xfrm>
        </p:grpSpPr>
        <p:sp>
          <p:nvSpPr>
            <p:cNvPr id="14" name="Freeform 14">
              <a:extLst>
                <a:ext uri="{FF2B5EF4-FFF2-40B4-BE49-F238E27FC236}">
                  <a16:creationId xmlns:a16="http://schemas.microsoft.com/office/drawing/2014/main" id="{9791B252-322A-8043-387E-E86B9CED9084}"/>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D0D339AA-877D-BCFB-F7E2-B8CEAA50FED8}"/>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CA1A9D18-508A-6B59-736B-0DF779309596}"/>
              </a:ext>
            </a:extLst>
          </p:cNvPr>
          <p:cNvSpPr txBox="1"/>
          <p:nvPr/>
        </p:nvSpPr>
        <p:spPr>
          <a:xfrm>
            <a:off x="4230067" y="2941972"/>
            <a:ext cx="10583675" cy="6032421"/>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الضرب</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أهداف لبنة الضرب (تذكير)</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5.1. نمذجة و محاكاة الأنشطة</a:t>
            </a:r>
          </a:p>
        </p:txBody>
      </p:sp>
      <p:sp>
        <p:nvSpPr>
          <p:cNvPr id="17" name="TextBox 24">
            <a:extLst>
              <a:ext uri="{FF2B5EF4-FFF2-40B4-BE49-F238E27FC236}">
                <a16:creationId xmlns:a16="http://schemas.microsoft.com/office/drawing/2014/main" id="{5FA25235-FC6F-D7E0-20BE-9C35DF5C0AEC}"/>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الضرب</a:t>
            </a:r>
          </a:p>
        </p:txBody>
      </p:sp>
    </p:spTree>
    <p:extLst>
      <p:ext uri="{BB962C8B-B14F-4D97-AF65-F5344CB8AC3E}">
        <p14:creationId xmlns:p14="http://schemas.microsoft.com/office/powerpoint/2010/main" val="85607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FC72A-DB01-97F1-9362-2FE462040748}"/>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67FE3D1C-6F7C-207B-1255-0C92E2F74D9B}"/>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EEDBE42F-29FE-CC37-BCC2-CBAABC3316F5}"/>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12DA519D-3FC1-3FE7-5556-921CB85D362C}"/>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FA67564C-9471-BA6D-2096-6248A7570483}"/>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942E6177-2316-07DB-D960-381F2D351C11}"/>
              </a:ext>
            </a:extLst>
          </p:cNvPr>
          <p:cNvSpPr/>
          <p:nvPr/>
        </p:nvSpPr>
        <p:spPr>
          <a:xfrm>
            <a:off x="-152393" y="-23338"/>
            <a:ext cx="18490836" cy="1336891"/>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840664DC-928A-DAEF-839A-DEA896994138}"/>
              </a:ext>
            </a:extLst>
          </p:cNvPr>
          <p:cNvSpPr/>
          <p:nvPr/>
        </p:nvSpPr>
        <p:spPr>
          <a:xfrm rot="-10800000">
            <a:off x="13944599" y="311783"/>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758B07F3-2D7D-E719-23B4-FC5DB8216870}"/>
              </a:ext>
            </a:extLst>
          </p:cNvPr>
          <p:cNvSpPr txBox="1"/>
          <p:nvPr/>
        </p:nvSpPr>
        <p:spPr>
          <a:xfrm>
            <a:off x="13944600" y="849318"/>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2.1. هيكلة الحصة  </a:t>
            </a:r>
          </a:p>
        </p:txBody>
      </p:sp>
      <p:sp>
        <p:nvSpPr>
          <p:cNvPr id="2" name="AutoShape 8">
            <a:extLst>
              <a:ext uri="{FF2B5EF4-FFF2-40B4-BE49-F238E27FC236}">
                <a16:creationId xmlns:a16="http://schemas.microsoft.com/office/drawing/2014/main" id="{3F8A0001-A339-77C1-B53B-68D5667538C8}"/>
              </a:ext>
            </a:extLst>
          </p:cNvPr>
          <p:cNvSpPr/>
          <p:nvPr/>
        </p:nvSpPr>
        <p:spPr>
          <a:xfrm>
            <a:off x="204573" y="9992218"/>
            <a:ext cx="18288000" cy="0"/>
          </a:xfrm>
          <a:prstGeom prst="line">
            <a:avLst/>
          </a:prstGeom>
          <a:ln w="38100" cap="flat">
            <a:solidFill>
              <a:srgbClr val="FFFFFF"/>
            </a:solidFill>
            <a:prstDash val="solid"/>
            <a:headEnd type="none" w="sm" len="sm"/>
            <a:tailEnd type="none" w="sm" len="sm"/>
          </a:ln>
        </p:spPr>
        <p:txBody>
          <a:bodyPr/>
          <a:lstStyle/>
          <a:p>
            <a:endParaRPr lang="fr-FR"/>
          </a:p>
        </p:txBody>
      </p:sp>
      <p:grpSp>
        <p:nvGrpSpPr>
          <p:cNvPr id="17" name="Groupe 16">
            <a:extLst>
              <a:ext uri="{FF2B5EF4-FFF2-40B4-BE49-F238E27FC236}">
                <a16:creationId xmlns:a16="http://schemas.microsoft.com/office/drawing/2014/main" id="{D7225558-0BF1-20E3-7A9C-59BC36F36C7E}"/>
              </a:ext>
            </a:extLst>
          </p:cNvPr>
          <p:cNvGrpSpPr/>
          <p:nvPr/>
        </p:nvGrpSpPr>
        <p:grpSpPr>
          <a:xfrm>
            <a:off x="3713951" y="1454287"/>
            <a:ext cx="10005962" cy="8089732"/>
            <a:chOff x="3713951" y="1454287"/>
            <a:chExt cx="10005962" cy="8089732"/>
          </a:xfrm>
        </p:grpSpPr>
        <p:grpSp>
          <p:nvGrpSpPr>
            <p:cNvPr id="12" name="Groupe 11">
              <a:extLst>
                <a:ext uri="{FF2B5EF4-FFF2-40B4-BE49-F238E27FC236}">
                  <a16:creationId xmlns:a16="http://schemas.microsoft.com/office/drawing/2014/main" id="{872D4915-703F-357D-8CED-59C9D6DC9511}"/>
                </a:ext>
              </a:extLst>
            </p:cNvPr>
            <p:cNvGrpSpPr/>
            <p:nvPr/>
          </p:nvGrpSpPr>
          <p:grpSpPr>
            <a:xfrm>
              <a:off x="3713951" y="1454287"/>
              <a:ext cx="10005962" cy="8089732"/>
              <a:chOff x="3582962" y="1466547"/>
              <a:chExt cx="10005962" cy="8089732"/>
            </a:xfrm>
          </p:grpSpPr>
          <p:grpSp>
            <p:nvGrpSpPr>
              <p:cNvPr id="3" name="Groupe 2">
                <a:extLst>
                  <a:ext uri="{FF2B5EF4-FFF2-40B4-BE49-F238E27FC236}">
                    <a16:creationId xmlns:a16="http://schemas.microsoft.com/office/drawing/2014/main" id="{78F7AB64-658C-4823-BB99-DC2171B83EC3}"/>
                  </a:ext>
                </a:extLst>
              </p:cNvPr>
              <p:cNvGrpSpPr/>
              <p:nvPr/>
            </p:nvGrpSpPr>
            <p:grpSpPr>
              <a:xfrm>
                <a:off x="3582962" y="1466547"/>
                <a:ext cx="10005962" cy="8089732"/>
                <a:chOff x="3314401" y="1304158"/>
                <a:chExt cx="5766597" cy="4662243"/>
              </a:xfrm>
            </p:grpSpPr>
            <p:sp>
              <p:nvSpPr>
                <p:cNvPr id="4" name="Freeform 12">
                  <a:extLst>
                    <a:ext uri="{FF2B5EF4-FFF2-40B4-BE49-F238E27FC236}">
                      <a16:creationId xmlns:a16="http://schemas.microsoft.com/office/drawing/2014/main" id="{EBE846D8-52A6-A989-2D49-0F8BA0506EFC}"/>
                    </a:ext>
                  </a:extLst>
                </p:cNvPr>
                <p:cNvSpPr/>
                <p:nvPr/>
              </p:nvSpPr>
              <p:spPr>
                <a:xfrm>
                  <a:off x="4835573" y="130415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60963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724750E4-6AD4-6980-0741-EE06A36AACF4}"/>
                    </a:ext>
                  </a:extLst>
                </p:cNvPr>
                <p:cNvSpPr/>
                <p:nvPr/>
              </p:nvSpPr>
              <p:spPr>
                <a:xfrm>
                  <a:off x="4901805" y="464089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TextBox 17">
                  <a:extLst>
                    <a:ext uri="{FF2B5EF4-FFF2-40B4-BE49-F238E27FC236}">
                      <a16:creationId xmlns:a16="http://schemas.microsoft.com/office/drawing/2014/main" id="{6A227FB7-3DFB-3A35-A4DF-2150D559741E}"/>
                    </a:ext>
                  </a:extLst>
                </p:cNvPr>
                <p:cNvSpPr txBox="1"/>
                <p:nvPr/>
              </p:nvSpPr>
              <p:spPr>
                <a:xfrm>
                  <a:off x="5402675" y="1510566"/>
                  <a:ext cx="1427191"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افتتاح الحصة</a:t>
                  </a:r>
                </a:p>
              </p:txBody>
            </p:sp>
            <p:sp>
              <p:nvSpPr>
                <p:cNvPr id="20" name="TextBox 18">
                  <a:extLst>
                    <a:ext uri="{FF2B5EF4-FFF2-40B4-BE49-F238E27FC236}">
                      <a16:creationId xmlns:a16="http://schemas.microsoft.com/office/drawing/2014/main" id="{98E392FB-5280-29CD-829C-765ED84B5F7F}"/>
                    </a:ext>
                  </a:extLst>
                </p:cNvPr>
                <p:cNvSpPr txBox="1"/>
                <p:nvPr/>
              </p:nvSpPr>
              <p:spPr>
                <a:xfrm>
                  <a:off x="4901805" y="4886162"/>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اختتام الحصة</a:t>
                  </a:r>
                </a:p>
              </p:txBody>
            </p:sp>
            <p:sp>
              <p:nvSpPr>
                <p:cNvPr id="33" name="Freeform 24">
                  <a:extLst>
                    <a:ext uri="{FF2B5EF4-FFF2-40B4-BE49-F238E27FC236}">
                      <a16:creationId xmlns:a16="http://schemas.microsoft.com/office/drawing/2014/main" id="{D01DCE57-A444-1B67-D0DE-E15C3403914E}"/>
                    </a:ext>
                  </a:extLst>
                </p:cNvPr>
                <p:cNvSpPr/>
                <p:nvPr/>
              </p:nvSpPr>
              <p:spPr>
                <a:xfrm flipH="1">
                  <a:off x="3423237" y="1903507"/>
                  <a:ext cx="2753490" cy="838271"/>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l" defTabSz="914400" rtl="0" eaLnBrk="1" latinLnBrk="0" hangingPunct="1"/>
                  <a:endParaRPr lang="fr-FR" sz="2400" b="1" dirty="0">
                    <a:latin typeface="Microsoft Uighur" panose="02000000000000000000" pitchFamily="2" charset="-78"/>
                    <a:cs typeface="Microsoft Uighur" panose="02000000000000000000" pitchFamily="2" charset="-78"/>
                  </a:endParaRPr>
                </a:p>
              </p:txBody>
            </p:sp>
            <p:sp>
              <p:nvSpPr>
                <p:cNvPr id="35" name="Freeform 24">
                  <a:extLst>
                    <a:ext uri="{FF2B5EF4-FFF2-40B4-BE49-F238E27FC236}">
                      <a16:creationId xmlns:a16="http://schemas.microsoft.com/office/drawing/2014/main" id="{85CFF24A-B937-16E0-3896-1FEFFFE54365}"/>
                    </a:ext>
                  </a:extLst>
                </p:cNvPr>
                <p:cNvSpPr/>
                <p:nvPr/>
              </p:nvSpPr>
              <p:spPr>
                <a:xfrm>
                  <a:off x="6200148" y="1894115"/>
                  <a:ext cx="2880409" cy="857927"/>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l" defTabSz="914400" rtl="0" eaLnBrk="1" latinLnBrk="0" hangingPunct="1"/>
                  <a:endParaRPr lang="fr-FR" sz="2400" b="1" dirty="0">
                    <a:latin typeface="Microsoft Uighur" panose="02000000000000000000" pitchFamily="2" charset="-78"/>
                    <a:cs typeface="Microsoft Uighur" panose="02000000000000000000" pitchFamily="2" charset="-78"/>
                  </a:endParaRPr>
                </a:p>
              </p:txBody>
            </p:sp>
            <p:sp>
              <p:nvSpPr>
                <p:cNvPr id="36" name="TextBox 25">
                  <a:extLst>
                    <a:ext uri="{FF2B5EF4-FFF2-40B4-BE49-F238E27FC236}">
                      <a16:creationId xmlns:a16="http://schemas.microsoft.com/office/drawing/2014/main" id="{C89EE005-E9AF-F0A5-0FD0-A8D9B0F593D0}"/>
                    </a:ext>
                  </a:extLst>
                </p:cNvPr>
                <p:cNvSpPr txBox="1"/>
                <p:nvPr/>
              </p:nvSpPr>
              <p:spPr>
                <a:xfrm>
                  <a:off x="6698963" y="2236852"/>
                  <a:ext cx="2078631" cy="298954"/>
                </a:xfrm>
                <a:prstGeom prst="rect">
                  <a:avLst/>
                </a:prstGeom>
              </p:spPr>
              <p:txBody>
                <a:bodyPr wrap="square" lIns="0" tIns="0" rIns="0" bIns="0" rtlCol="0" anchor="t">
                  <a:spAutoFit/>
                </a:bodyPr>
                <a:lstStyle/>
                <a:p>
                  <a:pPr algn="ctr" rtl="1">
                    <a:lnSpc>
                      <a:spcPts val="1860"/>
                    </a:lnSpc>
                    <a:spcBef>
                      <a:spcPct val="0"/>
                    </a:spcBef>
                  </a:pPr>
                  <a:r>
                    <a:rPr lang="ar-EG" sz="2800" b="1" dirty="0">
                      <a:solidFill>
                        <a:prstClr val="black"/>
                      </a:solidFill>
                      <a:latin typeface="Microsoft Uighur" panose="02000000000000000000" pitchFamily="2" charset="-78"/>
                      <a:cs typeface="Microsoft Uighur" panose="02000000000000000000" pitchFamily="2" charset="-78"/>
                      <a:sym typeface="TS Qamus Bold"/>
                    </a:rPr>
                    <a:t>نشاط اعتيادي</a:t>
                  </a:r>
                  <a:r>
                    <a:rPr lang="ar-MA" sz="2800" b="1" dirty="0">
                      <a:solidFill>
                        <a:prstClr val="black"/>
                      </a:solidFill>
                      <a:latin typeface="Microsoft Uighur" panose="02000000000000000000" pitchFamily="2" charset="-78"/>
                      <a:cs typeface="Microsoft Uighur" panose="02000000000000000000" pitchFamily="2" charset="-78"/>
                      <a:sym typeface="TS Qamus Bold"/>
                    </a:rPr>
                    <a:t>:</a:t>
                  </a:r>
                  <a:r>
                    <a:rPr lang="ar-EG" sz="2800" b="1" dirty="0">
                      <a:solidFill>
                        <a:prstClr val="black"/>
                      </a:solidFill>
                      <a:latin typeface="Microsoft Uighur" panose="02000000000000000000" pitchFamily="2" charset="-78"/>
                      <a:cs typeface="Microsoft Uighur" panose="02000000000000000000" pitchFamily="2" charset="-78"/>
                      <a:sym typeface="IBM Plex Sans Arabic"/>
                    </a:rPr>
                    <a:t> مأسسة الس</a:t>
                  </a:r>
                  <a:r>
                    <a:rPr lang="ar-MA" sz="2800" b="1" dirty="0">
                      <a:solidFill>
                        <a:prstClr val="black"/>
                      </a:solidFill>
                      <a:latin typeface="Microsoft Uighur" panose="02000000000000000000" pitchFamily="2" charset="-78"/>
                      <a:cs typeface="Microsoft Uighur" panose="02000000000000000000" pitchFamily="2" charset="-78"/>
                      <a:sym typeface="IBM Plex Sans Arabic"/>
                    </a:rPr>
                    <a:t>لوكات</a:t>
                  </a:r>
                  <a:endParaRPr lang="ar-EG" sz="2400" b="1" dirty="0">
                    <a:solidFill>
                      <a:srgbClr val="000000"/>
                    </a:solidFill>
                    <a:latin typeface="Microsoft Uighur" panose="02000000000000000000" pitchFamily="2" charset="-78"/>
                    <a:cs typeface="Microsoft Uighur" panose="02000000000000000000" pitchFamily="2" charset="-78"/>
                    <a:sym typeface="IBM Plex Sans Arabic"/>
                    <a:rtl/>
                  </a:endParaRPr>
                </a:p>
                <a:p>
                  <a:pPr algn="ctr" rtl="1">
                    <a:lnSpc>
                      <a:spcPts val="1860"/>
                    </a:lnSpc>
                    <a:spcBef>
                      <a:spcPct val="0"/>
                    </a:spcBef>
                  </a:pPr>
                  <a:endParaRPr lang="ar-EG" sz="24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37" name="Freeform 24">
                  <a:extLst>
                    <a:ext uri="{FF2B5EF4-FFF2-40B4-BE49-F238E27FC236}">
                      <a16:creationId xmlns:a16="http://schemas.microsoft.com/office/drawing/2014/main" id="{C818B706-E306-F0FF-CF21-3B6B8188F021}"/>
                    </a:ext>
                  </a:extLst>
                </p:cNvPr>
                <p:cNvSpPr/>
                <p:nvPr/>
              </p:nvSpPr>
              <p:spPr>
                <a:xfrm flipH="1">
                  <a:off x="3400506" y="5212686"/>
                  <a:ext cx="2667669"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l" defTabSz="914400" rtl="0" eaLnBrk="1" latinLnBrk="0" hangingPunct="1"/>
                  <a:endParaRPr lang="fr-FR" sz="2400" b="1">
                    <a:latin typeface="Microsoft Uighur" panose="02000000000000000000" pitchFamily="2" charset="-78"/>
                    <a:cs typeface="Microsoft Uighur" panose="02000000000000000000" pitchFamily="2" charset="-78"/>
                  </a:endParaRPr>
                </a:p>
              </p:txBody>
            </p:sp>
            <p:sp>
              <p:nvSpPr>
                <p:cNvPr id="38" name="Freeform 24">
                  <a:extLst>
                    <a:ext uri="{FF2B5EF4-FFF2-40B4-BE49-F238E27FC236}">
                      <a16:creationId xmlns:a16="http://schemas.microsoft.com/office/drawing/2014/main" id="{DD769B1D-A264-F2EE-367B-DE73F1093365}"/>
                    </a:ext>
                  </a:extLst>
                </p:cNvPr>
                <p:cNvSpPr/>
                <p:nvPr/>
              </p:nvSpPr>
              <p:spPr>
                <a:xfrm>
                  <a:off x="6121025" y="5205298"/>
                  <a:ext cx="2885928"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l" defTabSz="914400" rtl="0" eaLnBrk="1" latinLnBrk="0" hangingPunct="1"/>
                  <a:endParaRPr lang="fr-FR" sz="2400" b="1">
                    <a:latin typeface="Microsoft Uighur" panose="02000000000000000000" pitchFamily="2" charset="-78"/>
                    <a:cs typeface="Microsoft Uighur" panose="02000000000000000000" pitchFamily="2" charset="-78"/>
                  </a:endParaRPr>
                </a:p>
              </p:txBody>
            </p:sp>
            <p:sp>
              <p:nvSpPr>
                <p:cNvPr id="39" name="TextBox 23">
                  <a:extLst>
                    <a:ext uri="{FF2B5EF4-FFF2-40B4-BE49-F238E27FC236}">
                      <a16:creationId xmlns:a16="http://schemas.microsoft.com/office/drawing/2014/main" id="{E2783B61-6FC1-6F55-AF53-F67FCB33142C}"/>
                    </a:ext>
                  </a:extLst>
                </p:cNvPr>
                <p:cNvSpPr txBox="1"/>
                <p:nvPr/>
              </p:nvSpPr>
              <p:spPr>
                <a:xfrm>
                  <a:off x="6746035" y="5618695"/>
                  <a:ext cx="2334963" cy="194006"/>
                </a:xfrm>
                <a:prstGeom prst="rect">
                  <a:avLst/>
                </a:prstGeom>
              </p:spPr>
              <p:txBody>
                <a:bodyPr wrap="square" lIns="0" tIns="0" rIns="0" bIns="0" rtlCol="0" anchor="t">
                  <a:spAutoFit/>
                </a:bodyPr>
                <a:lstStyle/>
                <a:p>
                  <a:pPr algn="ctr" rtl="1">
                    <a:lnSpc>
                      <a:spcPts val="1860"/>
                    </a:lnSpc>
                    <a:spcBef>
                      <a:spcPct val="0"/>
                    </a:spcBef>
                  </a:pPr>
                  <a:r>
                    <a:rPr lang="ar-MA" sz="4000" b="1" dirty="0">
                      <a:solidFill>
                        <a:prstClr val="black"/>
                      </a:solidFill>
                      <a:latin typeface="Microsoft Uighur" panose="02000000000000000000" pitchFamily="2" charset="-78"/>
                      <a:cs typeface="Microsoft Uighur" panose="02000000000000000000" pitchFamily="2" charset="-78"/>
                      <a:sym typeface="TS Qamus Bold"/>
                    </a:rPr>
                    <a:t>لعبة المعداد الورقي</a:t>
                  </a:r>
                </a:p>
              </p:txBody>
            </p:sp>
            <p:sp>
              <p:nvSpPr>
                <p:cNvPr id="40" name="TextBox 23">
                  <a:extLst>
                    <a:ext uri="{FF2B5EF4-FFF2-40B4-BE49-F238E27FC236}">
                      <a16:creationId xmlns:a16="http://schemas.microsoft.com/office/drawing/2014/main" id="{264C11A9-7BF6-028E-3B75-ACFA22D04545}"/>
                    </a:ext>
                  </a:extLst>
                </p:cNvPr>
                <p:cNvSpPr txBox="1"/>
                <p:nvPr/>
              </p:nvSpPr>
              <p:spPr>
                <a:xfrm>
                  <a:off x="3347657" y="5545960"/>
                  <a:ext cx="2334963" cy="167399"/>
                </a:xfrm>
                <a:prstGeom prst="rect">
                  <a:avLst/>
                </a:prstGeom>
              </p:spPr>
              <p:txBody>
                <a:bodyPr wrap="square" lIns="0" tIns="0" rIns="0" bIns="0" rtlCol="0" anchor="t">
                  <a:spAutoFit/>
                </a:bodyPr>
                <a:lstStyle/>
                <a:p>
                  <a:pPr algn="ctr" rtl="1">
                    <a:lnSpc>
                      <a:spcPts val="1860"/>
                    </a:lnSpc>
                    <a:spcBef>
                      <a:spcPct val="0"/>
                    </a:spcBef>
                  </a:pPr>
                  <a:r>
                    <a:rPr lang="ar-MA" sz="2800" b="1" dirty="0">
                      <a:solidFill>
                        <a:prstClr val="black"/>
                      </a:solidFill>
                      <a:latin typeface="Microsoft Uighur" panose="02000000000000000000" pitchFamily="2" charset="-78"/>
                      <a:cs typeface="Microsoft Uighur" panose="02000000000000000000" pitchFamily="2" charset="-78"/>
                      <a:sym typeface="TS Qamus Bold"/>
                    </a:rPr>
                    <a:t>تبصر الحصة / الواجبات المنزلية</a:t>
                  </a:r>
                  <a:endParaRPr lang="ar-EG" sz="2800"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41" name="Groupe 40">
                  <a:extLst>
                    <a:ext uri="{FF2B5EF4-FFF2-40B4-BE49-F238E27FC236}">
                      <a16:creationId xmlns:a16="http://schemas.microsoft.com/office/drawing/2014/main" id="{09A3EEBA-11E6-EDDA-31C0-9F476DBE4183}"/>
                    </a:ext>
                  </a:extLst>
                </p:cNvPr>
                <p:cNvGrpSpPr/>
                <p:nvPr/>
              </p:nvGrpSpPr>
              <p:grpSpPr>
                <a:xfrm>
                  <a:off x="3423241" y="3397698"/>
                  <a:ext cx="2394541" cy="2178731"/>
                  <a:chOff x="1028700" y="2772630"/>
                  <a:chExt cx="4443625" cy="6177274"/>
                </a:xfrm>
              </p:grpSpPr>
              <p:grpSp>
                <p:nvGrpSpPr>
                  <p:cNvPr id="53" name="Group 9">
                    <a:extLst>
                      <a:ext uri="{FF2B5EF4-FFF2-40B4-BE49-F238E27FC236}">
                        <a16:creationId xmlns:a16="http://schemas.microsoft.com/office/drawing/2014/main" id="{C5D66F87-A8FB-F374-4093-F112ABDE3D22}"/>
                      </a:ext>
                    </a:extLst>
                  </p:cNvPr>
                  <p:cNvGrpSpPr/>
                  <p:nvPr/>
                </p:nvGrpSpPr>
                <p:grpSpPr>
                  <a:xfrm>
                    <a:off x="1028700" y="3312642"/>
                    <a:ext cx="4443625" cy="5637262"/>
                    <a:chOff x="0" y="0"/>
                    <a:chExt cx="1170337" cy="1484711"/>
                  </a:xfrm>
                </p:grpSpPr>
                <p:sp>
                  <p:nvSpPr>
                    <p:cNvPr id="57" name="Freeform 10">
                      <a:extLst>
                        <a:ext uri="{FF2B5EF4-FFF2-40B4-BE49-F238E27FC236}">
                          <a16:creationId xmlns:a16="http://schemas.microsoft.com/office/drawing/2014/main" id="{C7420E04-186F-49C8-5AEE-465745FDCFF7}"/>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marL="0" algn="r" defTabSz="914400" rtl="1" eaLnBrk="1" latinLnBrk="0" hangingPunct="1"/>
                      <a:endParaRPr lang="fr-FR" sz="2400"/>
                    </a:p>
                  </p:txBody>
                </p:sp>
                <p:sp>
                  <p:nvSpPr>
                    <p:cNvPr id="58" name="TextBox 11">
                      <a:extLst>
                        <a:ext uri="{FF2B5EF4-FFF2-40B4-BE49-F238E27FC236}">
                          <a16:creationId xmlns:a16="http://schemas.microsoft.com/office/drawing/2014/main" id="{F9B6934E-DA8E-A5D6-1B78-808752547831}"/>
                        </a:ext>
                      </a:extLst>
                    </p:cNvPr>
                    <p:cNvSpPr txBox="1"/>
                    <p:nvPr/>
                  </p:nvSpPr>
                  <p:spPr>
                    <a:xfrm>
                      <a:off x="0" y="0"/>
                      <a:ext cx="1170337" cy="1484711"/>
                    </a:xfrm>
                    <a:prstGeom prst="rect">
                      <a:avLst/>
                    </a:prstGeom>
                  </p:spPr>
                  <p:txBody>
                    <a:bodyPr lIns="50800" tIns="50800" rIns="50800" bIns="50800" rtlCol="0" anchor="ctr"/>
                    <a:lstStyle/>
                    <a:p>
                      <a:pPr algn="ctr">
                        <a:lnSpc>
                          <a:spcPts val="2160"/>
                        </a:lnSpc>
                      </a:pPr>
                      <a:endParaRPr sz="2400"/>
                    </a:p>
                  </p:txBody>
                </p:sp>
              </p:grpSp>
              <p:grpSp>
                <p:nvGrpSpPr>
                  <p:cNvPr id="54" name="Group 15">
                    <a:extLst>
                      <a:ext uri="{FF2B5EF4-FFF2-40B4-BE49-F238E27FC236}">
                        <a16:creationId xmlns:a16="http://schemas.microsoft.com/office/drawing/2014/main" id="{1CB506A9-2FF0-1E8D-6F6D-76EFFE22AE8D}"/>
                      </a:ext>
                    </a:extLst>
                  </p:cNvPr>
                  <p:cNvGrpSpPr/>
                  <p:nvPr/>
                </p:nvGrpSpPr>
                <p:grpSpPr>
                  <a:xfrm>
                    <a:off x="1028700" y="2772630"/>
                    <a:ext cx="4443625" cy="540012"/>
                    <a:chOff x="0" y="0"/>
                    <a:chExt cx="1170337" cy="142225"/>
                  </a:xfrm>
                </p:grpSpPr>
                <p:sp>
                  <p:nvSpPr>
                    <p:cNvPr id="55" name="Freeform 16">
                      <a:extLst>
                        <a:ext uri="{FF2B5EF4-FFF2-40B4-BE49-F238E27FC236}">
                          <a16:creationId xmlns:a16="http://schemas.microsoft.com/office/drawing/2014/main" id="{39254585-F88E-41B3-EDE6-DFDBF43ED5E2}"/>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9C709"/>
                    </a:solidFill>
                  </p:spPr>
                  <p:txBody>
                    <a:bodyPr/>
                    <a:lstStyle/>
                    <a:p>
                      <a:endParaRPr lang="fr-FR" sz="2400"/>
                    </a:p>
                  </p:txBody>
                </p:sp>
                <p:sp>
                  <p:nvSpPr>
                    <p:cNvPr id="56" name="TextBox 17">
                      <a:extLst>
                        <a:ext uri="{FF2B5EF4-FFF2-40B4-BE49-F238E27FC236}">
                          <a16:creationId xmlns:a16="http://schemas.microsoft.com/office/drawing/2014/main" id="{E5515D9A-2F9A-901B-E2B2-AC9191BA2409}"/>
                        </a:ext>
                      </a:extLst>
                    </p:cNvPr>
                    <p:cNvSpPr txBox="1"/>
                    <p:nvPr/>
                  </p:nvSpPr>
                  <p:spPr>
                    <a:xfrm>
                      <a:off x="0" y="0"/>
                      <a:ext cx="1170337" cy="142225"/>
                    </a:xfrm>
                    <a:prstGeom prst="rect">
                      <a:avLst/>
                    </a:prstGeom>
                  </p:spPr>
                  <p:txBody>
                    <a:bodyPr lIns="50800" tIns="50800" rIns="50800" bIns="50800" rtlCol="0" anchor="ctr"/>
                    <a:lstStyle/>
                    <a:p>
                      <a:pPr marL="0" algn="ctr" defTabSz="914400" rtl="1" eaLnBrk="1" latinLnBrk="0" hangingPunct="1">
                        <a:lnSpc>
                          <a:spcPts val="2160"/>
                        </a:lnSpc>
                      </a:pPr>
                      <a:endParaRPr sz="2400"/>
                    </a:p>
                  </p:txBody>
                </p:sp>
              </p:grpSp>
            </p:grpSp>
            <p:grpSp>
              <p:nvGrpSpPr>
                <p:cNvPr id="42" name="Groupe 41">
                  <a:extLst>
                    <a:ext uri="{FF2B5EF4-FFF2-40B4-BE49-F238E27FC236}">
                      <a16:creationId xmlns:a16="http://schemas.microsoft.com/office/drawing/2014/main" id="{2F75592D-50F1-4895-732A-7F1CA2F79114}"/>
                    </a:ext>
                  </a:extLst>
                </p:cNvPr>
                <p:cNvGrpSpPr/>
                <p:nvPr/>
              </p:nvGrpSpPr>
              <p:grpSpPr>
                <a:xfrm>
                  <a:off x="6568718" y="3428810"/>
                  <a:ext cx="2465646" cy="1531224"/>
                  <a:chOff x="12815675" y="2772630"/>
                  <a:chExt cx="4443625" cy="6177274"/>
                </a:xfrm>
              </p:grpSpPr>
              <p:grpSp>
                <p:nvGrpSpPr>
                  <p:cNvPr id="47" name="Group 12">
                    <a:extLst>
                      <a:ext uri="{FF2B5EF4-FFF2-40B4-BE49-F238E27FC236}">
                        <a16:creationId xmlns:a16="http://schemas.microsoft.com/office/drawing/2014/main" id="{301F38BF-DA58-0522-67FB-7F9AE0514108}"/>
                      </a:ext>
                    </a:extLst>
                  </p:cNvPr>
                  <p:cNvGrpSpPr/>
                  <p:nvPr/>
                </p:nvGrpSpPr>
                <p:grpSpPr>
                  <a:xfrm>
                    <a:off x="12815675" y="3312642"/>
                    <a:ext cx="4443625" cy="5637262"/>
                    <a:chOff x="0" y="0"/>
                    <a:chExt cx="1170337" cy="1484711"/>
                  </a:xfrm>
                </p:grpSpPr>
                <p:sp>
                  <p:nvSpPr>
                    <p:cNvPr id="51" name="Freeform 13">
                      <a:extLst>
                        <a:ext uri="{FF2B5EF4-FFF2-40B4-BE49-F238E27FC236}">
                          <a16:creationId xmlns:a16="http://schemas.microsoft.com/office/drawing/2014/main" id="{869FC07F-36F4-B0B0-F4FC-B1AD8A794BC2}"/>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marL="0" algn="r" defTabSz="914400" rtl="1" eaLnBrk="1" latinLnBrk="0" hangingPunct="1"/>
                      <a:endParaRPr lang="fr-FR" sz="2400" dirty="0"/>
                    </a:p>
                  </p:txBody>
                </p:sp>
                <p:sp>
                  <p:nvSpPr>
                    <p:cNvPr id="52" name="TextBox 14">
                      <a:extLst>
                        <a:ext uri="{FF2B5EF4-FFF2-40B4-BE49-F238E27FC236}">
                          <a16:creationId xmlns:a16="http://schemas.microsoft.com/office/drawing/2014/main" id="{CD6424D4-4CA2-8F89-9E60-7FD90189118D}"/>
                        </a:ext>
                      </a:extLst>
                    </p:cNvPr>
                    <p:cNvSpPr txBox="1"/>
                    <p:nvPr/>
                  </p:nvSpPr>
                  <p:spPr>
                    <a:xfrm>
                      <a:off x="0" y="0"/>
                      <a:ext cx="1170337" cy="1484711"/>
                    </a:xfrm>
                    <a:prstGeom prst="rect">
                      <a:avLst/>
                    </a:prstGeom>
                  </p:spPr>
                  <p:txBody>
                    <a:bodyPr lIns="50800" tIns="50800" rIns="50800" bIns="50800" rtlCol="0" anchor="ctr"/>
                    <a:lstStyle/>
                    <a:p>
                      <a:pPr algn="ctr">
                        <a:lnSpc>
                          <a:spcPts val="2160"/>
                        </a:lnSpc>
                      </a:pPr>
                      <a:endParaRPr sz="2400"/>
                    </a:p>
                  </p:txBody>
                </p:sp>
              </p:grpSp>
              <p:grpSp>
                <p:nvGrpSpPr>
                  <p:cNvPr id="48" name="Group 18">
                    <a:extLst>
                      <a:ext uri="{FF2B5EF4-FFF2-40B4-BE49-F238E27FC236}">
                        <a16:creationId xmlns:a16="http://schemas.microsoft.com/office/drawing/2014/main" id="{B7593F76-D5C2-D628-7F3D-60EF4CFE0752}"/>
                      </a:ext>
                    </a:extLst>
                  </p:cNvPr>
                  <p:cNvGrpSpPr/>
                  <p:nvPr/>
                </p:nvGrpSpPr>
                <p:grpSpPr>
                  <a:xfrm>
                    <a:off x="12815675" y="2772630"/>
                    <a:ext cx="4443625" cy="540012"/>
                    <a:chOff x="0" y="0"/>
                    <a:chExt cx="1170337" cy="142225"/>
                  </a:xfrm>
                </p:grpSpPr>
                <p:sp>
                  <p:nvSpPr>
                    <p:cNvPr id="49" name="Freeform 19">
                      <a:extLst>
                        <a:ext uri="{FF2B5EF4-FFF2-40B4-BE49-F238E27FC236}">
                          <a16:creationId xmlns:a16="http://schemas.microsoft.com/office/drawing/2014/main" id="{77E32077-ABBF-06AF-AEA9-1A0394A6FD9E}"/>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2C3C6A"/>
                    </a:solidFill>
                  </p:spPr>
                  <p:txBody>
                    <a:bodyPr/>
                    <a:lstStyle/>
                    <a:p>
                      <a:endParaRPr lang="fr-FR" sz="2400"/>
                    </a:p>
                  </p:txBody>
                </p:sp>
                <p:sp>
                  <p:nvSpPr>
                    <p:cNvPr id="50" name="TextBox 20">
                      <a:extLst>
                        <a:ext uri="{FF2B5EF4-FFF2-40B4-BE49-F238E27FC236}">
                          <a16:creationId xmlns:a16="http://schemas.microsoft.com/office/drawing/2014/main" id="{580A4973-B747-D7F8-AB35-39577AB26B23}"/>
                        </a:ext>
                      </a:extLst>
                    </p:cNvPr>
                    <p:cNvSpPr txBox="1"/>
                    <p:nvPr/>
                  </p:nvSpPr>
                  <p:spPr>
                    <a:xfrm>
                      <a:off x="0" y="0"/>
                      <a:ext cx="1170337" cy="142225"/>
                    </a:xfrm>
                    <a:prstGeom prst="rect">
                      <a:avLst/>
                    </a:prstGeom>
                  </p:spPr>
                  <p:txBody>
                    <a:bodyPr lIns="50800" tIns="50800" rIns="50800" bIns="50800" rtlCol="0" anchor="ctr"/>
                    <a:lstStyle/>
                    <a:p>
                      <a:pPr algn="ctr">
                        <a:lnSpc>
                          <a:spcPts val="2160"/>
                        </a:lnSpc>
                      </a:pPr>
                      <a:endParaRPr sz="2400"/>
                    </a:p>
                  </p:txBody>
                </p:sp>
              </p:grpSp>
            </p:grpSp>
            <p:sp>
              <p:nvSpPr>
                <p:cNvPr id="43" name="TextBox 20">
                  <a:extLst>
                    <a:ext uri="{FF2B5EF4-FFF2-40B4-BE49-F238E27FC236}">
                      <a16:creationId xmlns:a16="http://schemas.microsoft.com/office/drawing/2014/main" id="{FAD1B1AA-02CE-B23D-9D57-6215CF63F3F7}"/>
                    </a:ext>
                  </a:extLst>
                </p:cNvPr>
                <p:cNvSpPr txBox="1"/>
                <p:nvPr/>
              </p:nvSpPr>
              <p:spPr>
                <a:xfrm>
                  <a:off x="3314401" y="3735504"/>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مجال العمليات</a:t>
                  </a:r>
                  <a:r>
                    <a:rPr lang="ar-MA" sz="4000" b="1" dirty="0">
                      <a:solidFill>
                        <a:prstClr val="black"/>
                      </a:solidFill>
                      <a:latin typeface="Microsoft Uighur" panose="02000000000000000000" pitchFamily="2" charset="-78"/>
                      <a:cs typeface="Microsoft Uighur" panose="02000000000000000000" pitchFamily="2" charset="-78"/>
                      <a:sym typeface="TS Qamus Bold"/>
                    </a:rPr>
                    <a:t> وحل المسائل</a:t>
                  </a:r>
                  <a:endParaRPr lang="ar-EG" sz="40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4" name="TextBox 19">
                  <a:extLst>
                    <a:ext uri="{FF2B5EF4-FFF2-40B4-BE49-F238E27FC236}">
                      <a16:creationId xmlns:a16="http://schemas.microsoft.com/office/drawing/2014/main" id="{F400D62C-1EAF-2EF9-AD0E-FCEF691325D2}"/>
                    </a:ext>
                  </a:extLst>
                </p:cNvPr>
                <p:cNvSpPr txBox="1"/>
                <p:nvPr/>
              </p:nvSpPr>
              <p:spPr>
                <a:xfrm>
                  <a:off x="6522518" y="3706355"/>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مجال الأعداد</a:t>
                  </a:r>
                </a:p>
              </p:txBody>
            </p:sp>
            <p:sp>
              <p:nvSpPr>
                <p:cNvPr id="45" name="Freeform 12">
                  <a:extLst>
                    <a:ext uri="{FF2B5EF4-FFF2-40B4-BE49-F238E27FC236}">
                      <a16:creationId xmlns:a16="http://schemas.microsoft.com/office/drawing/2014/main" id="{2DD9ED36-A7E2-5623-9D10-29234A83C8F3}"/>
                    </a:ext>
                  </a:extLst>
                </p:cNvPr>
                <p:cNvSpPr/>
                <p:nvPr/>
              </p:nvSpPr>
              <p:spPr>
                <a:xfrm>
                  <a:off x="4876300" y="2722171"/>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l" defTabSz="609630" rtl="0" eaLnBrk="1" latinLnBrk="0" hangingPunct="1"/>
                  <a:endParaRPr lang="fr-FR" sz="2400" b="1">
                    <a:latin typeface="Microsoft Uighur" panose="02000000000000000000" pitchFamily="2" charset="-78"/>
                    <a:cs typeface="Microsoft Uighur" panose="02000000000000000000" pitchFamily="2" charset="-78"/>
                  </a:endParaRPr>
                </a:p>
              </p:txBody>
            </p:sp>
            <p:sp>
              <p:nvSpPr>
                <p:cNvPr id="46" name="TextBox 17">
                  <a:extLst>
                    <a:ext uri="{FF2B5EF4-FFF2-40B4-BE49-F238E27FC236}">
                      <a16:creationId xmlns:a16="http://schemas.microsoft.com/office/drawing/2014/main" id="{A335040A-C4F0-0812-C386-7F38B1F23A02}"/>
                    </a:ext>
                  </a:extLst>
                </p:cNvPr>
                <p:cNvSpPr txBox="1"/>
                <p:nvPr/>
              </p:nvSpPr>
              <p:spPr>
                <a:xfrm>
                  <a:off x="5168506" y="2940363"/>
                  <a:ext cx="2016450" cy="227264"/>
                </a:xfrm>
                <a:prstGeom prst="rect">
                  <a:avLst/>
                </a:prstGeom>
              </p:spPr>
              <p:txBody>
                <a:bodyPr wrap="square" lIns="0" tIns="0" rIns="0" bIns="0" rtlCol="0" anchor="t">
                  <a:spAutoFit/>
                </a:bodyPr>
                <a:lstStyle/>
                <a:p>
                  <a:pPr algn="ctr" rtl="1">
                    <a:lnSpc>
                      <a:spcPts val="2480"/>
                    </a:lnSpc>
                    <a:spcBef>
                      <a:spcPct val="0"/>
                    </a:spcBef>
                  </a:pPr>
                  <a:r>
                    <a:rPr lang="ar-SA" sz="4000" b="1" dirty="0">
                      <a:solidFill>
                        <a:prstClr val="black"/>
                      </a:solidFill>
                      <a:latin typeface="Microsoft Uighur" panose="02000000000000000000" pitchFamily="2" charset="-78"/>
                      <a:cs typeface="Microsoft Uighur" panose="02000000000000000000" pitchFamily="2" charset="-78"/>
                      <a:sym typeface="TS Qamus Bold"/>
                    </a:rPr>
                    <a:t>النشاط الرئيسي</a:t>
                  </a:r>
                  <a:endParaRPr lang="ar-EG" sz="4000" b="1" dirty="0">
                    <a:solidFill>
                      <a:prstClr val="black"/>
                    </a:solidFill>
                    <a:latin typeface="Microsoft Uighur" panose="02000000000000000000" pitchFamily="2" charset="-78"/>
                    <a:cs typeface="Microsoft Uighur" panose="02000000000000000000" pitchFamily="2" charset="-78"/>
                    <a:sym typeface="TS Qamus Bold"/>
                  </a:endParaRPr>
                </a:p>
              </p:txBody>
            </p:sp>
          </p:grpSp>
          <p:sp>
            <p:nvSpPr>
              <p:cNvPr id="5" name="TextBox 17">
                <a:extLst>
                  <a:ext uri="{FF2B5EF4-FFF2-40B4-BE49-F238E27FC236}">
                    <a16:creationId xmlns:a16="http://schemas.microsoft.com/office/drawing/2014/main" id="{C9E7DD01-11EF-4CB3-F40C-DE848B4291A4}"/>
                  </a:ext>
                </a:extLst>
              </p:cNvPr>
              <p:cNvSpPr txBox="1"/>
              <p:nvPr/>
            </p:nvSpPr>
            <p:spPr>
              <a:xfrm>
                <a:off x="9450328" y="6281819"/>
                <a:ext cx="3837070" cy="474489"/>
              </a:xfrm>
              <a:prstGeom prst="rect">
                <a:avLst/>
              </a:prstGeom>
            </p:spPr>
            <p:txBody>
              <a:bodyPr wrap="square" lIns="0" tIns="0" rIns="0" bIns="0" rtlCol="0" anchor="t">
                <a:spAutoFit/>
              </a:bodyPr>
              <a:lstStyle/>
              <a:p>
                <a:pPr marL="457200" lvl="0" indent="-457200" algn="ctr" rtl="1">
                  <a:lnSpc>
                    <a:spcPts val="3720"/>
                  </a:lnSpc>
                  <a:spcBef>
                    <a:spcPct val="0"/>
                  </a:spcBef>
                  <a:buFont typeface="Arial" panose="020B0604020202020204" pitchFamily="34" charset="0"/>
                  <a:buChar char="•"/>
                </a:pPr>
                <a:r>
                  <a:rPr lang="ar-MA" sz="32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الأعداد باستخدام لعبة النقود.</a:t>
                </a:r>
                <a:endParaRPr lang="ar-EG" sz="32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6" name="TextBox 17">
                <a:extLst>
                  <a:ext uri="{FF2B5EF4-FFF2-40B4-BE49-F238E27FC236}">
                    <a16:creationId xmlns:a16="http://schemas.microsoft.com/office/drawing/2014/main" id="{62D1790C-DA65-A7A9-C3DC-642CBBEEE6B7}"/>
                  </a:ext>
                </a:extLst>
              </p:cNvPr>
              <p:cNvSpPr txBox="1"/>
              <p:nvPr/>
            </p:nvSpPr>
            <p:spPr>
              <a:xfrm>
                <a:off x="3855128" y="6117181"/>
                <a:ext cx="3837070" cy="953466"/>
              </a:xfrm>
              <a:prstGeom prst="rect">
                <a:avLst/>
              </a:prstGeom>
            </p:spPr>
            <p:txBody>
              <a:bodyPr wrap="square" lIns="0" tIns="0" rIns="0" bIns="0" rtlCol="0" anchor="t">
                <a:spAutoFit/>
              </a:bodyPr>
              <a:lstStyle/>
              <a:p>
                <a:pPr marL="457200" lvl="0" indent="-457200" algn="r" rtl="1">
                  <a:lnSpc>
                    <a:spcPts val="3720"/>
                  </a:lnSpc>
                  <a:spcBef>
                    <a:spcPct val="0"/>
                  </a:spcBef>
                  <a:buFont typeface="Arial" panose="020B0604020202020204" pitchFamily="34" charset="0"/>
                  <a:buChar char="•"/>
                </a:pPr>
                <a:r>
                  <a:rPr lang="ar-MA" sz="32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الضرب باستعمال الخشيبات؛</a:t>
                </a:r>
              </a:p>
              <a:p>
                <a:pPr marL="457200" lvl="0" indent="-457200" algn="r" rtl="1">
                  <a:lnSpc>
                    <a:spcPts val="3720"/>
                  </a:lnSpc>
                  <a:spcBef>
                    <a:spcPct val="0"/>
                  </a:spcBef>
                  <a:buFont typeface="Arial" panose="020B0604020202020204" pitchFamily="34" charset="0"/>
                  <a:buChar char="•"/>
                </a:pPr>
                <a:r>
                  <a:rPr lang="ar-MA" sz="32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الضرب باستخدام تقنية الصندوق.</a:t>
                </a:r>
              </a:p>
            </p:txBody>
          </p:sp>
        </p:grpSp>
        <p:sp>
          <p:nvSpPr>
            <p:cNvPr id="11" name="TextBox 17">
              <a:extLst>
                <a:ext uri="{FF2B5EF4-FFF2-40B4-BE49-F238E27FC236}">
                  <a16:creationId xmlns:a16="http://schemas.microsoft.com/office/drawing/2014/main" id="{35EB7EFA-B188-1470-8915-980C9B8637C7}"/>
                </a:ext>
              </a:extLst>
            </p:cNvPr>
            <p:cNvSpPr txBox="1"/>
            <p:nvPr/>
          </p:nvSpPr>
          <p:spPr>
            <a:xfrm>
              <a:off x="4271642" y="2832438"/>
              <a:ext cx="3322713" cy="984885"/>
            </a:xfrm>
            <a:prstGeom prst="rect">
              <a:avLst/>
            </a:prstGeom>
          </p:spPr>
          <p:txBody>
            <a:bodyPr wrap="square" lIns="0" tIns="0" rIns="0" bIns="0" rtlCol="0" anchor="t">
              <a:spAutoFit/>
            </a:bodyPr>
            <a:lstStyle/>
            <a:p>
              <a:pPr marL="457200" lvl="0" indent="-457200" algn="ctr" rtl="1">
                <a:spcBef>
                  <a:spcPct val="0"/>
                </a:spcBef>
                <a:buFont typeface="Arial" panose="020B0604020202020204" pitchFamily="34" charset="0"/>
                <a:buChar char="•"/>
              </a:pPr>
              <a:r>
                <a:rPr lang="ar-MA" sz="32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نشاط اعتيادي: الضرب باستخدام تقنية السلم.</a:t>
              </a:r>
            </a:p>
          </p:txBody>
        </p:sp>
      </p:grpSp>
      <p:sp>
        <p:nvSpPr>
          <p:cNvPr id="16" name="TextBox 22">
            <a:extLst>
              <a:ext uri="{FF2B5EF4-FFF2-40B4-BE49-F238E27FC236}">
                <a16:creationId xmlns:a16="http://schemas.microsoft.com/office/drawing/2014/main" id="{83114861-FCCB-8B0D-937E-D2E08D84B255}"/>
              </a:ext>
            </a:extLst>
          </p:cNvPr>
          <p:cNvSpPr txBox="1"/>
          <p:nvPr/>
        </p:nvSpPr>
        <p:spPr>
          <a:xfrm>
            <a:off x="1676400" y="9681088"/>
            <a:ext cx="14267656" cy="448200"/>
          </a:xfrm>
          <a:prstGeom prst="rect">
            <a:avLst/>
          </a:prstGeom>
        </p:spPr>
        <p:txBody>
          <a:bodyPr wrap="square" lIns="0" tIns="0" rIns="0" bIns="0" rtlCol="0" anchor="t">
            <a:spAutoFit/>
          </a:bodyPr>
          <a:lstStyle/>
          <a:p>
            <a:pPr algn="ctr" rtl="1">
              <a:lnSpc>
                <a:spcPts val="3720"/>
              </a:lnSpc>
              <a:spcBef>
                <a:spcPct val="0"/>
              </a:spcBef>
            </a:pPr>
            <a:r>
              <a:rPr lang="ar-MA" sz="24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ملاحظة: بالنسبة للمستويين 5 و6، سيتم برمجة نشاط اعتيادي هندسي يعنى بالتمرن على استخدام الوسائل الهندسية.</a:t>
            </a:r>
          </a:p>
        </p:txBody>
      </p:sp>
    </p:spTree>
    <p:extLst>
      <p:ext uri="{BB962C8B-B14F-4D97-AF65-F5344CB8AC3E}">
        <p14:creationId xmlns:p14="http://schemas.microsoft.com/office/powerpoint/2010/main" val="1384731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F48BF-7A91-E0D0-8BB9-FFDDE4D83B0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073D6E-70AE-1051-9817-419D757DB1CA}"/>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7DE44937-4AC4-C3D6-028F-CD56C9182EC1}"/>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59072951-BA01-270E-9950-F2BBAE430AC9}"/>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5C62CA98-3BD6-4C67-3F2A-71528D8E69D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A34BBBC0-ED91-4E7E-CB9F-54B25F4A4C07}"/>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8CF7E928-A396-2C0D-22C9-990A8A1BB314}"/>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0EFDE1F1-7EBA-674D-9497-4D69B6CA05B9}"/>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7418F045-09FE-3C22-6A1B-2FC9B469B50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56200E88-DCBE-A9D1-54E0-8D97A1B61E48}"/>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0DA9E9EE-EF17-9575-A35F-6A5EAFCED03C}"/>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20B11FDC-510E-D1AA-002F-B214F4643E6D}"/>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3EEEE86D-159E-7340-B77B-56E7DA83C5BB}"/>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0693C7B7-4FC9-7F90-723E-91D1D19137A3}"/>
              </a:ext>
            </a:extLst>
          </p:cNvPr>
          <p:cNvSpPr/>
          <p:nvPr/>
        </p:nvSpPr>
        <p:spPr>
          <a:xfrm>
            <a:off x="2561618" y="2805754"/>
            <a:ext cx="12827589" cy="651549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761C765B-EEE7-C5C1-93D1-A332AB778610}"/>
              </a:ext>
            </a:extLst>
          </p:cNvPr>
          <p:cNvGrpSpPr/>
          <p:nvPr/>
        </p:nvGrpSpPr>
        <p:grpSpPr>
          <a:xfrm rot="5400000">
            <a:off x="12104882" y="5700909"/>
            <a:ext cx="6515496" cy="676701"/>
            <a:chOff x="-12964" y="0"/>
            <a:chExt cx="1123550" cy="217220"/>
          </a:xfrm>
        </p:grpSpPr>
        <p:sp>
          <p:nvSpPr>
            <p:cNvPr id="14" name="Freeform 14">
              <a:extLst>
                <a:ext uri="{FF2B5EF4-FFF2-40B4-BE49-F238E27FC236}">
                  <a16:creationId xmlns:a16="http://schemas.microsoft.com/office/drawing/2014/main" id="{D822A997-FAE8-2495-2415-7DC54C7E9193}"/>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dirty="0"/>
            </a:p>
          </p:txBody>
        </p:sp>
        <p:sp>
          <p:nvSpPr>
            <p:cNvPr id="15" name="TextBox 15">
              <a:extLst>
                <a:ext uri="{FF2B5EF4-FFF2-40B4-BE49-F238E27FC236}">
                  <a16:creationId xmlns:a16="http://schemas.microsoft.com/office/drawing/2014/main" id="{120B2E37-CCA9-6399-DEC6-4B3486DFCF7D}"/>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FD1545C7-17ED-34A6-54C2-37850E5F0BEE}"/>
              </a:ext>
            </a:extLst>
          </p:cNvPr>
          <p:cNvSpPr txBox="1"/>
          <p:nvPr/>
        </p:nvSpPr>
        <p:spPr>
          <a:xfrm>
            <a:off x="3915820" y="3044323"/>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الضرب</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أهداف لبنة الضرب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5.1.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994D1E85-EC22-E6F4-DB3F-700CFD812278}"/>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الضرب</a:t>
            </a:r>
          </a:p>
        </p:txBody>
      </p:sp>
    </p:spTree>
    <p:extLst>
      <p:ext uri="{BB962C8B-B14F-4D97-AF65-F5344CB8AC3E}">
        <p14:creationId xmlns:p14="http://schemas.microsoft.com/office/powerpoint/2010/main" val="3643577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2B462-28FF-123A-EDD1-F88F93A4026C}"/>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EA8C78AE-8F4B-CC7C-B94A-5F56D8FB2CEA}"/>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F82632A0-A260-184E-276C-365CE74060F3}"/>
              </a:ext>
            </a:extLst>
          </p:cNvPr>
          <p:cNvSpPr/>
          <p:nvPr/>
        </p:nvSpPr>
        <p:spPr>
          <a:xfrm>
            <a:off x="0" y="8915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3B343DAD-D55E-7F62-1734-A0C381F8DD88}"/>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5ED68587-61F1-DA3A-502D-94C452799113}"/>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12" name="TextBox 12">
            <a:extLst>
              <a:ext uri="{FF2B5EF4-FFF2-40B4-BE49-F238E27FC236}">
                <a16:creationId xmlns:a16="http://schemas.microsoft.com/office/drawing/2014/main" id="{3E0DDC7A-E52F-20AF-B7A6-964220F60D27}"/>
              </a:ext>
            </a:extLst>
          </p:cNvPr>
          <p:cNvSpPr txBox="1"/>
          <p:nvPr/>
        </p:nvSpPr>
        <p:spPr>
          <a:xfrm>
            <a:off x="5380860" y="945147"/>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14" name="Freeform 10">
            <a:extLst>
              <a:ext uri="{FF2B5EF4-FFF2-40B4-BE49-F238E27FC236}">
                <a16:creationId xmlns:a16="http://schemas.microsoft.com/office/drawing/2014/main" id="{3E9C6E91-0031-C370-954F-830FA76C5BAE}"/>
              </a:ext>
            </a:extLst>
          </p:cNvPr>
          <p:cNvSpPr/>
          <p:nvPr/>
        </p:nvSpPr>
        <p:spPr>
          <a:xfrm>
            <a:off x="5980129" y="1533584"/>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8" name="TextBox 15">
            <a:extLst>
              <a:ext uri="{FF2B5EF4-FFF2-40B4-BE49-F238E27FC236}">
                <a16:creationId xmlns:a16="http://schemas.microsoft.com/office/drawing/2014/main" id="{0EEE2CE2-B223-8FBF-04D3-0B50EAD1BFCB}"/>
              </a:ext>
            </a:extLst>
          </p:cNvPr>
          <p:cNvSpPr txBox="1"/>
          <p:nvPr/>
        </p:nvSpPr>
        <p:spPr>
          <a:xfrm>
            <a:off x="6602287" y="1707345"/>
            <a:ext cx="3857162" cy="746358"/>
          </a:xfrm>
          <a:prstGeom prst="rect">
            <a:avLst/>
          </a:prstGeom>
        </p:spPr>
        <p:txBody>
          <a:bodyPr wrap="square" lIns="0" tIns="0" rIns="0" bIns="0" rtlCol="0" anchor="t">
            <a:spAutoFit/>
          </a:bodyPr>
          <a:lstStyle/>
          <a:p>
            <a:pPr marL="0" lvl="0" indent="0" algn="ctr" rtl="1">
              <a:lnSpc>
                <a:spcPts val="5580"/>
              </a:lnSpc>
              <a:spcBef>
                <a:spcPct val="0"/>
              </a:spcBef>
            </a:pPr>
            <a:r>
              <a:rPr lang="ar-MA" sz="54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الإعداد المادي</a:t>
            </a:r>
            <a:endParaRPr lang="ar-EG" sz="54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13" name="Freeform 4">
            <a:extLst>
              <a:ext uri="{FF2B5EF4-FFF2-40B4-BE49-F238E27FC236}">
                <a16:creationId xmlns:a16="http://schemas.microsoft.com/office/drawing/2014/main" id="{067D2686-5ACE-6440-9321-33F747B84A0F}"/>
              </a:ext>
            </a:extLst>
          </p:cNvPr>
          <p:cNvSpPr/>
          <p:nvPr/>
        </p:nvSpPr>
        <p:spPr>
          <a:xfrm rot="1652283" flipV="1">
            <a:off x="11541595" y="2532758"/>
            <a:ext cx="2566543" cy="802992"/>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pPr marL="0" algn="r" defTabSz="914400" rtl="1" eaLnBrk="1" latinLnBrk="0" hangingPunct="1"/>
            <a:endParaRPr lang="fr-FR"/>
          </a:p>
        </p:txBody>
      </p:sp>
      <p:sp>
        <p:nvSpPr>
          <p:cNvPr id="15" name="Freeform 5">
            <a:extLst>
              <a:ext uri="{FF2B5EF4-FFF2-40B4-BE49-F238E27FC236}">
                <a16:creationId xmlns:a16="http://schemas.microsoft.com/office/drawing/2014/main" id="{87CC3BAD-6E7C-A45E-7FFD-39B470F3150A}"/>
              </a:ext>
            </a:extLst>
          </p:cNvPr>
          <p:cNvSpPr/>
          <p:nvPr/>
        </p:nvSpPr>
        <p:spPr>
          <a:xfrm rot="18747635" flipH="1" flipV="1">
            <a:off x="3649261" y="2754913"/>
            <a:ext cx="2041611"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pPr marL="0" algn="r" defTabSz="914400" rtl="1" eaLnBrk="1" latinLnBrk="0" hangingPunct="1"/>
            <a:endParaRPr lang="fr-FR"/>
          </a:p>
        </p:txBody>
      </p:sp>
      <p:grpSp>
        <p:nvGrpSpPr>
          <p:cNvPr id="17" name="Group 16">
            <a:extLst>
              <a:ext uri="{FF2B5EF4-FFF2-40B4-BE49-F238E27FC236}">
                <a16:creationId xmlns:a16="http://schemas.microsoft.com/office/drawing/2014/main" id="{5D2CF153-EBA2-09FD-517D-4FDBF72547ED}"/>
              </a:ext>
            </a:extLst>
          </p:cNvPr>
          <p:cNvGrpSpPr/>
          <p:nvPr/>
        </p:nvGrpSpPr>
        <p:grpSpPr>
          <a:xfrm>
            <a:off x="1525028" y="4251363"/>
            <a:ext cx="3736418" cy="1129250"/>
            <a:chOff x="0" y="0"/>
            <a:chExt cx="1922617" cy="2496304"/>
          </a:xfrm>
        </p:grpSpPr>
        <p:sp>
          <p:nvSpPr>
            <p:cNvPr id="18" name="Freeform 17">
              <a:extLst>
                <a:ext uri="{FF2B5EF4-FFF2-40B4-BE49-F238E27FC236}">
                  <a16:creationId xmlns:a16="http://schemas.microsoft.com/office/drawing/2014/main" id="{1685973F-E795-0C46-8E8D-C306ABCF45E7}"/>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8">
              <a:extLst>
                <a:ext uri="{FF2B5EF4-FFF2-40B4-BE49-F238E27FC236}">
                  <a16:creationId xmlns:a16="http://schemas.microsoft.com/office/drawing/2014/main" id="{B93661B2-66C5-D146-2BD6-817D3C3B7F81}"/>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0" name="Freeform 19">
              <a:extLst>
                <a:ext uri="{FF2B5EF4-FFF2-40B4-BE49-F238E27FC236}">
                  <a16:creationId xmlns:a16="http://schemas.microsoft.com/office/drawing/2014/main" id="{B55AFBEB-8250-B456-47BE-1DF0BCBA08EE}"/>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1" name="TextBox 37">
            <a:extLst>
              <a:ext uri="{FF2B5EF4-FFF2-40B4-BE49-F238E27FC236}">
                <a16:creationId xmlns:a16="http://schemas.microsoft.com/office/drawing/2014/main" id="{85A53C4A-BDD2-D7D2-F44F-0B0A16C5E2FB}"/>
              </a:ext>
            </a:extLst>
          </p:cNvPr>
          <p:cNvSpPr txBox="1"/>
          <p:nvPr/>
        </p:nvSpPr>
        <p:spPr>
          <a:xfrm>
            <a:off x="12499016" y="4531533"/>
            <a:ext cx="2390218" cy="280846"/>
          </a:xfrm>
          <a:prstGeom prst="rect">
            <a:avLst/>
          </a:prstGeom>
        </p:spPr>
        <p:txBody>
          <a:bodyPr lIns="0" tIns="0" rIns="0" bIns="0" rtlCol="0" anchor="t">
            <a:spAutoFit/>
          </a:bodyPr>
          <a:lstStyle/>
          <a:p>
            <a:pPr marL="0" lvl="0" indent="0" algn="ctr" rtl="1">
              <a:lnSpc>
                <a:spcPts val="1804"/>
              </a:lnSpc>
              <a:spcBef>
                <a:spcPct val="0"/>
              </a:spcBef>
            </a:pPr>
            <a:r>
              <a:rPr lang="ar-MA"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الإعداد القبلي</a:t>
            </a:r>
            <a:endPar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22" name="Group 16">
            <a:extLst>
              <a:ext uri="{FF2B5EF4-FFF2-40B4-BE49-F238E27FC236}">
                <a16:creationId xmlns:a16="http://schemas.microsoft.com/office/drawing/2014/main" id="{FD79CF45-20EE-547D-FA19-8A3C29E6E74F}"/>
              </a:ext>
            </a:extLst>
          </p:cNvPr>
          <p:cNvGrpSpPr/>
          <p:nvPr/>
        </p:nvGrpSpPr>
        <p:grpSpPr>
          <a:xfrm>
            <a:off x="13210749" y="4241451"/>
            <a:ext cx="3736836" cy="1154035"/>
            <a:chOff x="-215" y="-55494"/>
            <a:chExt cx="1922832" cy="2551093"/>
          </a:xfrm>
        </p:grpSpPr>
        <p:sp>
          <p:nvSpPr>
            <p:cNvPr id="23" name="Freeform 17">
              <a:extLst>
                <a:ext uri="{FF2B5EF4-FFF2-40B4-BE49-F238E27FC236}">
                  <a16:creationId xmlns:a16="http://schemas.microsoft.com/office/drawing/2014/main" id="{5566B8D6-45D9-7C07-C1D6-463CDE228B27}"/>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4" name="Freeform 18">
              <a:extLst>
                <a:ext uri="{FF2B5EF4-FFF2-40B4-BE49-F238E27FC236}">
                  <a16:creationId xmlns:a16="http://schemas.microsoft.com/office/drawing/2014/main" id="{CB58CFD9-E260-F0CF-A31E-04482668923E}"/>
                </a:ext>
              </a:extLst>
            </p:cNvPr>
            <p:cNvSpPr/>
            <p:nvPr/>
          </p:nvSpPr>
          <p:spPr>
            <a:xfrm>
              <a:off x="11430" y="-55494"/>
              <a:ext cx="1861657" cy="2441693"/>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5" name="Freeform 19">
              <a:extLst>
                <a:ext uri="{FF2B5EF4-FFF2-40B4-BE49-F238E27FC236}">
                  <a16:creationId xmlns:a16="http://schemas.microsoft.com/office/drawing/2014/main" id="{6D4039DF-8D08-5123-C8B0-42C70AB46824}"/>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6" name="TextBox 37">
            <a:extLst>
              <a:ext uri="{FF2B5EF4-FFF2-40B4-BE49-F238E27FC236}">
                <a16:creationId xmlns:a16="http://schemas.microsoft.com/office/drawing/2014/main" id="{C8C97D3B-133F-62EA-FFE8-784379E159EF}"/>
              </a:ext>
            </a:extLst>
          </p:cNvPr>
          <p:cNvSpPr txBox="1"/>
          <p:nvPr/>
        </p:nvSpPr>
        <p:spPr>
          <a:xfrm>
            <a:off x="13264204" y="4646678"/>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الخطاطة الذهنية</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9" name="TextBox 37">
            <a:extLst>
              <a:ext uri="{FF2B5EF4-FFF2-40B4-BE49-F238E27FC236}">
                <a16:creationId xmlns:a16="http://schemas.microsoft.com/office/drawing/2014/main" id="{59F06C31-38D2-7F27-759D-5BFB2DEF27B3}"/>
              </a:ext>
            </a:extLst>
          </p:cNvPr>
          <p:cNvSpPr txBox="1"/>
          <p:nvPr/>
        </p:nvSpPr>
        <p:spPr>
          <a:xfrm>
            <a:off x="7878966" y="4507633"/>
            <a:ext cx="2390218" cy="280846"/>
          </a:xfrm>
          <a:prstGeom prst="rect">
            <a:avLst/>
          </a:prstGeom>
        </p:spPr>
        <p:txBody>
          <a:bodyPr lIns="0" tIns="0" rIns="0" bIns="0" rtlCol="0" anchor="t">
            <a:spAutoFit/>
          </a:bodyPr>
          <a:lstStyle/>
          <a:p>
            <a:pPr marL="0" lvl="0" indent="0" algn="ctr" rtl="1">
              <a:lnSpc>
                <a:spcPts val="1804"/>
              </a:lnSpc>
              <a:spcBef>
                <a:spcPct val="0"/>
              </a:spcBef>
            </a:pPr>
            <a:r>
              <a:rPr lang="ar-MA"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الإعداد القبلي</a:t>
            </a:r>
            <a:endPar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30" name="Group 16">
            <a:extLst>
              <a:ext uri="{FF2B5EF4-FFF2-40B4-BE49-F238E27FC236}">
                <a16:creationId xmlns:a16="http://schemas.microsoft.com/office/drawing/2014/main" id="{67C586C9-CB97-CB7E-69C4-C7CE510F5F15}"/>
              </a:ext>
            </a:extLst>
          </p:cNvPr>
          <p:cNvGrpSpPr/>
          <p:nvPr/>
        </p:nvGrpSpPr>
        <p:grpSpPr>
          <a:xfrm>
            <a:off x="7394870" y="4160101"/>
            <a:ext cx="3736836" cy="1154035"/>
            <a:chOff x="-215" y="-55494"/>
            <a:chExt cx="1922832" cy="2551093"/>
          </a:xfrm>
        </p:grpSpPr>
        <p:sp>
          <p:nvSpPr>
            <p:cNvPr id="31" name="Freeform 17">
              <a:extLst>
                <a:ext uri="{FF2B5EF4-FFF2-40B4-BE49-F238E27FC236}">
                  <a16:creationId xmlns:a16="http://schemas.microsoft.com/office/drawing/2014/main" id="{E7BBA635-5E84-1740-4F78-6456C70452B5}"/>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2" name="Freeform 18">
              <a:extLst>
                <a:ext uri="{FF2B5EF4-FFF2-40B4-BE49-F238E27FC236}">
                  <a16:creationId xmlns:a16="http://schemas.microsoft.com/office/drawing/2014/main" id="{54873E3C-3582-629B-6920-5338D8433FAC}"/>
                </a:ext>
              </a:extLst>
            </p:cNvPr>
            <p:cNvSpPr/>
            <p:nvPr/>
          </p:nvSpPr>
          <p:spPr>
            <a:xfrm>
              <a:off x="11430" y="-55494"/>
              <a:ext cx="1861657" cy="2441693"/>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33" name="Freeform 19">
              <a:extLst>
                <a:ext uri="{FF2B5EF4-FFF2-40B4-BE49-F238E27FC236}">
                  <a16:creationId xmlns:a16="http://schemas.microsoft.com/office/drawing/2014/main" id="{DF41C142-A07A-EDD4-736D-591859EF7CFE}"/>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34" name="TextBox 37">
            <a:extLst>
              <a:ext uri="{FF2B5EF4-FFF2-40B4-BE49-F238E27FC236}">
                <a16:creationId xmlns:a16="http://schemas.microsoft.com/office/drawing/2014/main" id="{E2D01D6E-4231-F3BC-4C8C-960B28013F84}"/>
              </a:ext>
            </a:extLst>
          </p:cNvPr>
          <p:cNvSpPr txBox="1"/>
          <p:nvPr/>
        </p:nvSpPr>
        <p:spPr>
          <a:xfrm>
            <a:off x="7448325" y="4565328"/>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البطاقات التقنية للأنشطة</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5" name="Freeform 6">
            <a:extLst>
              <a:ext uri="{FF2B5EF4-FFF2-40B4-BE49-F238E27FC236}">
                <a16:creationId xmlns:a16="http://schemas.microsoft.com/office/drawing/2014/main" id="{4F8B9699-ACA9-10B5-A669-C4FE0A86D3EE}"/>
              </a:ext>
            </a:extLst>
          </p:cNvPr>
          <p:cNvSpPr/>
          <p:nvPr/>
        </p:nvSpPr>
        <p:spPr>
          <a:xfrm rot="7647761">
            <a:off x="8323938" y="2896939"/>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6" name="TextBox 37">
            <a:extLst>
              <a:ext uri="{FF2B5EF4-FFF2-40B4-BE49-F238E27FC236}">
                <a16:creationId xmlns:a16="http://schemas.microsoft.com/office/drawing/2014/main" id="{1BCB4A00-82B6-9D5E-7C61-7382C1B537F0}"/>
              </a:ext>
            </a:extLst>
          </p:cNvPr>
          <p:cNvSpPr txBox="1"/>
          <p:nvPr/>
        </p:nvSpPr>
        <p:spPr>
          <a:xfrm>
            <a:off x="1567086" y="4742128"/>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الوسائل</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45" name="Image 6">
            <a:extLst>
              <a:ext uri="{FF2B5EF4-FFF2-40B4-BE49-F238E27FC236}">
                <a16:creationId xmlns:a16="http://schemas.microsoft.com/office/drawing/2014/main" id="{8D9827FA-4DB4-FFF6-CBDF-E01614D636B7}"/>
              </a:ext>
            </a:extLst>
          </p:cNvPr>
          <p:cNvPicPr>
            <a:picLocks noChangeAspect="1"/>
          </p:cNvPicPr>
          <p:nvPr/>
        </p:nvPicPr>
        <p:blipFill rotWithShape="1">
          <a:blip r:embed="rId6">
            <a:clrChange>
              <a:clrFrom>
                <a:srgbClr val="FFFFFF"/>
              </a:clrFrom>
              <a:clrTo>
                <a:srgbClr val="FFFFFF">
                  <a:alpha val="0"/>
                </a:srgbClr>
              </a:clrTo>
            </a:clrChange>
          </a:blip>
          <a:srcRect l="2365" t="11904" r="881"/>
          <a:stretch/>
        </p:blipFill>
        <p:spPr>
          <a:xfrm>
            <a:off x="1145777" y="5439723"/>
            <a:ext cx="3160832" cy="1466634"/>
          </a:xfrm>
          <a:prstGeom prst="rect">
            <a:avLst/>
          </a:prstGeom>
        </p:spPr>
      </p:pic>
      <p:pic>
        <p:nvPicPr>
          <p:cNvPr id="47" name="Image 46">
            <a:extLst>
              <a:ext uri="{FF2B5EF4-FFF2-40B4-BE49-F238E27FC236}">
                <a16:creationId xmlns:a16="http://schemas.microsoft.com/office/drawing/2014/main" id="{5B7D197D-25B2-6E9F-7717-50B01299CA1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850" y="6927910"/>
            <a:ext cx="2342703" cy="1767014"/>
          </a:xfrm>
          <a:prstGeom prst="rect">
            <a:avLst/>
          </a:prstGeom>
        </p:spPr>
      </p:pic>
      <p:pic>
        <p:nvPicPr>
          <p:cNvPr id="41" name="Image 40">
            <a:extLst>
              <a:ext uri="{FF2B5EF4-FFF2-40B4-BE49-F238E27FC236}">
                <a16:creationId xmlns:a16="http://schemas.microsoft.com/office/drawing/2014/main" id="{8B17391D-AE6D-A688-C4AB-91DF62946D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670985" y="5470472"/>
            <a:ext cx="2378037" cy="1615460"/>
          </a:xfrm>
          <a:prstGeom prst="rect">
            <a:avLst/>
          </a:prstGeom>
        </p:spPr>
      </p:pic>
      <p:pic>
        <p:nvPicPr>
          <p:cNvPr id="43" name="Image 42">
            <a:extLst>
              <a:ext uri="{FF2B5EF4-FFF2-40B4-BE49-F238E27FC236}">
                <a16:creationId xmlns:a16="http://schemas.microsoft.com/office/drawing/2014/main" id="{9C2CC5BC-97B4-24CD-5C69-AE9543192A8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631118" y="6611332"/>
            <a:ext cx="2510608" cy="1614243"/>
          </a:xfrm>
          <a:prstGeom prst="rect">
            <a:avLst/>
          </a:prstGeom>
        </p:spPr>
      </p:pic>
      <p:sp>
        <p:nvSpPr>
          <p:cNvPr id="2" name="Rectangle 1">
            <a:extLst>
              <a:ext uri="{FF2B5EF4-FFF2-40B4-BE49-F238E27FC236}">
                <a16:creationId xmlns:a16="http://schemas.microsoft.com/office/drawing/2014/main" id="{9506A83A-B3C6-BE53-ECC3-0EE2320FBB78}"/>
              </a:ext>
            </a:extLst>
          </p:cNvPr>
          <p:cNvSpPr/>
          <p:nvPr/>
        </p:nvSpPr>
        <p:spPr>
          <a:xfrm>
            <a:off x="-228599" y="-23338"/>
            <a:ext cx="18567042" cy="130630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A5294868-CDE6-7301-E656-405247028819}"/>
              </a:ext>
            </a:extLst>
          </p:cNvPr>
          <p:cNvSpPr/>
          <p:nvPr/>
        </p:nvSpPr>
        <p:spPr>
          <a:xfrm rot="-10800000">
            <a:off x="13944599" y="311783"/>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38FB48A6-690F-ED0B-6774-997534C5588C}"/>
              </a:ext>
            </a:extLst>
          </p:cNvPr>
          <p:cNvSpPr txBox="1"/>
          <p:nvPr/>
        </p:nvSpPr>
        <p:spPr>
          <a:xfrm>
            <a:off x="13944600" y="849318"/>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3.1. الإعداد المادي</a:t>
            </a:r>
          </a:p>
        </p:txBody>
      </p:sp>
      <p:pic>
        <p:nvPicPr>
          <p:cNvPr id="5" name="Image 4">
            <a:extLst>
              <a:ext uri="{FF2B5EF4-FFF2-40B4-BE49-F238E27FC236}">
                <a16:creationId xmlns:a16="http://schemas.microsoft.com/office/drawing/2014/main" id="{D8017652-C497-91E8-524E-9870850B97E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779701" y="5599740"/>
            <a:ext cx="3280429" cy="1856367"/>
          </a:xfrm>
          <a:prstGeom prst="rect">
            <a:avLst/>
          </a:prstGeom>
        </p:spPr>
      </p:pic>
      <p:pic>
        <p:nvPicPr>
          <p:cNvPr id="6" name="Image 5">
            <a:extLst>
              <a:ext uri="{FF2B5EF4-FFF2-40B4-BE49-F238E27FC236}">
                <a16:creationId xmlns:a16="http://schemas.microsoft.com/office/drawing/2014/main" id="{6A123E48-3691-AE4A-A0DC-7934144A29C6}"/>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7875880" y="7021952"/>
            <a:ext cx="3282416" cy="1851805"/>
          </a:xfrm>
          <a:prstGeom prst="rect">
            <a:avLst/>
          </a:prstGeom>
        </p:spPr>
      </p:pic>
      <p:grpSp>
        <p:nvGrpSpPr>
          <p:cNvPr id="7" name="Group 7">
            <a:extLst>
              <a:ext uri="{FF2B5EF4-FFF2-40B4-BE49-F238E27FC236}">
                <a16:creationId xmlns:a16="http://schemas.microsoft.com/office/drawing/2014/main" id="{D75A9065-DED8-1C16-36AF-3A3315563484}"/>
              </a:ext>
            </a:extLst>
          </p:cNvPr>
          <p:cNvGrpSpPr/>
          <p:nvPr/>
        </p:nvGrpSpPr>
        <p:grpSpPr>
          <a:xfrm rot="1463650">
            <a:off x="4052869" y="6533996"/>
            <a:ext cx="1189379" cy="980510"/>
            <a:chOff x="962017" y="3730112"/>
            <a:chExt cx="2915586" cy="2246863"/>
          </a:xfrm>
        </p:grpSpPr>
        <p:pic>
          <p:nvPicPr>
            <p:cNvPr id="11" name="Image 35">
              <a:extLst>
                <a:ext uri="{FF2B5EF4-FFF2-40B4-BE49-F238E27FC236}">
                  <a16:creationId xmlns:a16="http://schemas.microsoft.com/office/drawing/2014/main" id="{F694BD41-777A-2F11-75B3-EB3933A71647}"/>
                </a:ext>
              </a:extLst>
            </p:cNvPr>
            <p:cNvPicPr>
              <a:picLocks noChangeAspect="1"/>
            </p:cNvPicPr>
            <p:nvPr/>
          </p:nvPicPr>
          <p:blipFill>
            <a:blip r:embed="rId13"/>
            <a:stretch>
              <a:fillRect/>
            </a:stretch>
          </p:blipFill>
          <p:spPr>
            <a:xfrm rot="20146376">
              <a:off x="2160013" y="5126670"/>
              <a:ext cx="1717590" cy="850305"/>
            </a:xfrm>
            <a:prstGeom prst="rect">
              <a:avLst/>
            </a:prstGeom>
          </p:spPr>
        </p:pic>
        <p:pic>
          <p:nvPicPr>
            <p:cNvPr id="16" name="Image 41" descr="Une image contenant Graphique, graphisme, Police, vert&#10;&#10;Description générée automatiquement">
              <a:extLst>
                <a:ext uri="{FF2B5EF4-FFF2-40B4-BE49-F238E27FC236}">
                  <a16:creationId xmlns:a16="http://schemas.microsoft.com/office/drawing/2014/main" id="{436EA8B2-14B2-3DDB-391F-7FCB6C876DD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0217331">
              <a:off x="1736745" y="4695754"/>
              <a:ext cx="1740584" cy="850305"/>
            </a:xfrm>
            <a:prstGeom prst="rect">
              <a:avLst/>
            </a:prstGeom>
          </p:spPr>
        </p:pic>
        <p:pic>
          <p:nvPicPr>
            <p:cNvPr id="37" name="Image 47">
              <a:extLst>
                <a:ext uri="{FF2B5EF4-FFF2-40B4-BE49-F238E27FC236}">
                  <a16:creationId xmlns:a16="http://schemas.microsoft.com/office/drawing/2014/main" id="{C4F1AF7A-D8AE-4711-DCDD-F46EE1B81A4D}"/>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a:xfrm rot="20316266">
              <a:off x="1318434" y="4190198"/>
              <a:ext cx="1771832" cy="850305"/>
            </a:xfrm>
            <a:prstGeom prst="rect">
              <a:avLst/>
            </a:prstGeom>
          </p:spPr>
        </p:pic>
        <p:pic>
          <p:nvPicPr>
            <p:cNvPr id="38" name="Image 52">
              <a:extLst>
                <a:ext uri="{FF2B5EF4-FFF2-40B4-BE49-F238E27FC236}">
                  <a16:creationId xmlns:a16="http://schemas.microsoft.com/office/drawing/2014/main" id="{82DC13F7-06AD-FA4C-5405-B8A9A762C250}"/>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p:blipFill>
          <p:spPr>
            <a:xfrm rot="20329250">
              <a:off x="962017" y="3730112"/>
              <a:ext cx="1821285" cy="850305"/>
            </a:xfrm>
            <a:prstGeom prst="rect">
              <a:avLst/>
            </a:prstGeom>
          </p:spPr>
        </p:pic>
      </p:grpSp>
      <p:pic>
        <p:nvPicPr>
          <p:cNvPr id="39" name="Image 38">
            <a:extLst>
              <a:ext uri="{FF2B5EF4-FFF2-40B4-BE49-F238E27FC236}">
                <a16:creationId xmlns:a16="http://schemas.microsoft.com/office/drawing/2014/main" id="{15884F98-1612-8021-816B-0FF892128CF2}"/>
              </a:ext>
            </a:extLst>
          </p:cNvPr>
          <p:cNvPicPr>
            <a:picLocks noChangeAspect="1"/>
          </p:cNvPicPr>
          <p:nvPr/>
        </p:nvPicPr>
        <p:blipFill>
          <a:blip r:embed="rId17"/>
          <a:stretch>
            <a:fillRect/>
          </a:stretch>
        </p:blipFill>
        <p:spPr>
          <a:xfrm>
            <a:off x="3656202" y="7948825"/>
            <a:ext cx="1474333" cy="1199328"/>
          </a:xfrm>
          <a:prstGeom prst="rect">
            <a:avLst/>
          </a:prstGeom>
        </p:spPr>
      </p:pic>
    </p:spTree>
    <p:extLst>
      <p:ext uri="{BB962C8B-B14F-4D97-AF65-F5344CB8AC3E}">
        <p14:creationId xmlns:p14="http://schemas.microsoft.com/office/powerpoint/2010/main" val="3241316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8E4AC-616F-AF7A-E583-751F0F6EFB8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8FB412E-B7D2-C99B-F8A3-D34899F71A52}"/>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4A683D5D-C4E1-8C9E-C60C-424E061B1831}"/>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31EFE854-0A08-B5C2-A427-A39D452E4B9A}"/>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DD8DD50B-B435-AB8A-C90A-3C66D54D417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568FC35D-8559-7D59-EC56-6FCE54AC5D0F}"/>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F5762D03-913C-0F07-3ECE-B296FB1B87DE}"/>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863D69ED-F33F-A0A0-BEC1-538D919AE230}"/>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DA3B2628-1779-4D9D-63B3-C407EAD6F8B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47A81EE0-7E93-DBDB-E02D-542B1BED47AA}"/>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2DDEC09B-3159-1C73-8233-AC261D8C9470}"/>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3835BD8-B130-BE0C-57C5-C118C8CD1933}"/>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B5D3A443-CFE9-E57C-5A18-E1050BC2F87A}"/>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2C3E6208-FB2F-37A2-CF90-64E4F6539410}"/>
              </a:ext>
            </a:extLst>
          </p:cNvPr>
          <p:cNvSpPr/>
          <p:nvPr/>
        </p:nvSpPr>
        <p:spPr>
          <a:xfrm>
            <a:off x="2561618" y="2941973"/>
            <a:ext cx="12827589" cy="6342000"/>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00275F2E-7C7B-9B14-6668-6084AA8B10A5}"/>
              </a:ext>
            </a:extLst>
          </p:cNvPr>
          <p:cNvGrpSpPr/>
          <p:nvPr/>
        </p:nvGrpSpPr>
        <p:grpSpPr>
          <a:xfrm rot="5400000">
            <a:off x="12320403" y="5818985"/>
            <a:ext cx="6342001" cy="676701"/>
            <a:chOff x="-12964" y="0"/>
            <a:chExt cx="1123550" cy="217220"/>
          </a:xfrm>
        </p:grpSpPr>
        <p:sp>
          <p:nvSpPr>
            <p:cNvPr id="14" name="Freeform 14">
              <a:extLst>
                <a:ext uri="{FF2B5EF4-FFF2-40B4-BE49-F238E27FC236}">
                  <a16:creationId xmlns:a16="http://schemas.microsoft.com/office/drawing/2014/main" id="{9A69845C-A079-C987-A027-A2BAE4E9F0E5}"/>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8B14FF46-012B-0412-40EF-B2DFBBAC17D6}"/>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3F80BEAE-D443-873E-AE2D-2B3C7F20F149}"/>
              </a:ext>
            </a:extLst>
          </p:cNvPr>
          <p:cNvSpPr txBox="1"/>
          <p:nvPr/>
        </p:nvSpPr>
        <p:spPr>
          <a:xfrm>
            <a:off x="4035193" y="3086656"/>
            <a:ext cx="10583675" cy="6032421"/>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الضرب</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أهداف لبنة الضرب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5.1. نمذجة و محاكاة الأنشطة</a:t>
            </a:r>
          </a:p>
        </p:txBody>
      </p:sp>
      <p:sp>
        <p:nvSpPr>
          <p:cNvPr id="17" name="TextBox 24">
            <a:extLst>
              <a:ext uri="{FF2B5EF4-FFF2-40B4-BE49-F238E27FC236}">
                <a16:creationId xmlns:a16="http://schemas.microsoft.com/office/drawing/2014/main" id="{8FAF1401-FDCA-AB65-EA81-4F4357907F86}"/>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الضرب</a:t>
            </a:r>
          </a:p>
        </p:txBody>
      </p:sp>
    </p:spTree>
    <p:extLst>
      <p:ext uri="{BB962C8B-B14F-4D97-AF65-F5344CB8AC3E}">
        <p14:creationId xmlns:p14="http://schemas.microsoft.com/office/powerpoint/2010/main" val="1192516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9D2ED-E9B3-E804-65D1-4C1D39D3ED5A}"/>
            </a:ext>
          </a:extLst>
        </p:cNvPr>
        <p:cNvGrpSpPr/>
        <p:nvPr/>
      </p:nvGrpSpPr>
      <p:grpSpPr>
        <a:xfrm>
          <a:off x="0" y="0"/>
          <a:ext cx="0" cy="0"/>
          <a:chOff x="0" y="0"/>
          <a:chExt cx="0" cy="0"/>
        </a:xfrm>
      </p:grpSpPr>
      <p:sp>
        <p:nvSpPr>
          <p:cNvPr id="18" name="Forme libre : forme 19">
            <a:extLst>
              <a:ext uri="{FF2B5EF4-FFF2-40B4-BE49-F238E27FC236}">
                <a16:creationId xmlns:a16="http://schemas.microsoft.com/office/drawing/2014/main" id="{170D7E40-6294-6863-D765-D7562049638F}"/>
              </a:ext>
            </a:extLst>
          </p:cNvPr>
          <p:cNvSpPr/>
          <p:nvPr/>
        </p:nvSpPr>
        <p:spPr>
          <a:xfrm rot="21239963" flipH="1">
            <a:off x="4899036" y="4252757"/>
            <a:ext cx="3553128" cy="3527290"/>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9" name="Forme libre : forme 19">
            <a:extLst>
              <a:ext uri="{FF2B5EF4-FFF2-40B4-BE49-F238E27FC236}">
                <a16:creationId xmlns:a16="http://schemas.microsoft.com/office/drawing/2014/main" id="{BF9F0236-781E-BF1E-2DFB-C961DC64973F}"/>
              </a:ext>
            </a:extLst>
          </p:cNvPr>
          <p:cNvSpPr/>
          <p:nvPr/>
        </p:nvSpPr>
        <p:spPr>
          <a:xfrm rot="21239963" flipH="1">
            <a:off x="530241" y="4183027"/>
            <a:ext cx="3553128" cy="3527290"/>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sz="2025" dirty="0"/>
          </a:p>
        </p:txBody>
      </p:sp>
      <p:sp>
        <p:nvSpPr>
          <p:cNvPr id="20" name="Forme libre : forme 19">
            <a:extLst>
              <a:ext uri="{FF2B5EF4-FFF2-40B4-BE49-F238E27FC236}">
                <a16:creationId xmlns:a16="http://schemas.microsoft.com/office/drawing/2014/main" id="{75A90EB3-9397-0F52-CA11-1FC28BFC028C}"/>
              </a:ext>
            </a:extLst>
          </p:cNvPr>
          <p:cNvSpPr/>
          <p:nvPr/>
        </p:nvSpPr>
        <p:spPr>
          <a:xfrm rot="21239963" flipH="1">
            <a:off x="13952220" y="4335570"/>
            <a:ext cx="3553128" cy="3527290"/>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30CCAF5A-290A-BF29-FBCB-C077B6E954A6}"/>
              </a:ext>
            </a:extLst>
          </p:cNvPr>
          <p:cNvSpPr/>
          <p:nvPr/>
        </p:nvSpPr>
        <p:spPr>
          <a:xfrm rot="21239963" flipH="1">
            <a:off x="9173920" y="4310472"/>
            <a:ext cx="3553128" cy="3527290"/>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sz="2025" dirty="0"/>
          </a:p>
        </p:txBody>
      </p:sp>
      <p:sp>
        <p:nvSpPr>
          <p:cNvPr id="27" name="Freeform 28">
            <a:extLst>
              <a:ext uri="{FF2B5EF4-FFF2-40B4-BE49-F238E27FC236}">
                <a16:creationId xmlns:a16="http://schemas.microsoft.com/office/drawing/2014/main" id="{48277B13-697F-9D88-E1DB-5433EEA68C99}"/>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 name="Rectangle 1">
            <a:extLst>
              <a:ext uri="{FF2B5EF4-FFF2-40B4-BE49-F238E27FC236}">
                <a16:creationId xmlns:a16="http://schemas.microsoft.com/office/drawing/2014/main" id="{0141E613-1A9E-B69C-3F56-A8CF3958932E}"/>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E17DBF40-8826-F445-FB8A-539B975419F1}"/>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A6849975-EC25-C1D0-5B65-1B1085AB5357}"/>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4.1. سيرورة الحصة</a:t>
            </a:r>
          </a:p>
        </p:txBody>
      </p:sp>
      <p:grpSp>
        <p:nvGrpSpPr>
          <p:cNvPr id="12" name="Groupe 13">
            <a:extLst>
              <a:ext uri="{FF2B5EF4-FFF2-40B4-BE49-F238E27FC236}">
                <a16:creationId xmlns:a16="http://schemas.microsoft.com/office/drawing/2014/main" id="{857F4356-C810-B146-BC59-EEC4D0158125}"/>
              </a:ext>
            </a:extLst>
          </p:cNvPr>
          <p:cNvGrpSpPr/>
          <p:nvPr/>
        </p:nvGrpSpPr>
        <p:grpSpPr>
          <a:xfrm>
            <a:off x="400541" y="4018983"/>
            <a:ext cx="17552394" cy="965024"/>
            <a:chOff x="312517" y="-3809"/>
            <a:chExt cx="8266007" cy="380320"/>
          </a:xfrm>
          <a:noFill/>
        </p:grpSpPr>
        <p:sp>
          <p:nvSpPr>
            <p:cNvPr id="13" name="Rectangle : coins arrondis 14">
              <a:extLst>
                <a:ext uri="{FF2B5EF4-FFF2-40B4-BE49-F238E27FC236}">
                  <a16:creationId xmlns:a16="http://schemas.microsoft.com/office/drawing/2014/main" id="{3B7687DD-2759-62B7-EDF1-CE212136CE84}"/>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14" name="Rectangle : coins arrondis 15">
              <a:extLst>
                <a:ext uri="{FF2B5EF4-FFF2-40B4-BE49-F238E27FC236}">
                  <a16:creationId xmlns:a16="http://schemas.microsoft.com/office/drawing/2014/main" id="{CFE2E2D2-ECE3-EA16-8268-88ECF5D8A472}"/>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15" name="Rectangle : coins arrondis 16">
              <a:extLst>
                <a:ext uri="{FF2B5EF4-FFF2-40B4-BE49-F238E27FC236}">
                  <a16:creationId xmlns:a16="http://schemas.microsoft.com/office/drawing/2014/main" id="{33D68C11-87F4-C80F-34D6-88054B40E2C8}"/>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6" name="Rectangle : coins arrondis 18">
              <a:extLst>
                <a:ext uri="{FF2B5EF4-FFF2-40B4-BE49-F238E27FC236}">
                  <a16:creationId xmlns:a16="http://schemas.microsoft.com/office/drawing/2014/main" id="{9BA1D08E-00C9-E5A2-29C4-8B701811B94A}"/>
                </a:ext>
              </a:extLst>
            </p:cNvPr>
            <p:cNvSpPr/>
            <p:nvPr/>
          </p:nvSpPr>
          <p:spPr>
            <a:xfrm>
              <a:off x="6505729" y="-3809"/>
              <a:ext cx="2072795"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21" name="TextBox 21">
            <a:extLst>
              <a:ext uri="{FF2B5EF4-FFF2-40B4-BE49-F238E27FC236}">
                <a16:creationId xmlns:a16="http://schemas.microsoft.com/office/drawing/2014/main" id="{317D0875-5F97-4228-4FB7-265756B3FDA9}"/>
              </a:ext>
            </a:extLst>
          </p:cNvPr>
          <p:cNvSpPr txBox="1"/>
          <p:nvPr/>
        </p:nvSpPr>
        <p:spPr>
          <a:xfrm>
            <a:off x="14135552" y="5202794"/>
            <a:ext cx="3161848" cy="1846659"/>
          </a:xfrm>
          <a:prstGeom prst="rect">
            <a:avLst/>
          </a:prstGeom>
        </p:spPr>
        <p:txBody>
          <a:bodyPr wrap="square" lIns="0" tIns="0" rIns="0" bIns="0" rtlCol="0" anchor="t">
            <a:spAutoFit/>
          </a:bodyPr>
          <a:lstStyle/>
          <a:p>
            <a:pPr marL="518173" lvl="1" indent="-259086" algn="r" rtl="1">
              <a:buFont typeface="Arial"/>
              <a:buChar char="•"/>
            </a:pPr>
            <a:r>
              <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مأسسة السلوكات</a:t>
            </a:r>
            <a:r>
              <a:rPr lang="ar-M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المنتظرة</a:t>
            </a:r>
          </a:p>
          <a:p>
            <a:pPr marL="518173" lvl="1" indent="-259086" algn="r" rtl="1">
              <a:buFont typeface="Arial"/>
              <a:buChar char="•"/>
            </a:pPr>
            <a:r>
              <a:rPr lang="ar-M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أنشطة اعتيادية</a:t>
            </a: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22" name="TextBox 21">
            <a:extLst>
              <a:ext uri="{FF2B5EF4-FFF2-40B4-BE49-F238E27FC236}">
                <a16:creationId xmlns:a16="http://schemas.microsoft.com/office/drawing/2014/main" id="{4BB7CF8F-07A0-4B61-8151-68197491B7E9}"/>
              </a:ext>
            </a:extLst>
          </p:cNvPr>
          <p:cNvSpPr txBox="1"/>
          <p:nvPr/>
        </p:nvSpPr>
        <p:spPr>
          <a:xfrm>
            <a:off x="9098038" y="5708625"/>
            <a:ext cx="3432850" cy="615553"/>
          </a:xfrm>
          <a:prstGeom prst="rect">
            <a:avLst/>
          </a:prstGeom>
        </p:spPr>
        <p:txBody>
          <a:bodyPr wrap="square" lIns="0" tIns="0" rIns="0" bIns="0" rtlCol="0" anchor="t">
            <a:spAutoFit/>
          </a:bodyPr>
          <a:lstStyle/>
          <a:p>
            <a:pPr marL="830587" lvl="1" indent="-571500" algn="r" rtl="1">
              <a:buFont typeface="Arial" panose="020B0604020202020204" pitchFamily="34" charset="0"/>
              <a:buChar char="•"/>
            </a:pPr>
            <a:r>
              <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بناء مفهوم العدد </a:t>
            </a:r>
          </a:p>
        </p:txBody>
      </p:sp>
      <p:sp>
        <p:nvSpPr>
          <p:cNvPr id="23" name="TextBox 21">
            <a:extLst>
              <a:ext uri="{FF2B5EF4-FFF2-40B4-BE49-F238E27FC236}">
                <a16:creationId xmlns:a16="http://schemas.microsoft.com/office/drawing/2014/main" id="{E23D516C-1EFC-252B-C7A0-BA54887365FF}"/>
              </a:ext>
            </a:extLst>
          </p:cNvPr>
          <p:cNvSpPr txBox="1"/>
          <p:nvPr/>
        </p:nvSpPr>
        <p:spPr>
          <a:xfrm>
            <a:off x="4724400" y="5626050"/>
            <a:ext cx="3432850" cy="1231106"/>
          </a:xfrm>
          <a:prstGeom prst="rect">
            <a:avLst/>
          </a:prstGeom>
        </p:spPr>
        <p:txBody>
          <a:bodyPr wrap="square" lIns="0" tIns="0" rIns="0" bIns="0" rtlCol="0" anchor="t">
            <a:spAutoFit/>
          </a:bodyPr>
          <a:lstStyle/>
          <a:p>
            <a:pPr marL="830587" lvl="1" indent="-571500" algn="r" rtl="1">
              <a:buFont typeface="Arial" panose="020B0604020202020204" pitchFamily="34" charset="0"/>
              <a:buChar char="•"/>
            </a:pPr>
            <a:r>
              <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العمليات الأربع</a:t>
            </a:r>
          </a:p>
          <a:p>
            <a:pPr marL="830587" lvl="1" indent="-571500" algn="r" rtl="1">
              <a:buFont typeface="Arial" panose="020B0604020202020204" pitchFamily="34" charset="0"/>
              <a:buChar char="•"/>
            </a:pPr>
            <a:r>
              <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حل المساءل</a:t>
            </a:r>
          </a:p>
        </p:txBody>
      </p:sp>
      <p:sp>
        <p:nvSpPr>
          <p:cNvPr id="24" name="TextBox 21">
            <a:extLst>
              <a:ext uri="{FF2B5EF4-FFF2-40B4-BE49-F238E27FC236}">
                <a16:creationId xmlns:a16="http://schemas.microsoft.com/office/drawing/2014/main" id="{FA5FF2D0-029C-1995-639C-5FE2B0A5850C}"/>
              </a:ext>
            </a:extLst>
          </p:cNvPr>
          <p:cNvSpPr txBox="1"/>
          <p:nvPr/>
        </p:nvSpPr>
        <p:spPr>
          <a:xfrm>
            <a:off x="808171" y="5150787"/>
            <a:ext cx="2827732" cy="1846659"/>
          </a:xfrm>
          <a:prstGeom prst="rect">
            <a:avLst/>
          </a:prstGeom>
        </p:spPr>
        <p:txBody>
          <a:bodyPr wrap="square" lIns="0" tIns="0" rIns="0" bIns="0" rtlCol="0" anchor="t">
            <a:spAutoFit/>
          </a:bodyPr>
          <a:lstStyle/>
          <a:p>
            <a:pPr marL="830587" lvl="1" indent="-571500" algn="r" rtl="1">
              <a:buFont typeface="Arial" panose="020B0604020202020204" pitchFamily="34" charset="0"/>
              <a:buChar char="•"/>
            </a:pPr>
            <a:r>
              <a:rPr lang="ar-S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ألعاب</a:t>
            </a:r>
          </a:p>
          <a:p>
            <a:pPr marL="830587" lvl="1" indent="-571500" algn="r" rtl="1">
              <a:buFont typeface="Arial" panose="020B0604020202020204" pitchFamily="34" charset="0"/>
              <a:buChar char="•"/>
            </a:pPr>
            <a:r>
              <a:rPr lang="ar-S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تبصر</a:t>
            </a:r>
          </a:p>
          <a:p>
            <a:pPr marL="830587" lvl="1" indent="-571500" algn="r" rtl="1">
              <a:buFont typeface="Arial" panose="020B0604020202020204" pitchFamily="34" charset="0"/>
              <a:buChar char="•"/>
            </a:pPr>
            <a:r>
              <a:rPr lang="ar-S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انشطة منزلية</a:t>
            </a: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Tree>
    <p:extLst>
      <p:ext uri="{BB962C8B-B14F-4D97-AF65-F5344CB8AC3E}">
        <p14:creationId xmlns:p14="http://schemas.microsoft.com/office/powerpoint/2010/main" val="395917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80C76-1B11-D211-AF95-A88542CB36B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4A06AE3-B4D5-8461-9E5A-0972D3DFB014}"/>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132A1BA6-A715-5D4E-500E-11E97E2A9DF2}"/>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CABB8D1E-B4A9-2698-4AA4-C783D774653B}"/>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1765BD60-43D1-F209-CB02-E2A81D678E1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6A752A42-8718-EDB8-4EB5-CA7793A5A9E5}"/>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5ADC87CF-A25D-028D-DC12-33FCB09A6CCA}"/>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3FE0010D-ECA8-7459-1DF3-5B1ADFF0180E}"/>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A8DC1B4D-4DC2-0295-DC6A-705183C74F3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B267279A-16EC-220E-D84C-DE8F15F38D4D}"/>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07DDCACD-8BAE-DFBF-759B-2AD94E65D535}"/>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8F0EC411-D651-301C-424D-914B4A2918D6}"/>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F2C4AE43-D5D2-8257-CEFC-CEDC6F2024BA}"/>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ED60C0D6-6B5E-F871-5AD8-D31ABC6ACF55}"/>
              </a:ext>
            </a:extLst>
          </p:cNvPr>
          <p:cNvSpPr/>
          <p:nvPr/>
        </p:nvSpPr>
        <p:spPr>
          <a:xfrm>
            <a:off x="2242362" y="2813648"/>
            <a:ext cx="12827589" cy="6553472"/>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7A09D4A7-D6F4-0211-8872-AFB99D66E456}"/>
              </a:ext>
            </a:extLst>
          </p:cNvPr>
          <p:cNvGrpSpPr/>
          <p:nvPr/>
        </p:nvGrpSpPr>
        <p:grpSpPr>
          <a:xfrm rot="5400000">
            <a:off x="11855920" y="5756903"/>
            <a:ext cx="6632456" cy="676701"/>
            <a:chOff x="-12964" y="0"/>
            <a:chExt cx="1123550" cy="217220"/>
          </a:xfrm>
        </p:grpSpPr>
        <p:sp>
          <p:nvSpPr>
            <p:cNvPr id="14" name="Freeform 14">
              <a:extLst>
                <a:ext uri="{FF2B5EF4-FFF2-40B4-BE49-F238E27FC236}">
                  <a16:creationId xmlns:a16="http://schemas.microsoft.com/office/drawing/2014/main" id="{3B6C16BA-C14E-DDEF-6107-8B02507BB8FA}"/>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7C81AD52-DDD0-B4DE-5FCA-A8A92D72A829}"/>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67BD5A23-C51F-F446-3D60-D22F5FBD4B86}"/>
              </a:ext>
            </a:extLst>
          </p:cNvPr>
          <p:cNvSpPr txBox="1"/>
          <p:nvPr/>
        </p:nvSpPr>
        <p:spPr>
          <a:xfrm>
            <a:off x="3673604" y="3002937"/>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الضرب</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أهداف لبنة الضرب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 5.1.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EFAA1244-ACD5-52D3-1837-0489FA0E324F}"/>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الضرب</a:t>
            </a:r>
          </a:p>
        </p:txBody>
      </p:sp>
    </p:spTree>
    <p:extLst>
      <p:ext uri="{BB962C8B-B14F-4D97-AF65-F5344CB8AC3E}">
        <p14:creationId xmlns:p14="http://schemas.microsoft.com/office/powerpoint/2010/main" val="4025252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953BB-0DCE-7B0C-F4F3-B0533FE520AC}"/>
            </a:ext>
          </a:extLst>
        </p:cNvPr>
        <p:cNvGrpSpPr/>
        <p:nvPr/>
      </p:nvGrpSpPr>
      <p:grpSpPr>
        <a:xfrm>
          <a:off x="0" y="0"/>
          <a:ext cx="0" cy="0"/>
          <a:chOff x="0" y="0"/>
          <a:chExt cx="0" cy="0"/>
        </a:xfrm>
      </p:grpSpPr>
      <p:sp>
        <p:nvSpPr>
          <p:cNvPr id="35" name="Forme libre : forme 19">
            <a:extLst>
              <a:ext uri="{FF2B5EF4-FFF2-40B4-BE49-F238E27FC236}">
                <a16:creationId xmlns:a16="http://schemas.microsoft.com/office/drawing/2014/main" id="{7D63E456-3A61-F3B6-C7B2-662DEBB51D55}"/>
              </a:ext>
            </a:extLst>
          </p:cNvPr>
          <p:cNvSpPr/>
          <p:nvPr/>
        </p:nvSpPr>
        <p:spPr>
          <a:xfrm rot="21239963" flipH="1">
            <a:off x="9611457" y="473680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30" name="Forme libre : forme 19">
            <a:extLst>
              <a:ext uri="{FF2B5EF4-FFF2-40B4-BE49-F238E27FC236}">
                <a16:creationId xmlns:a16="http://schemas.microsoft.com/office/drawing/2014/main" id="{C9BF2561-10D2-5CD0-4E71-946B68AEB8A4}"/>
              </a:ext>
            </a:extLst>
          </p:cNvPr>
          <p:cNvSpPr/>
          <p:nvPr/>
        </p:nvSpPr>
        <p:spPr>
          <a:xfrm rot="21239963" flipH="1">
            <a:off x="985718" y="453557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7" name="Freeform 28">
            <a:extLst>
              <a:ext uri="{FF2B5EF4-FFF2-40B4-BE49-F238E27FC236}">
                <a16:creationId xmlns:a16="http://schemas.microsoft.com/office/drawing/2014/main" id="{95DEC69E-85AA-5531-ABCF-7E8655C61C62}"/>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DEE1EFA7-B8F4-EBA5-AB86-4568E04EDDAD}"/>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5" name="TextBox 12">
            <a:extLst>
              <a:ext uri="{FF2B5EF4-FFF2-40B4-BE49-F238E27FC236}">
                <a16:creationId xmlns:a16="http://schemas.microsoft.com/office/drawing/2014/main" id="{6FB7EA55-32FE-59A7-C6FB-50DDDB4240FC}"/>
              </a:ext>
            </a:extLst>
          </p:cNvPr>
          <p:cNvSpPr txBox="1"/>
          <p:nvPr/>
        </p:nvSpPr>
        <p:spPr>
          <a:xfrm>
            <a:off x="5214769" y="4090674"/>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7" name="TextBox 15">
            <a:extLst>
              <a:ext uri="{FF2B5EF4-FFF2-40B4-BE49-F238E27FC236}">
                <a16:creationId xmlns:a16="http://schemas.microsoft.com/office/drawing/2014/main" id="{607CB7C2-8BB2-C919-F5A8-FA3223315C54}"/>
              </a:ext>
            </a:extLst>
          </p:cNvPr>
          <p:cNvSpPr txBox="1"/>
          <p:nvPr/>
        </p:nvSpPr>
        <p:spPr>
          <a:xfrm>
            <a:off x="4867584" y="4293304"/>
            <a:ext cx="8494549" cy="792525"/>
          </a:xfrm>
          <a:prstGeom prst="rect">
            <a:avLst/>
          </a:prstGeom>
        </p:spPr>
        <p:txBody>
          <a:bodyPr wrap="square" lIns="0" tIns="0" rIns="0" bIns="0" rtlCol="0" anchor="t">
            <a:spAutoFit/>
          </a:bodyPr>
          <a:lstStyle/>
          <a:p>
            <a:pPr marL="0" lvl="0" indent="0" algn="ctr" rtl="1">
              <a:lnSpc>
                <a:spcPts val="5580"/>
              </a:lnSpc>
              <a:spcBef>
                <a:spcPct val="0"/>
              </a:spcBef>
            </a:pPr>
            <a:r>
              <a:rPr lang="ar-EG" sz="6600" b="1" dirty="0">
                <a:solidFill>
                  <a:schemeClr val="bg1"/>
                </a:solidFill>
                <a:latin typeface="Microsoft Uighur" panose="02000000000000000000" pitchFamily="2" charset="-78"/>
                <a:ea typeface="TS Qamus Bold"/>
                <a:cs typeface="Microsoft Uighur" panose="02000000000000000000" pitchFamily="2" charset="-78"/>
                <a:sym typeface="TS Qamus Bold"/>
                <a:rtl/>
              </a:rPr>
              <a:t>سيرورة الحصة</a:t>
            </a:r>
          </a:p>
        </p:txBody>
      </p:sp>
      <p:sp>
        <p:nvSpPr>
          <p:cNvPr id="2" name="Rectangle 1">
            <a:extLst>
              <a:ext uri="{FF2B5EF4-FFF2-40B4-BE49-F238E27FC236}">
                <a16:creationId xmlns:a16="http://schemas.microsoft.com/office/drawing/2014/main" id="{958EBACC-4B3B-A01D-D5CB-81C8DFDF5AF7}"/>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3AD23E6C-2079-AF1B-1D72-031E7560EAD9}"/>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272BA5BB-F327-574C-2E0D-5FE31621A934}"/>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5.1. نمذجة ومحاكاة</a:t>
            </a:r>
          </a:p>
        </p:txBody>
      </p:sp>
      <p:grpSp>
        <p:nvGrpSpPr>
          <p:cNvPr id="12" name="Groupe 13">
            <a:extLst>
              <a:ext uri="{FF2B5EF4-FFF2-40B4-BE49-F238E27FC236}">
                <a16:creationId xmlns:a16="http://schemas.microsoft.com/office/drawing/2014/main" id="{6FA4343B-E718-E7B9-48B1-02FAADFA67F0}"/>
              </a:ext>
            </a:extLst>
          </p:cNvPr>
          <p:cNvGrpSpPr/>
          <p:nvPr/>
        </p:nvGrpSpPr>
        <p:grpSpPr>
          <a:xfrm>
            <a:off x="289560" y="1968676"/>
            <a:ext cx="17983200" cy="965024"/>
            <a:chOff x="312517" y="-3809"/>
            <a:chExt cx="8468888" cy="380320"/>
          </a:xfrm>
          <a:noFill/>
        </p:grpSpPr>
        <p:sp>
          <p:nvSpPr>
            <p:cNvPr id="13" name="Rectangle : coins arrondis 14">
              <a:extLst>
                <a:ext uri="{FF2B5EF4-FFF2-40B4-BE49-F238E27FC236}">
                  <a16:creationId xmlns:a16="http://schemas.microsoft.com/office/drawing/2014/main" id="{2D5B8361-268C-2288-6DE6-771BC29F08BA}"/>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14" name="Rectangle : coins arrondis 15">
              <a:extLst>
                <a:ext uri="{FF2B5EF4-FFF2-40B4-BE49-F238E27FC236}">
                  <a16:creationId xmlns:a16="http://schemas.microsoft.com/office/drawing/2014/main" id="{D739DFF7-B790-DDD4-248B-DD4A9C56D1BA}"/>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15" name="Rectangle : coins arrondis 16">
              <a:extLst>
                <a:ext uri="{FF2B5EF4-FFF2-40B4-BE49-F238E27FC236}">
                  <a16:creationId xmlns:a16="http://schemas.microsoft.com/office/drawing/2014/main" id="{7C047C62-258A-3FAF-8C92-4FAEBEF95B6E}"/>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6" name="Rectangle : coins arrondis 18">
              <a:extLst>
                <a:ext uri="{FF2B5EF4-FFF2-40B4-BE49-F238E27FC236}">
                  <a16:creationId xmlns:a16="http://schemas.microsoft.com/office/drawing/2014/main" id="{7CB4D228-4B8B-4302-7151-0BB6DAF82666}"/>
                </a:ext>
              </a:extLst>
            </p:cNvPr>
            <p:cNvSpPr/>
            <p:nvPr/>
          </p:nvSpPr>
          <p:spPr>
            <a:xfrm>
              <a:off x="6338777" y="-3809"/>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29" name="TextBox 21">
            <a:extLst>
              <a:ext uri="{FF2B5EF4-FFF2-40B4-BE49-F238E27FC236}">
                <a16:creationId xmlns:a16="http://schemas.microsoft.com/office/drawing/2014/main" id="{5DC06E05-CAE1-4A7B-17AE-4A40384127B6}"/>
              </a:ext>
            </a:extLst>
          </p:cNvPr>
          <p:cNvSpPr txBox="1"/>
          <p:nvPr/>
        </p:nvSpPr>
        <p:spPr>
          <a:xfrm>
            <a:off x="10847243" y="5994429"/>
            <a:ext cx="5262980" cy="3693319"/>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إرساء</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البيئة الآمنة: تعزيز الثقة بالنفس والتحفيز على التعلم</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مأسسة السلوكات</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المنتظرة من المتعلمين.</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r" rtl="1"/>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4" name="TextBox 22">
            <a:extLst>
              <a:ext uri="{FF2B5EF4-FFF2-40B4-BE49-F238E27FC236}">
                <a16:creationId xmlns:a16="http://schemas.microsoft.com/office/drawing/2014/main" id="{10B5A2FB-F573-D742-F326-59754CFEF089}"/>
              </a:ext>
            </a:extLst>
          </p:cNvPr>
          <p:cNvSpPr txBox="1"/>
          <p:nvPr/>
        </p:nvSpPr>
        <p:spPr>
          <a:xfrm>
            <a:off x="1690780" y="5501778"/>
            <a:ext cx="5782352" cy="4431983"/>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شد انتباه المتعلمين</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إزالة المشوشات،</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إعداد أدوات ووسائل التعلم؛</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نشاط مأسسة السلوك ؛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مراقبة/تصحيح</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الأنشطة المنزلية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8" name="Freeform 16">
            <a:extLst>
              <a:ext uri="{FF2B5EF4-FFF2-40B4-BE49-F238E27FC236}">
                <a16:creationId xmlns:a16="http://schemas.microsoft.com/office/drawing/2014/main" id="{ACCE1C62-D35A-6960-6777-4FB7C8AD9EC0}"/>
              </a:ext>
            </a:extLst>
          </p:cNvPr>
          <p:cNvSpPr/>
          <p:nvPr/>
        </p:nvSpPr>
        <p:spPr>
          <a:xfrm>
            <a:off x="4669969" y="444539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3" name="TextBox 19"/>
          <p:cNvSpPr txBox="1"/>
          <p:nvPr/>
        </p:nvSpPr>
        <p:spPr>
          <a:xfrm>
            <a:off x="4109335" y="452498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endPar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Freeform 17"/>
          <p:cNvSpPr/>
          <p:nvPr/>
        </p:nvSpPr>
        <p:spPr>
          <a:xfrm>
            <a:off x="13019290" y="4682008"/>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2" name="TextBox 18"/>
          <p:cNvSpPr txBox="1"/>
          <p:nvPr/>
        </p:nvSpPr>
        <p:spPr>
          <a:xfrm>
            <a:off x="12583514" y="478276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6" name="Freeform 10">
            <a:extLst>
              <a:ext uri="{FF2B5EF4-FFF2-40B4-BE49-F238E27FC236}">
                <a16:creationId xmlns:a16="http://schemas.microsoft.com/office/drawing/2014/main" id="{28A71D59-C921-91D3-0914-90E6B82A3375}"/>
              </a:ext>
            </a:extLst>
          </p:cNvPr>
          <p:cNvSpPr/>
          <p:nvPr/>
        </p:nvSpPr>
        <p:spPr>
          <a:xfrm>
            <a:off x="6725415" y="325229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187631BB-FEF2-FDDF-E0DE-5B1708E2AED2}"/>
              </a:ext>
            </a:extLst>
          </p:cNvPr>
          <p:cNvSpPr txBox="1"/>
          <p:nvPr/>
        </p:nvSpPr>
        <p:spPr>
          <a:xfrm>
            <a:off x="7787353" y="3162300"/>
            <a:ext cx="3658651"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افتتاح الحصة</a:t>
            </a:r>
          </a:p>
        </p:txBody>
      </p:sp>
    </p:spTree>
    <p:extLst>
      <p:ext uri="{BB962C8B-B14F-4D97-AF65-F5344CB8AC3E}">
        <p14:creationId xmlns:p14="http://schemas.microsoft.com/office/powerpoint/2010/main" val="1148945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5D95D-510F-BBEB-5BB1-DB0C0F2DAC25}"/>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C5BFC377-CC5F-3F1B-6903-D1A5D50C1AC0}"/>
              </a:ext>
            </a:extLst>
          </p:cNvPr>
          <p:cNvSpPr txBox="1"/>
          <p:nvPr/>
        </p:nvSpPr>
        <p:spPr>
          <a:xfrm>
            <a:off x="1374715" y="4650974"/>
            <a:ext cx="9981906" cy="1079142"/>
          </a:xfrm>
          <a:prstGeom prst="rect">
            <a:avLst/>
          </a:prstGeom>
        </p:spPr>
        <p:txBody>
          <a:bodyPr wrap="square" lIns="0" tIns="0" rIns="0" bIns="0" rtlCol="0" anchor="t">
            <a:spAutoFit/>
          </a:bodyPr>
          <a:lstStyle/>
          <a:p>
            <a:pPr lvl="0" algn="ctr" rtl="1">
              <a:lnSpc>
                <a:spcPts val="7749"/>
              </a:lnSpc>
              <a:spcBef>
                <a:spcPct val="0"/>
              </a:spcBef>
            </a:pPr>
            <a:r>
              <a:rPr lang="ar-MA" sz="88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كيف أشتغل مع زميلي في القسم؟</a:t>
            </a:r>
            <a:endParaRPr lang="ar-EG" sz="88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5A94B673-6B55-28D5-36DC-C840E253D585}"/>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166DFC1A-A8AE-76FB-F8BB-6CBE1D1EE64A}"/>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AD53778A-5DED-250C-18DB-FE500EB89F8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9" name="TextBox 8">
                <a:extLst>
                  <a:ext uri="{FF2B5EF4-FFF2-40B4-BE49-F238E27FC236}">
                    <a16:creationId xmlns:a16="http://schemas.microsoft.com/office/drawing/2014/main" id="{114DA9F3-3811-1949-AF1E-7825F3952FC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4F321F3F-80DD-0050-238C-FB0AB302103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1" name="Group 10">
              <a:extLst>
                <a:ext uri="{FF2B5EF4-FFF2-40B4-BE49-F238E27FC236}">
                  <a16:creationId xmlns:a16="http://schemas.microsoft.com/office/drawing/2014/main" id="{4DABBA85-8937-179E-6926-55998B478C27}"/>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765A6075-C5AD-2A40-EDCF-0812F46BDC1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58AADA0B-C382-940A-EE6A-9B1A92DB9A50}"/>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15FDC7A6-C930-4A08-C079-85F54641E78B}"/>
              </a:ext>
            </a:extLst>
          </p:cNvPr>
          <p:cNvSpPr txBox="1"/>
          <p:nvPr/>
        </p:nvSpPr>
        <p:spPr>
          <a:xfrm>
            <a:off x="12958908" y="4267216"/>
            <a:ext cx="3939722"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50D49C86-1138-4112-A00C-DAE423F80F34}"/>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C8CEE6EA-8750-E381-B7E7-6BDB51413A84}"/>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C732BCDC-1C40-C9B0-5661-C6909E8646F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A27DB163-84C4-3934-9B97-F5BE6B0FF0C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1CFDDE01-4401-0F97-5CD2-4424DE49AC5D}"/>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النشاط1: تدبير السلوك</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162032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35983-2520-A30A-67EF-E144FFA55B55}"/>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5D645089-12B9-98C5-3032-BE15E89A1E26}"/>
              </a:ext>
            </a:extLst>
          </p:cNvPr>
          <p:cNvSpPr txBox="1"/>
          <p:nvPr/>
        </p:nvSpPr>
        <p:spPr>
          <a:xfrm>
            <a:off x="2637944" y="1460234"/>
            <a:ext cx="12819896" cy="1017586"/>
          </a:xfrm>
          <a:prstGeom prst="rect">
            <a:avLst/>
          </a:prstGeom>
          <a:noFill/>
        </p:spPr>
        <p:txBody>
          <a:bodyPr wrap="square">
            <a:spAutoFit/>
          </a:bodyPr>
          <a:lstStyle/>
          <a:p>
            <a:pPr lvl="0" algn="ctr" rtl="1">
              <a:lnSpc>
                <a:spcPts val="7749"/>
              </a:lnSpc>
              <a:spcBef>
                <a:spcPct val="0"/>
              </a:spcBef>
            </a:pPr>
            <a:r>
              <a:rPr lang="ar-MA" sz="48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كيف أشتغل مع زميلي في القسم؟</a:t>
            </a:r>
            <a:endParaRPr lang="ar-EG" sz="48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0" name="Forme libre : forme 19">
            <a:extLst>
              <a:ext uri="{FF2B5EF4-FFF2-40B4-BE49-F238E27FC236}">
                <a16:creationId xmlns:a16="http://schemas.microsoft.com/office/drawing/2014/main" id="{5ABAF7D5-A3E8-9867-2333-31A3186D3EA3}"/>
              </a:ext>
            </a:extLst>
          </p:cNvPr>
          <p:cNvSpPr/>
          <p:nvPr/>
        </p:nvSpPr>
        <p:spPr>
          <a:xfrm rot="21239963" flipH="1">
            <a:off x="2137604" y="2296593"/>
            <a:ext cx="13366621" cy="7948581"/>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sz="2025" dirty="0"/>
          </a:p>
        </p:txBody>
      </p:sp>
      <p:sp>
        <p:nvSpPr>
          <p:cNvPr id="18" name="ZoneTexte 17">
            <a:extLst>
              <a:ext uri="{FF2B5EF4-FFF2-40B4-BE49-F238E27FC236}">
                <a16:creationId xmlns:a16="http://schemas.microsoft.com/office/drawing/2014/main" id="{AEEC98E5-FF19-613A-52B1-63D18F053C15}"/>
              </a:ext>
            </a:extLst>
          </p:cNvPr>
          <p:cNvSpPr txBox="1"/>
          <p:nvPr/>
        </p:nvSpPr>
        <p:spPr>
          <a:xfrm>
            <a:off x="2855012" y="3612907"/>
            <a:ext cx="12143554" cy="5632311"/>
          </a:xfrm>
          <a:prstGeom prst="rect">
            <a:avLst/>
          </a:prstGeom>
          <a:noFill/>
        </p:spPr>
        <p:txBody>
          <a:bodyPr wrap="square">
            <a:spAutoFit/>
          </a:bodyPr>
          <a:lstStyle/>
          <a:p>
            <a:pPr marL="514350" indent="-514350" algn="just" rtl="1">
              <a:buClr>
                <a:srgbClr val="00B050"/>
              </a:buClr>
              <a:buFont typeface="Wingdings" panose="05000000000000000000" pitchFamily="2" charset="2"/>
              <a:buChar char="ü"/>
            </a:pPr>
            <a:r>
              <a:rPr lang="ar-MA" sz="4000" dirty="0">
                <a:solidFill>
                  <a:srgbClr val="002060"/>
                </a:solidFill>
                <a:latin typeface="Microsoft Uighur" panose="02000000000000000000" pitchFamily="2" charset="-78"/>
                <a:cs typeface="Microsoft Uighur" panose="02000000000000000000" pitchFamily="2" charset="-78"/>
              </a:rPr>
              <a:t>يجب على المدرس أن يوضح للتلاميذ السلوك المنتظر حول كيفية الاشتغال مع الزميل في القسم؛</a:t>
            </a:r>
          </a:p>
          <a:p>
            <a:pPr marL="514350" indent="-514350" algn="just" rtl="1">
              <a:buClr>
                <a:srgbClr val="00B050"/>
              </a:buClr>
              <a:buFont typeface="Wingdings" panose="05000000000000000000" pitchFamily="2" charset="2"/>
              <a:buChar char="ü"/>
            </a:pPr>
            <a:r>
              <a:rPr lang="ar-MA" sz="4000" dirty="0">
                <a:solidFill>
                  <a:srgbClr val="002060"/>
                </a:solidFill>
                <a:latin typeface="Microsoft Uighur" panose="02000000000000000000" pitchFamily="2" charset="-78"/>
                <a:cs typeface="Microsoft Uighur" panose="02000000000000000000" pitchFamily="2" charset="-78"/>
              </a:rPr>
              <a:t>ظهور "أيقونة العمل الثنائي" معناه بداية الإجراء الاعتيادي بالاشتغال مع الزميل في القسم؛</a:t>
            </a:r>
          </a:p>
          <a:p>
            <a:pPr marL="514350" indent="-514350" algn="just" rtl="1">
              <a:buClr>
                <a:srgbClr val="00B050"/>
              </a:buClr>
              <a:buFont typeface="Wingdings" panose="05000000000000000000" pitchFamily="2" charset="2"/>
              <a:buChar char="ü"/>
            </a:pPr>
            <a:r>
              <a:rPr lang="ar-MA" sz="4000" b="1" dirty="0">
                <a:solidFill>
                  <a:srgbClr val="002060"/>
                </a:solidFill>
                <a:latin typeface="Microsoft Uighur" panose="02000000000000000000" pitchFamily="2" charset="-78"/>
                <a:cs typeface="Microsoft Uighur" panose="02000000000000000000" pitchFamily="2" charset="-78"/>
              </a:rPr>
              <a:t>بروتوكول الاشتغال في ثنائيات هو كالآتي</a:t>
            </a:r>
            <a:r>
              <a:rPr lang="ar-MA" sz="4000" dirty="0">
                <a:solidFill>
                  <a:srgbClr val="002060"/>
                </a:solidFill>
                <a:latin typeface="Microsoft Uighur" panose="02000000000000000000" pitchFamily="2" charset="-78"/>
                <a:cs typeface="Microsoft Uighur" panose="02000000000000000000" pitchFamily="2" charset="-78"/>
              </a:rPr>
              <a:t>: </a:t>
            </a:r>
          </a:p>
          <a:p>
            <a:pPr marL="1482328" indent="-578644" algn="just" rtl="1">
              <a:buClr>
                <a:srgbClr val="00B050"/>
              </a:buClr>
              <a:buFont typeface="+mj-lt"/>
              <a:buAutoNum type="arabicPeriod"/>
            </a:pPr>
            <a:r>
              <a:rPr lang="ar-MA" sz="4000" dirty="0">
                <a:solidFill>
                  <a:srgbClr val="002060"/>
                </a:solidFill>
                <a:latin typeface="Microsoft Uighur" panose="02000000000000000000" pitchFamily="2" charset="-78"/>
                <a:cs typeface="Microsoft Uighur" panose="02000000000000000000" pitchFamily="2" charset="-78"/>
              </a:rPr>
              <a:t> أشارك العمل مع زميلي بهدوء؛</a:t>
            </a:r>
          </a:p>
          <a:p>
            <a:pPr marL="1482328" indent="-578644" algn="just" rtl="1">
              <a:buClr>
                <a:srgbClr val="00B050"/>
              </a:buClr>
              <a:buFont typeface="+mj-lt"/>
              <a:buAutoNum type="arabicPeriod"/>
            </a:pPr>
            <a:r>
              <a:rPr lang="ar-MA" sz="4000" dirty="0">
                <a:solidFill>
                  <a:srgbClr val="002060"/>
                </a:solidFill>
                <a:latin typeface="Microsoft Uighur" panose="02000000000000000000" pitchFamily="2" charset="-78"/>
                <a:cs typeface="Microsoft Uighur" panose="02000000000000000000" pitchFamily="2" charset="-78"/>
              </a:rPr>
              <a:t>أنصحه إذا خالف أحد بنود ميثاق القسم؛</a:t>
            </a:r>
          </a:p>
          <a:p>
            <a:pPr marL="1482328" indent="-578644" algn="just" rtl="1">
              <a:buClr>
                <a:srgbClr val="00B050"/>
              </a:buClr>
              <a:buFont typeface="+mj-lt"/>
              <a:buAutoNum type="arabicPeriod"/>
            </a:pPr>
            <a:r>
              <a:rPr lang="ar-MA" sz="4000" dirty="0">
                <a:solidFill>
                  <a:srgbClr val="002060"/>
                </a:solidFill>
                <a:latin typeface="Microsoft Uighur" panose="02000000000000000000" pitchFamily="2" charset="-78"/>
                <a:cs typeface="Microsoft Uighur" panose="02000000000000000000" pitchFamily="2" charset="-78"/>
              </a:rPr>
              <a:t> أقدم له المساعدة متى ما طلبها مني؛</a:t>
            </a:r>
          </a:p>
          <a:p>
            <a:pPr marL="1482328" indent="-578644" algn="just" rtl="1">
              <a:buClr>
                <a:srgbClr val="00B050"/>
              </a:buClr>
              <a:buFont typeface="+mj-lt"/>
              <a:buAutoNum type="arabicPeriod"/>
            </a:pPr>
            <a:r>
              <a:rPr lang="ar-MA" sz="4000" dirty="0">
                <a:solidFill>
                  <a:srgbClr val="002060"/>
                </a:solidFill>
                <a:latin typeface="Microsoft Uighur" panose="02000000000000000000" pitchFamily="2" charset="-78"/>
                <a:cs typeface="Microsoft Uighur" panose="02000000000000000000" pitchFamily="2" charset="-78"/>
              </a:rPr>
              <a:t> أصحح له خطأه بأدب؛</a:t>
            </a:r>
          </a:p>
          <a:p>
            <a:pPr marL="1482328" indent="-578644" algn="just" rtl="1">
              <a:buClr>
                <a:srgbClr val="00B050"/>
              </a:buClr>
              <a:buFont typeface="+mj-lt"/>
              <a:buAutoNum type="arabicPeriod"/>
            </a:pPr>
            <a:r>
              <a:rPr lang="ar-MA" sz="4000" dirty="0">
                <a:solidFill>
                  <a:srgbClr val="002060"/>
                </a:solidFill>
                <a:latin typeface="Microsoft Uighur" panose="02000000000000000000" pitchFamily="2" charset="-78"/>
                <a:cs typeface="Microsoft Uighur" panose="02000000000000000000" pitchFamily="2" charset="-78"/>
              </a:rPr>
              <a:t>أقبل تصحيحه خطئي وأستفيد منه.</a:t>
            </a:r>
          </a:p>
        </p:txBody>
      </p:sp>
      <p:grpSp>
        <p:nvGrpSpPr>
          <p:cNvPr id="9" name="Groupe 8">
            <a:extLst>
              <a:ext uri="{FF2B5EF4-FFF2-40B4-BE49-F238E27FC236}">
                <a16:creationId xmlns:a16="http://schemas.microsoft.com/office/drawing/2014/main" id="{45A377AA-07EC-BC01-9348-7DD8C3FFAD58}"/>
              </a:ext>
            </a:extLst>
          </p:cNvPr>
          <p:cNvGrpSpPr/>
          <p:nvPr/>
        </p:nvGrpSpPr>
        <p:grpSpPr>
          <a:xfrm>
            <a:off x="7510898" y="2519467"/>
            <a:ext cx="2831783" cy="966360"/>
            <a:chOff x="4724650" y="1291082"/>
            <a:chExt cx="2517140" cy="858987"/>
          </a:xfrm>
        </p:grpSpPr>
        <p:sp>
          <p:nvSpPr>
            <p:cNvPr id="2" name="Forme libre : forme 1">
              <a:extLst>
                <a:ext uri="{FF2B5EF4-FFF2-40B4-BE49-F238E27FC236}">
                  <a16:creationId xmlns:a16="http://schemas.microsoft.com/office/drawing/2014/main" id="{FCFFB550-5763-CD80-23A9-72775AA42D51}"/>
                </a:ext>
              </a:extLst>
            </p:cNvPr>
            <p:cNvSpPr/>
            <p:nvPr/>
          </p:nvSpPr>
          <p:spPr>
            <a:xfrm rot="21239963" flipH="1">
              <a:off x="4953445" y="1291082"/>
              <a:ext cx="2059551" cy="858987"/>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00B050"/>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250" dirty="0"/>
            </a:p>
          </p:txBody>
        </p:sp>
        <p:sp>
          <p:nvSpPr>
            <p:cNvPr id="7" name="ZoneTexte 6">
              <a:extLst>
                <a:ext uri="{FF2B5EF4-FFF2-40B4-BE49-F238E27FC236}">
                  <a16:creationId xmlns:a16="http://schemas.microsoft.com/office/drawing/2014/main" id="{B8B9FA00-F388-885F-9C0D-80D4A2FA36A6}"/>
                </a:ext>
              </a:extLst>
            </p:cNvPr>
            <p:cNvSpPr txBox="1"/>
            <p:nvPr/>
          </p:nvSpPr>
          <p:spPr>
            <a:xfrm>
              <a:off x="4724650" y="1437148"/>
              <a:ext cx="2517140" cy="574517"/>
            </a:xfrm>
            <a:prstGeom prst="rect">
              <a:avLst/>
            </a:prstGeom>
            <a:noFill/>
          </p:spPr>
          <p:txBody>
            <a:bodyPr wrap="square">
              <a:spAutoFit/>
            </a:bodyPr>
            <a:lstStyle/>
            <a:p>
              <a:pPr algn="ctr" rtl="1">
                <a:spcAft>
                  <a:spcPts val="675"/>
                </a:spcAft>
              </a:pP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ما ينبغي القيام به:</a:t>
              </a:r>
              <a:endParaRPr lang="fr-FR"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4" name="Rectangle 3">
            <a:extLst>
              <a:ext uri="{FF2B5EF4-FFF2-40B4-BE49-F238E27FC236}">
                <a16:creationId xmlns:a16="http://schemas.microsoft.com/office/drawing/2014/main" id="{E517E98C-C651-FD6E-4987-6FF0AFB52DCF}"/>
              </a:ext>
            </a:extLst>
          </p:cNvPr>
          <p:cNvSpPr/>
          <p:nvPr/>
        </p:nvSpPr>
        <p:spPr>
          <a:xfrm>
            <a:off x="-380999" y="-296297"/>
            <a:ext cx="18719442" cy="1378462"/>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0" name="Freeform 22">
            <a:extLst>
              <a:ext uri="{FF2B5EF4-FFF2-40B4-BE49-F238E27FC236}">
                <a16:creationId xmlns:a16="http://schemas.microsoft.com/office/drawing/2014/main" id="{7ACB0DEA-84BF-52F5-D1EC-1031D2F738CB}"/>
              </a:ext>
            </a:extLst>
          </p:cNvPr>
          <p:cNvSpPr/>
          <p:nvPr/>
        </p:nvSpPr>
        <p:spPr>
          <a:xfrm rot="-10800000">
            <a:off x="12649200" y="311782"/>
            <a:ext cx="5696860"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2" name="TextBox 34">
            <a:extLst>
              <a:ext uri="{FF2B5EF4-FFF2-40B4-BE49-F238E27FC236}">
                <a16:creationId xmlns:a16="http://schemas.microsoft.com/office/drawing/2014/main" id="{E39A50FB-F03C-39B2-66FE-C1BAC9644888}"/>
              </a:ext>
            </a:extLst>
          </p:cNvPr>
          <p:cNvSpPr txBox="1"/>
          <p:nvPr/>
        </p:nvSpPr>
        <p:spPr>
          <a:xfrm>
            <a:off x="13182600" y="849318"/>
            <a:ext cx="4286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Tree>
    <p:extLst>
      <p:ext uri="{BB962C8B-B14F-4D97-AF65-F5344CB8AC3E}">
        <p14:creationId xmlns:p14="http://schemas.microsoft.com/office/powerpoint/2010/main" val="838429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5CEDA-4245-9D54-E0F2-62E2F6A5E2C4}"/>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1A48913E-B9ED-E5E8-5054-39A410EB461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8CFCC6F7-BC0A-C617-AA26-0BE0C7ECDD87}"/>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87F2D5B-B5EA-643D-640D-81CC599AC5E9}"/>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FE165B8C-5892-0479-4ED2-EE8395F7BC90}"/>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9E5A6BD0-A539-3BC8-88D1-E193C66C9B2B}"/>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7AD672E8-6CC8-6AD1-5BBF-04CE2DEF535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917E4624-B315-9FA6-1266-47B0652E9013}"/>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ECDD3CB7-3409-F985-F3AB-43C342A2AE14}"/>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9293383-D7C5-2CBA-A1BD-1471282DC8EA}"/>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77A3DAA4-5689-110A-9966-E91883DAD16C}"/>
              </a:ext>
            </a:extLst>
          </p:cNvPr>
          <p:cNvSpPr txBox="1"/>
          <p:nvPr/>
        </p:nvSpPr>
        <p:spPr>
          <a:xfrm>
            <a:off x="12368446" y="4475843"/>
            <a:ext cx="3688570"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
        <p:nvSpPr>
          <p:cNvPr id="6" name="Freeform 6">
            <a:extLst>
              <a:ext uri="{FF2B5EF4-FFF2-40B4-BE49-F238E27FC236}">
                <a16:creationId xmlns:a16="http://schemas.microsoft.com/office/drawing/2014/main" id="{B7EDB212-A29B-A52A-3BDB-E16AB1E4343A}"/>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spTree>
    <p:extLst>
      <p:ext uri="{BB962C8B-B14F-4D97-AF65-F5344CB8AC3E}">
        <p14:creationId xmlns:p14="http://schemas.microsoft.com/office/powerpoint/2010/main" val="1913329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A092-5609-6F66-FEAC-A57495FAD44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41D1C6F5-D60D-22A7-4260-CED036505E05}"/>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8B610653-CE11-F1AB-8AD4-5AB05C13B75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CE62EA40-ABD6-627E-E7BA-924440BCDB32}"/>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7B11D423-DB75-3C76-05F2-84E38BA8DCD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34D80B94-F214-CBAF-C999-4B51FB7A987F}"/>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CE74EFE9-AF99-FE3E-1713-F3E95B2D62AD}"/>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F1CD5C82-E6BC-4845-9143-84E4361B035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3840C93A-3C70-775D-6395-D503D17B6332}"/>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B4346ACB-E93A-8882-BC4E-01AC0727984C}"/>
              </a:ext>
            </a:extLst>
          </p:cNvPr>
          <p:cNvSpPr txBox="1"/>
          <p:nvPr/>
        </p:nvSpPr>
        <p:spPr>
          <a:xfrm>
            <a:off x="12496799" y="4272107"/>
            <a:ext cx="3622461"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13B6B698-8024-A4DD-159F-AD9340E8DD80}"/>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sp>
        <p:nvSpPr>
          <p:cNvPr id="7" name="ZoneTexte 6">
            <a:extLst>
              <a:ext uri="{FF2B5EF4-FFF2-40B4-BE49-F238E27FC236}">
                <a16:creationId xmlns:a16="http://schemas.microsoft.com/office/drawing/2014/main" id="{CDE68AB5-B5E8-BAEB-7D25-7C7C0F479067}"/>
              </a:ext>
            </a:extLst>
          </p:cNvPr>
          <p:cNvSpPr txBox="1"/>
          <p:nvPr/>
        </p:nvSpPr>
        <p:spPr>
          <a:xfrm>
            <a:off x="5041447" y="4958834"/>
            <a:ext cx="10082892" cy="369332"/>
          </a:xfrm>
          <a:prstGeom prst="rect">
            <a:avLst/>
          </a:prstGeom>
          <a:noFill/>
        </p:spPr>
        <p:txBody>
          <a:bodyPr wrap="square">
            <a:spAutoFit/>
          </a:bodyPr>
          <a:lstStyle/>
          <a:p>
            <a:endParaRPr lang="fr-FR" dirty="0"/>
          </a:p>
        </p:txBody>
      </p:sp>
      <p:pic>
        <p:nvPicPr>
          <p:cNvPr id="8" name="Image 7" descr="People Suffering from Problems, Attendin Graphic by pch.vector ...">
            <a:extLst>
              <a:ext uri="{FF2B5EF4-FFF2-40B4-BE49-F238E27FC236}">
                <a16:creationId xmlns:a16="http://schemas.microsoft.com/office/drawing/2014/main" id="{F019D5C3-554E-C8CE-CC02-3CE4B23F401E}"/>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3828101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rme libre : forme 19">
            <a:extLst>
              <a:ext uri="{FF2B5EF4-FFF2-40B4-BE49-F238E27FC236}">
                <a16:creationId xmlns:a16="http://schemas.microsoft.com/office/drawing/2014/main" id="{7B4235FA-7634-6A8E-5074-DCF85261196B}"/>
              </a:ext>
            </a:extLst>
          </p:cNvPr>
          <p:cNvSpPr/>
          <p:nvPr/>
        </p:nvSpPr>
        <p:spPr>
          <a:xfrm rot="21239963" flipH="1">
            <a:off x="9454795" y="359380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8EC5C4D1-C538-330E-EAD2-77A9E3A301F6}"/>
              </a:ext>
            </a:extLst>
          </p:cNvPr>
          <p:cNvSpPr/>
          <p:nvPr/>
        </p:nvSpPr>
        <p:spPr>
          <a:xfrm rot="21239963" flipH="1">
            <a:off x="829056" y="339257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1" name="TextBox 21"/>
          <p:cNvSpPr txBox="1"/>
          <p:nvPr/>
        </p:nvSpPr>
        <p:spPr>
          <a:xfrm>
            <a:off x="9881374" y="4429692"/>
            <a:ext cx="7001762" cy="3693319"/>
          </a:xfrm>
          <a:prstGeom prst="rect">
            <a:avLst/>
          </a:prstGeom>
        </p:spPr>
        <p:txBody>
          <a:bodyPr wrap="square" lIns="0" tIns="0" rIns="0" bIns="0" rtlCol="0" anchor="t">
            <a:spAutoFit/>
          </a:bodyPr>
          <a:lstStyle/>
          <a:p>
            <a:pPr marL="518173" lvl="1" indent="-259086" algn="just"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تستهدف الأنشطة الاعتيادية تنمية الطلاقة الحسابية وتحسين القدرة على تذكر الأعداد والعمليات وزيادة التركيز والانتباه وتعزيز ثقة المتعلمين في أنفسهم والرفع من أدائهم في مجالي الحساب وحل المسائل.</a:t>
            </a:r>
          </a:p>
        </p:txBody>
      </p:sp>
      <p:sp>
        <p:nvSpPr>
          <p:cNvPr id="17" name="Freeform 17"/>
          <p:cNvSpPr/>
          <p:nvPr/>
        </p:nvSpPr>
        <p:spPr>
          <a:xfrm>
            <a:off x="13438541" y="3360951"/>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8" name="TextBox 18"/>
          <p:cNvSpPr txBox="1"/>
          <p:nvPr/>
        </p:nvSpPr>
        <p:spPr>
          <a:xfrm>
            <a:off x="12901671" y="352675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22" name="TextBox 22"/>
          <p:cNvSpPr txBox="1"/>
          <p:nvPr/>
        </p:nvSpPr>
        <p:spPr>
          <a:xfrm>
            <a:off x="2169106" y="4944505"/>
            <a:ext cx="4249109" cy="1908215"/>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وع أنشطة الحساب الذهني المتعلقة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بالجمع</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endParaRPr lang="ar-EG" sz="28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6" name="Freeform 16"/>
          <p:cNvSpPr/>
          <p:nvPr/>
        </p:nvSpPr>
        <p:spPr>
          <a:xfrm>
            <a:off x="4794128" y="336779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9" name="TextBox 19"/>
          <p:cNvSpPr txBox="1"/>
          <p:nvPr/>
        </p:nvSpPr>
        <p:spPr>
          <a:xfrm>
            <a:off x="4298556" y="3546869"/>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grpSp>
        <p:nvGrpSpPr>
          <p:cNvPr id="2" name="Groupe 13">
            <a:extLst>
              <a:ext uri="{FF2B5EF4-FFF2-40B4-BE49-F238E27FC236}">
                <a16:creationId xmlns:a16="http://schemas.microsoft.com/office/drawing/2014/main" id="{9DFD5B7F-AD64-FB4D-BAB0-A020B92CA701}"/>
              </a:ext>
            </a:extLst>
          </p:cNvPr>
          <p:cNvGrpSpPr/>
          <p:nvPr/>
        </p:nvGrpSpPr>
        <p:grpSpPr>
          <a:xfrm>
            <a:off x="152400" y="69293"/>
            <a:ext cx="17983200" cy="965024"/>
            <a:chOff x="312517" y="-3809"/>
            <a:chExt cx="8468888" cy="380320"/>
          </a:xfrm>
          <a:noFill/>
        </p:grpSpPr>
        <p:sp>
          <p:nvSpPr>
            <p:cNvPr id="3" name="Rectangle : coins arrondis 14">
              <a:extLst>
                <a:ext uri="{FF2B5EF4-FFF2-40B4-BE49-F238E27FC236}">
                  <a16:creationId xmlns:a16="http://schemas.microsoft.com/office/drawing/2014/main" id="{901592FB-120F-F893-825F-3BEF8F257374}"/>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005B183E-FB59-1BC7-DC91-1231A8249791}"/>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5" name="Rectangle : coins arrondis 16">
              <a:extLst>
                <a:ext uri="{FF2B5EF4-FFF2-40B4-BE49-F238E27FC236}">
                  <a16:creationId xmlns:a16="http://schemas.microsoft.com/office/drawing/2014/main" id="{D2ADB2C9-7D14-4D76-BC43-E8964B280A31}"/>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6" name="Rectangle : coins arrondis 18">
              <a:extLst>
                <a:ext uri="{FF2B5EF4-FFF2-40B4-BE49-F238E27FC236}">
                  <a16:creationId xmlns:a16="http://schemas.microsoft.com/office/drawing/2014/main" id="{D5EF897D-C56B-31BD-61B9-3784E8B4C86B}"/>
                </a:ext>
              </a:extLst>
            </p:cNvPr>
            <p:cNvSpPr/>
            <p:nvPr/>
          </p:nvSpPr>
          <p:spPr>
            <a:xfrm>
              <a:off x="6338777" y="-3809"/>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7" name="Freeform 10">
            <a:extLst>
              <a:ext uri="{FF2B5EF4-FFF2-40B4-BE49-F238E27FC236}">
                <a16:creationId xmlns:a16="http://schemas.microsoft.com/office/drawing/2014/main" id="{B1D2EC40-B163-C008-D8B1-18B35D8FE8BE}"/>
              </a:ext>
            </a:extLst>
          </p:cNvPr>
          <p:cNvSpPr/>
          <p:nvPr/>
        </p:nvSpPr>
        <p:spPr>
          <a:xfrm>
            <a:off x="5931978" y="169034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40" name="TextBox 15"/>
          <p:cNvSpPr txBox="1"/>
          <p:nvPr/>
        </p:nvSpPr>
        <p:spPr>
          <a:xfrm>
            <a:off x="6417481" y="1659867"/>
            <a:ext cx="4432433"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الأنشطة الاعتيادية</a:t>
            </a:r>
          </a:p>
        </p:txBody>
      </p:sp>
    </p:spTree>
    <p:extLst>
      <p:ext uri="{BB962C8B-B14F-4D97-AF65-F5344CB8AC3E}">
        <p14:creationId xmlns:p14="http://schemas.microsoft.com/office/powerpoint/2010/main" val="1962894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EAD2B-C727-9427-6F63-8C11956CFE49}"/>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6475431F-A038-0AE0-2E9E-21211DA08BD1}"/>
              </a:ext>
            </a:extLst>
          </p:cNvPr>
          <p:cNvSpPr txBox="1"/>
          <p:nvPr/>
        </p:nvSpPr>
        <p:spPr>
          <a:xfrm>
            <a:off x="1081217" y="4887447"/>
            <a:ext cx="10543065" cy="1048364"/>
          </a:xfrm>
          <a:prstGeom prst="rect">
            <a:avLst/>
          </a:prstGeom>
        </p:spPr>
        <p:txBody>
          <a:bodyPr wrap="square" lIns="0" tIns="0" rIns="0" bIns="0" rtlCol="0" anchor="t">
            <a:spAutoFit/>
          </a:bodyPr>
          <a:lstStyle/>
          <a:p>
            <a:pPr lvl="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نشاط الضرب باستخدام تقنية السلم</a:t>
            </a:r>
          </a:p>
        </p:txBody>
      </p:sp>
      <p:grpSp>
        <p:nvGrpSpPr>
          <p:cNvPr id="14" name="Groupe 13">
            <a:extLst>
              <a:ext uri="{FF2B5EF4-FFF2-40B4-BE49-F238E27FC236}">
                <a16:creationId xmlns:a16="http://schemas.microsoft.com/office/drawing/2014/main" id="{EB961CD2-C123-E832-E49E-6F4A52D6871C}"/>
              </a:ext>
            </a:extLst>
          </p:cNvPr>
          <p:cNvGrpSpPr/>
          <p:nvPr/>
        </p:nvGrpSpPr>
        <p:grpSpPr>
          <a:xfrm rot="10800000">
            <a:off x="11582400" y="1028700"/>
            <a:ext cx="8999958" cy="7764850"/>
            <a:chOff x="-4692020" y="659100"/>
            <a:chExt cx="12867402" cy="9887050"/>
          </a:xfrm>
        </p:grpSpPr>
        <p:grpSp>
          <p:nvGrpSpPr>
            <p:cNvPr id="7" name="Group 6">
              <a:extLst>
                <a:ext uri="{FF2B5EF4-FFF2-40B4-BE49-F238E27FC236}">
                  <a16:creationId xmlns:a16="http://schemas.microsoft.com/office/drawing/2014/main" id="{04353874-3BD2-C8AA-F62D-02F2F2556A46}"/>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24BD91E8-85E5-2E20-8C95-001784D61D43}"/>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F1CCF665-1F60-FC65-BF16-22CEE277883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8BD77281-E301-5149-1C0E-86478A4CD88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1D5D8745-6791-078C-18F6-F8F0311DD8FF}"/>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CE03441E-D7E3-B3D1-DC38-575AF6CEB9E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C91B27C8-025C-C0F3-0FC4-33535D4104FF}"/>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8C222366-4677-B951-7290-287BE3E61B06}"/>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52DE2AA1-F665-2B31-21A3-20BE91BE4222}"/>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0" eaLnBrk="1" latinLnBrk="0" hangingPunct="1">
              <a:lnSpc>
                <a:spcPts val="3750"/>
              </a:lnSpc>
            </a:pPr>
            <a:endParaRPr/>
          </a:p>
        </p:txBody>
      </p:sp>
      <p:grpSp>
        <p:nvGrpSpPr>
          <p:cNvPr id="18" name="Group 33">
            <a:extLst>
              <a:ext uri="{FF2B5EF4-FFF2-40B4-BE49-F238E27FC236}">
                <a16:creationId xmlns:a16="http://schemas.microsoft.com/office/drawing/2014/main" id="{A907ADB1-C6AB-7C65-BB5E-8D615B05FFE7}"/>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A83CEED1-6691-CC2C-67D7-4B3384C85E96}"/>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0C7231D7-945B-5935-8A30-9DC9D5CE42AA}"/>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B2E89248-1487-CD45-B09D-B13B7D76005D}"/>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النشاط2: النشاط الاعتيادي</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090528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67E85-B3F8-12DD-539D-030D841FE3D8}"/>
            </a:ext>
          </a:extLst>
        </p:cNvPr>
        <p:cNvGrpSpPr/>
        <p:nvPr/>
      </p:nvGrpSpPr>
      <p:grpSpPr>
        <a:xfrm>
          <a:off x="0" y="0"/>
          <a:ext cx="0" cy="0"/>
          <a:chOff x="0" y="0"/>
          <a:chExt cx="0" cy="0"/>
        </a:xfrm>
      </p:grpSpPr>
      <p:grpSp>
        <p:nvGrpSpPr>
          <p:cNvPr id="2" name="Group 11">
            <a:extLst>
              <a:ext uri="{FF2B5EF4-FFF2-40B4-BE49-F238E27FC236}">
                <a16:creationId xmlns:a16="http://schemas.microsoft.com/office/drawing/2014/main" id="{424DC857-6561-C9C4-36D5-8C8D70FDF033}"/>
              </a:ext>
            </a:extLst>
          </p:cNvPr>
          <p:cNvGrpSpPr/>
          <p:nvPr/>
        </p:nvGrpSpPr>
        <p:grpSpPr>
          <a:xfrm>
            <a:off x="4853068" y="388831"/>
            <a:ext cx="8557141" cy="1462740"/>
            <a:chOff x="1787" y="0"/>
            <a:chExt cx="4527112" cy="706045"/>
          </a:xfrm>
        </p:grpSpPr>
        <p:sp>
          <p:nvSpPr>
            <p:cNvPr id="3" name="Freeform 12">
              <a:extLst>
                <a:ext uri="{FF2B5EF4-FFF2-40B4-BE49-F238E27FC236}">
                  <a16:creationId xmlns:a16="http://schemas.microsoft.com/office/drawing/2014/main" id="{49E9B27F-AAC8-E17D-ECBE-B2589C733EDF}"/>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77" name="TextBox 13">
              <a:extLst>
                <a:ext uri="{FF2B5EF4-FFF2-40B4-BE49-F238E27FC236}">
                  <a16:creationId xmlns:a16="http://schemas.microsoft.com/office/drawing/2014/main" id="{42D293E6-96C0-5F4F-1BB2-F6BFB5FC780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38" name="Freeform 4">
            <a:extLst>
              <a:ext uri="{FF2B5EF4-FFF2-40B4-BE49-F238E27FC236}">
                <a16:creationId xmlns:a16="http://schemas.microsoft.com/office/drawing/2014/main" id="{490C2666-EB74-E3B1-6B7F-F26F1ED6C0B5}"/>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a:p>
        </p:txBody>
      </p:sp>
      <p:sp>
        <p:nvSpPr>
          <p:cNvPr id="47" name="Freeform 5">
            <a:extLst>
              <a:ext uri="{FF2B5EF4-FFF2-40B4-BE49-F238E27FC236}">
                <a16:creationId xmlns:a16="http://schemas.microsoft.com/office/drawing/2014/main" id="{22AEFFEC-B852-93AF-6944-1A4ADB56973C}"/>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a:p>
        </p:txBody>
      </p:sp>
      <p:sp>
        <p:nvSpPr>
          <p:cNvPr id="55" name="Freeform 6">
            <a:extLst>
              <a:ext uri="{FF2B5EF4-FFF2-40B4-BE49-F238E27FC236}">
                <a16:creationId xmlns:a16="http://schemas.microsoft.com/office/drawing/2014/main" id="{4A00C0BE-85F5-1879-B35A-BCF150ECFD05}"/>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56" name="Freeform 7">
            <a:extLst>
              <a:ext uri="{FF2B5EF4-FFF2-40B4-BE49-F238E27FC236}">
                <a16:creationId xmlns:a16="http://schemas.microsoft.com/office/drawing/2014/main" id="{7CF5F9E1-E746-D917-BD63-C4E50238AB8E}"/>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2" name="Group 8">
            <a:extLst>
              <a:ext uri="{FF2B5EF4-FFF2-40B4-BE49-F238E27FC236}">
                <a16:creationId xmlns:a16="http://schemas.microsoft.com/office/drawing/2014/main" id="{8D23DE36-B505-C8B4-A1A8-513B43249311}"/>
              </a:ext>
            </a:extLst>
          </p:cNvPr>
          <p:cNvGrpSpPr/>
          <p:nvPr/>
        </p:nvGrpSpPr>
        <p:grpSpPr>
          <a:xfrm>
            <a:off x="5534138" y="3038949"/>
            <a:ext cx="7335885" cy="1842095"/>
            <a:chOff x="0" y="0"/>
            <a:chExt cx="3172940" cy="796749"/>
          </a:xfrm>
        </p:grpSpPr>
        <p:sp>
          <p:nvSpPr>
            <p:cNvPr id="73" name="Freeform 9">
              <a:extLst>
                <a:ext uri="{FF2B5EF4-FFF2-40B4-BE49-F238E27FC236}">
                  <a16:creationId xmlns:a16="http://schemas.microsoft.com/office/drawing/2014/main" id="{B40C180E-B53C-E96F-0C3D-FB57376D1F08}"/>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74" name="Freeform 10">
              <a:extLst>
                <a:ext uri="{FF2B5EF4-FFF2-40B4-BE49-F238E27FC236}">
                  <a16:creationId xmlns:a16="http://schemas.microsoft.com/office/drawing/2014/main" id="{7D431453-ED44-5F86-4821-D1776CD14BCC}"/>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75" name="Freeform 11">
              <a:extLst>
                <a:ext uri="{FF2B5EF4-FFF2-40B4-BE49-F238E27FC236}">
                  <a16:creationId xmlns:a16="http://schemas.microsoft.com/office/drawing/2014/main" id="{E0BF33B9-783F-2157-327A-D649230C6346}"/>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78" name="Group 12">
            <a:extLst>
              <a:ext uri="{FF2B5EF4-FFF2-40B4-BE49-F238E27FC236}">
                <a16:creationId xmlns:a16="http://schemas.microsoft.com/office/drawing/2014/main" id="{B1A1FDDB-3DA9-D03A-060F-164DC856F3BF}"/>
              </a:ext>
            </a:extLst>
          </p:cNvPr>
          <p:cNvGrpSpPr/>
          <p:nvPr/>
        </p:nvGrpSpPr>
        <p:grpSpPr>
          <a:xfrm>
            <a:off x="9360708" y="6749773"/>
            <a:ext cx="4411367" cy="1128931"/>
            <a:chOff x="0" y="0"/>
            <a:chExt cx="2269920" cy="2496304"/>
          </a:xfrm>
        </p:grpSpPr>
        <p:sp>
          <p:nvSpPr>
            <p:cNvPr id="79" name="Freeform 13">
              <a:extLst>
                <a:ext uri="{FF2B5EF4-FFF2-40B4-BE49-F238E27FC236}">
                  <a16:creationId xmlns:a16="http://schemas.microsoft.com/office/drawing/2014/main" id="{1C1CEB74-BB45-32AC-008C-7A696A6177C7}"/>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0" name="Freeform 14">
              <a:extLst>
                <a:ext uri="{FF2B5EF4-FFF2-40B4-BE49-F238E27FC236}">
                  <a16:creationId xmlns:a16="http://schemas.microsoft.com/office/drawing/2014/main" id="{51373B96-E5AE-5A18-8439-724ED2D006DF}"/>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1" name="Freeform 15">
              <a:extLst>
                <a:ext uri="{FF2B5EF4-FFF2-40B4-BE49-F238E27FC236}">
                  <a16:creationId xmlns:a16="http://schemas.microsoft.com/office/drawing/2014/main" id="{74CB8F0E-8ED8-B5FA-62D7-C4EFA1A26763}"/>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93" name="Group 16">
            <a:extLst>
              <a:ext uri="{FF2B5EF4-FFF2-40B4-BE49-F238E27FC236}">
                <a16:creationId xmlns:a16="http://schemas.microsoft.com/office/drawing/2014/main" id="{15F6742A-CE98-BAA8-E503-1923CBEFC6CC}"/>
              </a:ext>
            </a:extLst>
          </p:cNvPr>
          <p:cNvGrpSpPr/>
          <p:nvPr/>
        </p:nvGrpSpPr>
        <p:grpSpPr>
          <a:xfrm>
            <a:off x="14091548" y="6749773"/>
            <a:ext cx="3736418" cy="1129250"/>
            <a:chOff x="0" y="0"/>
            <a:chExt cx="1922617" cy="2496304"/>
          </a:xfrm>
        </p:grpSpPr>
        <p:sp>
          <p:nvSpPr>
            <p:cNvPr id="94" name="Freeform 17">
              <a:extLst>
                <a:ext uri="{FF2B5EF4-FFF2-40B4-BE49-F238E27FC236}">
                  <a16:creationId xmlns:a16="http://schemas.microsoft.com/office/drawing/2014/main" id="{20627DB7-683C-58F1-281B-88B7B250A269}"/>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95" name="Freeform 18">
              <a:extLst>
                <a:ext uri="{FF2B5EF4-FFF2-40B4-BE49-F238E27FC236}">
                  <a16:creationId xmlns:a16="http://schemas.microsoft.com/office/drawing/2014/main" id="{03A6BC59-415C-E02B-20CF-BA6A25A83358}"/>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96" name="Freeform 19">
              <a:extLst>
                <a:ext uri="{FF2B5EF4-FFF2-40B4-BE49-F238E27FC236}">
                  <a16:creationId xmlns:a16="http://schemas.microsoft.com/office/drawing/2014/main" id="{110E7D81-21A0-F6E0-FB67-4F38DAE2CDAD}"/>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grpSp>
        <p:nvGrpSpPr>
          <p:cNvPr id="97" name="Group 20">
            <a:extLst>
              <a:ext uri="{FF2B5EF4-FFF2-40B4-BE49-F238E27FC236}">
                <a16:creationId xmlns:a16="http://schemas.microsoft.com/office/drawing/2014/main" id="{750117CE-1894-656C-4638-1EB816A88F3E}"/>
              </a:ext>
            </a:extLst>
          </p:cNvPr>
          <p:cNvGrpSpPr/>
          <p:nvPr/>
        </p:nvGrpSpPr>
        <p:grpSpPr>
          <a:xfrm>
            <a:off x="4597336" y="6743700"/>
            <a:ext cx="4546664" cy="1104234"/>
            <a:chOff x="0" y="0"/>
            <a:chExt cx="2339538" cy="2496304"/>
          </a:xfrm>
        </p:grpSpPr>
        <p:sp>
          <p:nvSpPr>
            <p:cNvPr id="98" name="Freeform 21">
              <a:extLst>
                <a:ext uri="{FF2B5EF4-FFF2-40B4-BE49-F238E27FC236}">
                  <a16:creationId xmlns:a16="http://schemas.microsoft.com/office/drawing/2014/main" id="{E567B54D-A3B7-43C2-5B7A-0881B8AC776B}"/>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99" name="Freeform 22">
              <a:extLst>
                <a:ext uri="{FF2B5EF4-FFF2-40B4-BE49-F238E27FC236}">
                  <a16:creationId xmlns:a16="http://schemas.microsoft.com/office/drawing/2014/main" id="{68655856-B949-5E5A-F734-8E081A565DDE}"/>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100" name="Freeform 23">
              <a:extLst>
                <a:ext uri="{FF2B5EF4-FFF2-40B4-BE49-F238E27FC236}">
                  <a16:creationId xmlns:a16="http://schemas.microsoft.com/office/drawing/2014/main" id="{990417B5-83C5-1350-55F0-9DFE7016BDEB}"/>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101" name="Group 24">
            <a:extLst>
              <a:ext uri="{FF2B5EF4-FFF2-40B4-BE49-F238E27FC236}">
                <a16:creationId xmlns:a16="http://schemas.microsoft.com/office/drawing/2014/main" id="{C2B4CC8F-DF78-4E64-9774-6CF09C761718}"/>
              </a:ext>
            </a:extLst>
          </p:cNvPr>
          <p:cNvGrpSpPr/>
          <p:nvPr/>
        </p:nvGrpSpPr>
        <p:grpSpPr>
          <a:xfrm>
            <a:off x="366282" y="6749774"/>
            <a:ext cx="3979782" cy="1081306"/>
            <a:chOff x="0" y="0"/>
            <a:chExt cx="2047842" cy="2496304"/>
          </a:xfrm>
        </p:grpSpPr>
        <p:sp>
          <p:nvSpPr>
            <p:cNvPr id="102" name="Freeform 25">
              <a:extLst>
                <a:ext uri="{FF2B5EF4-FFF2-40B4-BE49-F238E27FC236}">
                  <a16:creationId xmlns:a16="http://schemas.microsoft.com/office/drawing/2014/main" id="{38C3B857-B519-8F84-076B-DEDEB420FB5B}"/>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3" name="Freeform 26">
              <a:extLst>
                <a:ext uri="{FF2B5EF4-FFF2-40B4-BE49-F238E27FC236}">
                  <a16:creationId xmlns:a16="http://schemas.microsoft.com/office/drawing/2014/main" id="{88127E80-2630-65E2-CA57-BB5BA29C8657}"/>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04" name="Freeform 27">
              <a:extLst>
                <a:ext uri="{FF2B5EF4-FFF2-40B4-BE49-F238E27FC236}">
                  <a16:creationId xmlns:a16="http://schemas.microsoft.com/office/drawing/2014/main" id="{24B73AB4-8684-DDB2-2A48-C7FEAC5C8B0F}"/>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105" name="Freeform 28">
            <a:extLst>
              <a:ext uri="{FF2B5EF4-FFF2-40B4-BE49-F238E27FC236}">
                <a16:creationId xmlns:a16="http://schemas.microsoft.com/office/drawing/2014/main" id="{8C33221D-B607-0A3B-E4F3-6BF11F17D499}"/>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06" name="Group 29">
            <a:extLst>
              <a:ext uri="{FF2B5EF4-FFF2-40B4-BE49-F238E27FC236}">
                <a16:creationId xmlns:a16="http://schemas.microsoft.com/office/drawing/2014/main" id="{51A7D2A9-C9DE-9718-B344-28CD09FDCAC4}"/>
              </a:ext>
            </a:extLst>
          </p:cNvPr>
          <p:cNvGrpSpPr/>
          <p:nvPr/>
        </p:nvGrpSpPr>
        <p:grpSpPr>
          <a:xfrm>
            <a:off x="11110519" y="6154348"/>
            <a:ext cx="845407" cy="845407"/>
            <a:chOff x="0" y="0"/>
            <a:chExt cx="812800" cy="812800"/>
          </a:xfrm>
        </p:grpSpPr>
        <p:sp>
          <p:nvSpPr>
            <p:cNvPr id="107" name="Freeform 30">
              <a:extLst>
                <a:ext uri="{FF2B5EF4-FFF2-40B4-BE49-F238E27FC236}">
                  <a16:creationId xmlns:a16="http://schemas.microsoft.com/office/drawing/2014/main" id="{607FB451-E447-EA7A-7A62-8075884954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108" name="TextBox 31">
              <a:extLst>
                <a:ext uri="{FF2B5EF4-FFF2-40B4-BE49-F238E27FC236}">
                  <a16:creationId xmlns:a16="http://schemas.microsoft.com/office/drawing/2014/main" id="{E8BAD9F9-3431-1E78-20B6-9A380F33BFB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9" name="TextBox 32">
            <a:extLst>
              <a:ext uri="{FF2B5EF4-FFF2-40B4-BE49-F238E27FC236}">
                <a16:creationId xmlns:a16="http://schemas.microsoft.com/office/drawing/2014/main" id="{7DBECFB0-9A63-EF7E-F3FB-A044D77E66DA}"/>
              </a:ext>
            </a:extLst>
          </p:cNvPr>
          <p:cNvSpPr txBox="1"/>
          <p:nvPr/>
        </p:nvSpPr>
        <p:spPr>
          <a:xfrm>
            <a:off x="10338114"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110" name="Freeform 33">
            <a:extLst>
              <a:ext uri="{FF2B5EF4-FFF2-40B4-BE49-F238E27FC236}">
                <a16:creationId xmlns:a16="http://schemas.microsoft.com/office/drawing/2014/main" id="{EAFE35A2-5CE2-A2C5-7B2C-CCAB96C20BEF}"/>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111" name="Group 34">
            <a:extLst>
              <a:ext uri="{FF2B5EF4-FFF2-40B4-BE49-F238E27FC236}">
                <a16:creationId xmlns:a16="http://schemas.microsoft.com/office/drawing/2014/main" id="{002D3DA0-9BCE-F376-9F53-3926BF47FD09}"/>
              </a:ext>
            </a:extLst>
          </p:cNvPr>
          <p:cNvGrpSpPr/>
          <p:nvPr/>
        </p:nvGrpSpPr>
        <p:grpSpPr>
          <a:xfrm>
            <a:off x="15529823" y="6154348"/>
            <a:ext cx="845407" cy="845407"/>
            <a:chOff x="0" y="0"/>
            <a:chExt cx="812800" cy="812800"/>
          </a:xfrm>
        </p:grpSpPr>
        <p:sp>
          <p:nvSpPr>
            <p:cNvPr id="112" name="Freeform 35">
              <a:extLst>
                <a:ext uri="{FF2B5EF4-FFF2-40B4-BE49-F238E27FC236}">
                  <a16:creationId xmlns:a16="http://schemas.microsoft.com/office/drawing/2014/main" id="{B642D910-279B-4825-E77F-D4A3D1DBF4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113" name="TextBox 36">
              <a:extLst>
                <a:ext uri="{FF2B5EF4-FFF2-40B4-BE49-F238E27FC236}">
                  <a16:creationId xmlns:a16="http://schemas.microsoft.com/office/drawing/2014/main" id="{2D627E9A-50FE-0EA1-8454-FB4236C8ABC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14" name="TextBox 37">
            <a:extLst>
              <a:ext uri="{FF2B5EF4-FFF2-40B4-BE49-F238E27FC236}">
                <a16:creationId xmlns:a16="http://schemas.microsoft.com/office/drawing/2014/main" id="{39B223D2-2CFE-E6F0-4CEF-67D94C1CE20F}"/>
              </a:ext>
            </a:extLst>
          </p:cNvPr>
          <p:cNvSpPr txBox="1"/>
          <p:nvPr/>
        </p:nvSpPr>
        <p:spPr>
          <a:xfrm>
            <a:off x="14664190"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115" name="Freeform 39">
            <a:extLst>
              <a:ext uri="{FF2B5EF4-FFF2-40B4-BE49-F238E27FC236}">
                <a16:creationId xmlns:a16="http://schemas.microsoft.com/office/drawing/2014/main" id="{C1E11497-A3B3-4146-B87E-60CCBEED15CC}"/>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16" name="Group 40">
            <a:extLst>
              <a:ext uri="{FF2B5EF4-FFF2-40B4-BE49-F238E27FC236}">
                <a16:creationId xmlns:a16="http://schemas.microsoft.com/office/drawing/2014/main" id="{ACAA8E08-0C82-198D-63ED-15174384184B}"/>
              </a:ext>
            </a:extLst>
          </p:cNvPr>
          <p:cNvGrpSpPr/>
          <p:nvPr/>
        </p:nvGrpSpPr>
        <p:grpSpPr>
          <a:xfrm>
            <a:off x="6393593" y="6191126"/>
            <a:ext cx="845407" cy="845407"/>
            <a:chOff x="0" y="0"/>
            <a:chExt cx="812800" cy="812800"/>
          </a:xfrm>
        </p:grpSpPr>
        <p:sp>
          <p:nvSpPr>
            <p:cNvPr id="117" name="Freeform 41">
              <a:extLst>
                <a:ext uri="{FF2B5EF4-FFF2-40B4-BE49-F238E27FC236}">
                  <a16:creationId xmlns:a16="http://schemas.microsoft.com/office/drawing/2014/main" id="{896F2E15-0E46-2AF5-DC10-DF8AF6EB7F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118" name="TextBox 42">
              <a:extLst>
                <a:ext uri="{FF2B5EF4-FFF2-40B4-BE49-F238E27FC236}">
                  <a16:creationId xmlns:a16="http://schemas.microsoft.com/office/drawing/2014/main" id="{01D01C29-7CFA-0AD9-05BA-74696CCAC34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19" name="TextBox 43">
            <a:extLst>
              <a:ext uri="{FF2B5EF4-FFF2-40B4-BE49-F238E27FC236}">
                <a16:creationId xmlns:a16="http://schemas.microsoft.com/office/drawing/2014/main" id="{D772861A-E315-C728-3D33-CE616A7398C5}"/>
              </a:ext>
            </a:extLst>
          </p:cNvPr>
          <p:cNvSpPr txBox="1"/>
          <p:nvPr/>
        </p:nvSpPr>
        <p:spPr>
          <a:xfrm>
            <a:off x="6565461" y="636678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120" name="TextBox 44">
            <a:extLst>
              <a:ext uri="{FF2B5EF4-FFF2-40B4-BE49-F238E27FC236}">
                <a16:creationId xmlns:a16="http://schemas.microsoft.com/office/drawing/2014/main" id="{C6476F40-3838-22A5-CF7A-B2D049CB395E}"/>
              </a:ext>
            </a:extLst>
          </p:cNvPr>
          <p:cNvSpPr txBox="1"/>
          <p:nvPr/>
        </p:nvSpPr>
        <p:spPr>
          <a:xfrm>
            <a:off x="11277600"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121" name="TextBox 45">
            <a:extLst>
              <a:ext uri="{FF2B5EF4-FFF2-40B4-BE49-F238E27FC236}">
                <a16:creationId xmlns:a16="http://schemas.microsoft.com/office/drawing/2014/main" id="{7D020C73-616E-40B4-B2F1-86C62EDE024B}"/>
              </a:ext>
            </a:extLst>
          </p:cNvPr>
          <p:cNvSpPr txBox="1"/>
          <p:nvPr/>
        </p:nvSpPr>
        <p:spPr>
          <a:xfrm>
            <a:off x="15696576"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122" name="TextBox 46">
            <a:extLst>
              <a:ext uri="{FF2B5EF4-FFF2-40B4-BE49-F238E27FC236}">
                <a16:creationId xmlns:a16="http://schemas.microsoft.com/office/drawing/2014/main" id="{2E50FCF5-4E2A-98A5-A2F9-D6AA8FC3116F}"/>
              </a:ext>
            </a:extLst>
          </p:cNvPr>
          <p:cNvSpPr txBox="1"/>
          <p:nvPr/>
        </p:nvSpPr>
        <p:spPr>
          <a:xfrm>
            <a:off x="5827183"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123" name="Freeform 48">
            <a:extLst>
              <a:ext uri="{FF2B5EF4-FFF2-40B4-BE49-F238E27FC236}">
                <a16:creationId xmlns:a16="http://schemas.microsoft.com/office/drawing/2014/main" id="{E7FA4308-8164-3B66-B8BA-FE3B0F96D585}"/>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24" name="Group 49">
            <a:extLst>
              <a:ext uri="{FF2B5EF4-FFF2-40B4-BE49-F238E27FC236}">
                <a16:creationId xmlns:a16="http://schemas.microsoft.com/office/drawing/2014/main" id="{CB87A5F6-5071-C0C7-E7C3-AD964C034789}"/>
              </a:ext>
            </a:extLst>
          </p:cNvPr>
          <p:cNvGrpSpPr/>
          <p:nvPr/>
        </p:nvGrpSpPr>
        <p:grpSpPr>
          <a:xfrm>
            <a:off x="1843338" y="6272311"/>
            <a:ext cx="845407" cy="845407"/>
            <a:chOff x="0" y="0"/>
            <a:chExt cx="812800" cy="812800"/>
          </a:xfrm>
        </p:grpSpPr>
        <p:sp>
          <p:nvSpPr>
            <p:cNvPr id="125" name="Freeform 50">
              <a:extLst>
                <a:ext uri="{FF2B5EF4-FFF2-40B4-BE49-F238E27FC236}">
                  <a16:creationId xmlns:a16="http://schemas.microsoft.com/office/drawing/2014/main" id="{A6DF92B5-6F8E-AA5A-C647-F37E6E36F06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26" name="TextBox 51">
              <a:extLst>
                <a:ext uri="{FF2B5EF4-FFF2-40B4-BE49-F238E27FC236}">
                  <a16:creationId xmlns:a16="http://schemas.microsoft.com/office/drawing/2014/main" id="{D1DF16AF-0BB2-E428-9A86-0C7124A43F5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27" name="TextBox 52">
            <a:extLst>
              <a:ext uri="{FF2B5EF4-FFF2-40B4-BE49-F238E27FC236}">
                <a16:creationId xmlns:a16="http://schemas.microsoft.com/office/drawing/2014/main" id="{D624E388-897B-8B16-C3DF-EEFFE9525B6E}"/>
              </a:ext>
            </a:extLst>
          </p:cNvPr>
          <p:cNvSpPr txBox="1"/>
          <p:nvPr/>
        </p:nvSpPr>
        <p:spPr>
          <a:xfrm>
            <a:off x="1988545" y="64155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28" name="TextBox 53">
            <a:extLst>
              <a:ext uri="{FF2B5EF4-FFF2-40B4-BE49-F238E27FC236}">
                <a16:creationId xmlns:a16="http://schemas.microsoft.com/office/drawing/2014/main" id="{2B6AA517-5840-3F70-A218-FAD14F794406}"/>
              </a:ext>
            </a:extLst>
          </p:cNvPr>
          <p:cNvSpPr txBox="1"/>
          <p:nvPr/>
        </p:nvSpPr>
        <p:spPr>
          <a:xfrm>
            <a:off x="950393"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129" name="TextBox 54">
            <a:extLst>
              <a:ext uri="{FF2B5EF4-FFF2-40B4-BE49-F238E27FC236}">
                <a16:creationId xmlns:a16="http://schemas.microsoft.com/office/drawing/2014/main" id="{E0E7394F-6F15-8576-1A40-0B40C9A9CDEE}"/>
              </a:ext>
            </a:extLst>
          </p:cNvPr>
          <p:cNvSpPr txBox="1"/>
          <p:nvPr/>
        </p:nvSpPr>
        <p:spPr>
          <a:xfrm>
            <a:off x="5771213" y="3585630"/>
            <a:ext cx="6553060"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800" dirty="0">
                <a:solidFill>
                  <a:srgbClr val="2A2B39"/>
                </a:solidFill>
                <a:latin typeface="IBM Plex Sans Arabic"/>
                <a:ea typeface="IBM Plex Sans Arabic"/>
                <a:cs typeface="IBM Plex Sans Arabic"/>
                <a:sym typeface="IBM Plex Sans Arabic"/>
                <a:rtl/>
              </a:rPr>
              <a:t>بناء مفهوم الجداء باستعمال السلم .</a:t>
            </a:r>
          </a:p>
          <a:p>
            <a:pPr marL="412823" lvl="1" indent="-206411" algn="r" rtl="1">
              <a:lnSpc>
                <a:spcPts val="2581"/>
              </a:lnSpc>
              <a:buFont typeface="Arial"/>
              <a:buChar char="•"/>
            </a:pPr>
            <a:r>
              <a:rPr lang="ar-EG" sz="2800" dirty="0">
                <a:solidFill>
                  <a:srgbClr val="2A2B39"/>
                </a:solidFill>
                <a:latin typeface="IBM Plex Sans Arabic"/>
                <a:ea typeface="IBM Plex Sans Arabic"/>
                <a:cs typeface="IBM Plex Sans Arabic"/>
                <a:sym typeface="IBM Plex Sans Arabic"/>
                <a:rtl/>
              </a:rPr>
              <a:t>بناء جداول الضرب. </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grpSp>
        <p:nvGrpSpPr>
          <p:cNvPr id="130" name="Group 57">
            <a:extLst>
              <a:ext uri="{FF2B5EF4-FFF2-40B4-BE49-F238E27FC236}">
                <a16:creationId xmlns:a16="http://schemas.microsoft.com/office/drawing/2014/main" id="{92E66076-8D43-6F61-144D-28EDCE2C3852}"/>
              </a:ext>
            </a:extLst>
          </p:cNvPr>
          <p:cNvGrpSpPr/>
          <p:nvPr/>
        </p:nvGrpSpPr>
        <p:grpSpPr>
          <a:xfrm rot="5400000">
            <a:off x="12567331" y="3515072"/>
            <a:ext cx="1569555" cy="839931"/>
            <a:chOff x="0" y="0"/>
            <a:chExt cx="1223127" cy="654544"/>
          </a:xfrm>
        </p:grpSpPr>
        <p:sp>
          <p:nvSpPr>
            <p:cNvPr id="131" name="Freeform 58">
              <a:extLst>
                <a:ext uri="{FF2B5EF4-FFF2-40B4-BE49-F238E27FC236}">
                  <a16:creationId xmlns:a16="http://schemas.microsoft.com/office/drawing/2014/main" id="{E69CFEEF-D649-9CF6-5183-B6CCDB33634E}"/>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132" name="Freeform 59">
              <a:extLst>
                <a:ext uri="{FF2B5EF4-FFF2-40B4-BE49-F238E27FC236}">
                  <a16:creationId xmlns:a16="http://schemas.microsoft.com/office/drawing/2014/main" id="{CD60A98E-5726-B960-785C-090BD7DE23D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133" name="Freeform 60">
              <a:extLst>
                <a:ext uri="{FF2B5EF4-FFF2-40B4-BE49-F238E27FC236}">
                  <a16:creationId xmlns:a16="http://schemas.microsoft.com/office/drawing/2014/main" id="{F0B288CA-F228-B628-7346-F79A6117DCCE}"/>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134" name="TextBox 61">
            <a:extLst>
              <a:ext uri="{FF2B5EF4-FFF2-40B4-BE49-F238E27FC236}">
                <a16:creationId xmlns:a16="http://schemas.microsoft.com/office/drawing/2014/main" id="{2592C05C-F9F7-B8A1-33A9-1BD19929DBFC}"/>
              </a:ext>
            </a:extLst>
          </p:cNvPr>
          <p:cNvSpPr txBox="1"/>
          <p:nvPr/>
        </p:nvSpPr>
        <p:spPr>
          <a:xfrm rot="5400000">
            <a:off x="12099991" y="36667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135" name="Group 62">
            <a:extLst>
              <a:ext uri="{FF2B5EF4-FFF2-40B4-BE49-F238E27FC236}">
                <a16:creationId xmlns:a16="http://schemas.microsoft.com/office/drawing/2014/main" id="{7BB94B6D-6A7F-C063-8C8A-2F9D1067C9B5}"/>
              </a:ext>
            </a:extLst>
          </p:cNvPr>
          <p:cNvGrpSpPr/>
          <p:nvPr/>
        </p:nvGrpSpPr>
        <p:grpSpPr>
          <a:xfrm>
            <a:off x="457200" y="967544"/>
            <a:ext cx="3444840" cy="1953397"/>
            <a:chOff x="0" y="0"/>
            <a:chExt cx="2263775" cy="1074441"/>
          </a:xfrm>
        </p:grpSpPr>
        <p:sp>
          <p:nvSpPr>
            <p:cNvPr id="136" name="Freeform 63">
              <a:extLst>
                <a:ext uri="{FF2B5EF4-FFF2-40B4-BE49-F238E27FC236}">
                  <a16:creationId xmlns:a16="http://schemas.microsoft.com/office/drawing/2014/main" id="{01ED6B28-3791-DB8A-B0A5-6ACE121E5D84}"/>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37" name="Freeform 64">
              <a:extLst>
                <a:ext uri="{FF2B5EF4-FFF2-40B4-BE49-F238E27FC236}">
                  <a16:creationId xmlns:a16="http://schemas.microsoft.com/office/drawing/2014/main" id="{18C8F111-03FA-4ADD-BE66-F53A7FBEF6A1}"/>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38" name="Freeform 65">
              <a:extLst>
                <a:ext uri="{FF2B5EF4-FFF2-40B4-BE49-F238E27FC236}">
                  <a16:creationId xmlns:a16="http://schemas.microsoft.com/office/drawing/2014/main" id="{0E9020FF-91D1-716C-705B-23D035E5DBE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39" name="Group 66">
            <a:extLst>
              <a:ext uri="{FF2B5EF4-FFF2-40B4-BE49-F238E27FC236}">
                <a16:creationId xmlns:a16="http://schemas.microsoft.com/office/drawing/2014/main" id="{3EBDB357-D91B-74E6-F57E-9D5AB0DDE697}"/>
              </a:ext>
            </a:extLst>
          </p:cNvPr>
          <p:cNvGrpSpPr/>
          <p:nvPr/>
        </p:nvGrpSpPr>
        <p:grpSpPr>
          <a:xfrm>
            <a:off x="876971" y="800100"/>
            <a:ext cx="2671204" cy="566577"/>
            <a:chOff x="0" y="0"/>
            <a:chExt cx="1755380" cy="372326"/>
          </a:xfrm>
        </p:grpSpPr>
        <p:sp>
          <p:nvSpPr>
            <p:cNvPr id="140" name="Freeform 67">
              <a:extLst>
                <a:ext uri="{FF2B5EF4-FFF2-40B4-BE49-F238E27FC236}">
                  <a16:creationId xmlns:a16="http://schemas.microsoft.com/office/drawing/2014/main" id="{D7522C61-4A9B-633A-13F2-7F7EB5A409C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41" name="Freeform 68">
              <a:extLst>
                <a:ext uri="{FF2B5EF4-FFF2-40B4-BE49-F238E27FC236}">
                  <a16:creationId xmlns:a16="http://schemas.microsoft.com/office/drawing/2014/main" id="{14D133D5-4FDF-CB7C-C39B-4BAA6B83EB5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42" name="Freeform 69">
              <a:extLst>
                <a:ext uri="{FF2B5EF4-FFF2-40B4-BE49-F238E27FC236}">
                  <a16:creationId xmlns:a16="http://schemas.microsoft.com/office/drawing/2014/main" id="{C05119B3-7F85-982F-1175-69D8F436C07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43" name="TextBox 70">
            <a:extLst>
              <a:ext uri="{FF2B5EF4-FFF2-40B4-BE49-F238E27FC236}">
                <a16:creationId xmlns:a16="http://schemas.microsoft.com/office/drawing/2014/main" id="{A5AE1008-EAD9-F8BC-8F32-D8D8EEBAB200}"/>
              </a:ext>
            </a:extLst>
          </p:cNvPr>
          <p:cNvSpPr txBox="1"/>
          <p:nvPr/>
        </p:nvSpPr>
        <p:spPr>
          <a:xfrm>
            <a:off x="1090561" y="94839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sp>
        <p:nvSpPr>
          <p:cNvPr id="144" name="TextBox 71">
            <a:extLst>
              <a:ext uri="{FF2B5EF4-FFF2-40B4-BE49-F238E27FC236}">
                <a16:creationId xmlns:a16="http://schemas.microsoft.com/office/drawing/2014/main" id="{6145F9DD-E022-7A7B-3E74-925CD47E3D77}"/>
              </a:ext>
            </a:extLst>
          </p:cNvPr>
          <p:cNvSpPr txBox="1"/>
          <p:nvPr/>
        </p:nvSpPr>
        <p:spPr>
          <a:xfrm>
            <a:off x="762000" y="1449410"/>
            <a:ext cx="2928570" cy="1179490"/>
          </a:xfrm>
          <a:prstGeom prst="rect">
            <a:avLst/>
          </a:prstGeom>
        </p:spPr>
        <p:txBody>
          <a:bodyPr wrap="square"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a:t>
            </a:r>
            <a:r>
              <a:rPr lang="ar-EG" sz="2241" dirty="0">
                <a:solidFill>
                  <a:srgbClr val="000000"/>
                </a:solidFill>
                <a:latin typeface="IBM Plex Sans Arabic"/>
                <a:ea typeface="IBM Plex Sans Arabic"/>
                <a:cs typeface="IBM Plex Sans Arabic"/>
                <a:sym typeface="IBM Plex Sans Arabic"/>
                <a:rtl/>
              </a:rPr>
              <a:t> </a:t>
            </a:r>
          </a:p>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أقلام</a:t>
            </a:r>
            <a:endParaRPr lang="ar-EG" sz="2241" dirty="0">
              <a:solidFill>
                <a:srgbClr val="000000"/>
              </a:solidFill>
              <a:latin typeface="IBM Plex Sans Arabic"/>
              <a:ea typeface="IBM Plex Sans Arabic"/>
              <a:cs typeface="IBM Plex Sans Arabic"/>
              <a:sym typeface="IBM Plex Sans Arabic"/>
              <a:rtl/>
            </a:endParaRPr>
          </a:p>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سبورة</a:t>
            </a:r>
            <a:endParaRPr lang="ar-EG" sz="2241" dirty="0">
              <a:solidFill>
                <a:srgbClr val="000000"/>
              </a:solidFill>
              <a:latin typeface="IBM Plex Sans Arabic"/>
              <a:ea typeface="IBM Plex Sans Arabic"/>
              <a:cs typeface="IBM Plex Sans Arabic"/>
              <a:sym typeface="IBM Plex Sans Arabic"/>
              <a:rtl/>
            </a:endParaRPr>
          </a:p>
        </p:txBody>
      </p:sp>
      <p:grpSp>
        <p:nvGrpSpPr>
          <p:cNvPr id="145" name="Group 72">
            <a:extLst>
              <a:ext uri="{FF2B5EF4-FFF2-40B4-BE49-F238E27FC236}">
                <a16:creationId xmlns:a16="http://schemas.microsoft.com/office/drawing/2014/main" id="{8605B2A6-5637-5EB9-BD39-A1AE9C0C56F8}"/>
              </a:ext>
            </a:extLst>
          </p:cNvPr>
          <p:cNvGrpSpPr/>
          <p:nvPr/>
        </p:nvGrpSpPr>
        <p:grpSpPr>
          <a:xfrm>
            <a:off x="653602" y="3549504"/>
            <a:ext cx="2878211" cy="1329907"/>
            <a:chOff x="0" y="0"/>
            <a:chExt cx="2263775" cy="1074441"/>
          </a:xfrm>
        </p:grpSpPr>
        <p:sp>
          <p:nvSpPr>
            <p:cNvPr id="146" name="Freeform 73">
              <a:extLst>
                <a:ext uri="{FF2B5EF4-FFF2-40B4-BE49-F238E27FC236}">
                  <a16:creationId xmlns:a16="http://schemas.microsoft.com/office/drawing/2014/main" id="{0ACBC7F6-7608-CAB5-1F0C-2BF9B3BECCE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47" name="Freeform 74">
              <a:extLst>
                <a:ext uri="{FF2B5EF4-FFF2-40B4-BE49-F238E27FC236}">
                  <a16:creationId xmlns:a16="http://schemas.microsoft.com/office/drawing/2014/main" id="{D58A1867-80A2-4F21-0663-D2D5CBA832A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48" name="Freeform 75">
              <a:extLst>
                <a:ext uri="{FF2B5EF4-FFF2-40B4-BE49-F238E27FC236}">
                  <a16:creationId xmlns:a16="http://schemas.microsoft.com/office/drawing/2014/main" id="{FC59B892-3C7B-DAE4-0296-4B4F9FE70FE8}"/>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49" name="Group 76">
            <a:extLst>
              <a:ext uri="{FF2B5EF4-FFF2-40B4-BE49-F238E27FC236}">
                <a16:creationId xmlns:a16="http://schemas.microsoft.com/office/drawing/2014/main" id="{14EF01B7-17A5-5B82-0836-E227F6861361}"/>
              </a:ext>
            </a:extLst>
          </p:cNvPr>
          <p:cNvGrpSpPr/>
          <p:nvPr/>
        </p:nvGrpSpPr>
        <p:grpSpPr>
          <a:xfrm>
            <a:off x="769146" y="3109972"/>
            <a:ext cx="2583769" cy="726433"/>
            <a:chOff x="0" y="0"/>
            <a:chExt cx="1755380" cy="372326"/>
          </a:xfrm>
        </p:grpSpPr>
        <p:sp>
          <p:nvSpPr>
            <p:cNvPr id="150" name="Freeform 77">
              <a:extLst>
                <a:ext uri="{FF2B5EF4-FFF2-40B4-BE49-F238E27FC236}">
                  <a16:creationId xmlns:a16="http://schemas.microsoft.com/office/drawing/2014/main" id="{FC6ABED6-9906-6089-A314-ACF220CAA68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51" name="Freeform 78">
              <a:extLst>
                <a:ext uri="{FF2B5EF4-FFF2-40B4-BE49-F238E27FC236}">
                  <a16:creationId xmlns:a16="http://schemas.microsoft.com/office/drawing/2014/main" id="{9E776E11-3CCF-82CE-4FDB-CB5F3F283EB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52" name="Freeform 79">
              <a:extLst>
                <a:ext uri="{FF2B5EF4-FFF2-40B4-BE49-F238E27FC236}">
                  <a16:creationId xmlns:a16="http://schemas.microsoft.com/office/drawing/2014/main" id="{7A976302-7457-3018-9159-B1CA73C964A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53" name="TextBox 80">
            <a:extLst>
              <a:ext uri="{FF2B5EF4-FFF2-40B4-BE49-F238E27FC236}">
                <a16:creationId xmlns:a16="http://schemas.microsoft.com/office/drawing/2014/main" id="{F0570CE8-9051-ABEE-2378-0BAFFA8E01DF}"/>
              </a:ext>
            </a:extLst>
          </p:cNvPr>
          <p:cNvSpPr txBox="1"/>
          <p:nvPr/>
        </p:nvSpPr>
        <p:spPr>
          <a:xfrm>
            <a:off x="756540" y="3938939"/>
            <a:ext cx="2583769" cy="367408"/>
          </a:xfrm>
          <a:prstGeom prst="rect">
            <a:avLst/>
          </a:prstGeom>
        </p:spPr>
        <p:txBody>
          <a:bodyPr wrap="square" lIns="0" tIns="0" rIns="0" bIns="0" rtlCol="0" anchor="t">
            <a:spAutoFit/>
          </a:bodyPr>
          <a:lstStyle/>
          <a:p>
            <a:pPr algn="ctr" rtl="1">
              <a:lnSpc>
                <a:spcPts val="3138"/>
              </a:lnSpc>
              <a:spcBef>
                <a:spcPct val="0"/>
              </a:spcBef>
            </a:pPr>
            <a:r>
              <a:rPr lang="en-US" dirty="0">
                <a:solidFill>
                  <a:srgbClr val="000000"/>
                </a:solidFill>
                <a:latin typeface="IBM Plex Sans Arabic"/>
                <a:ea typeface="IBM Plex Sans Arabic"/>
                <a:cs typeface="IBM Plex Sans Arabic"/>
                <a:sym typeface="IBM Plex Sans Arabic"/>
              </a:rPr>
              <a:t>5</a:t>
            </a:r>
            <a:r>
              <a:rPr lang="ar-EG" dirty="0">
                <a:solidFill>
                  <a:srgbClr val="000000"/>
                </a:solidFill>
                <a:latin typeface="IBM Plex Sans Arabic"/>
                <a:ea typeface="IBM Plex Sans Arabic"/>
                <a:cs typeface="IBM Plex Sans Arabic"/>
                <a:sym typeface="IBM Plex Sans Arabic"/>
                <a:rtl/>
              </a:rPr>
              <a:t> إلى </a:t>
            </a:r>
            <a:r>
              <a:rPr lang="en-US" dirty="0">
                <a:solidFill>
                  <a:srgbClr val="000000"/>
                </a:solidFill>
                <a:latin typeface="IBM Plex Sans Arabic"/>
                <a:ea typeface="IBM Plex Sans Arabic"/>
                <a:cs typeface="IBM Plex Sans Arabic"/>
                <a:sym typeface="IBM Plex Sans Arabic"/>
              </a:rPr>
              <a:t>10</a:t>
            </a:r>
            <a:r>
              <a:rPr lang="ar-EG" dirty="0">
                <a:solidFill>
                  <a:srgbClr val="000000"/>
                </a:solidFill>
                <a:latin typeface="IBM Plex Sans Arabic"/>
                <a:ea typeface="IBM Plex Sans Arabic"/>
                <a:cs typeface="IBM Plex Sans Arabic"/>
                <a:sym typeface="IBM Plex Sans Arabic"/>
                <a:rtl/>
              </a:rPr>
              <a:t> دقائق</a:t>
            </a:r>
          </a:p>
        </p:txBody>
      </p:sp>
      <p:sp>
        <p:nvSpPr>
          <p:cNvPr id="154" name="TextBox 70">
            <a:extLst>
              <a:ext uri="{FF2B5EF4-FFF2-40B4-BE49-F238E27FC236}">
                <a16:creationId xmlns:a16="http://schemas.microsoft.com/office/drawing/2014/main" id="{1101933D-050F-6F09-7F1B-61D4A188110B}"/>
              </a:ext>
            </a:extLst>
          </p:cNvPr>
          <p:cNvSpPr txBox="1"/>
          <p:nvPr/>
        </p:nvSpPr>
        <p:spPr>
          <a:xfrm>
            <a:off x="4571" y="3310128"/>
            <a:ext cx="3865485"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pic>
        <p:nvPicPr>
          <p:cNvPr id="155" name="Image 2">
            <a:extLst>
              <a:ext uri="{FF2B5EF4-FFF2-40B4-BE49-F238E27FC236}">
                <a16:creationId xmlns:a16="http://schemas.microsoft.com/office/drawing/2014/main" id="{A0A0B701-9032-E8BF-BC16-2FFD8CE23DC6}"/>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4839300" y="405045"/>
            <a:ext cx="2805988" cy="2883933"/>
          </a:xfrm>
          <a:prstGeom prst="rect">
            <a:avLst/>
          </a:prstGeom>
        </p:spPr>
      </p:pic>
      <p:sp>
        <p:nvSpPr>
          <p:cNvPr id="156" name="TextBox 17">
            <a:extLst>
              <a:ext uri="{FF2B5EF4-FFF2-40B4-BE49-F238E27FC236}">
                <a16:creationId xmlns:a16="http://schemas.microsoft.com/office/drawing/2014/main" id="{CFC8ED12-812E-FFD4-5791-A7D7DF0218AB}"/>
              </a:ext>
            </a:extLst>
          </p:cNvPr>
          <p:cNvSpPr txBox="1"/>
          <p:nvPr/>
        </p:nvSpPr>
        <p:spPr>
          <a:xfrm>
            <a:off x="5626669" y="870526"/>
            <a:ext cx="6492155" cy="669414"/>
          </a:xfrm>
          <a:prstGeom prst="rect">
            <a:avLst/>
          </a:prstGeom>
        </p:spPr>
        <p:txBody>
          <a:bodyPr wrap="square" lIns="0" tIns="0" rIns="0" bIns="0" rtlCol="0" anchor="t">
            <a:spAutoFit/>
          </a:bodyPr>
          <a:lstStyle/>
          <a:p>
            <a:pPr algn="ctr" rtl="1">
              <a:lnSpc>
                <a:spcPts val="4818"/>
              </a:lnSpc>
              <a:spcBef>
                <a:spcPct val="0"/>
              </a:spcBef>
            </a:pPr>
            <a:r>
              <a:rPr lang="ar-MA" sz="5400" b="1" dirty="0">
                <a:solidFill>
                  <a:srgbClr val="000000"/>
                </a:solidFill>
                <a:latin typeface="Microsoft Uighur" panose="02000000000000000000" pitchFamily="2" charset="-78"/>
                <a:cs typeface="Microsoft Uighur" panose="02000000000000000000" pitchFamily="2" charset="-78"/>
                <a:sym typeface="IBM Plex Sans Arabic"/>
                <a:rtl/>
              </a:rPr>
              <a:t>الضرب باستخدام تقنية السلم</a:t>
            </a:r>
            <a:endParaRPr lang="ar-EG" sz="5400" b="1" dirty="0">
              <a:solidFill>
                <a:srgbClr val="000000"/>
              </a:solidFill>
              <a:latin typeface="Microsoft Uighur" panose="02000000000000000000" pitchFamily="2" charset="-78"/>
              <a:cs typeface="Microsoft Uighur" panose="02000000000000000000" pitchFamily="2" charset="-78"/>
              <a:sym typeface="IBM Plex Sans Arabic"/>
              <a:rtl/>
            </a:endParaRPr>
          </a:p>
        </p:txBody>
      </p:sp>
    </p:spTree>
    <p:extLst>
      <p:ext uri="{BB962C8B-B14F-4D97-AF65-F5344CB8AC3E}">
        <p14:creationId xmlns:p14="http://schemas.microsoft.com/office/powerpoint/2010/main" val="178231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27126-E640-49E0-732A-5CABF3BA017D}"/>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040E6C7B-6C71-C44D-EE00-E78BED4AA7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252471" y="1614417"/>
            <a:ext cx="3819238" cy="5995449"/>
          </a:xfrm>
          <a:prstGeom prst="rect">
            <a:avLst/>
          </a:prstGeom>
        </p:spPr>
      </p:pic>
      <p:grpSp>
        <p:nvGrpSpPr>
          <p:cNvPr id="9" name="Groupe 8">
            <a:extLst>
              <a:ext uri="{FF2B5EF4-FFF2-40B4-BE49-F238E27FC236}">
                <a16:creationId xmlns:a16="http://schemas.microsoft.com/office/drawing/2014/main" id="{77EABB00-7598-F0C2-C5D0-EB9DE01AA60E}"/>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8955D63E-EC78-F5E5-C035-3B19B9CFCE94}"/>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2C7E866E-FC84-3232-73D6-8E904E720114}"/>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B5BB9E6F-02C0-0321-D391-3CF7D41C6DF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644EFB28-4EED-B06A-ECB4-5065AE5BDB3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C9A9E9A7-631A-DA3A-C0B9-F7D3E86EE713}"/>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9702F676-FB44-65E8-A8D1-B0C4FF08920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13E64B6D-F145-2D1B-99ED-DCD09340899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87F32530-10A9-88B1-A056-5A6F06D8D8B1}"/>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
        <p:nvSpPr>
          <p:cNvPr id="6" name="Freeform 6">
            <a:extLst>
              <a:ext uri="{FF2B5EF4-FFF2-40B4-BE49-F238E27FC236}">
                <a16:creationId xmlns:a16="http://schemas.microsoft.com/office/drawing/2014/main" id="{806195E8-6A66-9D10-EA36-4C322DFF5D16}"/>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spTree>
    <p:extLst>
      <p:ext uri="{BB962C8B-B14F-4D97-AF65-F5344CB8AC3E}">
        <p14:creationId xmlns:p14="http://schemas.microsoft.com/office/powerpoint/2010/main" val="2766590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F32E-8CAF-BDEA-93A0-ACE14AFA64A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86845B-799E-7170-246C-25AAAC2FEEB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F0429E31-1361-6D15-2737-9CBA2B452976}"/>
              </a:ext>
            </a:extLst>
          </p:cNvPr>
          <p:cNvSpPr/>
          <p:nvPr/>
        </p:nvSpPr>
        <p:spPr>
          <a:xfrm rot="1984149" flipV="1">
            <a:off x="13721428" y="49618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F09E668A-093C-4764-1C59-3659378CD0B1}"/>
              </a:ext>
            </a:extLst>
          </p:cNvPr>
          <p:cNvSpPr/>
          <p:nvPr/>
        </p:nvSpPr>
        <p:spPr>
          <a:xfrm rot="19547714" flipH="1" flipV="1">
            <a:off x="2535096" y="5216049"/>
            <a:ext cx="1853960"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6" name="Freeform 6">
            <a:extLst>
              <a:ext uri="{FF2B5EF4-FFF2-40B4-BE49-F238E27FC236}">
                <a16:creationId xmlns:a16="http://schemas.microsoft.com/office/drawing/2014/main" id="{AE3D6B56-C31C-9F4B-2D97-54E2BAA4179F}"/>
              </a:ext>
            </a:extLst>
          </p:cNvPr>
          <p:cNvSpPr/>
          <p:nvPr/>
        </p:nvSpPr>
        <p:spPr>
          <a:xfrm rot="9151063">
            <a:off x="6587354" y="5048590"/>
            <a:ext cx="1189265" cy="667151"/>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a:extLst>
              <a:ext uri="{FF2B5EF4-FFF2-40B4-BE49-F238E27FC236}">
                <a16:creationId xmlns:a16="http://schemas.microsoft.com/office/drawing/2014/main" id="{3C5B87F4-A942-A439-8E00-CEFEED31433B}"/>
              </a:ext>
            </a:extLst>
          </p:cNvPr>
          <p:cNvSpPr/>
          <p:nvPr/>
        </p:nvSpPr>
        <p:spPr>
          <a:xfrm rot="1419572" flipV="1">
            <a:off x="10488211" y="4990722"/>
            <a:ext cx="1126746" cy="706470"/>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99C0A8BC-1137-F605-A03F-314BE847BAC2}"/>
              </a:ext>
            </a:extLst>
          </p:cNvPr>
          <p:cNvGrpSpPr/>
          <p:nvPr/>
        </p:nvGrpSpPr>
        <p:grpSpPr>
          <a:xfrm>
            <a:off x="5534138" y="3038949"/>
            <a:ext cx="7335885" cy="1842095"/>
            <a:chOff x="0" y="0"/>
            <a:chExt cx="3172940" cy="796749"/>
          </a:xfrm>
        </p:grpSpPr>
        <p:sp>
          <p:nvSpPr>
            <p:cNvPr id="9" name="Freeform 9">
              <a:extLst>
                <a:ext uri="{FF2B5EF4-FFF2-40B4-BE49-F238E27FC236}">
                  <a16:creationId xmlns:a16="http://schemas.microsoft.com/office/drawing/2014/main" id="{7C93CFF3-36FA-1004-10E2-3E5E6D0EBCF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655AC52B-B536-969F-CFC8-35A3C0F463C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33E51665-8B41-ED58-2B48-BD5A8B0BA16D}"/>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42CD1887-CBF2-8BE9-21BC-B76D2DEEAB69}"/>
              </a:ext>
            </a:extLst>
          </p:cNvPr>
          <p:cNvGrpSpPr/>
          <p:nvPr/>
        </p:nvGrpSpPr>
        <p:grpSpPr>
          <a:xfrm>
            <a:off x="9747692" y="6500925"/>
            <a:ext cx="4024383" cy="1112015"/>
            <a:chOff x="0" y="0"/>
            <a:chExt cx="2269920" cy="2496304"/>
          </a:xfrm>
        </p:grpSpPr>
        <p:sp>
          <p:nvSpPr>
            <p:cNvPr id="13" name="Freeform 13">
              <a:extLst>
                <a:ext uri="{FF2B5EF4-FFF2-40B4-BE49-F238E27FC236}">
                  <a16:creationId xmlns:a16="http://schemas.microsoft.com/office/drawing/2014/main" id="{CA923B08-1FAC-EA0A-944F-F79B6A935479}"/>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D0FA9443-874A-4E4E-0077-4CDBC5DC5DC1}"/>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373E90AB-3F89-0670-4211-EA3B305F2C78}"/>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73638F28-065A-3FCB-0EB2-023719701ABB}"/>
              </a:ext>
            </a:extLst>
          </p:cNvPr>
          <p:cNvGrpSpPr/>
          <p:nvPr/>
        </p:nvGrpSpPr>
        <p:grpSpPr>
          <a:xfrm>
            <a:off x="14259022" y="6500925"/>
            <a:ext cx="3568944" cy="1129250"/>
            <a:chOff x="0" y="0"/>
            <a:chExt cx="1922617" cy="2496304"/>
          </a:xfrm>
        </p:grpSpPr>
        <p:sp>
          <p:nvSpPr>
            <p:cNvPr id="17" name="Freeform 17">
              <a:extLst>
                <a:ext uri="{FF2B5EF4-FFF2-40B4-BE49-F238E27FC236}">
                  <a16:creationId xmlns:a16="http://schemas.microsoft.com/office/drawing/2014/main" id="{E1233012-001E-05FB-E315-41A5BBDB8BA1}"/>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2E621CAC-0B16-7C50-D6BE-7DC7FB223B64}"/>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0F1438BD-159B-6E6D-263C-8EA76C5DAF3B}"/>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E658F4FC-3362-F217-7F6F-8F87AC3E3171}"/>
              </a:ext>
            </a:extLst>
          </p:cNvPr>
          <p:cNvGrpSpPr/>
          <p:nvPr/>
        </p:nvGrpSpPr>
        <p:grpSpPr>
          <a:xfrm>
            <a:off x="4597336" y="6494851"/>
            <a:ext cx="4546664" cy="3525449"/>
            <a:chOff x="0" y="0"/>
            <a:chExt cx="2339538" cy="2496304"/>
          </a:xfrm>
        </p:grpSpPr>
        <p:sp>
          <p:nvSpPr>
            <p:cNvPr id="21" name="Freeform 21">
              <a:extLst>
                <a:ext uri="{FF2B5EF4-FFF2-40B4-BE49-F238E27FC236}">
                  <a16:creationId xmlns:a16="http://schemas.microsoft.com/office/drawing/2014/main" id="{C4D1AF8A-D80A-635B-9A16-2F921817438C}"/>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B174775F-6DA5-F36D-E648-CA2D6BD06C24}"/>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706B998C-46FF-2101-1935-7EE1A1718BB9}"/>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BCF52DD8-D003-6489-D7D7-6FEAD52851CC}"/>
              </a:ext>
            </a:extLst>
          </p:cNvPr>
          <p:cNvGrpSpPr/>
          <p:nvPr/>
        </p:nvGrpSpPr>
        <p:grpSpPr>
          <a:xfrm>
            <a:off x="366282" y="6500925"/>
            <a:ext cx="3979782" cy="1081307"/>
            <a:chOff x="0" y="0"/>
            <a:chExt cx="2047842" cy="2496304"/>
          </a:xfrm>
        </p:grpSpPr>
        <p:sp>
          <p:nvSpPr>
            <p:cNvPr id="25" name="Freeform 25">
              <a:extLst>
                <a:ext uri="{FF2B5EF4-FFF2-40B4-BE49-F238E27FC236}">
                  <a16:creationId xmlns:a16="http://schemas.microsoft.com/office/drawing/2014/main" id="{060C66F6-D37E-9397-8504-A0410280EB14}"/>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F15FEDA7-8A55-8DD8-8005-C0D0F84525A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19CAF1F9-A8BF-1265-25C8-A9368948CF63}"/>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00FA3735-432A-F190-B36D-75E397C9CED2}"/>
              </a:ext>
            </a:extLst>
          </p:cNvPr>
          <p:cNvSpPr/>
          <p:nvPr/>
        </p:nvSpPr>
        <p:spPr>
          <a:xfrm>
            <a:off x="10589288" y="730661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9C1092FE-9E2B-FBBD-7809-3F2315A04217}"/>
              </a:ext>
            </a:extLst>
          </p:cNvPr>
          <p:cNvGrpSpPr/>
          <p:nvPr/>
        </p:nvGrpSpPr>
        <p:grpSpPr>
          <a:xfrm>
            <a:off x="11346593" y="5905500"/>
            <a:ext cx="845407" cy="845407"/>
            <a:chOff x="0" y="0"/>
            <a:chExt cx="812800" cy="812800"/>
          </a:xfrm>
        </p:grpSpPr>
        <p:sp>
          <p:nvSpPr>
            <p:cNvPr id="30" name="Freeform 30">
              <a:extLst>
                <a:ext uri="{FF2B5EF4-FFF2-40B4-BE49-F238E27FC236}">
                  <a16:creationId xmlns:a16="http://schemas.microsoft.com/office/drawing/2014/main" id="{DBA8AC3A-2D9D-C851-5EAF-47A2FCE610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2FC4BA7F-3777-D978-5FBC-E1D18F23F25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053FAB22-D152-4C4D-10FF-8A0FF6D56800}"/>
              </a:ext>
            </a:extLst>
          </p:cNvPr>
          <p:cNvSpPr txBox="1"/>
          <p:nvPr/>
        </p:nvSpPr>
        <p:spPr>
          <a:xfrm>
            <a:off x="10338114" y="696426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641766A6-9B25-D5CB-3658-708C84770542}"/>
              </a:ext>
            </a:extLst>
          </p:cNvPr>
          <p:cNvSpPr/>
          <p:nvPr/>
        </p:nvSpPr>
        <p:spPr>
          <a:xfrm>
            <a:off x="15051624" y="730661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5C31610B-0A41-A7B7-9E3A-27A9CFE724E7}"/>
              </a:ext>
            </a:extLst>
          </p:cNvPr>
          <p:cNvGrpSpPr/>
          <p:nvPr/>
        </p:nvGrpSpPr>
        <p:grpSpPr>
          <a:xfrm>
            <a:off x="15529823" y="5905500"/>
            <a:ext cx="845407" cy="845407"/>
            <a:chOff x="0" y="0"/>
            <a:chExt cx="812800" cy="812800"/>
          </a:xfrm>
        </p:grpSpPr>
        <p:sp>
          <p:nvSpPr>
            <p:cNvPr id="35" name="Freeform 35">
              <a:extLst>
                <a:ext uri="{FF2B5EF4-FFF2-40B4-BE49-F238E27FC236}">
                  <a16:creationId xmlns:a16="http://schemas.microsoft.com/office/drawing/2014/main" id="{02AFD1D4-6C07-3BDB-9267-355578B5F5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DCCFDFDE-7A0A-9D40-285E-9EFBDC7BE7C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C7E72B75-D6D1-C143-A038-C2B8C34AFD14}"/>
              </a:ext>
            </a:extLst>
          </p:cNvPr>
          <p:cNvSpPr txBox="1"/>
          <p:nvPr/>
        </p:nvSpPr>
        <p:spPr>
          <a:xfrm>
            <a:off x="14664190" y="698445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138F3BB3-9765-1354-88BB-1B52BFAA42D2}"/>
              </a:ext>
            </a:extLst>
          </p:cNvPr>
          <p:cNvSpPr/>
          <p:nvPr/>
        </p:nvSpPr>
        <p:spPr>
          <a:xfrm>
            <a:off x="6126952" y="734730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105E7A0E-D770-0988-F7FD-29B8BD793749}"/>
              </a:ext>
            </a:extLst>
          </p:cNvPr>
          <p:cNvGrpSpPr/>
          <p:nvPr/>
        </p:nvGrpSpPr>
        <p:grpSpPr>
          <a:xfrm>
            <a:off x="6393593" y="5942278"/>
            <a:ext cx="845407" cy="845407"/>
            <a:chOff x="0" y="0"/>
            <a:chExt cx="812800" cy="812800"/>
          </a:xfrm>
        </p:grpSpPr>
        <p:sp>
          <p:nvSpPr>
            <p:cNvPr id="41" name="Freeform 41">
              <a:extLst>
                <a:ext uri="{FF2B5EF4-FFF2-40B4-BE49-F238E27FC236}">
                  <a16:creationId xmlns:a16="http://schemas.microsoft.com/office/drawing/2014/main" id="{0A63A574-74EC-27C9-F280-C57896EB0F9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8CEC53AE-78F9-632E-560E-BD3BD88E6F9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0BFDC132-E2FC-29A6-7255-7996145CB644}"/>
              </a:ext>
            </a:extLst>
          </p:cNvPr>
          <p:cNvSpPr txBox="1"/>
          <p:nvPr/>
        </p:nvSpPr>
        <p:spPr>
          <a:xfrm>
            <a:off x="6565461" y="611793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4" name="TextBox 44">
            <a:extLst>
              <a:ext uri="{FF2B5EF4-FFF2-40B4-BE49-F238E27FC236}">
                <a16:creationId xmlns:a16="http://schemas.microsoft.com/office/drawing/2014/main" id="{456E491F-351D-CB14-9EC9-879EB2C7CF04}"/>
              </a:ext>
            </a:extLst>
          </p:cNvPr>
          <p:cNvSpPr txBox="1"/>
          <p:nvPr/>
        </p:nvSpPr>
        <p:spPr>
          <a:xfrm>
            <a:off x="11510119" y="606510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2100BE89-B7B4-0731-8825-87BB1CC18B87}"/>
              </a:ext>
            </a:extLst>
          </p:cNvPr>
          <p:cNvSpPr txBox="1"/>
          <p:nvPr/>
        </p:nvSpPr>
        <p:spPr>
          <a:xfrm>
            <a:off x="15696576" y="606510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46" name="TextBox 46">
            <a:extLst>
              <a:ext uri="{FF2B5EF4-FFF2-40B4-BE49-F238E27FC236}">
                <a16:creationId xmlns:a16="http://schemas.microsoft.com/office/drawing/2014/main" id="{C0762460-2AE2-0610-FF86-A976F30AEBDE}"/>
              </a:ext>
            </a:extLst>
          </p:cNvPr>
          <p:cNvSpPr txBox="1"/>
          <p:nvPr/>
        </p:nvSpPr>
        <p:spPr>
          <a:xfrm>
            <a:off x="5827183" y="696426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8" name="Freeform 48">
            <a:extLst>
              <a:ext uri="{FF2B5EF4-FFF2-40B4-BE49-F238E27FC236}">
                <a16:creationId xmlns:a16="http://schemas.microsoft.com/office/drawing/2014/main" id="{D7192C16-B18A-954A-A795-6202F1231152}"/>
              </a:ext>
            </a:extLst>
          </p:cNvPr>
          <p:cNvSpPr/>
          <p:nvPr/>
        </p:nvSpPr>
        <p:spPr>
          <a:xfrm>
            <a:off x="1250162" y="734730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F2A01E09-D224-AE31-46F8-921A30179FE8}"/>
              </a:ext>
            </a:extLst>
          </p:cNvPr>
          <p:cNvGrpSpPr/>
          <p:nvPr/>
        </p:nvGrpSpPr>
        <p:grpSpPr>
          <a:xfrm>
            <a:off x="1843338" y="6023463"/>
            <a:ext cx="845407" cy="845407"/>
            <a:chOff x="0" y="0"/>
            <a:chExt cx="812800" cy="812800"/>
          </a:xfrm>
        </p:grpSpPr>
        <p:sp>
          <p:nvSpPr>
            <p:cNvPr id="50" name="Freeform 50">
              <a:extLst>
                <a:ext uri="{FF2B5EF4-FFF2-40B4-BE49-F238E27FC236}">
                  <a16:creationId xmlns:a16="http://schemas.microsoft.com/office/drawing/2014/main" id="{42A9CA29-C3D9-5657-351B-41F8F991065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D2E5F49A-5F79-B8B5-0378-C908C9484C6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389B0A98-29AD-03DE-AC42-5B7B94E111D1}"/>
              </a:ext>
            </a:extLst>
          </p:cNvPr>
          <p:cNvSpPr txBox="1"/>
          <p:nvPr/>
        </p:nvSpPr>
        <p:spPr>
          <a:xfrm>
            <a:off x="1988545" y="6166680"/>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B196BF0B-9783-A809-2010-BA07D4F305CA}"/>
              </a:ext>
            </a:extLst>
          </p:cNvPr>
          <p:cNvSpPr txBox="1"/>
          <p:nvPr/>
        </p:nvSpPr>
        <p:spPr>
          <a:xfrm>
            <a:off x="950393" y="698445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67C5109F-E083-FE42-A0BC-E322D598AA5B}"/>
              </a:ext>
            </a:extLst>
          </p:cNvPr>
          <p:cNvSpPr txBox="1"/>
          <p:nvPr/>
        </p:nvSpPr>
        <p:spPr>
          <a:xfrm>
            <a:off x="5747848" y="3543372"/>
            <a:ext cx="6553060" cy="990528"/>
          </a:xfrm>
          <a:prstGeom prst="rect">
            <a:avLst/>
          </a:prstGeom>
        </p:spPr>
        <p:txBody>
          <a:bodyPr wrap="square" lIns="0" tIns="0" rIns="0" bIns="0" rtlCol="0" anchor="t">
            <a:spAutoFit/>
          </a:bodyPr>
          <a:lstStyle/>
          <a:p>
            <a:pPr marL="412823" marR="0" lvl="1" indent="-206411" algn="r" defTabSz="914400" rtl="1" eaLnBrk="1" fontAlgn="auto" latinLnBrk="0" hangingPunct="1">
              <a:lnSpc>
                <a:spcPts val="2581"/>
              </a:lnSpc>
              <a:spcBef>
                <a:spcPts val="0"/>
              </a:spcBef>
              <a:spcAft>
                <a:spcPts val="0"/>
              </a:spcAft>
              <a:buClrTx/>
              <a:buSzTx/>
              <a:buFont typeface="Arial"/>
              <a:buChar char="•"/>
              <a:tabLst/>
              <a:defRPr/>
            </a:pPr>
            <a:r>
              <a:rPr kumimoji="0" lang="ar-EG" sz="28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بناء مفهوم الجداء باستعمال السلم .</a:t>
            </a:r>
          </a:p>
          <a:p>
            <a:pPr marL="412823" marR="0" lvl="1" indent="-206411" algn="r" defTabSz="914400" rtl="1" eaLnBrk="1" fontAlgn="auto" latinLnBrk="0" hangingPunct="1">
              <a:lnSpc>
                <a:spcPts val="2581"/>
              </a:lnSpc>
              <a:spcBef>
                <a:spcPts val="0"/>
              </a:spcBef>
              <a:spcAft>
                <a:spcPts val="0"/>
              </a:spcAft>
              <a:buClrTx/>
              <a:buSzTx/>
              <a:buFont typeface="Arial"/>
              <a:buChar char="•"/>
              <a:tabLst/>
              <a:defRPr/>
            </a:pPr>
            <a:r>
              <a:rPr kumimoji="0" lang="ar-EG" sz="28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بناء جداول الضرب. </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615AEC6B-0367-2380-6227-0CD38CCA581C}"/>
              </a:ext>
            </a:extLst>
          </p:cNvPr>
          <p:cNvGrpSpPr/>
          <p:nvPr/>
        </p:nvGrpSpPr>
        <p:grpSpPr>
          <a:xfrm rot="5400000">
            <a:off x="12567331" y="3515072"/>
            <a:ext cx="1569555" cy="839931"/>
            <a:chOff x="0" y="0"/>
            <a:chExt cx="1223127" cy="654544"/>
          </a:xfrm>
        </p:grpSpPr>
        <p:sp>
          <p:nvSpPr>
            <p:cNvPr id="58" name="Freeform 58">
              <a:extLst>
                <a:ext uri="{FF2B5EF4-FFF2-40B4-BE49-F238E27FC236}">
                  <a16:creationId xmlns:a16="http://schemas.microsoft.com/office/drawing/2014/main" id="{0FF8DB84-4252-2205-5AA6-7FFE1B67512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0AB5013-F129-01D9-EF8F-815C3E933B9D}"/>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AE55B1BC-E8D9-F335-8888-B4E53449B07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4968E61-3DAC-04F8-5050-E816B4ED2283}"/>
              </a:ext>
            </a:extLst>
          </p:cNvPr>
          <p:cNvSpPr txBox="1"/>
          <p:nvPr/>
        </p:nvSpPr>
        <p:spPr>
          <a:xfrm rot="5400000">
            <a:off x="12099991" y="36667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F077A882-E93D-DAD0-4F3B-1212201DB859}"/>
              </a:ext>
            </a:extLst>
          </p:cNvPr>
          <p:cNvGrpSpPr/>
          <p:nvPr/>
        </p:nvGrpSpPr>
        <p:grpSpPr>
          <a:xfrm>
            <a:off x="457200" y="967544"/>
            <a:ext cx="3444840" cy="1953397"/>
            <a:chOff x="0" y="0"/>
            <a:chExt cx="2263775" cy="1074441"/>
          </a:xfrm>
        </p:grpSpPr>
        <p:sp>
          <p:nvSpPr>
            <p:cNvPr id="63" name="Freeform 63">
              <a:extLst>
                <a:ext uri="{FF2B5EF4-FFF2-40B4-BE49-F238E27FC236}">
                  <a16:creationId xmlns:a16="http://schemas.microsoft.com/office/drawing/2014/main" id="{75E81E25-6DB3-76BE-77DE-4A0DF42BEDD6}"/>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E086EC5A-43D2-F626-0470-2BE5C0A3A24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2E668E18-332E-63ED-16C2-648AF576C8E9}"/>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AD59631A-08B2-89E5-56B9-CB0937FB9E5F}"/>
              </a:ext>
            </a:extLst>
          </p:cNvPr>
          <p:cNvGrpSpPr/>
          <p:nvPr/>
        </p:nvGrpSpPr>
        <p:grpSpPr>
          <a:xfrm>
            <a:off x="876971" y="800100"/>
            <a:ext cx="2671204" cy="566577"/>
            <a:chOff x="0" y="0"/>
            <a:chExt cx="1755380" cy="372326"/>
          </a:xfrm>
        </p:grpSpPr>
        <p:sp>
          <p:nvSpPr>
            <p:cNvPr id="67" name="Freeform 67">
              <a:extLst>
                <a:ext uri="{FF2B5EF4-FFF2-40B4-BE49-F238E27FC236}">
                  <a16:creationId xmlns:a16="http://schemas.microsoft.com/office/drawing/2014/main" id="{E2A4F823-26A8-4594-783A-40CD29E6E20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4CB4712E-6332-F722-F1B5-A0C85D4F6300}"/>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7436B096-F858-FEB7-BF29-3A9F3FE8CC92}"/>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2332FC26-40D5-1106-6764-C1E3C114D0AA}"/>
              </a:ext>
            </a:extLst>
          </p:cNvPr>
          <p:cNvSpPr txBox="1"/>
          <p:nvPr/>
        </p:nvSpPr>
        <p:spPr>
          <a:xfrm>
            <a:off x="1090561" y="94839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0D57D51-29F8-9899-51B8-0B06DF978FF6}"/>
              </a:ext>
            </a:extLst>
          </p:cNvPr>
          <p:cNvSpPr txBox="1"/>
          <p:nvPr/>
        </p:nvSpPr>
        <p:spPr>
          <a:xfrm>
            <a:off x="762000" y="1449410"/>
            <a:ext cx="2928570" cy="1179490"/>
          </a:xfrm>
          <a:prstGeom prst="rect">
            <a:avLst/>
          </a:prstGeom>
        </p:spPr>
        <p:txBody>
          <a:bodyPr wrap="square"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a:t>
            </a:r>
            <a:r>
              <a:rPr lang="ar-EG" sz="2241" dirty="0">
                <a:solidFill>
                  <a:srgbClr val="000000"/>
                </a:solidFill>
                <a:latin typeface="IBM Plex Sans Arabic"/>
                <a:ea typeface="IBM Plex Sans Arabic"/>
                <a:cs typeface="IBM Plex Sans Arabic"/>
                <a:sym typeface="IBM Plex Sans Arabic"/>
                <a:rtl/>
              </a:rPr>
              <a:t> </a:t>
            </a:r>
          </a:p>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أقلام</a:t>
            </a:r>
            <a:endParaRPr lang="ar-EG" sz="2241" dirty="0">
              <a:solidFill>
                <a:srgbClr val="000000"/>
              </a:solidFill>
              <a:latin typeface="IBM Plex Sans Arabic"/>
              <a:ea typeface="IBM Plex Sans Arabic"/>
              <a:cs typeface="IBM Plex Sans Arabic"/>
              <a:sym typeface="IBM Plex Sans Arabic"/>
              <a:rtl/>
            </a:endParaRPr>
          </a:p>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سبورة</a:t>
            </a:r>
            <a:endParaRPr lang="ar-EG" sz="2241" dirty="0">
              <a:solidFill>
                <a:srgbClr val="000000"/>
              </a:solidFill>
              <a:latin typeface="IBM Plex Sans Arabic"/>
              <a:ea typeface="IBM Plex Sans Arabic"/>
              <a:cs typeface="IBM Plex Sans Arabic"/>
              <a:sym typeface="IBM Plex Sans Arabic"/>
              <a:rtl/>
            </a:endParaRPr>
          </a:p>
        </p:txBody>
      </p:sp>
      <p:grpSp>
        <p:nvGrpSpPr>
          <p:cNvPr id="82" name="Group 72">
            <a:extLst>
              <a:ext uri="{FF2B5EF4-FFF2-40B4-BE49-F238E27FC236}">
                <a16:creationId xmlns:a16="http://schemas.microsoft.com/office/drawing/2014/main" id="{2F30467B-7549-3052-D45C-80636BB0E097}"/>
              </a:ext>
            </a:extLst>
          </p:cNvPr>
          <p:cNvGrpSpPr/>
          <p:nvPr/>
        </p:nvGrpSpPr>
        <p:grpSpPr>
          <a:xfrm>
            <a:off x="653602" y="3549504"/>
            <a:ext cx="2878211" cy="1329907"/>
            <a:chOff x="0" y="0"/>
            <a:chExt cx="2263775" cy="1074441"/>
          </a:xfrm>
        </p:grpSpPr>
        <p:sp>
          <p:nvSpPr>
            <p:cNvPr id="83" name="Freeform 73">
              <a:extLst>
                <a:ext uri="{FF2B5EF4-FFF2-40B4-BE49-F238E27FC236}">
                  <a16:creationId xmlns:a16="http://schemas.microsoft.com/office/drawing/2014/main" id="{F023B213-530B-F111-2234-D7994E31528F}"/>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84" name="Freeform 74">
              <a:extLst>
                <a:ext uri="{FF2B5EF4-FFF2-40B4-BE49-F238E27FC236}">
                  <a16:creationId xmlns:a16="http://schemas.microsoft.com/office/drawing/2014/main" id="{39D398CC-58CA-86F0-0E03-751CF2B65B6F}"/>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85" name="Freeform 75">
              <a:extLst>
                <a:ext uri="{FF2B5EF4-FFF2-40B4-BE49-F238E27FC236}">
                  <a16:creationId xmlns:a16="http://schemas.microsoft.com/office/drawing/2014/main" id="{FA4D85BF-5626-84CB-913C-013EEE0E2949}"/>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86" name="Group 76">
            <a:extLst>
              <a:ext uri="{FF2B5EF4-FFF2-40B4-BE49-F238E27FC236}">
                <a16:creationId xmlns:a16="http://schemas.microsoft.com/office/drawing/2014/main" id="{6BEC54F9-546D-3FB5-19C4-05D26683DB6C}"/>
              </a:ext>
            </a:extLst>
          </p:cNvPr>
          <p:cNvGrpSpPr/>
          <p:nvPr/>
        </p:nvGrpSpPr>
        <p:grpSpPr>
          <a:xfrm>
            <a:off x="769146" y="3109972"/>
            <a:ext cx="2583769" cy="726433"/>
            <a:chOff x="0" y="0"/>
            <a:chExt cx="1755380" cy="372326"/>
          </a:xfrm>
        </p:grpSpPr>
        <p:sp>
          <p:nvSpPr>
            <p:cNvPr id="87" name="Freeform 77">
              <a:extLst>
                <a:ext uri="{FF2B5EF4-FFF2-40B4-BE49-F238E27FC236}">
                  <a16:creationId xmlns:a16="http://schemas.microsoft.com/office/drawing/2014/main" id="{7690AB3D-9C6B-F943-9DFE-CC1FDE80DEB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88" name="Freeform 78">
              <a:extLst>
                <a:ext uri="{FF2B5EF4-FFF2-40B4-BE49-F238E27FC236}">
                  <a16:creationId xmlns:a16="http://schemas.microsoft.com/office/drawing/2014/main" id="{EEC126B5-AE12-970A-336F-01BD9976872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89" name="Freeform 79">
              <a:extLst>
                <a:ext uri="{FF2B5EF4-FFF2-40B4-BE49-F238E27FC236}">
                  <a16:creationId xmlns:a16="http://schemas.microsoft.com/office/drawing/2014/main" id="{9A4A75AC-5C15-7D6E-2672-5C7CA398DDA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0" name="TextBox 80">
            <a:extLst>
              <a:ext uri="{FF2B5EF4-FFF2-40B4-BE49-F238E27FC236}">
                <a16:creationId xmlns:a16="http://schemas.microsoft.com/office/drawing/2014/main" id="{3781523D-114D-E6D0-67FA-C7CCB03A0757}"/>
              </a:ext>
            </a:extLst>
          </p:cNvPr>
          <p:cNvSpPr txBox="1"/>
          <p:nvPr/>
        </p:nvSpPr>
        <p:spPr>
          <a:xfrm>
            <a:off x="756540" y="3938939"/>
            <a:ext cx="2583769" cy="367408"/>
          </a:xfrm>
          <a:prstGeom prst="rect">
            <a:avLst/>
          </a:prstGeom>
        </p:spPr>
        <p:txBody>
          <a:bodyPr wrap="square" lIns="0" tIns="0" rIns="0" bIns="0" rtlCol="0" anchor="t">
            <a:spAutoFit/>
          </a:bodyPr>
          <a:lstStyle/>
          <a:p>
            <a:pPr algn="ctr" rtl="1">
              <a:lnSpc>
                <a:spcPts val="3138"/>
              </a:lnSpc>
              <a:spcBef>
                <a:spcPct val="0"/>
              </a:spcBef>
            </a:pPr>
            <a:r>
              <a:rPr lang="en-US" dirty="0">
                <a:solidFill>
                  <a:srgbClr val="000000"/>
                </a:solidFill>
                <a:latin typeface="IBM Plex Sans Arabic"/>
                <a:ea typeface="IBM Plex Sans Arabic"/>
                <a:cs typeface="IBM Plex Sans Arabic"/>
                <a:sym typeface="IBM Plex Sans Arabic"/>
              </a:rPr>
              <a:t>5</a:t>
            </a:r>
            <a:r>
              <a:rPr lang="ar-EG" dirty="0">
                <a:solidFill>
                  <a:srgbClr val="000000"/>
                </a:solidFill>
                <a:latin typeface="IBM Plex Sans Arabic"/>
                <a:ea typeface="IBM Plex Sans Arabic"/>
                <a:cs typeface="IBM Plex Sans Arabic"/>
                <a:sym typeface="IBM Plex Sans Arabic"/>
                <a:rtl/>
              </a:rPr>
              <a:t> إلى </a:t>
            </a:r>
            <a:r>
              <a:rPr lang="en-US" dirty="0">
                <a:solidFill>
                  <a:srgbClr val="000000"/>
                </a:solidFill>
                <a:latin typeface="IBM Plex Sans Arabic"/>
                <a:ea typeface="IBM Plex Sans Arabic"/>
                <a:cs typeface="IBM Plex Sans Arabic"/>
                <a:sym typeface="IBM Plex Sans Arabic"/>
              </a:rPr>
              <a:t>10</a:t>
            </a:r>
            <a:r>
              <a:rPr lang="ar-EG" dirty="0">
                <a:solidFill>
                  <a:srgbClr val="000000"/>
                </a:solidFill>
                <a:latin typeface="IBM Plex Sans Arabic"/>
                <a:ea typeface="IBM Plex Sans Arabic"/>
                <a:cs typeface="IBM Plex Sans Arabic"/>
                <a:sym typeface="IBM Plex Sans Arabic"/>
                <a:rtl/>
              </a:rPr>
              <a:t> دقائق</a:t>
            </a:r>
          </a:p>
        </p:txBody>
      </p:sp>
      <p:sp>
        <p:nvSpPr>
          <p:cNvPr id="91" name="TextBox 70">
            <a:extLst>
              <a:ext uri="{FF2B5EF4-FFF2-40B4-BE49-F238E27FC236}">
                <a16:creationId xmlns:a16="http://schemas.microsoft.com/office/drawing/2014/main" id="{1005CC10-398B-68C9-C195-621B82AB2B1B}"/>
              </a:ext>
            </a:extLst>
          </p:cNvPr>
          <p:cNvSpPr txBox="1"/>
          <p:nvPr/>
        </p:nvSpPr>
        <p:spPr>
          <a:xfrm>
            <a:off x="4571" y="3310128"/>
            <a:ext cx="3865485"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pic>
        <p:nvPicPr>
          <p:cNvPr id="92" name="Image 2">
            <a:extLst>
              <a:ext uri="{FF2B5EF4-FFF2-40B4-BE49-F238E27FC236}">
                <a16:creationId xmlns:a16="http://schemas.microsoft.com/office/drawing/2014/main" id="{AE4C4565-61D5-D91D-5AD1-54FFAFE4D9A8}"/>
              </a:ext>
            </a:extLst>
          </p:cNvPr>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5157174" y="737291"/>
            <a:ext cx="2466557" cy="2533583"/>
          </a:xfrm>
          <a:prstGeom prst="rect">
            <a:avLst/>
          </a:prstGeom>
        </p:spPr>
      </p:pic>
      <p:sp>
        <p:nvSpPr>
          <p:cNvPr id="77" name="ZoneTexte 76">
            <a:extLst>
              <a:ext uri="{FF2B5EF4-FFF2-40B4-BE49-F238E27FC236}">
                <a16:creationId xmlns:a16="http://schemas.microsoft.com/office/drawing/2014/main" id="{88A4E7C9-D7B0-F0AD-CAD4-B36022339898}"/>
              </a:ext>
            </a:extLst>
          </p:cNvPr>
          <p:cNvSpPr txBox="1"/>
          <p:nvPr/>
        </p:nvSpPr>
        <p:spPr>
          <a:xfrm>
            <a:off x="4657115" y="7602661"/>
            <a:ext cx="4159490" cy="2031325"/>
          </a:xfrm>
          <a:prstGeom prst="rect">
            <a:avLst/>
          </a:prstGeom>
          <a:noFill/>
        </p:spPr>
        <p:txBody>
          <a:bodyPr wrap="square" rtlCol="0">
            <a:spAutoFit/>
          </a:bodyPr>
          <a:lstStyle/>
          <a:p>
            <a:pPr algn="r" rtl="1"/>
            <a:r>
              <a:rPr lang="ar-MA" dirty="0">
                <a:solidFill>
                  <a:srgbClr val="2A2B39"/>
                </a:solidFill>
                <a:latin typeface="IBM Plex Sans Arabic"/>
                <a:cs typeface="IBM Plex Sans Arabic"/>
                <a:rtl/>
              </a:rPr>
              <a:t>يقدم منشط الورشة: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طريقة العمل (ثنائيات – مجموعات صغرى – جماعة القسم...)؛</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مقترحات للعمليات والأنشطة المطلوبة؛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الوسائل المعتمدة؛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المنتوج المنتظر؛</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نوع أو أنواع التحفيز الممكن استخدامه(ا).</a:t>
            </a:r>
          </a:p>
        </p:txBody>
      </p:sp>
      <p:grpSp>
        <p:nvGrpSpPr>
          <p:cNvPr id="3" name="Group 11">
            <a:extLst>
              <a:ext uri="{FF2B5EF4-FFF2-40B4-BE49-F238E27FC236}">
                <a16:creationId xmlns:a16="http://schemas.microsoft.com/office/drawing/2014/main" id="{E27C4337-59EA-626A-A803-27D7A4B99D0F}"/>
              </a:ext>
            </a:extLst>
          </p:cNvPr>
          <p:cNvGrpSpPr/>
          <p:nvPr/>
        </p:nvGrpSpPr>
        <p:grpSpPr>
          <a:xfrm>
            <a:off x="4853068" y="388831"/>
            <a:ext cx="8557141" cy="1462740"/>
            <a:chOff x="1787" y="0"/>
            <a:chExt cx="4527112" cy="706045"/>
          </a:xfrm>
        </p:grpSpPr>
        <p:sp>
          <p:nvSpPr>
            <p:cNvPr id="78" name="Freeform 12">
              <a:extLst>
                <a:ext uri="{FF2B5EF4-FFF2-40B4-BE49-F238E27FC236}">
                  <a16:creationId xmlns:a16="http://schemas.microsoft.com/office/drawing/2014/main" id="{4FC99F16-E25B-864C-3362-8BDFADEFAA0D}"/>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79" name="TextBox 13">
              <a:extLst>
                <a:ext uri="{FF2B5EF4-FFF2-40B4-BE49-F238E27FC236}">
                  <a16:creationId xmlns:a16="http://schemas.microsoft.com/office/drawing/2014/main" id="{7283DB07-4902-6792-069E-F30BBCA34532}"/>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80" name="TextBox 17">
            <a:extLst>
              <a:ext uri="{FF2B5EF4-FFF2-40B4-BE49-F238E27FC236}">
                <a16:creationId xmlns:a16="http://schemas.microsoft.com/office/drawing/2014/main" id="{27FCBF7E-BBCD-232A-8302-71B13F44F3E0}"/>
              </a:ext>
            </a:extLst>
          </p:cNvPr>
          <p:cNvSpPr txBox="1"/>
          <p:nvPr/>
        </p:nvSpPr>
        <p:spPr>
          <a:xfrm>
            <a:off x="5626669" y="870526"/>
            <a:ext cx="6492155" cy="669414"/>
          </a:xfrm>
          <a:prstGeom prst="rect">
            <a:avLst/>
          </a:prstGeom>
        </p:spPr>
        <p:txBody>
          <a:bodyPr wrap="square" lIns="0" tIns="0" rIns="0" bIns="0" rtlCol="0" anchor="t">
            <a:spAutoFit/>
          </a:bodyPr>
          <a:lstStyle/>
          <a:p>
            <a:pPr algn="ctr" rtl="1">
              <a:lnSpc>
                <a:spcPts val="4818"/>
              </a:lnSpc>
              <a:spcBef>
                <a:spcPct val="0"/>
              </a:spcBef>
            </a:pPr>
            <a:r>
              <a:rPr lang="ar-MA" sz="5400" b="1" dirty="0">
                <a:solidFill>
                  <a:srgbClr val="000000"/>
                </a:solidFill>
                <a:latin typeface="Microsoft Uighur" panose="02000000000000000000" pitchFamily="2" charset="-78"/>
                <a:cs typeface="Microsoft Uighur" panose="02000000000000000000" pitchFamily="2" charset="-78"/>
                <a:sym typeface="IBM Plex Sans Arabic"/>
                <a:rtl/>
              </a:rPr>
              <a:t>الضرب باستخدام تقنية السلم</a:t>
            </a:r>
            <a:endParaRPr lang="ar-EG" sz="5400" b="1" dirty="0">
              <a:solidFill>
                <a:srgbClr val="000000"/>
              </a:solidFill>
              <a:latin typeface="Microsoft Uighur" panose="02000000000000000000" pitchFamily="2" charset="-78"/>
              <a:cs typeface="Microsoft Uighur" panose="02000000000000000000" pitchFamily="2" charset="-78"/>
              <a:sym typeface="IBM Plex Sans Arabic"/>
              <a:rtl/>
            </a:endParaRPr>
          </a:p>
        </p:txBody>
      </p:sp>
    </p:spTree>
    <p:extLst>
      <p:ext uri="{BB962C8B-B14F-4D97-AF65-F5344CB8AC3E}">
        <p14:creationId xmlns:p14="http://schemas.microsoft.com/office/powerpoint/2010/main" val="269573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E218F-1E2A-CF20-8381-D7759202D59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DE7A9E0-C41D-2F45-9EE1-5513554B6B5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4C61BD1F-3A16-BB0A-0C29-895E79F88E1B}"/>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800DEF5F-7161-B2CF-AD69-9509A8AA6940}"/>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6" name="Freeform 6">
            <a:extLst>
              <a:ext uri="{FF2B5EF4-FFF2-40B4-BE49-F238E27FC236}">
                <a16:creationId xmlns:a16="http://schemas.microsoft.com/office/drawing/2014/main" id="{D44DC51D-CEFA-614F-0DE3-B4205199A9AC}"/>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a:extLst>
              <a:ext uri="{FF2B5EF4-FFF2-40B4-BE49-F238E27FC236}">
                <a16:creationId xmlns:a16="http://schemas.microsoft.com/office/drawing/2014/main" id="{307F3028-2696-8CAF-2CBF-34653F77F1CC}"/>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1DB51A8C-03FF-BC44-8D1A-15B5349C6652}"/>
              </a:ext>
            </a:extLst>
          </p:cNvPr>
          <p:cNvGrpSpPr/>
          <p:nvPr/>
        </p:nvGrpSpPr>
        <p:grpSpPr>
          <a:xfrm>
            <a:off x="5534138" y="3038949"/>
            <a:ext cx="7335885" cy="1842095"/>
            <a:chOff x="0" y="0"/>
            <a:chExt cx="3172940" cy="796749"/>
          </a:xfrm>
        </p:grpSpPr>
        <p:sp>
          <p:nvSpPr>
            <p:cNvPr id="9" name="Freeform 9">
              <a:extLst>
                <a:ext uri="{FF2B5EF4-FFF2-40B4-BE49-F238E27FC236}">
                  <a16:creationId xmlns:a16="http://schemas.microsoft.com/office/drawing/2014/main" id="{7780E5DC-60A8-4E08-842E-CB72E09CD283}"/>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D9E063E4-A730-86E1-941B-310847851621}"/>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F651461A-86AE-F1C6-CE12-B247A0D215F4}"/>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679979DD-5028-F519-988E-46695975FE87}"/>
              </a:ext>
            </a:extLst>
          </p:cNvPr>
          <p:cNvGrpSpPr/>
          <p:nvPr/>
        </p:nvGrpSpPr>
        <p:grpSpPr>
          <a:xfrm>
            <a:off x="9360708" y="6749773"/>
            <a:ext cx="4411367" cy="1112015"/>
            <a:chOff x="0" y="0"/>
            <a:chExt cx="2269920" cy="2496304"/>
          </a:xfrm>
        </p:grpSpPr>
        <p:sp>
          <p:nvSpPr>
            <p:cNvPr id="13" name="Freeform 13">
              <a:extLst>
                <a:ext uri="{FF2B5EF4-FFF2-40B4-BE49-F238E27FC236}">
                  <a16:creationId xmlns:a16="http://schemas.microsoft.com/office/drawing/2014/main" id="{BBDFA122-2A07-838D-66D3-E8AB93726DAF}"/>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E50C1591-383B-829A-DEA4-EA17DAFF369B}"/>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3CA67738-2CC8-5511-666D-C90EADA3881D}"/>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72B1DEA1-503B-2134-39C0-864CD1FF8C80}"/>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BD20680B-16B1-ECBA-DC48-68FA63BE2A72}"/>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89464FBD-9054-285E-244E-1691E387341D}"/>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9D5D6989-79B5-1570-041C-221C9357F22B}"/>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67B062B8-06DB-D243-24D3-371F5E4869EA}"/>
              </a:ext>
            </a:extLst>
          </p:cNvPr>
          <p:cNvGrpSpPr/>
          <p:nvPr/>
        </p:nvGrpSpPr>
        <p:grpSpPr>
          <a:xfrm>
            <a:off x="4597336" y="6743699"/>
            <a:ext cx="4546664" cy="1135005"/>
            <a:chOff x="0" y="0"/>
            <a:chExt cx="2339538" cy="2496304"/>
          </a:xfrm>
        </p:grpSpPr>
        <p:sp>
          <p:nvSpPr>
            <p:cNvPr id="21" name="Freeform 21">
              <a:extLst>
                <a:ext uri="{FF2B5EF4-FFF2-40B4-BE49-F238E27FC236}">
                  <a16:creationId xmlns:a16="http://schemas.microsoft.com/office/drawing/2014/main" id="{A5BCAE15-4EF2-DC05-6FBA-AB18467F3066}"/>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30C06ABD-D222-6975-D3B7-74F523992B7A}"/>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7BCDF518-DDCF-A0C9-D75B-F7D6EB78E1B2}"/>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7C830F58-B52E-852C-4C50-9C5C76CD6687}"/>
              </a:ext>
            </a:extLst>
          </p:cNvPr>
          <p:cNvGrpSpPr/>
          <p:nvPr/>
        </p:nvGrpSpPr>
        <p:grpSpPr>
          <a:xfrm>
            <a:off x="366282" y="6749773"/>
            <a:ext cx="3979782" cy="3060422"/>
            <a:chOff x="0" y="0"/>
            <a:chExt cx="2047842" cy="2496304"/>
          </a:xfrm>
        </p:grpSpPr>
        <p:sp>
          <p:nvSpPr>
            <p:cNvPr id="25" name="Freeform 25">
              <a:extLst>
                <a:ext uri="{FF2B5EF4-FFF2-40B4-BE49-F238E27FC236}">
                  <a16:creationId xmlns:a16="http://schemas.microsoft.com/office/drawing/2014/main" id="{EFC94D1C-6D54-2DFF-24CD-976F2FD269E0}"/>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3D2E60AA-97D5-7F27-DAF5-82639A1BC9D0}"/>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C7B5C66B-923A-9696-B87E-742A904156F8}"/>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F0ADB5A1-D209-827C-0047-F2D459F7BE60}"/>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2AA0E928-3BDE-6625-9B1C-22BA4D8C0F71}"/>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A51DE86A-041F-7378-0E3A-12E4133323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5C756AAF-D428-2D69-50C5-607DB6D9D00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FDA364F4-9DB8-E8B9-0510-C4DFC15F3118}"/>
              </a:ext>
            </a:extLst>
          </p:cNvPr>
          <p:cNvSpPr txBox="1"/>
          <p:nvPr/>
        </p:nvSpPr>
        <p:spPr>
          <a:xfrm>
            <a:off x="10338114"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E75A9215-6349-8AC4-6F35-610D72E97435}"/>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CF94C1CE-8DC8-1188-EDC6-1B5719D41A2E}"/>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B86904CF-6650-25F7-263F-F0BBF1D578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8A9055A7-DD06-FF31-AABB-19059AF88F3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5884441A-733A-BBA6-EA64-FE8707AEC547}"/>
              </a:ext>
            </a:extLst>
          </p:cNvPr>
          <p:cNvSpPr txBox="1"/>
          <p:nvPr/>
        </p:nvSpPr>
        <p:spPr>
          <a:xfrm>
            <a:off x="14664190"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210D18EF-F748-E717-C579-66A841ADFDC1}"/>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6C175BAF-3BE3-B1BF-BE0F-10D890CAE882}"/>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43A56733-C730-07C8-D9A4-3E6AB043DDE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D184DC6E-3F0C-016B-44CB-7B324D90C4A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EE31A1DA-7B02-2D80-6BE6-EB0629B4B165}"/>
              </a:ext>
            </a:extLst>
          </p:cNvPr>
          <p:cNvSpPr txBox="1"/>
          <p:nvPr/>
        </p:nvSpPr>
        <p:spPr>
          <a:xfrm>
            <a:off x="6565461" y="636678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4" name="TextBox 44">
            <a:extLst>
              <a:ext uri="{FF2B5EF4-FFF2-40B4-BE49-F238E27FC236}">
                <a16:creationId xmlns:a16="http://schemas.microsoft.com/office/drawing/2014/main" id="{B64E2B4A-3934-2127-859F-EE0E5DEBC2BE}"/>
              </a:ext>
            </a:extLst>
          </p:cNvPr>
          <p:cNvSpPr txBox="1"/>
          <p:nvPr/>
        </p:nvSpPr>
        <p:spPr>
          <a:xfrm>
            <a:off x="11277600"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BCE5E246-79F1-6281-9BC2-F5AAB10AF70A}"/>
              </a:ext>
            </a:extLst>
          </p:cNvPr>
          <p:cNvSpPr txBox="1"/>
          <p:nvPr/>
        </p:nvSpPr>
        <p:spPr>
          <a:xfrm>
            <a:off x="15696576"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46" name="TextBox 46">
            <a:extLst>
              <a:ext uri="{FF2B5EF4-FFF2-40B4-BE49-F238E27FC236}">
                <a16:creationId xmlns:a16="http://schemas.microsoft.com/office/drawing/2014/main" id="{722D059B-4890-2558-9083-73B732558FF9}"/>
              </a:ext>
            </a:extLst>
          </p:cNvPr>
          <p:cNvSpPr txBox="1"/>
          <p:nvPr/>
        </p:nvSpPr>
        <p:spPr>
          <a:xfrm>
            <a:off x="5827183"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8" name="Freeform 48">
            <a:extLst>
              <a:ext uri="{FF2B5EF4-FFF2-40B4-BE49-F238E27FC236}">
                <a16:creationId xmlns:a16="http://schemas.microsoft.com/office/drawing/2014/main" id="{29372224-3638-F55D-A0EA-5A640A0D8D60}"/>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E363F4F9-ADDA-D7DE-13F1-2242999B1375}"/>
              </a:ext>
            </a:extLst>
          </p:cNvPr>
          <p:cNvGrpSpPr/>
          <p:nvPr/>
        </p:nvGrpSpPr>
        <p:grpSpPr>
          <a:xfrm>
            <a:off x="1843338" y="6272311"/>
            <a:ext cx="845407" cy="845407"/>
            <a:chOff x="0" y="0"/>
            <a:chExt cx="812800" cy="812800"/>
          </a:xfrm>
        </p:grpSpPr>
        <p:sp>
          <p:nvSpPr>
            <p:cNvPr id="50" name="Freeform 50">
              <a:extLst>
                <a:ext uri="{FF2B5EF4-FFF2-40B4-BE49-F238E27FC236}">
                  <a16:creationId xmlns:a16="http://schemas.microsoft.com/office/drawing/2014/main" id="{4905FCE9-7923-1A91-16E3-1A780AF1E5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3FEE5493-E9B1-886A-04B9-27D4E919D4C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0EBF4DA9-D971-9C5F-474E-C14296F3D8FB}"/>
              </a:ext>
            </a:extLst>
          </p:cNvPr>
          <p:cNvSpPr txBox="1"/>
          <p:nvPr/>
        </p:nvSpPr>
        <p:spPr>
          <a:xfrm>
            <a:off x="1988545" y="64155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9B47C8E4-5EB6-DFDF-6FDA-65FBE7D33A3A}"/>
              </a:ext>
            </a:extLst>
          </p:cNvPr>
          <p:cNvSpPr txBox="1"/>
          <p:nvPr/>
        </p:nvSpPr>
        <p:spPr>
          <a:xfrm>
            <a:off x="950393"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BAC7B563-823F-88A6-3E2B-8D6009B15A2D}"/>
              </a:ext>
            </a:extLst>
          </p:cNvPr>
          <p:cNvSpPr txBox="1"/>
          <p:nvPr/>
        </p:nvSpPr>
        <p:spPr>
          <a:xfrm>
            <a:off x="5747848" y="3543372"/>
            <a:ext cx="6553060" cy="990528"/>
          </a:xfrm>
          <a:prstGeom prst="rect">
            <a:avLst/>
          </a:prstGeom>
        </p:spPr>
        <p:txBody>
          <a:bodyPr wrap="square" lIns="0" tIns="0" rIns="0" bIns="0" rtlCol="0" anchor="t">
            <a:spAutoFit/>
          </a:bodyPr>
          <a:lstStyle/>
          <a:p>
            <a:pPr marL="412823" marR="0" lvl="1" indent="-206411" algn="r" defTabSz="914400" rtl="1" eaLnBrk="1" fontAlgn="auto" latinLnBrk="0" hangingPunct="1">
              <a:lnSpc>
                <a:spcPts val="2581"/>
              </a:lnSpc>
              <a:spcBef>
                <a:spcPts val="0"/>
              </a:spcBef>
              <a:spcAft>
                <a:spcPts val="0"/>
              </a:spcAft>
              <a:buClrTx/>
              <a:buSzTx/>
              <a:buFont typeface="Arial"/>
              <a:buChar char="•"/>
              <a:tabLst/>
              <a:defRPr/>
            </a:pPr>
            <a:r>
              <a:rPr kumimoji="0" lang="ar-EG" sz="28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بناء مفهوم الجداء باستعمال السلم .</a:t>
            </a:r>
          </a:p>
          <a:p>
            <a:pPr marL="412823" marR="0" lvl="1" indent="-206411" algn="r" defTabSz="914400" rtl="1" eaLnBrk="1" fontAlgn="auto" latinLnBrk="0" hangingPunct="1">
              <a:lnSpc>
                <a:spcPts val="2581"/>
              </a:lnSpc>
              <a:spcBef>
                <a:spcPts val="0"/>
              </a:spcBef>
              <a:spcAft>
                <a:spcPts val="0"/>
              </a:spcAft>
              <a:buClrTx/>
              <a:buSzTx/>
              <a:buFont typeface="Arial"/>
              <a:buChar char="•"/>
              <a:tabLst/>
              <a:defRPr/>
            </a:pPr>
            <a:r>
              <a:rPr kumimoji="0" lang="ar-EG" sz="28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بناء جداول الضرب. </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DC68AF06-0A4F-AD4B-9D6C-C45EEE1555E0}"/>
              </a:ext>
            </a:extLst>
          </p:cNvPr>
          <p:cNvGrpSpPr/>
          <p:nvPr/>
        </p:nvGrpSpPr>
        <p:grpSpPr>
          <a:xfrm rot="5400000">
            <a:off x="12567331" y="3515072"/>
            <a:ext cx="1569555" cy="839931"/>
            <a:chOff x="0" y="0"/>
            <a:chExt cx="1223127" cy="654544"/>
          </a:xfrm>
        </p:grpSpPr>
        <p:sp>
          <p:nvSpPr>
            <p:cNvPr id="58" name="Freeform 58">
              <a:extLst>
                <a:ext uri="{FF2B5EF4-FFF2-40B4-BE49-F238E27FC236}">
                  <a16:creationId xmlns:a16="http://schemas.microsoft.com/office/drawing/2014/main" id="{716A2A95-097B-3F08-09EB-A671944DC285}"/>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EF032B46-6014-2D67-2CAB-BE884A87D8F3}"/>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3DBB3FF5-D80B-7315-0A28-6D65B9C2368B}"/>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FE4E0D15-DF02-DF2A-6B1D-74173DE9048F}"/>
              </a:ext>
            </a:extLst>
          </p:cNvPr>
          <p:cNvSpPr txBox="1"/>
          <p:nvPr/>
        </p:nvSpPr>
        <p:spPr>
          <a:xfrm rot="5400000">
            <a:off x="12099991" y="36667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F9070AFC-0D86-1B58-EB4C-4A748DB4ADE5}"/>
              </a:ext>
            </a:extLst>
          </p:cNvPr>
          <p:cNvGrpSpPr/>
          <p:nvPr/>
        </p:nvGrpSpPr>
        <p:grpSpPr>
          <a:xfrm>
            <a:off x="457200" y="967544"/>
            <a:ext cx="3444840" cy="1953397"/>
            <a:chOff x="0" y="0"/>
            <a:chExt cx="2263775" cy="1074441"/>
          </a:xfrm>
        </p:grpSpPr>
        <p:sp>
          <p:nvSpPr>
            <p:cNvPr id="63" name="Freeform 63">
              <a:extLst>
                <a:ext uri="{FF2B5EF4-FFF2-40B4-BE49-F238E27FC236}">
                  <a16:creationId xmlns:a16="http://schemas.microsoft.com/office/drawing/2014/main" id="{0E1A0F32-5FF1-BBEA-317C-D5A395EFAC5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288D6A46-47CE-F664-F58A-5E570F9871F0}"/>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A1BA01C-BF7E-21DE-C2C4-A9829C4B12E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67F5E6CC-5B16-5BC0-2FF8-35E2B26B65A8}"/>
              </a:ext>
            </a:extLst>
          </p:cNvPr>
          <p:cNvGrpSpPr/>
          <p:nvPr/>
        </p:nvGrpSpPr>
        <p:grpSpPr>
          <a:xfrm>
            <a:off x="876971" y="800100"/>
            <a:ext cx="2671204" cy="566577"/>
            <a:chOff x="0" y="0"/>
            <a:chExt cx="1755380" cy="372326"/>
          </a:xfrm>
        </p:grpSpPr>
        <p:sp>
          <p:nvSpPr>
            <p:cNvPr id="67" name="Freeform 67">
              <a:extLst>
                <a:ext uri="{FF2B5EF4-FFF2-40B4-BE49-F238E27FC236}">
                  <a16:creationId xmlns:a16="http://schemas.microsoft.com/office/drawing/2014/main" id="{00677BD0-13D1-ADBC-4A71-7728C86D2AA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28D2D1FB-F695-59D4-0700-60EC2334447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53D07936-E1E8-E88C-7EF8-4C4D3D82DAD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25774839-231B-8855-632D-79CD4906E685}"/>
              </a:ext>
            </a:extLst>
          </p:cNvPr>
          <p:cNvSpPr txBox="1"/>
          <p:nvPr/>
        </p:nvSpPr>
        <p:spPr>
          <a:xfrm>
            <a:off x="1090561" y="94839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735F53F9-4C88-1B3E-C3A4-C0106DE3270E}"/>
              </a:ext>
            </a:extLst>
          </p:cNvPr>
          <p:cNvSpPr txBox="1"/>
          <p:nvPr/>
        </p:nvSpPr>
        <p:spPr>
          <a:xfrm>
            <a:off x="762000" y="1449410"/>
            <a:ext cx="2928570" cy="1179490"/>
          </a:xfrm>
          <a:prstGeom prst="rect">
            <a:avLst/>
          </a:prstGeom>
        </p:spPr>
        <p:txBody>
          <a:bodyPr wrap="square"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a:t>
            </a:r>
            <a:r>
              <a:rPr lang="ar-EG" sz="2241" dirty="0">
                <a:solidFill>
                  <a:srgbClr val="000000"/>
                </a:solidFill>
                <a:latin typeface="IBM Plex Sans Arabic"/>
                <a:ea typeface="IBM Plex Sans Arabic"/>
                <a:cs typeface="IBM Plex Sans Arabic"/>
                <a:sym typeface="IBM Plex Sans Arabic"/>
                <a:rtl/>
              </a:rPr>
              <a:t> </a:t>
            </a:r>
          </a:p>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أقلام</a:t>
            </a:r>
            <a:endParaRPr lang="ar-EG" sz="2241" dirty="0">
              <a:solidFill>
                <a:srgbClr val="000000"/>
              </a:solidFill>
              <a:latin typeface="IBM Plex Sans Arabic"/>
              <a:ea typeface="IBM Plex Sans Arabic"/>
              <a:cs typeface="IBM Plex Sans Arabic"/>
              <a:sym typeface="IBM Plex Sans Arabic"/>
              <a:rtl/>
            </a:endParaRPr>
          </a:p>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سبورة</a:t>
            </a:r>
            <a:endParaRPr lang="ar-EG" sz="2241" dirty="0">
              <a:solidFill>
                <a:srgbClr val="000000"/>
              </a:solidFill>
              <a:latin typeface="IBM Plex Sans Arabic"/>
              <a:ea typeface="IBM Plex Sans Arabic"/>
              <a:cs typeface="IBM Plex Sans Arabic"/>
              <a:sym typeface="IBM Plex Sans Arabic"/>
              <a:rtl/>
            </a:endParaRPr>
          </a:p>
        </p:txBody>
      </p:sp>
      <p:grpSp>
        <p:nvGrpSpPr>
          <p:cNvPr id="82" name="Group 72">
            <a:extLst>
              <a:ext uri="{FF2B5EF4-FFF2-40B4-BE49-F238E27FC236}">
                <a16:creationId xmlns:a16="http://schemas.microsoft.com/office/drawing/2014/main" id="{FEDC2C27-7C70-FA78-82C1-60D2705B6A10}"/>
              </a:ext>
            </a:extLst>
          </p:cNvPr>
          <p:cNvGrpSpPr/>
          <p:nvPr/>
        </p:nvGrpSpPr>
        <p:grpSpPr>
          <a:xfrm>
            <a:off x="653602" y="3549504"/>
            <a:ext cx="2878211" cy="1329907"/>
            <a:chOff x="0" y="0"/>
            <a:chExt cx="2263775" cy="1074441"/>
          </a:xfrm>
        </p:grpSpPr>
        <p:sp>
          <p:nvSpPr>
            <p:cNvPr id="83" name="Freeform 73">
              <a:extLst>
                <a:ext uri="{FF2B5EF4-FFF2-40B4-BE49-F238E27FC236}">
                  <a16:creationId xmlns:a16="http://schemas.microsoft.com/office/drawing/2014/main" id="{E125D190-D73C-7C96-53C2-DDA10464B7E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84" name="Freeform 74">
              <a:extLst>
                <a:ext uri="{FF2B5EF4-FFF2-40B4-BE49-F238E27FC236}">
                  <a16:creationId xmlns:a16="http://schemas.microsoft.com/office/drawing/2014/main" id="{8605F581-1A11-3576-72D4-04A0D9D16A5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85" name="Freeform 75">
              <a:extLst>
                <a:ext uri="{FF2B5EF4-FFF2-40B4-BE49-F238E27FC236}">
                  <a16:creationId xmlns:a16="http://schemas.microsoft.com/office/drawing/2014/main" id="{41BC8735-B052-EC6F-01B7-4520DBD46182}"/>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86" name="Group 76">
            <a:extLst>
              <a:ext uri="{FF2B5EF4-FFF2-40B4-BE49-F238E27FC236}">
                <a16:creationId xmlns:a16="http://schemas.microsoft.com/office/drawing/2014/main" id="{7AE63150-314E-9B90-7CDD-DBE7CBCEDD4B}"/>
              </a:ext>
            </a:extLst>
          </p:cNvPr>
          <p:cNvGrpSpPr/>
          <p:nvPr/>
        </p:nvGrpSpPr>
        <p:grpSpPr>
          <a:xfrm>
            <a:off x="769146" y="3109972"/>
            <a:ext cx="2583769" cy="726433"/>
            <a:chOff x="0" y="0"/>
            <a:chExt cx="1755380" cy="372326"/>
          </a:xfrm>
        </p:grpSpPr>
        <p:sp>
          <p:nvSpPr>
            <p:cNvPr id="87" name="Freeform 77">
              <a:extLst>
                <a:ext uri="{FF2B5EF4-FFF2-40B4-BE49-F238E27FC236}">
                  <a16:creationId xmlns:a16="http://schemas.microsoft.com/office/drawing/2014/main" id="{D045D29E-CB87-3FA7-B3B1-A8466B7950E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88" name="Freeform 78">
              <a:extLst>
                <a:ext uri="{FF2B5EF4-FFF2-40B4-BE49-F238E27FC236}">
                  <a16:creationId xmlns:a16="http://schemas.microsoft.com/office/drawing/2014/main" id="{AE5D3A27-CB60-3AFD-5164-D1F0938896B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89" name="Freeform 79">
              <a:extLst>
                <a:ext uri="{FF2B5EF4-FFF2-40B4-BE49-F238E27FC236}">
                  <a16:creationId xmlns:a16="http://schemas.microsoft.com/office/drawing/2014/main" id="{1F3BA414-2E65-473B-E2AB-486E1681FC7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0" name="TextBox 80">
            <a:extLst>
              <a:ext uri="{FF2B5EF4-FFF2-40B4-BE49-F238E27FC236}">
                <a16:creationId xmlns:a16="http://schemas.microsoft.com/office/drawing/2014/main" id="{03E0DD73-A6B5-9A8E-7954-86CF39453DB1}"/>
              </a:ext>
            </a:extLst>
          </p:cNvPr>
          <p:cNvSpPr txBox="1"/>
          <p:nvPr/>
        </p:nvSpPr>
        <p:spPr>
          <a:xfrm>
            <a:off x="756540" y="3938939"/>
            <a:ext cx="2583769" cy="367408"/>
          </a:xfrm>
          <a:prstGeom prst="rect">
            <a:avLst/>
          </a:prstGeom>
        </p:spPr>
        <p:txBody>
          <a:bodyPr wrap="square" lIns="0" tIns="0" rIns="0" bIns="0" rtlCol="0" anchor="t">
            <a:spAutoFit/>
          </a:bodyPr>
          <a:lstStyle/>
          <a:p>
            <a:pPr algn="ctr" rtl="1">
              <a:lnSpc>
                <a:spcPts val="3138"/>
              </a:lnSpc>
              <a:spcBef>
                <a:spcPct val="0"/>
              </a:spcBef>
            </a:pPr>
            <a:r>
              <a:rPr lang="en-US" dirty="0">
                <a:solidFill>
                  <a:srgbClr val="000000"/>
                </a:solidFill>
                <a:latin typeface="IBM Plex Sans Arabic"/>
                <a:ea typeface="IBM Plex Sans Arabic"/>
                <a:cs typeface="IBM Plex Sans Arabic"/>
                <a:sym typeface="IBM Plex Sans Arabic"/>
              </a:rPr>
              <a:t>5</a:t>
            </a:r>
            <a:r>
              <a:rPr lang="ar-EG" dirty="0">
                <a:solidFill>
                  <a:srgbClr val="000000"/>
                </a:solidFill>
                <a:latin typeface="IBM Plex Sans Arabic"/>
                <a:ea typeface="IBM Plex Sans Arabic"/>
                <a:cs typeface="IBM Plex Sans Arabic"/>
                <a:sym typeface="IBM Plex Sans Arabic"/>
                <a:rtl/>
              </a:rPr>
              <a:t> إلى </a:t>
            </a:r>
            <a:r>
              <a:rPr lang="en-US" dirty="0">
                <a:solidFill>
                  <a:srgbClr val="000000"/>
                </a:solidFill>
                <a:latin typeface="IBM Plex Sans Arabic"/>
                <a:ea typeface="IBM Plex Sans Arabic"/>
                <a:cs typeface="IBM Plex Sans Arabic"/>
                <a:sym typeface="IBM Plex Sans Arabic"/>
              </a:rPr>
              <a:t>10</a:t>
            </a:r>
            <a:r>
              <a:rPr lang="ar-EG" dirty="0">
                <a:solidFill>
                  <a:srgbClr val="000000"/>
                </a:solidFill>
                <a:latin typeface="IBM Plex Sans Arabic"/>
                <a:ea typeface="IBM Plex Sans Arabic"/>
                <a:cs typeface="IBM Plex Sans Arabic"/>
                <a:sym typeface="IBM Plex Sans Arabic"/>
                <a:rtl/>
              </a:rPr>
              <a:t> دقائق</a:t>
            </a:r>
          </a:p>
        </p:txBody>
      </p:sp>
      <p:sp>
        <p:nvSpPr>
          <p:cNvPr id="91" name="TextBox 70">
            <a:extLst>
              <a:ext uri="{FF2B5EF4-FFF2-40B4-BE49-F238E27FC236}">
                <a16:creationId xmlns:a16="http://schemas.microsoft.com/office/drawing/2014/main" id="{6C6A89CD-64BC-51B6-78F4-61E97A0A89F5}"/>
              </a:ext>
            </a:extLst>
          </p:cNvPr>
          <p:cNvSpPr txBox="1"/>
          <p:nvPr/>
        </p:nvSpPr>
        <p:spPr>
          <a:xfrm>
            <a:off x="4571" y="3310128"/>
            <a:ext cx="3865485"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pic>
        <p:nvPicPr>
          <p:cNvPr id="92" name="Image 2">
            <a:extLst>
              <a:ext uri="{FF2B5EF4-FFF2-40B4-BE49-F238E27FC236}">
                <a16:creationId xmlns:a16="http://schemas.microsoft.com/office/drawing/2014/main" id="{F8362F7A-36D6-D6E1-A42B-205B23B4F5ED}"/>
              </a:ext>
            </a:extLst>
          </p:cNvPr>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4786701" y="696905"/>
            <a:ext cx="2745052" cy="2819646"/>
          </a:xfrm>
          <a:prstGeom prst="rect">
            <a:avLst/>
          </a:prstGeom>
        </p:spPr>
      </p:pic>
      <p:sp>
        <p:nvSpPr>
          <p:cNvPr id="78" name="TextBox 56">
            <a:extLst>
              <a:ext uri="{FF2B5EF4-FFF2-40B4-BE49-F238E27FC236}">
                <a16:creationId xmlns:a16="http://schemas.microsoft.com/office/drawing/2014/main" id="{72176EBE-C48B-4BE5-9F5B-342ACD0296C8}"/>
              </a:ext>
            </a:extLst>
          </p:cNvPr>
          <p:cNvSpPr txBox="1"/>
          <p:nvPr/>
        </p:nvSpPr>
        <p:spPr>
          <a:xfrm>
            <a:off x="702891" y="7844816"/>
            <a:ext cx="2987679" cy="1542730"/>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3" name="Group 11">
            <a:extLst>
              <a:ext uri="{FF2B5EF4-FFF2-40B4-BE49-F238E27FC236}">
                <a16:creationId xmlns:a16="http://schemas.microsoft.com/office/drawing/2014/main" id="{87A55537-7743-3618-405D-78F9E8373C8C}"/>
              </a:ext>
            </a:extLst>
          </p:cNvPr>
          <p:cNvGrpSpPr/>
          <p:nvPr/>
        </p:nvGrpSpPr>
        <p:grpSpPr>
          <a:xfrm>
            <a:off x="4853068" y="388831"/>
            <a:ext cx="8557141" cy="1462740"/>
            <a:chOff x="1787" y="0"/>
            <a:chExt cx="4527112" cy="706045"/>
          </a:xfrm>
        </p:grpSpPr>
        <p:sp>
          <p:nvSpPr>
            <p:cNvPr id="77" name="Freeform 12">
              <a:extLst>
                <a:ext uri="{FF2B5EF4-FFF2-40B4-BE49-F238E27FC236}">
                  <a16:creationId xmlns:a16="http://schemas.microsoft.com/office/drawing/2014/main" id="{EE3A3B52-8301-11B3-22BC-6CA109431EF4}"/>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79" name="TextBox 13">
              <a:extLst>
                <a:ext uri="{FF2B5EF4-FFF2-40B4-BE49-F238E27FC236}">
                  <a16:creationId xmlns:a16="http://schemas.microsoft.com/office/drawing/2014/main" id="{E0D94DD9-02A7-72B0-265C-A94C0A6D49B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80" name="TextBox 17">
            <a:extLst>
              <a:ext uri="{FF2B5EF4-FFF2-40B4-BE49-F238E27FC236}">
                <a16:creationId xmlns:a16="http://schemas.microsoft.com/office/drawing/2014/main" id="{C758F847-B17A-8680-368E-382589DDA2F3}"/>
              </a:ext>
            </a:extLst>
          </p:cNvPr>
          <p:cNvSpPr txBox="1"/>
          <p:nvPr/>
        </p:nvSpPr>
        <p:spPr>
          <a:xfrm>
            <a:off x="5626669" y="870526"/>
            <a:ext cx="6492155" cy="669414"/>
          </a:xfrm>
          <a:prstGeom prst="rect">
            <a:avLst/>
          </a:prstGeom>
        </p:spPr>
        <p:txBody>
          <a:bodyPr wrap="square" lIns="0" tIns="0" rIns="0" bIns="0" rtlCol="0" anchor="t">
            <a:spAutoFit/>
          </a:bodyPr>
          <a:lstStyle/>
          <a:p>
            <a:pPr algn="ctr" rtl="1">
              <a:lnSpc>
                <a:spcPts val="4818"/>
              </a:lnSpc>
              <a:spcBef>
                <a:spcPct val="0"/>
              </a:spcBef>
            </a:pPr>
            <a:r>
              <a:rPr lang="ar-MA" sz="5400" b="1" dirty="0">
                <a:solidFill>
                  <a:srgbClr val="000000"/>
                </a:solidFill>
                <a:latin typeface="Microsoft Uighur" panose="02000000000000000000" pitchFamily="2" charset="-78"/>
                <a:cs typeface="Microsoft Uighur" panose="02000000000000000000" pitchFamily="2" charset="-78"/>
                <a:sym typeface="IBM Plex Sans Arabic"/>
                <a:rtl/>
              </a:rPr>
              <a:t>الضرب باستخدام تقنية السلم</a:t>
            </a:r>
            <a:endParaRPr lang="ar-EG" sz="5400" b="1" dirty="0">
              <a:solidFill>
                <a:srgbClr val="000000"/>
              </a:solidFill>
              <a:latin typeface="Microsoft Uighur" panose="02000000000000000000" pitchFamily="2" charset="-78"/>
              <a:cs typeface="Microsoft Uighur" panose="02000000000000000000" pitchFamily="2" charset="-78"/>
              <a:sym typeface="IBM Plex Sans Arabic"/>
              <a:rtl/>
            </a:endParaRPr>
          </a:p>
        </p:txBody>
      </p:sp>
    </p:spTree>
    <p:extLst>
      <p:ext uri="{BB962C8B-B14F-4D97-AF65-F5344CB8AC3E}">
        <p14:creationId xmlns:p14="http://schemas.microsoft.com/office/powerpoint/2010/main" val="3520831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5CE62-74D0-DD75-EF84-CBD81BF095E8}"/>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EFE1C0C1-AF7F-1509-EEFA-93156090C1DF}"/>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09630E4C-5B36-9BA5-8042-59A939E4025E}"/>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7B1840D3-3FBC-7ED1-87FD-7AD20A9014A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3015E626-E242-4585-5F35-6EAEC69CE59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AA5C9892-60E2-AF58-2AF3-D6AF5A0D89E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8DBA399D-F0AA-DB68-4D8A-CD5A0F22B7CB}"/>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4ACDBC7D-EE20-1243-B737-DF6A31AB8721}"/>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1026DBFB-2C69-F7C4-46D1-A74AF47F7EB2}"/>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FB40AF00-2BE7-1951-0878-D633F210029F}"/>
              </a:ext>
            </a:extLst>
          </p:cNvPr>
          <p:cNvSpPr txBox="1"/>
          <p:nvPr/>
        </p:nvSpPr>
        <p:spPr>
          <a:xfrm>
            <a:off x="12513971" y="4216647"/>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6" name="Freeform 6">
            <a:extLst>
              <a:ext uri="{FF2B5EF4-FFF2-40B4-BE49-F238E27FC236}">
                <a16:creationId xmlns:a16="http://schemas.microsoft.com/office/drawing/2014/main" id="{986335FF-AF1E-E97A-70CB-2B106FB8BED3}"/>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sp>
        <p:nvSpPr>
          <p:cNvPr id="3" name="Freeform 3">
            <a:extLst>
              <a:ext uri="{FF2B5EF4-FFF2-40B4-BE49-F238E27FC236}">
                <a16:creationId xmlns:a16="http://schemas.microsoft.com/office/drawing/2014/main" id="{BD2A0C15-C0EC-5097-58F6-5967163B0D78}"/>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4"/>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1057363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C979-0D40-DE71-29D1-70570CE15D39}"/>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8712E61D-C05B-2127-3B64-FF2CC9A6C051}"/>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E876CBE-C152-D646-716E-040D93EFD649}"/>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AB979C56-D742-6163-EDD5-2CA34E914F7E}"/>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F82F9558-054C-0013-A2F6-5BDEE4452182}"/>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05824AB5-B1C3-69BB-8D1F-A54788B84728}"/>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810FF482-260B-3762-EAF4-0220468101CC}"/>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448AB46D-F990-E73C-612E-CA778C19FAA4}"/>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415A3998-1231-2094-FBFC-9A5AF8FFFB6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77B5F353-49A1-F1D9-ABEC-DDC09FFCD4C1}"/>
              </a:ext>
            </a:extLst>
          </p:cNvPr>
          <p:cNvSpPr txBox="1"/>
          <p:nvPr/>
        </p:nvSpPr>
        <p:spPr>
          <a:xfrm>
            <a:off x="12659528" y="4296194"/>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61869B67-4112-5601-8C8C-0C0549C3B3F0}"/>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2A4CED21-6C2F-4EAA-912C-DE4FDF6F7F05}"/>
              </a:ext>
            </a:extLst>
          </p:cNvPr>
          <p:cNvPicPr>
            <a:picLocks noChangeAspect="1"/>
          </p:cNvPicPr>
          <p:nvPr/>
        </p:nvPicPr>
        <p:blipFill>
          <a:blip r:embed="rId4"/>
          <a:srcRect l="13111" r="16473"/>
          <a:stretch>
            <a:fillRect/>
          </a:stretch>
        </p:blipFill>
        <p:spPr>
          <a:xfrm>
            <a:off x="3481134" y="2738707"/>
            <a:ext cx="4968900" cy="4704314"/>
          </a:xfrm>
          <a:prstGeom prst="rect">
            <a:avLst/>
          </a:prstGeom>
        </p:spPr>
      </p:pic>
    </p:spTree>
    <p:extLst>
      <p:ext uri="{BB962C8B-B14F-4D97-AF65-F5344CB8AC3E}">
        <p14:creationId xmlns:p14="http://schemas.microsoft.com/office/powerpoint/2010/main" val="874330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4119B-86AB-21AE-6754-6E7D471468C2}"/>
            </a:ext>
          </a:extLst>
        </p:cNvPr>
        <p:cNvGrpSpPr/>
        <p:nvPr/>
      </p:nvGrpSpPr>
      <p:grpSpPr>
        <a:xfrm>
          <a:off x="0" y="0"/>
          <a:ext cx="0" cy="0"/>
          <a:chOff x="0" y="0"/>
          <a:chExt cx="0" cy="0"/>
        </a:xfrm>
      </p:grpSpPr>
      <p:sp>
        <p:nvSpPr>
          <p:cNvPr id="10" name="Forme libre : forme 19">
            <a:extLst>
              <a:ext uri="{FF2B5EF4-FFF2-40B4-BE49-F238E27FC236}">
                <a16:creationId xmlns:a16="http://schemas.microsoft.com/office/drawing/2014/main" id="{1E19D972-F369-371D-6E00-535B149C7619}"/>
              </a:ext>
            </a:extLst>
          </p:cNvPr>
          <p:cNvSpPr/>
          <p:nvPr/>
        </p:nvSpPr>
        <p:spPr>
          <a:xfrm rot="21239963" flipH="1">
            <a:off x="9718817" y="3395834"/>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D33A3D6C-AC3A-3A43-206B-4F4896EB6188}"/>
              </a:ext>
            </a:extLst>
          </p:cNvPr>
          <p:cNvSpPr/>
          <p:nvPr/>
        </p:nvSpPr>
        <p:spPr>
          <a:xfrm rot="21239963" flipH="1">
            <a:off x="1093078" y="3194609"/>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2" name="TextBox 22">
            <a:extLst>
              <a:ext uri="{FF2B5EF4-FFF2-40B4-BE49-F238E27FC236}">
                <a16:creationId xmlns:a16="http://schemas.microsoft.com/office/drawing/2014/main" id="{0BECD1D8-23E8-8BC9-4318-3C483A72FB79}"/>
              </a:ext>
            </a:extLst>
          </p:cNvPr>
          <p:cNvSpPr txBox="1"/>
          <p:nvPr/>
        </p:nvSpPr>
        <p:spPr>
          <a:xfrm>
            <a:off x="2910740" y="5408851"/>
            <a:ext cx="4549532" cy="1427955"/>
          </a:xfrm>
          <a:prstGeom prst="rect">
            <a:avLst/>
          </a:prstGeom>
        </p:spPr>
        <p:txBody>
          <a:bodyPr wrap="square" lIns="0" tIns="0" rIns="0" bIns="0" rtlCol="0" anchor="t">
            <a:spAutoFit/>
          </a:bodyPr>
          <a:lstStyle/>
          <a:p>
            <a:pPr marL="518173" lvl="1" indent="-259086" algn="r" rtl="1">
              <a:lnSpc>
                <a:spcPts val="3720"/>
              </a:lnSpc>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وع أنشطة بناء مفهوم</a:t>
            </a:r>
            <a:endParaRPr lang="fr-FR"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r" rtl="1">
              <a:lnSpc>
                <a:spcPts val="3720"/>
              </a:lnSpc>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العدد والقيم المكانية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lnSpc>
                <a:spcPts val="3720"/>
              </a:lnSpc>
            </a:pPr>
            <a:endParaRPr lang="ar-EG" sz="32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0F5DA4EA-F2EE-B13E-8A02-7733EAD7672E}"/>
              </a:ext>
            </a:extLst>
          </p:cNvPr>
          <p:cNvSpPr txBox="1"/>
          <p:nvPr/>
        </p:nvSpPr>
        <p:spPr>
          <a:xfrm>
            <a:off x="10412601" y="4796911"/>
            <a:ext cx="5408108" cy="3385542"/>
          </a:xfrm>
          <a:prstGeom prst="rect">
            <a:avLst/>
          </a:prstGeom>
        </p:spPr>
        <p:txBody>
          <a:bodyPr wrap="square" lIns="0" tIns="0" rIns="0" bIns="0" rtlCol="0" anchor="t">
            <a:spAutoFit/>
          </a:bodyPr>
          <a:lstStyle/>
          <a:p>
            <a:pPr marL="342900" lvl="1" indent="-342900" algn="r" rtl="1">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الاشتغال على الأعداد تمثيلا وتوظيفا للقيمة المكانية لأرقامها، تفكيكا وتركيبا وكتابة وقراءة ومقارنة وترتيبا.</a:t>
            </a:r>
          </a:p>
          <a:p>
            <a:pPr algn="r" rtl="1"/>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 name="Groupe 13">
            <a:extLst>
              <a:ext uri="{FF2B5EF4-FFF2-40B4-BE49-F238E27FC236}">
                <a16:creationId xmlns:a16="http://schemas.microsoft.com/office/drawing/2014/main" id="{80116B6C-0524-AC40-17E3-885BB8351F26}"/>
              </a:ext>
            </a:extLst>
          </p:cNvPr>
          <p:cNvGrpSpPr/>
          <p:nvPr/>
        </p:nvGrpSpPr>
        <p:grpSpPr>
          <a:xfrm>
            <a:off x="152400" y="69293"/>
            <a:ext cx="17891384" cy="928244"/>
            <a:chOff x="312517" y="-3809"/>
            <a:chExt cx="8425649" cy="365825"/>
          </a:xfrm>
          <a:noFill/>
        </p:grpSpPr>
        <p:sp>
          <p:nvSpPr>
            <p:cNvPr id="3" name="Rectangle : coins arrondis 14">
              <a:extLst>
                <a:ext uri="{FF2B5EF4-FFF2-40B4-BE49-F238E27FC236}">
                  <a16:creationId xmlns:a16="http://schemas.microsoft.com/office/drawing/2014/main" id="{F832CAC7-AC97-8790-CAFA-B843C3B3C2CE}"/>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A69C4972-D6B2-910C-A4B0-B516CFC37C5F}"/>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5" name="Rectangle : coins arrondis 16">
              <a:extLst>
                <a:ext uri="{FF2B5EF4-FFF2-40B4-BE49-F238E27FC236}">
                  <a16:creationId xmlns:a16="http://schemas.microsoft.com/office/drawing/2014/main" id="{F0DBBCA8-042A-2FC0-4F95-D28DD2FCBB6C}"/>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6" name="Rectangle : coins arrondis 18">
              <a:extLst>
                <a:ext uri="{FF2B5EF4-FFF2-40B4-BE49-F238E27FC236}">
                  <a16:creationId xmlns:a16="http://schemas.microsoft.com/office/drawing/2014/main" id="{0F247803-281B-ADD4-B616-7E39FD671381}"/>
                </a:ext>
              </a:extLst>
            </p:cNvPr>
            <p:cNvSpPr/>
            <p:nvPr/>
          </p:nvSpPr>
          <p:spPr>
            <a:xfrm>
              <a:off x="4323421" y="1376"/>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2. الأعداد</a:t>
              </a:r>
            </a:p>
          </p:txBody>
        </p:sp>
      </p:grpSp>
      <p:sp>
        <p:nvSpPr>
          <p:cNvPr id="7" name="Freeform 10">
            <a:extLst>
              <a:ext uri="{FF2B5EF4-FFF2-40B4-BE49-F238E27FC236}">
                <a16:creationId xmlns:a16="http://schemas.microsoft.com/office/drawing/2014/main" id="{1803B542-6F38-5A3A-38EF-F5D9852F6581}"/>
              </a:ext>
            </a:extLst>
          </p:cNvPr>
          <p:cNvSpPr/>
          <p:nvPr/>
        </p:nvSpPr>
        <p:spPr>
          <a:xfrm>
            <a:off x="5919687" y="1685448"/>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A137F202-B092-45E2-ECCD-009956DB13CC}"/>
              </a:ext>
            </a:extLst>
          </p:cNvPr>
          <p:cNvSpPr txBox="1"/>
          <p:nvPr/>
        </p:nvSpPr>
        <p:spPr>
          <a:xfrm>
            <a:off x="3990737" y="1631040"/>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الأعداد</a:t>
            </a:r>
          </a:p>
        </p:txBody>
      </p:sp>
      <p:sp>
        <p:nvSpPr>
          <p:cNvPr id="17" name="Freeform 17">
            <a:extLst>
              <a:ext uri="{FF2B5EF4-FFF2-40B4-BE49-F238E27FC236}">
                <a16:creationId xmlns:a16="http://schemas.microsoft.com/office/drawing/2014/main" id="{8B5A2832-1572-D630-CAE9-609C22ADFFCA}"/>
              </a:ext>
            </a:extLst>
          </p:cNvPr>
          <p:cNvSpPr/>
          <p:nvPr/>
        </p:nvSpPr>
        <p:spPr>
          <a:xfrm>
            <a:off x="13795046" y="3682517"/>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8" name="TextBox 18">
            <a:extLst>
              <a:ext uri="{FF2B5EF4-FFF2-40B4-BE49-F238E27FC236}">
                <a16:creationId xmlns:a16="http://schemas.microsoft.com/office/drawing/2014/main" id="{CA223793-68EB-E9BB-FCA2-8D9CEFDDCCCE}"/>
              </a:ext>
            </a:extLst>
          </p:cNvPr>
          <p:cNvSpPr txBox="1"/>
          <p:nvPr/>
        </p:nvSpPr>
        <p:spPr>
          <a:xfrm>
            <a:off x="13273919" y="379104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6" name="Freeform 16">
            <a:extLst>
              <a:ext uri="{FF2B5EF4-FFF2-40B4-BE49-F238E27FC236}">
                <a16:creationId xmlns:a16="http://schemas.microsoft.com/office/drawing/2014/main" id="{553C4933-3F77-5E23-A8F3-11FA19739075}"/>
              </a:ext>
            </a:extLst>
          </p:cNvPr>
          <p:cNvSpPr/>
          <p:nvPr/>
        </p:nvSpPr>
        <p:spPr>
          <a:xfrm>
            <a:off x="5378426" y="3264775"/>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9" name="TextBox 19">
            <a:extLst>
              <a:ext uri="{FF2B5EF4-FFF2-40B4-BE49-F238E27FC236}">
                <a16:creationId xmlns:a16="http://schemas.microsoft.com/office/drawing/2014/main" id="{F0E94D1B-C71C-62F9-C9DA-6BCE6466413E}"/>
              </a:ext>
            </a:extLst>
          </p:cNvPr>
          <p:cNvSpPr txBox="1"/>
          <p:nvPr/>
        </p:nvSpPr>
        <p:spPr>
          <a:xfrm>
            <a:off x="4763457" y="3401525"/>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Tree>
    <p:extLst>
      <p:ext uri="{BB962C8B-B14F-4D97-AF65-F5344CB8AC3E}">
        <p14:creationId xmlns:p14="http://schemas.microsoft.com/office/powerpoint/2010/main" val="3017613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B1A95-1798-F8AF-304D-58B994E451DB}"/>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710CCEE6-67C7-84C3-525B-58FA2D6E6453}"/>
              </a:ext>
            </a:extLst>
          </p:cNvPr>
          <p:cNvSpPr txBox="1"/>
          <p:nvPr/>
        </p:nvSpPr>
        <p:spPr>
          <a:xfrm>
            <a:off x="1026436" y="4681752"/>
            <a:ext cx="10543065" cy="769441"/>
          </a:xfrm>
          <a:prstGeom prst="rect">
            <a:avLst/>
          </a:prstGeom>
        </p:spPr>
        <p:txBody>
          <a:bodyPr wrap="square" lIns="0" tIns="0" rIns="0" bIns="0" rtlCol="0" anchor="t">
            <a:spAutoFit/>
          </a:bodyPr>
          <a:lstStyle/>
          <a:p>
            <a:pPr lvl="0" indent="0" algn="ctr" rtl="1">
              <a:lnSpc>
                <a:spcPts val="4818"/>
              </a:lnSpc>
              <a:spcBef>
                <a:spcPct val="0"/>
              </a:spcBef>
            </a:pPr>
            <a:r>
              <a:rPr lang="ar-SA" sz="8000" b="1" dirty="0">
                <a:solidFill>
                  <a:srgbClr val="000000"/>
                </a:solidFill>
                <a:latin typeface="Microsoft Uighur" panose="02000000000000000000" pitchFamily="2" charset="-78"/>
                <a:cs typeface="Microsoft Uighur" panose="02000000000000000000" pitchFamily="2" charset="-78"/>
                <a:sym typeface="IBM Plex Sans Arabic"/>
                <a:rtl/>
              </a:rPr>
              <a:t>الأعداد</a:t>
            </a:r>
            <a:r>
              <a:rPr lang="ar-MA" sz="8000" b="1" dirty="0">
                <a:solidFill>
                  <a:srgbClr val="000000"/>
                </a:solidFill>
                <a:latin typeface="Microsoft Uighur" panose="02000000000000000000" pitchFamily="2" charset="-78"/>
                <a:cs typeface="Microsoft Uighur" panose="02000000000000000000" pitchFamily="2" charset="-78"/>
                <a:sym typeface="IBM Plex Sans Arabic"/>
                <a:rtl/>
              </a:rPr>
              <a:t> باستخدام لعبة النقود</a:t>
            </a:r>
          </a:p>
        </p:txBody>
      </p:sp>
      <p:grpSp>
        <p:nvGrpSpPr>
          <p:cNvPr id="14" name="Groupe 13">
            <a:extLst>
              <a:ext uri="{FF2B5EF4-FFF2-40B4-BE49-F238E27FC236}">
                <a16:creationId xmlns:a16="http://schemas.microsoft.com/office/drawing/2014/main" id="{CF5595D2-2052-276C-295D-C7590C358E46}"/>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04AF52CF-C940-076F-53C9-096E0C6F27F1}"/>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D531EF35-0096-A863-C289-1FFDF068F55D}"/>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090045AD-C69E-CF11-AA84-26E744530EA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EB80A8DB-BFD2-44F3-C474-C4C2A4D8D04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F29751E3-D102-B81B-9985-8917EF15A966}"/>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43C9BE1D-0082-822C-30E7-164BD1AD12BE}"/>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91528021-331B-6C3B-1F5C-D899F080866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79095CD8-594F-D471-7F3E-89F598BE2169}"/>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8CA007B1-09F9-4182-F62C-DD98078E580E}"/>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9CD2D689-8506-F495-E5C9-21E905510F20}"/>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B64BCDAD-CDBB-4AB8-6765-80436EBDFEF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AA49C6AA-DB97-5CD9-FCA3-335962A8430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3529FDE4-A806-5151-8F4E-86C67D129A5C}"/>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a:t>
            </a:r>
            <a:r>
              <a:rPr lang="fr-FR"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3</a:t>
            </a: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مجال العدد</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913339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69EAC-A49B-FF10-DBAB-ED6397B0C86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8D7738A-FD07-9F5C-798A-83CCC2B1173D}"/>
              </a:ext>
            </a:extLst>
          </p:cNvPr>
          <p:cNvSpPr/>
          <p:nvPr/>
        </p:nvSpPr>
        <p:spPr>
          <a:xfrm>
            <a:off x="62106"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dirty="0"/>
          </a:p>
        </p:txBody>
      </p:sp>
      <p:sp>
        <p:nvSpPr>
          <p:cNvPr id="4" name="Freeform 4">
            <a:extLst>
              <a:ext uri="{FF2B5EF4-FFF2-40B4-BE49-F238E27FC236}">
                <a16:creationId xmlns:a16="http://schemas.microsoft.com/office/drawing/2014/main" id="{595D60CD-10CF-3199-44BE-D44DA0EFC6F1}"/>
              </a:ext>
            </a:extLst>
          </p:cNvPr>
          <p:cNvSpPr/>
          <p:nvPr/>
        </p:nvSpPr>
        <p:spPr>
          <a:xfrm rot="1984189" flipV="1">
            <a:off x="13360477" y="410106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775ABD93-21D1-0A58-8FB5-7C7E3FC3B03C}"/>
              </a:ext>
            </a:extLst>
          </p:cNvPr>
          <p:cNvSpPr/>
          <p:nvPr/>
        </p:nvSpPr>
        <p:spPr>
          <a:xfrm rot="19596277" flipH="1" flipV="1">
            <a:off x="2793896" y="4284347"/>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6" name="Freeform 6">
            <a:extLst>
              <a:ext uri="{FF2B5EF4-FFF2-40B4-BE49-F238E27FC236}">
                <a16:creationId xmlns:a16="http://schemas.microsoft.com/office/drawing/2014/main" id="{2A35CFBF-9B80-52DC-4C8D-26B9E6F7BB6D}"/>
              </a:ext>
            </a:extLst>
          </p:cNvPr>
          <p:cNvSpPr/>
          <p:nvPr/>
        </p:nvSpPr>
        <p:spPr>
          <a:xfrm rot="9151063">
            <a:off x="6632744" y="3998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a:extLst>
              <a:ext uri="{FF2B5EF4-FFF2-40B4-BE49-F238E27FC236}">
                <a16:creationId xmlns:a16="http://schemas.microsoft.com/office/drawing/2014/main" id="{C3793362-62B2-EE0B-76A3-B9F87A8838BE}"/>
              </a:ext>
            </a:extLst>
          </p:cNvPr>
          <p:cNvSpPr/>
          <p:nvPr/>
        </p:nvSpPr>
        <p:spPr>
          <a:xfrm rot="1419572" flipV="1">
            <a:off x="10506005" y="4189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F52BDF1C-DCDC-5451-9DB3-F46800B84093}"/>
              </a:ext>
            </a:extLst>
          </p:cNvPr>
          <p:cNvGrpSpPr/>
          <p:nvPr/>
        </p:nvGrpSpPr>
        <p:grpSpPr>
          <a:xfrm>
            <a:off x="4976594" y="2564548"/>
            <a:ext cx="7681607" cy="1537060"/>
            <a:chOff x="0" y="0"/>
            <a:chExt cx="3172940" cy="796749"/>
          </a:xfrm>
        </p:grpSpPr>
        <p:sp>
          <p:nvSpPr>
            <p:cNvPr id="9" name="Freeform 9">
              <a:extLst>
                <a:ext uri="{FF2B5EF4-FFF2-40B4-BE49-F238E27FC236}">
                  <a16:creationId xmlns:a16="http://schemas.microsoft.com/office/drawing/2014/main" id="{3C779749-C7AF-B7D9-3CA9-8F66A2F215F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F9203AE9-6863-BDC2-7D1C-D63D7B37BF63}"/>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DB6AA0D-882E-EB90-7A48-DBBE222A7190}"/>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B112AEDB-6E5D-7F8C-D852-06274F2109D5}"/>
              </a:ext>
            </a:extLst>
          </p:cNvPr>
          <p:cNvGrpSpPr/>
          <p:nvPr/>
        </p:nvGrpSpPr>
        <p:grpSpPr>
          <a:xfrm>
            <a:off x="9575297" y="5780174"/>
            <a:ext cx="4939511" cy="1256280"/>
            <a:chOff x="0" y="0"/>
            <a:chExt cx="2541682" cy="2496304"/>
          </a:xfrm>
        </p:grpSpPr>
        <p:sp>
          <p:nvSpPr>
            <p:cNvPr id="13" name="Freeform 13">
              <a:extLst>
                <a:ext uri="{FF2B5EF4-FFF2-40B4-BE49-F238E27FC236}">
                  <a16:creationId xmlns:a16="http://schemas.microsoft.com/office/drawing/2014/main" id="{4702AB05-F562-1DAF-3229-A9ECA39FDD13}"/>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75CC9F5E-B048-43DA-95C3-DF6DA022B15C}"/>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94ABCD03-AB7E-0E8A-2EDD-0B040950C3D3}"/>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829CD1FD-035C-7E24-8CCF-99E8B2BBA76B}"/>
              </a:ext>
            </a:extLst>
          </p:cNvPr>
          <p:cNvGrpSpPr/>
          <p:nvPr/>
        </p:nvGrpSpPr>
        <p:grpSpPr>
          <a:xfrm>
            <a:off x="14662939" y="5780174"/>
            <a:ext cx="3167861" cy="1255926"/>
            <a:chOff x="0" y="0"/>
            <a:chExt cx="1630059" cy="2496304"/>
          </a:xfrm>
        </p:grpSpPr>
        <p:sp>
          <p:nvSpPr>
            <p:cNvPr id="17" name="Freeform 17">
              <a:extLst>
                <a:ext uri="{FF2B5EF4-FFF2-40B4-BE49-F238E27FC236}">
                  <a16:creationId xmlns:a16="http://schemas.microsoft.com/office/drawing/2014/main" id="{6FCDA19A-AB34-A407-BBFB-15B9B4DB412D}"/>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BAD825D3-F064-E806-B8F6-23179D0B62C1}"/>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A7C741DA-FA34-CC56-D5A2-FE553DC330C3}"/>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AD46AC19-74E3-06E6-24E9-E47980FA7E12}"/>
              </a:ext>
            </a:extLst>
          </p:cNvPr>
          <p:cNvGrpSpPr/>
          <p:nvPr/>
        </p:nvGrpSpPr>
        <p:grpSpPr>
          <a:xfrm>
            <a:off x="4811925" y="5774101"/>
            <a:ext cx="4546664" cy="1262709"/>
            <a:chOff x="0" y="0"/>
            <a:chExt cx="2339538" cy="2496304"/>
          </a:xfrm>
        </p:grpSpPr>
        <p:sp>
          <p:nvSpPr>
            <p:cNvPr id="21" name="Freeform 21">
              <a:extLst>
                <a:ext uri="{FF2B5EF4-FFF2-40B4-BE49-F238E27FC236}">
                  <a16:creationId xmlns:a16="http://schemas.microsoft.com/office/drawing/2014/main" id="{0865DD67-4462-D734-0935-75D9E95A4948}"/>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1C660CDD-272A-4733-E9F2-BAC2CC2118FB}"/>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7872BCF7-2C42-BAEB-EC19-F95FAE3C3BEC}"/>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7F74B3D9-A22B-5B5B-A65C-F86AA365D522}"/>
              </a:ext>
            </a:extLst>
          </p:cNvPr>
          <p:cNvSpPr/>
          <p:nvPr/>
        </p:nvSpPr>
        <p:spPr>
          <a:xfrm>
            <a:off x="10803877" y="66675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A35F9F1D-4F52-42F0-62C0-22D0FB486FB6}"/>
              </a:ext>
            </a:extLst>
          </p:cNvPr>
          <p:cNvGrpSpPr/>
          <p:nvPr/>
        </p:nvGrpSpPr>
        <p:grpSpPr>
          <a:xfrm>
            <a:off x="11346889" y="5233678"/>
            <a:ext cx="845407" cy="845407"/>
            <a:chOff x="0" y="0"/>
            <a:chExt cx="812800" cy="812800"/>
          </a:xfrm>
        </p:grpSpPr>
        <p:sp>
          <p:nvSpPr>
            <p:cNvPr id="30" name="Freeform 30">
              <a:extLst>
                <a:ext uri="{FF2B5EF4-FFF2-40B4-BE49-F238E27FC236}">
                  <a16:creationId xmlns:a16="http://schemas.microsoft.com/office/drawing/2014/main" id="{926B0E06-77B9-5957-4AAD-CE78D529548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DAD7EE14-255B-059F-54CC-61282720F07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CF9CB07F-9826-D386-C8E1-C01FA6522084}"/>
              </a:ext>
            </a:extLst>
          </p:cNvPr>
          <p:cNvSpPr txBox="1"/>
          <p:nvPr/>
        </p:nvSpPr>
        <p:spPr>
          <a:xfrm>
            <a:off x="10552703" y="63627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62250148-FB50-E223-51BC-9A1A189C7F84}"/>
              </a:ext>
            </a:extLst>
          </p:cNvPr>
          <p:cNvSpPr/>
          <p:nvPr/>
        </p:nvSpPr>
        <p:spPr>
          <a:xfrm>
            <a:off x="15266213" y="66623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528A5EE8-FA00-0C7C-1980-AF7A1A7BC47A}"/>
              </a:ext>
            </a:extLst>
          </p:cNvPr>
          <p:cNvGrpSpPr/>
          <p:nvPr/>
        </p:nvGrpSpPr>
        <p:grpSpPr>
          <a:xfrm>
            <a:off x="15766193" y="5194278"/>
            <a:ext cx="845407" cy="845407"/>
            <a:chOff x="0" y="0"/>
            <a:chExt cx="812800" cy="812800"/>
          </a:xfrm>
        </p:grpSpPr>
        <p:sp>
          <p:nvSpPr>
            <p:cNvPr id="35" name="Freeform 35">
              <a:extLst>
                <a:ext uri="{FF2B5EF4-FFF2-40B4-BE49-F238E27FC236}">
                  <a16:creationId xmlns:a16="http://schemas.microsoft.com/office/drawing/2014/main" id="{56E46C66-0562-050F-7BEC-A6CBC35D41A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5535A200-0C5C-6CCF-76DE-A1BAB0C8747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0E3C87CE-AEE3-6366-DA6E-CF87AB77E3CA}"/>
              </a:ext>
            </a:extLst>
          </p:cNvPr>
          <p:cNvSpPr txBox="1"/>
          <p:nvPr/>
        </p:nvSpPr>
        <p:spPr>
          <a:xfrm>
            <a:off x="14949985" y="631775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A0360D13-1CAC-52A4-216F-FF88A01C228E}"/>
              </a:ext>
            </a:extLst>
          </p:cNvPr>
          <p:cNvSpPr/>
          <p:nvPr/>
        </p:nvSpPr>
        <p:spPr>
          <a:xfrm>
            <a:off x="6341541" y="6743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2F72342B-2960-A87C-7170-55843C6CC8AD}"/>
              </a:ext>
            </a:extLst>
          </p:cNvPr>
          <p:cNvGrpSpPr/>
          <p:nvPr/>
        </p:nvGrpSpPr>
        <p:grpSpPr>
          <a:xfrm>
            <a:off x="6502304" y="5143500"/>
            <a:ext cx="845407" cy="845407"/>
            <a:chOff x="0" y="0"/>
            <a:chExt cx="812800" cy="812800"/>
          </a:xfrm>
        </p:grpSpPr>
        <p:sp>
          <p:nvSpPr>
            <p:cNvPr id="41" name="Freeform 41">
              <a:extLst>
                <a:ext uri="{FF2B5EF4-FFF2-40B4-BE49-F238E27FC236}">
                  <a16:creationId xmlns:a16="http://schemas.microsoft.com/office/drawing/2014/main" id="{51782E36-AAFD-C241-E5AA-33C578032A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D9CCD6C4-2146-6329-B0FA-1793F4980D3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E9BC5E0F-AA02-CAEB-EDE5-CC97B876194D}"/>
              </a:ext>
            </a:extLst>
          </p:cNvPr>
          <p:cNvSpPr txBox="1"/>
          <p:nvPr/>
        </p:nvSpPr>
        <p:spPr>
          <a:xfrm>
            <a:off x="6660268" y="527572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4" name="TextBox 44">
            <a:extLst>
              <a:ext uri="{FF2B5EF4-FFF2-40B4-BE49-F238E27FC236}">
                <a16:creationId xmlns:a16="http://schemas.microsoft.com/office/drawing/2014/main" id="{3128A944-78B4-5414-CFBB-7BC9F40980E5}"/>
              </a:ext>
            </a:extLst>
          </p:cNvPr>
          <p:cNvSpPr txBox="1"/>
          <p:nvPr/>
        </p:nvSpPr>
        <p:spPr>
          <a:xfrm>
            <a:off x="11504851" y="5308481"/>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13E99581-A402-D501-855D-465035B42691}"/>
              </a:ext>
            </a:extLst>
          </p:cNvPr>
          <p:cNvSpPr txBox="1"/>
          <p:nvPr/>
        </p:nvSpPr>
        <p:spPr>
          <a:xfrm>
            <a:off x="15933570" y="53487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46" name="TextBox 46">
            <a:extLst>
              <a:ext uri="{FF2B5EF4-FFF2-40B4-BE49-F238E27FC236}">
                <a16:creationId xmlns:a16="http://schemas.microsoft.com/office/drawing/2014/main" id="{68E37C39-A5F4-2508-6FF7-E1BE2D813497}"/>
              </a:ext>
            </a:extLst>
          </p:cNvPr>
          <p:cNvSpPr txBox="1"/>
          <p:nvPr/>
        </p:nvSpPr>
        <p:spPr>
          <a:xfrm>
            <a:off x="5867400" y="63627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54" name="TextBox 54">
            <a:extLst>
              <a:ext uri="{FF2B5EF4-FFF2-40B4-BE49-F238E27FC236}">
                <a16:creationId xmlns:a16="http://schemas.microsoft.com/office/drawing/2014/main" id="{A9D0162A-007F-A2BC-468E-101EF73530B0}"/>
              </a:ext>
            </a:extLst>
          </p:cNvPr>
          <p:cNvSpPr txBox="1"/>
          <p:nvPr/>
        </p:nvSpPr>
        <p:spPr>
          <a:xfrm>
            <a:off x="5205683" y="3055452"/>
            <a:ext cx="6939029" cy="333425"/>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000" dirty="0">
                <a:solidFill>
                  <a:srgbClr val="2A2B39"/>
                </a:solidFill>
                <a:latin typeface="IBM Plex Sans Arabic"/>
                <a:ea typeface="IBM Plex Sans Arabic"/>
                <a:cs typeface="IBM Plex Sans Arabic"/>
                <a:sym typeface="IBM Plex Sans Arabic"/>
                <a:rtl/>
              </a:rPr>
              <a:t>تعرف وقراءة الأعداد وكتابتها كتابة مفككة مع تحديد القيمة المكانية</a:t>
            </a:r>
          </a:p>
        </p:txBody>
      </p:sp>
      <p:grpSp>
        <p:nvGrpSpPr>
          <p:cNvPr id="57" name="Group 57">
            <a:extLst>
              <a:ext uri="{FF2B5EF4-FFF2-40B4-BE49-F238E27FC236}">
                <a16:creationId xmlns:a16="http://schemas.microsoft.com/office/drawing/2014/main" id="{1C765B7E-09B0-3CEA-5FB4-3690DC605797}"/>
              </a:ext>
            </a:extLst>
          </p:cNvPr>
          <p:cNvGrpSpPr/>
          <p:nvPr/>
        </p:nvGrpSpPr>
        <p:grpSpPr>
          <a:xfrm rot="5400000">
            <a:off x="11955735" y="2929360"/>
            <a:ext cx="1569555" cy="839931"/>
            <a:chOff x="0" y="0"/>
            <a:chExt cx="1223127" cy="654544"/>
          </a:xfrm>
        </p:grpSpPr>
        <p:sp>
          <p:nvSpPr>
            <p:cNvPr id="58" name="Freeform 58">
              <a:extLst>
                <a:ext uri="{FF2B5EF4-FFF2-40B4-BE49-F238E27FC236}">
                  <a16:creationId xmlns:a16="http://schemas.microsoft.com/office/drawing/2014/main" id="{CFB46DFC-E1A0-89B5-BE11-4212FE20DEAD}"/>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73B15DFA-F8AC-8DE9-A80C-A7C5BF35FF2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3800F353-88D4-F9BB-E29A-F6405CB9CC17}"/>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0DB53A61-8FD6-26CB-4C78-F743CA095907}"/>
              </a:ext>
            </a:extLst>
          </p:cNvPr>
          <p:cNvSpPr txBox="1"/>
          <p:nvPr/>
        </p:nvSpPr>
        <p:spPr>
          <a:xfrm rot="5400000">
            <a:off x="11498745" y="3209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08E47DB1-F1EE-2073-E094-127099C3B254}"/>
              </a:ext>
            </a:extLst>
          </p:cNvPr>
          <p:cNvGrpSpPr/>
          <p:nvPr/>
        </p:nvGrpSpPr>
        <p:grpSpPr>
          <a:xfrm>
            <a:off x="309740" y="492576"/>
            <a:ext cx="3499307" cy="1612577"/>
            <a:chOff x="0" y="0"/>
            <a:chExt cx="2263775" cy="1074441"/>
          </a:xfrm>
        </p:grpSpPr>
        <p:sp>
          <p:nvSpPr>
            <p:cNvPr id="82" name="Freeform 63">
              <a:extLst>
                <a:ext uri="{FF2B5EF4-FFF2-40B4-BE49-F238E27FC236}">
                  <a16:creationId xmlns:a16="http://schemas.microsoft.com/office/drawing/2014/main" id="{BF85EC60-A84B-2CD3-9417-E5689263ED9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83" name="Freeform 64">
              <a:extLst>
                <a:ext uri="{FF2B5EF4-FFF2-40B4-BE49-F238E27FC236}">
                  <a16:creationId xmlns:a16="http://schemas.microsoft.com/office/drawing/2014/main" id="{B6953F92-6553-21C4-9CAF-3FB475751AD5}"/>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84" name="Freeform 65">
              <a:extLst>
                <a:ext uri="{FF2B5EF4-FFF2-40B4-BE49-F238E27FC236}">
                  <a16:creationId xmlns:a16="http://schemas.microsoft.com/office/drawing/2014/main" id="{73E07CEE-52F0-C68F-C263-63E3B4830D5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85" name="Group 66">
            <a:extLst>
              <a:ext uri="{FF2B5EF4-FFF2-40B4-BE49-F238E27FC236}">
                <a16:creationId xmlns:a16="http://schemas.microsoft.com/office/drawing/2014/main" id="{F1EF3238-7925-70EA-A137-E53BF58AC0EC}"/>
              </a:ext>
            </a:extLst>
          </p:cNvPr>
          <p:cNvGrpSpPr/>
          <p:nvPr/>
        </p:nvGrpSpPr>
        <p:grpSpPr>
          <a:xfrm>
            <a:off x="654507" y="221761"/>
            <a:ext cx="2722058" cy="499812"/>
            <a:chOff x="0" y="0"/>
            <a:chExt cx="1755380" cy="372326"/>
          </a:xfrm>
        </p:grpSpPr>
        <p:sp>
          <p:nvSpPr>
            <p:cNvPr id="86" name="Freeform 67">
              <a:extLst>
                <a:ext uri="{FF2B5EF4-FFF2-40B4-BE49-F238E27FC236}">
                  <a16:creationId xmlns:a16="http://schemas.microsoft.com/office/drawing/2014/main" id="{B165BB8A-DFCA-7DC6-B4E0-2F09889411D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87" name="Freeform 68">
              <a:extLst>
                <a:ext uri="{FF2B5EF4-FFF2-40B4-BE49-F238E27FC236}">
                  <a16:creationId xmlns:a16="http://schemas.microsoft.com/office/drawing/2014/main" id="{A4804F14-7E68-9947-D2EF-BB35195AEED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88" name="Freeform 69">
              <a:extLst>
                <a:ext uri="{FF2B5EF4-FFF2-40B4-BE49-F238E27FC236}">
                  <a16:creationId xmlns:a16="http://schemas.microsoft.com/office/drawing/2014/main" id="{D2D0764F-FFE2-779C-A5A8-8D577681C07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9" name="TextBox 70">
            <a:extLst>
              <a:ext uri="{FF2B5EF4-FFF2-40B4-BE49-F238E27FC236}">
                <a16:creationId xmlns:a16="http://schemas.microsoft.com/office/drawing/2014/main" id="{5D782151-1C1B-4DF4-97EA-E6C3F8F39557}"/>
              </a:ext>
            </a:extLst>
          </p:cNvPr>
          <p:cNvSpPr txBox="1"/>
          <p:nvPr/>
        </p:nvSpPr>
        <p:spPr>
          <a:xfrm>
            <a:off x="730118" y="401390"/>
            <a:ext cx="2435723"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sp>
        <p:nvSpPr>
          <p:cNvPr id="90" name="TextBox 71">
            <a:extLst>
              <a:ext uri="{FF2B5EF4-FFF2-40B4-BE49-F238E27FC236}">
                <a16:creationId xmlns:a16="http://schemas.microsoft.com/office/drawing/2014/main" id="{488203EA-1F48-AB74-B15A-D38282482E4E}"/>
              </a:ext>
            </a:extLst>
          </p:cNvPr>
          <p:cNvSpPr txBox="1"/>
          <p:nvPr/>
        </p:nvSpPr>
        <p:spPr>
          <a:xfrm>
            <a:off x="490524" y="719621"/>
            <a:ext cx="3055801" cy="1192634"/>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400" dirty="0">
                <a:solidFill>
                  <a:srgbClr val="000000"/>
                </a:solidFill>
                <a:latin typeface="IBM Plex Sans Arabic"/>
                <a:ea typeface="IBM Plex Sans Arabic"/>
                <a:cs typeface="IBM Plex Sans Arabic"/>
                <a:sym typeface="IBM Plex Sans Arabic"/>
                <a:rtl/>
              </a:rPr>
              <a:t>مجموعة أوراق نقدية  (1, 10 ,100, 1000)</a:t>
            </a:r>
            <a:r>
              <a:rPr lang="ar-MA" sz="2400" dirty="0">
                <a:solidFill>
                  <a:srgbClr val="000000"/>
                </a:solidFill>
                <a:latin typeface="IBM Plex Sans Arabic"/>
                <a:ea typeface="IBM Plex Sans Arabic"/>
                <a:cs typeface="IBM Plex Sans Arabic"/>
                <a:sym typeface="IBM Plex Sans Arabic"/>
                <a:rtl/>
              </a:rPr>
              <a:t>/</a:t>
            </a:r>
            <a:r>
              <a:rPr lang="ar-MA" sz="2241" dirty="0">
                <a:solidFill>
                  <a:srgbClr val="000000"/>
                </a:solidFill>
                <a:latin typeface="IBM Plex Sans Arabic"/>
                <a:ea typeface="IBM Plex Sans Arabic"/>
                <a:cs typeface="IBM Plex Sans Arabic"/>
                <a:sym typeface="IBM Plex Sans Arabic"/>
                <a:rtl/>
              </a:rPr>
              <a:t>طباشير/أقلام.</a:t>
            </a:r>
          </a:p>
        </p:txBody>
      </p:sp>
      <p:grpSp>
        <p:nvGrpSpPr>
          <p:cNvPr id="91" name="Group 72">
            <a:extLst>
              <a:ext uri="{FF2B5EF4-FFF2-40B4-BE49-F238E27FC236}">
                <a16:creationId xmlns:a16="http://schemas.microsoft.com/office/drawing/2014/main" id="{BC43261A-D6E5-6238-0E47-12C09EFE4D61}"/>
              </a:ext>
            </a:extLst>
          </p:cNvPr>
          <p:cNvGrpSpPr/>
          <p:nvPr/>
        </p:nvGrpSpPr>
        <p:grpSpPr>
          <a:xfrm>
            <a:off x="355737" y="2508050"/>
            <a:ext cx="3510423" cy="1442336"/>
            <a:chOff x="0" y="0"/>
            <a:chExt cx="2263775" cy="1074441"/>
          </a:xfrm>
        </p:grpSpPr>
        <p:sp>
          <p:nvSpPr>
            <p:cNvPr id="92" name="Freeform 73">
              <a:extLst>
                <a:ext uri="{FF2B5EF4-FFF2-40B4-BE49-F238E27FC236}">
                  <a16:creationId xmlns:a16="http://schemas.microsoft.com/office/drawing/2014/main" id="{3B3CE4E3-614E-826F-C677-16265F07666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93" name="Freeform 74">
              <a:extLst>
                <a:ext uri="{FF2B5EF4-FFF2-40B4-BE49-F238E27FC236}">
                  <a16:creationId xmlns:a16="http://schemas.microsoft.com/office/drawing/2014/main" id="{73845908-FE7E-6DBF-0CFC-3C3D629A766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94" name="Freeform 75">
              <a:extLst>
                <a:ext uri="{FF2B5EF4-FFF2-40B4-BE49-F238E27FC236}">
                  <a16:creationId xmlns:a16="http://schemas.microsoft.com/office/drawing/2014/main" id="{CDBF0E70-6563-078E-39C7-247814703F7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95" name="Group 76">
            <a:extLst>
              <a:ext uri="{FF2B5EF4-FFF2-40B4-BE49-F238E27FC236}">
                <a16:creationId xmlns:a16="http://schemas.microsoft.com/office/drawing/2014/main" id="{223959E5-E68A-C832-95C1-D333FCC92DD4}"/>
              </a:ext>
            </a:extLst>
          </p:cNvPr>
          <p:cNvGrpSpPr/>
          <p:nvPr/>
        </p:nvGrpSpPr>
        <p:grpSpPr>
          <a:xfrm>
            <a:off x="715355" y="2205288"/>
            <a:ext cx="2722058" cy="499812"/>
            <a:chOff x="0" y="0"/>
            <a:chExt cx="1755380" cy="372326"/>
          </a:xfrm>
        </p:grpSpPr>
        <p:sp>
          <p:nvSpPr>
            <p:cNvPr id="96" name="Freeform 77">
              <a:extLst>
                <a:ext uri="{FF2B5EF4-FFF2-40B4-BE49-F238E27FC236}">
                  <a16:creationId xmlns:a16="http://schemas.microsoft.com/office/drawing/2014/main" id="{901643AF-C0CF-A4BC-8765-4F5F21A4246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7" name="Freeform 78">
              <a:extLst>
                <a:ext uri="{FF2B5EF4-FFF2-40B4-BE49-F238E27FC236}">
                  <a16:creationId xmlns:a16="http://schemas.microsoft.com/office/drawing/2014/main" id="{4A457063-B64B-C017-51BA-630500A942B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8" name="Freeform 79">
              <a:extLst>
                <a:ext uri="{FF2B5EF4-FFF2-40B4-BE49-F238E27FC236}">
                  <a16:creationId xmlns:a16="http://schemas.microsoft.com/office/drawing/2014/main" id="{9D903A23-D257-D9A5-F935-B6CA4201A812}"/>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9" name="TextBox 80">
            <a:extLst>
              <a:ext uri="{FF2B5EF4-FFF2-40B4-BE49-F238E27FC236}">
                <a16:creationId xmlns:a16="http://schemas.microsoft.com/office/drawing/2014/main" id="{0F8D5414-264E-B1A5-5775-AE0B9C48F97B}"/>
              </a:ext>
            </a:extLst>
          </p:cNvPr>
          <p:cNvSpPr txBox="1"/>
          <p:nvPr/>
        </p:nvSpPr>
        <p:spPr>
          <a:xfrm>
            <a:off x="712668" y="2929387"/>
            <a:ext cx="2660050" cy="384401"/>
          </a:xfrm>
          <a:prstGeom prst="rect">
            <a:avLst/>
          </a:prstGeom>
        </p:spPr>
        <p:txBody>
          <a:bodyPr wrap="square"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100" name="TextBox 81">
            <a:extLst>
              <a:ext uri="{FF2B5EF4-FFF2-40B4-BE49-F238E27FC236}">
                <a16:creationId xmlns:a16="http://schemas.microsoft.com/office/drawing/2014/main" id="{0B8E729E-D50C-4CA5-3395-0498225A32C5}"/>
              </a:ext>
            </a:extLst>
          </p:cNvPr>
          <p:cNvSpPr txBox="1"/>
          <p:nvPr/>
        </p:nvSpPr>
        <p:spPr>
          <a:xfrm>
            <a:off x="926319" y="2363490"/>
            <a:ext cx="2435723"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grpSp>
        <p:nvGrpSpPr>
          <p:cNvPr id="101" name="Group 24">
            <a:extLst>
              <a:ext uri="{FF2B5EF4-FFF2-40B4-BE49-F238E27FC236}">
                <a16:creationId xmlns:a16="http://schemas.microsoft.com/office/drawing/2014/main" id="{30B03E6A-9FD1-A05B-F812-CCBF4D66AF51}"/>
              </a:ext>
            </a:extLst>
          </p:cNvPr>
          <p:cNvGrpSpPr/>
          <p:nvPr/>
        </p:nvGrpSpPr>
        <p:grpSpPr>
          <a:xfrm>
            <a:off x="592218" y="5773363"/>
            <a:ext cx="3979782" cy="1263804"/>
            <a:chOff x="0" y="0"/>
            <a:chExt cx="2047842" cy="2496304"/>
          </a:xfrm>
        </p:grpSpPr>
        <p:sp>
          <p:nvSpPr>
            <p:cNvPr id="102" name="Freeform 25">
              <a:extLst>
                <a:ext uri="{FF2B5EF4-FFF2-40B4-BE49-F238E27FC236}">
                  <a16:creationId xmlns:a16="http://schemas.microsoft.com/office/drawing/2014/main" id="{40D5F357-0F5A-6971-AE44-57E10329056F}"/>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3" name="Freeform 26">
              <a:extLst>
                <a:ext uri="{FF2B5EF4-FFF2-40B4-BE49-F238E27FC236}">
                  <a16:creationId xmlns:a16="http://schemas.microsoft.com/office/drawing/2014/main" id="{B904D351-DA48-7BD1-32BB-9B4727BEE4E3}"/>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04" name="Freeform 27">
              <a:extLst>
                <a:ext uri="{FF2B5EF4-FFF2-40B4-BE49-F238E27FC236}">
                  <a16:creationId xmlns:a16="http://schemas.microsoft.com/office/drawing/2014/main" id="{3E212BD1-DF1F-72EA-1574-B108AFF7A3FC}"/>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105" name="Freeform 48">
            <a:extLst>
              <a:ext uri="{FF2B5EF4-FFF2-40B4-BE49-F238E27FC236}">
                <a16:creationId xmlns:a16="http://schemas.microsoft.com/office/drawing/2014/main" id="{0C1A1E10-B475-D808-318B-C620B5387105}"/>
              </a:ext>
            </a:extLst>
          </p:cNvPr>
          <p:cNvSpPr/>
          <p:nvPr/>
        </p:nvSpPr>
        <p:spPr>
          <a:xfrm>
            <a:off x="1476098" y="66197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06" name="Group 49">
            <a:extLst>
              <a:ext uri="{FF2B5EF4-FFF2-40B4-BE49-F238E27FC236}">
                <a16:creationId xmlns:a16="http://schemas.microsoft.com/office/drawing/2014/main" id="{FAA68C53-4CF5-F658-2F6D-D1A672088D14}"/>
              </a:ext>
            </a:extLst>
          </p:cNvPr>
          <p:cNvGrpSpPr/>
          <p:nvPr/>
        </p:nvGrpSpPr>
        <p:grpSpPr>
          <a:xfrm>
            <a:off x="2069274" y="5295900"/>
            <a:ext cx="845407" cy="845407"/>
            <a:chOff x="0" y="0"/>
            <a:chExt cx="812800" cy="812800"/>
          </a:xfrm>
        </p:grpSpPr>
        <p:sp>
          <p:nvSpPr>
            <p:cNvPr id="107" name="Freeform 50">
              <a:extLst>
                <a:ext uri="{FF2B5EF4-FFF2-40B4-BE49-F238E27FC236}">
                  <a16:creationId xmlns:a16="http://schemas.microsoft.com/office/drawing/2014/main" id="{D65851E0-91DB-2BA5-81DA-4918F4D3E8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08" name="TextBox 51">
              <a:extLst>
                <a:ext uri="{FF2B5EF4-FFF2-40B4-BE49-F238E27FC236}">
                  <a16:creationId xmlns:a16="http://schemas.microsoft.com/office/drawing/2014/main" id="{8A0CA77B-9764-E99A-4F0A-65111A99539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9" name="TextBox 52">
            <a:extLst>
              <a:ext uri="{FF2B5EF4-FFF2-40B4-BE49-F238E27FC236}">
                <a16:creationId xmlns:a16="http://schemas.microsoft.com/office/drawing/2014/main" id="{E9038BE0-7513-7201-4554-2D70CD164D63}"/>
              </a:ext>
            </a:extLst>
          </p:cNvPr>
          <p:cNvSpPr txBox="1"/>
          <p:nvPr/>
        </p:nvSpPr>
        <p:spPr>
          <a:xfrm>
            <a:off x="2214481" y="543911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10" name="TextBox 53">
            <a:extLst>
              <a:ext uri="{FF2B5EF4-FFF2-40B4-BE49-F238E27FC236}">
                <a16:creationId xmlns:a16="http://schemas.microsoft.com/office/drawing/2014/main" id="{055899E5-BBBC-1283-49DB-6F7B9D51B081}"/>
              </a:ext>
            </a:extLst>
          </p:cNvPr>
          <p:cNvSpPr txBox="1"/>
          <p:nvPr/>
        </p:nvSpPr>
        <p:spPr>
          <a:xfrm>
            <a:off x="1176329" y="62568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pic>
        <p:nvPicPr>
          <p:cNvPr id="48" name="Image 47">
            <a:extLst>
              <a:ext uri="{FF2B5EF4-FFF2-40B4-BE49-F238E27FC236}">
                <a16:creationId xmlns:a16="http://schemas.microsoft.com/office/drawing/2014/main" id="{E41C4192-F522-43F6-A0E4-AF0199970595}"/>
              </a:ext>
            </a:extLst>
          </p:cNvPr>
          <p:cNvPicPr>
            <a:picLocks noChangeAspect="1"/>
          </p:cNvPicPr>
          <p:nvPr/>
        </p:nvPicPr>
        <p:blipFill>
          <a:blip r:embed="rId9"/>
          <a:stretch>
            <a:fillRect/>
          </a:stretch>
        </p:blipFill>
        <p:spPr>
          <a:xfrm>
            <a:off x="13865697" y="876533"/>
            <a:ext cx="2360132" cy="1919900"/>
          </a:xfrm>
          <a:prstGeom prst="rect">
            <a:avLst/>
          </a:prstGeom>
        </p:spPr>
      </p:pic>
      <p:grpSp>
        <p:nvGrpSpPr>
          <p:cNvPr id="24" name="Group 7">
            <a:extLst>
              <a:ext uri="{FF2B5EF4-FFF2-40B4-BE49-F238E27FC236}">
                <a16:creationId xmlns:a16="http://schemas.microsoft.com/office/drawing/2014/main" id="{B5B77E1D-9F0F-F9B4-8825-EBEC91194731}"/>
              </a:ext>
            </a:extLst>
          </p:cNvPr>
          <p:cNvGrpSpPr/>
          <p:nvPr/>
        </p:nvGrpSpPr>
        <p:grpSpPr>
          <a:xfrm rot="1463650">
            <a:off x="15868079" y="985972"/>
            <a:ext cx="2258258" cy="1660105"/>
            <a:chOff x="962017" y="3730112"/>
            <a:chExt cx="2915586" cy="2246863"/>
          </a:xfrm>
        </p:grpSpPr>
        <p:pic>
          <p:nvPicPr>
            <p:cNvPr id="25" name="Image 35">
              <a:extLst>
                <a:ext uri="{FF2B5EF4-FFF2-40B4-BE49-F238E27FC236}">
                  <a16:creationId xmlns:a16="http://schemas.microsoft.com/office/drawing/2014/main" id="{8030DB52-F35F-788E-B61E-213A34483FEA}"/>
                </a:ext>
              </a:extLst>
            </p:cNvPr>
            <p:cNvPicPr>
              <a:picLocks noChangeAspect="1"/>
            </p:cNvPicPr>
            <p:nvPr/>
          </p:nvPicPr>
          <p:blipFill>
            <a:blip r:embed="rId10"/>
            <a:stretch>
              <a:fillRect/>
            </a:stretch>
          </p:blipFill>
          <p:spPr>
            <a:xfrm rot="20146376">
              <a:off x="2160013" y="5126670"/>
              <a:ext cx="1717590" cy="850305"/>
            </a:xfrm>
            <a:prstGeom prst="rect">
              <a:avLst/>
            </a:prstGeom>
          </p:spPr>
        </p:pic>
        <p:pic>
          <p:nvPicPr>
            <p:cNvPr id="26" name="Image 41" descr="Une image contenant Graphique, graphisme, Police, vert&#10;&#10;Description générée automatiquement">
              <a:extLst>
                <a:ext uri="{FF2B5EF4-FFF2-40B4-BE49-F238E27FC236}">
                  <a16:creationId xmlns:a16="http://schemas.microsoft.com/office/drawing/2014/main" id="{F6B219E1-436F-D4A3-79AC-07AFD7CA2BC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217331">
              <a:off x="1736745" y="4695754"/>
              <a:ext cx="1740584" cy="850305"/>
            </a:xfrm>
            <a:prstGeom prst="rect">
              <a:avLst/>
            </a:prstGeom>
          </p:spPr>
        </p:pic>
        <p:pic>
          <p:nvPicPr>
            <p:cNvPr id="27" name="Image 47">
              <a:extLst>
                <a:ext uri="{FF2B5EF4-FFF2-40B4-BE49-F238E27FC236}">
                  <a16:creationId xmlns:a16="http://schemas.microsoft.com/office/drawing/2014/main" id="{D444B613-603A-D520-DDDB-CBEDA06762A3}"/>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20316266">
              <a:off x="1318434" y="4190198"/>
              <a:ext cx="1771832" cy="850305"/>
            </a:xfrm>
            <a:prstGeom prst="rect">
              <a:avLst/>
            </a:prstGeom>
          </p:spPr>
        </p:pic>
        <p:pic>
          <p:nvPicPr>
            <p:cNvPr id="47" name="Image 52">
              <a:extLst>
                <a:ext uri="{FF2B5EF4-FFF2-40B4-BE49-F238E27FC236}">
                  <a16:creationId xmlns:a16="http://schemas.microsoft.com/office/drawing/2014/main" id="{B228AE46-7026-D0AE-C0BA-74618305949F}"/>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rot="20329250">
              <a:off x="962017" y="3730112"/>
              <a:ext cx="1821285" cy="850305"/>
            </a:xfrm>
            <a:prstGeom prst="rect">
              <a:avLst/>
            </a:prstGeom>
          </p:spPr>
        </p:pic>
      </p:grpSp>
      <p:grpSp>
        <p:nvGrpSpPr>
          <p:cNvPr id="3" name="Group 11">
            <a:extLst>
              <a:ext uri="{FF2B5EF4-FFF2-40B4-BE49-F238E27FC236}">
                <a16:creationId xmlns:a16="http://schemas.microsoft.com/office/drawing/2014/main" id="{1526AF12-4164-F897-87FA-70315CB50288}"/>
              </a:ext>
            </a:extLst>
          </p:cNvPr>
          <p:cNvGrpSpPr/>
          <p:nvPr/>
        </p:nvGrpSpPr>
        <p:grpSpPr>
          <a:xfrm>
            <a:off x="4763967" y="373743"/>
            <a:ext cx="8557141" cy="1462740"/>
            <a:chOff x="1787" y="0"/>
            <a:chExt cx="4527112" cy="706045"/>
          </a:xfrm>
        </p:grpSpPr>
        <p:sp>
          <p:nvSpPr>
            <p:cNvPr id="38" name="Freeform 12">
              <a:extLst>
                <a:ext uri="{FF2B5EF4-FFF2-40B4-BE49-F238E27FC236}">
                  <a16:creationId xmlns:a16="http://schemas.microsoft.com/office/drawing/2014/main" id="{D60AAE4B-27D9-7B90-1206-AC7C6828B1C8}"/>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49" name="TextBox 13">
              <a:extLst>
                <a:ext uri="{FF2B5EF4-FFF2-40B4-BE49-F238E27FC236}">
                  <a16:creationId xmlns:a16="http://schemas.microsoft.com/office/drawing/2014/main" id="{CA18FF5B-13CD-C4F2-AA91-5E93F4CB293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50" name="TextBox 17">
            <a:extLst>
              <a:ext uri="{FF2B5EF4-FFF2-40B4-BE49-F238E27FC236}">
                <a16:creationId xmlns:a16="http://schemas.microsoft.com/office/drawing/2014/main" id="{45BE6C90-1B78-28A4-83EE-8FDC2B6E98B8}"/>
              </a:ext>
            </a:extLst>
          </p:cNvPr>
          <p:cNvSpPr txBox="1"/>
          <p:nvPr/>
        </p:nvSpPr>
        <p:spPr>
          <a:xfrm>
            <a:off x="5183428" y="804164"/>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SA" sz="4800" b="1" dirty="0">
                <a:solidFill>
                  <a:srgbClr val="000000"/>
                </a:solidFill>
                <a:latin typeface="Microsoft Uighur" panose="02000000000000000000" pitchFamily="2" charset="-78"/>
                <a:cs typeface="Microsoft Uighur" panose="02000000000000000000" pitchFamily="2" charset="-78"/>
                <a:sym typeface="IBM Plex Sans Arabic"/>
                <a:rtl/>
              </a:rPr>
              <a:t>الأعداد</a:t>
            </a: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 باستخدام </a:t>
            </a:r>
            <a:r>
              <a:rPr lang="ar-SA" sz="4800" b="1" dirty="0">
                <a:solidFill>
                  <a:srgbClr val="000000"/>
                </a:solidFill>
                <a:latin typeface="Microsoft Uighur" panose="02000000000000000000" pitchFamily="2" charset="-78"/>
                <a:cs typeface="Microsoft Uighur" panose="02000000000000000000" pitchFamily="2" charset="-78"/>
                <a:sym typeface="IBM Plex Sans Arabic"/>
                <a:rtl/>
              </a:rPr>
              <a:t>لعبة النقود</a:t>
            </a:r>
            <a:endParaRPr lang="ar-MA" sz="4800" b="1" dirty="0">
              <a:solidFill>
                <a:srgbClr val="000000"/>
              </a:solidFill>
              <a:latin typeface="Microsoft Uighur" panose="02000000000000000000" pitchFamily="2" charset="-78"/>
              <a:cs typeface="Microsoft Uighur" panose="02000000000000000000" pitchFamily="2" charset="-78"/>
              <a:sym typeface="IBM Plex Sans Arabic"/>
              <a:rtl/>
            </a:endParaRPr>
          </a:p>
        </p:txBody>
      </p:sp>
    </p:spTree>
    <p:extLst>
      <p:ext uri="{BB962C8B-B14F-4D97-AF65-F5344CB8AC3E}">
        <p14:creationId xmlns:p14="http://schemas.microsoft.com/office/powerpoint/2010/main" val="3132780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2EADB-EB91-4FE8-7D38-B2674ED4AB4E}"/>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53713814-3DC7-3CEC-CD6C-3F46F08DB8E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11BF4B9B-E852-94F4-609B-D5CDA2358FE8}"/>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0AB27F2-B406-AD9C-047D-DD0AED95B9BE}"/>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3C518888-A67A-0267-5ECC-21A57BF48300}"/>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97DB4132-AA9C-5B3F-3037-5C5C6F8D717E}"/>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262B62E2-B81E-8109-1CC9-BE5C5404127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EDFCB3EB-68E9-6AF4-C133-1E480AA7491C}"/>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A2852BFD-90F2-092A-0454-606405490DF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5C878593-A739-8F43-B03B-B583377F59A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54D0CBCF-8901-C1A9-DA2D-D0C3ED31A506}"/>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sp>
        <p:nvSpPr>
          <p:cNvPr id="3" name="TextBox 5">
            <a:extLst>
              <a:ext uri="{FF2B5EF4-FFF2-40B4-BE49-F238E27FC236}">
                <a16:creationId xmlns:a16="http://schemas.microsoft.com/office/drawing/2014/main" id="{018BFB1C-2032-5685-3270-EFD7EB16D65D}"/>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pic>
        <p:nvPicPr>
          <p:cNvPr id="5" name="Image 4">
            <a:extLst>
              <a:ext uri="{FF2B5EF4-FFF2-40B4-BE49-F238E27FC236}">
                <a16:creationId xmlns:a16="http://schemas.microsoft.com/office/drawing/2014/main" id="{4D7DC40A-724E-A0AD-9929-E8E55DF7C2A2}"/>
              </a:ext>
            </a:extLst>
          </p:cNvPr>
          <p:cNvPicPr>
            <a:picLocks noChangeAspect="1"/>
          </p:cNvPicPr>
          <p:nvPr/>
        </p:nvPicPr>
        <p:blipFill>
          <a:blip r:embed="rId6"/>
          <a:stretch/>
        </p:blipFill>
        <p:spPr>
          <a:xfrm>
            <a:off x="1282888" y="5988838"/>
            <a:ext cx="2360131" cy="1919900"/>
          </a:xfrm>
          <a:prstGeom prst="rect">
            <a:avLst/>
          </a:prstGeom>
        </p:spPr>
      </p:pic>
      <p:grpSp>
        <p:nvGrpSpPr>
          <p:cNvPr id="7" name="Group 7">
            <a:extLst>
              <a:ext uri="{FF2B5EF4-FFF2-40B4-BE49-F238E27FC236}">
                <a16:creationId xmlns:a16="http://schemas.microsoft.com/office/drawing/2014/main" id="{D2B30441-5A52-82D0-9AA4-E4CEBBE9313B}"/>
              </a:ext>
            </a:extLst>
          </p:cNvPr>
          <p:cNvGrpSpPr/>
          <p:nvPr/>
        </p:nvGrpSpPr>
        <p:grpSpPr>
          <a:xfrm rot="1463650">
            <a:off x="1177860" y="3766266"/>
            <a:ext cx="2258258" cy="1660105"/>
            <a:chOff x="962017" y="3730112"/>
            <a:chExt cx="2915586" cy="2246863"/>
          </a:xfrm>
        </p:grpSpPr>
        <p:pic>
          <p:nvPicPr>
            <p:cNvPr id="8" name="Image 35">
              <a:extLst>
                <a:ext uri="{FF2B5EF4-FFF2-40B4-BE49-F238E27FC236}">
                  <a16:creationId xmlns:a16="http://schemas.microsoft.com/office/drawing/2014/main" id="{69E06505-4E10-75C5-E694-631A29F34265}"/>
                </a:ext>
              </a:extLst>
            </p:cNvPr>
            <p:cNvPicPr>
              <a:picLocks noChangeAspect="1"/>
            </p:cNvPicPr>
            <p:nvPr/>
          </p:nvPicPr>
          <p:blipFill>
            <a:blip r:embed="rId7"/>
            <a:stretch>
              <a:fillRect/>
            </a:stretch>
          </p:blipFill>
          <p:spPr>
            <a:xfrm rot="20146376">
              <a:off x="2160013" y="5126670"/>
              <a:ext cx="1717590" cy="850305"/>
            </a:xfrm>
            <a:prstGeom prst="rect">
              <a:avLst/>
            </a:prstGeom>
          </p:spPr>
        </p:pic>
        <p:pic>
          <p:nvPicPr>
            <p:cNvPr id="10" name="Image 41" descr="Une image contenant Graphique, graphisme, Police, vert&#10;&#10;Description générée automatiquement">
              <a:extLst>
                <a:ext uri="{FF2B5EF4-FFF2-40B4-BE49-F238E27FC236}">
                  <a16:creationId xmlns:a16="http://schemas.microsoft.com/office/drawing/2014/main" id="{0702D7E3-8CC7-18F2-EE95-40E96BDA3DC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217331">
              <a:off x="1736745" y="4695754"/>
              <a:ext cx="1740584" cy="850305"/>
            </a:xfrm>
            <a:prstGeom prst="rect">
              <a:avLst/>
            </a:prstGeom>
          </p:spPr>
        </p:pic>
        <p:pic>
          <p:nvPicPr>
            <p:cNvPr id="18" name="Image 47">
              <a:extLst>
                <a:ext uri="{FF2B5EF4-FFF2-40B4-BE49-F238E27FC236}">
                  <a16:creationId xmlns:a16="http://schemas.microsoft.com/office/drawing/2014/main" id="{8CAEAFE2-8A40-58EC-4F37-EBEAE4F37DB2}"/>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rot="20316266">
              <a:off x="1318434" y="4190198"/>
              <a:ext cx="1771832" cy="850305"/>
            </a:xfrm>
            <a:prstGeom prst="rect">
              <a:avLst/>
            </a:prstGeom>
          </p:spPr>
        </p:pic>
        <p:pic>
          <p:nvPicPr>
            <p:cNvPr id="19" name="Image 52">
              <a:extLst>
                <a:ext uri="{FF2B5EF4-FFF2-40B4-BE49-F238E27FC236}">
                  <a16:creationId xmlns:a16="http://schemas.microsoft.com/office/drawing/2014/main" id="{8AA53C14-46FD-357E-4469-3B3638F07A20}"/>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20329250">
              <a:off x="962017" y="3730112"/>
              <a:ext cx="1821285" cy="850305"/>
            </a:xfrm>
            <a:prstGeom prst="rect">
              <a:avLst/>
            </a:prstGeom>
          </p:spPr>
        </p:pic>
      </p:grpSp>
    </p:spTree>
    <p:extLst>
      <p:ext uri="{BB962C8B-B14F-4D97-AF65-F5344CB8AC3E}">
        <p14:creationId xmlns:p14="http://schemas.microsoft.com/office/powerpoint/2010/main" val="2603162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EDF90-0832-A7C4-8A1E-F20313FB16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E5E1D5D-334E-9A7B-E181-F150E496F5C6}"/>
              </a:ext>
            </a:extLst>
          </p:cNvPr>
          <p:cNvSpPr/>
          <p:nvPr/>
        </p:nvSpPr>
        <p:spPr>
          <a:xfrm>
            <a:off x="62106"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a:p>
        </p:txBody>
      </p:sp>
      <p:sp>
        <p:nvSpPr>
          <p:cNvPr id="4" name="Freeform 4">
            <a:extLst>
              <a:ext uri="{FF2B5EF4-FFF2-40B4-BE49-F238E27FC236}">
                <a16:creationId xmlns:a16="http://schemas.microsoft.com/office/drawing/2014/main" id="{CD3915B2-25C0-D8FD-24CA-194AB8650328}"/>
              </a:ext>
            </a:extLst>
          </p:cNvPr>
          <p:cNvSpPr/>
          <p:nvPr/>
        </p:nvSpPr>
        <p:spPr>
          <a:xfrm rot="1984189" flipV="1">
            <a:off x="13360477" y="410106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5824C00F-4153-81D2-498F-7D712A068E9A}"/>
              </a:ext>
            </a:extLst>
          </p:cNvPr>
          <p:cNvSpPr/>
          <p:nvPr/>
        </p:nvSpPr>
        <p:spPr>
          <a:xfrm rot="19596277" flipH="1" flipV="1">
            <a:off x="2793896" y="4284347"/>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6" name="Freeform 6">
            <a:extLst>
              <a:ext uri="{FF2B5EF4-FFF2-40B4-BE49-F238E27FC236}">
                <a16:creationId xmlns:a16="http://schemas.microsoft.com/office/drawing/2014/main" id="{58556AD8-7B76-5827-204F-E18D00C832EB}"/>
              </a:ext>
            </a:extLst>
          </p:cNvPr>
          <p:cNvSpPr/>
          <p:nvPr/>
        </p:nvSpPr>
        <p:spPr>
          <a:xfrm rot="9151063">
            <a:off x="6632744" y="3998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a:extLst>
              <a:ext uri="{FF2B5EF4-FFF2-40B4-BE49-F238E27FC236}">
                <a16:creationId xmlns:a16="http://schemas.microsoft.com/office/drawing/2014/main" id="{1D46153B-8D23-6D61-DDE4-71F414968153}"/>
              </a:ext>
            </a:extLst>
          </p:cNvPr>
          <p:cNvSpPr/>
          <p:nvPr/>
        </p:nvSpPr>
        <p:spPr>
          <a:xfrm rot="1419572" flipV="1">
            <a:off x="10506005" y="4189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E5958D8C-A38E-8942-9C04-8B9FAB17EE81}"/>
              </a:ext>
            </a:extLst>
          </p:cNvPr>
          <p:cNvGrpSpPr/>
          <p:nvPr/>
        </p:nvGrpSpPr>
        <p:grpSpPr>
          <a:xfrm>
            <a:off x="4976594" y="2564548"/>
            <a:ext cx="7681607" cy="1537060"/>
            <a:chOff x="0" y="0"/>
            <a:chExt cx="3172940" cy="796749"/>
          </a:xfrm>
        </p:grpSpPr>
        <p:sp>
          <p:nvSpPr>
            <p:cNvPr id="9" name="Freeform 9">
              <a:extLst>
                <a:ext uri="{FF2B5EF4-FFF2-40B4-BE49-F238E27FC236}">
                  <a16:creationId xmlns:a16="http://schemas.microsoft.com/office/drawing/2014/main" id="{CD673CFC-E96B-96FA-4086-7FAA8B68356A}"/>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AE124225-A200-E253-6C73-158E3DB54199}"/>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E2E0D4AA-37DC-E51B-2F31-4AB2841A1C04}"/>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4E54DD40-8DB0-C879-457F-977C54709AD3}"/>
              </a:ext>
            </a:extLst>
          </p:cNvPr>
          <p:cNvGrpSpPr/>
          <p:nvPr/>
        </p:nvGrpSpPr>
        <p:grpSpPr>
          <a:xfrm>
            <a:off x="9575297" y="5780174"/>
            <a:ext cx="4939511" cy="1256280"/>
            <a:chOff x="0" y="0"/>
            <a:chExt cx="2541682" cy="2496304"/>
          </a:xfrm>
        </p:grpSpPr>
        <p:sp>
          <p:nvSpPr>
            <p:cNvPr id="13" name="Freeform 13">
              <a:extLst>
                <a:ext uri="{FF2B5EF4-FFF2-40B4-BE49-F238E27FC236}">
                  <a16:creationId xmlns:a16="http://schemas.microsoft.com/office/drawing/2014/main" id="{12CAA209-19B7-F58D-63F8-05BB072B23CF}"/>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268E7D78-50FA-A53E-3554-D0B01E7544C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9CAE688A-9556-0A14-8EED-53B47E62A478}"/>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1EC115DA-1F01-B718-A9A6-5B0467D0D791}"/>
              </a:ext>
            </a:extLst>
          </p:cNvPr>
          <p:cNvGrpSpPr/>
          <p:nvPr/>
        </p:nvGrpSpPr>
        <p:grpSpPr>
          <a:xfrm>
            <a:off x="14662939" y="5780174"/>
            <a:ext cx="3167861" cy="1255926"/>
            <a:chOff x="0" y="0"/>
            <a:chExt cx="1630059" cy="2496304"/>
          </a:xfrm>
        </p:grpSpPr>
        <p:sp>
          <p:nvSpPr>
            <p:cNvPr id="17" name="Freeform 17">
              <a:extLst>
                <a:ext uri="{FF2B5EF4-FFF2-40B4-BE49-F238E27FC236}">
                  <a16:creationId xmlns:a16="http://schemas.microsoft.com/office/drawing/2014/main" id="{4DC86BCE-5BB1-FE25-6E13-7A3603523AC0}"/>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C849A0CD-FEBD-766F-4892-B86E6A5E290F}"/>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64681378-89C3-33FE-F1F4-A467879A8D97}"/>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D54E084D-29A9-322C-12E0-C9E708594913}"/>
              </a:ext>
            </a:extLst>
          </p:cNvPr>
          <p:cNvGrpSpPr/>
          <p:nvPr/>
        </p:nvGrpSpPr>
        <p:grpSpPr>
          <a:xfrm>
            <a:off x="4811925" y="5774101"/>
            <a:ext cx="4546664" cy="3708735"/>
            <a:chOff x="0" y="0"/>
            <a:chExt cx="2339538" cy="2496304"/>
          </a:xfrm>
        </p:grpSpPr>
        <p:sp>
          <p:nvSpPr>
            <p:cNvPr id="21" name="Freeform 21">
              <a:extLst>
                <a:ext uri="{FF2B5EF4-FFF2-40B4-BE49-F238E27FC236}">
                  <a16:creationId xmlns:a16="http://schemas.microsoft.com/office/drawing/2014/main" id="{BD979470-5F60-95B6-04CD-9AC954DD1F64}"/>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B3D2486A-9606-3593-8101-2FAD3EBF3CA3}"/>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BEE55666-DC50-29CA-00E4-480B6EB7039E}"/>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0FEE079F-D0C6-ECE6-352C-D49CEF79EAF3}"/>
              </a:ext>
            </a:extLst>
          </p:cNvPr>
          <p:cNvSpPr/>
          <p:nvPr/>
        </p:nvSpPr>
        <p:spPr>
          <a:xfrm>
            <a:off x="10803877" y="66675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B04933BB-8C27-7553-0314-4D81760D8FDA}"/>
              </a:ext>
            </a:extLst>
          </p:cNvPr>
          <p:cNvGrpSpPr/>
          <p:nvPr/>
        </p:nvGrpSpPr>
        <p:grpSpPr>
          <a:xfrm>
            <a:off x="11346889" y="5233678"/>
            <a:ext cx="845407" cy="845407"/>
            <a:chOff x="0" y="0"/>
            <a:chExt cx="812800" cy="812800"/>
          </a:xfrm>
        </p:grpSpPr>
        <p:sp>
          <p:nvSpPr>
            <p:cNvPr id="30" name="Freeform 30">
              <a:extLst>
                <a:ext uri="{FF2B5EF4-FFF2-40B4-BE49-F238E27FC236}">
                  <a16:creationId xmlns:a16="http://schemas.microsoft.com/office/drawing/2014/main" id="{5FEFF825-F109-E74D-AF9D-5F4CD1305BD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D249AE5E-F57C-91C0-309E-B60D9F2B42F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D1B384D8-6AC8-7054-DEAA-8E573EF0438E}"/>
              </a:ext>
            </a:extLst>
          </p:cNvPr>
          <p:cNvSpPr txBox="1"/>
          <p:nvPr/>
        </p:nvSpPr>
        <p:spPr>
          <a:xfrm>
            <a:off x="10552703" y="63627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015B5B3E-409D-3F57-9EE2-1C653B04A8FC}"/>
              </a:ext>
            </a:extLst>
          </p:cNvPr>
          <p:cNvSpPr/>
          <p:nvPr/>
        </p:nvSpPr>
        <p:spPr>
          <a:xfrm>
            <a:off x="15266213" y="66623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4A0D7B54-586B-936C-86D7-6A031D01B2ED}"/>
              </a:ext>
            </a:extLst>
          </p:cNvPr>
          <p:cNvGrpSpPr/>
          <p:nvPr/>
        </p:nvGrpSpPr>
        <p:grpSpPr>
          <a:xfrm>
            <a:off x="15766193" y="5194278"/>
            <a:ext cx="845407" cy="845407"/>
            <a:chOff x="0" y="0"/>
            <a:chExt cx="812800" cy="812800"/>
          </a:xfrm>
        </p:grpSpPr>
        <p:sp>
          <p:nvSpPr>
            <p:cNvPr id="35" name="Freeform 35">
              <a:extLst>
                <a:ext uri="{FF2B5EF4-FFF2-40B4-BE49-F238E27FC236}">
                  <a16:creationId xmlns:a16="http://schemas.microsoft.com/office/drawing/2014/main" id="{0F51DBFB-DDCE-2C87-9D21-4C6B1841CDB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8D9742DD-4675-ECDA-CD66-2F953FAAE54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D26D6C23-9A08-919D-6737-7A79A34A65AF}"/>
              </a:ext>
            </a:extLst>
          </p:cNvPr>
          <p:cNvSpPr txBox="1"/>
          <p:nvPr/>
        </p:nvSpPr>
        <p:spPr>
          <a:xfrm>
            <a:off x="14949985" y="631775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7982CFFE-CFCD-3872-4600-BFDF55BC9B48}"/>
              </a:ext>
            </a:extLst>
          </p:cNvPr>
          <p:cNvSpPr/>
          <p:nvPr/>
        </p:nvSpPr>
        <p:spPr>
          <a:xfrm>
            <a:off x="6341541" y="6743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F3369E46-C057-C68B-CB67-9AB68391E611}"/>
              </a:ext>
            </a:extLst>
          </p:cNvPr>
          <p:cNvGrpSpPr/>
          <p:nvPr/>
        </p:nvGrpSpPr>
        <p:grpSpPr>
          <a:xfrm>
            <a:off x="6502304" y="5143500"/>
            <a:ext cx="845407" cy="845407"/>
            <a:chOff x="0" y="0"/>
            <a:chExt cx="812800" cy="812800"/>
          </a:xfrm>
        </p:grpSpPr>
        <p:sp>
          <p:nvSpPr>
            <p:cNvPr id="41" name="Freeform 41">
              <a:extLst>
                <a:ext uri="{FF2B5EF4-FFF2-40B4-BE49-F238E27FC236}">
                  <a16:creationId xmlns:a16="http://schemas.microsoft.com/office/drawing/2014/main" id="{C70D077C-A511-0E9C-3E61-49AE424278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87FFBD88-644C-A7D3-97A1-70045802A265}"/>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E6BE4CF8-523D-8E51-DC0B-F7F933D11DCF}"/>
              </a:ext>
            </a:extLst>
          </p:cNvPr>
          <p:cNvSpPr txBox="1"/>
          <p:nvPr/>
        </p:nvSpPr>
        <p:spPr>
          <a:xfrm>
            <a:off x="6660268" y="527572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4" name="TextBox 44">
            <a:extLst>
              <a:ext uri="{FF2B5EF4-FFF2-40B4-BE49-F238E27FC236}">
                <a16:creationId xmlns:a16="http://schemas.microsoft.com/office/drawing/2014/main" id="{4B11381F-B562-C8EC-8A98-EAB7C05B1328}"/>
              </a:ext>
            </a:extLst>
          </p:cNvPr>
          <p:cNvSpPr txBox="1"/>
          <p:nvPr/>
        </p:nvSpPr>
        <p:spPr>
          <a:xfrm>
            <a:off x="11504851" y="5308481"/>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32F640D7-E34F-4A5D-073F-E506DB45544B}"/>
              </a:ext>
            </a:extLst>
          </p:cNvPr>
          <p:cNvSpPr txBox="1"/>
          <p:nvPr/>
        </p:nvSpPr>
        <p:spPr>
          <a:xfrm>
            <a:off x="15933570" y="53487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46" name="TextBox 46">
            <a:extLst>
              <a:ext uri="{FF2B5EF4-FFF2-40B4-BE49-F238E27FC236}">
                <a16:creationId xmlns:a16="http://schemas.microsoft.com/office/drawing/2014/main" id="{89A43FB1-97BE-082B-7C17-DDE555A137D6}"/>
              </a:ext>
            </a:extLst>
          </p:cNvPr>
          <p:cNvSpPr txBox="1"/>
          <p:nvPr/>
        </p:nvSpPr>
        <p:spPr>
          <a:xfrm>
            <a:off x="5867400" y="63627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54" name="TextBox 54">
            <a:extLst>
              <a:ext uri="{FF2B5EF4-FFF2-40B4-BE49-F238E27FC236}">
                <a16:creationId xmlns:a16="http://schemas.microsoft.com/office/drawing/2014/main" id="{76852BA3-51DF-F88B-18EF-02C58ACBC731}"/>
              </a:ext>
            </a:extLst>
          </p:cNvPr>
          <p:cNvSpPr txBox="1"/>
          <p:nvPr/>
        </p:nvSpPr>
        <p:spPr>
          <a:xfrm>
            <a:off x="5205683" y="3055452"/>
            <a:ext cx="6939029" cy="675826"/>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000" dirty="0">
                <a:solidFill>
                  <a:srgbClr val="2A2B39"/>
                </a:solidFill>
                <a:latin typeface="IBM Plex Sans Arabic"/>
                <a:ea typeface="IBM Plex Sans Arabic"/>
                <a:cs typeface="IBM Plex Sans Arabic"/>
                <a:sym typeface="IBM Plex Sans Arabic"/>
                <a:rtl/>
              </a:rPr>
              <a:t>تعرف وقراءة الأعداد وكتابتها كتابة مفككة مع تحديد القيمة المكانية</a:t>
            </a:r>
          </a:p>
          <a:p>
            <a:pPr algn="r" rtl="1">
              <a:lnSpc>
                <a:spcPts val="2581"/>
              </a:lnSpc>
            </a:pPr>
            <a:endParaRPr lang="ar-EG" sz="2400" b="1"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2FAB57AA-960F-65F8-B923-76E2EFB642BC}"/>
              </a:ext>
            </a:extLst>
          </p:cNvPr>
          <p:cNvGrpSpPr/>
          <p:nvPr/>
        </p:nvGrpSpPr>
        <p:grpSpPr>
          <a:xfrm rot="5400000">
            <a:off x="11955735" y="2929360"/>
            <a:ext cx="1569555" cy="839931"/>
            <a:chOff x="0" y="0"/>
            <a:chExt cx="1223127" cy="654544"/>
          </a:xfrm>
        </p:grpSpPr>
        <p:sp>
          <p:nvSpPr>
            <p:cNvPr id="58" name="Freeform 58">
              <a:extLst>
                <a:ext uri="{FF2B5EF4-FFF2-40B4-BE49-F238E27FC236}">
                  <a16:creationId xmlns:a16="http://schemas.microsoft.com/office/drawing/2014/main" id="{F14282BF-C0AE-D0D5-841D-EB9FC5B5D164}"/>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E711E2BE-7F83-B8B2-332D-270DE5EFD667}"/>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2CEE65DF-D8DE-4DB1-9794-C52CA8F96085}"/>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DFCBC3E-29D2-5618-FCA9-C35D7765E14B}"/>
              </a:ext>
            </a:extLst>
          </p:cNvPr>
          <p:cNvSpPr txBox="1"/>
          <p:nvPr/>
        </p:nvSpPr>
        <p:spPr>
          <a:xfrm rot="5400000">
            <a:off x="11498745" y="3209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DE57087B-D78A-4A73-A5AE-B61793A5913A}"/>
              </a:ext>
            </a:extLst>
          </p:cNvPr>
          <p:cNvGrpSpPr/>
          <p:nvPr/>
        </p:nvGrpSpPr>
        <p:grpSpPr>
          <a:xfrm>
            <a:off x="309740" y="492576"/>
            <a:ext cx="3499307" cy="1657749"/>
            <a:chOff x="0" y="0"/>
            <a:chExt cx="2263775" cy="1074441"/>
          </a:xfrm>
        </p:grpSpPr>
        <p:sp>
          <p:nvSpPr>
            <p:cNvPr id="82" name="Freeform 63">
              <a:extLst>
                <a:ext uri="{FF2B5EF4-FFF2-40B4-BE49-F238E27FC236}">
                  <a16:creationId xmlns:a16="http://schemas.microsoft.com/office/drawing/2014/main" id="{7211971C-DC97-D5E5-8182-197FF54CAD5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83" name="Freeform 64">
              <a:extLst>
                <a:ext uri="{FF2B5EF4-FFF2-40B4-BE49-F238E27FC236}">
                  <a16:creationId xmlns:a16="http://schemas.microsoft.com/office/drawing/2014/main" id="{55753CB6-CED7-EE0F-4B4B-DB2D6F2A6AD7}"/>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84" name="Freeform 65">
              <a:extLst>
                <a:ext uri="{FF2B5EF4-FFF2-40B4-BE49-F238E27FC236}">
                  <a16:creationId xmlns:a16="http://schemas.microsoft.com/office/drawing/2014/main" id="{8381481F-2210-2B1E-0E4E-1C2E1FD57A8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85" name="Group 66">
            <a:extLst>
              <a:ext uri="{FF2B5EF4-FFF2-40B4-BE49-F238E27FC236}">
                <a16:creationId xmlns:a16="http://schemas.microsoft.com/office/drawing/2014/main" id="{008EAE1A-345E-3DBB-2474-55EFA73A3C9A}"/>
              </a:ext>
            </a:extLst>
          </p:cNvPr>
          <p:cNvGrpSpPr/>
          <p:nvPr/>
        </p:nvGrpSpPr>
        <p:grpSpPr>
          <a:xfrm>
            <a:off x="654507" y="221761"/>
            <a:ext cx="2722058" cy="499812"/>
            <a:chOff x="0" y="0"/>
            <a:chExt cx="1755380" cy="372326"/>
          </a:xfrm>
        </p:grpSpPr>
        <p:sp>
          <p:nvSpPr>
            <p:cNvPr id="86" name="Freeform 67">
              <a:extLst>
                <a:ext uri="{FF2B5EF4-FFF2-40B4-BE49-F238E27FC236}">
                  <a16:creationId xmlns:a16="http://schemas.microsoft.com/office/drawing/2014/main" id="{38465057-1628-713D-A042-55F285A7F1A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87" name="Freeform 68">
              <a:extLst>
                <a:ext uri="{FF2B5EF4-FFF2-40B4-BE49-F238E27FC236}">
                  <a16:creationId xmlns:a16="http://schemas.microsoft.com/office/drawing/2014/main" id="{48331814-0296-1FC4-A06F-D44838BAEF5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88" name="Freeform 69">
              <a:extLst>
                <a:ext uri="{FF2B5EF4-FFF2-40B4-BE49-F238E27FC236}">
                  <a16:creationId xmlns:a16="http://schemas.microsoft.com/office/drawing/2014/main" id="{D9D66A6D-FE8B-164F-4209-7E2AB51BD54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9" name="TextBox 70">
            <a:extLst>
              <a:ext uri="{FF2B5EF4-FFF2-40B4-BE49-F238E27FC236}">
                <a16:creationId xmlns:a16="http://schemas.microsoft.com/office/drawing/2014/main" id="{985BAEB3-2147-16E1-79E5-B3B47CB7F754}"/>
              </a:ext>
            </a:extLst>
          </p:cNvPr>
          <p:cNvSpPr txBox="1"/>
          <p:nvPr/>
        </p:nvSpPr>
        <p:spPr>
          <a:xfrm>
            <a:off x="730118" y="401390"/>
            <a:ext cx="2435723"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grpSp>
        <p:nvGrpSpPr>
          <p:cNvPr id="91" name="Group 72">
            <a:extLst>
              <a:ext uri="{FF2B5EF4-FFF2-40B4-BE49-F238E27FC236}">
                <a16:creationId xmlns:a16="http://schemas.microsoft.com/office/drawing/2014/main" id="{72D71D08-4D01-BC52-2D40-8A103703B325}"/>
              </a:ext>
            </a:extLst>
          </p:cNvPr>
          <p:cNvGrpSpPr/>
          <p:nvPr/>
        </p:nvGrpSpPr>
        <p:grpSpPr>
          <a:xfrm>
            <a:off x="355737" y="2508050"/>
            <a:ext cx="3510423" cy="1442336"/>
            <a:chOff x="0" y="0"/>
            <a:chExt cx="2263775" cy="1074441"/>
          </a:xfrm>
        </p:grpSpPr>
        <p:sp>
          <p:nvSpPr>
            <p:cNvPr id="92" name="Freeform 73">
              <a:extLst>
                <a:ext uri="{FF2B5EF4-FFF2-40B4-BE49-F238E27FC236}">
                  <a16:creationId xmlns:a16="http://schemas.microsoft.com/office/drawing/2014/main" id="{9D98C27F-0816-F116-AB22-443A5304A378}"/>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93" name="Freeform 74">
              <a:extLst>
                <a:ext uri="{FF2B5EF4-FFF2-40B4-BE49-F238E27FC236}">
                  <a16:creationId xmlns:a16="http://schemas.microsoft.com/office/drawing/2014/main" id="{2D70599A-645C-2880-9B14-E113502BCA6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94" name="Freeform 75">
              <a:extLst>
                <a:ext uri="{FF2B5EF4-FFF2-40B4-BE49-F238E27FC236}">
                  <a16:creationId xmlns:a16="http://schemas.microsoft.com/office/drawing/2014/main" id="{3FDC42A5-69BF-5B7E-321A-EE90D26FFF7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95" name="Group 76">
            <a:extLst>
              <a:ext uri="{FF2B5EF4-FFF2-40B4-BE49-F238E27FC236}">
                <a16:creationId xmlns:a16="http://schemas.microsoft.com/office/drawing/2014/main" id="{BF1AF99A-A49B-BF18-04BE-FF62AC38DA91}"/>
              </a:ext>
            </a:extLst>
          </p:cNvPr>
          <p:cNvGrpSpPr/>
          <p:nvPr/>
        </p:nvGrpSpPr>
        <p:grpSpPr>
          <a:xfrm>
            <a:off x="715355" y="2205288"/>
            <a:ext cx="2722058" cy="499812"/>
            <a:chOff x="0" y="0"/>
            <a:chExt cx="1755380" cy="372326"/>
          </a:xfrm>
        </p:grpSpPr>
        <p:sp>
          <p:nvSpPr>
            <p:cNvPr id="96" name="Freeform 77">
              <a:extLst>
                <a:ext uri="{FF2B5EF4-FFF2-40B4-BE49-F238E27FC236}">
                  <a16:creationId xmlns:a16="http://schemas.microsoft.com/office/drawing/2014/main" id="{100D944A-7D6A-B78F-3372-502D853B370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7" name="Freeform 78">
              <a:extLst>
                <a:ext uri="{FF2B5EF4-FFF2-40B4-BE49-F238E27FC236}">
                  <a16:creationId xmlns:a16="http://schemas.microsoft.com/office/drawing/2014/main" id="{CBB516CC-B666-F518-F2C6-274A488E4F7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8" name="Freeform 79">
              <a:extLst>
                <a:ext uri="{FF2B5EF4-FFF2-40B4-BE49-F238E27FC236}">
                  <a16:creationId xmlns:a16="http://schemas.microsoft.com/office/drawing/2014/main" id="{5CC90642-2EED-D4C4-4383-6064DCDBE11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9" name="TextBox 80">
            <a:extLst>
              <a:ext uri="{FF2B5EF4-FFF2-40B4-BE49-F238E27FC236}">
                <a16:creationId xmlns:a16="http://schemas.microsoft.com/office/drawing/2014/main" id="{D6237A76-F638-54F8-352A-4C8D4FF34308}"/>
              </a:ext>
            </a:extLst>
          </p:cNvPr>
          <p:cNvSpPr txBox="1"/>
          <p:nvPr/>
        </p:nvSpPr>
        <p:spPr>
          <a:xfrm>
            <a:off x="712668" y="2929387"/>
            <a:ext cx="2660050" cy="384401"/>
          </a:xfrm>
          <a:prstGeom prst="rect">
            <a:avLst/>
          </a:prstGeom>
        </p:spPr>
        <p:txBody>
          <a:bodyPr wrap="square"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100" name="TextBox 81">
            <a:extLst>
              <a:ext uri="{FF2B5EF4-FFF2-40B4-BE49-F238E27FC236}">
                <a16:creationId xmlns:a16="http://schemas.microsoft.com/office/drawing/2014/main" id="{695E50AE-FE43-1E60-1D4F-52565D065B22}"/>
              </a:ext>
            </a:extLst>
          </p:cNvPr>
          <p:cNvSpPr txBox="1"/>
          <p:nvPr/>
        </p:nvSpPr>
        <p:spPr>
          <a:xfrm>
            <a:off x="926319" y="2363490"/>
            <a:ext cx="2435723"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grpSp>
        <p:nvGrpSpPr>
          <p:cNvPr id="101" name="Group 24">
            <a:extLst>
              <a:ext uri="{FF2B5EF4-FFF2-40B4-BE49-F238E27FC236}">
                <a16:creationId xmlns:a16="http://schemas.microsoft.com/office/drawing/2014/main" id="{5D6F0D72-9122-6FB5-1782-15EFCD78FDEE}"/>
              </a:ext>
            </a:extLst>
          </p:cNvPr>
          <p:cNvGrpSpPr/>
          <p:nvPr/>
        </p:nvGrpSpPr>
        <p:grpSpPr>
          <a:xfrm>
            <a:off x="592218" y="5773363"/>
            <a:ext cx="3979782" cy="1263804"/>
            <a:chOff x="0" y="0"/>
            <a:chExt cx="2047842" cy="2496304"/>
          </a:xfrm>
        </p:grpSpPr>
        <p:sp>
          <p:nvSpPr>
            <p:cNvPr id="102" name="Freeform 25">
              <a:extLst>
                <a:ext uri="{FF2B5EF4-FFF2-40B4-BE49-F238E27FC236}">
                  <a16:creationId xmlns:a16="http://schemas.microsoft.com/office/drawing/2014/main" id="{8B23AE08-EC0E-6505-2826-E35958998041}"/>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3" name="Freeform 26">
              <a:extLst>
                <a:ext uri="{FF2B5EF4-FFF2-40B4-BE49-F238E27FC236}">
                  <a16:creationId xmlns:a16="http://schemas.microsoft.com/office/drawing/2014/main" id="{039765D6-C19A-84C9-B79B-0F58AE61B0AF}"/>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04" name="Freeform 27">
              <a:extLst>
                <a:ext uri="{FF2B5EF4-FFF2-40B4-BE49-F238E27FC236}">
                  <a16:creationId xmlns:a16="http://schemas.microsoft.com/office/drawing/2014/main" id="{27468C0A-628E-72E5-A030-781DD2307D6E}"/>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105" name="Freeform 48">
            <a:extLst>
              <a:ext uri="{FF2B5EF4-FFF2-40B4-BE49-F238E27FC236}">
                <a16:creationId xmlns:a16="http://schemas.microsoft.com/office/drawing/2014/main" id="{750A7C80-C42E-C2B7-AB14-0CBE5049EA5F}"/>
              </a:ext>
            </a:extLst>
          </p:cNvPr>
          <p:cNvSpPr/>
          <p:nvPr/>
        </p:nvSpPr>
        <p:spPr>
          <a:xfrm>
            <a:off x="1476098" y="66197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06" name="Group 49">
            <a:extLst>
              <a:ext uri="{FF2B5EF4-FFF2-40B4-BE49-F238E27FC236}">
                <a16:creationId xmlns:a16="http://schemas.microsoft.com/office/drawing/2014/main" id="{21A70C4C-A729-AD3C-6A7A-375B18BBEFE4}"/>
              </a:ext>
            </a:extLst>
          </p:cNvPr>
          <p:cNvGrpSpPr/>
          <p:nvPr/>
        </p:nvGrpSpPr>
        <p:grpSpPr>
          <a:xfrm>
            <a:off x="2069274" y="5295900"/>
            <a:ext cx="845407" cy="845407"/>
            <a:chOff x="0" y="0"/>
            <a:chExt cx="812800" cy="812800"/>
          </a:xfrm>
        </p:grpSpPr>
        <p:sp>
          <p:nvSpPr>
            <p:cNvPr id="107" name="Freeform 50">
              <a:extLst>
                <a:ext uri="{FF2B5EF4-FFF2-40B4-BE49-F238E27FC236}">
                  <a16:creationId xmlns:a16="http://schemas.microsoft.com/office/drawing/2014/main" id="{348F4B1F-392E-85C9-C5DE-6FAA4C8439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08" name="TextBox 51">
              <a:extLst>
                <a:ext uri="{FF2B5EF4-FFF2-40B4-BE49-F238E27FC236}">
                  <a16:creationId xmlns:a16="http://schemas.microsoft.com/office/drawing/2014/main" id="{EDC5E61C-49D7-98AE-245E-B9C9539168E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9" name="TextBox 52">
            <a:extLst>
              <a:ext uri="{FF2B5EF4-FFF2-40B4-BE49-F238E27FC236}">
                <a16:creationId xmlns:a16="http://schemas.microsoft.com/office/drawing/2014/main" id="{3EDA988F-F868-B45B-6B61-5F1B6805E148}"/>
              </a:ext>
            </a:extLst>
          </p:cNvPr>
          <p:cNvSpPr txBox="1"/>
          <p:nvPr/>
        </p:nvSpPr>
        <p:spPr>
          <a:xfrm>
            <a:off x="2214481" y="543911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10" name="TextBox 53">
            <a:extLst>
              <a:ext uri="{FF2B5EF4-FFF2-40B4-BE49-F238E27FC236}">
                <a16:creationId xmlns:a16="http://schemas.microsoft.com/office/drawing/2014/main" id="{2EF8F5CF-2FFD-1F3B-87D0-3C7224605A7A}"/>
              </a:ext>
            </a:extLst>
          </p:cNvPr>
          <p:cNvSpPr txBox="1"/>
          <p:nvPr/>
        </p:nvSpPr>
        <p:spPr>
          <a:xfrm>
            <a:off x="1176329" y="62568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26" name="ZoneTexte 25">
            <a:extLst>
              <a:ext uri="{FF2B5EF4-FFF2-40B4-BE49-F238E27FC236}">
                <a16:creationId xmlns:a16="http://schemas.microsoft.com/office/drawing/2014/main" id="{3A0EFDBD-42AD-3A6D-6404-DBA5BA983F0D}"/>
              </a:ext>
            </a:extLst>
          </p:cNvPr>
          <p:cNvSpPr txBox="1"/>
          <p:nvPr/>
        </p:nvSpPr>
        <p:spPr>
          <a:xfrm>
            <a:off x="4866460" y="6936905"/>
            <a:ext cx="4159490" cy="2031325"/>
          </a:xfrm>
          <a:prstGeom prst="rect">
            <a:avLst/>
          </a:prstGeom>
          <a:noFill/>
        </p:spPr>
        <p:txBody>
          <a:bodyPr wrap="square" rtlCol="0">
            <a:spAutoFit/>
          </a:bodyPr>
          <a:lstStyle/>
          <a:p>
            <a:pPr algn="r" rtl="1"/>
            <a:r>
              <a:rPr lang="ar-MA" dirty="0">
                <a:solidFill>
                  <a:srgbClr val="2A2B39"/>
                </a:solidFill>
                <a:latin typeface="IBM Plex Sans Arabic"/>
                <a:cs typeface="IBM Plex Sans Arabic"/>
                <a:rtl/>
              </a:rPr>
              <a:t>يقدم منشط الورشة: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طريقة العمل (ثنائيات – مجموعات صغرى – جماعة القسم...)؛</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مقترحات للعمليات والأنشطة المطلوبة؛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الوسائل المعتمدة؛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المنتوج المنتظر؛</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نوع أو أنواع التحفيز الممكن استخدامه(ا).</a:t>
            </a:r>
          </a:p>
        </p:txBody>
      </p:sp>
      <p:pic>
        <p:nvPicPr>
          <p:cNvPr id="24" name="Image 23">
            <a:extLst>
              <a:ext uri="{FF2B5EF4-FFF2-40B4-BE49-F238E27FC236}">
                <a16:creationId xmlns:a16="http://schemas.microsoft.com/office/drawing/2014/main" id="{27DD12A5-888D-5BF0-352A-9815D752F2BE}"/>
              </a:ext>
            </a:extLst>
          </p:cNvPr>
          <p:cNvPicPr>
            <a:picLocks noChangeAspect="1"/>
          </p:cNvPicPr>
          <p:nvPr/>
        </p:nvPicPr>
        <p:blipFill>
          <a:blip r:embed="rId9"/>
          <a:stretch>
            <a:fillRect/>
          </a:stretch>
        </p:blipFill>
        <p:spPr>
          <a:xfrm>
            <a:off x="13831724" y="880825"/>
            <a:ext cx="2360132" cy="1919900"/>
          </a:xfrm>
          <a:prstGeom prst="rect">
            <a:avLst/>
          </a:prstGeom>
        </p:spPr>
      </p:pic>
      <p:grpSp>
        <p:nvGrpSpPr>
          <p:cNvPr id="25" name="Group 7">
            <a:extLst>
              <a:ext uri="{FF2B5EF4-FFF2-40B4-BE49-F238E27FC236}">
                <a16:creationId xmlns:a16="http://schemas.microsoft.com/office/drawing/2014/main" id="{A4FF73F7-C945-2C59-95EE-197C9D9C5651}"/>
              </a:ext>
            </a:extLst>
          </p:cNvPr>
          <p:cNvGrpSpPr/>
          <p:nvPr/>
        </p:nvGrpSpPr>
        <p:grpSpPr>
          <a:xfrm rot="1463650">
            <a:off x="15834106" y="990264"/>
            <a:ext cx="2258258" cy="1660105"/>
            <a:chOff x="962017" y="3730112"/>
            <a:chExt cx="2915586" cy="2246863"/>
          </a:xfrm>
        </p:grpSpPr>
        <p:pic>
          <p:nvPicPr>
            <p:cNvPr id="27" name="Image 35">
              <a:extLst>
                <a:ext uri="{FF2B5EF4-FFF2-40B4-BE49-F238E27FC236}">
                  <a16:creationId xmlns:a16="http://schemas.microsoft.com/office/drawing/2014/main" id="{E8221DB6-6FC2-5E41-488E-9E0DBE1C10C7}"/>
                </a:ext>
              </a:extLst>
            </p:cNvPr>
            <p:cNvPicPr>
              <a:picLocks noChangeAspect="1"/>
            </p:cNvPicPr>
            <p:nvPr/>
          </p:nvPicPr>
          <p:blipFill>
            <a:blip r:embed="rId10"/>
            <a:stretch>
              <a:fillRect/>
            </a:stretch>
          </p:blipFill>
          <p:spPr>
            <a:xfrm rot="20146376">
              <a:off x="2160013" y="5126670"/>
              <a:ext cx="1717590" cy="850305"/>
            </a:xfrm>
            <a:prstGeom prst="rect">
              <a:avLst/>
            </a:prstGeom>
          </p:spPr>
        </p:pic>
        <p:pic>
          <p:nvPicPr>
            <p:cNvPr id="47" name="Image 41" descr="Une image contenant Graphique, graphisme, Police, vert&#10;&#10;Description générée automatiquement">
              <a:extLst>
                <a:ext uri="{FF2B5EF4-FFF2-40B4-BE49-F238E27FC236}">
                  <a16:creationId xmlns:a16="http://schemas.microsoft.com/office/drawing/2014/main" id="{33244215-3CD1-EAE4-D096-6F54CD1DC03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217331">
              <a:off x="1736745" y="4695754"/>
              <a:ext cx="1740584" cy="850305"/>
            </a:xfrm>
            <a:prstGeom prst="rect">
              <a:avLst/>
            </a:prstGeom>
          </p:spPr>
        </p:pic>
        <p:pic>
          <p:nvPicPr>
            <p:cNvPr id="48" name="Image 47">
              <a:extLst>
                <a:ext uri="{FF2B5EF4-FFF2-40B4-BE49-F238E27FC236}">
                  <a16:creationId xmlns:a16="http://schemas.microsoft.com/office/drawing/2014/main" id="{B8671CAE-314A-350D-63C7-F47ED4046AAA}"/>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20316266">
              <a:off x="1318434" y="4190198"/>
              <a:ext cx="1771832" cy="850305"/>
            </a:xfrm>
            <a:prstGeom prst="rect">
              <a:avLst/>
            </a:prstGeom>
          </p:spPr>
        </p:pic>
        <p:pic>
          <p:nvPicPr>
            <p:cNvPr id="49" name="Image 52">
              <a:extLst>
                <a:ext uri="{FF2B5EF4-FFF2-40B4-BE49-F238E27FC236}">
                  <a16:creationId xmlns:a16="http://schemas.microsoft.com/office/drawing/2014/main" id="{9428F3C3-19B8-5D5A-4B18-714549A38C3B}"/>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rot="20329250">
              <a:off x="962017" y="3730112"/>
              <a:ext cx="1821285" cy="850305"/>
            </a:xfrm>
            <a:prstGeom prst="rect">
              <a:avLst/>
            </a:prstGeom>
          </p:spPr>
        </p:pic>
      </p:grpSp>
      <p:sp>
        <p:nvSpPr>
          <p:cNvPr id="50" name="TextBox 71">
            <a:extLst>
              <a:ext uri="{FF2B5EF4-FFF2-40B4-BE49-F238E27FC236}">
                <a16:creationId xmlns:a16="http://schemas.microsoft.com/office/drawing/2014/main" id="{5658D0C3-ADCA-96AD-E51C-D256C93687C0}"/>
              </a:ext>
            </a:extLst>
          </p:cNvPr>
          <p:cNvSpPr txBox="1"/>
          <p:nvPr/>
        </p:nvSpPr>
        <p:spPr>
          <a:xfrm>
            <a:off x="490524" y="719621"/>
            <a:ext cx="3055801" cy="1192634"/>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400" dirty="0">
                <a:solidFill>
                  <a:srgbClr val="000000"/>
                </a:solidFill>
                <a:latin typeface="IBM Plex Sans Arabic"/>
                <a:ea typeface="IBM Plex Sans Arabic"/>
                <a:cs typeface="IBM Plex Sans Arabic"/>
                <a:sym typeface="IBM Plex Sans Arabic"/>
                <a:rtl/>
              </a:rPr>
              <a:t>مجموعة أوراق نقدية  (1, 10 ,100, 1000)</a:t>
            </a:r>
            <a:r>
              <a:rPr lang="ar-MA" sz="2400" dirty="0">
                <a:solidFill>
                  <a:srgbClr val="000000"/>
                </a:solidFill>
                <a:latin typeface="IBM Plex Sans Arabic"/>
                <a:ea typeface="IBM Plex Sans Arabic"/>
                <a:cs typeface="IBM Plex Sans Arabic"/>
                <a:sym typeface="IBM Plex Sans Arabic"/>
                <a:rtl/>
              </a:rPr>
              <a:t>/</a:t>
            </a:r>
            <a:r>
              <a:rPr lang="ar-MA" sz="2241" dirty="0">
                <a:solidFill>
                  <a:srgbClr val="000000"/>
                </a:solidFill>
                <a:latin typeface="IBM Plex Sans Arabic"/>
                <a:ea typeface="IBM Plex Sans Arabic"/>
                <a:cs typeface="IBM Plex Sans Arabic"/>
                <a:sym typeface="IBM Plex Sans Arabic"/>
                <a:rtl/>
              </a:rPr>
              <a:t>طباشير/أقلام.</a:t>
            </a:r>
          </a:p>
        </p:txBody>
      </p:sp>
      <p:grpSp>
        <p:nvGrpSpPr>
          <p:cNvPr id="3" name="Group 11">
            <a:extLst>
              <a:ext uri="{FF2B5EF4-FFF2-40B4-BE49-F238E27FC236}">
                <a16:creationId xmlns:a16="http://schemas.microsoft.com/office/drawing/2014/main" id="{4E6D68BB-BBB3-3669-FEA7-9F8E5E23220C}"/>
              </a:ext>
            </a:extLst>
          </p:cNvPr>
          <p:cNvGrpSpPr/>
          <p:nvPr/>
        </p:nvGrpSpPr>
        <p:grpSpPr>
          <a:xfrm>
            <a:off x="4763967" y="373743"/>
            <a:ext cx="8557141" cy="1462740"/>
            <a:chOff x="1787" y="0"/>
            <a:chExt cx="4527112" cy="706045"/>
          </a:xfrm>
        </p:grpSpPr>
        <p:sp>
          <p:nvSpPr>
            <p:cNvPr id="38" name="Freeform 12">
              <a:extLst>
                <a:ext uri="{FF2B5EF4-FFF2-40B4-BE49-F238E27FC236}">
                  <a16:creationId xmlns:a16="http://schemas.microsoft.com/office/drawing/2014/main" id="{31A0CCF1-896C-3A9F-CCC2-D256974F4DED}"/>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51" name="TextBox 13">
              <a:extLst>
                <a:ext uri="{FF2B5EF4-FFF2-40B4-BE49-F238E27FC236}">
                  <a16:creationId xmlns:a16="http://schemas.microsoft.com/office/drawing/2014/main" id="{00E5F175-D54C-227B-F0CD-5B335FA648A1}"/>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52" name="TextBox 17">
            <a:extLst>
              <a:ext uri="{FF2B5EF4-FFF2-40B4-BE49-F238E27FC236}">
                <a16:creationId xmlns:a16="http://schemas.microsoft.com/office/drawing/2014/main" id="{072D8210-82B1-EBCE-A805-0AF9B073071F}"/>
              </a:ext>
            </a:extLst>
          </p:cNvPr>
          <p:cNvSpPr txBox="1"/>
          <p:nvPr/>
        </p:nvSpPr>
        <p:spPr>
          <a:xfrm>
            <a:off x="5183428" y="804164"/>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SA" sz="4800" b="1" dirty="0">
                <a:solidFill>
                  <a:srgbClr val="000000"/>
                </a:solidFill>
                <a:latin typeface="Microsoft Uighur" panose="02000000000000000000" pitchFamily="2" charset="-78"/>
                <a:cs typeface="Microsoft Uighur" panose="02000000000000000000" pitchFamily="2" charset="-78"/>
                <a:sym typeface="IBM Plex Sans Arabic"/>
                <a:rtl/>
              </a:rPr>
              <a:t>الأعداد</a:t>
            </a: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 باستخدام </a:t>
            </a:r>
            <a:r>
              <a:rPr lang="ar-SA" sz="4800" b="1" dirty="0">
                <a:solidFill>
                  <a:srgbClr val="000000"/>
                </a:solidFill>
                <a:latin typeface="Microsoft Uighur" panose="02000000000000000000" pitchFamily="2" charset="-78"/>
                <a:cs typeface="Microsoft Uighur" panose="02000000000000000000" pitchFamily="2" charset="-78"/>
                <a:sym typeface="IBM Plex Sans Arabic"/>
                <a:rtl/>
              </a:rPr>
              <a:t>لعبة النقود</a:t>
            </a:r>
            <a:endParaRPr lang="ar-MA" sz="4800" b="1" dirty="0">
              <a:solidFill>
                <a:srgbClr val="000000"/>
              </a:solidFill>
              <a:latin typeface="Microsoft Uighur" panose="02000000000000000000" pitchFamily="2" charset="-78"/>
              <a:cs typeface="Microsoft Uighur" panose="02000000000000000000" pitchFamily="2" charset="-78"/>
              <a:sym typeface="IBM Plex Sans Arabic"/>
              <a:rtl/>
            </a:endParaRPr>
          </a:p>
        </p:txBody>
      </p:sp>
    </p:spTree>
    <p:extLst>
      <p:ext uri="{BB962C8B-B14F-4D97-AF65-F5344CB8AC3E}">
        <p14:creationId xmlns:p14="http://schemas.microsoft.com/office/powerpoint/2010/main" val="3287426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59439-575F-A01E-F937-FA21D3C2E37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DD9D8D-22ED-F5FC-E342-B3DE89E0EB86}"/>
              </a:ext>
            </a:extLst>
          </p:cNvPr>
          <p:cNvSpPr/>
          <p:nvPr/>
        </p:nvSpPr>
        <p:spPr>
          <a:xfrm>
            <a:off x="62106"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a:p>
        </p:txBody>
      </p:sp>
      <p:sp>
        <p:nvSpPr>
          <p:cNvPr id="4" name="Freeform 4">
            <a:extLst>
              <a:ext uri="{FF2B5EF4-FFF2-40B4-BE49-F238E27FC236}">
                <a16:creationId xmlns:a16="http://schemas.microsoft.com/office/drawing/2014/main" id="{2C847D69-E4A1-D856-8CC2-FD8C8E679569}"/>
              </a:ext>
            </a:extLst>
          </p:cNvPr>
          <p:cNvSpPr/>
          <p:nvPr/>
        </p:nvSpPr>
        <p:spPr>
          <a:xfrm rot="1984189" flipV="1">
            <a:off x="13360477" y="410106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0BFE976D-CF9F-8E2D-34A8-52CB3DE71D8E}"/>
              </a:ext>
            </a:extLst>
          </p:cNvPr>
          <p:cNvSpPr/>
          <p:nvPr/>
        </p:nvSpPr>
        <p:spPr>
          <a:xfrm rot="19596277" flipH="1" flipV="1">
            <a:off x="2793896" y="4284347"/>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6" name="Freeform 6">
            <a:extLst>
              <a:ext uri="{FF2B5EF4-FFF2-40B4-BE49-F238E27FC236}">
                <a16:creationId xmlns:a16="http://schemas.microsoft.com/office/drawing/2014/main" id="{14DFA77D-438C-C3A5-44D3-A6D2C54B6E7E}"/>
              </a:ext>
            </a:extLst>
          </p:cNvPr>
          <p:cNvSpPr/>
          <p:nvPr/>
        </p:nvSpPr>
        <p:spPr>
          <a:xfrm rot="9151063">
            <a:off x="6632744" y="3998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a:extLst>
              <a:ext uri="{FF2B5EF4-FFF2-40B4-BE49-F238E27FC236}">
                <a16:creationId xmlns:a16="http://schemas.microsoft.com/office/drawing/2014/main" id="{A21A258F-2433-7026-CEA6-07A83FA3227B}"/>
              </a:ext>
            </a:extLst>
          </p:cNvPr>
          <p:cNvSpPr/>
          <p:nvPr/>
        </p:nvSpPr>
        <p:spPr>
          <a:xfrm rot="1419572" flipV="1">
            <a:off x="10506005" y="4189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899B9272-ACFF-EF7C-2470-22F2C1B7A7B0}"/>
              </a:ext>
            </a:extLst>
          </p:cNvPr>
          <p:cNvGrpSpPr/>
          <p:nvPr/>
        </p:nvGrpSpPr>
        <p:grpSpPr>
          <a:xfrm>
            <a:off x="4976594" y="2564548"/>
            <a:ext cx="7681607" cy="1537060"/>
            <a:chOff x="0" y="0"/>
            <a:chExt cx="3172940" cy="796749"/>
          </a:xfrm>
        </p:grpSpPr>
        <p:sp>
          <p:nvSpPr>
            <p:cNvPr id="9" name="Freeform 9">
              <a:extLst>
                <a:ext uri="{FF2B5EF4-FFF2-40B4-BE49-F238E27FC236}">
                  <a16:creationId xmlns:a16="http://schemas.microsoft.com/office/drawing/2014/main" id="{8985D110-FB1A-2584-7C05-06C83423B7B5}"/>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AB924247-A6D1-D51F-CB16-8D8216CFCA0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12565760-21B6-97CA-A107-CA011DE1FF34}"/>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A77936DE-6970-43AE-6A9D-2A929B82132F}"/>
              </a:ext>
            </a:extLst>
          </p:cNvPr>
          <p:cNvGrpSpPr/>
          <p:nvPr/>
        </p:nvGrpSpPr>
        <p:grpSpPr>
          <a:xfrm>
            <a:off x="9575297" y="5780174"/>
            <a:ext cx="4939511" cy="1256280"/>
            <a:chOff x="0" y="0"/>
            <a:chExt cx="2541682" cy="2496304"/>
          </a:xfrm>
        </p:grpSpPr>
        <p:sp>
          <p:nvSpPr>
            <p:cNvPr id="13" name="Freeform 13">
              <a:extLst>
                <a:ext uri="{FF2B5EF4-FFF2-40B4-BE49-F238E27FC236}">
                  <a16:creationId xmlns:a16="http://schemas.microsoft.com/office/drawing/2014/main" id="{DA71E222-858F-84E3-6ECE-D8A130B78395}"/>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9A6CBF33-CD04-F5B1-1AAF-6D0D85EC7BF8}"/>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6145BFF9-AD48-D44A-F67D-7731503C6C28}"/>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6D3818FC-1869-B3B6-9A90-66F84869478E}"/>
              </a:ext>
            </a:extLst>
          </p:cNvPr>
          <p:cNvGrpSpPr/>
          <p:nvPr/>
        </p:nvGrpSpPr>
        <p:grpSpPr>
          <a:xfrm>
            <a:off x="14662939" y="5780174"/>
            <a:ext cx="3167861" cy="1255926"/>
            <a:chOff x="0" y="0"/>
            <a:chExt cx="1630059" cy="2496304"/>
          </a:xfrm>
        </p:grpSpPr>
        <p:sp>
          <p:nvSpPr>
            <p:cNvPr id="17" name="Freeform 17">
              <a:extLst>
                <a:ext uri="{FF2B5EF4-FFF2-40B4-BE49-F238E27FC236}">
                  <a16:creationId xmlns:a16="http://schemas.microsoft.com/office/drawing/2014/main" id="{1B55C946-9C59-935C-81DD-53FE45000EB4}"/>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4559884A-5E81-2A22-1C03-C7D6A06FECCE}"/>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1069F52F-3525-596C-9D1B-E15C31F7994D}"/>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DDD93C9F-B472-29AD-EB44-3926BB26A74A}"/>
              </a:ext>
            </a:extLst>
          </p:cNvPr>
          <p:cNvGrpSpPr/>
          <p:nvPr/>
        </p:nvGrpSpPr>
        <p:grpSpPr>
          <a:xfrm>
            <a:off x="4811925" y="5774101"/>
            <a:ext cx="4546664" cy="1262709"/>
            <a:chOff x="0" y="0"/>
            <a:chExt cx="2339538" cy="2496304"/>
          </a:xfrm>
        </p:grpSpPr>
        <p:sp>
          <p:nvSpPr>
            <p:cNvPr id="21" name="Freeform 21">
              <a:extLst>
                <a:ext uri="{FF2B5EF4-FFF2-40B4-BE49-F238E27FC236}">
                  <a16:creationId xmlns:a16="http://schemas.microsoft.com/office/drawing/2014/main" id="{6AB84027-32C6-3D6B-D76D-347AD5A60818}"/>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142AA3A8-6713-E0DD-F063-C4FEA5A5CFE2}"/>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C541864B-F149-FB98-F903-BFEB57873A69}"/>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8499AACF-E9FB-21F3-C183-90016CE7F83C}"/>
              </a:ext>
            </a:extLst>
          </p:cNvPr>
          <p:cNvSpPr/>
          <p:nvPr/>
        </p:nvSpPr>
        <p:spPr>
          <a:xfrm>
            <a:off x="10803877" y="66675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9C597CCA-9695-E047-B2A2-7901E2BD9C11}"/>
              </a:ext>
            </a:extLst>
          </p:cNvPr>
          <p:cNvGrpSpPr/>
          <p:nvPr/>
        </p:nvGrpSpPr>
        <p:grpSpPr>
          <a:xfrm>
            <a:off x="11346889" y="5233678"/>
            <a:ext cx="845407" cy="845407"/>
            <a:chOff x="0" y="0"/>
            <a:chExt cx="812800" cy="812800"/>
          </a:xfrm>
        </p:grpSpPr>
        <p:sp>
          <p:nvSpPr>
            <p:cNvPr id="30" name="Freeform 30">
              <a:extLst>
                <a:ext uri="{FF2B5EF4-FFF2-40B4-BE49-F238E27FC236}">
                  <a16:creationId xmlns:a16="http://schemas.microsoft.com/office/drawing/2014/main" id="{6CED28C0-AD3E-03AF-069E-FABB4A710FD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28B06B28-E26E-DA9E-D014-AA89EEC7FE0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A49968FD-658F-AACE-7AD9-A837F674C051}"/>
              </a:ext>
            </a:extLst>
          </p:cNvPr>
          <p:cNvSpPr txBox="1"/>
          <p:nvPr/>
        </p:nvSpPr>
        <p:spPr>
          <a:xfrm>
            <a:off x="10552703" y="63627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BF83454E-B5C1-24E1-403C-B7999C82452A}"/>
              </a:ext>
            </a:extLst>
          </p:cNvPr>
          <p:cNvSpPr/>
          <p:nvPr/>
        </p:nvSpPr>
        <p:spPr>
          <a:xfrm>
            <a:off x="15266213" y="66623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68C9316E-CDBF-0167-D0FD-4A6D3AB4E075}"/>
              </a:ext>
            </a:extLst>
          </p:cNvPr>
          <p:cNvGrpSpPr/>
          <p:nvPr/>
        </p:nvGrpSpPr>
        <p:grpSpPr>
          <a:xfrm>
            <a:off x="15766193" y="5194278"/>
            <a:ext cx="845407" cy="845407"/>
            <a:chOff x="0" y="0"/>
            <a:chExt cx="812800" cy="812800"/>
          </a:xfrm>
        </p:grpSpPr>
        <p:sp>
          <p:nvSpPr>
            <p:cNvPr id="35" name="Freeform 35">
              <a:extLst>
                <a:ext uri="{FF2B5EF4-FFF2-40B4-BE49-F238E27FC236}">
                  <a16:creationId xmlns:a16="http://schemas.microsoft.com/office/drawing/2014/main" id="{3F96C83F-7454-D6D2-C5B9-693622D411F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FA61FBCE-BD6F-5C8E-A7A0-90D7069C5DD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712475F2-1E0B-AE5A-81BC-D3877ADFBB7F}"/>
              </a:ext>
            </a:extLst>
          </p:cNvPr>
          <p:cNvSpPr txBox="1"/>
          <p:nvPr/>
        </p:nvSpPr>
        <p:spPr>
          <a:xfrm>
            <a:off x="14949985" y="631775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D385969F-0DC6-4891-CB03-44A653944D33}"/>
              </a:ext>
            </a:extLst>
          </p:cNvPr>
          <p:cNvSpPr/>
          <p:nvPr/>
        </p:nvSpPr>
        <p:spPr>
          <a:xfrm>
            <a:off x="6341541" y="6743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B6740759-0834-FDB1-71CB-D6C35B95DF3B}"/>
              </a:ext>
            </a:extLst>
          </p:cNvPr>
          <p:cNvGrpSpPr/>
          <p:nvPr/>
        </p:nvGrpSpPr>
        <p:grpSpPr>
          <a:xfrm>
            <a:off x="6502304" y="5143500"/>
            <a:ext cx="845407" cy="845407"/>
            <a:chOff x="0" y="0"/>
            <a:chExt cx="812800" cy="812800"/>
          </a:xfrm>
        </p:grpSpPr>
        <p:sp>
          <p:nvSpPr>
            <p:cNvPr id="41" name="Freeform 41">
              <a:extLst>
                <a:ext uri="{FF2B5EF4-FFF2-40B4-BE49-F238E27FC236}">
                  <a16:creationId xmlns:a16="http://schemas.microsoft.com/office/drawing/2014/main" id="{625B4B32-A1FA-83B1-CAFD-E2F799FD22D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18FDCDFC-FA85-E24A-AC1A-03BEE97E1ED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7A710631-C411-076D-D255-E1FB97185079}"/>
              </a:ext>
            </a:extLst>
          </p:cNvPr>
          <p:cNvSpPr txBox="1"/>
          <p:nvPr/>
        </p:nvSpPr>
        <p:spPr>
          <a:xfrm>
            <a:off x="6660268" y="527572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4" name="TextBox 44">
            <a:extLst>
              <a:ext uri="{FF2B5EF4-FFF2-40B4-BE49-F238E27FC236}">
                <a16:creationId xmlns:a16="http://schemas.microsoft.com/office/drawing/2014/main" id="{99689E4B-5510-CD53-662C-999CD6912925}"/>
              </a:ext>
            </a:extLst>
          </p:cNvPr>
          <p:cNvSpPr txBox="1"/>
          <p:nvPr/>
        </p:nvSpPr>
        <p:spPr>
          <a:xfrm>
            <a:off x="11504851" y="5308481"/>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64A7268C-EFC7-51E9-E5A7-7150CA393A18}"/>
              </a:ext>
            </a:extLst>
          </p:cNvPr>
          <p:cNvSpPr txBox="1"/>
          <p:nvPr/>
        </p:nvSpPr>
        <p:spPr>
          <a:xfrm>
            <a:off x="15933570" y="53487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46" name="TextBox 46">
            <a:extLst>
              <a:ext uri="{FF2B5EF4-FFF2-40B4-BE49-F238E27FC236}">
                <a16:creationId xmlns:a16="http://schemas.microsoft.com/office/drawing/2014/main" id="{633210B3-88E8-0C77-5574-942E7011BDFE}"/>
              </a:ext>
            </a:extLst>
          </p:cNvPr>
          <p:cNvSpPr txBox="1"/>
          <p:nvPr/>
        </p:nvSpPr>
        <p:spPr>
          <a:xfrm>
            <a:off x="5867400" y="63627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54" name="TextBox 54">
            <a:extLst>
              <a:ext uri="{FF2B5EF4-FFF2-40B4-BE49-F238E27FC236}">
                <a16:creationId xmlns:a16="http://schemas.microsoft.com/office/drawing/2014/main" id="{EF639EB4-B74C-223B-D18B-8998F7021E82}"/>
              </a:ext>
            </a:extLst>
          </p:cNvPr>
          <p:cNvSpPr txBox="1"/>
          <p:nvPr/>
        </p:nvSpPr>
        <p:spPr>
          <a:xfrm>
            <a:off x="5205683" y="3055452"/>
            <a:ext cx="6939029" cy="675826"/>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000" dirty="0">
                <a:solidFill>
                  <a:srgbClr val="2A2B39"/>
                </a:solidFill>
                <a:latin typeface="IBM Plex Sans Arabic"/>
                <a:ea typeface="IBM Plex Sans Arabic"/>
                <a:cs typeface="IBM Plex Sans Arabic"/>
                <a:sym typeface="IBM Plex Sans Arabic"/>
                <a:rtl/>
              </a:rPr>
              <a:t>تعرف وقراءة الأعداد وكتابتها كتابة مفككة مع تحديد القيمة المكانية</a:t>
            </a:r>
          </a:p>
          <a:p>
            <a:pPr algn="r" rtl="1">
              <a:lnSpc>
                <a:spcPts val="2581"/>
              </a:lnSpc>
            </a:pPr>
            <a:endParaRPr lang="ar-EG" sz="2400" b="1"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7149329C-F7D8-EFD4-A779-20FA781884FA}"/>
              </a:ext>
            </a:extLst>
          </p:cNvPr>
          <p:cNvGrpSpPr/>
          <p:nvPr/>
        </p:nvGrpSpPr>
        <p:grpSpPr>
          <a:xfrm rot="5400000">
            <a:off x="11955735" y="2929360"/>
            <a:ext cx="1569555" cy="839931"/>
            <a:chOff x="0" y="0"/>
            <a:chExt cx="1223127" cy="654544"/>
          </a:xfrm>
        </p:grpSpPr>
        <p:sp>
          <p:nvSpPr>
            <p:cNvPr id="58" name="Freeform 58">
              <a:extLst>
                <a:ext uri="{FF2B5EF4-FFF2-40B4-BE49-F238E27FC236}">
                  <a16:creationId xmlns:a16="http://schemas.microsoft.com/office/drawing/2014/main" id="{43189B1E-CC18-6CA6-9A10-0316C83D184A}"/>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1EBD396F-119F-12E7-4C55-34904BD3ECD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0E25EF1F-106B-C7AB-2682-494C40674402}"/>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542D45FE-50B3-5D11-1075-ADD2CF8B508C}"/>
              </a:ext>
            </a:extLst>
          </p:cNvPr>
          <p:cNvSpPr txBox="1"/>
          <p:nvPr/>
        </p:nvSpPr>
        <p:spPr>
          <a:xfrm rot="5400000">
            <a:off x="11498745" y="3209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6816EB63-D4AE-1834-3081-F89D6125BE25}"/>
              </a:ext>
            </a:extLst>
          </p:cNvPr>
          <p:cNvGrpSpPr/>
          <p:nvPr/>
        </p:nvGrpSpPr>
        <p:grpSpPr>
          <a:xfrm>
            <a:off x="309740" y="492576"/>
            <a:ext cx="3499307" cy="1657749"/>
            <a:chOff x="0" y="0"/>
            <a:chExt cx="2263775" cy="1074441"/>
          </a:xfrm>
        </p:grpSpPr>
        <p:sp>
          <p:nvSpPr>
            <p:cNvPr id="82" name="Freeform 63">
              <a:extLst>
                <a:ext uri="{FF2B5EF4-FFF2-40B4-BE49-F238E27FC236}">
                  <a16:creationId xmlns:a16="http://schemas.microsoft.com/office/drawing/2014/main" id="{AD4A58EF-A3CA-4820-3A55-65A074B2E104}"/>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83" name="Freeform 64">
              <a:extLst>
                <a:ext uri="{FF2B5EF4-FFF2-40B4-BE49-F238E27FC236}">
                  <a16:creationId xmlns:a16="http://schemas.microsoft.com/office/drawing/2014/main" id="{FEA0751E-31F4-C313-F8DE-BF76C9AFAEB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84" name="Freeform 65">
              <a:extLst>
                <a:ext uri="{FF2B5EF4-FFF2-40B4-BE49-F238E27FC236}">
                  <a16:creationId xmlns:a16="http://schemas.microsoft.com/office/drawing/2014/main" id="{3D569012-3F4B-F501-1833-005929D91CD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85" name="Group 66">
            <a:extLst>
              <a:ext uri="{FF2B5EF4-FFF2-40B4-BE49-F238E27FC236}">
                <a16:creationId xmlns:a16="http://schemas.microsoft.com/office/drawing/2014/main" id="{3670895B-9F88-B8B3-4577-B1D50AF9C068}"/>
              </a:ext>
            </a:extLst>
          </p:cNvPr>
          <p:cNvGrpSpPr/>
          <p:nvPr/>
        </p:nvGrpSpPr>
        <p:grpSpPr>
          <a:xfrm>
            <a:off x="654507" y="221761"/>
            <a:ext cx="2722058" cy="499812"/>
            <a:chOff x="0" y="0"/>
            <a:chExt cx="1755380" cy="372326"/>
          </a:xfrm>
        </p:grpSpPr>
        <p:sp>
          <p:nvSpPr>
            <p:cNvPr id="86" name="Freeform 67">
              <a:extLst>
                <a:ext uri="{FF2B5EF4-FFF2-40B4-BE49-F238E27FC236}">
                  <a16:creationId xmlns:a16="http://schemas.microsoft.com/office/drawing/2014/main" id="{5D4354A6-274E-AEDC-B281-415B2A04D5B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87" name="Freeform 68">
              <a:extLst>
                <a:ext uri="{FF2B5EF4-FFF2-40B4-BE49-F238E27FC236}">
                  <a16:creationId xmlns:a16="http://schemas.microsoft.com/office/drawing/2014/main" id="{9ACE89CA-A818-3092-03F0-2D9CB49CB395}"/>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88" name="Freeform 69">
              <a:extLst>
                <a:ext uri="{FF2B5EF4-FFF2-40B4-BE49-F238E27FC236}">
                  <a16:creationId xmlns:a16="http://schemas.microsoft.com/office/drawing/2014/main" id="{29605D71-2771-0100-D3A2-585EA43EBA2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9" name="TextBox 70">
            <a:extLst>
              <a:ext uri="{FF2B5EF4-FFF2-40B4-BE49-F238E27FC236}">
                <a16:creationId xmlns:a16="http://schemas.microsoft.com/office/drawing/2014/main" id="{EC8CEBA5-EC36-D790-78D9-57B684567451}"/>
              </a:ext>
            </a:extLst>
          </p:cNvPr>
          <p:cNvSpPr txBox="1"/>
          <p:nvPr/>
        </p:nvSpPr>
        <p:spPr>
          <a:xfrm>
            <a:off x="730118" y="401390"/>
            <a:ext cx="2435723"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grpSp>
        <p:nvGrpSpPr>
          <p:cNvPr id="91" name="Group 72">
            <a:extLst>
              <a:ext uri="{FF2B5EF4-FFF2-40B4-BE49-F238E27FC236}">
                <a16:creationId xmlns:a16="http://schemas.microsoft.com/office/drawing/2014/main" id="{EF146A48-A344-2AFD-3814-92DAF34A5FF1}"/>
              </a:ext>
            </a:extLst>
          </p:cNvPr>
          <p:cNvGrpSpPr/>
          <p:nvPr/>
        </p:nvGrpSpPr>
        <p:grpSpPr>
          <a:xfrm>
            <a:off x="355737" y="2508050"/>
            <a:ext cx="3510423" cy="1442336"/>
            <a:chOff x="0" y="0"/>
            <a:chExt cx="2263775" cy="1074441"/>
          </a:xfrm>
        </p:grpSpPr>
        <p:sp>
          <p:nvSpPr>
            <p:cNvPr id="92" name="Freeform 73">
              <a:extLst>
                <a:ext uri="{FF2B5EF4-FFF2-40B4-BE49-F238E27FC236}">
                  <a16:creationId xmlns:a16="http://schemas.microsoft.com/office/drawing/2014/main" id="{01C3263B-825B-BE5A-44CC-BD247DE8B42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93" name="Freeform 74">
              <a:extLst>
                <a:ext uri="{FF2B5EF4-FFF2-40B4-BE49-F238E27FC236}">
                  <a16:creationId xmlns:a16="http://schemas.microsoft.com/office/drawing/2014/main" id="{1CBB37AF-787D-58BF-A450-9E64210C911E}"/>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94" name="Freeform 75">
              <a:extLst>
                <a:ext uri="{FF2B5EF4-FFF2-40B4-BE49-F238E27FC236}">
                  <a16:creationId xmlns:a16="http://schemas.microsoft.com/office/drawing/2014/main" id="{B0C16166-7197-E00A-28DD-77E34F66BFB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95" name="Group 76">
            <a:extLst>
              <a:ext uri="{FF2B5EF4-FFF2-40B4-BE49-F238E27FC236}">
                <a16:creationId xmlns:a16="http://schemas.microsoft.com/office/drawing/2014/main" id="{42D68B8B-5070-F7CF-2A0A-F2749F20518E}"/>
              </a:ext>
            </a:extLst>
          </p:cNvPr>
          <p:cNvGrpSpPr/>
          <p:nvPr/>
        </p:nvGrpSpPr>
        <p:grpSpPr>
          <a:xfrm>
            <a:off x="715355" y="2205288"/>
            <a:ext cx="2722058" cy="499812"/>
            <a:chOff x="0" y="0"/>
            <a:chExt cx="1755380" cy="372326"/>
          </a:xfrm>
        </p:grpSpPr>
        <p:sp>
          <p:nvSpPr>
            <p:cNvPr id="96" name="Freeform 77">
              <a:extLst>
                <a:ext uri="{FF2B5EF4-FFF2-40B4-BE49-F238E27FC236}">
                  <a16:creationId xmlns:a16="http://schemas.microsoft.com/office/drawing/2014/main" id="{E9187D47-616B-F290-E76C-1AC92185706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7" name="Freeform 78">
              <a:extLst>
                <a:ext uri="{FF2B5EF4-FFF2-40B4-BE49-F238E27FC236}">
                  <a16:creationId xmlns:a16="http://schemas.microsoft.com/office/drawing/2014/main" id="{4A6603D1-1711-AB75-AEDE-E04EC9DBD99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8" name="Freeform 79">
              <a:extLst>
                <a:ext uri="{FF2B5EF4-FFF2-40B4-BE49-F238E27FC236}">
                  <a16:creationId xmlns:a16="http://schemas.microsoft.com/office/drawing/2014/main" id="{D59BA0B8-C481-2C24-8939-88D2B4791F3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9" name="TextBox 80">
            <a:extLst>
              <a:ext uri="{FF2B5EF4-FFF2-40B4-BE49-F238E27FC236}">
                <a16:creationId xmlns:a16="http://schemas.microsoft.com/office/drawing/2014/main" id="{611A5DE5-9F45-C63C-4A90-D3F8322871F6}"/>
              </a:ext>
            </a:extLst>
          </p:cNvPr>
          <p:cNvSpPr txBox="1"/>
          <p:nvPr/>
        </p:nvSpPr>
        <p:spPr>
          <a:xfrm>
            <a:off x="712668" y="2929387"/>
            <a:ext cx="2660050" cy="384401"/>
          </a:xfrm>
          <a:prstGeom prst="rect">
            <a:avLst/>
          </a:prstGeom>
        </p:spPr>
        <p:txBody>
          <a:bodyPr wrap="square"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100" name="TextBox 81">
            <a:extLst>
              <a:ext uri="{FF2B5EF4-FFF2-40B4-BE49-F238E27FC236}">
                <a16:creationId xmlns:a16="http://schemas.microsoft.com/office/drawing/2014/main" id="{201EC983-727F-E5DD-3B0C-3BD8C29E7CE6}"/>
              </a:ext>
            </a:extLst>
          </p:cNvPr>
          <p:cNvSpPr txBox="1"/>
          <p:nvPr/>
        </p:nvSpPr>
        <p:spPr>
          <a:xfrm>
            <a:off x="926319" y="2363490"/>
            <a:ext cx="2435723"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grpSp>
        <p:nvGrpSpPr>
          <p:cNvPr id="101" name="Group 24">
            <a:extLst>
              <a:ext uri="{FF2B5EF4-FFF2-40B4-BE49-F238E27FC236}">
                <a16:creationId xmlns:a16="http://schemas.microsoft.com/office/drawing/2014/main" id="{111030DC-1325-9726-CEDD-DB6E640F4A35}"/>
              </a:ext>
            </a:extLst>
          </p:cNvPr>
          <p:cNvGrpSpPr/>
          <p:nvPr/>
        </p:nvGrpSpPr>
        <p:grpSpPr>
          <a:xfrm>
            <a:off x="489330" y="5797831"/>
            <a:ext cx="3979782" cy="3917911"/>
            <a:chOff x="0" y="0"/>
            <a:chExt cx="2047842" cy="2496304"/>
          </a:xfrm>
        </p:grpSpPr>
        <p:sp>
          <p:nvSpPr>
            <p:cNvPr id="102" name="Freeform 25">
              <a:extLst>
                <a:ext uri="{FF2B5EF4-FFF2-40B4-BE49-F238E27FC236}">
                  <a16:creationId xmlns:a16="http://schemas.microsoft.com/office/drawing/2014/main" id="{2A76BBB1-82C9-B46D-60BA-DD6718DE6DA7}"/>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3" name="Freeform 26">
              <a:extLst>
                <a:ext uri="{FF2B5EF4-FFF2-40B4-BE49-F238E27FC236}">
                  <a16:creationId xmlns:a16="http://schemas.microsoft.com/office/drawing/2014/main" id="{0EAA74A6-A901-3866-5622-DE9D39B404F4}"/>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04" name="Freeform 27">
              <a:extLst>
                <a:ext uri="{FF2B5EF4-FFF2-40B4-BE49-F238E27FC236}">
                  <a16:creationId xmlns:a16="http://schemas.microsoft.com/office/drawing/2014/main" id="{EBC9F514-D7B0-E6CE-1346-4696885E243C}"/>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105" name="Freeform 48">
            <a:extLst>
              <a:ext uri="{FF2B5EF4-FFF2-40B4-BE49-F238E27FC236}">
                <a16:creationId xmlns:a16="http://schemas.microsoft.com/office/drawing/2014/main" id="{039A87C4-42C9-B4B5-CBE8-79AF2927F7E1}"/>
              </a:ext>
            </a:extLst>
          </p:cNvPr>
          <p:cNvSpPr/>
          <p:nvPr/>
        </p:nvSpPr>
        <p:spPr>
          <a:xfrm>
            <a:off x="1476098" y="66197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06" name="Group 49">
            <a:extLst>
              <a:ext uri="{FF2B5EF4-FFF2-40B4-BE49-F238E27FC236}">
                <a16:creationId xmlns:a16="http://schemas.microsoft.com/office/drawing/2014/main" id="{455C7E6C-2E40-1DE0-2071-7683068FD53C}"/>
              </a:ext>
            </a:extLst>
          </p:cNvPr>
          <p:cNvGrpSpPr/>
          <p:nvPr/>
        </p:nvGrpSpPr>
        <p:grpSpPr>
          <a:xfrm>
            <a:off x="2069274" y="5295900"/>
            <a:ext cx="845407" cy="845407"/>
            <a:chOff x="0" y="0"/>
            <a:chExt cx="812800" cy="812800"/>
          </a:xfrm>
        </p:grpSpPr>
        <p:sp>
          <p:nvSpPr>
            <p:cNvPr id="107" name="Freeform 50">
              <a:extLst>
                <a:ext uri="{FF2B5EF4-FFF2-40B4-BE49-F238E27FC236}">
                  <a16:creationId xmlns:a16="http://schemas.microsoft.com/office/drawing/2014/main" id="{FA17E935-CF5D-133A-EC98-7A13CAA6AF6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08" name="TextBox 51">
              <a:extLst>
                <a:ext uri="{FF2B5EF4-FFF2-40B4-BE49-F238E27FC236}">
                  <a16:creationId xmlns:a16="http://schemas.microsoft.com/office/drawing/2014/main" id="{DF4B1655-1E92-749E-9FC8-64B5568DAEA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9" name="TextBox 52">
            <a:extLst>
              <a:ext uri="{FF2B5EF4-FFF2-40B4-BE49-F238E27FC236}">
                <a16:creationId xmlns:a16="http://schemas.microsoft.com/office/drawing/2014/main" id="{2DDF5F43-5797-C80F-440A-26988F9B0440}"/>
              </a:ext>
            </a:extLst>
          </p:cNvPr>
          <p:cNvSpPr txBox="1"/>
          <p:nvPr/>
        </p:nvSpPr>
        <p:spPr>
          <a:xfrm>
            <a:off x="2214481" y="543911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10" name="TextBox 53">
            <a:extLst>
              <a:ext uri="{FF2B5EF4-FFF2-40B4-BE49-F238E27FC236}">
                <a16:creationId xmlns:a16="http://schemas.microsoft.com/office/drawing/2014/main" id="{645D1D4E-D51D-F1AF-C42D-9BAA44D73E0F}"/>
              </a:ext>
            </a:extLst>
          </p:cNvPr>
          <p:cNvSpPr txBox="1"/>
          <p:nvPr/>
        </p:nvSpPr>
        <p:spPr>
          <a:xfrm>
            <a:off x="1176329" y="62568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26" name="TextBox 56">
            <a:extLst>
              <a:ext uri="{FF2B5EF4-FFF2-40B4-BE49-F238E27FC236}">
                <a16:creationId xmlns:a16="http://schemas.microsoft.com/office/drawing/2014/main" id="{140A81C8-DEA7-F5A9-F07C-D8ABF9F805E4}"/>
              </a:ext>
            </a:extLst>
          </p:cNvPr>
          <p:cNvSpPr txBox="1"/>
          <p:nvPr/>
        </p:nvSpPr>
        <p:spPr>
          <a:xfrm>
            <a:off x="801675" y="7138275"/>
            <a:ext cx="2987679" cy="1542730"/>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pic>
        <p:nvPicPr>
          <p:cNvPr id="24" name="Image 23">
            <a:extLst>
              <a:ext uri="{FF2B5EF4-FFF2-40B4-BE49-F238E27FC236}">
                <a16:creationId xmlns:a16="http://schemas.microsoft.com/office/drawing/2014/main" id="{DFFE47FB-704E-D97C-9E47-370D5AF05BAB}"/>
              </a:ext>
            </a:extLst>
          </p:cNvPr>
          <p:cNvPicPr>
            <a:picLocks noChangeAspect="1"/>
          </p:cNvPicPr>
          <p:nvPr/>
        </p:nvPicPr>
        <p:blipFill>
          <a:blip r:embed="rId9"/>
          <a:stretch>
            <a:fillRect/>
          </a:stretch>
        </p:blipFill>
        <p:spPr>
          <a:xfrm>
            <a:off x="13936030" y="942967"/>
            <a:ext cx="2360132" cy="1919900"/>
          </a:xfrm>
          <a:prstGeom prst="rect">
            <a:avLst/>
          </a:prstGeom>
        </p:spPr>
      </p:pic>
      <p:grpSp>
        <p:nvGrpSpPr>
          <p:cNvPr id="25" name="Group 7">
            <a:extLst>
              <a:ext uri="{FF2B5EF4-FFF2-40B4-BE49-F238E27FC236}">
                <a16:creationId xmlns:a16="http://schemas.microsoft.com/office/drawing/2014/main" id="{B948CDDD-CF24-08D7-B27C-3B88DE7C788B}"/>
              </a:ext>
            </a:extLst>
          </p:cNvPr>
          <p:cNvGrpSpPr/>
          <p:nvPr/>
        </p:nvGrpSpPr>
        <p:grpSpPr>
          <a:xfrm rot="1463650">
            <a:off x="15938412" y="1052406"/>
            <a:ext cx="2258258" cy="1660105"/>
            <a:chOff x="962017" y="3730112"/>
            <a:chExt cx="2915586" cy="2246863"/>
          </a:xfrm>
        </p:grpSpPr>
        <p:pic>
          <p:nvPicPr>
            <p:cNvPr id="27" name="Image 35">
              <a:extLst>
                <a:ext uri="{FF2B5EF4-FFF2-40B4-BE49-F238E27FC236}">
                  <a16:creationId xmlns:a16="http://schemas.microsoft.com/office/drawing/2014/main" id="{425D76BD-150A-F73D-1416-246685F76F81}"/>
                </a:ext>
              </a:extLst>
            </p:cNvPr>
            <p:cNvPicPr>
              <a:picLocks noChangeAspect="1"/>
            </p:cNvPicPr>
            <p:nvPr/>
          </p:nvPicPr>
          <p:blipFill>
            <a:blip r:embed="rId10"/>
            <a:stretch>
              <a:fillRect/>
            </a:stretch>
          </p:blipFill>
          <p:spPr>
            <a:xfrm rot="20146376">
              <a:off x="2160013" y="5126670"/>
              <a:ext cx="1717590" cy="850305"/>
            </a:xfrm>
            <a:prstGeom prst="rect">
              <a:avLst/>
            </a:prstGeom>
          </p:spPr>
        </p:pic>
        <p:pic>
          <p:nvPicPr>
            <p:cNvPr id="47" name="Image 41" descr="Une image contenant Graphique, graphisme, Police, vert&#10;&#10;Description générée automatiquement">
              <a:extLst>
                <a:ext uri="{FF2B5EF4-FFF2-40B4-BE49-F238E27FC236}">
                  <a16:creationId xmlns:a16="http://schemas.microsoft.com/office/drawing/2014/main" id="{417A05D1-6A9F-E587-9138-23F25CF5E2F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217331">
              <a:off x="1736745" y="4695754"/>
              <a:ext cx="1740584" cy="850305"/>
            </a:xfrm>
            <a:prstGeom prst="rect">
              <a:avLst/>
            </a:prstGeom>
          </p:spPr>
        </p:pic>
        <p:pic>
          <p:nvPicPr>
            <p:cNvPr id="48" name="Image 47">
              <a:extLst>
                <a:ext uri="{FF2B5EF4-FFF2-40B4-BE49-F238E27FC236}">
                  <a16:creationId xmlns:a16="http://schemas.microsoft.com/office/drawing/2014/main" id="{1BC05FDD-0D7E-C8BF-17CD-A432C7FE06ED}"/>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20316266">
              <a:off x="1318434" y="4190198"/>
              <a:ext cx="1771832" cy="850305"/>
            </a:xfrm>
            <a:prstGeom prst="rect">
              <a:avLst/>
            </a:prstGeom>
          </p:spPr>
        </p:pic>
        <p:pic>
          <p:nvPicPr>
            <p:cNvPr id="49" name="Image 52">
              <a:extLst>
                <a:ext uri="{FF2B5EF4-FFF2-40B4-BE49-F238E27FC236}">
                  <a16:creationId xmlns:a16="http://schemas.microsoft.com/office/drawing/2014/main" id="{A6EAC572-8556-D2DA-DD07-A576C9678787}"/>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rot="20329250">
              <a:off x="962017" y="3730112"/>
              <a:ext cx="1821285" cy="850305"/>
            </a:xfrm>
            <a:prstGeom prst="rect">
              <a:avLst/>
            </a:prstGeom>
          </p:spPr>
        </p:pic>
      </p:grpSp>
      <p:sp>
        <p:nvSpPr>
          <p:cNvPr id="50" name="TextBox 71">
            <a:extLst>
              <a:ext uri="{FF2B5EF4-FFF2-40B4-BE49-F238E27FC236}">
                <a16:creationId xmlns:a16="http://schemas.microsoft.com/office/drawing/2014/main" id="{14B22180-EF47-932B-1B97-56BC0D6C55BF}"/>
              </a:ext>
            </a:extLst>
          </p:cNvPr>
          <p:cNvSpPr txBox="1"/>
          <p:nvPr/>
        </p:nvSpPr>
        <p:spPr>
          <a:xfrm>
            <a:off x="490524" y="719621"/>
            <a:ext cx="3055801" cy="1192634"/>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400" dirty="0">
                <a:solidFill>
                  <a:srgbClr val="000000"/>
                </a:solidFill>
                <a:latin typeface="IBM Plex Sans Arabic"/>
                <a:ea typeface="IBM Plex Sans Arabic"/>
                <a:cs typeface="IBM Plex Sans Arabic"/>
                <a:sym typeface="IBM Plex Sans Arabic"/>
                <a:rtl/>
              </a:rPr>
              <a:t>مجموعة أوراق نقدية  (1, 10 ,100, 1000)</a:t>
            </a:r>
            <a:r>
              <a:rPr lang="ar-MA" sz="2400" dirty="0">
                <a:solidFill>
                  <a:srgbClr val="000000"/>
                </a:solidFill>
                <a:latin typeface="IBM Plex Sans Arabic"/>
                <a:ea typeface="IBM Plex Sans Arabic"/>
                <a:cs typeface="IBM Plex Sans Arabic"/>
                <a:sym typeface="IBM Plex Sans Arabic"/>
                <a:rtl/>
              </a:rPr>
              <a:t>/</a:t>
            </a:r>
            <a:r>
              <a:rPr lang="ar-MA" sz="2241" dirty="0">
                <a:solidFill>
                  <a:srgbClr val="000000"/>
                </a:solidFill>
                <a:latin typeface="IBM Plex Sans Arabic"/>
                <a:ea typeface="IBM Plex Sans Arabic"/>
                <a:cs typeface="IBM Plex Sans Arabic"/>
                <a:sym typeface="IBM Plex Sans Arabic"/>
                <a:rtl/>
              </a:rPr>
              <a:t>طباشير/أقلام.</a:t>
            </a:r>
          </a:p>
        </p:txBody>
      </p:sp>
      <p:grpSp>
        <p:nvGrpSpPr>
          <p:cNvPr id="3" name="Group 11">
            <a:extLst>
              <a:ext uri="{FF2B5EF4-FFF2-40B4-BE49-F238E27FC236}">
                <a16:creationId xmlns:a16="http://schemas.microsoft.com/office/drawing/2014/main" id="{357F9195-BD5B-AD8A-B1DB-4B9151FA735D}"/>
              </a:ext>
            </a:extLst>
          </p:cNvPr>
          <p:cNvGrpSpPr/>
          <p:nvPr/>
        </p:nvGrpSpPr>
        <p:grpSpPr>
          <a:xfrm>
            <a:off x="4763967" y="373743"/>
            <a:ext cx="8557141" cy="1462740"/>
            <a:chOff x="1787" y="0"/>
            <a:chExt cx="4527112" cy="706045"/>
          </a:xfrm>
        </p:grpSpPr>
        <p:sp>
          <p:nvSpPr>
            <p:cNvPr id="38" name="Freeform 12">
              <a:extLst>
                <a:ext uri="{FF2B5EF4-FFF2-40B4-BE49-F238E27FC236}">
                  <a16:creationId xmlns:a16="http://schemas.microsoft.com/office/drawing/2014/main" id="{A88E2A3A-B276-E028-3E4B-DF49D814DA7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51" name="TextBox 13">
              <a:extLst>
                <a:ext uri="{FF2B5EF4-FFF2-40B4-BE49-F238E27FC236}">
                  <a16:creationId xmlns:a16="http://schemas.microsoft.com/office/drawing/2014/main" id="{18A02A99-7B5A-3F8C-40B5-48D416E1B50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52" name="TextBox 17">
            <a:extLst>
              <a:ext uri="{FF2B5EF4-FFF2-40B4-BE49-F238E27FC236}">
                <a16:creationId xmlns:a16="http://schemas.microsoft.com/office/drawing/2014/main" id="{B8261A43-D439-6EFC-D68A-812A4BAD225D}"/>
              </a:ext>
            </a:extLst>
          </p:cNvPr>
          <p:cNvSpPr txBox="1"/>
          <p:nvPr/>
        </p:nvSpPr>
        <p:spPr>
          <a:xfrm>
            <a:off x="5183428" y="804164"/>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SA" sz="4800" b="1" dirty="0">
                <a:solidFill>
                  <a:srgbClr val="000000"/>
                </a:solidFill>
                <a:latin typeface="Microsoft Uighur" panose="02000000000000000000" pitchFamily="2" charset="-78"/>
                <a:cs typeface="Microsoft Uighur" panose="02000000000000000000" pitchFamily="2" charset="-78"/>
                <a:sym typeface="IBM Plex Sans Arabic"/>
                <a:rtl/>
              </a:rPr>
              <a:t>الأعداد</a:t>
            </a: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 باستخدام </a:t>
            </a:r>
            <a:r>
              <a:rPr lang="ar-SA" sz="4800" b="1" dirty="0">
                <a:solidFill>
                  <a:srgbClr val="000000"/>
                </a:solidFill>
                <a:latin typeface="Microsoft Uighur" panose="02000000000000000000" pitchFamily="2" charset="-78"/>
                <a:cs typeface="Microsoft Uighur" panose="02000000000000000000" pitchFamily="2" charset="-78"/>
                <a:sym typeface="IBM Plex Sans Arabic"/>
                <a:rtl/>
              </a:rPr>
              <a:t>لعبة النقود</a:t>
            </a:r>
            <a:endParaRPr lang="ar-MA" sz="4800" b="1" dirty="0">
              <a:solidFill>
                <a:srgbClr val="000000"/>
              </a:solidFill>
              <a:latin typeface="Microsoft Uighur" panose="02000000000000000000" pitchFamily="2" charset="-78"/>
              <a:cs typeface="Microsoft Uighur" panose="02000000000000000000" pitchFamily="2" charset="-78"/>
              <a:sym typeface="IBM Plex Sans Arabic"/>
              <a:rtl/>
            </a:endParaRPr>
          </a:p>
        </p:txBody>
      </p:sp>
    </p:spTree>
    <p:extLst>
      <p:ext uri="{BB962C8B-B14F-4D97-AF65-F5344CB8AC3E}">
        <p14:creationId xmlns:p14="http://schemas.microsoft.com/office/powerpoint/2010/main" val="940616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58FBA-8D94-57CC-5952-F770AAB0621A}"/>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75BEDD8A-0462-939A-1366-E3C6A3D07523}"/>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474F548-7987-9EB8-8DEF-69B190EBA68F}"/>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F22073FE-EB44-F16F-4521-8FC92290550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66AD4261-8967-099E-3B4B-6FE31286917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DA07AC17-D295-4448-32A1-3E9BE6D9721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A33DF182-C099-DC71-3E6E-28A88976E130}"/>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F92CDEDF-3B82-9117-4C86-6E989BB8380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24FE1F8-A970-FDA3-252E-4CC5CB08625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CD5000B0-061F-0264-D091-ABFA42F17680}"/>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6345822D-C019-BC69-148C-27D6E24771DC}"/>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8EB533DB-E6FA-ACFA-C425-42375CD65858}"/>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700246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449D8-C822-4318-9A00-3982FD26996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331D56FF-4E98-8757-CC16-1581FF9E1BF9}"/>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3B76249-5358-C556-2F6D-85FE312D9832}"/>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F7639CEC-9DD8-CFF6-99C3-838E3C74C6B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E6DB127D-04F0-747A-EA34-D7F00A6CD2D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167F33D1-674F-6806-E86B-14AF1F18855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BDE1A5C4-3D77-FE60-C4AD-BC2A44645050}"/>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85C8E5D6-974F-12B3-D541-A7251E4BBD2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345C864A-17FA-9549-176E-3CC351B856C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AF0320C4-53AF-09F3-23B6-911482BA6EEC}"/>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C6992534-7F57-144F-C178-BE9D23BA3735}"/>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7D79BDFA-F1A8-7970-0C94-BE3015DE7FF1}"/>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1017097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7267E-06F5-EEB8-682C-677E34CC40E4}"/>
            </a:ext>
          </a:extLst>
        </p:cNvPr>
        <p:cNvGrpSpPr/>
        <p:nvPr/>
      </p:nvGrpSpPr>
      <p:grpSpPr>
        <a:xfrm>
          <a:off x="0" y="0"/>
          <a:ext cx="0" cy="0"/>
          <a:chOff x="0" y="0"/>
          <a:chExt cx="0" cy="0"/>
        </a:xfrm>
      </p:grpSpPr>
      <p:sp>
        <p:nvSpPr>
          <p:cNvPr id="12" name="Forme libre : forme 19">
            <a:extLst>
              <a:ext uri="{FF2B5EF4-FFF2-40B4-BE49-F238E27FC236}">
                <a16:creationId xmlns:a16="http://schemas.microsoft.com/office/drawing/2014/main" id="{B116A6DB-F71B-010B-B9AA-AD5DA5B8B373}"/>
              </a:ext>
            </a:extLst>
          </p:cNvPr>
          <p:cNvSpPr/>
          <p:nvPr/>
        </p:nvSpPr>
        <p:spPr>
          <a:xfrm rot="21239963" flipH="1">
            <a:off x="9566416" y="347348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3" name="Forme libre : forme 19">
            <a:extLst>
              <a:ext uri="{FF2B5EF4-FFF2-40B4-BE49-F238E27FC236}">
                <a16:creationId xmlns:a16="http://schemas.microsoft.com/office/drawing/2014/main" id="{6193B170-1B20-6D5E-011C-EDA538573372}"/>
              </a:ext>
            </a:extLst>
          </p:cNvPr>
          <p:cNvSpPr/>
          <p:nvPr/>
        </p:nvSpPr>
        <p:spPr>
          <a:xfrm rot="21239963" flipH="1">
            <a:off x="940677" y="327226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6" name="Freeform 16">
            <a:extLst>
              <a:ext uri="{FF2B5EF4-FFF2-40B4-BE49-F238E27FC236}">
                <a16:creationId xmlns:a16="http://schemas.microsoft.com/office/drawing/2014/main" id="{E92D6674-9820-A441-7175-87D8667832E2}"/>
              </a:ext>
            </a:extLst>
          </p:cNvPr>
          <p:cNvSpPr/>
          <p:nvPr/>
        </p:nvSpPr>
        <p:spPr>
          <a:xfrm>
            <a:off x="4882936" y="3223906"/>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7" name="Freeform 17">
            <a:extLst>
              <a:ext uri="{FF2B5EF4-FFF2-40B4-BE49-F238E27FC236}">
                <a16:creationId xmlns:a16="http://schemas.microsoft.com/office/drawing/2014/main" id="{BF61DBD0-0C60-CC35-A7C8-A08EA566E40C}"/>
              </a:ext>
            </a:extLst>
          </p:cNvPr>
          <p:cNvSpPr/>
          <p:nvPr/>
        </p:nvSpPr>
        <p:spPr>
          <a:xfrm>
            <a:off x="13983773" y="3300059"/>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5DF7F745-D62D-7A78-DA81-3235E35E80F2}"/>
              </a:ext>
            </a:extLst>
          </p:cNvPr>
          <p:cNvSpPr txBox="1"/>
          <p:nvPr/>
        </p:nvSpPr>
        <p:spPr>
          <a:xfrm>
            <a:off x="13365258" y="341857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9" name="TextBox 19">
            <a:extLst>
              <a:ext uri="{FF2B5EF4-FFF2-40B4-BE49-F238E27FC236}">
                <a16:creationId xmlns:a16="http://schemas.microsoft.com/office/drawing/2014/main" id="{3684C7EB-F9DF-E2FE-6034-D18694C15FEE}"/>
              </a:ext>
            </a:extLst>
          </p:cNvPr>
          <p:cNvSpPr txBox="1"/>
          <p:nvPr/>
        </p:nvSpPr>
        <p:spPr>
          <a:xfrm>
            <a:off x="4405984" y="3342424"/>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22" name="TextBox 22">
            <a:extLst>
              <a:ext uri="{FF2B5EF4-FFF2-40B4-BE49-F238E27FC236}">
                <a16:creationId xmlns:a16="http://schemas.microsoft.com/office/drawing/2014/main" id="{78BDCFB5-59F3-4E66-B39E-3210305D2A60}"/>
              </a:ext>
            </a:extLst>
          </p:cNvPr>
          <p:cNvSpPr txBox="1"/>
          <p:nvPr/>
        </p:nvSpPr>
        <p:spPr>
          <a:xfrm>
            <a:off x="1583418" y="4489510"/>
            <a:ext cx="5852644" cy="3802964"/>
          </a:xfrm>
          <a:prstGeom prst="rect">
            <a:avLst/>
          </a:prstGeom>
        </p:spPr>
        <p:txBody>
          <a:bodyPr wrap="square" lIns="0" tIns="0" rIns="0" bIns="0" rtlCol="0" anchor="t">
            <a:spAutoFit/>
          </a:bodyPr>
          <a:lstStyle/>
          <a:p>
            <a:pPr marL="518173" lvl="1" indent="-259086" algn="r" rtl="1">
              <a:lnSpc>
                <a:spcPct val="150000"/>
              </a:lnSpc>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مجموع أنشطة بناء مفهوم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الجمع</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والتدرب على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وضع وإنجاز عملية الجمع</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algn="r" rtl="1">
              <a:lnSpc>
                <a:spcPts val="3720"/>
              </a:lnSpc>
            </a:pPr>
            <a:endParaRPr lang="ar-EG" sz="32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CCF5C27E-ACE0-44F7-5260-DCF902E424B3}"/>
              </a:ext>
            </a:extLst>
          </p:cNvPr>
          <p:cNvSpPr txBox="1"/>
          <p:nvPr/>
        </p:nvSpPr>
        <p:spPr>
          <a:xfrm>
            <a:off x="11214309" y="4851450"/>
            <a:ext cx="4969568" cy="2725746"/>
          </a:xfrm>
          <a:prstGeom prst="rect">
            <a:avLst/>
          </a:prstGeom>
        </p:spPr>
        <p:txBody>
          <a:bodyPr wrap="square" lIns="0" tIns="0" rIns="0" bIns="0" rtlCol="0" anchor="t">
            <a:spAutoFit/>
          </a:bodyPr>
          <a:lstStyle/>
          <a:p>
            <a:pPr marL="342900" lvl="0" indent="-342900" algn="r" rtl="1">
              <a:lnSpc>
                <a:spcPct val="150000"/>
              </a:lnSpc>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الاشتغال على عملية الجمع  مفهوما وتقنية.</a:t>
            </a:r>
          </a:p>
          <a:p>
            <a:pPr algn="r" rtl="1">
              <a:lnSpc>
                <a:spcPts val="3720"/>
              </a:lnSpc>
            </a:pP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grpSp>
        <p:nvGrpSpPr>
          <p:cNvPr id="5" name="Groupe 13">
            <a:extLst>
              <a:ext uri="{FF2B5EF4-FFF2-40B4-BE49-F238E27FC236}">
                <a16:creationId xmlns:a16="http://schemas.microsoft.com/office/drawing/2014/main" id="{3BA6FC60-25E1-7CB2-AF4C-9ACD221F70F4}"/>
              </a:ext>
            </a:extLst>
          </p:cNvPr>
          <p:cNvGrpSpPr/>
          <p:nvPr/>
        </p:nvGrpSpPr>
        <p:grpSpPr>
          <a:xfrm>
            <a:off x="152400" y="53363"/>
            <a:ext cx="17891384" cy="942550"/>
            <a:chOff x="312517" y="-10087"/>
            <a:chExt cx="8425649" cy="371463"/>
          </a:xfrm>
          <a:noFill/>
        </p:grpSpPr>
        <p:sp>
          <p:nvSpPr>
            <p:cNvPr id="6" name="Rectangle : coins arrondis 14">
              <a:extLst>
                <a:ext uri="{FF2B5EF4-FFF2-40B4-BE49-F238E27FC236}">
                  <a16:creationId xmlns:a16="http://schemas.microsoft.com/office/drawing/2014/main" id="{3DD920B9-A52A-0D5C-02A5-9B4EF6A2158F}"/>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7" name="Rectangle : coins arrondis 15">
              <a:extLst>
                <a:ext uri="{FF2B5EF4-FFF2-40B4-BE49-F238E27FC236}">
                  <a16:creationId xmlns:a16="http://schemas.microsoft.com/office/drawing/2014/main" id="{ABA39586-EAC7-9C3C-846D-1994E97C97CD}"/>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8" name="Rectangle : coins arrondis 16">
              <a:extLst>
                <a:ext uri="{FF2B5EF4-FFF2-40B4-BE49-F238E27FC236}">
                  <a16:creationId xmlns:a16="http://schemas.microsoft.com/office/drawing/2014/main" id="{882174D3-77FC-5FEF-5E60-FA144A515E89}"/>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9" name="Rectangle : coins arrondis 18">
              <a:extLst>
                <a:ext uri="{FF2B5EF4-FFF2-40B4-BE49-F238E27FC236}">
                  <a16:creationId xmlns:a16="http://schemas.microsoft.com/office/drawing/2014/main" id="{CE895C98-F73E-7B1D-B80D-0A8951E65A6A}"/>
                </a:ext>
              </a:extLst>
            </p:cNvPr>
            <p:cNvSpPr/>
            <p:nvPr/>
          </p:nvSpPr>
          <p:spPr>
            <a:xfrm>
              <a:off x="2304895" y="-10087"/>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grpSp>
      <p:sp>
        <p:nvSpPr>
          <p:cNvPr id="11" name="Freeform 10">
            <a:extLst>
              <a:ext uri="{FF2B5EF4-FFF2-40B4-BE49-F238E27FC236}">
                <a16:creationId xmlns:a16="http://schemas.microsoft.com/office/drawing/2014/main" id="{01BD3880-DCB7-B555-BF0F-77E654E6916B}"/>
              </a:ext>
            </a:extLst>
          </p:cNvPr>
          <p:cNvSpPr/>
          <p:nvPr/>
        </p:nvSpPr>
        <p:spPr>
          <a:xfrm>
            <a:off x="5856639" y="1728889"/>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1E1095FE-106D-DA72-F84E-FB58EB44BB39}"/>
              </a:ext>
            </a:extLst>
          </p:cNvPr>
          <p:cNvSpPr txBox="1"/>
          <p:nvPr/>
        </p:nvSpPr>
        <p:spPr>
          <a:xfrm>
            <a:off x="3961240" y="1619752"/>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العمليات</a:t>
            </a:r>
          </a:p>
        </p:txBody>
      </p:sp>
    </p:spTree>
    <p:extLst>
      <p:ext uri="{BB962C8B-B14F-4D97-AF65-F5344CB8AC3E}">
        <p14:creationId xmlns:p14="http://schemas.microsoft.com/office/powerpoint/2010/main" val="499624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7BFC-9D16-05A2-78DC-C8670C619D1C}"/>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780F929B-5618-0317-E8AB-D08D87E48BF5}"/>
              </a:ext>
            </a:extLst>
          </p:cNvPr>
          <p:cNvSpPr txBox="1"/>
          <p:nvPr/>
        </p:nvSpPr>
        <p:spPr>
          <a:xfrm>
            <a:off x="1389370" y="4680873"/>
            <a:ext cx="10543065" cy="1048364"/>
          </a:xfrm>
          <a:prstGeom prst="rect">
            <a:avLst/>
          </a:prstGeom>
        </p:spPr>
        <p:txBody>
          <a:bodyPr wrap="square" lIns="0" tIns="0" rIns="0" bIns="0" rtlCol="0" anchor="t">
            <a:spAutoFit/>
          </a:bodyPr>
          <a:lstStyle/>
          <a:p>
            <a:pPr lvl="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الضرب باستعمال الخشيبات</a:t>
            </a:r>
          </a:p>
        </p:txBody>
      </p:sp>
      <p:grpSp>
        <p:nvGrpSpPr>
          <p:cNvPr id="14" name="Groupe 13">
            <a:extLst>
              <a:ext uri="{FF2B5EF4-FFF2-40B4-BE49-F238E27FC236}">
                <a16:creationId xmlns:a16="http://schemas.microsoft.com/office/drawing/2014/main" id="{0718D6CA-C2B3-AEFC-8ACC-B94A70A90DB3}"/>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305DF921-CEAD-8B33-365D-0035F3BBC5AB}"/>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8D225D75-2A64-836E-576D-CA2BC515DE6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28B60DE1-81CA-145C-1A19-119F82F3F76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AC5D2674-1B4D-0F38-BD51-38BC7952C881}"/>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2C9DF743-2125-1337-B815-5BA535818B68}"/>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9C8308D8-AEC9-BD64-6ADB-DA4A48CC089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902CB2DB-C2AC-0E82-B219-7B4C42C3ED16}"/>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CDCF3F16-E14E-7A9A-5AA3-2662570833A9}"/>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2161D4F3-7869-B26D-69F2-1AA1471F3D0C}"/>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17C73C2A-5979-3474-3299-297234BA61D4}"/>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83C4DCEE-C7BF-D6A3-7B9D-C2FA6AAA8FD4}"/>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7C6EEEA1-31BB-BE3C-1708-C5600999CF7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E9D2FF21-87F7-9D21-616A-B1DE660CC439}"/>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النشاط4: العمليات</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590224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3559B-29E8-41BB-2328-8017B9AE01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902B298-EDD3-CE27-96C4-3566A7E3A57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4EE44781-1042-E873-8107-BE53FAE0E8D0}"/>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2955C837-4DB1-8EAA-02A8-FA33C513886B}"/>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6" name="Freeform 6">
            <a:extLst>
              <a:ext uri="{FF2B5EF4-FFF2-40B4-BE49-F238E27FC236}">
                <a16:creationId xmlns:a16="http://schemas.microsoft.com/office/drawing/2014/main" id="{ABB0A36F-5ABA-D1E1-18F5-0707C0FE93BA}"/>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a:extLst>
              <a:ext uri="{FF2B5EF4-FFF2-40B4-BE49-F238E27FC236}">
                <a16:creationId xmlns:a16="http://schemas.microsoft.com/office/drawing/2014/main" id="{B034A6E1-1370-02DF-AA50-8AF3EF56C431}"/>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2" name="Group 12">
            <a:extLst>
              <a:ext uri="{FF2B5EF4-FFF2-40B4-BE49-F238E27FC236}">
                <a16:creationId xmlns:a16="http://schemas.microsoft.com/office/drawing/2014/main" id="{08AB4D16-2E9E-EFE7-213B-25872D50103F}"/>
              </a:ext>
            </a:extLst>
          </p:cNvPr>
          <p:cNvGrpSpPr/>
          <p:nvPr/>
        </p:nvGrpSpPr>
        <p:grpSpPr>
          <a:xfrm>
            <a:off x="9360708" y="6749773"/>
            <a:ext cx="4411367" cy="1128931"/>
            <a:chOff x="0" y="0"/>
            <a:chExt cx="2269920" cy="2496304"/>
          </a:xfrm>
        </p:grpSpPr>
        <p:sp>
          <p:nvSpPr>
            <p:cNvPr id="13" name="Freeform 13">
              <a:extLst>
                <a:ext uri="{FF2B5EF4-FFF2-40B4-BE49-F238E27FC236}">
                  <a16:creationId xmlns:a16="http://schemas.microsoft.com/office/drawing/2014/main" id="{2F8D145E-17A3-B3B4-E0B7-71EE4F119D81}"/>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DEA6D6FE-C96B-566E-62E6-77E45FCCCEB3}"/>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CCD31C38-41F4-7AB6-5056-2BDF5D8949C3}"/>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38F0C6AD-E83A-7F50-063B-A7EC454A7FFB}"/>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7CCF3D57-CAF1-0383-B51A-ADBE43920AB6}"/>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86779AEE-CF6B-75DD-2A82-9FD0CFDD7750}"/>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5D5E78FF-BB2B-CA98-B077-1744777319B7}"/>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9A991FF8-F638-BEF9-DDB7-F100FAF6D485}"/>
              </a:ext>
            </a:extLst>
          </p:cNvPr>
          <p:cNvGrpSpPr/>
          <p:nvPr/>
        </p:nvGrpSpPr>
        <p:grpSpPr>
          <a:xfrm>
            <a:off x="4597336" y="6743700"/>
            <a:ext cx="4546664" cy="1104234"/>
            <a:chOff x="0" y="0"/>
            <a:chExt cx="2339538" cy="2496304"/>
          </a:xfrm>
        </p:grpSpPr>
        <p:sp>
          <p:nvSpPr>
            <p:cNvPr id="21" name="Freeform 21">
              <a:extLst>
                <a:ext uri="{FF2B5EF4-FFF2-40B4-BE49-F238E27FC236}">
                  <a16:creationId xmlns:a16="http://schemas.microsoft.com/office/drawing/2014/main" id="{702355E9-284B-2B73-BA3E-F5A0C3887AE8}"/>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B88F95EC-380D-CDF6-570B-5DD6867FFC01}"/>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9E6A4A8C-348C-54E8-D124-5BEC9ECDC369}"/>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7F35BE80-C30E-08D5-1A5E-2FFAE33E53D4}"/>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98358176-48BD-73E7-DCA4-E1F302A6C087}"/>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699EFDFC-9DAE-4EB5-EE3C-7D6E8895665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BE6BFECE-D426-766D-B813-50BD9580A31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93D2FC9F-A566-12BC-09AD-789FEEB9ADFF}"/>
              </a:ext>
            </a:extLst>
          </p:cNvPr>
          <p:cNvSpPr txBox="1"/>
          <p:nvPr/>
        </p:nvSpPr>
        <p:spPr>
          <a:xfrm>
            <a:off x="10338114"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A3522569-C644-83F1-D65E-45C065A23E74}"/>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42078B94-4608-AD86-0D3B-8CB1C0525001}"/>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023FB47E-C865-2817-D699-82C538EAFC8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D5E55719-C6FD-2C15-FD66-F69D15D489C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FAB8D89F-28A0-3745-D1F1-B0A8906823BF}"/>
              </a:ext>
            </a:extLst>
          </p:cNvPr>
          <p:cNvSpPr txBox="1"/>
          <p:nvPr/>
        </p:nvSpPr>
        <p:spPr>
          <a:xfrm>
            <a:off x="14664190"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F73CDAA2-3FA3-1F0B-3599-9FC91861FCEA}"/>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72B09A9B-65A8-F680-DD2B-D5317B7F39F8}"/>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15FA7212-A60E-1D0C-E12B-0D0EFEFF41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2ADFBF4F-509E-59BD-AB42-59DC39E156E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8216D238-C6D7-5F75-45AD-7875085A5923}"/>
              </a:ext>
            </a:extLst>
          </p:cNvPr>
          <p:cNvSpPr txBox="1"/>
          <p:nvPr/>
        </p:nvSpPr>
        <p:spPr>
          <a:xfrm>
            <a:off x="6565461" y="636678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4" name="TextBox 44">
            <a:extLst>
              <a:ext uri="{FF2B5EF4-FFF2-40B4-BE49-F238E27FC236}">
                <a16:creationId xmlns:a16="http://schemas.microsoft.com/office/drawing/2014/main" id="{2425CA8B-32C8-C15A-E2A9-4E87209615BF}"/>
              </a:ext>
            </a:extLst>
          </p:cNvPr>
          <p:cNvSpPr txBox="1"/>
          <p:nvPr/>
        </p:nvSpPr>
        <p:spPr>
          <a:xfrm>
            <a:off x="11277600"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8A35F66F-E6A3-36DB-8A19-BB2447C3F1D1}"/>
              </a:ext>
            </a:extLst>
          </p:cNvPr>
          <p:cNvSpPr txBox="1"/>
          <p:nvPr/>
        </p:nvSpPr>
        <p:spPr>
          <a:xfrm>
            <a:off x="15696576"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46" name="TextBox 46">
            <a:extLst>
              <a:ext uri="{FF2B5EF4-FFF2-40B4-BE49-F238E27FC236}">
                <a16:creationId xmlns:a16="http://schemas.microsoft.com/office/drawing/2014/main" id="{FCC9EE25-C878-4E18-C68D-98830AC93743}"/>
              </a:ext>
            </a:extLst>
          </p:cNvPr>
          <p:cNvSpPr txBox="1"/>
          <p:nvPr/>
        </p:nvSpPr>
        <p:spPr>
          <a:xfrm>
            <a:off x="5827183"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57" name="Group 57">
            <a:extLst>
              <a:ext uri="{FF2B5EF4-FFF2-40B4-BE49-F238E27FC236}">
                <a16:creationId xmlns:a16="http://schemas.microsoft.com/office/drawing/2014/main" id="{2739C3A1-5682-B732-FDB0-926FBA63901C}"/>
              </a:ext>
            </a:extLst>
          </p:cNvPr>
          <p:cNvGrpSpPr/>
          <p:nvPr/>
        </p:nvGrpSpPr>
        <p:grpSpPr>
          <a:xfrm rot="5400000">
            <a:off x="12228919" y="3412119"/>
            <a:ext cx="1569555" cy="839931"/>
            <a:chOff x="0" y="0"/>
            <a:chExt cx="1223127" cy="654544"/>
          </a:xfrm>
        </p:grpSpPr>
        <p:sp>
          <p:nvSpPr>
            <p:cNvPr id="58" name="Freeform 58">
              <a:extLst>
                <a:ext uri="{FF2B5EF4-FFF2-40B4-BE49-F238E27FC236}">
                  <a16:creationId xmlns:a16="http://schemas.microsoft.com/office/drawing/2014/main" id="{D6A38614-5D2C-1F6A-BC67-C0AACA2D352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CB213A7E-AF59-B61A-56C3-3FFEA3361D2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BF8E4B43-CBB6-133D-B3AD-584DD4D1E41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2B796CB3-F236-6591-6E65-4DFE31BCA92B}"/>
              </a:ext>
            </a:extLst>
          </p:cNvPr>
          <p:cNvSpPr txBox="1"/>
          <p:nvPr/>
        </p:nvSpPr>
        <p:spPr>
          <a:xfrm rot="5400000">
            <a:off x="11761579" y="356375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pic>
        <p:nvPicPr>
          <p:cNvPr id="3" name="Image 4">
            <a:extLst>
              <a:ext uri="{FF2B5EF4-FFF2-40B4-BE49-F238E27FC236}">
                <a16:creationId xmlns:a16="http://schemas.microsoft.com/office/drawing/2014/main" id="{44BA375A-4EB0-41D7-0435-204C2A079D9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4575111" y="744746"/>
            <a:ext cx="3252855" cy="1510477"/>
          </a:xfrm>
          <a:prstGeom prst="rect">
            <a:avLst/>
          </a:prstGeom>
        </p:spPr>
      </p:pic>
      <p:grpSp>
        <p:nvGrpSpPr>
          <p:cNvPr id="77" name="Group 8">
            <a:extLst>
              <a:ext uri="{FF2B5EF4-FFF2-40B4-BE49-F238E27FC236}">
                <a16:creationId xmlns:a16="http://schemas.microsoft.com/office/drawing/2014/main" id="{3F88D478-B4C6-F63F-1138-4C1B05CE0D18}"/>
              </a:ext>
            </a:extLst>
          </p:cNvPr>
          <p:cNvGrpSpPr/>
          <p:nvPr/>
        </p:nvGrpSpPr>
        <p:grpSpPr>
          <a:xfrm>
            <a:off x="5076181" y="2929537"/>
            <a:ext cx="7517550" cy="1842095"/>
            <a:chOff x="0" y="0"/>
            <a:chExt cx="3172940" cy="796749"/>
          </a:xfrm>
        </p:grpSpPr>
        <p:sp>
          <p:nvSpPr>
            <p:cNvPr id="78" name="Freeform 9">
              <a:extLst>
                <a:ext uri="{FF2B5EF4-FFF2-40B4-BE49-F238E27FC236}">
                  <a16:creationId xmlns:a16="http://schemas.microsoft.com/office/drawing/2014/main" id="{9B6D4E43-D6C4-9F52-0FB8-97F243A93EF5}"/>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79" name="Freeform 10">
              <a:extLst>
                <a:ext uri="{FF2B5EF4-FFF2-40B4-BE49-F238E27FC236}">
                  <a16:creationId xmlns:a16="http://schemas.microsoft.com/office/drawing/2014/main" id="{BA47FC6E-3C32-FDD4-11FA-D24DE89524CA}"/>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80" name="Freeform 11">
              <a:extLst>
                <a:ext uri="{FF2B5EF4-FFF2-40B4-BE49-F238E27FC236}">
                  <a16:creationId xmlns:a16="http://schemas.microsoft.com/office/drawing/2014/main" id="{4871C748-2D52-9CD9-A782-429E3D04D529}"/>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81" name="TextBox 54">
            <a:extLst>
              <a:ext uri="{FF2B5EF4-FFF2-40B4-BE49-F238E27FC236}">
                <a16:creationId xmlns:a16="http://schemas.microsoft.com/office/drawing/2014/main" id="{057B487E-BFF2-30AA-3904-7A2A89D2AA57}"/>
              </a:ext>
            </a:extLst>
          </p:cNvPr>
          <p:cNvSpPr txBox="1"/>
          <p:nvPr/>
        </p:nvSpPr>
        <p:spPr>
          <a:xfrm>
            <a:off x="5247455" y="3378512"/>
            <a:ext cx="6911277"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الضرب والانتقال من الكتابة الجمعية إلى الكتابة </a:t>
            </a:r>
            <a:r>
              <a:rPr lang="ar-EG" sz="1912" dirty="0" err="1">
                <a:solidFill>
                  <a:srgbClr val="2A2B39"/>
                </a:solidFill>
                <a:latin typeface="IBM Plex Sans Arabic"/>
                <a:ea typeface="IBM Plex Sans Arabic"/>
                <a:cs typeface="IBM Plex Sans Arabic"/>
                <a:sym typeface="IBM Plex Sans Arabic"/>
                <a:rtl/>
              </a:rPr>
              <a:t>الضربية</a:t>
            </a:r>
            <a:r>
              <a:rPr lang="ar-EG" sz="1912" dirty="0">
                <a:solidFill>
                  <a:srgbClr val="2A2B39"/>
                </a:solidFill>
                <a:latin typeface="IBM Plex Sans Arabic"/>
                <a:ea typeface="IBM Plex Sans Arabic"/>
                <a:cs typeface="IBM Plex Sans Arabic"/>
                <a:sym typeface="IBM Plex Sans Arabic"/>
                <a:rtl/>
              </a:rPr>
              <a:t>؛</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التوزيع بالتساوي والتجميع بقدر معين؛</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الربط بين مفهومي الضرب والقسمة</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grpSp>
        <p:nvGrpSpPr>
          <p:cNvPr id="98" name="Group 62">
            <a:extLst>
              <a:ext uri="{FF2B5EF4-FFF2-40B4-BE49-F238E27FC236}">
                <a16:creationId xmlns:a16="http://schemas.microsoft.com/office/drawing/2014/main" id="{844EC913-8219-EAF3-252D-A243392FBA69}"/>
              </a:ext>
            </a:extLst>
          </p:cNvPr>
          <p:cNvGrpSpPr/>
          <p:nvPr/>
        </p:nvGrpSpPr>
        <p:grpSpPr>
          <a:xfrm>
            <a:off x="318543" y="492576"/>
            <a:ext cx="3444840" cy="1362151"/>
            <a:chOff x="0" y="0"/>
            <a:chExt cx="2263775" cy="1074441"/>
          </a:xfrm>
        </p:grpSpPr>
        <p:sp>
          <p:nvSpPr>
            <p:cNvPr id="99" name="Freeform 63">
              <a:extLst>
                <a:ext uri="{FF2B5EF4-FFF2-40B4-BE49-F238E27FC236}">
                  <a16:creationId xmlns:a16="http://schemas.microsoft.com/office/drawing/2014/main" id="{BCAB7CAB-4941-04B6-7C05-74D963F6092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00" name="Freeform 64">
              <a:extLst>
                <a:ext uri="{FF2B5EF4-FFF2-40B4-BE49-F238E27FC236}">
                  <a16:creationId xmlns:a16="http://schemas.microsoft.com/office/drawing/2014/main" id="{3576B967-8D62-C49E-4744-95BC42A5F63E}"/>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01" name="Freeform 65">
              <a:extLst>
                <a:ext uri="{FF2B5EF4-FFF2-40B4-BE49-F238E27FC236}">
                  <a16:creationId xmlns:a16="http://schemas.microsoft.com/office/drawing/2014/main" id="{9DB40F11-82F2-D498-7271-67D5895E8287}"/>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02" name="Group 66">
            <a:extLst>
              <a:ext uri="{FF2B5EF4-FFF2-40B4-BE49-F238E27FC236}">
                <a16:creationId xmlns:a16="http://schemas.microsoft.com/office/drawing/2014/main" id="{0C465CBF-8D61-EB5E-65DB-E02950FAB330}"/>
              </a:ext>
            </a:extLst>
          </p:cNvPr>
          <p:cNvGrpSpPr/>
          <p:nvPr/>
        </p:nvGrpSpPr>
        <p:grpSpPr>
          <a:xfrm>
            <a:off x="705361" y="221760"/>
            <a:ext cx="2671204" cy="566577"/>
            <a:chOff x="0" y="0"/>
            <a:chExt cx="1755380" cy="372326"/>
          </a:xfrm>
        </p:grpSpPr>
        <p:sp>
          <p:nvSpPr>
            <p:cNvPr id="103" name="Freeform 67">
              <a:extLst>
                <a:ext uri="{FF2B5EF4-FFF2-40B4-BE49-F238E27FC236}">
                  <a16:creationId xmlns:a16="http://schemas.microsoft.com/office/drawing/2014/main" id="{2B220C75-77FA-36F3-2223-13AA302F032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04" name="Freeform 68">
              <a:extLst>
                <a:ext uri="{FF2B5EF4-FFF2-40B4-BE49-F238E27FC236}">
                  <a16:creationId xmlns:a16="http://schemas.microsoft.com/office/drawing/2014/main" id="{6B8E83B9-411A-45A6-27E5-FFA4D6A445F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05" name="Freeform 69">
              <a:extLst>
                <a:ext uri="{FF2B5EF4-FFF2-40B4-BE49-F238E27FC236}">
                  <a16:creationId xmlns:a16="http://schemas.microsoft.com/office/drawing/2014/main" id="{91147D6D-A854-5113-4D3E-49AF936651C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06" name="TextBox 70">
            <a:extLst>
              <a:ext uri="{FF2B5EF4-FFF2-40B4-BE49-F238E27FC236}">
                <a16:creationId xmlns:a16="http://schemas.microsoft.com/office/drawing/2014/main" id="{4710DE09-4496-C437-6B07-B976A63C8054}"/>
              </a:ext>
            </a:extLst>
          </p:cNvPr>
          <p:cNvSpPr txBox="1"/>
          <p:nvPr/>
        </p:nvSpPr>
        <p:spPr>
          <a:xfrm>
            <a:off x="775623" y="4013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sp>
        <p:nvSpPr>
          <p:cNvPr id="107" name="TextBox 71">
            <a:extLst>
              <a:ext uri="{FF2B5EF4-FFF2-40B4-BE49-F238E27FC236}">
                <a16:creationId xmlns:a16="http://schemas.microsoft.com/office/drawing/2014/main" id="{6E89361A-C2BA-1670-D06A-FC49DA2174ED}"/>
              </a:ext>
            </a:extLst>
          </p:cNvPr>
          <p:cNvSpPr txBox="1"/>
          <p:nvPr/>
        </p:nvSpPr>
        <p:spPr>
          <a:xfrm>
            <a:off x="335936" y="855884"/>
            <a:ext cx="2998711" cy="384401"/>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الخشيبات</a:t>
            </a:r>
            <a:r>
              <a:rPr lang="ar-MA" sz="2241" dirty="0">
                <a:solidFill>
                  <a:srgbClr val="000000"/>
                </a:solidFill>
                <a:latin typeface="IBM Plex Sans Arabic"/>
                <a:ea typeface="IBM Plex Sans Arabic"/>
                <a:cs typeface="IBM Plex Sans Arabic"/>
                <a:sym typeface="IBM Plex Sans Arabic"/>
                <a:rtl/>
              </a:rPr>
              <a:t>.</a:t>
            </a:r>
          </a:p>
        </p:txBody>
      </p:sp>
      <p:grpSp>
        <p:nvGrpSpPr>
          <p:cNvPr id="108" name="Group 72">
            <a:extLst>
              <a:ext uri="{FF2B5EF4-FFF2-40B4-BE49-F238E27FC236}">
                <a16:creationId xmlns:a16="http://schemas.microsoft.com/office/drawing/2014/main" id="{11CFD689-AE2C-A0F5-311F-2AD72553CC4B}"/>
              </a:ext>
            </a:extLst>
          </p:cNvPr>
          <p:cNvGrpSpPr/>
          <p:nvPr/>
        </p:nvGrpSpPr>
        <p:grpSpPr>
          <a:xfrm>
            <a:off x="421320" y="2459123"/>
            <a:ext cx="3444840" cy="1635002"/>
            <a:chOff x="0" y="0"/>
            <a:chExt cx="2263775" cy="1074441"/>
          </a:xfrm>
        </p:grpSpPr>
        <p:sp>
          <p:nvSpPr>
            <p:cNvPr id="109" name="Freeform 73">
              <a:extLst>
                <a:ext uri="{FF2B5EF4-FFF2-40B4-BE49-F238E27FC236}">
                  <a16:creationId xmlns:a16="http://schemas.microsoft.com/office/drawing/2014/main" id="{60D603DE-7F0B-3786-8B78-C0AB525881F9}"/>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10" name="Freeform 74">
              <a:extLst>
                <a:ext uri="{FF2B5EF4-FFF2-40B4-BE49-F238E27FC236}">
                  <a16:creationId xmlns:a16="http://schemas.microsoft.com/office/drawing/2014/main" id="{19243111-7BF4-8D01-0299-8CE260B0A92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11" name="Freeform 75">
              <a:extLst>
                <a:ext uri="{FF2B5EF4-FFF2-40B4-BE49-F238E27FC236}">
                  <a16:creationId xmlns:a16="http://schemas.microsoft.com/office/drawing/2014/main" id="{0341755D-64E8-379E-076E-03C70EB1FCBA}"/>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12" name="Group 76">
            <a:extLst>
              <a:ext uri="{FF2B5EF4-FFF2-40B4-BE49-F238E27FC236}">
                <a16:creationId xmlns:a16="http://schemas.microsoft.com/office/drawing/2014/main" id="{8B03F74F-92C4-B30C-D6A8-848869C30B65}"/>
              </a:ext>
            </a:extLst>
          </p:cNvPr>
          <p:cNvGrpSpPr/>
          <p:nvPr/>
        </p:nvGrpSpPr>
        <p:grpSpPr>
          <a:xfrm>
            <a:off x="811034" y="2171700"/>
            <a:ext cx="2671204" cy="566577"/>
            <a:chOff x="0" y="0"/>
            <a:chExt cx="1755380" cy="372326"/>
          </a:xfrm>
        </p:grpSpPr>
        <p:sp>
          <p:nvSpPr>
            <p:cNvPr id="113" name="Freeform 77">
              <a:extLst>
                <a:ext uri="{FF2B5EF4-FFF2-40B4-BE49-F238E27FC236}">
                  <a16:creationId xmlns:a16="http://schemas.microsoft.com/office/drawing/2014/main" id="{1811730F-1595-391C-63BD-F06C6526C5E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14" name="Freeform 78">
              <a:extLst>
                <a:ext uri="{FF2B5EF4-FFF2-40B4-BE49-F238E27FC236}">
                  <a16:creationId xmlns:a16="http://schemas.microsoft.com/office/drawing/2014/main" id="{93D29AC5-D4EE-BE11-ADC1-F31F17F2E98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15" name="Freeform 79">
              <a:extLst>
                <a:ext uri="{FF2B5EF4-FFF2-40B4-BE49-F238E27FC236}">
                  <a16:creationId xmlns:a16="http://schemas.microsoft.com/office/drawing/2014/main" id="{C55DBE09-D299-BA98-8619-7BF87458C40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16" name="TextBox 80">
            <a:extLst>
              <a:ext uri="{FF2B5EF4-FFF2-40B4-BE49-F238E27FC236}">
                <a16:creationId xmlns:a16="http://schemas.microsoft.com/office/drawing/2014/main" id="{26B5E877-75A4-0A04-C048-7EC138FCB146}"/>
              </a:ext>
            </a:extLst>
          </p:cNvPr>
          <p:cNvSpPr txBox="1"/>
          <p:nvPr/>
        </p:nvSpPr>
        <p:spPr>
          <a:xfrm>
            <a:off x="1410501" y="3072590"/>
            <a:ext cx="1466478"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20 دقيقة</a:t>
            </a:r>
            <a:endParaRPr lang="ar-EG" sz="2241" dirty="0">
              <a:solidFill>
                <a:srgbClr val="000000"/>
              </a:solidFill>
              <a:latin typeface="IBM Plex Sans Arabic"/>
              <a:ea typeface="IBM Plex Sans Arabic"/>
              <a:cs typeface="IBM Plex Sans Arabic"/>
              <a:sym typeface="IBM Plex Sans Arabic"/>
              <a:rtl/>
            </a:endParaRPr>
          </a:p>
        </p:txBody>
      </p:sp>
      <p:sp>
        <p:nvSpPr>
          <p:cNvPr id="117" name="TextBox 81">
            <a:extLst>
              <a:ext uri="{FF2B5EF4-FFF2-40B4-BE49-F238E27FC236}">
                <a16:creationId xmlns:a16="http://schemas.microsoft.com/office/drawing/2014/main" id="{C4E02F80-B78F-D699-2568-0452CBED9DC0}"/>
              </a:ext>
            </a:extLst>
          </p:cNvPr>
          <p:cNvSpPr txBox="1"/>
          <p:nvPr/>
        </p:nvSpPr>
        <p:spPr>
          <a:xfrm>
            <a:off x="1016649" y="232990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grpSp>
        <p:nvGrpSpPr>
          <p:cNvPr id="8" name="Group 24">
            <a:extLst>
              <a:ext uri="{FF2B5EF4-FFF2-40B4-BE49-F238E27FC236}">
                <a16:creationId xmlns:a16="http://schemas.microsoft.com/office/drawing/2014/main" id="{8D458EAA-107C-A3ED-00DF-AB840F0F4CE0}"/>
              </a:ext>
            </a:extLst>
          </p:cNvPr>
          <p:cNvGrpSpPr/>
          <p:nvPr/>
        </p:nvGrpSpPr>
        <p:grpSpPr>
          <a:xfrm>
            <a:off x="366282" y="6749773"/>
            <a:ext cx="3979782" cy="1097849"/>
            <a:chOff x="0" y="0"/>
            <a:chExt cx="2047842" cy="2496304"/>
          </a:xfrm>
        </p:grpSpPr>
        <p:sp>
          <p:nvSpPr>
            <p:cNvPr id="9" name="Freeform 25">
              <a:extLst>
                <a:ext uri="{FF2B5EF4-FFF2-40B4-BE49-F238E27FC236}">
                  <a16:creationId xmlns:a16="http://schemas.microsoft.com/office/drawing/2014/main" id="{9D97BD4D-635A-E002-9FD4-300045BCACE9}"/>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 name="Freeform 26">
              <a:extLst>
                <a:ext uri="{FF2B5EF4-FFF2-40B4-BE49-F238E27FC236}">
                  <a16:creationId xmlns:a16="http://schemas.microsoft.com/office/drawing/2014/main" id="{5E85FC14-36E1-695B-71AE-AD4852A9DA4E}"/>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1" name="Freeform 27">
              <a:extLst>
                <a:ext uri="{FF2B5EF4-FFF2-40B4-BE49-F238E27FC236}">
                  <a16:creationId xmlns:a16="http://schemas.microsoft.com/office/drawing/2014/main" id="{7A51C593-1A0B-33BA-6A01-5D217C462D53}"/>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54" name="Freeform 48">
            <a:extLst>
              <a:ext uri="{FF2B5EF4-FFF2-40B4-BE49-F238E27FC236}">
                <a16:creationId xmlns:a16="http://schemas.microsoft.com/office/drawing/2014/main" id="{2B04C0D0-16CD-D0EE-B098-8FE851018E52}"/>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grpSp>
        <p:nvGrpSpPr>
          <p:cNvPr id="62" name="Group 49">
            <a:extLst>
              <a:ext uri="{FF2B5EF4-FFF2-40B4-BE49-F238E27FC236}">
                <a16:creationId xmlns:a16="http://schemas.microsoft.com/office/drawing/2014/main" id="{1366651E-1841-40A8-646C-7B6F5DF13EB6}"/>
              </a:ext>
            </a:extLst>
          </p:cNvPr>
          <p:cNvGrpSpPr/>
          <p:nvPr/>
        </p:nvGrpSpPr>
        <p:grpSpPr>
          <a:xfrm>
            <a:off x="1843338" y="6272311"/>
            <a:ext cx="845407" cy="845407"/>
            <a:chOff x="0" y="0"/>
            <a:chExt cx="812800" cy="812800"/>
          </a:xfrm>
        </p:grpSpPr>
        <p:sp>
          <p:nvSpPr>
            <p:cNvPr id="63" name="Freeform 50">
              <a:extLst>
                <a:ext uri="{FF2B5EF4-FFF2-40B4-BE49-F238E27FC236}">
                  <a16:creationId xmlns:a16="http://schemas.microsoft.com/office/drawing/2014/main" id="{AC873954-6CD3-DA5A-4554-DC1A3CFDBA9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64" name="TextBox 51">
              <a:extLst>
                <a:ext uri="{FF2B5EF4-FFF2-40B4-BE49-F238E27FC236}">
                  <a16:creationId xmlns:a16="http://schemas.microsoft.com/office/drawing/2014/main" id="{1229A799-5B39-9699-3DA1-D187233AED3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65" name="TextBox 52">
            <a:extLst>
              <a:ext uri="{FF2B5EF4-FFF2-40B4-BE49-F238E27FC236}">
                <a16:creationId xmlns:a16="http://schemas.microsoft.com/office/drawing/2014/main" id="{A89B7B6C-DA35-59FB-4513-F98C0E28E619}"/>
              </a:ext>
            </a:extLst>
          </p:cNvPr>
          <p:cNvSpPr txBox="1"/>
          <p:nvPr/>
        </p:nvSpPr>
        <p:spPr>
          <a:xfrm>
            <a:off x="1988545" y="64155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66" name="TextBox 53">
            <a:extLst>
              <a:ext uri="{FF2B5EF4-FFF2-40B4-BE49-F238E27FC236}">
                <a16:creationId xmlns:a16="http://schemas.microsoft.com/office/drawing/2014/main" id="{22D6476C-56AC-9B4A-3857-27B4D817C69F}"/>
              </a:ext>
            </a:extLst>
          </p:cNvPr>
          <p:cNvSpPr txBox="1"/>
          <p:nvPr/>
        </p:nvSpPr>
        <p:spPr>
          <a:xfrm>
            <a:off x="950393"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grpSp>
        <p:nvGrpSpPr>
          <p:cNvPr id="24" name="Group 11">
            <a:extLst>
              <a:ext uri="{FF2B5EF4-FFF2-40B4-BE49-F238E27FC236}">
                <a16:creationId xmlns:a16="http://schemas.microsoft.com/office/drawing/2014/main" id="{2BA9B4C4-7F1F-1369-6CDA-988B854066AA}"/>
              </a:ext>
            </a:extLst>
          </p:cNvPr>
          <p:cNvGrpSpPr/>
          <p:nvPr/>
        </p:nvGrpSpPr>
        <p:grpSpPr>
          <a:xfrm>
            <a:off x="4675076" y="494205"/>
            <a:ext cx="8557141" cy="1462740"/>
            <a:chOff x="1787" y="0"/>
            <a:chExt cx="4527112" cy="706045"/>
          </a:xfrm>
        </p:grpSpPr>
        <p:sp>
          <p:nvSpPr>
            <p:cNvPr id="25" name="Freeform 12">
              <a:extLst>
                <a:ext uri="{FF2B5EF4-FFF2-40B4-BE49-F238E27FC236}">
                  <a16:creationId xmlns:a16="http://schemas.microsoft.com/office/drawing/2014/main" id="{1FCF6BD2-10BC-7172-586A-D91DA3091470}"/>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6" name="TextBox 13">
              <a:extLst>
                <a:ext uri="{FF2B5EF4-FFF2-40B4-BE49-F238E27FC236}">
                  <a16:creationId xmlns:a16="http://schemas.microsoft.com/office/drawing/2014/main" id="{95AC416F-8D1F-8966-C969-4D440ACE56CE}"/>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6" name="TextBox 17">
            <a:extLst>
              <a:ext uri="{FF2B5EF4-FFF2-40B4-BE49-F238E27FC236}">
                <a16:creationId xmlns:a16="http://schemas.microsoft.com/office/drawing/2014/main" id="{51E624AB-00B5-A3AA-282E-22FFCB284084}"/>
              </a:ext>
            </a:extLst>
          </p:cNvPr>
          <p:cNvSpPr txBox="1"/>
          <p:nvPr/>
        </p:nvSpPr>
        <p:spPr>
          <a:xfrm>
            <a:off x="5567532" y="647700"/>
            <a:ext cx="6492155" cy="987450"/>
          </a:xfrm>
          <a:prstGeom prst="rect">
            <a:avLst/>
          </a:prstGeom>
        </p:spPr>
        <p:txBody>
          <a:bodyPr wrap="square" lIns="0" tIns="0" rIns="0" bIns="0" rtlCol="0" anchor="t">
            <a:spAutoFit/>
          </a:bodyPr>
          <a:lstStyle/>
          <a:p>
            <a:pPr lvl="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الضرب باستعمال </a:t>
            </a:r>
            <a:r>
              <a:rPr lang="ar-MA" sz="5400" b="1" dirty="0" err="1">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الخشيبات</a:t>
            </a:r>
            <a:endPar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431922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63D43-11F2-301A-DA98-FF68D417BA8E}"/>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35F74539-F3DF-7358-7818-5704EEE63A1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8ED6A402-2C61-6C1B-1309-F4BD01C2925D}"/>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BDD2D029-AC79-C67D-F208-32CE8D1FA8D0}"/>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3228A6D6-F4E8-A63A-3B28-52D649DB052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24033149-10D7-A0C3-4FB7-376ACC84B6B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C52037D2-CFCA-BF92-93CB-3E0AD1778781}"/>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69162411-4DD0-2A4E-3E14-5631855D65ED}"/>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1AADE7AE-0AE2-9579-2F79-498CF9B4611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43D42070-44D0-D319-95E3-A6DC60F002CD}"/>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5FA81C3A-9E90-F958-5ACE-74A877F81634}"/>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sp>
        <p:nvSpPr>
          <p:cNvPr id="7" name="TextBox 5">
            <a:extLst>
              <a:ext uri="{FF2B5EF4-FFF2-40B4-BE49-F238E27FC236}">
                <a16:creationId xmlns:a16="http://schemas.microsoft.com/office/drawing/2014/main" id="{3582055D-11AD-CC4E-F731-791261F6FCEE}"/>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pic>
        <p:nvPicPr>
          <p:cNvPr id="5" name="Image 4">
            <a:extLst>
              <a:ext uri="{FF2B5EF4-FFF2-40B4-BE49-F238E27FC236}">
                <a16:creationId xmlns:a16="http://schemas.microsoft.com/office/drawing/2014/main" id="{D8B54C11-AB17-0B0A-28E8-CE66DAB332B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71613" y="4454676"/>
            <a:ext cx="4815081" cy="2235903"/>
          </a:xfrm>
          <a:prstGeom prst="rect">
            <a:avLst/>
          </a:prstGeom>
        </p:spPr>
      </p:pic>
    </p:spTree>
    <p:extLst>
      <p:ext uri="{BB962C8B-B14F-4D97-AF65-F5344CB8AC3E}">
        <p14:creationId xmlns:p14="http://schemas.microsoft.com/office/powerpoint/2010/main" val="23968222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6FBC5-4007-6524-2D28-D53954510F3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04C63C-A168-DDE2-25F4-37ADEDD9297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EBDC74D6-D081-0A01-CCE4-EB3AE45ECE67}"/>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A72FB22D-1E77-F58A-1347-F4321DDF3A03}"/>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6" name="Freeform 6">
            <a:extLst>
              <a:ext uri="{FF2B5EF4-FFF2-40B4-BE49-F238E27FC236}">
                <a16:creationId xmlns:a16="http://schemas.microsoft.com/office/drawing/2014/main" id="{4FA21C82-7CB4-1820-82A3-23A8241C3A21}"/>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a:extLst>
              <a:ext uri="{FF2B5EF4-FFF2-40B4-BE49-F238E27FC236}">
                <a16:creationId xmlns:a16="http://schemas.microsoft.com/office/drawing/2014/main" id="{5FF8D7A8-6DA4-854F-8C3D-277A38F86BBC}"/>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2" name="Group 12">
            <a:extLst>
              <a:ext uri="{FF2B5EF4-FFF2-40B4-BE49-F238E27FC236}">
                <a16:creationId xmlns:a16="http://schemas.microsoft.com/office/drawing/2014/main" id="{8AFB755F-A57F-C2B7-4725-674D789EBC11}"/>
              </a:ext>
            </a:extLst>
          </p:cNvPr>
          <p:cNvGrpSpPr/>
          <p:nvPr/>
        </p:nvGrpSpPr>
        <p:grpSpPr>
          <a:xfrm>
            <a:off x="9360708" y="6749773"/>
            <a:ext cx="4411367" cy="1128931"/>
            <a:chOff x="0" y="0"/>
            <a:chExt cx="2269920" cy="2496304"/>
          </a:xfrm>
        </p:grpSpPr>
        <p:sp>
          <p:nvSpPr>
            <p:cNvPr id="13" name="Freeform 13">
              <a:extLst>
                <a:ext uri="{FF2B5EF4-FFF2-40B4-BE49-F238E27FC236}">
                  <a16:creationId xmlns:a16="http://schemas.microsoft.com/office/drawing/2014/main" id="{B4A50A42-CCF0-81AF-5577-612ED1517175}"/>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B66B79D6-93AA-7B6B-DB78-8E0DCA7291A7}"/>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FDF301C3-AAE9-A9A2-2F56-44C3BC83B945}"/>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CC0CE48D-FF01-1C79-03ED-F43FD479E0CF}"/>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22EB44FB-E264-2F26-A50F-4815EDD4C7E4}"/>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49E38712-48EE-6AE2-6317-782C6D486FDF}"/>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A42231CF-A096-BD7D-5484-3E506ED3A463}"/>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E686A27D-913E-C77C-2FE2-66C45FC2C78F}"/>
              </a:ext>
            </a:extLst>
          </p:cNvPr>
          <p:cNvGrpSpPr/>
          <p:nvPr/>
        </p:nvGrpSpPr>
        <p:grpSpPr>
          <a:xfrm>
            <a:off x="4597336" y="6743699"/>
            <a:ext cx="4546664" cy="3276601"/>
            <a:chOff x="0" y="0"/>
            <a:chExt cx="2339538" cy="2496304"/>
          </a:xfrm>
        </p:grpSpPr>
        <p:sp>
          <p:nvSpPr>
            <p:cNvPr id="21" name="Freeform 21">
              <a:extLst>
                <a:ext uri="{FF2B5EF4-FFF2-40B4-BE49-F238E27FC236}">
                  <a16:creationId xmlns:a16="http://schemas.microsoft.com/office/drawing/2014/main" id="{3C340A82-C04C-9848-CBB3-BA337CA92F3F}"/>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1C288F60-2093-261D-F567-11FB40CF06BF}"/>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296537CA-65F5-98D3-329D-F74F4C5958C0}"/>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7318AFA6-3C59-4BDA-3FC6-EE4231D56BB8}"/>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A09D3D10-681E-C47D-90AD-085B10B0D1A6}"/>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90E35695-4539-6DE7-CB86-5510B96C2CA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B46C28A2-5D64-108D-5016-D4240413BFE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D6E7D506-28B8-BE65-EF6A-C503B5DADA10}"/>
              </a:ext>
            </a:extLst>
          </p:cNvPr>
          <p:cNvSpPr txBox="1"/>
          <p:nvPr/>
        </p:nvSpPr>
        <p:spPr>
          <a:xfrm>
            <a:off x="10338114"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5D52AE15-E164-7436-4C74-DFA19F402733}"/>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34B24003-BE2D-3193-B4D0-DD2AD51C01FF}"/>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DACA3E45-2EA2-E1E0-4EA5-FA17ADEAE7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E179B834-91F0-9039-E9F9-202C065E5DA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B9E64236-EE68-40DB-EE3B-9F3CFA6F28D8}"/>
              </a:ext>
            </a:extLst>
          </p:cNvPr>
          <p:cNvSpPr txBox="1"/>
          <p:nvPr/>
        </p:nvSpPr>
        <p:spPr>
          <a:xfrm>
            <a:off x="14664190"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38466B47-36AE-542D-16F2-9BB91596D5A7}"/>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302A76FC-89C5-1337-C29D-0456339C88E8}"/>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EF6169E9-FFD3-0022-BDA9-5FC51B6685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2D68EAE6-128D-5741-991E-D4803FC0F27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95965457-006B-D7D8-DB49-50FC785A88C8}"/>
              </a:ext>
            </a:extLst>
          </p:cNvPr>
          <p:cNvSpPr txBox="1"/>
          <p:nvPr/>
        </p:nvSpPr>
        <p:spPr>
          <a:xfrm>
            <a:off x="6565461" y="636678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4" name="TextBox 44">
            <a:extLst>
              <a:ext uri="{FF2B5EF4-FFF2-40B4-BE49-F238E27FC236}">
                <a16:creationId xmlns:a16="http://schemas.microsoft.com/office/drawing/2014/main" id="{FAC550F8-1959-F28B-30E6-ED7A9898B156}"/>
              </a:ext>
            </a:extLst>
          </p:cNvPr>
          <p:cNvSpPr txBox="1"/>
          <p:nvPr/>
        </p:nvSpPr>
        <p:spPr>
          <a:xfrm>
            <a:off x="11277600"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566F653B-39EA-89A5-F9DB-FE5550B8D4BA}"/>
              </a:ext>
            </a:extLst>
          </p:cNvPr>
          <p:cNvSpPr txBox="1"/>
          <p:nvPr/>
        </p:nvSpPr>
        <p:spPr>
          <a:xfrm>
            <a:off x="15696576"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46" name="TextBox 46">
            <a:extLst>
              <a:ext uri="{FF2B5EF4-FFF2-40B4-BE49-F238E27FC236}">
                <a16:creationId xmlns:a16="http://schemas.microsoft.com/office/drawing/2014/main" id="{82ABEF16-CE15-BBE0-ED54-B12302C8EBA0}"/>
              </a:ext>
            </a:extLst>
          </p:cNvPr>
          <p:cNvSpPr txBox="1"/>
          <p:nvPr/>
        </p:nvSpPr>
        <p:spPr>
          <a:xfrm>
            <a:off x="5827183"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57" name="Group 57">
            <a:extLst>
              <a:ext uri="{FF2B5EF4-FFF2-40B4-BE49-F238E27FC236}">
                <a16:creationId xmlns:a16="http://schemas.microsoft.com/office/drawing/2014/main" id="{FCC7D7EF-D495-59A4-63B8-3E044431E1DB}"/>
              </a:ext>
            </a:extLst>
          </p:cNvPr>
          <p:cNvGrpSpPr/>
          <p:nvPr/>
        </p:nvGrpSpPr>
        <p:grpSpPr>
          <a:xfrm rot="5400000">
            <a:off x="12228919" y="3412119"/>
            <a:ext cx="1569555" cy="839931"/>
            <a:chOff x="0" y="0"/>
            <a:chExt cx="1223127" cy="654544"/>
          </a:xfrm>
        </p:grpSpPr>
        <p:sp>
          <p:nvSpPr>
            <p:cNvPr id="58" name="Freeform 58">
              <a:extLst>
                <a:ext uri="{FF2B5EF4-FFF2-40B4-BE49-F238E27FC236}">
                  <a16:creationId xmlns:a16="http://schemas.microsoft.com/office/drawing/2014/main" id="{F19AFA20-4C76-23EC-A7E0-81DB401DCB03}"/>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936B119-8189-422F-8C49-0791AAAC313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39EA4FA9-6158-4C9D-1B61-038E99BD0333}"/>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BE5CB501-D20E-A7E3-9741-7F55487FA1A0}"/>
              </a:ext>
            </a:extLst>
          </p:cNvPr>
          <p:cNvSpPr txBox="1"/>
          <p:nvPr/>
        </p:nvSpPr>
        <p:spPr>
          <a:xfrm rot="5400000">
            <a:off x="11761579" y="356375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pic>
        <p:nvPicPr>
          <p:cNvPr id="3" name="Image 4">
            <a:extLst>
              <a:ext uri="{FF2B5EF4-FFF2-40B4-BE49-F238E27FC236}">
                <a16:creationId xmlns:a16="http://schemas.microsoft.com/office/drawing/2014/main" id="{3287AD22-F7A0-3928-2021-1595B20B207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4509397" y="854427"/>
            <a:ext cx="3252855" cy="1510477"/>
          </a:xfrm>
          <a:prstGeom prst="rect">
            <a:avLst/>
          </a:prstGeom>
        </p:spPr>
      </p:pic>
      <p:grpSp>
        <p:nvGrpSpPr>
          <p:cNvPr id="77" name="Group 8">
            <a:extLst>
              <a:ext uri="{FF2B5EF4-FFF2-40B4-BE49-F238E27FC236}">
                <a16:creationId xmlns:a16="http://schemas.microsoft.com/office/drawing/2014/main" id="{A00A3660-A13D-26D3-09D8-E7C329F6EF46}"/>
              </a:ext>
            </a:extLst>
          </p:cNvPr>
          <p:cNvGrpSpPr/>
          <p:nvPr/>
        </p:nvGrpSpPr>
        <p:grpSpPr>
          <a:xfrm>
            <a:off x="5076181" y="2929537"/>
            <a:ext cx="7517550" cy="1842095"/>
            <a:chOff x="0" y="0"/>
            <a:chExt cx="3172940" cy="796749"/>
          </a:xfrm>
        </p:grpSpPr>
        <p:sp>
          <p:nvSpPr>
            <p:cNvPr id="78" name="Freeform 9">
              <a:extLst>
                <a:ext uri="{FF2B5EF4-FFF2-40B4-BE49-F238E27FC236}">
                  <a16:creationId xmlns:a16="http://schemas.microsoft.com/office/drawing/2014/main" id="{D3765694-9AC6-0DB2-9A98-E8BA9A768AEA}"/>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79" name="Freeform 10">
              <a:extLst>
                <a:ext uri="{FF2B5EF4-FFF2-40B4-BE49-F238E27FC236}">
                  <a16:creationId xmlns:a16="http://schemas.microsoft.com/office/drawing/2014/main" id="{A878A4A4-1450-9970-2927-FDA81284E871}"/>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80" name="Freeform 11">
              <a:extLst>
                <a:ext uri="{FF2B5EF4-FFF2-40B4-BE49-F238E27FC236}">
                  <a16:creationId xmlns:a16="http://schemas.microsoft.com/office/drawing/2014/main" id="{DB60768A-7931-F70A-A912-397D0890CF0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81" name="TextBox 54">
            <a:extLst>
              <a:ext uri="{FF2B5EF4-FFF2-40B4-BE49-F238E27FC236}">
                <a16:creationId xmlns:a16="http://schemas.microsoft.com/office/drawing/2014/main" id="{46A2BB57-8013-D6D2-9ABD-4662EAC7097C}"/>
              </a:ext>
            </a:extLst>
          </p:cNvPr>
          <p:cNvSpPr txBox="1"/>
          <p:nvPr/>
        </p:nvSpPr>
        <p:spPr>
          <a:xfrm>
            <a:off x="5247455" y="3378512"/>
            <a:ext cx="6911277"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الضرب والانتقال من الكتابة الجمعية إلى الكتابة </a:t>
            </a:r>
            <a:r>
              <a:rPr lang="ar-EG" sz="1912" dirty="0" err="1">
                <a:solidFill>
                  <a:srgbClr val="2A2B39"/>
                </a:solidFill>
                <a:latin typeface="IBM Plex Sans Arabic"/>
                <a:ea typeface="IBM Plex Sans Arabic"/>
                <a:cs typeface="IBM Plex Sans Arabic"/>
                <a:sym typeface="IBM Plex Sans Arabic"/>
                <a:rtl/>
              </a:rPr>
              <a:t>الضربية</a:t>
            </a:r>
            <a:r>
              <a:rPr lang="ar-EG" sz="1912" dirty="0">
                <a:solidFill>
                  <a:srgbClr val="2A2B39"/>
                </a:solidFill>
                <a:latin typeface="IBM Plex Sans Arabic"/>
                <a:ea typeface="IBM Plex Sans Arabic"/>
                <a:cs typeface="IBM Plex Sans Arabic"/>
                <a:sym typeface="IBM Plex Sans Arabic"/>
                <a:rtl/>
              </a:rPr>
              <a:t>؛</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التوزيع بالتساوي والتجميع بقدر معين؛</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الربط بين مفهومي الضرب والقسمة</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grpSp>
        <p:nvGrpSpPr>
          <p:cNvPr id="98" name="Group 62">
            <a:extLst>
              <a:ext uri="{FF2B5EF4-FFF2-40B4-BE49-F238E27FC236}">
                <a16:creationId xmlns:a16="http://schemas.microsoft.com/office/drawing/2014/main" id="{3D4C4E04-56D7-205B-D5D4-BF0221FAC404}"/>
              </a:ext>
            </a:extLst>
          </p:cNvPr>
          <p:cNvGrpSpPr/>
          <p:nvPr/>
        </p:nvGrpSpPr>
        <p:grpSpPr>
          <a:xfrm>
            <a:off x="318543" y="492576"/>
            <a:ext cx="3444840" cy="1362151"/>
            <a:chOff x="0" y="0"/>
            <a:chExt cx="2263775" cy="1074441"/>
          </a:xfrm>
        </p:grpSpPr>
        <p:sp>
          <p:nvSpPr>
            <p:cNvPr id="99" name="Freeform 63">
              <a:extLst>
                <a:ext uri="{FF2B5EF4-FFF2-40B4-BE49-F238E27FC236}">
                  <a16:creationId xmlns:a16="http://schemas.microsoft.com/office/drawing/2014/main" id="{DD541C08-081B-52E7-792E-268752EB979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00" name="Freeform 64">
              <a:extLst>
                <a:ext uri="{FF2B5EF4-FFF2-40B4-BE49-F238E27FC236}">
                  <a16:creationId xmlns:a16="http://schemas.microsoft.com/office/drawing/2014/main" id="{44A6409D-0F97-4C2A-2AE1-9D0A502703A4}"/>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01" name="Freeform 65">
              <a:extLst>
                <a:ext uri="{FF2B5EF4-FFF2-40B4-BE49-F238E27FC236}">
                  <a16:creationId xmlns:a16="http://schemas.microsoft.com/office/drawing/2014/main" id="{D06A1F8C-A1AF-52A3-1E12-DCFCCC0B10C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02" name="Group 66">
            <a:extLst>
              <a:ext uri="{FF2B5EF4-FFF2-40B4-BE49-F238E27FC236}">
                <a16:creationId xmlns:a16="http://schemas.microsoft.com/office/drawing/2014/main" id="{E3ADB8C7-89FC-7885-37B4-7110D32F9FE0}"/>
              </a:ext>
            </a:extLst>
          </p:cNvPr>
          <p:cNvGrpSpPr/>
          <p:nvPr/>
        </p:nvGrpSpPr>
        <p:grpSpPr>
          <a:xfrm>
            <a:off x="705361" y="221760"/>
            <a:ext cx="2671204" cy="566577"/>
            <a:chOff x="0" y="0"/>
            <a:chExt cx="1755380" cy="372326"/>
          </a:xfrm>
        </p:grpSpPr>
        <p:sp>
          <p:nvSpPr>
            <p:cNvPr id="103" name="Freeform 67">
              <a:extLst>
                <a:ext uri="{FF2B5EF4-FFF2-40B4-BE49-F238E27FC236}">
                  <a16:creationId xmlns:a16="http://schemas.microsoft.com/office/drawing/2014/main" id="{F0D4712F-6B9D-1894-97DC-4A93AB65653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04" name="Freeform 68">
              <a:extLst>
                <a:ext uri="{FF2B5EF4-FFF2-40B4-BE49-F238E27FC236}">
                  <a16:creationId xmlns:a16="http://schemas.microsoft.com/office/drawing/2014/main" id="{5FC4657E-C41E-9019-F2CB-B21FAE7F310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05" name="Freeform 69">
              <a:extLst>
                <a:ext uri="{FF2B5EF4-FFF2-40B4-BE49-F238E27FC236}">
                  <a16:creationId xmlns:a16="http://schemas.microsoft.com/office/drawing/2014/main" id="{4C98DFA1-1101-67E4-1FE4-9CB81C0A9F9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06" name="TextBox 70">
            <a:extLst>
              <a:ext uri="{FF2B5EF4-FFF2-40B4-BE49-F238E27FC236}">
                <a16:creationId xmlns:a16="http://schemas.microsoft.com/office/drawing/2014/main" id="{DDA1DE15-5027-1F34-1A3E-18921D7D5AF9}"/>
              </a:ext>
            </a:extLst>
          </p:cNvPr>
          <p:cNvSpPr txBox="1"/>
          <p:nvPr/>
        </p:nvSpPr>
        <p:spPr>
          <a:xfrm>
            <a:off x="775623" y="4013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sp>
        <p:nvSpPr>
          <p:cNvPr id="107" name="TextBox 71">
            <a:extLst>
              <a:ext uri="{FF2B5EF4-FFF2-40B4-BE49-F238E27FC236}">
                <a16:creationId xmlns:a16="http://schemas.microsoft.com/office/drawing/2014/main" id="{59123EE0-38EF-90D8-144D-D795F531896D}"/>
              </a:ext>
            </a:extLst>
          </p:cNvPr>
          <p:cNvSpPr txBox="1"/>
          <p:nvPr/>
        </p:nvSpPr>
        <p:spPr>
          <a:xfrm>
            <a:off x="335936" y="855884"/>
            <a:ext cx="2998711" cy="384401"/>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الخشيبات</a:t>
            </a:r>
            <a:r>
              <a:rPr lang="ar-MA" sz="2241" dirty="0">
                <a:solidFill>
                  <a:srgbClr val="000000"/>
                </a:solidFill>
                <a:latin typeface="IBM Plex Sans Arabic"/>
                <a:ea typeface="IBM Plex Sans Arabic"/>
                <a:cs typeface="IBM Plex Sans Arabic"/>
                <a:sym typeface="IBM Plex Sans Arabic"/>
                <a:rtl/>
              </a:rPr>
              <a:t>.</a:t>
            </a:r>
          </a:p>
        </p:txBody>
      </p:sp>
      <p:grpSp>
        <p:nvGrpSpPr>
          <p:cNvPr id="108" name="Group 72">
            <a:extLst>
              <a:ext uri="{FF2B5EF4-FFF2-40B4-BE49-F238E27FC236}">
                <a16:creationId xmlns:a16="http://schemas.microsoft.com/office/drawing/2014/main" id="{1493AF9D-5D55-6694-47F6-4011EDB4FCF8}"/>
              </a:ext>
            </a:extLst>
          </p:cNvPr>
          <p:cNvGrpSpPr/>
          <p:nvPr/>
        </p:nvGrpSpPr>
        <p:grpSpPr>
          <a:xfrm>
            <a:off x="421320" y="2459123"/>
            <a:ext cx="3444840" cy="1635002"/>
            <a:chOff x="0" y="0"/>
            <a:chExt cx="2263775" cy="1074441"/>
          </a:xfrm>
        </p:grpSpPr>
        <p:sp>
          <p:nvSpPr>
            <p:cNvPr id="109" name="Freeform 73">
              <a:extLst>
                <a:ext uri="{FF2B5EF4-FFF2-40B4-BE49-F238E27FC236}">
                  <a16:creationId xmlns:a16="http://schemas.microsoft.com/office/drawing/2014/main" id="{424F0804-D3F3-DFE5-FABC-DFA4213A5BEE}"/>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10" name="Freeform 74">
              <a:extLst>
                <a:ext uri="{FF2B5EF4-FFF2-40B4-BE49-F238E27FC236}">
                  <a16:creationId xmlns:a16="http://schemas.microsoft.com/office/drawing/2014/main" id="{95106C4D-9317-CBA4-096E-449878C31C75}"/>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11" name="Freeform 75">
              <a:extLst>
                <a:ext uri="{FF2B5EF4-FFF2-40B4-BE49-F238E27FC236}">
                  <a16:creationId xmlns:a16="http://schemas.microsoft.com/office/drawing/2014/main" id="{6AF999B6-1D81-720D-AF93-0A86726A5F5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12" name="Group 76">
            <a:extLst>
              <a:ext uri="{FF2B5EF4-FFF2-40B4-BE49-F238E27FC236}">
                <a16:creationId xmlns:a16="http://schemas.microsoft.com/office/drawing/2014/main" id="{5AB8A934-83B7-67C1-5EC5-C38849EDFC04}"/>
              </a:ext>
            </a:extLst>
          </p:cNvPr>
          <p:cNvGrpSpPr/>
          <p:nvPr/>
        </p:nvGrpSpPr>
        <p:grpSpPr>
          <a:xfrm>
            <a:off x="811034" y="2171700"/>
            <a:ext cx="2671204" cy="566577"/>
            <a:chOff x="0" y="0"/>
            <a:chExt cx="1755380" cy="372326"/>
          </a:xfrm>
        </p:grpSpPr>
        <p:sp>
          <p:nvSpPr>
            <p:cNvPr id="113" name="Freeform 77">
              <a:extLst>
                <a:ext uri="{FF2B5EF4-FFF2-40B4-BE49-F238E27FC236}">
                  <a16:creationId xmlns:a16="http://schemas.microsoft.com/office/drawing/2014/main" id="{C390BB36-2EA8-B1BF-84FB-76ECCC77470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14" name="Freeform 78">
              <a:extLst>
                <a:ext uri="{FF2B5EF4-FFF2-40B4-BE49-F238E27FC236}">
                  <a16:creationId xmlns:a16="http://schemas.microsoft.com/office/drawing/2014/main" id="{AC8758E8-F0A8-5E0A-E637-2C8CE16359C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15" name="Freeform 79">
              <a:extLst>
                <a:ext uri="{FF2B5EF4-FFF2-40B4-BE49-F238E27FC236}">
                  <a16:creationId xmlns:a16="http://schemas.microsoft.com/office/drawing/2014/main" id="{7BB82579-3C59-5D21-E733-B45EA9D1145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16" name="TextBox 80">
            <a:extLst>
              <a:ext uri="{FF2B5EF4-FFF2-40B4-BE49-F238E27FC236}">
                <a16:creationId xmlns:a16="http://schemas.microsoft.com/office/drawing/2014/main" id="{6250F2E8-AA31-6C06-19CF-43B144BEA7BE}"/>
              </a:ext>
            </a:extLst>
          </p:cNvPr>
          <p:cNvSpPr txBox="1"/>
          <p:nvPr/>
        </p:nvSpPr>
        <p:spPr>
          <a:xfrm>
            <a:off x="1410501" y="3072590"/>
            <a:ext cx="1466478"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20 دقيقة</a:t>
            </a:r>
            <a:endParaRPr lang="ar-EG" sz="2241" dirty="0">
              <a:solidFill>
                <a:srgbClr val="000000"/>
              </a:solidFill>
              <a:latin typeface="IBM Plex Sans Arabic"/>
              <a:ea typeface="IBM Plex Sans Arabic"/>
              <a:cs typeface="IBM Plex Sans Arabic"/>
              <a:sym typeface="IBM Plex Sans Arabic"/>
              <a:rtl/>
            </a:endParaRPr>
          </a:p>
        </p:txBody>
      </p:sp>
      <p:sp>
        <p:nvSpPr>
          <p:cNvPr id="117" name="TextBox 81">
            <a:extLst>
              <a:ext uri="{FF2B5EF4-FFF2-40B4-BE49-F238E27FC236}">
                <a16:creationId xmlns:a16="http://schemas.microsoft.com/office/drawing/2014/main" id="{BDE409AF-0E80-117F-7A16-8246D9A64993}"/>
              </a:ext>
            </a:extLst>
          </p:cNvPr>
          <p:cNvSpPr txBox="1"/>
          <p:nvPr/>
        </p:nvSpPr>
        <p:spPr>
          <a:xfrm>
            <a:off x="1016649" y="232990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grpSp>
        <p:nvGrpSpPr>
          <p:cNvPr id="8" name="Group 24">
            <a:extLst>
              <a:ext uri="{FF2B5EF4-FFF2-40B4-BE49-F238E27FC236}">
                <a16:creationId xmlns:a16="http://schemas.microsoft.com/office/drawing/2014/main" id="{BA5058E4-7E0C-6546-3A73-D496A84EC8A2}"/>
              </a:ext>
            </a:extLst>
          </p:cNvPr>
          <p:cNvGrpSpPr/>
          <p:nvPr/>
        </p:nvGrpSpPr>
        <p:grpSpPr>
          <a:xfrm>
            <a:off x="366282" y="6749773"/>
            <a:ext cx="3979782" cy="1097849"/>
            <a:chOff x="0" y="0"/>
            <a:chExt cx="2047842" cy="2496304"/>
          </a:xfrm>
        </p:grpSpPr>
        <p:sp>
          <p:nvSpPr>
            <p:cNvPr id="9" name="Freeform 25">
              <a:extLst>
                <a:ext uri="{FF2B5EF4-FFF2-40B4-BE49-F238E27FC236}">
                  <a16:creationId xmlns:a16="http://schemas.microsoft.com/office/drawing/2014/main" id="{B0673882-7FFE-4435-36EA-3B76BB45CB47}"/>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 name="Freeform 26">
              <a:extLst>
                <a:ext uri="{FF2B5EF4-FFF2-40B4-BE49-F238E27FC236}">
                  <a16:creationId xmlns:a16="http://schemas.microsoft.com/office/drawing/2014/main" id="{DEDD0CCE-D1C6-E424-71C5-D3E5F5CBEF1F}"/>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1" name="Freeform 27">
              <a:extLst>
                <a:ext uri="{FF2B5EF4-FFF2-40B4-BE49-F238E27FC236}">
                  <a16:creationId xmlns:a16="http://schemas.microsoft.com/office/drawing/2014/main" id="{D99C572B-C28D-1416-B0FF-FC8BD318C0C9}"/>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54" name="Freeform 48">
            <a:extLst>
              <a:ext uri="{FF2B5EF4-FFF2-40B4-BE49-F238E27FC236}">
                <a16:creationId xmlns:a16="http://schemas.microsoft.com/office/drawing/2014/main" id="{D2ECD43F-3542-639B-0A08-BCC7ADFD1826}"/>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grpSp>
        <p:nvGrpSpPr>
          <p:cNvPr id="62" name="Group 49">
            <a:extLst>
              <a:ext uri="{FF2B5EF4-FFF2-40B4-BE49-F238E27FC236}">
                <a16:creationId xmlns:a16="http://schemas.microsoft.com/office/drawing/2014/main" id="{216ACE48-12FD-686D-317C-D952ECE5B1FA}"/>
              </a:ext>
            </a:extLst>
          </p:cNvPr>
          <p:cNvGrpSpPr/>
          <p:nvPr/>
        </p:nvGrpSpPr>
        <p:grpSpPr>
          <a:xfrm>
            <a:off x="1843338" y="6272311"/>
            <a:ext cx="845407" cy="845407"/>
            <a:chOff x="0" y="0"/>
            <a:chExt cx="812800" cy="812800"/>
          </a:xfrm>
        </p:grpSpPr>
        <p:sp>
          <p:nvSpPr>
            <p:cNvPr id="63" name="Freeform 50">
              <a:extLst>
                <a:ext uri="{FF2B5EF4-FFF2-40B4-BE49-F238E27FC236}">
                  <a16:creationId xmlns:a16="http://schemas.microsoft.com/office/drawing/2014/main" id="{566AD029-CBD1-60DD-92E5-4E185728D1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64" name="TextBox 51">
              <a:extLst>
                <a:ext uri="{FF2B5EF4-FFF2-40B4-BE49-F238E27FC236}">
                  <a16:creationId xmlns:a16="http://schemas.microsoft.com/office/drawing/2014/main" id="{874F2955-1012-7DF3-0929-B3C741235F4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65" name="TextBox 52">
            <a:extLst>
              <a:ext uri="{FF2B5EF4-FFF2-40B4-BE49-F238E27FC236}">
                <a16:creationId xmlns:a16="http://schemas.microsoft.com/office/drawing/2014/main" id="{C55B20B8-86AA-690D-3301-21DEEA227D92}"/>
              </a:ext>
            </a:extLst>
          </p:cNvPr>
          <p:cNvSpPr txBox="1"/>
          <p:nvPr/>
        </p:nvSpPr>
        <p:spPr>
          <a:xfrm>
            <a:off x="1988545" y="64155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66" name="TextBox 53">
            <a:extLst>
              <a:ext uri="{FF2B5EF4-FFF2-40B4-BE49-F238E27FC236}">
                <a16:creationId xmlns:a16="http://schemas.microsoft.com/office/drawing/2014/main" id="{7F5038BB-1440-57CF-6BB4-6503D23E5F54}"/>
              </a:ext>
            </a:extLst>
          </p:cNvPr>
          <p:cNvSpPr txBox="1"/>
          <p:nvPr/>
        </p:nvSpPr>
        <p:spPr>
          <a:xfrm>
            <a:off x="950393"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26" name="ZoneTexte 25">
            <a:extLst>
              <a:ext uri="{FF2B5EF4-FFF2-40B4-BE49-F238E27FC236}">
                <a16:creationId xmlns:a16="http://schemas.microsoft.com/office/drawing/2014/main" id="{ED2C1F48-2545-F006-40D3-5BE78671F90E}"/>
              </a:ext>
            </a:extLst>
          </p:cNvPr>
          <p:cNvSpPr txBox="1"/>
          <p:nvPr/>
        </p:nvSpPr>
        <p:spPr>
          <a:xfrm>
            <a:off x="4641663" y="7830866"/>
            <a:ext cx="4159490" cy="2031325"/>
          </a:xfrm>
          <a:prstGeom prst="rect">
            <a:avLst/>
          </a:prstGeom>
          <a:noFill/>
        </p:spPr>
        <p:txBody>
          <a:bodyPr wrap="square" rtlCol="0">
            <a:spAutoFit/>
          </a:bodyPr>
          <a:lstStyle/>
          <a:p>
            <a:pPr algn="r" rtl="1"/>
            <a:r>
              <a:rPr lang="ar-MA" dirty="0">
                <a:solidFill>
                  <a:srgbClr val="2A2B39"/>
                </a:solidFill>
                <a:latin typeface="IBM Plex Sans Arabic"/>
                <a:cs typeface="IBM Plex Sans Arabic"/>
                <a:rtl/>
              </a:rPr>
              <a:t>يقدم منشط الورشة: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طريقة العمل (ثنائيات – مجموعات صغرى – جماعة القسم...)؛</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مقترحات للعمليات والأنشطة المطلوبة؛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الوسائل المعتمدة؛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المنتوج المنتظر؛</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نوع أو أنواع التحفيز الممكن استخدامه(ا).</a:t>
            </a:r>
          </a:p>
        </p:txBody>
      </p:sp>
      <p:grpSp>
        <p:nvGrpSpPr>
          <p:cNvPr id="24" name="Group 11">
            <a:extLst>
              <a:ext uri="{FF2B5EF4-FFF2-40B4-BE49-F238E27FC236}">
                <a16:creationId xmlns:a16="http://schemas.microsoft.com/office/drawing/2014/main" id="{F4563552-DCAA-EC39-E5E8-AB3EF21A73CA}"/>
              </a:ext>
            </a:extLst>
          </p:cNvPr>
          <p:cNvGrpSpPr/>
          <p:nvPr/>
        </p:nvGrpSpPr>
        <p:grpSpPr>
          <a:xfrm>
            <a:off x="4675076" y="494205"/>
            <a:ext cx="8557141" cy="1462740"/>
            <a:chOff x="1787" y="0"/>
            <a:chExt cx="4527112" cy="706045"/>
          </a:xfrm>
        </p:grpSpPr>
        <p:sp>
          <p:nvSpPr>
            <p:cNvPr id="25" name="Freeform 12">
              <a:extLst>
                <a:ext uri="{FF2B5EF4-FFF2-40B4-BE49-F238E27FC236}">
                  <a16:creationId xmlns:a16="http://schemas.microsoft.com/office/drawing/2014/main" id="{5DAA9ED2-B233-B18B-3616-7FAB09EB7B87}"/>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7" name="TextBox 13">
              <a:extLst>
                <a:ext uri="{FF2B5EF4-FFF2-40B4-BE49-F238E27FC236}">
                  <a16:creationId xmlns:a16="http://schemas.microsoft.com/office/drawing/2014/main" id="{5415711C-777A-B0FC-05FB-74F1EB6FE76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8" name="TextBox 17">
            <a:extLst>
              <a:ext uri="{FF2B5EF4-FFF2-40B4-BE49-F238E27FC236}">
                <a16:creationId xmlns:a16="http://schemas.microsoft.com/office/drawing/2014/main" id="{7E291E8F-471B-C02E-16F3-4187DE140627}"/>
              </a:ext>
            </a:extLst>
          </p:cNvPr>
          <p:cNvSpPr txBox="1"/>
          <p:nvPr/>
        </p:nvSpPr>
        <p:spPr>
          <a:xfrm>
            <a:off x="5567532" y="647700"/>
            <a:ext cx="6492155" cy="987450"/>
          </a:xfrm>
          <a:prstGeom prst="rect">
            <a:avLst/>
          </a:prstGeom>
        </p:spPr>
        <p:txBody>
          <a:bodyPr wrap="square" lIns="0" tIns="0" rIns="0" bIns="0" rtlCol="0" anchor="t">
            <a:spAutoFit/>
          </a:bodyPr>
          <a:lstStyle/>
          <a:p>
            <a:pPr lvl="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الضرب باستعمال </a:t>
            </a:r>
            <a:r>
              <a:rPr lang="ar-MA" sz="5400" b="1" dirty="0" err="1">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الخشيبات</a:t>
            </a:r>
            <a:endPar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307313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4B87-AFE3-6071-80F4-13F6C18A0F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EA963AD-F845-74E2-F503-146BE9F482F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a:p>
        </p:txBody>
      </p:sp>
      <p:sp>
        <p:nvSpPr>
          <p:cNvPr id="4" name="Freeform 4">
            <a:extLst>
              <a:ext uri="{FF2B5EF4-FFF2-40B4-BE49-F238E27FC236}">
                <a16:creationId xmlns:a16="http://schemas.microsoft.com/office/drawing/2014/main" id="{46D05A6A-1E90-5CBB-0BF8-FDBF326D171F}"/>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8164961A-0F02-7770-E85F-B3107665C252}"/>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6" name="Freeform 6">
            <a:extLst>
              <a:ext uri="{FF2B5EF4-FFF2-40B4-BE49-F238E27FC236}">
                <a16:creationId xmlns:a16="http://schemas.microsoft.com/office/drawing/2014/main" id="{738BAFF9-8079-C8FE-CB3E-EA0030A45C28}"/>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Freeform 7">
            <a:extLst>
              <a:ext uri="{FF2B5EF4-FFF2-40B4-BE49-F238E27FC236}">
                <a16:creationId xmlns:a16="http://schemas.microsoft.com/office/drawing/2014/main" id="{B52087D8-81B0-6943-C0C2-270489FDA642}"/>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2" name="Group 12">
            <a:extLst>
              <a:ext uri="{FF2B5EF4-FFF2-40B4-BE49-F238E27FC236}">
                <a16:creationId xmlns:a16="http://schemas.microsoft.com/office/drawing/2014/main" id="{7974F019-4DC3-9DED-F755-2BD3F858D696}"/>
              </a:ext>
            </a:extLst>
          </p:cNvPr>
          <p:cNvGrpSpPr/>
          <p:nvPr/>
        </p:nvGrpSpPr>
        <p:grpSpPr>
          <a:xfrm>
            <a:off x="9360708" y="6749773"/>
            <a:ext cx="4411367" cy="1128931"/>
            <a:chOff x="0" y="0"/>
            <a:chExt cx="2269920" cy="2496304"/>
          </a:xfrm>
        </p:grpSpPr>
        <p:sp>
          <p:nvSpPr>
            <p:cNvPr id="13" name="Freeform 13">
              <a:extLst>
                <a:ext uri="{FF2B5EF4-FFF2-40B4-BE49-F238E27FC236}">
                  <a16:creationId xmlns:a16="http://schemas.microsoft.com/office/drawing/2014/main" id="{72A08BE9-E369-E057-EE58-920518F115E7}"/>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D9BAB55F-62A5-C65B-1B51-3FEFE6257057}"/>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2ACE30CA-ACEE-FED6-B264-1CAA6376FDA7}"/>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36B56806-B57C-9732-875C-A64BCADE50E2}"/>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FE0C530F-E0BC-09FD-D53C-D2F55B6AE6A9}"/>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7DE98D17-3D01-1A70-88D6-B4C220AC8EFD}"/>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94714CE8-C97A-6E6A-0023-ADAC8163FC51}"/>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024CECDE-8A81-5DD2-21EB-95CBC74D5E0F}"/>
              </a:ext>
            </a:extLst>
          </p:cNvPr>
          <p:cNvGrpSpPr/>
          <p:nvPr/>
        </p:nvGrpSpPr>
        <p:grpSpPr>
          <a:xfrm>
            <a:off x="4597336" y="6743700"/>
            <a:ext cx="4546664" cy="1104234"/>
            <a:chOff x="0" y="0"/>
            <a:chExt cx="2339538" cy="2496304"/>
          </a:xfrm>
        </p:grpSpPr>
        <p:sp>
          <p:nvSpPr>
            <p:cNvPr id="21" name="Freeform 21">
              <a:extLst>
                <a:ext uri="{FF2B5EF4-FFF2-40B4-BE49-F238E27FC236}">
                  <a16:creationId xmlns:a16="http://schemas.microsoft.com/office/drawing/2014/main" id="{8669D0F2-5751-6077-8E66-4A3C45CB886F}"/>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D21E85ED-FAFA-6211-23EF-2B07C4DFFDCA}"/>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5880E2F4-8D55-9236-4677-8AE188F2D148}"/>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EF4D7484-A73F-BCB8-3E5A-20EB996DCA8A}"/>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A5DB684F-3F15-C6DD-41FE-DB4ED30EBA8C}"/>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D00C9A9D-0560-2B4F-44C0-EF79537FF71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98FE541C-4E0D-4C0D-22DC-6A8F98FE797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FC5D6E2B-D377-6C5D-5057-64003842D62B}"/>
              </a:ext>
            </a:extLst>
          </p:cNvPr>
          <p:cNvSpPr txBox="1"/>
          <p:nvPr/>
        </p:nvSpPr>
        <p:spPr>
          <a:xfrm>
            <a:off x="10338114"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331AC925-FA73-F3BC-30A6-DFA49E27CC84}"/>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709129EF-0837-B460-3946-C4DB8282080A}"/>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0E377BD8-878A-A742-7D9D-EDC8680312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9974DF68-3C29-6B8D-7302-0A4BC8214FD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567CEC25-2951-90DC-A157-95E2F0902631}"/>
              </a:ext>
            </a:extLst>
          </p:cNvPr>
          <p:cNvSpPr txBox="1"/>
          <p:nvPr/>
        </p:nvSpPr>
        <p:spPr>
          <a:xfrm>
            <a:off x="14664190"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F4373E33-373D-71DD-78FC-6D33218A43CB}"/>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2037B2B1-66C5-C594-D872-81F2FFD6BA66}"/>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6FE187E8-8E5E-BB56-3DEE-79B608E80BE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B405176B-5B68-0D28-2FE9-2431BBFCB0E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881D51EB-7F29-A3BE-4779-AF4F599D88E5}"/>
              </a:ext>
            </a:extLst>
          </p:cNvPr>
          <p:cNvSpPr txBox="1"/>
          <p:nvPr/>
        </p:nvSpPr>
        <p:spPr>
          <a:xfrm>
            <a:off x="6565461" y="636678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4" name="TextBox 44">
            <a:extLst>
              <a:ext uri="{FF2B5EF4-FFF2-40B4-BE49-F238E27FC236}">
                <a16:creationId xmlns:a16="http://schemas.microsoft.com/office/drawing/2014/main" id="{2C205E79-F783-910C-C972-1A4D2008E7D6}"/>
              </a:ext>
            </a:extLst>
          </p:cNvPr>
          <p:cNvSpPr txBox="1"/>
          <p:nvPr/>
        </p:nvSpPr>
        <p:spPr>
          <a:xfrm>
            <a:off x="11277600"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33B94025-50B0-2E06-976F-6790383F7C45}"/>
              </a:ext>
            </a:extLst>
          </p:cNvPr>
          <p:cNvSpPr txBox="1"/>
          <p:nvPr/>
        </p:nvSpPr>
        <p:spPr>
          <a:xfrm>
            <a:off x="15696576" y="631395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46" name="TextBox 46">
            <a:extLst>
              <a:ext uri="{FF2B5EF4-FFF2-40B4-BE49-F238E27FC236}">
                <a16:creationId xmlns:a16="http://schemas.microsoft.com/office/drawing/2014/main" id="{0B1B8335-EEE3-CEAC-5735-9FA0D7E6A2E3}"/>
              </a:ext>
            </a:extLst>
          </p:cNvPr>
          <p:cNvSpPr txBox="1"/>
          <p:nvPr/>
        </p:nvSpPr>
        <p:spPr>
          <a:xfrm>
            <a:off x="5827183" y="721310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57" name="Group 57">
            <a:extLst>
              <a:ext uri="{FF2B5EF4-FFF2-40B4-BE49-F238E27FC236}">
                <a16:creationId xmlns:a16="http://schemas.microsoft.com/office/drawing/2014/main" id="{40252860-0E75-3D71-493C-5460AD568A8D}"/>
              </a:ext>
            </a:extLst>
          </p:cNvPr>
          <p:cNvGrpSpPr/>
          <p:nvPr/>
        </p:nvGrpSpPr>
        <p:grpSpPr>
          <a:xfrm rot="5400000">
            <a:off x="12228919" y="3412119"/>
            <a:ext cx="1569555" cy="839931"/>
            <a:chOff x="0" y="0"/>
            <a:chExt cx="1223127" cy="654544"/>
          </a:xfrm>
        </p:grpSpPr>
        <p:sp>
          <p:nvSpPr>
            <p:cNvPr id="58" name="Freeform 58">
              <a:extLst>
                <a:ext uri="{FF2B5EF4-FFF2-40B4-BE49-F238E27FC236}">
                  <a16:creationId xmlns:a16="http://schemas.microsoft.com/office/drawing/2014/main" id="{5B1D1ACE-5D42-1E1D-405B-D48012808D7C}"/>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7E725B6-DB98-EBE7-06EC-2A551496E479}"/>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207CF4BB-BD59-73F1-1706-E147FFAF821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7722A30F-6284-4A50-439D-355B2A5D5AF6}"/>
              </a:ext>
            </a:extLst>
          </p:cNvPr>
          <p:cNvSpPr txBox="1"/>
          <p:nvPr/>
        </p:nvSpPr>
        <p:spPr>
          <a:xfrm rot="5400000">
            <a:off x="11761579" y="356375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pic>
        <p:nvPicPr>
          <p:cNvPr id="3" name="Image 4">
            <a:extLst>
              <a:ext uri="{FF2B5EF4-FFF2-40B4-BE49-F238E27FC236}">
                <a16:creationId xmlns:a16="http://schemas.microsoft.com/office/drawing/2014/main" id="{997E7FC2-944A-974E-88CA-4079046097A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4503535" y="789277"/>
            <a:ext cx="3252855" cy="1510477"/>
          </a:xfrm>
          <a:prstGeom prst="rect">
            <a:avLst/>
          </a:prstGeom>
        </p:spPr>
      </p:pic>
      <p:grpSp>
        <p:nvGrpSpPr>
          <p:cNvPr id="77" name="Group 8">
            <a:extLst>
              <a:ext uri="{FF2B5EF4-FFF2-40B4-BE49-F238E27FC236}">
                <a16:creationId xmlns:a16="http://schemas.microsoft.com/office/drawing/2014/main" id="{42D3B8DB-FED6-4D3B-6BEE-2CC32023EB36}"/>
              </a:ext>
            </a:extLst>
          </p:cNvPr>
          <p:cNvGrpSpPr/>
          <p:nvPr/>
        </p:nvGrpSpPr>
        <p:grpSpPr>
          <a:xfrm>
            <a:off x="5076181" y="2929537"/>
            <a:ext cx="7517550" cy="1842095"/>
            <a:chOff x="0" y="0"/>
            <a:chExt cx="3172940" cy="796749"/>
          </a:xfrm>
        </p:grpSpPr>
        <p:sp>
          <p:nvSpPr>
            <p:cNvPr id="78" name="Freeform 9">
              <a:extLst>
                <a:ext uri="{FF2B5EF4-FFF2-40B4-BE49-F238E27FC236}">
                  <a16:creationId xmlns:a16="http://schemas.microsoft.com/office/drawing/2014/main" id="{721514E9-D4A9-196E-5F7E-46A729543706}"/>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79" name="Freeform 10">
              <a:extLst>
                <a:ext uri="{FF2B5EF4-FFF2-40B4-BE49-F238E27FC236}">
                  <a16:creationId xmlns:a16="http://schemas.microsoft.com/office/drawing/2014/main" id="{B732CEB8-697C-15CB-CC7E-D44EB8A32F0F}"/>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80" name="Freeform 11">
              <a:extLst>
                <a:ext uri="{FF2B5EF4-FFF2-40B4-BE49-F238E27FC236}">
                  <a16:creationId xmlns:a16="http://schemas.microsoft.com/office/drawing/2014/main" id="{9BB7E90E-7096-ECEC-60FE-7C5D8D8B6721}"/>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81" name="TextBox 54">
            <a:extLst>
              <a:ext uri="{FF2B5EF4-FFF2-40B4-BE49-F238E27FC236}">
                <a16:creationId xmlns:a16="http://schemas.microsoft.com/office/drawing/2014/main" id="{EDA2A14A-0A6C-0EAC-4E52-01D078C1E965}"/>
              </a:ext>
            </a:extLst>
          </p:cNvPr>
          <p:cNvSpPr txBox="1"/>
          <p:nvPr/>
        </p:nvSpPr>
        <p:spPr>
          <a:xfrm>
            <a:off x="5247455" y="3378512"/>
            <a:ext cx="6911277"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الضرب والانتقال من الكتابة الجمعية إلى الكتابة </a:t>
            </a:r>
            <a:r>
              <a:rPr lang="ar-EG" sz="1912" dirty="0" err="1">
                <a:solidFill>
                  <a:srgbClr val="2A2B39"/>
                </a:solidFill>
                <a:latin typeface="IBM Plex Sans Arabic"/>
                <a:ea typeface="IBM Plex Sans Arabic"/>
                <a:cs typeface="IBM Plex Sans Arabic"/>
                <a:sym typeface="IBM Plex Sans Arabic"/>
                <a:rtl/>
              </a:rPr>
              <a:t>الضربية</a:t>
            </a:r>
            <a:r>
              <a:rPr lang="ar-EG" sz="1912" dirty="0">
                <a:solidFill>
                  <a:srgbClr val="2A2B39"/>
                </a:solidFill>
                <a:latin typeface="IBM Plex Sans Arabic"/>
                <a:ea typeface="IBM Plex Sans Arabic"/>
                <a:cs typeface="IBM Plex Sans Arabic"/>
                <a:sym typeface="IBM Plex Sans Arabic"/>
                <a:rtl/>
              </a:rPr>
              <a:t>؛</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التوزيع بالتساوي والتجميع بقدر معين؛</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الربط بين مفهومي الضرب والقسمة</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grpSp>
        <p:nvGrpSpPr>
          <p:cNvPr id="98" name="Group 62">
            <a:extLst>
              <a:ext uri="{FF2B5EF4-FFF2-40B4-BE49-F238E27FC236}">
                <a16:creationId xmlns:a16="http://schemas.microsoft.com/office/drawing/2014/main" id="{F7FBA4AC-DDF3-A07F-20E2-5B3ADDE9D3F1}"/>
              </a:ext>
            </a:extLst>
          </p:cNvPr>
          <p:cNvGrpSpPr/>
          <p:nvPr/>
        </p:nvGrpSpPr>
        <p:grpSpPr>
          <a:xfrm>
            <a:off x="318543" y="492576"/>
            <a:ext cx="3444840" cy="1362151"/>
            <a:chOff x="0" y="0"/>
            <a:chExt cx="2263775" cy="1074441"/>
          </a:xfrm>
        </p:grpSpPr>
        <p:sp>
          <p:nvSpPr>
            <p:cNvPr id="99" name="Freeform 63">
              <a:extLst>
                <a:ext uri="{FF2B5EF4-FFF2-40B4-BE49-F238E27FC236}">
                  <a16:creationId xmlns:a16="http://schemas.microsoft.com/office/drawing/2014/main" id="{4EDF9678-7EF5-1D2C-B8CF-C70A23272EA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00" name="Freeform 64">
              <a:extLst>
                <a:ext uri="{FF2B5EF4-FFF2-40B4-BE49-F238E27FC236}">
                  <a16:creationId xmlns:a16="http://schemas.microsoft.com/office/drawing/2014/main" id="{17E021A4-50C8-16B8-CB9C-0D182C44A9B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01" name="Freeform 65">
              <a:extLst>
                <a:ext uri="{FF2B5EF4-FFF2-40B4-BE49-F238E27FC236}">
                  <a16:creationId xmlns:a16="http://schemas.microsoft.com/office/drawing/2014/main" id="{8E85751D-92B0-D649-67E2-4852B31E740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02" name="Group 66">
            <a:extLst>
              <a:ext uri="{FF2B5EF4-FFF2-40B4-BE49-F238E27FC236}">
                <a16:creationId xmlns:a16="http://schemas.microsoft.com/office/drawing/2014/main" id="{03D37B63-5DB3-2205-C800-33241BD25B49}"/>
              </a:ext>
            </a:extLst>
          </p:cNvPr>
          <p:cNvGrpSpPr/>
          <p:nvPr/>
        </p:nvGrpSpPr>
        <p:grpSpPr>
          <a:xfrm>
            <a:off x="705361" y="221760"/>
            <a:ext cx="2671204" cy="566577"/>
            <a:chOff x="0" y="0"/>
            <a:chExt cx="1755380" cy="372326"/>
          </a:xfrm>
        </p:grpSpPr>
        <p:sp>
          <p:nvSpPr>
            <p:cNvPr id="103" name="Freeform 67">
              <a:extLst>
                <a:ext uri="{FF2B5EF4-FFF2-40B4-BE49-F238E27FC236}">
                  <a16:creationId xmlns:a16="http://schemas.microsoft.com/office/drawing/2014/main" id="{33DF1464-657A-66B5-7191-1D30509C5BA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04" name="Freeform 68">
              <a:extLst>
                <a:ext uri="{FF2B5EF4-FFF2-40B4-BE49-F238E27FC236}">
                  <a16:creationId xmlns:a16="http://schemas.microsoft.com/office/drawing/2014/main" id="{785034FE-0888-0DC1-B6AC-0B14C5C6355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05" name="Freeform 69">
              <a:extLst>
                <a:ext uri="{FF2B5EF4-FFF2-40B4-BE49-F238E27FC236}">
                  <a16:creationId xmlns:a16="http://schemas.microsoft.com/office/drawing/2014/main" id="{138542BA-0729-ADD5-49C3-E29B1285A73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06" name="TextBox 70">
            <a:extLst>
              <a:ext uri="{FF2B5EF4-FFF2-40B4-BE49-F238E27FC236}">
                <a16:creationId xmlns:a16="http://schemas.microsoft.com/office/drawing/2014/main" id="{71C09D90-92F0-3E0B-DA8B-6618ABE0C576}"/>
              </a:ext>
            </a:extLst>
          </p:cNvPr>
          <p:cNvSpPr txBox="1"/>
          <p:nvPr/>
        </p:nvSpPr>
        <p:spPr>
          <a:xfrm>
            <a:off x="775623" y="4013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الوسائل</a:t>
            </a:r>
          </a:p>
        </p:txBody>
      </p:sp>
      <p:sp>
        <p:nvSpPr>
          <p:cNvPr id="107" name="TextBox 71">
            <a:extLst>
              <a:ext uri="{FF2B5EF4-FFF2-40B4-BE49-F238E27FC236}">
                <a16:creationId xmlns:a16="http://schemas.microsoft.com/office/drawing/2014/main" id="{E068AF12-2987-5393-167A-8E04B4E0E68F}"/>
              </a:ext>
            </a:extLst>
          </p:cNvPr>
          <p:cNvSpPr txBox="1"/>
          <p:nvPr/>
        </p:nvSpPr>
        <p:spPr>
          <a:xfrm>
            <a:off x="335936" y="855884"/>
            <a:ext cx="2998711" cy="384401"/>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الخشيبات</a:t>
            </a:r>
            <a:r>
              <a:rPr lang="ar-MA" sz="2241" dirty="0">
                <a:solidFill>
                  <a:srgbClr val="000000"/>
                </a:solidFill>
                <a:latin typeface="IBM Plex Sans Arabic"/>
                <a:ea typeface="IBM Plex Sans Arabic"/>
                <a:cs typeface="IBM Plex Sans Arabic"/>
                <a:sym typeface="IBM Plex Sans Arabic"/>
                <a:rtl/>
              </a:rPr>
              <a:t>.</a:t>
            </a:r>
          </a:p>
        </p:txBody>
      </p:sp>
      <p:grpSp>
        <p:nvGrpSpPr>
          <p:cNvPr id="108" name="Group 72">
            <a:extLst>
              <a:ext uri="{FF2B5EF4-FFF2-40B4-BE49-F238E27FC236}">
                <a16:creationId xmlns:a16="http://schemas.microsoft.com/office/drawing/2014/main" id="{70FD1C3E-12EC-EAB1-E5F4-22DF0B060DDA}"/>
              </a:ext>
            </a:extLst>
          </p:cNvPr>
          <p:cNvGrpSpPr/>
          <p:nvPr/>
        </p:nvGrpSpPr>
        <p:grpSpPr>
          <a:xfrm>
            <a:off x="421320" y="2459123"/>
            <a:ext cx="3444840" cy="1635002"/>
            <a:chOff x="0" y="0"/>
            <a:chExt cx="2263775" cy="1074441"/>
          </a:xfrm>
        </p:grpSpPr>
        <p:sp>
          <p:nvSpPr>
            <p:cNvPr id="109" name="Freeform 73">
              <a:extLst>
                <a:ext uri="{FF2B5EF4-FFF2-40B4-BE49-F238E27FC236}">
                  <a16:creationId xmlns:a16="http://schemas.microsoft.com/office/drawing/2014/main" id="{252BF14B-0DD1-CABB-BDCD-9F71FEA9F83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10" name="Freeform 74">
              <a:extLst>
                <a:ext uri="{FF2B5EF4-FFF2-40B4-BE49-F238E27FC236}">
                  <a16:creationId xmlns:a16="http://schemas.microsoft.com/office/drawing/2014/main" id="{93DF8790-F652-19DE-0DD2-886085243427}"/>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11" name="Freeform 75">
              <a:extLst>
                <a:ext uri="{FF2B5EF4-FFF2-40B4-BE49-F238E27FC236}">
                  <a16:creationId xmlns:a16="http://schemas.microsoft.com/office/drawing/2014/main" id="{1D689A29-0996-B54A-DA1C-9DD818C88D5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12" name="Group 76">
            <a:extLst>
              <a:ext uri="{FF2B5EF4-FFF2-40B4-BE49-F238E27FC236}">
                <a16:creationId xmlns:a16="http://schemas.microsoft.com/office/drawing/2014/main" id="{848A0EDD-11BA-3F1C-DF57-57182FA346F8}"/>
              </a:ext>
            </a:extLst>
          </p:cNvPr>
          <p:cNvGrpSpPr/>
          <p:nvPr/>
        </p:nvGrpSpPr>
        <p:grpSpPr>
          <a:xfrm>
            <a:off x="811034" y="2171700"/>
            <a:ext cx="2671204" cy="566577"/>
            <a:chOff x="0" y="0"/>
            <a:chExt cx="1755380" cy="372326"/>
          </a:xfrm>
        </p:grpSpPr>
        <p:sp>
          <p:nvSpPr>
            <p:cNvPr id="113" name="Freeform 77">
              <a:extLst>
                <a:ext uri="{FF2B5EF4-FFF2-40B4-BE49-F238E27FC236}">
                  <a16:creationId xmlns:a16="http://schemas.microsoft.com/office/drawing/2014/main" id="{66F8C419-4FE4-A840-70DF-9370D426D05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14" name="Freeform 78">
              <a:extLst>
                <a:ext uri="{FF2B5EF4-FFF2-40B4-BE49-F238E27FC236}">
                  <a16:creationId xmlns:a16="http://schemas.microsoft.com/office/drawing/2014/main" id="{FB88C7D1-BCA9-C611-3907-B69318EAF69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15" name="Freeform 79">
              <a:extLst>
                <a:ext uri="{FF2B5EF4-FFF2-40B4-BE49-F238E27FC236}">
                  <a16:creationId xmlns:a16="http://schemas.microsoft.com/office/drawing/2014/main" id="{1DA44F6C-489E-4125-CFAC-66D0583EFC7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16" name="TextBox 80">
            <a:extLst>
              <a:ext uri="{FF2B5EF4-FFF2-40B4-BE49-F238E27FC236}">
                <a16:creationId xmlns:a16="http://schemas.microsoft.com/office/drawing/2014/main" id="{7162AE3D-2877-319B-2528-55B7C1B4099C}"/>
              </a:ext>
            </a:extLst>
          </p:cNvPr>
          <p:cNvSpPr txBox="1"/>
          <p:nvPr/>
        </p:nvSpPr>
        <p:spPr>
          <a:xfrm>
            <a:off x="1410501" y="3072590"/>
            <a:ext cx="1466478"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20 دقيقة</a:t>
            </a:r>
            <a:endParaRPr lang="ar-EG" sz="2241" dirty="0">
              <a:solidFill>
                <a:srgbClr val="000000"/>
              </a:solidFill>
              <a:latin typeface="IBM Plex Sans Arabic"/>
              <a:ea typeface="IBM Plex Sans Arabic"/>
              <a:cs typeface="IBM Plex Sans Arabic"/>
              <a:sym typeface="IBM Plex Sans Arabic"/>
              <a:rtl/>
            </a:endParaRPr>
          </a:p>
        </p:txBody>
      </p:sp>
      <p:sp>
        <p:nvSpPr>
          <p:cNvPr id="117" name="TextBox 81">
            <a:extLst>
              <a:ext uri="{FF2B5EF4-FFF2-40B4-BE49-F238E27FC236}">
                <a16:creationId xmlns:a16="http://schemas.microsoft.com/office/drawing/2014/main" id="{1E1AC3EF-2E15-5649-7083-21831885CFBF}"/>
              </a:ext>
            </a:extLst>
          </p:cNvPr>
          <p:cNvSpPr txBox="1"/>
          <p:nvPr/>
        </p:nvSpPr>
        <p:spPr>
          <a:xfrm>
            <a:off x="1016649" y="232990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grpSp>
        <p:nvGrpSpPr>
          <p:cNvPr id="8" name="Group 24">
            <a:extLst>
              <a:ext uri="{FF2B5EF4-FFF2-40B4-BE49-F238E27FC236}">
                <a16:creationId xmlns:a16="http://schemas.microsoft.com/office/drawing/2014/main" id="{D3FBE19C-6123-494C-6D54-26EFE8D000B0}"/>
              </a:ext>
            </a:extLst>
          </p:cNvPr>
          <p:cNvGrpSpPr/>
          <p:nvPr/>
        </p:nvGrpSpPr>
        <p:grpSpPr>
          <a:xfrm>
            <a:off x="366282" y="6749773"/>
            <a:ext cx="3979782" cy="3246752"/>
            <a:chOff x="0" y="0"/>
            <a:chExt cx="2047842" cy="2496304"/>
          </a:xfrm>
        </p:grpSpPr>
        <p:sp>
          <p:nvSpPr>
            <p:cNvPr id="9" name="Freeform 25">
              <a:extLst>
                <a:ext uri="{FF2B5EF4-FFF2-40B4-BE49-F238E27FC236}">
                  <a16:creationId xmlns:a16="http://schemas.microsoft.com/office/drawing/2014/main" id="{F3186B52-6F95-A7E7-E3BD-86FB4023FD10}"/>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 name="Freeform 26">
              <a:extLst>
                <a:ext uri="{FF2B5EF4-FFF2-40B4-BE49-F238E27FC236}">
                  <a16:creationId xmlns:a16="http://schemas.microsoft.com/office/drawing/2014/main" id="{BBF9A0C1-5CD2-1D56-3C8D-05EE31F8CAE7}"/>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1" name="Freeform 27">
              <a:extLst>
                <a:ext uri="{FF2B5EF4-FFF2-40B4-BE49-F238E27FC236}">
                  <a16:creationId xmlns:a16="http://schemas.microsoft.com/office/drawing/2014/main" id="{74766CEC-BD9C-C64F-0596-BB78CD826AF0}"/>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54" name="Freeform 48">
            <a:extLst>
              <a:ext uri="{FF2B5EF4-FFF2-40B4-BE49-F238E27FC236}">
                <a16:creationId xmlns:a16="http://schemas.microsoft.com/office/drawing/2014/main" id="{997D668D-3196-7D28-EAF8-7ADDE5A69A99}"/>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grpSp>
        <p:nvGrpSpPr>
          <p:cNvPr id="62" name="Group 49">
            <a:extLst>
              <a:ext uri="{FF2B5EF4-FFF2-40B4-BE49-F238E27FC236}">
                <a16:creationId xmlns:a16="http://schemas.microsoft.com/office/drawing/2014/main" id="{7B1E4972-336F-4491-7330-87B3F6021F8B}"/>
              </a:ext>
            </a:extLst>
          </p:cNvPr>
          <p:cNvGrpSpPr/>
          <p:nvPr/>
        </p:nvGrpSpPr>
        <p:grpSpPr>
          <a:xfrm>
            <a:off x="1843338" y="6272311"/>
            <a:ext cx="845407" cy="845407"/>
            <a:chOff x="0" y="0"/>
            <a:chExt cx="812800" cy="812800"/>
          </a:xfrm>
        </p:grpSpPr>
        <p:sp>
          <p:nvSpPr>
            <p:cNvPr id="63" name="Freeform 50">
              <a:extLst>
                <a:ext uri="{FF2B5EF4-FFF2-40B4-BE49-F238E27FC236}">
                  <a16:creationId xmlns:a16="http://schemas.microsoft.com/office/drawing/2014/main" id="{0F678225-FA13-9E84-F48F-51970D8270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64" name="TextBox 51">
              <a:extLst>
                <a:ext uri="{FF2B5EF4-FFF2-40B4-BE49-F238E27FC236}">
                  <a16:creationId xmlns:a16="http://schemas.microsoft.com/office/drawing/2014/main" id="{0A01C917-E7E8-9034-767B-91A27A474CD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65" name="TextBox 52">
            <a:extLst>
              <a:ext uri="{FF2B5EF4-FFF2-40B4-BE49-F238E27FC236}">
                <a16:creationId xmlns:a16="http://schemas.microsoft.com/office/drawing/2014/main" id="{47D8E4F0-03AD-E5E1-1624-0B8ADCD70DA8}"/>
              </a:ext>
            </a:extLst>
          </p:cNvPr>
          <p:cNvSpPr txBox="1"/>
          <p:nvPr/>
        </p:nvSpPr>
        <p:spPr>
          <a:xfrm>
            <a:off x="1988545" y="64155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66" name="TextBox 53">
            <a:extLst>
              <a:ext uri="{FF2B5EF4-FFF2-40B4-BE49-F238E27FC236}">
                <a16:creationId xmlns:a16="http://schemas.microsoft.com/office/drawing/2014/main" id="{7FB813C6-EC5B-3B81-4A1A-9240A0ED2B35}"/>
              </a:ext>
            </a:extLst>
          </p:cNvPr>
          <p:cNvSpPr txBox="1"/>
          <p:nvPr/>
        </p:nvSpPr>
        <p:spPr>
          <a:xfrm>
            <a:off x="950393" y="72332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26" name="TextBox 56">
            <a:extLst>
              <a:ext uri="{FF2B5EF4-FFF2-40B4-BE49-F238E27FC236}">
                <a16:creationId xmlns:a16="http://schemas.microsoft.com/office/drawing/2014/main" id="{75B6567B-7087-C0E3-836D-35346532140E}"/>
              </a:ext>
            </a:extLst>
          </p:cNvPr>
          <p:cNvSpPr txBox="1"/>
          <p:nvPr/>
        </p:nvSpPr>
        <p:spPr>
          <a:xfrm>
            <a:off x="702891" y="7844816"/>
            <a:ext cx="2987679" cy="1542730"/>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24" name="Group 11">
            <a:extLst>
              <a:ext uri="{FF2B5EF4-FFF2-40B4-BE49-F238E27FC236}">
                <a16:creationId xmlns:a16="http://schemas.microsoft.com/office/drawing/2014/main" id="{3CAE336F-7892-2E71-36FA-A59013C6A6A5}"/>
              </a:ext>
            </a:extLst>
          </p:cNvPr>
          <p:cNvGrpSpPr/>
          <p:nvPr/>
        </p:nvGrpSpPr>
        <p:grpSpPr>
          <a:xfrm>
            <a:off x="4675076" y="494205"/>
            <a:ext cx="8557141" cy="1462740"/>
            <a:chOff x="1787" y="0"/>
            <a:chExt cx="4527112" cy="706045"/>
          </a:xfrm>
        </p:grpSpPr>
        <p:sp>
          <p:nvSpPr>
            <p:cNvPr id="25" name="Freeform 12">
              <a:extLst>
                <a:ext uri="{FF2B5EF4-FFF2-40B4-BE49-F238E27FC236}">
                  <a16:creationId xmlns:a16="http://schemas.microsoft.com/office/drawing/2014/main" id="{A5CC9A6F-4FB2-7709-0B02-7FEBD2FD52A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7" name="TextBox 13">
              <a:extLst>
                <a:ext uri="{FF2B5EF4-FFF2-40B4-BE49-F238E27FC236}">
                  <a16:creationId xmlns:a16="http://schemas.microsoft.com/office/drawing/2014/main" id="{115DCB70-65F8-D3EF-0F03-1F453E565839}"/>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8" name="TextBox 17">
            <a:extLst>
              <a:ext uri="{FF2B5EF4-FFF2-40B4-BE49-F238E27FC236}">
                <a16:creationId xmlns:a16="http://schemas.microsoft.com/office/drawing/2014/main" id="{D406EA15-1E7A-DAB1-075C-0094D57B25E9}"/>
              </a:ext>
            </a:extLst>
          </p:cNvPr>
          <p:cNvSpPr txBox="1"/>
          <p:nvPr/>
        </p:nvSpPr>
        <p:spPr>
          <a:xfrm>
            <a:off x="5567532" y="647700"/>
            <a:ext cx="6492155" cy="987450"/>
          </a:xfrm>
          <a:prstGeom prst="rect">
            <a:avLst/>
          </a:prstGeom>
        </p:spPr>
        <p:txBody>
          <a:bodyPr wrap="square" lIns="0" tIns="0" rIns="0" bIns="0" rtlCol="0" anchor="t">
            <a:spAutoFit/>
          </a:bodyPr>
          <a:lstStyle/>
          <a:p>
            <a:pPr lvl="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الضرب باستعمال </a:t>
            </a:r>
            <a:r>
              <a:rPr lang="ar-MA" sz="5400" b="1" dirty="0" err="1">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الخشيبات</a:t>
            </a:r>
            <a:endPar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813034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3812A-4E01-30E1-F8D8-AC58A29D3FBF}"/>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D04D5777-3A5D-91CF-B114-14B53F01BA0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0FC2931D-1340-7A62-CADC-067CDEE981F1}"/>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DD7F868D-29BB-6B2D-A22A-F533D5755932}"/>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ECB511CB-0332-A9DF-8C53-1740197A2C01}"/>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83BBB0BB-07E6-209C-DFA7-07C4A11369BF}"/>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4AAB6E7-13CD-1E4A-F0B9-901C442297D1}"/>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550B545C-50C2-86AD-513C-6E4993542F39}"/>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07F4D95E-50C7-3BEA-6A8E-0DF13B32BA5D}"/>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DD1FB89F-D4C9-1959-C1B9-A1545E95F1CD}"/>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9FFC2336-02EE-FBE8-0B4D-29C3B16EE7EF}"/>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1D7C83AD-85BD-E2FA-A701-D5C988DCF33D}"/>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2271729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68583-7A76-98AF-DBCD-A501865ECA00}"/>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F1999D9C-AD1D-38DD-918C-24DA981B5663}"/>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94B45C0-6FA8-DE0C-4EBE-3F76CD168B8B}"/>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A3A56DBD-7ED3-D86A-6E74-4BCD817FEAA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B960F255-7BC4-2B69-6481-A8777DB2E90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918C3A3B-B550-A714-10DC-E94388223D6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9B03536-9803-07B6-ECEC-063D4F968A28}"/>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27DB16E6-645C-9712-CE52-F34D74C80A9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ADF99521-3509-7195-5FED-95048247212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6208B541-C0F4-005A-E989-4C8776D82445}"/>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467F02D6-81EF-7DB0-9829-682BEE40F5D4}"/>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64AE702A-0BB5-597C-5CED-147B7241601A}"/>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33888448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21A34-1884-DD02-6F00-BB2865BA28C1}"/>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A2DCB7B4-DDF7-7C4E-E4CE-E2F60C4BA345}"/>
              </a:ext>
            </a:extLst>
          </p:cNvPr>
          <p:cNvSpPr txBox="1"/>
          <p:nvPr/>
        </p:nvSpPr>
        <p:spPr>
          <a:xfrm>
            <a:off x="1389370" y="4680873"/>
            <a:ext cx="10543065" cy="1048364"/>
          </a:xfrm>
          <a:prstGeom prst="rect">
            <a:avLst/>
          </a:prstGeom>
        </p:spPr>
        <p:txBody>
          <a:bodyPr wrap="square" lIns="0" tIns="0" rIns="0" bIns="0" rtlCol="0" anchor="t">
            <a:spAutoFit/>
          </a:bodyPr>
          <a:lstStyle/>
          <a:p>
            <a:pPr lvl="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الضرب باستخدام تقنية الصندوق</a:t>
            </a:r>
          </a:p>
        </p:txBody>
      </p:sp>
      <p:grpSp>
        <p:nvGrpSpPr>
          <p:cNvPr id="14" name="Groupe 13">
            <a:extLst>
              <a:ext uri="{FF2B5EF4-FFF2-40B4-BE49-F238E27FC236}">
                <a16:creationId xmlns:a16="http://schemas.microsoft.com/office/drawing/2014/main" id="{DF3D05F4-B8E0-9EDD-00A8-EC75A081AE78}"/>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403CC464-7F28-24E3-DB23-A1C8620C8BD0}"/>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0E9286E8-2A27-5B56-46B5-940BCBCF6691}"/>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0A48D5B7-047E-E46B-8E67-C37F498E6D82}"/>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97499EFD-1319-D923-C5E3-AB619BA4EDBE}"/>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AE62D3B7-A674-B11D-930E-5824A52305B1}"/>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F6B27E0B-6865-CF42-CD65-DFB33E9E1F8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53B41FA3-35D3-1C8F-22BE-028BF895E65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B18A7EEF-1E3A-157F-19D5-7291E912210E}"/>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AD3F4BF5-1E27-7819-68A0-9B611886A881}"/>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E3820236-AFCC-22F1-E69D-7126EC4FF667}"/>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24D35E7F-2B58-B340-B5F1-18FAA19492CA}"/>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3EA60B1A-699F-5B5B-3277-D4A2D4B7405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1BC38A8E-12CF-126A-8F15-145518CF2213}"/>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النشاط5: العمليات</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6217623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828C4-1556-7D1A-231D-61D43F850FB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26EDE0-CD06-99A7-A0E9-AF2C40F2B3D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8" name="Group 8">
            <a:extLst>
              <a:ext uri="{FF2B5EF4-FFF2-40B4-BE49-F238E27FC236}">
                <a16:creationId xmlns:a16="http://schemas.microsoft.com/office/drawing/2014/main" id="{652AD5E2-3FC6-EBB2-B2F5-7A7EC9E414DD}"/>
              </a:ext>
            </a:extLst>
          </p:cNvPr>
          <p:cNvGrpSpPr/>
          <p:nvPr/>
        </p:nvGrpSpPr>
        <p:grpSpPr>
          <a:xfrm>
            <a:off x="4953000" y="3847242"/>
            <a:ext cx="7527273" cy="1518265"/>
            <a:chOff x="0" y="0"/>
            <a:chExt cx="3172940" cy="796749"/>
          </a:xfrm>
        </p:grpSpPr>
        <p:sp>
          <p:nvSpPr>
            <p:cNvPr id="9" name="Freeform 9">
              <a:extLst>
                <a:ext uri="{FF2B5EF4-FFF2-40B4-BE49-F238E27FC236}">
                  <a16:creationId xmlns:a16="http://schemas.microsoft.com/office/drawing/2014/main" id="{E4038B0E-A671-20BA-0550-B5401E6BE7BF}"/>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42CF65E9-327C-2B6C-05F3-4785D854D84F}"/>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5DA676DD-CC00-73FC-86CE-FEE63B52E375}"/>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54" name="TextBox 54">
            <a:extLst>
              <a:ext uri="{FF2B5EF4-FFF2-40B4-BE49-F238E27FC236}">
                <a16:creationId xmlns:a16="http://schemas.microsoft.com/office/drawing/2014/main" id="{7FA7FF78-B5AD-E610-E683-6E1DC693FA9F}"/>
              </a:ext>
            </a:extLst>
          </p:cNvPr>
          <p:cNvSpPr txBox="1"/>
          <p:nvPr/>
        </p:nvSpPr>
        <p:spPr>
          <a:xfrm>
            <a:off x="5060251" y="4295110"/>
            <a:ext cx="7092944"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MA" sz="2800" dirty="0">
                <a:solidFill>
                  <a:srgbClr val="2A2B39"/>
                </a:solidFill>
                <a:latin typeface="IBM Plex Sans Arabic"/>
                <a:ea typeface="IBM Plex Sans Arabic"/>
                <a:cs typeface="IBM Plex Sans Arabic"/>
                <a:sym typeface="IBM Plex Sans Arabic"/>
                <a:rtl/>
              </a:rPr>
              <a:t>بناء مفهوم الجداء من خلال حل وضعيات مسائل.</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EE14630C-B840-B873-9EA1-E84AF7A7827C}"/>
              </a:ext>
            </a:extLst>
          </p:cNvPr>
          <p:cNvGrpSpPr/>
          <p:nvPr/>
        </p:nvGrpSpPr>
        <p:grpSpPr>
          <a:xfrm rot="5400000">
            <a:off x="12164200" y="4243515"/>
            <a:ext cx="1569555" cy="839931"/>
            <a:chOff x="0" y="0"/>
            <a:chExt cx="1223127" cy="654544"/>
          </a:xfrm>
        </p:grpSpPr>
        <p:sp>
          <p:nvSpPr>
            <p:cNvPr id="58" name="Freeform 58">
              <a:extLst>
                <a:ext uri="{FF2B5EF4-FFF2-40B4-BE49-F238E27FC236}">
                  <a16:creationId xmlns:a16="http://schemas.microsoft.com/office/drawing/2014/main" id="{C63184C8-76D3-5446-1177-5DE4D94DEBD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9D2EDF96-FDB4-7A3A-8ED3-364EA636DCF3}"/>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036215C0-C3D3-401B-C9A0-3AA2205817A4}"/>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99F046F4-0903-DFCC-A79D-09490BDE3DB0}"/>
              </a:ext>
            </a:extLst>
          </p:cNvPr>
          <p:cNvSpPr txBox="1"/>
          <p:nvPr/>
        </p:nvSpPr>
        <p:spPr>
          <a:xfrm rot="5400000">
            <a:off x="11716818" y="44454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2C160E6E-8BEB-780B-C0AE-CBF69500FCCD}"/>
              </a:ext>
            </a:extLst>
          </p:cNvPr>
          <p:cNvGrpSpPr/>
          <p:nvPr/>
        </p:nvGrpSpPr>
        <p:grpSpPr>
          <a:xfrm>
            <a:off x="443769" y="1818095"/>
            <a:ext cx="4346583" cy="1649005"/>
            <a:chOff x="0" y="0"/>
            <a:chExt cx="2856354" cy="1074441"/>
          </a:xfrm>
        </p:grpSpPr>
        <p:sp>
          <p:nvSpPr>
            <p:cNvPr id="63" name="Freeform 63">
              <a:extLst>
                <a:ext uri="{FF2B5EF4-FFF2-40B4-BE49-F238E27FC236}">
                  <a16:creationId xmlns:a16="http://schemas.microsoft.com/office/drawing/2014/main" id="{7ED045D1-3C55-7E8C-E10A-75A062D61FFD}"/>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AD8098DB-1A22-B4DE-D968-FE88499701BE}"/>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B3A407D5-CEC1-5CFF-BA3A-0B73E5AB15C2}"/>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851CB0AC-B88B-72DE-6C1A-5237EA598D3E}"/>
              </a:ext>
            </a:extLst>
          </p:cNvPr>
          <p:cNvGrpSpPr/>
          <p:nvPr/>
        </p:nvGrpSpPr>
        <p:grpSpPr>
          <a:xfrm>
            <a:off x="1007647" y="1534807"/>
            <a:ext cx="2671204" cy="566577"/>
            <a:chOff x="0" y="0"/>
            <a:chExt cx="1755380" cy="372326"/>
          </a:xfrm>
        </p:grpSpPr>
        <p:sp>
          <p:nvSpPr>
            <p:cNvPr id="67" name="Freeform 67">
              <a:extLst>
                <a:ext uri="{FF2B5EF4-FFF2-40B4-BE49-F238E27FC236}">
                  <a16:creationId xmlns:a16="http://schemas.microsoft.com/office/drawing/2014/main" id="{792DF104-4691-47E2-FE16-CA3B0C442CBB}"/>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C3768264-7020-124F-4017-9A3993683880}"/>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A614C601-5D75-D904-9DD0-62E8C238D99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913856F5-DD05-062A-43BB-D3D44EA55048}"/>
              </a:ext>
            </a:extLst>
          </p:cNvPr>
          <p:cNvSpPr txBox="1"/>
          <p:nvPr/>
        </p:nvSpPr>
        <p:spPr>
          <a:xfrm>
            <a:off x="1077909" y="171443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C8A9BA35-2CBE-C753-AFC1-179E9A27D5FB}"/>
              </a:ext>
            </a:extLst>
          </p:cNvPr>
          <p:cNvSpPr txBox="1"/>
          <p:nvPr/>
        </p:nvSpPr>
        <p:spPr>
          <a:xfrm>
            <a:off x="585562" y="2268984"/>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الطباشير / أقلام / سبورة.</a:t>
            </a:r>
            <a:r>
              <a:rPr lang="ar-EG" sz="2241" dirty="0">
                <a:solidFill>
                  <a:srgbClr val="000000"/>
                </a:solidFill>
                <a:latin typeface="IBM Plex Sans Arabic"/>
                <a:ea typeface="IBM Plex Sans Arabic"/>
                <a:cs typeface="IBM Plex Sans Arabic"/>
                <a:sym typeface="IBM Plex Sans Arabic"/>
                <a:rtl/>
              </a:rPr>
              <a:t> </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pic>
        <p:nvPicPr>
          <p:cNvPr id="85" name="Picture 12">
            <a:extLst>
              <a:ext uri="{FF2B5EF4-FFF2-40B4-BE49-F238E27FC236}">
                <a16:creationId xmlns:a16="http://schemas.microsoft.com/office/drawing/2014/main" id="{4968882D-4637-5DBC-9048-97046F55F60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926365" y="329981"/>
            <a:ext cx="2932249" cy="2829364"/>
          </a:xfrm>
          <a:prstGeom prst="rect">
            <a:avLst/>
          </a:prstGeom>
        </p:spPr>
      </p:pic>
      <p:grpSp>
        <p:nvGrpSpPr>
          <p:cNvPr id="3" name="Group 72">
            <a:extLst>
              <a:ext uri="{FF2B5EF4-FFF2-40B4-BE49-F238E27FC236}">
                <a16:creationId xmlns:a16="http://schemas.microsoft.com/office/drawing/2014/main" id="{6BC50EA9-7239-B10A-6CEB-D9EA5F3F4403}"/>
              </a:ext>
            </a:extLst>
          </p:cNvPr>
          <p:cNvGrpSpPr/>
          <p:nvPr/>
        </p:nvGrpSpPr>
        <p:grpSpPr>
          <a:xfrm>
            <a:off x="1219200" y="3821039"/>
            <a:ext cx="2673160" cy="1364855"/>
            <a:chOff x="0" y="0"/>
            <a:chExt cx="2263775" cy="1074441"/>
          </a:xfrm>
        </p:grpSpPr>
        <p:sp>
          <p:nvSpPr>
            <p:cNvPr id="5" name="Freeform 73">
              <a:extLst>
                <a:ext uri="{FF2B5EF4-FFF2-40B4-BE49-F238E27FC236}">
                  <a16:creationId xmlns:a16="http://schemas.microsoft.com/office/drawing/2014/main" id="{F51E9BCE-6713-4FBF-FD04-2E0D412FBD8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 name="Freeform 74">
              <a:extLst>
                <a:ext uri="{FF2B5EF4-FFF2-40B4-BE49-F238E27FC236}">
                  <a16:creationId xmlns:a16="http://schemas.microsoft.com/office/drawing/2014/main" id="{70898488-5DFE-3CE3-6E28-0105942CBEE2}"/>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 name="Freeform 75">
              <a:extLst>
                <a:ext uri="{FF2B5EF4-FFF2-40B4-BE49-F238E27FC236}">
                  <a16:creationId xmlns:a16="http://schemas.microsoft.com/office/drawing/2014/main" id="{E09D3A15-F793-5937-11BB-0271D430A5F8}"/>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2" name="Group 76">
            <a:extLst>
              <a:ext uri="{FF2B5EF4-FFF2-40B4-BE49-F238E27FC236}">
                <a16:creationId xmlns:a16="http://schemas.microsoft.com/office/drawing/2014/main" id="{0D05048E-2C94-CD91-62CE-D26610946F85}"/>
              </a:ext>
            </a:extLst>
          </p:cNvPr>
          <p:cNvGrpSpPr/>
          <p:nvPr/>
        </p:nvGrpSpPr>
        <p:grpSpPr>
          <a:xfrm>
            <a:off x="1325956" y="3543300"/>
            <a:ext cx="2399695" cy="649824"/>
            <a:chOff x="0" y="0"/>
            <a:chExt cx="1755380" cy="372326"/>
          </a:xfrm>
        </p:grpSpPr>
        <p:sp>
          <p:nvSpPr>
            <p:cNvPr id="13" name="Freeform 77">
              <a:extLst>
                <a:ext uri="{FF2B5EF4-FFF2-40B4-BE49-F238E27FC236}">
                  <a16:creationId xmlns:a16="http://schemas.microsoft.com/office/drawing/2014/main" id="{6C6357F7-52A3-3130-B324-F480BEAAB33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4" name="Freeform 78">
              <a:extLst>
                <a:ext uri="{FF2B5EF4-FFF2-40B4-BE49-F238E27FC236}">
                  <a16:creationId xmlns:a16="http://schemas.microsoft.com/office/drawing/2014/main" id="{7C62DA8A-3A1E-C95E-808E-6C132A99295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5" name="Freeform 79">
              <a:extLst>
                <a:ext uri="{FF2B5EF4-FFF2-40B4-BE49-F238E27FC236}">
                  <a16:creationId xmlns:a16="http://schemas.microsoft.com/office/drawing/2014/main" id="{8868367D-774D-B4D3-F6FA-21CDC099493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6" name="TextBox 80">
            <a:extLst>
              <a:ext uri="{FF2B5EF4-FFF2-40B4-BE49-F238E27FC236}">
                <a16:creationId xmlns:a16="http://schemas.microsoft.com/office/drawing/2014/main" id="{1C07FE56-4B87-8CE5-27D5-06C138EC2B44}"/>
              </a:ext>
            </a:extLst>
          </p:cNvPr>
          <p:cNvSpPr txBox="1"/>
          <p:nvPr/>
        </p:nvSpPr>
        <p:spPr>
          <a:xfrm>
            <a:off x="1292434" y="4272380"/>
            <a:ext cx="2399695" cy="367408"/>
          </a:xfrm>
          <a:prstGeom prst="rect">
            <a:avLst/>
          </a:prstGeom>
        </p:spPr>
        <p:txBody>
          <a:bodyPr wrap="square" lIns="0" tIns="0" rIns="0" bIns="0" rtlCol="0" anchor="t">
            <a:spAutoFit/>
          </a:bodyPr>
          <a:lstStyle/>
          <a:p>
            <a:pPr algn="ctr" rtl="1">
              <a:lnSpc>
                <a:spcPts val="3138"/>
              </a:lnSpc>
              <a:spcBef>
                <a:spcPct val="0"/>
              </a:spcBef>
            </a:pPr>
            <a:r>
              <a:rPr lang="ar-MA" dirty="0">
                <a:solidFill>
                  <a:srgbClr val="000000"/>
                </a:solidFill>
                <a:latin typeface="IBM Plex Sans Arabic"/>
                <a:ea typeface="IBM Plex Sans Arabic"/>
                <a:cs typeface="IBM Plex Sans Arabic"/>
                <a:sym typeface="IBM Plex Sans Arabic"/>
              </a:rPr>
              <a:t>20 دقيقة</a:t>
            </a:r>
            <a:endParaRPr lang="ar-EG" dirty="0">
              <a:solidFill>
                <a:srgbClr val="000000"/>
              </a:solidFill>
              <a:latin typeface="IBM Plex Sans Arabic"/>
              <a:ea typeface="IBM Plex Sans Arabic"/>
              <a:cs typeface="IBM Plex Sans Arabic"/>
              <a:sym typeface="IBM Plex Sans Arabic"/>
              <a:rtl/>
            </a:endParaRPr>
          </a:p>
        </p:txBody>
      </p:sp>
      <p:sp>
        <p:nvSpPr>
          <p:cNvPr id="17" name="TextBox 70">
            <a:extLst>
              <a:ext uri="{FF2B5EF4-FFF2-40B4-BE49-F238E27FC236}">
                <a16:creationId xmlns:a16="http://schemas.microsoft.com/office/drawing/2014/main" id="{125A653F-B128-2DEF-8A8C-BDB2E8B9DDC4}"/>
              </a:ext>
            </a:extLst>
          </p:cNvPr>
          <p:cNvSpPr txBox="1"/>
          <p:nvPr/>
        </p:nvSpPr>
        <p:spPr>
          <a:xfrm>
            <a:off x="697231" y="3727921"/>
            <a:ext cx="3590099"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sp>
        <p:nvSpPr>
          <p:cNvPr id="18" name="Freeform 4">
            <a:extLst>
              <a:ext uri="{FF2B5EF4-FFF2-40B4-BE49-F238E27FC236}">
                <a16:creationId xmlns:a16="http://schemas.microsoft.com/office/drawing/2014/main" id="{D7BE10F3-5E17-68E8-03F1-9C50464E5F17}"/>
              </a:ext>
            </a:extLst>
          </p:cNvPr>
          <p:cNvSpPr/>
          <p:nvPr/>
        </p:nvSpPr>
        <p:spPr>
          <a:xfrm rot="1984189" flipV="1">
            <a:off x="13426612" y="5535028"/>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endParaRPr lang="fr-FR"/>
          </a:p>
        </p:txBody>
      </p:sp>
      <p:sp>
        <p:nvSpPr>
          <p:cNvPr id="19" name="Freeform 5">
            <a:extLst>
              <a:ext uri="{FF2B5EF4-FFF2-40B4-BE49-F238E27FC236}">
                <a16:creationId xmlns:a16="http://schemas.microsoft.com/office/drawing/2014/main" id="{EA74AF87-8FDE-18DE-0C4C-F77506377108}"/>
              </a:ext>
            </a:extLst>
          </p:cNvPr>
          <p:cNvSpPr/>
          <p:nvPr/>
        </p:nvSpPr>
        <p:spPr>
          <a:xfrm rot="19596277" flipH="1" flipV="1">
            <a:off x="2636624" y="5528810"/>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endParaRPr lang="fr-FR"/>
          </a:p>
        </p:txBody>
      </p:sp>
      <p:sp>
        <p:nvSpPr>
          <p:cNvPr id="24" name="Freeform 6">
            <a:extLst>
              <a:ext uri="{FF2B5EF4-FFF2-40B4-BE49-F238E27FC236}">
                <a16:creationId xmlns:a16="http://schemas.microsoft.com/office/drawing/2014/main" id="{A11FB6BB-3DEB-881D-E5E3-A7DC868EE39D}"/>
              </a:ext>
            </a:extLst>
          </p:cNvPr>
          <p:cNvSpPr/>
          <p:nvPr/>
        </p:nvSpPr>
        <p:spPr>
          <a:xfrm rot="9151063">
            <a:off x="6593405" y="5522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7">
            <a:extLst>
              <a:ext uri="{FF2B5EF4-FFF2-40B4-BE49-F238E27FC236}">
                <a16:creationId xmlns:a16="http://schemas.microsoft.com/office/drawing/2014/main" id="{1BD82EE1-714B-3743-38FE-92B4D7896558}"/>
              </a:ext>
            </a:extLst>
          </p:cNvPr>
          <p:cNvSpPr/>
          <p:nvPr/>
        </p:nvSpPr>
        <p:spPr>
          <a:xfrm rot="1419572" flipV="1">
            <a:off x="10466666" y="5713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6" name="Group 12">
            <a:extLst>
              <a:ext uri="{FF2B5EF4-FFF2-40B4-BE49-F238E27FC236}">
                <a16:creationId xmlns:a16="http://schemas.microsoft.com/office/drawing/2014/main" id="{C5FC5E58-A580-F02A-1F54-828A9FC67071}"/>
              </a:ext>
            </a:extLst>
          </p:cNvPr>
          <p:cNvGrpSpPr/>
          <p:nvPr/>
        </p:nvGrpSpPr>
        <p:grpSpPr>
          <a:xfrm>
            <a:off x="9535958" y="7304173"/>
            <a:ext cx="4939511" cy="1161991"/>
            <a:chOff x="0" y="0"/>
            <a:chExt cx="2541682" cy="2496304"/>
          </a:xfrm>
        </p:grpSpPr>
        <p:sp>
          <p:nvSpPr>
            <p:cNvPr id="27" name="Freeform 13">
              <a:extLst>
                <a:ext uri="{FF2B5EF4-FFF2-40B4-BE49-F238E27FC236}">
                  <a16:creationId xmlns:a16="http://schemas.microsoft.com/office/drawing/2014/main" id="{4453E981-0433-B346-6163-71F8A9E8953A}"/>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28" name="Freeform 14">
              <a:extLst>
                <a:ext uri="{FF2B5EF4-FFF2-40B4-BE49-F238E27FC236}">
                  <a16:creationId xmlns:a16="http://schemas.microsoft.com/office/drawing/2014/main" id="{6C616D84-6556-648B-C8FE-ED4FEA3FD2D3}"/>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29" name="Freeform 15">
              <a:extLst>
                <a:ext uri="{FF2B5EF4-FFF2-40B4-BE49-F238E27FC236}">
                  <a16:creationId xmlns:a16="http://schemas.microsoft.com/office/drawing/2014/main" id="{F4EED1D5-E483-16DF-CB73-7519AC807BEA}"/>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30" name="Group 16">
            <a:extLst>
              <a:ext uri="{FF2B5EF4-FFF2-40B4-BE49-F238E27FC236}">
                <a16:creationId xmlns:a16="http://schemas.microsoft.com/office/drawing/2014/main" id="{BFF0A798-F4A0-EF0B-53C0-EAD95771037A}"/>
              </a:ext>
            </a:extLst>
          </p:cNvPr>
          <p:cNvGrpSpPr/>
          <p:nvPr/>
        </p:nvGrpSpPr>
        <p:grpSpPr>
          <a:xfrm>
            <a:off x="14623600" y="7304174"/>
            <a:ext cx="3167861" cy="1161662"/>
            <a:chOff x="0" y="0"/>
            <a:chExt cx="1630059" cy="2496304"/>
          </a:xfrm>
        </p:grpSpPr>
        <p:sp>
          <p:nvSpPr>
            <p:cNvPr id="31" name="Freeform 17">
              <a:extLst>
                <a:ext uri="{FF2B5EF4-FFF2-40B4-BE49-F238E27FC236}">
                  <a16:creationId xmlns:a16="http://schemas.microsoft.com/office/drawing/2014/main" id="{F923FBB3-B37D-1463-9606-2EDAD5AE383F}"/>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32" name="Freeform 18">
              <a:extLst>
                <a:ext uri="{FF2B5EF4-FFF2-40B4-BE49-F238E27FC236}">
                  <a16:creationId xmlns:a16="http://schemas.microsoft.com/office/drawing/2014/main" id="{57A2B8D1-0381-7AF2-414C-4D375A025037}"/>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33" name="Freeform 19">
              <a:extLst>
                <a:ext uri="{FF2B5EF4-FFF2-40B4-BE49-F238E27FC236}">
                  <a16:creationId xmlns:a16="http://schemas.microsoft.com/office/drawing/2014/main" id="{D42346CD-6085-3375-1446-3F4EF0C93883}"/>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34" name="Group 20">
            <a:extLst>
              <a:ext uri="{FF2B5EF4-FFF2-40B4-BE49-F238E27FC236}">
                <a16:creationId xmlns:a16="http://schemas.microsoft.com/office/drawing/2014/main" id="{60A05704-3283-A3F5-E549-BA2272D749D7}"/>
              </a:ext>
            </a:extLst>
          </p:cNvPr>
          <p:cNvGrpSpPr/>
          <p:nvPr/>
        </p:nvGrpSpPr>
        <p:grpSpPr>
          <a:xfrm>
            <a:off x="4772586" y="7298101"/>
            <a:ext cx="4546664" cy="1101183"/>
            <a:chOff x="0" y="0"/>
            <a:chExt cx="2339538" cy="2496304"/>
          </a:xfrm>
        </p:grpSpPr>
        <p:sp>
          <p:nvSpPr>
            <p:cNvPr id="35" name="Freeform 21">
              <a:extLst>
                <a:ext uri="{FF2B5EF4-FFF2-40B4-BE49-F238E27FC236}">
                  <a16:creationId xmlns:a16="http://schemas.microsoft.com/office/drawing/2014/main" id="{DB135351-3A40-4629-080E-46AE1FC69DE5}"/>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36" name="Freeform 22">
              <a:extLst>
                <a:ext uri="{FF2B5EF4-FFF2-40B4-BE49-F238E27FC236}">
                  <a16:creationId xmlns:a16="http://schemas.microsoft.com/office/drawing/2014/main" id="{0657DE02-41E6-8E33-9762-4991055F5DCE}"/>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37" name="Freeform 23">
              <a:extLst>
                <a:ext uri="{FF2B5EF4-FFF2-40B4-BE49-F238E27FC236}">
                  <a16:creationId xmlns:a16="http://schemas.microsoft.com/office/drawing/2014/main" id="{2A35D523-358C-C304-4876-C448A53EF1E5}"/>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49" name="Freeform 28">
            <a:extLst>
              <a:ext uri="{FF2B5EF4-FFF2-40B4-BE49-F238E27FC236}">
                <a16:creationId xmlns:a16="http://schemas.microsoft.com/office/drawing/2014/main" id="{156CB73B-4403-7248-EDD3-C30035FC7AF1}"/>
              </a:ext>
            </a:extLst>
          </p:cNvPr>
          <p:cNvSpPr/>
          <p:nvPr/>
        </p:nvSpPr>
        <p:spPr>
          <a:xfrm>
            <a:off x="10764538" y="8152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50" name="Group 29">
            <a:extLst>
              <a:ext uri="{FF2B5EF4-FFF2-40B4-BE49-F238E27FC236}">
                <a16:creationId xmlns:a16="http://schemas.microsoft.com/office/drawing/2014/main" id="{8568A8E2-D824-01F0-EFB0-A6385D83BA73}"/>
              </a:ext>
            </a:extLst>
          </p:cNvPr>
          <p:cNvGrpSpPr/>
          <p:nvPr/>
        </p:nvGrpSpPr>
        <p:grpSpPr>
          <a:xfrm>
            <a:off x="11307550" y="6757678"/>
            <a:ext cx="845407" cy="845407"/>
            <a:chOff x="0" y="0"/>
            <a:chExt cx="812800" cy="812800"/>
          </a:xfrm>
        </p:grpSpPr>
        <p:sp>
          <p:nvSpPr>
            <p:cNvPr id="51" name="Freeform 30">
              <a:extLst>
                <a:ext uri="{FF2B5EF4-FFF2-40B4-BE49-F238E27FC236}">
                  <a16:creationId xmlns:a16="http://schemas.microsoft.com/office/drawing/2014/main" id="{1D3EAE50-2544-A26E-B1FF-8B61CD590F3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52" name="TextBox 31">
              <a:extLst>
                <a:ext uri="{FF2B5EF4-FFF2-40B4-BE49-F238E27FC236}">
                  <a16:creationId xmlns:a16="http://schemas.microsoft.com/office/drawing/2014/main" id="{34E2A5FE-1829-767F-710E-B368552C479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3" name="TextBox 32">
            <a:extLst>
              <a:ext uri="{FF2B5EF4-FFF2-40B4-BE49-F238E27FC236}">
                <a16:creationId xmlns:a16="http://schemas.microsoft.com/office/drawing/2014/main" id="{1BD4911E-02EB-46F1-708C-9337C3B06FEF}"/>
              </a:ext>
            </a:extLst>
          </p:cNvPr>
          <p:cNvSpPr txBox="1"/>
          <p:nvPr/>
        </p:nvSpPr>
        <p:spPr>
          <a:xfrm>
            <a:off x="10513364" y="7810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55" name="Freeform 33">
            <a:extLst>
              <a:ext uri="{FF2B5EF4-FFF2-40B4-BE49-F238E27FC236}">
                <a16:creationId xmlns:a16="http://schemas.microsoft.com/office/drawing/2014/main" id="{7634B507-25B5-ACBE-9617-FAE65A598AAB}"/>
              </a:ext>
            </a:extLst>
          </p:cNvPr>
          <p:cNvSpPr/>
          <p:nvPr/>
        </p:nvSpPr>
        <p:spPr>
          <a:xfrm>
            <a:off x="15226874" y="805646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56" name="Group 34">
            <a:extLst>
              <a:ext uri="{FF2B5EF4-FFF2-40B4-BE49-F238E27FC236}">
                <a16:creationId xmlns:a16="http://schemas.microsoft.com/office/drawing/2014/main" id="{0F827352-CECE-C777-74FA-830D62016C14}"/>
              </a:ext>
            </a:extLst>
          </p:cNvPr>
          <p:cNvGrpSpPr/>
          <p:nvPr/>
        </p:nvGrpSpPr>
        <p:grpSpPr>
          <a:xfrm>
            <a:off x="15726854" y="6718278"/>
            <a:ext cx="845407" cy="845407"/>
            <a:chOff x="0" y="0"/>
            <a:chExt cx="812800" cy="812800"/>
          </a:xfrm>
        </p:grpSpPr>
        <p:sp>
          <p:nvSpPr>
            <p:cNvPr id="72" name="Freeform 35">
              <a:extLst>
                <a:ext uri="{FF2B5EF4-FFF2-40B4-BE49-F238E27FC236}">
                  <a16:creationId xmlns:a16="http://schemas.microsoft.com/office/drawing/2014/main" id="{ABA5C415-E605-1F49-6B3D-F10905B5E4E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73" name="TextBox 36">
              <a:extLst>
                <a:ext uri="{FF2B5EF4-FFF2-40B4-BE49-F238E27FC236}">
                  <a16:creationId xmlns:a16="http://schemas.microsoft.com/office/drawing/2014/main" id="{6CDFBFF7-0F22-1BB5-35F7-FE5AB67A485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74" name="TextBox 37">
            <a:extLst>
              <a:ext uri="{FF2B5EF4-FFF2-40B4-BE49-F238E27FC236}">
                <a16:creationId xmlns:a16="http://schemas.microsoft.com/office/drawing/2014/main" id="{C2F1678D-B48C-57AD-692D-4CCF3EDCDD49}"/>
              </a:ext>
            </a:extLst>
          </p:cNvPr>
          <p:cNvSpPr txBox="1"/>
          <p:nvPr/>
        </p:nvSpPr>
        <p:spPr>
          <a:xfrm>
            <a:off x="14839440" y="7734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75" name="Freeform 39">
            <a:extLst>
              <a:ext uri="{FF2B5EF4-FFF2-40B4-BE49-F238E27FC236}">
                <a16:creationId xmlns:a16="http://schemas.microsoft.com/office/drawing/2014/main" id="{F619F029-4FE5-4F27-FAA0-05B7DAE73580}"/>
              </a:ext>
            </a:extLst>
          </p:cNvPr>
          <p:cNvSpPr/>
          <p:nvPr/>
        </p:nvSpPr>
        <p:spPr>
          <a:xfrm>
            <a:off x="6302202" y="81173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76" name="Group 40">
            <a:extLst>
              <a:ext uri="{FF2B5EF4-FFF2-40B4-BE49-F238E27FC236}">
                <a16:creationId xmlns:a16="http://schemas.microsoft.com/office/drawing/2014/main" id="{E9FB7091-B3F4-6B48-24C2-897F1089B207}"/>
              </a:ext>
            </a:extLst>
          </p:cNvPr>
          <p:cNvGrpSpPr/>
          <p:nvPr/>
        </p:nvGrpSpPr>
        <p:grpSpPr>
          <a:xfrm>
            <a:off x="6462965" y="6667500"/>
            <a:ext cx="845407" cy="845407"/>
            <a:chOff x="0" y="0"/>
            <a:chExt cx="812800" cy="812800"/>
          </a:xfrm>
        </p:grpSpPr>
        <p:sp>
          <p:nvSpPr>
            <p:cNvPr id="77" name="Freeform 41">
              <a:extLst>
                <a:ext uri="{FF2B5EF4-FFF2-40B4-BE49-F238E27FC236}">
                  <a16:creationId xmlns:a16="http://schemas.microsoft.com/office/drawing/2014/main" id="{687052FB-9061-A8D8-D390-C6F0725BF80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78" name="TextBox 42">
              <a:extLst>
                <a:ext uri="{FF2B5EF4-FFF2-40B4-BE49-F238E27FC236}">
                  <a16:creationId xmlns:a16="http://schemas.microsoft.com/office/drawing/2014/main" id="{F54A1380-EC0D-2874-4C8A-BAE48B64BDE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79" name="TextBox 43">
            <a:extLst>
              <a:ext uri="{FF2B5EF4-FFF2-40B4-BE49-F238E27FC236}">
                <a16:creationId xmlns:a16="http://schemas.microsoft.com/office/drawing/2014/main" id="{D1D24FA2-EE43-460F-E3FF-4C18DA7E03B4}"/>
              </a:ext>
            </a:extLst>
          </p:cNvPr>
          <p:cNvSpPr txBox="1"/>
          <p:nvPr/>
        </p:nvSpPr>
        <p:spPr>
          <a:xfrm>
            <a:off x="6620929" y="679972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80" name="TextBox 44">
            <a:extLst>
              <a:ext uri="{FF2B5EF4-FFF2-40B4-BE49-F238E27FC236}">
                <a16:creationId xmlns:a16="http://schemas.microsoft.com/office/drawing/2014/main" id="{4A4644C3-17E7-A51E-36DF-4FA88A8D5348}"/>
              </a:ext>
            </a:extLst>
          </p:cNvPr>
          <p:cNvSpPr txBox="1"/>
          <p:nvPr/>
        </p:nvSpPr>
        <p:spPr>
          <a:xfrm>
            <a:off x="11465512" y="6832481"/>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81" name="TextBox 45">
            <a:extLst>
              <a:ext uri="{FF2B5EF4-FFF2-40B4-BE49-F238E27FC236}">
                <a16:creationId xmlns:a16="http://schemas.microsoft.com/office/drawing/2014/main" id="{760D6066-06E3-63AA-15D9-B41AD8F6DF2C}"/>
              </a:ext>
            </a:extLst>
          </p:cNvPr>
          <p:cNvSpPr txBox="1"/>
          <p:nvPr/>
        </p:nvSpPr>
        <p:spPr>
          <a:xfrm>
            <a:off x="15894231" y="68727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88" name="TextBox 46">
            <a:extLst>
              <a:ext uri="{FF2B5EF4-FFF2-40B4-BE49-F238E27FC236}">
                <a16:creationId xmlns:a16="http://schemas.microsoft.com/office/drawing/2014/main" id="{C27966E0-9113-7911-E84B-CC24CB3AA542}"/>
              </a:ext>
            </a:extLst>
          </p:cNvPr>
          <p:cNvSpPr txBox="1"/>
          <p:nvPr/>
        </p:nvSpPr>
        <p:spPr>
          <a:xfrm>
            <a:off x="6002433" y="7734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4" name="Group 24">
            <a:extLst>
              <a:ext uri="{FF2B5EF4-FFF2-40B4-BE49-F238E27FC236}">
                <a16:creationId xmlns:a16="http://schemas.microsoft.com/office/drawing/2014/main" id="{3A4115F3-ECE1-DCF9-71EE-715FC93068AB}"/>
              </a:ext>
            </a:extLst>
          </p:cNvPr>
          <p:cNvGrpSpPr/>
          <p:nvPr/>
        </p:nvGrpSpPr>
        <p:grpSpPr>
          <a:xfrm>
            <a:off x="592218" y="7274167"/>
            <a:ext cx="3979782" cy="1125435"/>
            <a:chOff x="0" y="0"/>
            <a:chExt cx="2047842" cy="2496304"/>
          </a:xfrm>
        </p:grpSpPr>
        <p:sp>
          <p:nvSpPr>
            <p:cNvPr id="20" name="Freeform 25">
              <a:extLst>
                <a:ext uri="{FF2B5EF4-FFF2-40B4-BE49-F238E27FC236}">
                  <a16:creationId xmlns:a16="http://schemas.microsoft.com/office/drawing/2014/main" id="{34BA813E-CD23-5C4C-C9A9-B54D8BB2566F}"/>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1" name="Freeform 26">
              <a:extLst>
                <a:ext uri="{FF2B5EF4-FFF2-40B4-BE49-F238E27FC236}">
                  <a16:creationId xmlns:a16="http://schemas.microsoft.com/office/drawing/2014/main" id="{0E570B7C-AB2E-276D-6285-54FC6AD8C030}"/>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2" name="Freeform 27">
              <a:extLst>
                <a:ext uri="{FF2B5EF4-FFF2-40B4-BE49-F238E27FC236}">
                  <a16:creationId xmlns:a16="http://schemas.microsoft.com/office/drawing/2014/main" id="{BA77DCD2-A1C4-BA0A-43DC-D7CBE784AC8B}"/>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23" name="Freeform 48">
            <a:extLst>
              <a:ext uri="{FF2B5EF4-FFF2-40B4-BE49-F238E27FC236}">
                <a16:creationId xmlns:a16="http://schemas.microsoft.com/office/drawing/2014/main" id="{4785DA71-A692-F744-1C73-444179FCED56}"/>
              </a:ext>
            </a:extLst>
          </p:cNvPr>
          <p:cNvSpPr/>
          <p:nvPr/>
        </p:nvSpPr>
        <p:spPr>
          <a:xfrm>
            <a:off x="1476098" y="812055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grpSp>
        <p:nvGrpSpPr>
          <p:cNvPr id="39" name="Group 49">
            <a:extLst>
              <a:ext uri="{FF2B5EF4-FFF2-40B4-BE49-F238E27FC236}">
                <a16:creationId xmlns:a16="http://schemas.microsoft.com/office/drawing/2014/main" id="{705598A3-D6B6-BDA0-AEAC-2A90B21F617A}"/>
              </a:ext>
            </a:extLst>
          </p:cNvPr>
          <p:cNvGrpSpPr/>
          <p:nvPr/>
        </p:nvGrpSpPr>
        <p:grpSpPr>
          <a:xfrm>
            <a:off x="2069274" y="6796705"/>
            <a:ext cx="845407" cy="845407"/>
            <a:chOff x="0" y="0"/>
            <a:chExt cx="812800" cy="812800"/>
          </a:xfrm>
        </p:grpSpPr>
        <p:sp>
          <p:nvSpPr>
            <p:cNvPr id="40" name="Freeform 50">
              <a:extLst>
                <a:ext uri="{FF2B5EF4-FFF2-40B4-BE49-F238E27FC236}">
                  <a16:creationId xmlns:a16="http://schemas.microsoft.com/office/drawing/2014/main" id="{D9F718CB-B3E9-DE5B-485F-2B00CF4DC3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41" name="TextBox 51">
              <a:extLst>
                <a:ext uri="{FF2B5EF4-FFF2-40B4-BE49-F238E27FC236}">
                  <a16:creationId xmlns:a16="http://schemas.microsoft.com/office/drawing/2014/main" id="{F4F80BAB-5A6D-CDFB-759E-21D540EA668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2" name="TextBox 52">
            <a:extLst>
              <a:ext uri="{FF2B5EF4-FFF2-40B4-BE49-F238E27FC236}">
                <a16:creationId xmlns:a16="http://schemas.microsoft.com/office/drawing/2014/main" id="{DC8967D1-F6BD-1C90-8E80-29922E122552}"/>
              </a:ext>
            </a:extLst>
          </p:cNvPr>
          <p:cNvSpPr txBox="1"/>
          <p:nvPr/>
        </p:nvSpPr>
        <p:spPr>
          <a:xfrm>
            <a:off x="2214481" y="6939922"/>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43" name="TextBox 53">
            <a:extLst>
              <a:ext uri="{FF2B5EF4-FFF2-40B4-BE49-F238E27FC236}">
                <a16:creationId xmlns:a16="http://schemas.microsoft.com/office/drawing/2014/main" id="{92EC8CAF-BD94-85A7-7319-8C842DF8FA43}"/>
              </a:ext>
            </a:extLst>
          </p:cNvPr>
          <p:cNvSpPr txBox="1"/>
          <p:nvPr/>
        </p:nvSpPr>
        <p:spPr>
          <a:xfrm>
            <a:off x="1176329" y="775769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grpSp>
        <p:nvGrpSpPr>
          <p:cNvPr id="38" name="Group 11">
            <a:extLst>
              <a:ext uri="{FF2B5EF4-FFF2-40B4-BE49-F238E27FC236}">
                <a16:creationId xmlns:a16="http://schemas.microsoft.com/office/drawing/2014/main" id="{93338F49-FC4D-91B9-3B48-C3A1553418B6}"/>
              </a:ext>
            </a:extLst>
          </p:cNvPr>
          <p:cNvGrpSpPr/>
          <p:nvPr/>
        </p:nvGrpSpPr>
        <p:grpSpPr>
          <a:xfrm>
            <a:off x="4738301" y="439047"/>
            <a:ext cx="8557141" cy="1462740"/>
            <a:chOff x="1787" y="0"/>
            <a:chExt cx="4527112" cy="706045"/>
          </a:xfrm>
        </p:grpSpPr>
        <p:sp>
          <p:nvSpPr>
            <p:cNvPr id="44" name="Freeform 12">
              <a:extLst>
                <a:ext uri="{FF2B5EF4-FFF2-40B4-BE49-F238E27FC236}">
                  <a16:creationId xmlns:a16="http://schemas.microsoft.com/office/drawing/2014/main" id="{A57D970C-1B4E-8F96-99BA-6B8E1495275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45" name="TextBox 13">
              <a:extLst>
                <a:ext uri="{FF2B5EF4-FFF2-40B4-BE49-F238E27FC236}">
                  <a16:creationId xmlns:a16="http://schemas.microsoft.com/office/drawing/2014/main" id="{72995916-23EE-1A54-8257-CA5F89D12BD2}"/>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103" name="TextBox 17">
            <a:extLst>
              <a:ext uri="{FF2B5EF4-FFF2-40B4-BE49-F238E27FC236}">
                <a16:creationId xmlns:a16="http://schemas.microsoft.com/office/drawing/2014/main" id="{28DFDACF-1DAD-B0B8-2163-78D2B506D3BD}"/>
              </a:ext>
            </a:extLst>
          </p:cNvPr>
          <p:cNvSpPr txBox="1"/>
          <p:nvPr/>
        </p:nvSpPr>
        <p:spPr>
          <a:xfrm>
            <a:off x="5232505" y="646911"/>
            <a:ext cx="7318586" cy="987450"/>
          </a:xfrm>
          <a:prstGeom prst="rect">
            <a:avLst/>
          </a:prstGeom>
        </p:spPr>
        <p:txBody>
          <a:bodyPr wrap="square" lIns="0" tIns="0" rIns="0" bIns="0" rtlCol="0" anchor="t">
            <a:spAutoFit/>
          </a:bodyPr>
          <a:lstStyle/>
          <a:p>
            <a:pPr lvl="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الضرب باستخدام تقنية الصندوق</a:t>
            </a:r>
          </a:p>
        </p:txBody>
      </p:sp>
    </p:spTree>
    <p:extLst>
      <p:ext uri="{BB962C8B-B14F-4D97-AF65-F5344CB8AC3E}">
        <p14:creationId xmlns:p14="http://schemas.microsoft.com/office/powerpoint/2010/main" val="1452049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8AD6A-2663-DD4B-0700-5303AFEF8AC6}"/>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8641C3BD-B11C-6C93-FD12-02E093A9286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999E60AB-BD4E-DF09-7C6F-035ECC363E0A}"/>
              </a:ext>
            </a:extLst>
          </p:cNvPr>
          <p:cNvGrpSpPr/>
          <p:nvPr/>
        </p:nvGrpSpPr>
        <p:grpSpPr>
          <a:xfrm rot="10800000">
            <a:off x="11243283" y="939300"/>
            <a:ext cx="8958075" cy="7764850"/>
            <a:chOff x="-4692020" y="659100"/>
            <a:chExt cx="12807522" cy="9887050"/>
          </a:xfrm>
        </p:grpSpPr>
        <p:grpSp>
          <p:nvGrpSpPr>
            <p:cNvPr id="11" name="Group 6">
              <a:extLst>
                <a:ext uri="{FF2B5EF4-FFF2-40B4-BE49-F238E27FC236}">
                  <a16:creationId xmlns:a16="http://schemas.microsoft.com/office/drawing/2014/main" id="{3A152243-B1C1-888F-8825-A3D9A85FF908}"/>
                </a:ext>
              </a:extLst>
            </p:cNvPr>
            <p:cNvGrpSpPr/>
            <p:nvPr/>
          </p:nvGrpSpPr>
          <p:grpSpPr>
            <a:xfrm>
              <a:off x="-2629525" y="1632847"/>
              <a:ext cx="10745027" cy="6704152"/>
              <a:chOff x="7260" y="-66675"/>
              <a:chExt cx="1302574" cy="812716"/>
            </a:xfrm>
          </p:grpSpPr>
          <p:sp>
            <p:nvSpPr>
              <p:cNvPr id="16" name="Freeform 7">
                <a:extLst>
                  <a:ext uri="{FF2B5EF4-FFF2-40B4-BE49-F238E27FC236}">
                    <a16:creationId xmlns:a16="http://schemas.microsoft.com/office/drawing/2014/main" id="{43EDE913-5BAD-DDFB-6B12-FCB52B15958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l" defTabSz="914400" rtl="0" eaLnBrk="1" latinLnBrk="0" hangingPunct="1"/>
                <a:endParaRPr lang="fr-FR"/>
              </a:p>
            </p:txBody>
          </p:sp>
          <p:sp>
            <p:nvSpPr>
              <p:cNvPr id="17" name="TextBox 8">
                <a:extLst>
                  <a:ext uri="{FF2B5EF4-FFF2-40B4-BE49-F238E27FC236}">
                    <a16:creationId xmlns:a16="http://schemas.microsoft.com/office/drawing/2014/main" id="{B22234DC-FBD2-B8F3-15BE-CEDC69418F7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774FD99D-B2F5-2FB8-458C-91DBC27DC038}"/>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l" defTabSz="914400" rtl="0" eaLnBrk="1" latinLnBrk="0" hangingPunct="1"/>
              <a:endParaRPr lang="fr-FR" dirty="0"/>
            </a:p>
          </p:txBody>
        </p:sp>
        <p:grpSp>
          <p:nvGrpSpPr>
            <p:cNvPr id="13" name="Group 10">
              <a:extLst>
                <a:ext uri="{FF2B5EF4-FFF2-40B4-BE49-F238E27FC236}">
                  <a16:creationId xmlns:a16="http://schemas.microsoft.com/office/drawing/2014/main" id="{7269F2A3-E664-C86F-E02E-6ABB379C0929}"/>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96583913-CDFB-6299-2396-AA55B95913F8}"/>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D01BABAD-8766-C632-63D5-A5B424E8A3B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586647B4-68DF-79DD-4F4D-924C10D5B243}"/>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l" defTabSz="914400" rtl="0" eaLnBrk="1" latinLnBrk="0" hangingPunct="1"/>
            <a:endParaRPr lang="fr-FR" dirty="0"/>
          </a:p>
        </p:txBody>
      </p:sp>
      <p:sp>
        <p:nvSpPr>
          <p:cNvPr id="7" name="TextBox 5">
            <a:extLst>
              <a:ext uri="{FF2B5EF4-FFF2-40B4-BE49-F238E27FC236}">
                <a16:creationId xmlns:a16="http://schemas.microsoft.com/office/drawing/2014/main" id="{711022D0-2814-0B44-BA35-8BE2A9E2D896}"/>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pic>
        <p:nvPicPr>
          <p:cNvPr id="3" name="Picture 12">
            <a:extLst>
              <a:ext uri="{FF2B5EF4-FFF2-40B4-BE49-F238E27FC236}">
                <a16:creationId xmlns:a16="http://schemas.microsoft.com/office/drawing/2014/main" id="{44AFE57A-42A2-93F1-09C8-BBC26A5B40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98686" y="2670035"/>
            <a:ext cx="2932249" cy="2829364"/>
          </a:xfrm>
          <a:prstGeom prst="rect">
            <a:avLst/>
          </a:prstGeom>
        </p:spPr>
      </p:pic>
    </p:spTree>
    <p:extLst>
      <p:ext uri="{BB962C8B-B14F-4D97-AF65-F5344CB8AC3E}">
        <p14:creationId xmlns:p14="http://schemas.microsoft.com/office/powerpoint/2010/main" val="2730688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3DB85-AFE4-B227-8131-A2C985FCB9E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C97802D-9CF2-08F2-34FA-AB5565B3DB8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8" name="Group 8">
            <a:extLst>
              <a:ext uri="{FF2B5EF4-FFF2-40B4-BE49-F238E27FC236}">
                <a16:creationId xmlns:a16="http://schemas.microsoft.com/office/drawing/2014/main" id="{8281CC32-9B28-D89D-4DD8-3014FAADFAD2}"/>
              </a:ext>
            </a:extLst>
          </p:cNvPr>
          <p:cNvGrpSpPr/>
          <p:nvPr/>
        </p:nvGrpSpPr>
        <p:grpSpPr>
          <a:xfrm>
            <a:off x="4953000" y="3847242"/>
            <a:ext cx="7527273" cy="1518265"/>
            <a:chOff x="0" y="0"/>
            <a:chExt cx="3172940" cy="796749"/>
          </a:xfrm>
        </p:grpSpPr>
        <p:sp>
          <p:nvSpPr>
            <p:cNvPr id="9" name="Freeform 9">
              <a:extLst>
                <a:ext uri="{FF2B5EF4-FFF2-40B4-BE49-F238E27FC236}">
                  <a16:creationId xmlns:a16="http://schemas.microsoft.com/office/drawing/2014/main" id="{CEC9D45E-8276-F9E4-CB76-445476770A0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9FA2DB04-2428-B7F6-1D87-0DF253052C24}"/>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DAF0EDDA-C25D-370A-6041-0EAEABBC62D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54" name="TextBox 54">
            <a:extLst>
              <a:ext uri="{FF2B5EF4-FFF2-40B4-BE49-F238E27FC236}">
                <a16:creationId xmlns:a16="http://schemas.microsoft.com/office/drawing/2014/main" id="{65590D10-B749-D24E-C4A3-E72AB6E03702}"/>
              </a:ext>
            </a:extLst>
          </p:cNvPr>
          <p:cNvSpPr txBox="1"/>
          <p:nvPr/>
        </p:nvSpPr>
        <p:spPr>
          <a:xfrm>
            <a:off x="5060251" y="4295110"/>
            <a:ext cx="7092944" cy="657103"/>
          </a:xfrm>
          <a:prstGeom prst="rect">
            <a:avLst/>
          </a:prstGeom>
        </p:spPr>
        <p:txBody>
          <a:bodyPr wrap="square" lIns="0" tIns="0" rIns="0" bIns="0" rtlCol="0" anchor="t">
            <a:spAutoFit/>
          </a:bodyPr>
          <a:lstStyle/>
          <a:p>
            <a:pPr marL="412823" marR="0" lvl="1" indent="-206411" algn="r" defTabSz="914400" rtl="1" eaLnBrk="1" fontAlgn="auto" latinLnBrk="0" hangingPunct="1">
              <a:lnSpc>
                <a:spcPts val="2581"/>
              </a:lnSpc>
              <a:spcBef>
                <a:spcPts val="0"/>
              </a:spcBef>
              <a:spcAft>
                <a:spcPts val="0"/>
              </a:spcAft>
              <a:buClrTx/>
              <a:buSzTx/>
              <a:buFont typeface="Arial"/>
              <a:buChar char="•"/>
              <a:tabLst/>
              <a:defRPr/>
            </a:pPr>
            <a:r>
              <a:rPr kumimoji="0" lang="ar-MA" sz="28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بناء مفهوم الجداء من خلال حل وضعيات مسائل.</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C330F5A5-DDC3-52EB-6308-9B10D6691AE1}"/>
              </a:ext>
            </a:extLst>
          </p:cNvPr>
          <p:cNvGrpSpPr/>
          <p:nvPr/>
        </p:nvGrpSpPr>
        <p:grpSpPr>
          <a:xfrm rot="5400000">
            <a:off x="12164200" y="4243515"/>
            <a:ext cx="1569555" cy="839931"/>
            <a:chOff x="0" y="0"/>
            <a:chExt cx="1223127" cy="654544"/>
          </a:xfrm>
        </p:grpSpPr>
        <p:sp>
          <p:nvSpPr>
            <p:cNvPr id="58" name="Freeform 58">
              <a:extLst>
                <a:ext uri="{FF2B5EF4-FFF2-40B4-BE49-F238E27FC236}">
                  <a16:creationId xmlns:a16="http://schemas.microsoft.com/office/drawing/2014/main" id="{AFECC7DB-66C7-AA9D-5630-0519C96B7122}"/>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A829E4A4-3384-A592-A5D6-16DB55FC235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1B8C2AFD-7976-3949-D743-87EA31B2782E}"/>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03F10AF4-6FE8-3B33-36B2-6C18D702271B}"/>
              </a:ext>
            </a:extLst>
          </p:cNvPr>
          <p:cNvSpPr txBox="1"/>
          <p:nvPr/>
        </p:nvSpPr>
        <p:spPr>
          <a:xfrm rot="5400000">
            <a:off x="11716818" y="44454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E7DC6954-DAB9-E4F0-CC2D-71438EDC34B2}"/>
              </a:ext>
            </a:extLst>
          </p:cNvPr>
          <p:cNvGrpSpPr/>
          <p:nvPr/>
        </p:nvGrpSpPr>
        <p:grpSpPr>
          <a:xfrm>
            <a:off x="443769" y="1818095"/>
            <a:ext cx="4346583" cy="1649005"/>
            <a:chOff x="0" y="0"/>
            <a:chExt cx="2856354" cy="1074441"/>
          </a:xfrm>
        </p:grpSpPr>
        <p:sp>
          <p:nvSpPr>
            <p:cNvPr id="63" name="Freeform 63">
              <a:extLst>
                <a:ext uri="{FF2B5EF4-FFF2-40B4-BE49-F238E27FC236}">
                  <a16:creationId xmlns:a16="http://schemas.microsoft.com/office/drawing/2014/main" id="{8DB9C0C1-3ED6-ECDD-B0A1-ADFA305C0800}"/>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41B4216B-3A15-0BE8-9535-CE6753F1E9CA}"/>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5E2DD24D-0A59-19A2-E54C-0EB926ED8ED1}"/>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D028E83A-F736-01E4-35E4-2ACB83EBD16F}"/>
              </a:ext>
            </a:extLst>
          </p:cNvPr>
          <p:cNvGrpSpPr/>
          <p:nvPr/>
        </p:nvGrpSpPr>
        <p:grpSpPr>
          <a:xfrm>
            <a:off x="1007647" y="1534807"/>
            <a:ext cx="2671204" cy="566577"/>
            <a:chOff x="0" y="0"/>
            <a:chExt cx="1755380" cy="372326"/>
          </a:xfrm>
        </p:grpSpPr>
        <p:sp>
          <p:nvSpPr>
            <p:cNvPr id="67" name="Freeform 67">
              <a:extLst>
                <a:ext uri="{FF2B5EF4-FFF2-40B4-BE49-F238E27FC236}">
                  <a16:creationId xmlns:a16="http://schemas.microsoft.com/office/drawing/2014/main" id="{BAC35751-C496-5891-D554-50F1AC7DDB0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552807ED-E49A-0CD6-E105-F67952DA3E4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655C544E-4603-9862-6168-A70EC1D135A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665FF5A4-8165-1BF8-F0B3-0AEB8FB63C9E}"/>
              </a:ext>
            </a:extLst>
          </p:cNvPr>
          <p:cNvSpPr txBox="1"/>
          <p:nvPr/>
        </p:nvSpPr>
        <p:spPr>
          <a:xfrm>
            <a:off x="1077909" y="171443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CFB5BBD1-1845-860E-FEF1-CA8993991F67}"/>
              </a:ext>
            </a:extLst>
          </p:cNvPr>
          <p:cNvSpPr txBox="1"/>
          <p:nvPr/>
        </p:nvSpPr>
        <p:spPr>
          <a:xfrm>
            <a:off x="585562" y="2268984"/>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الطباشير / أقلام / سبورة.</a:t>
            </a:r>
            <a:r>
              <a:rPr lang="ar-EG" sz="2241" dirty="0">
                <a:solidFill>
                  <a:srgbClr val="000000"/>
                </a:solidFill>
                <a:latin typeface="IBM Plex Sans Arabic"/>
                <a:ea typeface="IBM Plex Sans Arabic"/>
                <a:cs typeface="IBM Plex Sans Arabic"/>
                <a:sym typeface="IBM Plex Sans Arabic"/>
                <a:rtl/>
              </a:rPr>
              <a:t> </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3" name="Group 72">
            <a:extLst>
              <a:ext uri="{FF2B5EF4-FFF2-40B4-BE49-F238E27FC236}">
                <a16:creationId xmlns:a16="http://schemas.microsoft.com/office/drawing/2014/main" id="{751E3594-7821-4EC6-1862-D1CCA41E8CC4}"/>
              </a:ext>
            </a:extLst>
          </p:cNvPr>
          <p:cNvGrpSpPr/>
          <p:nvPr/>
        </p:nvGrpSpPr>
        <p:grpSpPr>
          <a:xfrm>
            <a:off x="1219200" y="3821039"/>
            <a:ext cx="2673160" cy="1364855"/>
            <a:chOff x="0" y="0"/>
            <a:chExt cx="2263775" cy="1074441"/>
          </a:xfrm>
        </p:grpSpPr>
        <p:sp>
          <p:nvSpPr>
            <p:cNvPr id="5" name="Freeform 73">
              <a:extLst>
                <a:ext uri="{FF2B5EF4-FFF2-40B4-BE49-F238E27FC236}">
                  <a16:creationId xmlns:a16="http://schemas.microsoft.com/office/drawing/2014/main" id="{8DCC1C54-9198-1475-29AA-4CD0CEC0CF0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 name="Freeform 74">
              <a:extLst>
                <a:ext uri="{FF2B5EF4-FFF2-40B4-BE49-F238E27FC236}">
                  <a16:creationId xmlns:a16="http://schemas.microsoft.com/office/drawing/2014/main" id="{044B1E4D-F538-7EEC-F419-E5C5D391762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 name="Freeform 75">
              <a:extLst>
                <a:ext uri="{FF2B5EF4-FFF2-40B4-BE49-F238E27FC236}">
                  <a16:creationId xmlns:a16="http://schemas.microsoft.com/office/drawing/2014/main" id="{F33A5880-9A0A-79E3-96FF-D73125BA1C1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2" name="Group 76">
            <a:extLst>
              <a:ext uri="{FF2B5EF4-FFF2-40B4-BE49-F238E27FC236}">
                <a16:creationId xmlns:a16="http://schemas.microsoft.com/office/drawing/2014/main" id="{052E962B-EA10-D41B-78E2-5E203B41A2CD}"/>
              </a:ext>
            </a:extLst>
          </p:cNvPr>
          <p:cNvGrpSpPr/>
          <p:nvPr/>
        </p:nvGrpSpPr>
        <p:grpSpPr>
          <a:xfrm>
            <a:off x="1325956" y="3543300"/>
            <a:ext cx="2399695" cy="649824"/>
            <a:chOff x="0" y="0"/>
            <a:chExt cx="1755380" cy="372326"/>
          </a:xfrm>
        </p:grpSpPr>
        <p:sp>
          <p:nvSpPr>
            <p:cNvPr id="13" name="Freeform 77">
              <a:extLst>
                <a:ext uri="{FF2B5EF4-FFF2-40B4-BE49-F238E27FC236}">
                  <a16:creationId xmlns:a16="http://schemas.microsoft.com/office/drawing/2014/main" id="{05AD9340-D2AC-1867-9556-38CFB849CD5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4" name="Freeform 78">
              <a:extLst>
                <a:ext uri="{FF2B5EF4-FFF2-40B4-BE49-F238E27FC236}">
                  <a16:creationId xmlns:a16="http://schemas.microsoft.com/office/drawing/2014/main" id="{C75AEA12-D492-AF59-89C8-C6E0FB2F394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5" name="Freeform 79">
              <a:extLst>
                <a:ext uri="{FF2B5EF4-FFF2-40B4-BE49-F238E27FC236}">
                  <a16:creationId xmlns:a16="http://schemas.microsoft.com/office/drawing/2014/main" id="{58D1EDA3-0EFF-F58F-3E77-B4E607A27DF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6" name="TextBox 80">
            <a:extLst>
              <a:ext uri="{FF2B5EF4-FFF2-40B4-BE49-F238E27FC236}">
                <a16:creationId xmlns:a16="http://schemas.microsoft.com/office/drawing/2014/main" id="{1CD05FA6-0174-5883-8E83-116D4CDD92C6}"/>
              </a:ext>
            </a:extLst>
          </p:cNvPr>
          <p:cNvSpPr txBox="1"/>
          <p:nvPr/>
        </p:nvSpPr>
        <p:spPr>
          <a:xfrm>
            <a:off x="1292434" y="4272380"/>
            <a:ext cx="2399695" cy="367408"/>
          </a:xfrm>
          <a:prstGeom prst="rect">
            <a:avLst/>
          </a:prstGeom>
        </p:spPr>
        <p:txBody>
          <a:bodyPr wrap="square" lIns="0" tIns="0" rIns="0" bIns="0" rtlCol="0" anchor="t">
            <a:spAutoFit/>
          </a:bodyPr>
          <a:lstStyle/>
          <a:p>
            <a:pPr algn="ctr" rtl="1">
              <a:lnSpc>
                <a:spcPts val="3138"/>
              </a:lnSpc>
              <a:spcBef>
                <a:spcPct val="0"/>
              </a:spcBef>
            </a:pPr>
            <a:r>
              <a:rPr lang="ar-MA" dirty="0">
                <a:solidFill>
                  <a:srgbClr val="000000"/>
                </a:solidFill>
                <a:latin typeface="IBM Plex Sans Arabic"/>
                <a:ea typeface="IBM Plex Sans Arabic"/>
                <a:cs typeface="IBM Plex Sans Arabic"/>
                <a:sym typeface="IBM Plex Sans Arabic"/>
              </a:rPr>
              <a:t>20 دقيقة</a:t>
            </a:r>
            <a:endParaRPr lang="ar-EG" dirty="0">
              <a:solidFill>
                <a:srgbClr val="000000"/>
              </a:solidFill>
              <a:latin typeface="IBM Plex Sans Arabic"/>
              <a:ea typeface="IBM Plex Sans Arabic"/>
              <a:cs typeface="IBM Plex Sans Arabic"/>
              <a:sym typeface="IBM Plex Sans Arabic"/>
              <a:rtl/>
            </a:endParaRPr>
          </a:p>
        </p:txBody>
      </p:sp>
      <p:sp>
        <p:nvSpPr>
          <p:cNvPr id="17" name="TextBox 70">
            <a:extLst>
              <a:ext uri="{FF2B5EF4-FFF2-40B4-BE49-F238E27FC236}">
                <a16:creationId xmlns:a16="http://schemas.microsoft.com/office/drawing/2014/main" id="{997DFC2C-50D4-3CBF-4F9E-CBB2FC8FE0CF}"/>
              </a:ext>
            </a:extLst>
          </p:cNvPr>
          <p:cNvSpPr txBox="1"/>
          <p:nvPr/>
        </p:nvSpPr>
        <p:spPr>
          <a:xfrm>
            <a:off x="697231" y="3727921"/>
            <a:ext cx="3590099"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sp>
        <p:nvSpPr>
          <p:cNvPr id="18" name="Freeform 4">
            <a:extLst>
              <a:ext uri="{FF2B5EF4-FFF2-40B4-BE49-F238E27FC236}">
                <a16:creationId xmlns:a16="http://schemas.microsoft.com/office/drawing/2014/main" id="{DFAB68FD-73FF-7388-D53A-4DF802C7D630}"/>
              </a:ext>
            </a:extLst>
          </p:cNvPr>
          <p:cNvSpPr/>
          <p:nvPr/>
        </p:nvSpPr>
        <p:spPr>
          <a:xfrm rot="1984189" flipV="1">
            <a:off x="13426612" y="5535028"/>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19" name="Freeform 5">
            <a:extLst>
              <a:ext uri="{FF2B5EF4-FFF2-40B4-BE49-F238E27FC236}">
                <a16:creationId xmlns:a16="http://schemas.microsoft.com/office/drawing/2014/main" id="{DED91646-C7F2-4E2B-E0FE-124EAF3DD369}"/>
              </a:ext>
            </a:extLst>
          </p:cNvPr>
          <p:cNvSpPr/>
          <p:nvPr/>
        </p:nvSpPr>
        <p:spPr>
          <a:xfrm rot="19596277" flipH="1" flipV="1">
            <a:off x="2636624" y="5528810"/>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24" name="Freeform 6">
            <a:extLst>
              <a:ext uri="{FF2B5EF4-FFF2-40B4-BE49-F238E27FC236}">
                <a16:creationId xmlns:a16="http://schemas.microsoft.com/office/drawing/2014/main" id="{A33FE777-7C6D-28C9-F395-1335E7B665D2}"/>
              </a:ext>
            </a:extLst>
          </p:cNvPr>
          <p:cNvSpPr/>
          <p:nvPr/>
        </p:nvSpPr>
        <p:spPr>
          <a:xfrm rot="10223955">
            <a:off x="6919153" y="5395030"/>
            <a:ext cx="965665" cy="784404"/>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7">
            <a:extLst>
              <a:ext uri="{FF2B5EF4-FFF2-40B4-BE49-F238E27FC236}">
                <a16:creationId xmlns:a16="http://schemas.microsoft.com/office/drawing/2014/main" id="{8F05D661-0711-BD98-EDFF-B083C237BDDD}"/>
              </a:ext>
            </a:extLst>
          </p:cNvPr>
          <p:cNvSpPr/>
          <p:nvPr/>
        </p:nvSpPr>
        <p:spPr>
          <a:xfrm rot="1419572" flipV="1">
            <a:off x="10764163" y="5469556"/>
            <a:ext cx="950270" cy="650900"/>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6" name="Group 12">
            <a:extLst>
              <a:ext uri="{FF2B5EF4-FFF2-40B4-BE49-F238E27FC236}">
                <a16:creationId xmlns:a16="http://schemas.microsoft.com/office/drawing/2014/main" id="{925F7585-52BD-7F98-7812-B3E042086793}"/>
              </a:ext>
            </a:extLst>
          </p:cNvPr>
          <p:cNvGrpSpPr/>
          <p:nvPr/>
        </p:nvGrpSpPr>
        <p:grpSpPr>
          <a:xfrm>
            <a:off x="9535958" y="6846973"/>
            <a:ext cx="4939511" cy="1161991"/>
            <a:chOff x="0" y="0"/>
            <a:chExt cx="2541682" cy="2496304"/>
          </a:xfrm>
        </p:grpSpPr>
        <p:sp>
          <p:nvSpPr>
            <p:cNvPr id="27" name="Freeform 13">
              <a:extLst>
                <a:ext uri="{FF2B5EF4-FFF2-40B4-BE49-F238E27FC236}">
                  <a16:creationId xmlns:a16="http://schemas.microsoft.com/office/drawing/2014/main" id="{EB6925A3-02BB-439E-EF91-C61F223DCD99}"/>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28" name="Freeform 14">
              <a:extLst>
                <a:ext uri="{FF2B5EF4-FFF2-40B4-BE49-F238E27FC236}">
                  <a16:creationId xmlns:a16="http://schemas.microsoft.com/office/drawing/2014/main" id="{66D2FF1B-5857-5A73-294C-0EDA5EA5014B}"/>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29" name="Freeform 15">
              <a:extLst>
                <a:ext uri="{FF2B5EF4-FFF2-40B4-BE49-F238E27FC236}">
                  <a16:creationId xmlns:a16="http://schemas.microsoft.com/office/drawing/2014/main" id="{8AC727C5-5EEA-0F89-BBB0-1AC5DED25728}"/>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30" name="Group 16">
            <a:extLst>
              <a:ext uri="{FF2B5EF4-FFF2-40B4-BE49-F238E27FC236}">
                <a16:creationId xmlns:a16="http://schemas.microsoft.com/office/drawing/2014/main" id="{6669E374-A58B-2E3B-4C47-1B0ED176A4D1}"/>
              </a:ext>
            </a:extLst>
          </p:cNvPr>
          <p:cNvGrpSpPr/>
          <p:nvPr/>
        </p:nvGrpSpPr>
        <p:grpSpPr>
          <a:xfrm>
            <a:off x="14623600" y="6846974"/>
            <a:ext cx="3167861" cy="1161662"/>
            <a:chOff x="0" y="0"/>
            <a:chExt cx="1630059" cy="2496304"/>
          </a:xfrm>
        </p:grpSpPr>
        <p:sp>
          <p:nvSpPr>
            <p:cNvPr id="31" name="Freeform 17">
              <a:extLst>
                <a:ext uri="{FF2B5EF4-FFF2-40B4-BE49-F238E27FC236}">
                  <a16:creationId xmlns:a16="http://schemas.microsoft.com/office/drawing/2014/main" id="{18A1BAA0-89E8-A4A3-F7D0-992D113303B0}"/>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32" name="Freeform 18">
              <a:extLst>
                <a:ext uri="{FF2B5EF4-FFF2-40B4-BE49-F238E27FC236}">
                  <a16:creationId xmlns:a16="http://schemas.microsoft.com/office/drawing/2014/main" id="{E04A6937-BFD8-6513-AAA6-714E19B48B33}"/>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33" name="Freeform 19">
              <a:extLst>
                <a:ext uri="{FF2B5EF4-FFF2-40B4-BE49-F238E27FC236}">
                  <a16:creationId xmlns:a16="http://schemas.microsoft.com/office/drawing/2014/main" id="{1B0C5F32-9A9E-B59E-1B08-0F8CD28ABB02}"/>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34" name="Group 20">
            <a:extLst>
              <a:ext uri="{FF2B5EF4-FFF2-40B4-BE49-F238E27FC236}">
                <a16:creationId xmlns:a16="http://schemas.microsoft.com/office/drawing/2014/main" id="{D8136579-DB6A-A50E-6587-9160671C5FA7}"/>
              </a:ext>
            </a:extLst>
          </p:cNvPr>
          <p:cNvGrpSpPr/>
          <p:nvPr/>
        </p:nvGrpSpPr>
        <p:grpSpPr>
          <a:xfrm>
            <a:off x="4772586" y="6840901"/>
            <a:ext cx="4546664" cy="3337416"/>
            <a:chOff x="0" y="0"/>
            <a:chExt cx="2339538" cy="2496304"/>
          </a:xfrm>
        </p:grpSpPr>
        <p:sp>
          <p:nvSpPr>
            <p:cNvPr id="35" name="Freeform 21">
              <a:extLst>
                <a:ext uri="{FF2B5EF4-FFF2-40B4-BE49-F238E27FC236}">
                  <a16:creationId xmlns:a16="http://schemas.microsoft.com/office/drawing/2014/main" id="{F8F39031-AE8B-F068-4CD4-AB9874315618}"/>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36" name="Freeform 22">
              <a:extLst>
                <a:ext uri="{FF2B5EF4-FFF2-40B4-BE49-F238E27FC236}">
                  <a16:creationId xmlns:a16="http://schemas.microsoft.com/office/drawing/2014/main" id="{0B0A6123-B4D2-78F3-9AF8-40A52C539D0A}"/>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37" name="Freeform 23">
              <a:extLst>
                <a:ext uri="{FF2B5EF4-FFF2-40B4-BE49-F238E27FC236}">
                  <a16:creationId xmlns:a16="http://schemas.microsoft.com/office/drawing/2014/main" id="{F4242697-63C8-F55E-4037-CAD3E03FE6F0}"/>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49" name="Freeform 28">
            <a:extLst>
              <a:ext uri="{FF2B5EF4-FFF2-40B4-BE49-F238E27FC236}">
                <a16:creationId xmlns:a16="http://schemas.microsoft.com/office/drawing/2014/main" id="{6A425E71-4D03-8D8F-FCB7-D86906F0A86C}"/>
              </a:ext>
            </a:extLst>
          </p:cNvPr>
          <p:cNvSpPr/>
          <p:nvPr/>
        </p:nvSpPr>
        <p:spPr>
          <a:xfrm>
            <a:off x="10764538" y="7695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50" name="Group 29">
            <a:extLst>
              <a:ext uri="{FF2B5EF4-FFF2-40B4-BE49-F238E27FC236}">
                <a16:creationId xmlns:a16="http://schemas.microsoft.com/office/drawing/2014/main" id="{6D2EEE55-078C-D897-33CF-A179EA8D5CFC}"/>
              </a:ext>
            </a:extLst>
          </p:cNvPr>
          <p:cNvGrpSpPr/>
          <p:nvPr/>
        </p:nvGrpSpPr>
        <p:grpSpPr>
          <a:xfrm>
            <a:off x="11307550" y="6300478"/>
            <a:ext cx="845407" cy="845407"/>
            <a:chOff x="0" y="0"/>
            <a:chExt cx="812800" cy="812800"/>
          </a:xfrm>
        </p:grpSpPr>
        <p:sp>
          <p:nvSpPr>
            <p:cNvPr id="51" name="Freeform 30">
              <a:extLst>
                <a:ext uri="{FF2B5EF4-FFF2-40B4-BE49-F238E27FC236}">
                  <a16:creationId xmlns:a16="http://schemas.microsoft.com/office/drawing/2014/main" id="{FB99DC86-7B42-40EE-DB8B-DC8A23FC9B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52" name="TextBox 31">
              <a:extLst>
                <a:ext uri="{FF2B5EF4-FFF2-40B4-BE49-F238E27FC236}">
                  <a16:creationId xmlns:a16="http://schemas.microsoft.com/office/drawing/2014/main" id="{A6AD2547-D042-F9FB-ACA0-36A7664ADC2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3" name="TextBox 32">
            <a:extLst>
              <a:ext uri="{FF2B5EF4-FFF2-40B4-BE49-F238E27FC236}">
                <a16:creationId xmlns:a16="http://schemas.microsoft.com/office/drawing/2014/main" id="{858805A2-DCD8-6463-F0AB-C75B077729FF}"/>
              </a:ext>
            </a:extLst>
          </p:cNvPr>
          <p:cNvSpPr txBox="1"/>
          <p:nvPr/>
        </p:nvSpPr>
        <p:spPr>
          <a:xfrm>
            <a:off x="10513364" y="7353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55" name="Freeform 33">
            <a:extLst>
              <a:ext uri="{FF2B5EF4-FFF2-40B4-BE49-F238E27FC236}">
                <a16:creationId xmlns:a16="http://schemas.microsoft.com/office/drawing/2014/main" id="{C7B7A1AE-84AF-FF6B-B767-29BCE5810D7A}"/>
              </a:ext>
            </a:extLst>
          </p:cNvPr>
          <p:cNvSpPr/>
          <p:nvPr/>
        </p:nvSpPr>
        <p:spPr>
          <a:xfrm>
            <a:off x="15226874" y="759926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56" name="Group 34">
            <a:extLst>
              <a:ext uri="{FF2B5EF4-FFF2-40B4-BE49-F238E27FC236}">
                <a16:creationId xmlns:a16="http://schemas.microsoft.com/office/drawing/2014/main" id="{0FC9B0EA-C5E7-80DE-2C75-9D99D8321FD9}"/>
              </a:ext>
            </a:extLst>
          </p:cNvPr>
          <p:cNvGrpSpPr/>
          <p:nvPr/>
        </p:nvGrpSpPr>
        <p:grpSpPr>
          <a:xfrm>
            <a:off x="15726854" y="6261078"/>
            <a:ext cx="845407" cy="845407"/>
            <a:chOff x="0" y="0"/>
            <a:chExt cx="812800" cy="812800"/>
          </a:xfrm>
        </p:grpSpPr>
        <p:sp>
          <p:nvSpPr>
            <p:cNvPr id="72" name="Freeform 35">
              <a:extLst>
                <a:ext uri="{FF2B5EF4-FFF2-40B4-BE49-F238E27FC236}">
                  <a16:creationId xmlns:a16="http://schemas.microsoft.com/office/drawing/2014/main" id="{62805711-C058-DA28-42B9-B2318EFF9E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73" name="TextBox 36">
              <a:extLst>
                <a:ext uri="{FF2B5EF4-FFF2-40B4-BE49-F238E27FC236}">
                  <a16:creationId xmlns:a16="http://schemas.microsoft.com/office/drawing/2014/main" id="{D899F926-AAFE-B89F-EC71-5001DD56C36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74" name="TextBox 37">
            <a:extLst>
              <a:ext uri="{FF2B5EF4-FFF2-40B4-BE49-F238E27FC236}">
                <a16:creationId xmlns:a16="http://schemas.microsoft.com/office/drawing/2014/main" id="{6F97007C-A938-C114-F81D-8F2E4B45977D}"/>
              </a:ext>
            </a:extLst>
          </p:cNvPr>
          <p:cNvSpPr txBox="1"/>
          <p:nvPr/>
        </p:nvSpPr>
        <p:spPr>
          <a:xfrm>
            <a:off x="14839440" y="72771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75" name="Freeform 39">
            <a:extLst>
              <a:ext uri="{FF2B5EF4-FFF2-40B4-BE49-F238E27FC236}">
                <a16:creationId xmlns:a16="http://schemas.microsoft.com/office/drawing/2014/main" id="{BD648252-F619-7954-0C58-8A965FD06AC9}"/>
              </a:ext>
            </a:extLst>
          </p:cNvPr>
          <p:cNvSpPr/>
          <p:nvPr/>
        </p:nvSpPr>
        <p:spPr>
          <a:xfrm>
            <a:off x="6302202" y="76601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76" name="Group 40">
            <a:extLst>
              <a:ext uri="{FF2B5EF4-FFF2-40B4-BE49-F238E27FC236}">
                <a16:creationId xmlns:a16="http://schemas.microsoft.com/office/drawing/2014/main" id="{7F61A667-B253-696C-83E9-F7D7E29608E2}"/>
              </a:ext>
            </a:extLst>
          </p:cNvPr>
          <p:cNvGrpSpPr/>
          <p:nvPr/>
        </p:nvGrpSpPr>
        <p:grpSpPr>
          <a:xfrm>
            <a:off x="6462965" y="6210300"/>
            <a:ext cx="845407" cy="845407"/>
            <a:chOff x="0" y="0"/>
            <a:chExt cx="812800" cy="812800"/>
          </a:xfrm>
        </p:grpSpPr>
        <p:sp>
          <p:nvSpPr>
            <p:cNvPr id="77" name="Freeform 41">
              <a:extLst>
                <a:ext uri="{FF2B5EF4-FFF2-40B4-BE49-F238E27FC236}">
                  <a16:creationId xmlns:a16="http://schemas.microsoft.com/office/drawing/2014/main" id="{55AB0A6C-672C-46FE-8E0E-AF613404AD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78" name="TextBox 42">
              <a:extLst>
                <a:ext uri="{FF2B5EF4-FFF2-40B4-BE49-F238E27FC236}">
                  <a16:creationId xmlns:a16="http://schemas.microsoft.com/office/drawing/2014/main" id="{31E144DC-0FA8-1E1C-F073-85FF218231B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79" name="TextBox 43">
            <a:extLst>
              <a:ext uri="{FF2B5EF4-FFF2-40B4-BE49-F238E27FC236}">
                <a16:creationId xmlns:a16="http://schemas.microsoft.com/office/drawing/2014/main" id="{7A4E07BD-B3E5-06AE-89CC-32A2857AF1C7}"/>
              </a:ext>
            </a:extLst>
          </p:cNvPr>
          <p:cNvSpPr txBox="1"/>
          <p:nvPr/>
        </p:nvSpPr>
        <p:spPr>
          <a:xfrm>
            <a:off x="6620929" y="634252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80" name="TextBox 44">
            <a:extLst>
              <a:ext uri="{FF2B5EF4-FFF2-40B4-BE49-F238E27FC236}">
                <a16:creationId xmlns:a16="http://schemas.microsoft.com/office/drawing/2014/main" id="{BF355E71-C1F2-1CF5-430E-437D8F81F5E0}"/>
              </a:ext>
            </a:extLst>
          </p:cNvPr>
          <p:cNvSpPr txBox="1"/>
          <p:nvPr/>
        </p:nvSpPr>
        <p:spPr>
          <a:xfrm>
            <a:off x="11465512" y="6375281"/>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81" name="TextBox 45">
            <a:extLst>
              <a:ext uri="{FF2B5EF4-FFF2-40B4-BE49-F238E27FC236}">
                <a16:creationId xmlns:a16="http://schemas.microsoft.com/office/drawing/2014/main" id="{06898BC9-D8F0-455F-4CB3-552D0B3B5D9E}"/>
              </a:ext>
            </a:extLst>
          </p:cNvPr>
          <p:cNvSpPr txBox="1"/>
          <p:nvPr/>
        </p:nvSpPr>
        <p:spPr>
          <a:xfrm>
            <a:off x="15894231" y="64155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88" name="TextBox 46">
            <a:extLst>
              <a:ext uri="{FF2B5EF4-FFF2-40B4-BE49-F238E27FC236}">
                <a16:creationId xmlns:a16="http://schemas.microsoft.com/office/drawing/2014/main" id="{1C6E776A-5BEA-157B-F605-57BF50B91994}"/>
              </a:ext>
            </a:extLst>
          </p:cNvPr>
          <p:cNvSpPr txBox="1"/>
          <p:nvPr/>
        </p:nvSpPr>
        <p:spPr>
          <a:xfrm>
            <a:off x="6002433" y="72771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4" name="Group 24">
            <a:extLst>
              <a:ext uri="{FF2B5EF4-FFF2-40B4-BE49-F238E27FC236}">
                <a16:creationId xmlns:a16="http://schemas.microsoft.com/office/drawing/2014/main" id="{9354F595-8E04-38D9-EE42-74CBDDFE30A7}"/>
              </a:ext>
            </a:extLst>
          </p:cNvPr>
          <p:cNvGrpSpPr/>
          <p:nvPr/>
        </p:nvGrpSpPr>
        <p:grpSpPr>
          <a:xfrm>
            <a:off x="592218" y="6816967"/>
            <a:ext cx="3979782" cy="1125435"/>
            <a:chOff x="0" y="0"/>
            <a:chExt cx="2047842" cy="2496304"/>
          </a:xfrm>
        </p:grpSpPr>
        <p:sp>
          <p:nvSpPr>
            <p:cNvPr id="20" name="Freeform 25">
              <a:extLst>
                <a:ext uri="{FF2B5EF4-FFF2-40B4-BE49-F238E27FC236}">
                  <a16:creationId xmlns:a16="http://schemas.microsoft.com/office/drawing/2014/main" id="{7F80DB78-7614-7EE2-3978-CF0FBD2E0FD0}"/>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1" name="Freeform 26">
              <a:extLst>
                <a:ext uri="{FF2B5EF4-FFF2-40B4-BE49-F238E27FC236}">
                  <a16:creationId xmlns:a16="http://schemas.microsoft.com/office/drawing/2014/main" id="{BC968754-73A8-BA0E-FABB-2115BC766F3D}"/>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2" name="Freeform 27">
              <a:extLst>
                <a:ext uri="{FF2B5EF4-FFF2-40B4-BE49-F238E27FC236}">
                  <a16:creationId xmlns:a16="http://schemas.microsoft.com/office/drawing/2014/main" id="{BD321EA8-B7E8-DEFE-7E77-7793B24EB27C}"/>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23" name="Freeform 48">
            <a:extLst>
              <a:ext uri="{FF2B5EF4-FFF2-40B4-BE49-F238E27FC236}">
                <a16:creationId xmlns:a16="http://schemas.microsoft.com/office/drawing/2014/main" id="{54761ECC-A811-2F28-CC4C-EFE04C1FD57B}"/>
              </a:ext>
            </a:extLst>
          </p:cNvPr>
          <p:cNvSpPr/>
          <p:nvPr/>
        </p:nvSpPr>
        <p:spPr>
          <a:xfrm>
            <a:off x="1476098" y="766335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39" name="Group 49">
            <a:extLst>
              <a:ext uri="{FF2B5EF4-FFF2-40B4-BE49-F238E27FC236}">
                <a16:creationId xmlns:a16="http://schemas.microsoft.com/office/drawing/2014/main" id="{B4C41B5D-3407-92E7-F8E5-73B33E90CF28}"/>
              </a:ext>
            </a:extLst>
          </p:cNvPr>
          <p:cNvGrpSpPr/>
          <p:nvPr/>
        </p:nvGrpSpPr>
        <p:grpSpPr>
          <a:xfrm>
            <a:off x="2069274" y="6339505"/>
            <a:ext cx="845407" cy="845407"/>
            <a:chOff x="0" y="0"/>
            <a:chExt cx="812800" cy="812800"/>
          </a:xfrm>
        </p:grpSpPr>
        <p:sp>
          <p:nvSpPr>
            <p:cNvPr id="40" name="Freeform 50">
              <a:extLst>
                <a:ext uri="{FF2B5EF4-FFF2-40B4-BE49-F238E27FC236}">
                  <a16:creationId xmlns:a16="http://schemas.microsoft.com/office/drawing/2014/main" id="{945BE83A-276B-5831-57B1-8E3D2CD30C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41" name="TextBox 51">
              <a:extLst>
                <a:ext uri="{FF2B5EF4-FFF2-40B4-BE49-F238E27FC236}">
                  <a16:creationId xmlns:a16="http://schemas.microsoft.com/office/drawing/2014/main" id="{E6AB2EE0-937B-F194-DAA3-B2E7864EF79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2" name="TextBox 52">
            <a:extLst>
              <a:ext uri="{FF2B5EF4-FFF2-40B4-BE49-F238E27FC236}">
                <a16:creationId xmlns:a16="http://schemas.microsoft.com/office/drawing/2014/main" id="{AAA74482-1A49-0F82-AD41-14A9C5DBE333}"/>
              </a:ext>
            </a:extLst>
          </p:cNvPr>
          <p:cNvSpPr txBox="1"/>
          <p:nvPr/>
        </p:nvSpPr>
        <p:spPr>
          <a:xfrm>
            <a:off x="2214481" y="6482722"/>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43" name="TextBox 53">
            <a:extLst>
              <a:ext uri="{FF2B5EF4-FFF2-40B4-BE49-F238E27FC236}">
                <a16:creationId xmlns:a16="http://schemas.microsoft.com/office/drawing/2014/main" id="{C9B1742E-68F2-FC8F-FE8C-A7AA9259F775}"/>
              </a:ext>
            </a:extLst>
          </p:cNvPr>
          <p:cNvSpPr txBox="1"/>
          <p:nvPr/>
        </p:nvSpPr>
        <p:spPr>
          <a:xfrm>
            <a:off x="1176329" y="730049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45" name="ZoneTexte 44">
            <a:extLst>
              <a:ext uri="{FF2B5EF4-FFF2-40B4-BE49-F238E27FC236}">
                <a16:creationId xmlns:a16="http://schemas.microsoft.com/office/drawing/2014/main" id="{5F430489-C541-AE13-E8D9-49EE21D0E2DC}"/>
              </a:ext>
            </a:extLst>
          </p:cNvPr>
          <p:cNvSpPr txBox="1"/>
          <p:nvPr/>
        </p:nvSpPr>
        <p:spPr>
          <a:xfrm>
            <a:off x="4794799" y="7894222"/>
            <a:ext cx="4159490" cy="2031325"/>
          </a:xfrm>
          <a:prstGeom prst="rect">
            <a:avLst/>
          </a:prstGeom>
          <a:noFill/>
        </p:spPr>
        <p:txBody>
          <a:bodyPr wrap="square" rtlCol="0">
            <a:spAutoFit/>
          </a:bodyPr>
          <a:lstStyle/>
          <a:p>
            <a:pPr algn="r" rtl="1"/>
            <a:r>
              <a:rPr lang="ar-MA" dirty="0">
                <a:solidFill>
                  <a:srgbClr val="2A2B39"/>
                </a:solidFill>
                <a:latin typeface="IBM Plex Sans Arabic"/>
                <a:cs typeface="IBM Plex Sans Arabic"/>
                <a:rtl/>
              </a:rPr>
              <a:t>يقدم منشط الورشة: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طريقة العمل (ثنائيات – مجموعات صغرى – جماعة القسم...)؛</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مقترحات للعمليات والأنشطة المطلوبة؛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الوسائل المعتمدة؛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المنتوج المنتظر؛</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نوع أو أنواع التحفيز الممكن استخدامه(ا).</a:t>
            </a:r>
          </a:p>
        </p:txBody>
      </p:sp>
      <p:pic>
        <p:nvPicPr>
          <p:cNvPr id="38" name="Picture 12">
            <a:extLst>
              <a:ext uri="{FF2B5EF4-FFF2-40B4-BE49-F238E27FC236}">
                <a16:creationId xmlns:a16="http://schemas.microsoft.com/office/drawing/2014/main" id="{4F7DDCDC-F514-059F-FC51-80B5AD38283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4926365" y="329981"/>
            <a:ext cx="2932249" cy="2829364"/>
          </a:xfrm>
          <a:prstGeom prst="rect">
            <a:avLst/>
          </a:prstGeom>
        </p:spPr>
      </p:pic>
      <p:grpSp>
        <p:nvGrpSpPr>
          <p:cNvPr id="44" name="Group 11">
            <a:extLst>
              <a:ext uri="{FF2B5EF4-FFF2-40B4-BE49-F238E27FC236}">
                <a16:creationId xmlns:a16="http://schemas.microsoft.com/office/drawing/2014/main" id="{88351054-09A3-C80C-8885-B0F2E761065B}"/>
              </a:ext>
            </a:extLst>
          </p:cNvPr>
          <p:cNvGrpSpPr/>
          <p:nvPr/>
        </p:nvGrpSpPr>
        <p:grpSpPr>
          <a:xfrm>
            <a:off x="4882074" y="492118"/>
            <a:ext cx="8557141" cy="1462740"/>
            <a:chOff x="1787" y="0"/>
            <a:chExt cx="4527112" cy="706045"/>
          </a:xfrm>
        </p:grpSpPr>
        <p:sp>
          <p:nvSpPr>
            <p:cNvPr id="46" name="Freeform 12">
              <a:extLst>
                <a:ext uri="{FF2B5EF4-FFF2-40B4-BE49-F238E27FC236}">
                  <a16:creationId xmlns:a16="http://schemas.microsoft.com/office/drawing/2014/main" id="{06435C89-E2E3-AD7D-CE68-FA8EA402FAD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47" name="TextBox 13">
              <a:extLst>
                <a:ext uri="{FF2B5EF4-FFF2-40B4-BE49-F238E27FC236}">
                  <a16:creationId xmlns:a16="http://schemas.microsoft.com/office/drawing/2014/main" id="{20537078-9F19-5D0B-4526-BBB2A8DAB7BA}"/>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8" name="TextBox 17">
            <a:extLst>
              <a:ext uri="{FF2B5EF4-FFF2-40B4-BE49-F238E27FC236}">
                <a16:creationId xmlns:a16="http://schemas.microsoft.com/office/drawing/2014/main" id="{FFC1E82B-181D-CE08-971C-2F4C692829AA}"/>
              </a:ext>
            </a:extLst>
          </p:cNvPr>
          <p:cNvSpPr txBox="1"/>
          <p:nvPr/>
        </p:nvSpPr>
        <p:spPr>
          <a:xfrm>
            <a:off x="5376278" y="699982"/>
            <a:ext cx="7318586" cy="987450"/>
          </a:xfrm>
          <a:prstGeom prst="rect">
            <a:avLst/>
          </a:prstGeom>
        </p:spPr>
        <p:txBody>
          <a:bodyPr wrap="square" lIns="0" tIns="0" rIns="0" bIns="0" rtlCol="0" anchor="t">
            <a:spAutoFit/>
          </a:bodyPr>
          <a:lstStyle/>
          <a:p>
            <a:pPr lvl="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الضرب باستخدام تقنية الصندوق</a:t>
            </a:r>
          </a:p>
        </p:txBody>
      </p:sp>
    </p:spTree>
    <p:extLst>
      <p:ext uri="{BB962C8B-B14F-4D97-AF65-F5344CB8AC3E}">
        <p14:creationId xmlns:p14="http://schemas.microsoft.com/office/powerpoint/2010/main" val="1812021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3A804-FBD5-9EA7-C398-3F3EA6674E7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1C6A5C-7221-2BA2-1CE3-FA72FA02F99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8" name="Group 8">
            <a:extLst>
              <a:ext uri="{FF2B5EF4-FFF2-40B4-BE49-F238E27FC236}">
                <a16:creationId xmlns:a16="http://schemas.microsoft.com/office/drawing/2014/main" id="{10931C56-73AC-9450-0CCB-D2FD1C14E118}"/>
              </a:ext>
            </a:extLst>
          </p:cNvPr>
          <p:cNvGrpSpPr/>
          <p:nvPr/>
        </p:nvGrpSpPr>
        <p:grpSpPr>
          <a:xfrm>
            <a:off x="4953000" y="3847242"/>
            <a:ext cx="7527273" cy="1518265"/>
            <a:chOff x="0" y="0"/>
            <a:chExt cx="3172940" cy="796749"/>
          </a:xfrm>
        </p:grpSpPr>
        <p:sp>
          <p:nvSpPr>
            <p:cNvPr id="9" name="Freeform 9">
              <a:extLst>
                <a:ext uri="{FF2B5EF4-FFF2-40B4-BE49-F238E27FC236}">
                  <a16:creationId xmlns:a16="http://schemas.microsoft.com/office/drawing/2014/main" id="{CB59256B-AC51-0B0D-1D6D-BD174E5F03CA}"/>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DA2C611E-F361-4355-AFA8-BB4253449FC9}"/>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833B30A-E289-D2DB-DA54-0CD2EEE65DE9}"/>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54" name="TextBox 54">
            <a:extLst>
              <a:ext uri="{FF2B5EF4-FFF2-40B4-BE49-F238E27FC236}">
                <a16:creationId xmlns:a16="http://schemas.microsoft.com/office/drawing/2014/main" id="{29FB81A4-58D2-C47F-7234-003F0AF0CCCC}"/>
              </a:ext>
            </a:extLst>
          </p:cNvPr>
          <p:cNvSpPr txBox="1"/>
          <p:nvPr/>
        </p:nvSpPr>
        <p:spPr>
          <a:xfrm>
            <a:off x="5060251" y="4295110"/>
            <a:ext cx="7092944" cy="657103"/>
          </a:xfrm>
          <a:prstGeom prst="rect">
            <a:avLst/>
          </a:prstGeom>
        </p:spPr>
        <p:txBody>
          <a:bodyPr wrap="square" lIns="0" tIns="0" rIns="0" bIns="0" rtlCol="0" anchor="t">
            <a:spAutoFit/>
          </a:bodyPr>
          <a:lstStyle/>
          <a:p>
            <a:pPr marL="412823" marR="0" lvl="1" indent="-206411" algn="r" defTabSz="914400" rtl="1" eaLnBrk="1" fontAlgn="auto" latinLnBrk="0" hangingPunct="1">
              <a:lnSpc>
                <a:spcPts val="2581"/>
              </a:lnSpc>
              <a:spcBef>
                <a:spcPts val="0"/>
              </a:spcBef>
              <a:spcAft>
                <a:spcPts val="0"/>
              </a:spcAft>
              <a:buClrTx/>
              <a:buSzTx/>
              <a:buFont typeface="Arial"/>
              <a:buChar char="•"/>
              <a:tabLst/>
              <a:defRPr/>
            </a:pPr>
            <a:r>
              <a:rPr kumimoji="0" lang="ar-MA" sz="28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بناء مفهوم الجداء من خلال حل وضعيات مسائل.</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4BA3B43F-A71E-FF44-D094-76FD93E43A04}"/>
              </a:ext>
            </a:extLst>
          </p:cNvPr>
          <p:cNvGrpSpPr/>
          <p:nvPr/>
        </p:nvGrpSpPr>
        <p:grpSpPr>
          <a:xfrm rot="5400000">
            <a:off x="12164200" y="4243515"/>
            <a:ext cx="1569555" cy="839931"/>
            <a:chOff x="0" y="0"/>
            <a:chExt cx="1223127" cy="654544"/>
          </a:xfrm>
        </p:grpSpPr>
        <p:sp>
          <p:nvSpPr>
            <p:cNvPr id="58" name="Freeform 58">
              <a:extLst>
                <a:ext uri="{FF2B5EF4-FFF2-40B4-BE49-F238E27FC236}">
                  <a16:creationId xmlns:a16="http://schemas.microsoft.com/office/drawing/2014/main" id="{18EC27FB-2CF3-EE17-283F-6FCA65433DE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B40DE8D0-E868-B01D-30F8-F1DDD27A9ABF}"/>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BFE24FD3-D90B-7EE2-C4CA-1D32EAC41055}"/>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5086D871-955F-6CC1-B860-283450FF031C}"/>
              </a:ext>
            </a:extLst>
          </p:cNvPr>
          <p:cNvSpPr txBox="1"/>
          <p:nvPr/>
        </p:nvSpPr>
        <p:spPr>
          <a:xfrm rot="5400000">
            <a:off x="11716818" y="44454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D132D2CD-32CE-0CC2-A3D9-F31A2E2F7313}"/>
              </a:ext>
            </a:extLst>
          </p:cNvPr>
          <p:cNvGrpSpPr/>
          <p:nvPr/>
        </p:nvGrpSpPr>
        <p:grpSpPr>
          <a:xfrm>
            <a:off x="443769" y="1818095"/>
            <a:ext cx="4346583" cy="1649005"/>
            <a:chOff x="0" y="0"/>
            <a:chExt cx="2856354" cy="1074441"/>
          </a:xfrm>
        </p:grpSpPr>
        <p:sp>
          <p:nvSpPr>
            <p:cNvPr id="63" name="Freeform 63">
              <a:extLst>
                <a:ext uri="{FF2B5EF4-FFF2-40B4-BE49-F238E27FC236}">
                  <a16:creationId xmlns:a16="http://schemas.microsoft.com/office/drawing/2014/main" id="{99BCB33C-BA60-4FEE-9029-DFBE00FCECF3}"/>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6505DA7A-C210-25DB-8E24-844487146947}"/>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E92C482A-74D6-03A4-7BCB-3EE8EEE280C3}"/>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72496ED4-D70B-B8DD-B72F-DF40686ECF4D}"/>
              </a:ext>
            </a:extLst>
          </p:cNvPr>
          <p:cNvGrpSpPr/>
          <p:nvPr/>
        </p:nvGrpSpPr>
        <p:grpSpPr>
          <a:xfrm>
            <a:off x="1007647" y="1534807"/>
            <a:ext cx="2671204" cy="566577"/>
            <a:chOff x="0" y="0"/>
            <a:chExt cx="1755380" cy="372326"/>
          </a:xfrm>
        </p:grpSpPr>
        <p:sp>
          <p:nvSpPr>
            <p:cNvPr id="67" name="Freeform 67">
              <a:extLst>
                <a:ext uri="{FF2B5EF4-FFF2-40B4-BE49-F238E27FC236}">
                  <a16:creationId xmlns:a16="http://schemas.microsoft.com/office/drawing/2014/main" id="{A5BB57B6-E713-0AFC-21AE-5ACE3BA90B1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D9027E35-6A53-620A-5B9F-445B9F9F922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D1E501EC-E28D-B62E-8869-13BD2C36558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C5583F3E-4680-CB1F-D7C4-5961F2E2E1BE}"/>
              </a:ext>
            </a:extLst>
          </p:cNvPr>
          <p:cNvSpPr txBox="1"/>
          <p:nvPr/>
        </p:nvSpPr>
        <p:spPr>
          <a:xfrm>
            <a:off x="1077909" y="171443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9ADA2D02-2F3E-1855-1976-7DF7F22E2FF9}"/>
              </a:ext>
            </a:extLst>
          </p:cNvPr>
          <p:cNvSpPr txBox="1"/>
          <p:nvPr/>
        </p:nvSpPr>
        <p:spPr>
          <a:xfrm>
            <a:off x="585562" y="2268984"/>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الطباشير / أقلام / سبورة.</a:t>
            </a:r>
            <a:r>
              <a:rPr lang="ar-EG" sz="2241" dirty="0">
                <a:solidFill>
                  <a:srgbClr val="000000"/>
                </a:solidFill>
                <a:latin typeface="IBM Plex Sans Arabic"/>
                <a:ea typeface="IBM Plex Sans Arabic"/>
                <a:cs typeface="IBM Plex Sans Arabic"/>
                <a:sym typeface="IBM Plex Sans Arabic"/>
                <a:rtl/>
              </a:rPr>
              <a:t> </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3" name="Group 72">
            <a:extLst>
              <a:ext uri="{FF2B5EF4-FFF2-40B4-BE49-F238E27FC236}">
                <a16:creationId xmlns:a16="http://schemas.microsoft.com/office/drawing/2014/main" id="{828D50EB-D0C7-4091-1F0B-E64246FA0D53}"/>
              </a:ext>
            </a:extLst>
          </p:cNvPr>
          <p:cNvGrpSpPr/>
          <p:nvPr/>
        </p:nvGrpSpPr>
        <p:grpSpPr>
          <a:xfrm>
            <a:off x="1219200" y="3821039"/>
            <a:ext cx="2673160" cy="1364855"/>
            <a:chOff x="0" y="0"/>
            <a:chExt cx="2263775" cy="1074441"/>
          </a:xfrm>
        </p:grpSpPr>
        <p:sp>
          <p:nvSpPr>
            <p:cNvPr id="5" name="Freeform 73">
              <a:extLst>
                <a:ext uri="{FF2B5EF4-FFF2-40B4-BE49-F238E27FC236}">
                  <a16:creationId xmlns:a16="http://schemas.microsoft.com/office/drawing/2014/main" id="{E38F4828-AE7F-D235-9D25-F50A1367F16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 name="Freeform 74">
              <a:extLst>
                <a:ext uri="{FF2B5EF4-FFF2-40B4-BE49-F238E27FC236}">
                  <a16:creationId xmlns:a16="http://schemas.microsoft.com/office/drawing/2014/main" id="{C8265FC5-D989-1CE8-DEDA-0E104B14323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 name="Freeform 75">
              <a:extLst>
                <a:ext uri="{FF2B5EF4-FFF2-40B4-BE49-F238E27FC236}">
                  <a16:creationId xmlns:a16="http://schemas.microsoft.com/office/drawing/2014/main" id="{1BDF1AFE-8A8F-F55C-123E-390327AD3D42}"/>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2" name="Group 76">
            <a:extLst>
              <a:ext uri="{FF2B5EF4-FFF2-40B4-BE49-F238E27FC236}">
                <a16:creationId xmlns:a16="http://schemas.microsoft.com/office/drawing/2014/main" id="{2EF89373-813A-7CD6-D829-757B07DD0541}"/>
              </a:ext>
            </a:extLst>
          </p:cNvPr>
          <p:cNvGrpSpPr/>
          <p:nvPr/>
        </p:nvGrpSpPr>
        <p:grpSpPr>
          <a:xfrm>
            <a:off x="1325956" y="3543300"/>
            <a:ext cx="2399695" cy="649824"/>
            <a:chOff x="0" y="0"/>
            <a:chExt cx="1755380" cy="372326"/>
          </a:xfrm>
        </p:grpSpPr>
        <p:sp>
          <p:nvSpPr>
            <p:cNvPr id="13" name="Freeform 77">
              <a:extLst>
                <a:ext uri="{FF2B5EF4-FFF2-40B4-BE49-F238E27FC236}">
                  <a16:creationId xmlns:a16="http://schemas.microsoft.com/office/drawing/2014/main" id="{D6EEC3F9-270C-C587-97EA-5B65F314E42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4" name="Freeform 78">
              <a:extLst>
                <a:ext uri="{FF2B5EF4-FFF2-40B4-BE49-F238E27FC236}">
                  <a16:creationId xmlns:a16="http://schemas.microsoft.com/office/drawing/2014/main" id="{03DF8D27-9593-8D24-ED07-58757CF3EF9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5" name="Freeform 79">
              <a:extLst>
                <a:ext uri="{FF2B5EF4-FFF2-40B4-BE49-F238E27FC236}">
                  <a16:creationId xmlns:a16="http://schemas.microsoft.com/office/drawing/2014/main" id="{ECDB3842-97BF-24E2-6D6B-854497E3CD7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6" name="TextBox 80">
            <a:extLst>
              <a:ext uri="{FF2B5EF4-FFF2-40B4-BE49-F238E27FC236}">
                <a16:creationId xmlns:a16="http://schemas.microsoft.com/office/drawing/2014/main" id="{0B309847-22CA-985A-F15A-45BC38D78959}"/>
              </a:ext>
            </a:extLst>
          </p:cNvPr>
          <p:cNvSpPr txBox="1"/>
          <p:nvPr/>
        </p:nvSpPr>
        <p:spPr>
          <a:xfrm>
            <a:off x="1292434" y="4272380"/>
            <a:ext cx="2399695" cy="367408"/>
          </a:xfrm>
          <a:prstGeom prst="rect">
            <a:avLst/>
          </a:prstGeom>
        </p:spPr>
        <p:txBody>
          <a:bodyPr wrap="square" lIns="0" tIns="0" rIns="0" bIns="0" rtlCol="0" anchor="t">
            <a:spAutoFit/>
          </a:bodyPr>
          <a:lstStyle/>
          <a:p>
            <a:pPr algn="ctr" rtl="1">
              <a:lnSpc>
                <a:spcPts val="3138"/>
              </a:lnSpc>
              <a:spcBef>
                <a:spcPct val="0"/>
              </a:spcBef>
            </a:pPr>
            <a:r>
              <a:rPr lang="ar-MA" dirty="0">
                <a:solidFill>
                  <a:srgbClr val="000000"/>
                </a:solidFill>
                <a:latin typeface="IBM Plex Sans Arabic"/>
                <a:ea typeface="IBM Plex Sans Arabic"/>
                <a:cs typeface="IBM Plex Sans Arabic"/>
                <a:sym typeface="IBM Plex Sans Arabic"/>
              </a:rPr>
              <a:t>20 دقيقة</a:t>
            </a:r>
            <a:endParaRPr lang="ar-EG" dirty="0">
              <a:solidFill>
                <a:srgbClr val="000000"/>
              </a:solidFill>
              <a:latin typeface="IBM Plex Sans Arabic"/>
              <a:ea typeface="IBM Plex Sans Arabic"/>
              <a:cs typeface="IBM Plex Sans Arabic"/>
              <a:sym typeface="IBM Plex Sans Arabic"/>
              <a:rtl/>
            </a:endParaRPr>
          </a:p>
        </p:txBody>
      </p:sp>
      <p:sp>
        <p:nvSpPr>
          <p:cNvPr id="17" name="TextBox 70">
            <a:extLst>
              <a:ext uri="{FF2B5EF4-FFF2-40B4-BE49-F238E27FC236}">
                <a16:creationId xmlns:a16="http://schemas.microsoft.com/office/drawing/2014/main" id="{187FEB28-9B7A-0CA0-66E2-5BDF99DE3D0F}"/>
              </a:ext>
            </a:extLst>
          </p:cNvPr>
          <p:cNvSpPr txBox="1"/>
          <p:nvPr/>
        </p:nvSpPr>
        <p:spPr>
          <a:xfrm>
            <a:off x="697231" y="3727921"/>
            <a:ext cx="3590099"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sp>
        <p:nvSpPr>
          <p:cNvPr id="18" name="Freeform 4">
            <a:extLst>
              <a:ext uri="{FF2B5EF4-FFF2-40B4-BE49-F238E27FC236}">
                <a16:creationId xmlns:a16="http://schemas.microsoft.com/office/drawing/2014/main" id="{3C8483A1-971A-016C-C817-F7CC5038B2D8}"/>
              </a:ext>
            </a:extLst>
          </p:cNvPr>
          <p:cNvSpPr/>
          <p:nvPr/>
        </p:nvSpPr>
        <p:spPr>
          <a:xfrm rot="1984189" flipV="1">
            <a:off x="13426612" y="5535028"/>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19" name="Freeform 5">
            <a:extLst>
              <a:ext uri="{FF2B5EF4-FFF2-40B4-BE49-F238E27FC236}">
                <a16:creationId xmlns:a16="http://schemas.microsoft.com/office/drawing/2014/main" id="{CF36AB93-5EFE-49F8-512A-E33F64BF956F}"/>
              </a:ext>
            </a:extLst>
          </p:cNvPr>
          <p:cNvSpPr/>
          <p:nvPr/>
        </p:nvSpPr>
        <p:spPr>
          <a:xfrm rot="19596277" flipH="1" flipV="1">
            <a:off x="2636624" y="5528810"/>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24" name="Freeform 6">
            <a:extLst>
              <a:ext uri="{FF2B5EF4-FFF2-40B4-BE49-F238E27FC236}">
                <a16:creationId xmlns:a16="http://schemas.microsoft.com/office/drawing/2014/main" id="{6627EA5A-B4E2-0CAA-7427-E4C764B62E42}"/>
              </a:ext>
            </a:extLst>
          </p:cNvPr>
          <p:cNvSpPr/>
          <p:nvPr/>
        </p:nvSpPr>
        <p:spPr>
          <a:xfrm rot="9151063">
            <a:off x="6593405" y="5522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7">
            <a:extLst>
              <a:ext uri="{FF2B5EF4-FFF2-40B4-BE49-F238E27FC236}">
                <a16:creationId xmlns:a16="http://schemas.microsoft.com/office/drawing/2014/main" id="{01ED3FFD-5A07-5617-EBED-08EC6D8E4497}"/>
              </a:ext>
            </a:extLst>
          </p:cNvPr>
          <p:cNvSpPr/>
          <p:nvPr/>
        </p:nvSpPr>
        <p:spPr>
          <a:xfrm rot="1419572" flipV="1">
            <a:off x="10466666" y="5713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6" name="Group 12">
            <a:extLst>
              <a:ext uri="{FF2B5EF4-FFF2-40B4-BE49-F238E27FC236}">
                <a16:creationId xmlns:a16="http://schemas.microsoft.com/office/drawing/2014/main" id="{AA224483-C666-FFAF-8B90-E0D4C6C19BE1}"/>
              </a:ext>
            </a:extLst>
          </p:cNvPr>
          <p:cNvGrpSpPr/>
          <p:nvPr/>
        </p:nvGrpSpPr>
        <p:grpSpPr>
          <a:xfrm>
            <a:off x="9535958" y="7304173"/>
            <a:ext cx="4939511" cy="1161991"/>
            <a:chOff x="0" y="0"/>
            <a:chExt cx="2541682" cy="2496304"/>
          </a:xfrm>
        </p:grpSpPr>
        <p:sp>
          <p:nvSpPr>
            <p:cNvPr id="27" name="Freeform 13">
              <a:extLst>
                <a:ext uri="{FF2B5EF4-FFF2-40B4-BE49-F238E27FC236}">
                  <a16:creationId xmlns:a16="http://schemas.microsoft.com/office/drawing/2014/main" id="{72E283A0-9D57-82EC-9D2D-CBB2D87B7BD0}"/>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28" name="Freeform 14">
              <a:extLst>
                <a:ext uri="{FF2B5EF4-FFF2-40B4-BE49-F238E27FC236}">
                  <a16:creationId xmlns:a16="http://schemas.microsoft.com/office/drawing/2014/main" id="{F6299E90-E3B7-7D4D-8DC9-654DA2EA0C4A}"/>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29" name="Freeform 15">
              <a:extLst>
                <a:ext uri="{FF2B5EF4-FFF2-40B4-BE49-F238E27FC236}">
                  <a16:creationId xmlns:a16="http://schemas.microsoft.com/office/drawing/2014/main" id="{74663924-1896-06B0-E347-BF17F7888DD0}"/>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30" name="Group 16">
            <a:extLst>
              <a:ext uri="{FF2B5EF4-FFF2-40B4-BE49-F238E27FC236}">
                <a16:creationId xmlns:a16="http://schemas.microsoft.com/office/drawing/2014/main" id="{A752D17E-FAC8-3F95-27C9-CBF45A2A9B8F}"/>
              </a:ext>
            </a:extLst>
          </p:cNvPr>
          <p:cNvGrpSpPr/>
          <p:nvPr/>
        </p:nvGrpSpPr>
        <p:grpSpPr>
          <a:xfrm>
            <a:off x="14623600" y="7304174"/>
            <a:ext cx="3167861" cy="1161662"/>
            <a:chOff x="0" y="0"/>
            <a:chExt cx="1630059" cy="2496304"/>
          </a:xfrm>
        </p:grpSpPr>
        <p:sp>
          <p:nvSpPr>
            <p:cNvPr id="31" name="Freeform 17">
              <a:extLst>
                <a:ext uri="{FF2B5EF4-FFF2-40B4-BE49-F238E27FC236}">
                  <a16:creationId xmlns:a16="http://schemas.microsoft.com/office/drawing/2014/main" id="{4A18B38C-9E69-2EDA-406F-8C72B49B3D68}"/>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32" name="Freeform 18">
              <a:extLst>
                <a:ext uri="{FF2B5EF4-FFF2-40B4-BE49-F238E27FC236}">
                  <a16:creationId xmlns:a16="http://schemas.microsoft.com/office/drawing/2014/main" id="{ACC6DDC8-C076-40A7-98D4-4B8BE4691E7C}"/>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33" name="Freeform 19">
              <a:extLst>
                <a:ext uri="{FF2B5EF4-FFF2-40B4-BE49-F238E27FC236}">
                  <a16:creationId xmlns:a16="http://schemas.microsoft.com/office/drawing/2014/main" id="{2C8A3A0E-8FFB-4279-AA3B-07E008E6CB97}"/>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34" name="Group 20">
            <a:extLst>
              <a:ext uri="{FF2B5EF4-FFF2-40B4-BE49-F238E27FC236}">
                <a16:creationId xmlns:a16="http://schemas.microsoft.com/office/drawing/2014/main" id="{DEAC2EF8-4086-C2E3-D86B-7A4F0836DA85}"/>
              </a:ext>
            </a:extLst>
          </p:cNvPr>
          <p:cNvGrpSpPr/>
          <p:nvPr/>
        </p:nvGrpSpPr>
        <p:grpSpPr>
          <a:xfrm>
            <a:off x="4772586" y="7298101"/>
            <a:ext cx="4546664" cy="1101183"/>
            <a:chOff x="0" y="0"/>
            <a:chExt cx="2339538" cy="2496304"/>
          </a:xfrm>
        </p:grpSpPr>
        <p:sp>
          <p:nvSpPr>
            <p:cNvPr id="35" name="Freeform 21">
              <a:extLst>
                <a:ext uri="{FF2B5EF4-FFF2-40B4-BE49-F238E27FC236}">
                  <a16:creationId xmlns:a16="http://schemas.microsoft.com/office/drawing/2014/main" id="{F9665C20-ED05-1C13-108B-393B0C318552}"/>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36" name="Freeform 22">
              <a:extLst>
                <a:ext uri="{FF2B5EF4-FFF2-40B4-BE49-F238E27FC236}">
                  <a16:creationId xmlns:a16="http://schemas.microsoft.com/office/drawing/2014/main" id="{B3228620-A90A-94E9-F833-A41D35DCD231}"/>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37" name="Freeform 23">
              <a:extLst>
                <a:ext uri="{FF2B5EF4-FFF2-40B4-BE49-F238E27FC236}">
                  <a16:creationId xmlns:a16="http://schemas.microsoft.com/office/drawing/2014/main" id="{05AD6D77-162A-5585-16C1-0FF13DB1E4BB}"/>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49" name="Freeform 28">
            <a:extLst>
              <a:ext uri="{FF2B5EF4-FFF2-40B4-BE49-F238E27FC236}">
                <a16:creationId xmlns:a16="http://schemas.microsoft.com/office/drawing/2014/main" id="{9E996DE7-1DBA-0A88-4657-6B118063388D}"/>
              </a:ext>
            </a:extLst>
          </p:cNvPr>
          <p:cNvSpPr/>
          <p:nvPr/>
        </p:nvSpPr>
        <p:spPr>
          <a:xfrm>
            <a:off x="10764538" y="8152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50" name="Group 29">
            <a:extLst>
              <a:ext uri="{FF2B5EF4-FFF2-40B4-BE49-F238E27FC236}">
                <a16:creationId xmlns:a16="http://schemas.microsoft.com/office/drawing/2014/main" id="{E03E17C6-05E8-421B-E3E7-9AB03FC56CB9}"/>
              </a:ext>
            </a:extLst>
          </p:cNvPr>
          <p:cNvGrpSpPr/>
          <p:nvPr/>
        </p:nvGrpSpPr>
        <p:grpSpPr>
          <a:xfrm>
            <a:off x="11307550" y="6757678"/>
            <a:ext cx="845407" cy="845407"/>
            <a:chOff x="0" y="0"/>
            <a:chExt cx="812800" cy="812800"/>
          </a:xfrm>
        </p:grpSpPr>
        <p:sp>
          <p:nvSpPr>
            <p:cNvPr id="51" name="Freeform 30">
              <a:extLst>
                <a:ext uri="{FF2B5EF4-FFF2-40B4-BE49-F238E27FC236}">
                  <a16:creationId xmlns:a16="http://schemas.microsoft.com/office/drawing/2014/main" id="{50E4737A-1358-6B56-1F32-23DF0069BC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52" name="TextBox 31">
              <a:extLst>
                <a:ext uri="{FF2B5EF4-FFF2-40B4-BE49-F238E27FC236}">
                  <a16:creationId xmlns:a16="http://schemas.microsoft.com/office/drawing/2014/main" id="{B2F086C4-9466-8A2B-52CB-94F1CD3E1B4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3" name="TextBox 32">
            <a:extLst>
              <a:ext uri="{FF2B5EF4-FFF2-40B4-BE49-F238E27FC236}">
                <a16:creationId xmlns:a16="http://schemas.microsoft.com/office/drawing/2014/main" id="{18953157-21E2-FA91-1819-5B223448A1C0}"/>
              </a:ext>
            </a:extLst>
          </p:cNvPr>
          <p:cNvSpPr txBox="1"/>
          <p:nvPr/>
        </p:nvSpPr>
        <p:spPr>
          <a:xfrm>
            <a:off x="10513364" y="7810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55" name="Freeform 33">
            <a:extLst>
              <a:ext uri="{FF2B5EF4-FFF2-40B4-BE49-F238E27FC236}">
                <a16:creationId xmlns:a16="http://schemas.microsoft.com/office/drawing/2014/main" id="{D7A2A093-44BF-8A58-A0D2-713D5BF312C9}"/>
              </a:ext>
            </a:extLst>
          </p:cNvPr>
          <p:cNvSpPr/>
          <p:nvPr/>
        </p:nvSpPr>
        <p:spPr>
          <a:xfrm>
            <a:off x="15226874" y="805646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56" name="Group 34">
            <a:extLst>
              <a:ext uri="{FF2B5EF4-FFF2-40B4-BE49-F238E27FC236}">
                <a16:creationId xmlns:a16="http://schemas.microsoft.com/office/drawing/2014/main" id="{0988C8B3-CF71-0AC3-E7EF-1DF0D183E355}"/>
              </a:ext>
            </a:extLst>
          </p:cNvPr>
          <p:cNvGrpSpPr/>
          <p:nvPr/>
        </p:nvGrpSpPr>
        <p:grpSpPr>
          <a:xfrm>
            <a:off x="15726854" y="6718278"/>
            <a:ext cx="845407" cy="845407"/>
            <a:chOff x="0" y="0"/>
            <a:chExt cx="812800" cy="812800"/>
          </a:xfrm>
        </p:grpSpPr>
        <p:sp>
          <p:nvSpPr>
            <p:cNvPr id="72" name="Freeform 35">
              <a:extLst>
                <a:ext uri="{FF2B5EF4-FFF2-40B4-BE49-F238E27FC236}">
                  <a16:creationId xmlns:a16="http://schemas.microsoft.com/office/drawing/2014/main" id="{00C0721A-4B50-A359-3C51-33B715531CA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73" name="TextBox 36">
              <a:extLst>
                <a:ext uri="{FF2B5EF4-FFF2-40B4-BE49-F238E27FC236}">
                  <a16:creationId xmlns:a16="http://schemas.microsoft.com/office/drawing/2014/main" id="{CCC05D77-942C-18F5-5A70-6236F354E2E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74" name="TextBox 37">
            <a:extLst>
              <a:ext uri="{FF2B5EF4-FFF2-40B4-BE49-F238E27FC236}">
                <a16:creationId xmlns:a16="http://schemas.microsoft.com/office/drawing/2014/main" id="{E5ABEE7F-808E-429A-165C-ECDCEAA5B99C}"/>
              </a:ext>
            </a:extLst>
          </p:cNvPr>
          <p:cNvSpPr txBox="1"/>
          <p:nvPr/>
        </p:nvSpPr>
        <p:spPr>
          <a:xfrm>
            <a:off x="14839440" y="7734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75" name="Freeform 39">
            <a:extLst>
              <a:ext uri="{FF2B5EF4-FFF2-40B4-BE49-F238E27FC236}">
                <a16:creationId xmlns:a16="http://schemas.microsoft.com/office/drawing/2014/main" id="{53A031A1-00D8-3CA8-3B70-91FB173A1F12}"/>
              </a:ext>
            </a:extLst>
          </p:cNvPr>
          <p:cNvSpPr/>
          <p:nvPr/>
        </p:nvSpPr>
        <p:spPr>
          <a:xfrm>
            <a:off x="6302202" y="81173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76" name="Group 40">
            <a:extLst>
              <a:ext uri="{FF2B5EF4-FFF2-40B4-BE49-F238E27FC236}">
                <a16:creationId xmlns:a16="http://schemas.microsoft.com/office/drawing/2014/main" id="{E838232D-11AA-A6A1-7482-A2B5DDEB66D2}"/>
              </a:ext>
            </a:extLst>
          </p:cNvPr>
          <p:cNvGrpSpPr/>
          <p:nvPr/>
        </p:nvGrpSpPr>
        <p:grpSpPr>
          <a:xfrm>
            <a:off x="6462965" y="6667500"/>
            <a:ext cx="845407" cy="845407"/>
            <a:chOff x="0" y="0"/>
            <a:chExt cx="812800" cy="812800"/>
          </a:xfrm>
        </p:grpSpPr>
        <p:sp>
          <p:nvSpPr>
            <p:cNvPr id="77" name="Freeform 41">
              <a:extLst>
                <a:ext uri="{FF2B5EF4-FFF2-40B4-BE49-F238E27FC236}">
                  <a16:creationId xmlns:a16="http://schemas.microsoft.com/office/drawing/2014/main" id="{D38CB40B-0892-B3B4-35B4-2EFE185DF72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78" name="TextBox 42">
              <a:extLst>
                <a:ext uri="{FF2B5EF4-FFF2-40B4-BE49-F238E27FC236}">
                  <a16:creationId xmlns:a16="http://schemas.microsoft.com/office/drawing/2014/main" id="{ADDA5141-A1A8-0DD8-ABCA-02E00C6271E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79" name="TextBox 43">
            <a:extLst>
              <a:ext uri="{FF2B5EF4-FFF2-40B4-BE49-F238E27FC236}">
                <a16:creationId xmlns:a16="http://schemas.microsoft.com/office/drawing/2014/main" id="{F35B1C24-89BF-2BF3-EF96-2880A68807A0}"/>
              </a:ext>
            </a:extLst>
          </p:cNvPr>
          <p:cNvSpPr txBox="1"/>
          <p:nvPr/>
        </p:nvSpPr>
        <p:spPr>
          <a:xfrm>
            <a:off x="6620929" y="679972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80" name="TextBox 44">
            <a:extLst>
              <a:ext uri="{FF2B5EF4-FFF2-40B4-BE49-F238E27FC236}">
                <a16:creationId xmlns:a16="http://schemas.microsoft.com/office/drawing/2014/main" id="{7C179CAD-7926-8D28-B944-E701776F92BD}"/>
              </a:ext>
            </a:extLst>
          </p:cNvPr>
          <p:cNvSpPr txBox="1"/>
          <p:nvPr/>
        </p:nvSpPr>
        <p:spPr>
          <a:xfrm>
            <a:off x="11465512" y="6832481"/>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81" name="TextBox 45">
            <a:extLst>
              <a:ext uri="{FF2B5EF4-FFF2-40B4-BE49-F238E27FC236}">
                <a16:creationId xmlns:a16="http://schemas.microsoft.com/office/drawing/2014/main" id="{76414E83-BA7D-88D3-C16F-3CFD2096816B}"/>
              </a:ext>
            </a:extLst>
          </p:cNvPr>
          <p:cNvSpPr txBox="1"/>
          <p:nvPr/>
        </p:nvSpPr>
        <p:spPr>
          <a:xfrm>
            <a:off x="15894231" y="68727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88" name="TextBox 46">
            <a:extLst>
              <a:ext uri="{FF2B5EF4-FFF2-40B4-BE49-F238E27FC236}">
                <a16:creationId xmlns:a16="http://schemas.microsoft.com/office/drawing/2014/main" id="{D22C11D2-468E-ECCB-4C01-9D7E41E19B38}"/>
              </a:ext>
            </a:extLst>
          </p:cNvPr>
          <p:cNvSpPr txBox="1"/>
          <p:nvPr/>
        </p:nvSpPr>
        <p:spPr>
          <a:xfrm>
            <a:off x="6002433" y="7734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4" name="Group 24">
            <a:extLst>
              <a:ext uri="{FF2B5EF4-FFF2-40B4-BE49-F238E27FC236}">
                <a16:creationId xmlns:a16="http://schemas.microsoft.com/office/drawing/2014/main" id="{1ADC84AB-39FB-EAE2-F524-8AA7D09C5941}"/>
              </a:ext>
            </a:extLst>
          </p:cNvPr>
          <p:cNvGrpSpPr/>
          <p:nvPr/>
        </p:nvGrpSpPr>
        <p:grpSpPr>
          <a:xfrm>
            <a:off x="592218" y="7274167"/>
            <a:ext cx="3979782" cy="2746133"/>
            <a:chOff x="0" y="0"/>
            <a:chExt cx="2047842" cy="2496304"/>
          </a:xfrm>
        </p:grpSpPr>
        <p:sp>
          <p:nvSpPr>
            <p:cNvPr id="20" name="Freeform 25">
              <a:extLst>
                <a:ext uri="{FF2B5EF4-FFF2-40B4-BE49-F238E27FC236}">
                  <a16:creationId xmlns:a16="http://schemas.microsoft.com/office/drawing/2014/main" id="{58731FA0-CE1F-95B0-6DFA-C410E1219E9B}"/>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1" name="Freeform 26">
              <a:extLst>
                <a:ext uri="{FF2B5EF4-FFF2-40B4-BE49-F238E27FC236}">
                  <a16:creationId xmlns:a16="http://schemas.microsoft.com/office/drawing/2014/main" id="{3AE65D4E-50A7-1618-C3F6-0BE29B2DEFFB}"/>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2" name="Freeform 27">
              <a:extLst>
                <a:ext uri="{FF2B5EF4-FFF2-40B4-BE49-F238E27FC236}">
                  <a16:creationId xmlns:a16="http://schemas.microsoft.com/office/drawing/2014/main" id="{1407C650-BAA5-1E27-2886-877D35E7E195}"/>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23" name="Freeform 48">
            <a:extLst>
              <a:ext uri="{FF2B5EF4-FFF2-40B4-BE49-F238E27FC236}">
                <a16:creationId xmlns:a16="http://schemas.microsoft.com/office/drawing/2014/main" id="{568945BB-917C-29E3-22A9-2278AF0C21B8}"/>
              </a:ext>
            </a:extLst>
          </p:cNvPr>
          <p:cNvSpPr/>
          <p:nvPr/>
        </p:nvSpPr>
        <p:spPr>
          <a:xfrm>
            <a:off x="1476098" y="812055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39" name="Group 49">
            <a:extLst>
              <a:ext uri="{FF2B5EF4-FFF2-40B4-BE49-F238E27FC236}">
                <a16:creationId xmlns:a16="http://schemas.microsoft.com/office/drawing/2014/main" id="{2F931548-6ABB-A9CD-E55A-167DFBD7C17F}"/>
              </a:ext>
            </a:extLst>
          </p:cNvPr>
          <p:cNvGrpSpPr/>
          <p:nvPr/>
        </p:nvGrpSpPr>
        <p:grpSpPr>
          <a:xfrm>
            <a:off x="2069274" y="6796705"/>
            <a:ext cx="845407" cy="845407"/>
            <a:chOff x="0" y="0"/>
            <a:chExt cx="812800" cy="812800"/>
          </a:xfrm>
        </p:grpSpPr>
        <p:sp>
          <p:nvSpPr>
            <p:cNvPr id="40" name="Freeform 50">
              <a:extLst>
                <a:ext uri="{FF2B5EF4-FFF2-40B4-BE49-F238E27FC236}">
                  <a16:creationId xmlns:a16="http://schemas.microsoft.com/office/drawing/2014/main" id="{5943B94F-5482-4D2B-E0D6-76D5ED70E0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41" name="TextBox 51">
              <a:extLst>
                <a:ext uri="{FF2B5EF4-FFF2-40B4-BE49-F238E27FC236}">
                  <a16:creationId xmlns:a16="http://schemas.microsoft.com/office/drawing/2014/main" id="{3EBEAC14-45BA-43F7-E675-01C4F4CF7EF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2" name="TextBox 52">
            <a:extLst>
              <a:ext uri="{FF2B5EF4-FFF2-40B4-BE49-F238E27FC236}">
                <a16:creationId xmlns:a16="http://schemas.microsoft.com/office/drawing/2014/main" id="{3740F26E-8780-EF92-C610-CED3A8110D9D}"/>
              </a:ext>
            </a:extLst>
          </p:cNvPr>
          <p:cNvSpPr txBox="1"/>
          <p:nvPr/>
        </p:nvSpPr>
        <p:spPr>
          <a:xfrm>
            <a:off x="2214481" y="6939922"/>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43" name="TextBox 53">
            <a:extLst>
              <a:ext uri="{FF2B5EF4-FFF2-40B4-BE49-F238E27FC236}">
                <a16:creationId xmlns:a16="http://schemas.microsoft.com/office/drawing/2014/main" id="{623CDFB0-C48E-2BA3-9604-67ECA96CD0A5}"/>
              </a:ext>
            </a:extLst>
          </p:cNvPr>
          <p:cNvSpPr txBox="1"/>
          <p:nvPr/>
        </p:nvSpPr>
        <p:spPr>
          <a:xfrm>
            <a:off x="1176329" y="775769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45" name="TextBox 56">
            <a:extLst>
              <a:ext uri="{FF2B5EF4-FFF2-40B4-BE49-F238E27FC236}">
                <a16:creationId xmlns:a16="http://schemas.microsoft.com/office/drawing/2014/main" id="{880DE86B-6E14-5609-6D9E-EE3FDF47FA03}"/>
              </a:ext>
            </a:extLst>
          </p:cNvPr>
          <p:cNvSpPr txBox="1"/>
          <p:nvPr/>
        </p:nvSpPr>
        <p:spPr>
          <a:xfrm>
            <a:off x="913434" y="8301081"/>
            <a:ext cx="2987679" cy="1542730"/>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pic>
        <p:nvPicPr>
          <p:cNvPr id="38" name="Picture 12">
            <a:extLst>
              <a:ext uri="{FF2B5EF4-FFF2-40B4-BE49-F238E27FC236}">
                <a16:creationId xmlns:a16="http://schemas.microsoft.com/office/drawing/2014/main" id="{452913FF-83FF-C33E-E59E-F0CDDA8C108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4926365" y="329981"/>
            <a:ext cx="2932249" cy="2829364"/>
          </a:xfrm>
          <a:prstGeom prst="rect">
            <a:avLst/>
          </a:prstGeom>
        </p:spPr>
      </p:pic>
      <p:grpSp>
        <p:nvGrpSpPr>
          <p:cNvPr id="44" name="Group 11">
            <a:extLst>
              <a:ext uri="{FF2B5EF4-FFF2-40B4-BE49-F238E27FC236}">
                <a16:creationId xmlns:a16="http://schemas.microsoft.com/office/drawing/2014/main" id="{F732FBFC-5329-BA88-8DC7-42A4DEAB1D6B}"/>
              </a:ext>
            </a:extLst>
          </p:cNvPr>
          <p:cNvGrpSpPr/>
          <p:nvPr/>
        </p:nvGrpSpPr>
        <p:grpSpPr>
          <a:xfrm>
            <a:off x="4932042" y="527645"/>
            <a:ext cx="8557141" cy="1462740"/>
            <a:chOff x="1787" y="0"/>
            <a:chExt cx="4527112" cy="706045"/>
          </a:xfrm>
        </p:grpSpPr>
        <p:sp>
          <p:nvSpPr>
            <p:cNvPr id="46" name="Freeform 12">
              <a:extLst>
                <a:ext uri="{FF2B5EF4-FFF2-40B4-BE49-F238E27FC236}">
                  <a16:creationId xmlns:a16="http://schemas.microsoft.com/office/drawing/2014/main" id="{6A9B0CC8-6D0B-DC36-170F-81A30AB46ED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47" name="TextBox 13">
              <a:extLst>
                <a:ext uri="{FF2B5EF4-FFF2-40B4-BE49-F238E27FC236}">
                  <a16:creationId xmlns:a16="http://schemas.microsoft.com/office/drawing/2014/main" id="{E34B874B-4E15-2E2D-335B-7FADD1E0F4F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8" name="TextBox 17">
            <a:extLst>
              <a:ext uri="{FF2B5EF4-FFF2-40B4-BE49-F238E27FC236}">
                <a16:creationId xmlns:a16="http://schemas.microsoft.com/office/drawing/2014/main" id="{D139C64A-B5A5-863F-1792-F873F294DEC6}"/>
              </a:ext>
            </a:extLst>
          </p:cNvPr>
          <p:cNvSpPr txBox="1"/>
          <p:nvPr/>
        </p:nvSpPr>
        <p:spPr>
          <a:xfrm>
            <a:off x="5426246" y="735509"/>
            <a:ext cx="7318586" cy="987450"/>
          </a:xfrm>
          <a:prstGeom prst="rect">
            <a:avLst/>
          </a:prstGeom>
        </p:spPr>
        <p:txBody>
          <a:bodyPr wrap="square" lIns="0" tIns="0" rIns="0" bIns="0" rtlCol="0" anchor="t">
            <a:spAutoFit/>
          </a:bodyPr>
          <a:lstStyle/>
          <a:p>
            <a:pPr lvl="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الضرب باستخدام تقنية الصندوق</a:t>
            </a:r>
          </a:p>
        </p:txBody>
      </p:sp>
    </p:spTree>
    <p:extLst>
      <p:ext uri="{BB962C8B-B14F-4D97-AF65-F5344CB8AC3E}">
        <p14:creationId xmlns:p14="http://schemas.microsoft.com/office/powerpoint/2010/main" val="33560725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9A340-0772-1DCB-3072-BB73485DEE79}"/>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EE099000-21BC-D707-5E25-29BA9819E48E}"/>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F8CF43CB-7B0C-E651-1540-D8CCFF9C4958}"/>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96468288-A99A-D37F-F9D9-B33ACDCC66C4}"/>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4494F5F2-1CCA-1EEC-FD14-7A41CA074EE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3FDA3F74-2045-D914-4841-72288EC611D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DCC1BD53-A1AF-5540-94A6-4E713166231D}"/>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E99DAB45-7C9F-018F-0A06-DF20B16711B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EE2BD209-45D0-D956-34AB-DA33FE3EEA6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E1297228-2694-CE14-82C4-FCF5001F947B}"/>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3DF1719D-EDF5-3A2A-DB42-3BD08BF0B113}"/>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30EF758B-C04F-D307-E279-FA6874DDBFA2}"/>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8935384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39560-791E-E9B1-4442-C41220685614}"/>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13BB5804-519F-0A7D-B57C-3C6D4F257EFC}"/>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387F1688-04FC-F7EA-C7C1-54BDC581830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3B801163-BEE4-EAD7-B1D4-F76EC8E53572}"/>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13DAE9C9-F2D1-4AB0-B7DB-068C046F2B21}"/>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FB82DBDB-430C-BABC-7123-B741FAE3DA6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2329B6E7-2D2A-2AEF-23CB-CB7F9A54E0A3}"/>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09CC1CB9-0708-5208-1D91-CBE1C3F37F1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F9842716-2DA7-5948-D973-4CAD2F6C9CB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149D9A89-CE6E-6576-758F-E496FEE10AE7}"/>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84A41E8D-D94F-12E9-3F2C-AF1042969363}"/>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5ADE0359-3235-2BE6-CB61-5408956E6A0E}"/>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30080710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69731-B487-CD7D-2302-1E7E08E5F317}"/>
            </a:ext>
          </a:extLst>
        </p:cNvPr>
        <p:cNvGrpSpPr/>
        <p:nvPr/>
      </p:nvGrpSpPr>
      <p:grpSpPr>
        <a:xfrm>
          <a:off x="0" y="0"/>
          <a:ext cx="0" cy="0"/>
          <a:chOff x="0" y="0"/>
          <a:chExt cx="0" cy="0"/>
        </a:xfrm>
      </p:grpSpPr>
      <p:sp>
        <p:nvSpPr>
          <p:cNvPr id="20" name="Forme libre : forme 19">
            <a:extLst>
              <a:ext uri="{FF2B5EF4-FFF2-40B4-BE49-F238E27FC236}">
                <a16:creationId xmlns:a16="http://schemas.microsoft.com/office/drawing/2014/main" id="{8C761C28-F716-46C9-5C02-D42145792A2C}"/>
              </a:ext>
            </a:extLst>
          </p:cNvPr>
          <p:cNvSpPr/>
          <p:nvPr/>
        </p:nvSpPr>
        <p:spPr>
          <a:xfrm rot="21239963" flipH="1">
            <a:off x="9400429" y="3230874"/>
            <a:ext cx="7597682" cy="5822898"/>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3" name="Forme libre : forme 19">
            <a:extLst>
              <a:ext uri="{FF2B5EF4-FFF2-40B4-BE49-F238E27FC236}">
                <a16:creationId xmlns:a16="http://schemas.microsoft.com/office/drawing/2014/main" id="{AA40E62B-193B-00D0-8DAB-C7542170F189}"/>
              </a:ext>
            </a:extLst>
          </p:cNvPr>
          <p:cNvSpPr/>
          <p:nvPr/>
        </p:nvSpPr>
        <p:spPr>
          <a:xfrm rot="21239963" flipH="1">
            <a:off x="884324" y="3025192"/>
            <a:ext cx="7597682" cy="5654132"/>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2" name="TextBox 22">
            <a:extLst>
              <a:ext uri="{FF2B5EF4-FFF2-40B4-BE49-F238E27FC236}">
                <a16:creationId xmlns:a16="http://schemas.microsoft.com/office/drawing/2014/main" id="{797210A3-0398-08DC-42B5-61E869ACE831}"/>
              </a:ext>
            </a:extLst>
          </p:cNvPr>
          <p:cNvSpPr txBox="1"/>
          <p:nvPr/>
        </p:nvSpPr>
        <p:spPr>
          <a:xfrm>
            <a:off x="2301405" y="4669948"/>
            <a:ext cx="4042046" cy="3323987"/>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مسائل مرتبطة بمحيط المتعلم المباشر وبتجاربه اليومية ومروجة لعملية الجمع.</a:t>
            </a:r>
          </a:p>
          <a:p>
            <a:pPr marL="518173" lvl="1" indent="-259086" algn="r" rtl="1">
              <a:buFont typeface="Arial"/>
              <a:buChar char="•"/>
            </a:pPr>
            <a:endParaRPr lang="ar-EG" sz="2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C64E815F-23CE-2CE2-765C-6BDB3FB7245B}"/>
              </a:ext>
            </a:extLst>
          </p:cNvPr>
          <p:cNvSpPr txBox="1"/>
          <p:nvPr/>
        </p:nvSpPr>
        <p:spPr>
          <a:xfrm>
            <a:off x="10159836" y="4075476"/>
            <a:ext cx="6596949" cy="4801314"/>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تدريس عملية الجمع اعتمادا على مسائل مرتبطة بمحيط المتعلم المباشر وبتجاربه اليومية.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تمكين المتعلم من الربط بسهولة  بين السياق الوارد في المسألة المقدمة له وخبراته الحياتية.</a:t>
            </a:r>
          </a:p>
          <a:p>
            <a:pPr algn="r" rtl="1"/>
            <a:endParaRPr lang="ar-EG" sz="2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 name="Groupe 13">
            <a:extLst>
              <a:ext uri="{FF2B5EF4-FFF2-40B4-BE49-F238E27FC236}">
                <a16:creationId xmlns:a16="http://schemas.microsoft.com/office/drawing/2014/main" id="{D7EA2BC8-21A0-1831-B9C5-95C5032562C2}"/>
              </a:ext>
            </a:extLst>
          </p:cNvPr>
          <p:cNvGrpSpPr/>
          <p:nvPr/>
        </p:nvGrpSpPr>
        <p:grpSpPr>
          <a:xfrm>
            <a:off x="152400" y="53363"/>
            <a:ext cx="17891384" cy="942550"/>
            <a:chOff x="312517" y="-10087"/>
            <a:chExt cx="8425649" cy="371463"/>
          </a:xfrm>
          <a:noFill/>
        </p:grpSpPr>
        <p:sp>
          <p:nvSpPr>
            <p:cNvPr id="3" name="Rectangle : coins arrondis 14">
              <a:extLst>
                <a:ext uri="{FF2B5EF4-FFF2-40B4-BE49-F238E27FC236}">
                  <a16:creationId xmlns:a16="http://schemas.microsoft.com/office/drawing/2014/main" id="{9C10A441-7508-19B1-5B8C-562E3B1CDFF3}"/>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5C5EE189-92AF-E0F8-33E0-1DAA80D3A210}"/>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5" name="Rectangle : coins arrondis 16">
              <a:extLst>
                <a:ext uri="{FF2B5EF4-FFF2-40B4-BE49-F238E27FC236}">
                  <a16:creationId xmlns:a16="http://schemas.microsoft.com/office/drawing/2014/main" id="{FBB21725-285B-56DC-3C3D-DB08ECFCAC90}"/>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24" name="Rectangle : coins arrondis 18">
              <a:extLst>
                <a:ext uri="{FF2B5EF4-FFF2-40B4-BE49-F238E27FC236}">
                  <a16:creationId xmlns:a16="http://schemas.microsoft.com/office/drawing/2014/main" id="{0B99C66A-7375-45E5-989E-A2049DAAB9DC}"/>
                </a:ext>
              </a:extLst>
            </p:cNvPr>
            <p:cNvSpPr/>
            <p:nvPr/>
          </p:nvSpPr>
          <p:spPr>
            <a:xfrm>
              <a:off x="2304895" y="-10087"/>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grpSp>
      <p:sp>
        <p:nvSpPr>
          <p:cNvPr id="16" name="Freeform 16">
            <a:extLst>
              <a:ext uri="{FF2B5EF4-FFF2-40B4-BE49-F238E27FC236}">
                <a16:creationId xmlns:a16="http://schemas.microsoft.com/office/drawing/2014/main" id="{6EA65998-E956-C829-6CFD-9882AEA3FC47}"/>
              </a:ext>
            </a:extLst>
          </p:cNvPr>
          <p:cNvSpPr/>
          <p:nvPr/>
        </p:nvSpPr>
        <p:spPr>
          <a:xfrm>
            <a:off x="3959365" y="316644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9" name="TextBox 19">
            <a:extLst>
              <a:ext uri="{FF2B5EF4-FFF2-40B4-BE49-F238E27FC236}">
                <a16:creationId xmlns:a16="http://schemas.microsoft.com/office/drawing/2014/main" id="{81D723F4-9454-8BA2-C4CF-CFF7D3839AFF}"/>
              </a:ext>
            </a:extLst>
          </p:cNvPr>
          <p:cNvSpPr txBox="1"/>
          <p:nvPr/>
        </p:nvSpPr>
        <p:spPr>
          <a:xfrm>
            <a:off x="3482413" y="3284966"/>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17" name="Freeform 17">
            <a:extLst>
              <a:ext uri="{FF2B5EF4-FFF2-40B4-BE49-F238E27FC236}">
                <a16:creationId xmlns:a16="http://schemas.microsoft.com/office/drawing/2014/main" id="{FC876E8D-2CF4-F1CB-9C6C-142A09B1FD79}"/>
              </a:ext>
            </a:extLst>
          </p:cNvPr>
          <p:cNvSpPr/>
          <p:nvPr/>
        </p:nvSpPr>
        <p:spPr>
          <a:xfrm>
            <a:off x="12829405" y="3103693"/>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548CDD02-03AD-E021-8FDE-642C6603EC67}"/>
              </a:ext>
            </a:extLst>
          </p:cNvPr>
          <p:cNvSpPr txBox="1"/>
          <p:nvPr/>
        </p:nvSpPr>
        <p:spPr>
          <a:xfrm>
            <a:off x="12210890" y="322221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4" name="Freeform 10">
            <a:extLst>
              <a:ext uri="{FF2B5EF4-FFF2-40B4-BE49-F238E27FC236}">
                <a16:creationId xmlns:a16="http://schemas.microsoft.com/office/drawing/2014/main" id="{ED1C288F-BC72-505F-7D15-A1890B88D8EA}"/>
              </a:ext>
            </a:extLst>
          </p:cNvPr>
          <p:cNvSpPr/>
          <p:nvPr/>
        </p:nvSpPr>
        <p:spPr>
          <a:xfrm>
            <a:off x="5943600" y="1600786"/>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9" name="TextBox 15">
            <a:extLst>
              <a:ext uri="{FF2B5EF4-FFF2-40B4-BE49-F238E27FC236}">
                <a16:creationId xmlns:a16="http://schemas.microsoft.com/office/drawing/2014/main" id="{84BE03BD-9422-AD30-CFB7-39305E53FE52}"/>
              </a:ext>
            </a:extLst>
          </p:cNvPr>
          <p:cNvSpPr txBox="1"/>
          <p:nvPr/>
        </p:nvSpPr>
        <p:spPr>
          <a:xfrm>
            <a:off x="3986727" y="1504375"/>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a:t>
            </a: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حل المسائل</a:t>
            </a:r>
            <a:endPar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63653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D60C7-71A3-279E-FCEA-C7DE87521129}"/>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B78E0589-42F1-DEC3-91BE-ABA6CD8731C4}"/>
              </a:ext>
            </a:extLst>
          </p:cNvPr>
          <p:cNvSpPr txBox="1"/>
          <p:nvPr/>
        </p:nvSpPr>
        <p:spPr>
          <a:xfrm>
            <a:off x="1389370" y="4680873"/>
            <a:ext cx="10543065" cy="200503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نشاط حل المسائل باستخدام استراتيجية الأسئلة الأربعة</a:t>
            </a:r>
          </a:p>
        </p:txBody>
      </p:sp>
      <p:grpSp>
        <p:nvGrpSpPr>
          <p:cNvPr id="14" name="Groupe 13">
            <a:extLst>
              <a:ext uri="{FF2B5EF4-FFF2-40B4-BE49-F238E27FC236}">
                <a16:creationId xmlns:a16="http://schemas.microsoft.com/office/drawing/2014/main" id="{3B547048-E499-3EFC-A55D-8D09A232BAFA}"/>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945405B7-993D-FDA3-B06C-08ADF5F04659}"/>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1516F604-E3AE-1B22-7ABA-79BE6B2D5F0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B8111BD3-9FC7-B5EC-EBAE-8BAFD71A62C5}"/>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45FA6E38-3B8C-D838-C10E-6C45473B4110}"/>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8720B5B0-B29B-9E14-18F5-17B4A2A5082B}"/>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A2045F9B-0BA6-EC2E-6378-3AE28052F44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01181CAA-1F3D-67A5-710D-6C7DED8858A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7492F7F0-26D1-8F8B-BDD2-F46BB4348CD9}"/>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B557F9EE-5E0B-0400-60EE-C1D18A8E8485}"/>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E6AD01D5-F198-9EDC-3081-CD843254D395}"/>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1D11CB73-9283-1869-4976-5A44E6CB53B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DCE52527-A9FD-D32F-3DBA-8AE7072527DA}"/>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CE8C3DF2-5FA3-4DD0-1ECC-C5EBCCC2EDAA}"/>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النشاط6: حل المسائل</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7106530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83AB-0930-F36A-254B-BE286D6F4F3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BAF7FB6-DEDC-D3CC-2C20-C4AC8F91300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grpSp>
        <p:nvGrpSpPr>
          <p:cNvPr id="8" name="Group 8">
            <a:extLst>
              <a:ext uri="{FF2B5EF4-FFF2-40B4-BE49-F238E27FC236}">
                <a16:creationId xmlns:a16="http://schemas.microsoft.com/office/drawing/2014/main" id="{9498CD42-0DA9-4098-57F3-9912BF61BC3D}"/>
              </a:ext>
            </a:extLst>
          </p:cNvPr>
          <p:cNvGrpSpPr/>
          <p:nvPr/>
        </p:nvGrpSpPr>
        <p:grpSpPr>
          <a:xfrm>
            <a:off x="5427598" y="3503630"/>
            <a:ext cx="7335885" cy="1842095"/>
            <a:chOff x="0" y="0"/>
            <a:chExt cx="3172940" cy="796749"/>
          </a:xfrm>
        </p:grpSpPr>
        <p:sp>
          <p:nvSpPr>
            <p:cNvPr id="9" name="Freeform 9">
              <a:extLst>
                <a:ext uri="{FF2B5EF4-FFF2-40B4-BE49-F238E27FC236}">
                  <a16:creationId xmlns:a16="http://schemas.microsoft.com/office/drawing/2014/main" id="{A555412F-8650-8C3A-1EA3-810B5A53DE3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3C64419F-9970-51A5-19D9-089A6B79DE1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024F6F9-661A-E1EB-4413-512E660217B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54" name="TextBox 54">
            <a:extLst>
              <a:ext uri="{FF2B5EF4-FFF2-40B4-BE49-F238E27FC236}">
                <a16:creationId xmlns:a16="http://schemas.microsoft.com/office/drawing/2014/main" id="{6C069E56-8B64-B862-4138-9ECA89D4AD96}"/>
              </a:ext>
            </a:extLst>
          </p:cNvPr>
          <p:cNvSpPr txBox="1"/>
          <p:nvPr/>
        </p:nvSpPr>
        <p:spPr>
          <a:xfrm>
            <a:off x="5638833" y="3619500"/>
            <a:ext cx="6852852" cy="1401025"/>
          </a:xfrm>
          <a:prstGeom prst="rect">
            <a:avLst/>
          </a:prstGeom>
        </p:spPr>
        <p:txBody>
          <a:bodyPr wrap="square" lIns="0" tIns="0" rIns="0" bIns="0" rtlCol="0" anchor="t">
            <a:spAutoFit/>
          </a:bodyPr>
          <a:lstStyle/>
          <a:p>
            <a:pPr marL="412823" lvl="1" indent="-206411" algn="r" rtl="1">
              <a:lnSpc>
                <a:spcPct val="150000"/>
              </a:lnSpc>
              <a:buFont typeface="Arial"/>
              <a:buChar char="•"/>
            </a:pPr>
            <a:r>
              <a:rPr lang="ar-EG" sz="3200" b="1" dirty="0">
                <a:solidFill>
                  <a:srgbClr val="2A2B39"/>
                </a:solidFill>
                <a:latin typeface="Calibri" panose="020F0502020204030204" pitchFamily="34" charset="0"/>
                <a:ea typeface="Calibri" panose="020F0502020204030204" pitchFamily="34" charset="0"/>
                <a:cs typeface="Calibri" panose="020F0502020204030204" pitchFamily="34" charset="0"/>
                <a:sym typeface="IBM Plex Sans Arabic"/>
                <a:rtl/>
              </a:rPr>
              <a:t>التدرب على استراتيجية حل المسائل البسيطة بتوظيف الأسئلة الأربعة.</a:t>
            </a:r>
          </a:p>
        </p:txBody>
      </p:sp>
      <p:grpSp>
        <p:nvGrpSpPr>
          <p:cNvPr id="57" name="Group 57">
            <a:extLst>
              <a:ext uri="{FF2B5EF4-FFF2-40B4-BE49-F238E27FC236}">
                <a16:creationId xmlns:a16="http://schemas.microsoft.com/office/drawing/2014/main" id="{51B75A03-94DC-EB98-4E6B-85DED980B627}"/>
              </a:ext>
            </a:extLst>
          </p:cNvPr>
          <p:cNvGrpSpPr/>
          <p:nvPr/>
        </p:nvGrpSpPr>
        <p:grpSpPr>
          <a:xfrm rot="5400000">
            <a:off x="12508530" y="3875777"/>
            <a:ext cx="1569555" cy="839931"/>
            <a:chOff x="0" y="0"/>
            <a:chExt cx="1223127" cy="654544"/>
          </a:xfrm>
        </p:grpSpPr>
        <p:sp>
          <p:nvSpPr>
            <p:cNvPr id="58" name="Freeform 58">
              <a:extLst>
                <a:ext uri="{FF2B5EF4-FFF2-40B4-BE49-F238E27FC236}">
                  <a16:creationId xmlns:a16="http://schemas.microsoft.com/office/drawing/2014/main" id="{46C93876-630F-0B52-92A5-34356B766B1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0352477-3BB9-CA1C-8B91-023ED886FAE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8A83276-44ED-26BC-E6D4-35614E6B13B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D2FE3C3F-A2DD-847B-C7CD-4E99C112ED1A}"/>
              </a:ext>
            </a:extLst>
          </p:cNvPr>
          <p:cNvSpPr txBox="1"/>
          <p:nvPr/>
        </p:nvSpPr>
        <p:spPr>
          <a:xfrm rot="5400000">
            <a:off x="12061148" y="407775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E5805060-E98C-538F-5C42-75BB70014910}"/>
              </a:ext>
            </a:extLst>
          </p:cNvPr>
          <p:cNvGrpSpPr/>
          <p:nvPr/>
        </p:nvGrpSpPr>
        <p:grpSpPr>
          <a:xfrm>
            <a:off x="440282" y="1673478"/>
            <a:ext cx="4346583" cy="1946022"/>
            <a:chOff x="0" y="0"/>
            <a:chExt cx="2856354" cy="1074441"/>
          </a:xfrm>
        </p:grpSpPr>
        <p:sp>
          <p:nvSpPr>
            <p:cNvPr id="63" name="Freeform 63">
              <a:extLst>
                <a:ext uri="{FF2B5EF4-FFF2-40B4-BE49-F238E27FC236}">
                  <a16:creationId xmlns:a16="http://schemas.microsoft.com/office/drawing/2014/main" id="{6C50E9B7-B4F1-CAEF-9E3E-B1C3DEA9B87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BEBEEEB3-EDE0-E8B9-3516-6CB4F43CB959}"/>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B97B2EE-F1B6-7BFB-3BE1-3FE21BEBCD4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CD028E29-3C3C-B6F8-999E-E53783B1DEFF}"/>
              </a:ext>
            </a:extLst>
          </p:cNvPr>
          <p:cNvGrpSpPr/>
          <p:nvPr/>
        </p:nvGrpSpPr>
        <p:grpSpPr>
          <a:xfrm>
            <a:off x="1004160" y="1390190"/>
            <a:ext cx="2671204" cy="566577"/>
            <a:chOff x="0" y="0"/>
            <a:chExt cx="1755380" cy="372326"/>
          </a:xfrm>
        </p:grpSpPr>
        <p:sp>
          <p:nvSpPr>
            <p:cNvPr id="67" name="Freeform 67">
              <a:extLst>
                <a:ext uri="{FF2B5EF4-FFF2-40B4-BE49-F238E27FC236}">
                  <a16:creationId xmlns:a16="http://schemas.microsoft.com/office/drawing/2014/main" id="{BA45288B-A24F-CC17-9544-E71E99986C9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6757FB34-4886-1CA0-4220-B0C0BBA4891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AD9394A-39D2-E56D-CC74-A86A9FD96F7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7423DE7B-278E-1495-0B13-892A1B09546E}"/>
              </a:ext>
            </a:extLst>
          </p:cNvPr>
          <p:cNvSpPr txBox="1"/>
          <p:nvPr/>
        </p:nvSpPr>
        <p:spPr>
          <a:xfrm>
            <a:off x="1074422" y="156982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2B89FD9-C34D-4A58-1E7B-2B2003E1CCC1}"/>
              </a:ext>
            </a:extLst>
          </p:cNvPr>
          <p:cNvSpPr txBox="1"/>
          <p:nvPr/>
        </p:nvSpPr>
        <p:spPr>
          <a:xfrm>
            <a:off x="605787" y="1918667"/>
            <a:ext cx="4172895" cy="157703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err="1">
                <a:solidFill>
                  <a:srgbClr val="000000"/>
                </a:solidFill>
                <a:latin typeface="IBM Plex Sans Arabic"/>
                <a:ea typeface="IBM Plex Sans Arabic"/>
                <a:cs typeface="IBM Plex Sans Arabic"/>
                <a:sym typeface="IBM Plex Sans Arabic"/>
                <a:rtl/>
              </a:rPr>
              <a:t>خشيبات</a:t>
            </a:r>
            <a:r>
              <a:rPr lang="ar-EG" sz="2241" dirty="0">
                <a:solidFill>
                  <a:srgbClr val="000000"/>
                </a:solidFill>
                <a:latin typeface="IBM Plex Sans Arabic"/>
                <a:ea typeface="IBM Plex Sans Arabic"/>
                <a:cs typeface="IBM Plex Sans Arabic"/>
                <a:sym typeface="IBM Plex Sans Arabic"/>
                <a:rtl/>
              </a:rPr>
              <a:t>، لعبة النقود، قائمة المسائل البسيطة، جدول حل المسائل.</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EED30078-4964-FC0A-6A21-76BBC3004519}"/>
              </a:ext>
            </a:extLst>
          </p:cNvPr>
          <p:cNvGrpSpPr/>
          <p:nvPr/>
        </p:nvGrpSpPr>
        <p:grpSpPr>
          <a:xfrm>
            <a:off x="14385960" y="1908298"/>
            <a:ext cx="3444840" cy="1635002"/>
            <a:chOff x="0" y="0"/>
            <a:chExt cx="2263775" cy="1074441"/>
          </a:xfrm>
        </p:grpSpPr>
        <p:sp>
          <p:nvSpPr>
            <p:cNvPr id="73" name="Freeform 73">
              <a:extLst>
                <a:ext uri="{FF2B5EF4-FFF2-40B4-BE49-F238E27FC236}">
                  <a16:creationId xmlns:a16="http://schemas.microsoft.com/office/drawing/2014/main" id="{0ECBAF6F-8852-42D7-A50C-6D0321907D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7FD6BF7F-ED3F-C0E3-A00D-BAD7C8EC941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312412E8-E4E5-A837-39E0-2FB4E54092F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2199305A-D1C3-56E5-4D46-148EC1769E71}"/>
              </a:ext>
            </a:extLst>
          </p:cNvPr>
          <p:cNvGrpSpPr/>
          <p:nvPr/>
        </p:nvGrpSpPr>
        <p:grpSpPr>
          <a:xfrm>
            <a:off x="14772778" y="1637481"/>
            <a:ext cx="2671204" cy="566577"/>
            <a:chOff x="0" y="0"/>
            <a:chExt cx="1755380" cy="372326"/>
          </a:xfrm>
        </p:grpSpPr>
        <p:sp>
          <p:nvSpPr>
            <p:cNvPr id="77" name="Freeform 77">
              <a:extLst>
                <a:ext uri="{FF2B5EF4-FFF2-40B4-BE49-F238E27FC236}">
                  <a16:creationId xmlns:a16="http://schemas.microsoft.com/office/drawing/2014/main" id="{DBD2C3D8-8646-857D-C447-2037B94B190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B32B4382-DB38-3F4C-2C04-8C0AD3DC036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F7E12FCD-CBCC-772E-4EF1-F9A7AB36416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EE743A0D-F867-0E90-937E-A1D50BB7DBBD}"/>
              </a:ext>
            </a:extLst>
          </p:cNvPr>
          <p:cNvSpPr txBox="1"/>
          <p:nvPr/>
        </p:nvSpPr>
        <p:spPr>
          <a:xfrm>
            <a:off x="15309545" y="2521765"/>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20 دقيقة</a:t>
            </a:r>
            <a:endParaRPr lang="ar-EG" sz="2241" dirty="0">
              <a:solidFill>
                <a:srgbClr val="000000"/>
              </a:solidFill>
              <a:latin typeface="IBM Plex Sans Arabic"/>
              <a:ea typeface="IBM Plex Sans Arabic"/>
              <a:cs typeface="IBM Plex Sans Arabic"/>
              <a:sym typeface="IBM Plex Sans Arabic"/>
              <a:rtl/>
            </a:endParaRPr>
          </a:p>
        </p:txBody>
      </p:sp>
      <p:sp>
        <p:nvSpPr>
          <p:cNvPr id="81" name="TextBox 81">
            <a:extLst>
              <a:ext uri="{FF2B5EF4-FFF2-40B4-BE49-F238E27FC236}">
                <a16:creationId xmlns:a16="http://schemas.microsoft.com/office/drawing/2014/main" id="{8C961F17-1FA0-80F9-C2C8-0DC5175E19D3}"/>
              </a:ext>
            </a:extLst>
          </p:cNvPr>
          <p:cNvSpPr txBox="1"/>
          <p:nvPr/>
        </p:nvSpPr>
        <p:spPr>
          <a:xfrm>
            <a:off x="14954823" y="179646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sp>
        <p:nvSpPr>
          <p:cNvPr id="48" name="Freeform 4">
            <a:extLst>
              <a:ext uri="{FF2B5EF4-FFF2-40B4-BE49-F238E27FC236}">
                <a16:creationId xmlns:a16="http://schemas.microsoft.com/office/drawing/2014/main" id="{60A299F2-D619-CE2E-F93E-523F1947B922}"/>
              </a:ext>
            </a:extLst>
          </p:cNvPr>
          <p:cNvSpPr/>
          <p:nvPr/>
        </p:nvSpPr>
        <p:spPr>
          <a:xfrm rot="1984189" flipV="1">
            <a:off x="13426612" y="525348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49" name="Freeform 5">
            <a:extLst>
              <a:ext uri="{FF2B5EF4-FFF2-40B4-BE49-F238E27FC236}">
                <a16:creationId xmlns:a16="http://schemas.microsoft.com/office/drawing/2014/main" id="{B06F2A76-CDD5-FCE3-BCEF-1ABC6B36D90D}"/>
              </a:ext>
            </a:extLst>
          </p:cNvPr>
          <p:cNvSpPr/>
          <p:nvPr/>
        </p:nvSpPr>
        <p:spPr>
          <a:xfrm rot="19596277" flipH="1" flipV="1">
            <a:off x="2636624" y="5247269"/>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0" name="Freeform 6">
            <a:extLst>
              <a:ext uri="{FF2B5EF4-FFF2-40B4-BE49-F238E27FC236}">
                <a16:creationId xmlns:a16="http://schemas.microsoft.com/office/drawing/2014/main" id="{466650DC-8C4A-229D-F04C-3A80CB4928F9}"/>
              </a:ext>
            </a:extLst>
          </p:cNvPr>
          <p:cNvSpPr/>
          <p:nvPr/>
        </p:nvSpPr>
        <p:spPr>
          <a:xfrm rot="9151063">
            <a:off x="6593405" y="5241280"/>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1" name="Freeform 7">
            <a:extLst>
              <a:ext uri="{FF2B5EF4-FFF2-40B4-BE49-F238E27FC236}">
                <a16:creationId xmlns:a16="http://schemas.microsoft.com/office/drawing/2014/main" id="{5B594DF9-7D30-DCB3-7EF3-3665D6970A71}"/>
              </a:ext>
            </a:extLst>
          </p:cNvPr>
          <p:cNvSpPr/>
          <p:nvPr/>
        </p:nvSpPr>
        <p:spPr>
          <a:xfrm rot="1419572" flipV="1">
            <a:off x="10466666" y="5431622"/>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52" name="Group 12">
            <a:extLst>
              <a:ext uri="{FF2B5EF4-FFF2-40B4-BE49-F238E27FC236}">
                <a16:creationId xmlns:a16="http://schemas.microsoft.com/office/drawing/2014/main" id="{BDC835E4-A6FC-103E-CFDD-4338B96D46D2}"/>
              </a:ext>
            </a:extLst>
          </p:cNvPr>
          <p:cNvGrpSpPr/>
          <p:nvPr/>
        </p:nvGrpSpPr>
        <p:grpSpPr>
          <a:xfrm>
            <a:off x="9535958" y="7022633"/>
            <a:ext cx="4939511" cy="1325490"/>
            <a:chOff x="0" y="0"/>
            <a:chExt cx="2541682" cy="2496304"/>
          </a:xfrm>
        </p:grpSpPr>
        <p:sp>
          <p:nvSpPr>
            <p:cNvPr id="53" name="Freeform 13">
              <a:extLst>
                <a:ext uri="{FF2B5EF4-FFF2-40B4-BE49-F238E27FC236}">
                  <a16:creationId xmlns:a16="http://schemas.microsoft.com/office/drawing/2014/main" id="{E130DBA6-8F81-4FF9-F40F-A8B03BA6A9F5}"/>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56" name="Freeform 14">
              <a:extLst>
                <a:ext uri="{FF2B5EF4-FFF2-40B4-BE49-F238E27FC236}">
                  <a16:creationId xmlns:a16="http://schemas.microsoft.com/office/drawing/2014/main" id="{3A8D74D0-E9DF-61FE-A661-66AA0BF4EF4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83" name="Freeform 15">
              <a:extLst>
                <a:ext uri="{FF2B5EF4-FFF2-40B4-BE49-F238E27FC236}">
                  <a16:creationId xmlns:a16="http://schemas.microsoft.com/office/drawing/2014/main" id="{5D97649D-D450-5967-0682-AB42B896363F}"/>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84" name="Group 16">
            <a:extLst>
              <a:ext uri="{FF2B5EF4-FFF2-40B4-BE49-F238E27FC236}">
                <a16:creationId xmlns:a16="http://schemas.microsoft.com/office/drawing/2014/main" id="{11ACAC43-863C-67A4-7B50-90F1CC59C6C6}"/>
              </a:ext>
            </a:extLst>
          </p:cNvPr>
          <p:cNvGrpSpPr/>
          <p:nvPr/>
        </p:nvGrpSpPr>
        <p:grpSpPr>
          <a:xfrm>
            <a:off x="14623600" y="7022632"/>
            <a:ext cx="3167861" cy="1779739"/>
            <a:chOff x="0" y="0"/>
            <a:chExt cx="1630059" cy="2496304"/>
          </a:xfrm>
        </p:grpSpPr>
        <p:sp>
          <p:nvSpPr>
            <p:cNvPr id="86" name="Freeform 17">
              <a:extLst>
                <a:ext uri="{FF2B5EF4-FFF2-40B4-BE49-F238E27FC236}">
                  <a16:creationId xmlns:a16="http://schemas.microsoft.com/office/drawing/2014/main" id="{D239448B-C1F4-370A-F5BC-B952B5DBFE9E}"/>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88" name="Freeform 18">
              <a:extLst>
                <a:ext uri="{FF2B5EF4-FFF2-40B4-BE49-F238E27FC236}">
                  <a16:creationId xmlns:a16="http://schemas.microsoft.com/office/drawing/2014/main" id="{2D4DDEBD-0280-AB19-CCC8-677BCAB1D18F}"/>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89" name="Freeform 19">
              <a:extLst>
                <a:ext uri="{FF2B5EF4-FFF2-40B4-BE49-F238E27FC236}">
                  <a16:creationId xmlns:a16="http://schemas.microsoft.com/office/drawing/2014/main" id="{F2EB5445-4FAE-4B85-8A60-C3D0373F6E00}"/>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90" name="Group 20">
            <a:extLst>
              <a:ext uri="{FF2B5EF4-FFF2-40B4-BE49-F238E27FC236}">
                <a16:creationId xmlns:a16="http://schemas.microsoft.com/office/drawing/2014/main" id="{867C22CA-5BFE-C65F-92A9-522C4E38D4AB}"/>
              </a:ext>
            </a:extLst>
          </p:cNvPr>
          <p:cNvGrpSpPr/>
          <p:nvPr/>
        </p:nvGrpSpPr>
        <p:grpSpPr>
          <a:xfrm>
            <a:off x="4772586" y="7016560"/>
            <a:ext cx="4546664" cy="1331938"/>
            <a:chOff x="0" y="0"/>
            <a:chExt cx="2339538" cy="2496304"/>
          </a:xfrm>
        </p:grpSpPr>
        <p:sp>
          <p:nvSpPr>
            <p:cNvPr id="91" name="Freeform 21">
              <a:extLst>
                <a:ext uri="{FF2B5EF4-FFF2-40B4-BE49-F238E27FC236}">
                  <a16:creationId xmlns:a16="http://schemas.microsoft.com/office/drawing/2014/main" id="{32ADD08B-E423-EA21-36D8-07D6F31BC014}"/>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92" name="Freeform 22">
              <a:extLst>
                <a:ext uri="{FF2B5EF4-FFF2-40B4-BE49-F238E27FC236}">
                  <a16:creationId xmlns:a16="http://schemas.microsoft.com/office/drawing/2014/main" id="{5717F901-9330-2A7E-0BD6-DC9475782CA8}"/>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93" name="Freeform 23">
              <a:extLst>
                <a:ext uri="{FF2B5EF4-FFF2-40B4-BE49-F238E27FC236}">
                  <a16:creationId xmlns:a16="http://schemas.microsoft.com/office/drawing/2014/main" id="{3C568B5E-81E6-7E33-F6BA-79B1E99FC95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98" name="Freeform 28">
            <a:extLst>
              <a:ext uri="{FF2B5EF4-FFF2-40B4-BE49-F238E27FC236}">
                <a16:creationId xmlns:a16="http://schemas.microsoft.com/office/drawing/2014/main" id="{CF0B1EB0-DE4C-0387-F191-D2776ED2025C}"/>
              </a:ext>
            </a:extLst>
          </p:cNvPr>
          <p:cNvSpPr/>
          <p:nvPr/>
        </p:nvSpPr>
        <p:spPr>
          <a:xfrm>
            <a:off x="10764538" y="80004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99" name="Group 29">
            <a:extLst>
              <a:ext uri="{FF2B5EF4-FFF2-40B4-BE49-F238E27FC236}">
                <a16:creationId xmlns:a16="http://schemas.microsoft.com/office/drawing/2014/main" id="{FB674C00-9B3B-0817-B93C-3C300BE05DB5}"/>
              </a:ext>
            </a:extLst>
          </p:cNvPr>
          <p:cNvGrpSpPr/>
          <p:nvPr/>
        </p:nvGrpSpPr>
        <p:grpSpPr>
          <a:xfrm>
            <a:off x="11307550" y="6476137"/>
            <a:ext cx="845407" cy="845407"/>
            <a:chOff x="0" y="0"/>
            <a:chExt cx="812800" cy="812800"/>
          </a:xfrm>
        </p:grpSpPr>
        <p:sp>
          <p:nvSpPr>
            <p:cNvPr id="100" name="Freeform 30">
              <a:extLst>
                <a:ext uri="{FF2B5EF4-FFF2-40B4-BE49-F238E27FC236}">
                  <a16:creationId xmlns:a16="http://schemas.microsoft.com/office/drawing/2014/main" id="{79597FD5-42CB-3DB5-1955-7B017D40D8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101" name="TextBox 31">
              <a:extLst>
                <a:ext uri="{FF2B5EF4-FFF2-40B4-BE49-F238E27FC236}">
                  <a16:creationId xmlns:a16="http://schemas.microsoft.com/office/drawing/2014/main" id="{505E270D-1F3F-9608-2B0B-DEF154EBAFE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2" name="TextBox 32">
            <a:extLst>
              <a:ext uri="{FF2B5EF4-FFF2-40B4-BE49-F238E27FC236}">
                <a16:creationId xmlns:a16="http://schemas.microsoft.com/office/drawing/2014/main" id="{897462F5-00D6-EB3D-1E77-D69E4325D7A0}"/>
              </a:ext>
            </a:extLst>
          </p:cNvPr>
          <p:cNvSpPr txBox="1"/>
          <p:nvPr/>
        </p:nvSpPr>
        <p:spPr>
          <a:xfrm>
            <a:off x="10513364" y="76581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103" name="Freeform 33">
            <a:extLst>
              <a:ext uri="{FF2B5EF4-FFF2-40B4-BE49-F238E27FC236}">
                <a16:creationId xmlns:a16="http://schemas.microsoft.com/office/drawing/2014/main" id="{F9967709-6955-3C29-C9D4-D29BD472D4BE}"/>
              </a:ext>
            </a:extLst>
          </p:cNvPr>
          <p:cNvSpPr/>
          <p:nvPr/>
        </p:nvSpPr>
        <p:spPr>
          <a:xfrm>
            <a:off x="15226874" y="78867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04" name="Group 34">
            <a:extLst>
              <a:ext uri="{FF2B5EF4-FFF2-40B4-BE49-F238E27FC236}">
                <a16:creationId xmlns:a16="http://schemas.microsoft.com/office/drawing/2014/main" id="{79B8DCD9-19CA-79C7-A858-3F8313274057}"/>
              </a:ext>
            </a:extLst>
          </p:cNvPr>
          <p:cNvGrpSpPr/>
          <p:nvPr/>
        </p:nvGrpSpPr>
        <p:grpSpPr>
          <a:xfrm>
            <a:off x="15726854" y="6436737"/>
            <a:ext cx="845407" cy="845407"/>
            <a:chOff x="0" y="0"/>
            <a:chExt cx="812800" cy="812800"/>
          </a:xfrm>
        </p:grpSpPr>
        <p:sp>
          <p:nvSpPr>
            <p:cNvPr id="105" name="Freeform 35">
              <a:extLst>
                <a:ext uri="{FF2B5EF4-FFF2-40B4-BE49-F238E27FC236}">
                  <a16:creationId xmlns:a16="http://schemas.microsoft.com/office/drawing/2014/main" id="{4B71FA2D-8ADB-A394-6877-F7079EC5AFE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106" name="TextBox 36">
              <a:extLst>
                <a:ext uri="{FF2B5EF4-FFF2-40B4-BE49-F238E27FC236}">
                  <a16:creationId xmlns:a16="http://schemas.microsoft.com/office/drawing/2014/main" id="{84D8F751-C5EE-DFFA-A577-DA2952E06E1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7" name="TextBox 37">
            <a:extLst>
              <a:ext uri="{FF2B5EF4-FFF2-40B4-BE49-F238E27FC236}">
                <a16:creationId xmlns:a16="http://schemas.microsoft.com/office/drawing/2014/main" id="{E2B7FF0E-B6CE-B9CF-BE45-F7104ABE7291}"/>
              </a:ext>
            </a:extLst>
          </p:cNvPr>
          <p:cNvSpPr txBox="1"/>
          <p:nvPr/>
        </p:nvSpPr>
        <p:spPr>
          <a:xfrm>
            <a:off x="14839440" y="75819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108" name="Freeform 39">
            <a:extLst>
              <a:ext uri="{FF2B5EF4-FFF2-40B4-BE49-F238E27FC236}">
                <a16:creationId xmlns:a16="http://schemas.microsoft.com/office/drawing/2014/main" id="{1E6F20C0-611C-928A-705F-15FBCC5E370E}"/>
              </a:ext>
            </a:extLst>
          </p:cNvPr>
          <p:cNvSpPr/>
          <p:nvPr/>
        </p:nvSpPr>
        <p:spPr>
          <a:xfrm>
            <a:off x="6302202" y="79649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09" name="Group 40">
            <a:extLst>
              <a:ext uri="{FF2B5EF4-FFF2-40B4-BE49-F238E27FC236}">
                <a16:creationId xmlns:a16="http://schemas.microsoft.com/office/drawing/2014/main" id="{60E422A7-EA66-404E-048A-1B9CE3B64D33}"/>
              </a:ext>
            </a:extLst>
          </p:cNvPr>
          <p:cNvGrpSpPr/>
          <p:nvPr/>
        </p:nvGrpSpPr>
        <p:grpSpPr>
          <a:xfrm>
            <a:off x="6462965" y="6385959"/>
            <a:ext cx="845407" cy="845407"/>
            <a:chOff x="0" y="0"/>
            <a:chExt cx="812800" cy="812800"/>
          </a:xfrm>
        </p:grpSpPr>
        <p:sp>
          <p:nvSpPr>
            <p:cNvPr id="110" name="Freeform 41">
              <a:extLst>
                <a:ext uri="{FF2B5EF4-FFF2-40B4-BE49-F238E27FC236}">
                  <a16:creationId xmlns:a16="http://schemas.microsoft.com/office/drawing/2014/main" id="{59B82906-DBF2-6809-63EE-EE3801FE856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111" name="TextBox 42">
              <a:extLst>
                <a:ext uri="{FF2B5EF4-FFF2-40B4-BE49-F238E27FC236}">
                  <a16:creationId xmlns:a16="http://schemas.microsoft.com/office/drawing/2014/main" id="{939B96C3-06EC-253B-0A08-4DE621871F7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12" name="TextBox 43">
            <a:extLst>
              <a:ext uri="{FF2B5EF4-FFF2-40B4-BE49-F238E27FC236}">
                <a16:creationId xmlns:a16="http://schemas.microsoft.com/office/drawing/2014/main" id="{447D16FC-990E-1AE5-5654-86993740C2A5}"/>
              </a:ext>
            </a:extLst>
          </p:cNvPr>
          <p:cNvSpPr txBox="1"/>
          <p:nvPr/>
        </p:nvSpPr>
        <p:spPr>
          <a:xfrm>
            <a:off x="6620929" y="651818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113" name="TextBox 44">
            <a:extLst>
              <a:ext uri="{FF2B5EF4-FFF2-40B4-BE49-F238E27FC236}">
                <a16:creationId xmlns:a16="http://schemas.microsoft.com/office/drawing/2014/main" id="{EFAB027C-EF6A-B813-F982-9B8BD9B76EE9}"/>
              </a:ext>
            </a:extLst>
          </p:cNvPr>
          <p:cNvSpPr txBox="1"/>
          <p:nvPr/>
        </p:nvSpPr>
        <p:spPr>
          <a:xfrm>
            <a:off x="11465512" y="6550940"/>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114" name="TextBox 45">
            <a:extLst>
              <a:ext uri="{FF2B5EF4-FFF2-40B4-BE49-F238E27FC236}">
                <a16:creationId xmlns:a16="http://schemas.microsoft.com/office/drawing/2014/main" id="{89D45A4D-3E65-31B9-4DE2-393A869282ED}"/>
              </a:ext>
            </a:extLst>
          </p:cNvPr>
          <p:cNvSpPr txBox="1"/>
          <p:nvPr/>
        </p:nvSpPr>
        <p:spPr>
          <a:xfrm>
            <a:off x="15894231" y="659118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115" name="TextBox 46">
            <a:extLst>
              <a:ext uri="{FF2B5EF4-FFF2-40B4-BE49-F238E27FC236}">
                <a16:creationId xmlns:a16="http://schemas.microsoft.com/office/drawing/2014/main" id="{2240136C-3349-7251-0C82-CA8D06E7F2FF}"/>
              </a:ext>
            </a:extLst>
          </p:cNvPr>
          <p:cNvSpPr txBox="1"/>
          <p:nvPr/>
        </p:nvSpPr>
        <p:spPr>
          <a:xfrm>
            <a:off x="6002433" y="75819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3" name="Group 24">
            <a:extLst>
              <a:ext uri="{FF2B5EF4-FFF2-40B4-BE49-F238E27FC236}">
                <a16:creationId xmlns:a16="http://schemas.microsoft.com/office/drawing/2014/main" id="{FAD907AB-2143-EC27-C3A9-EFF3EB4B832E}"/>
              </a:ext>
            </a:extLst>
          </p:cNvPr>
          <p:cNvGrpSpPr/>
          <p:nvPr/>
        </p:nvGrpSpPr>
        <p:grpSpPr>
          <a:xfrm>
            <a:off x="592218" y="7068762"/>
            <a:ext cx="3979782" cy="1299571"/>
            <a:chOff x="0" y="0"/>
            <a:chExt cx="2047842" cy="2496304"/>
          </a:xfrm>
        </p:grpSpPr>
        <p:sp>
          <p:nvSpPr>
            <p:cNvPr id="4" name="Freeform 25">
              <a:extLst>
                <a:ext uri="{FF2B5EF4-FFF2-40B4-BE49-F238E27FC236}">
                  <a16:creationId xmlns:a16="http://schemas.microsoft.com/office/drawing/2014/main" id="{A28BB3D7-2D1E-BFEE-793B-DE7EA5AD1C16}"/>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5" name="Freeform 26">
              <a:extLst>
                <a:ext uri="{FF2B5EF4-FFF2-40B4-BE49-F238E27FC236}">
                  <a16:creationId xmlns:a16="http://schemas.microsoft.com/office/drawing/2014/main" id="{2580FB07-8C54-9F5A-CD55-37553B0A2C2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6" name="Freeform 27">
              <a:extLst>
                <a:ext uri="{FF2B5EF4-FFF2-40B4-BE49-F238E27FC236}">
                  <a16:creationId xmlns:a16="http://schemas.microsoft.com/office/drawing/2014/main" id="{843200D7-0555-0018-B049-77D2C2222085}"/>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7" name="Freeform 48">
            <a:extLst>
              <a:ext uri="{FF2B5EF4-FFF2-40B4-BE49-F238E27FC236}">
                <a16:creationId xmlns:a16="http://schemas.microsoft.com/office/drawing/2014/main" id="{35783B26-8E7F-EBF7-B9C1-ECB8B3FFA688}"/>
              </a:ext>
            </a:extLst>
          </p:cNvPr>
          <p:cNvSpPr/>
          <p:nvPr/>
        </p:nvSpPr>
        <p:spPr>
          <a:xfrm>
            <a:off x="1476098" y="79151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2" name="Group 49">
            <a:extLst>
              <a:ext uri="{FF2B5EF4-FFF2-40B4-BE49-F238E27FC236}">
                <a16:creationId xmlns:a16="http://schemas.microsoft.com/office/drawing/2014/main" id="{9B8E810B-CE69-CEE5-A0A3-B28839630935}"/>
              </a:ext>
            </a:extLst>
          </p:cNvPr>
          <p:cNvGrpSpPr/>
          <p:nvPr/>
        </p:nvGrpSpPr>
        <p:grpSpPr>
          <a:xfrm>
            <a:off x="2069274" y="6591300"/>
            <a:ext cx="845407" cy="845407"/>
            <a:chOff x="0" y="0"/>
            <a:chExt cx="812800" cy="812800"/>
          </a:xfrm>
        </p:grpSpPr>
        <p:sp>
          <p:nvSpPr>
            <p:cNvPr id="13" name="Freeform 50">
              <a:extLst>
                <a:ext uri="{FF2B5EF4-FFF2-40B4-BE49-F238E27FC236}">
                  <a16:creationId xmlns:a16="http://schemas.microsoft.com/office/drawing/2014/main" id="{345956E0-275C-0DD3-5BD0-2D08ED520D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4" name="TextBox 51">
              <a:extLst>
                <a:ext uri="{FF2B5EF4-FFF2-40B4-BE49-F238E27FC236}">
                  <a16:creationId xmlns:a16="http://schemas.microsoft.com/office/drawing/2014/main" id="{4AF70565-FCF1-4726-DD92-DA5307075A6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5" name="TextBox 52">
            <a:extLst>
              <a:ext uri="{FF2B5EF4-FFF2-40B4-BE49-F238E27FC236}">
                <a16:creationId xmlns:a16="http://schemas.microsoft.com/office/drawing/2014/main" id="{7F558096-4DD3-730F-9E8E-62E2171E31A7}"/>
              </a:ext>
            </a:extLst>
          </p:cNvPr>
          <p:cNvSpPr txBox="1"/>
          <p:nvPr/>
        </p:nvSpPr>
        <p:spPr>
          <a:xfrm>
            <a:off x="2214481" y="673451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6" name="TextBox 53">
            <a:extLst>
              <a:ext uri="{FF2B5EF4-FFF2-40B4-BE49-F238E27FC236}">
                <a16:creationId xmlns:a16="http://schemas.microsoft.com/office/drawing/2014/main" id="{4F89894A-C3A5-1EC7-1514-2BEEEFB3B020}"/>
              </a:ext>
            </a:extLst>
          </p:cNvPr>
          <p:cNvSpPr txBox="1"/>
          <p:nvPr/>
        </p:nvSpPr>
        <p:spPr>
          <a:xfrm>
            <a:off x="1176329" y="75522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grpSp>
        <p:nvGrpSpPr>
          <p:cNvPr id="17" name="Group 11">
            <a:extLst>
              <a:ext uri="{FF2B5EF4-FFF2-40B4-BE49-F238E27FC236}">
                <a16:creationId xmlns:a16="http://schemas.microsoft.com/office/drawing/2014/main" id="{74CE968A-E852-6B6F-321E-B7FE8FB1021D}"/>
              </a:ext>
            </a:extLst>
          </p:cNvPr>
          <p:cNvGrpSpPr/>
          <p:nvPr/>
        </p:nvGrpSpPr>
        <p:grpSpPr>
          <a:xfrm>
            <a:off x="5072996" y="441898"/>
            <a:ext cx="8557141" cy="1462740"/>
            <a:chOff x="1787" y="0"/>
            <a:chExt cx="4527112" cy="706045"/>
          </a:xfrm>
        </p:grpSpPr>
        <p:sp>
          <p:nvSpPr>
            <p:cNvPr id="18" name="Freeform 12">
              <a:extLst>
                <a:ext uri="{FF2B5EF4-FFF2-40B4-BE49-F238E27FC236}">
                  <a16:creationId xmlns:a16="http://schemas.microsoft.com/office/drawing/2014/main" id="{705707C2-15A5-D664-BC6E-AEB0C14AA64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19" name="TextBox 13">
              <a:extLst>
                <a:ext uri="{FF2B5EF4-FFF2-40B4-BE49-F238E27FC236}">
                  <a16:creationId xmlns:a16="http://schemas.microsoft.com/office/drawing/2014/main" id="{7B298F01-FFA8-1414-196E-59C94F858235}"/>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0" name="TextBox 17">
            <a:extLst>
              <a:ext uri="{FF2B5EF4-FFF2-40B4-BE49-F238E27FC236}">
                <a16:creationId xmlns:a16="http://schemas.microsoft.com/office/drawing/2014/main" id="{1B8990A3-F601-5D12-0254-74501EA7F663}"/>
              </a:ext>
            </a:extLst>
          </p:cNvPr>
          <p:cNvSpPr txBox="1"/>
          <p:nvPr/>
        </p:nvSpPr>
        <p:spPr>
          <a:xfrm>
            <a:off x="5725284" y="820556"/>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حل مسائل باستخدام استراتيجية الأسئلة الأربعة</a:t>
            </a:r>
          </a:p>
        </p:txBody>
      </p:sp>
    </p:spTree>
    <p:extLst>
      <p:ext uri="{BB962C8B-B14F-4D97-AF65-F5344CB8AC3E}">
        <p14:creationId xmlns:p14="http://schemas.microsoft.com/office/powerpoint/2010/main" val="18485257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683AB-BF6D-478D-87C2-32DFA0A6C887}"/>
            </a:ext>
          </a:extLst>
        </p:cNvPr>
        <p:cNvGrpSpPr/>
        <p:nvPr/>
      </p:nvGrpSpPr>
      <p:grpSpPr>
        <a:xfrm>
          <a:off x="0" y="0"/>
          <a:ext cx="0" cy="0"/>
          <a:chOff x="0" y="0"/>
          <a:chExt cx="0" cy="0"/>
        </a:xfrm>
      </p:grpSpPr>
      <p:sp>
        <p:nvSpPr>
          <p:cNvPr id="8" name="Forme libre : forme 19">
            <a:extLst>
              <a:ext uri="{FF2B5EF4-FFF2-40B4-BE49-F238E27FC236}">
                <a16:creationId xmlns:a16="http://schemas.microsoft.com/office/drawing/2014/main" id="{BC14FBD1-7ADF-1329-FC64-DE32E6BAD65F}"/>
              </a:ext>
            </a:extLst>
          </p:cNvPr>
          <p:cNvSpPr/>
          <p:nvPr/>
        </p:nvSpPr>
        <p:spPr>
          <a:xfrm rot="21239963" flipH="1">
            <a:off x="9718817" y="3102770"/>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9" name="Forme libre : forme 19">
            <a:extLst>
              <a:ext uri="{FF2B5EF4-FFF2-40B4-BE49-F238E27FC236}">
                <a16:creationId xmlns:a16="http://schemas.microsoft.com/office/drawing/2014/main" id="{617382D3-1B85-9346-8C08-5A5C10B5D2D3}"/>
              </a:ext>
            </a:extLst>
          </p:cNvPr>
          <p:cNvSpPr/>
          <p:nvPr/>
        </p:nvSpPr>
        <p:spPr>
          <a:xfrm rot="21239963" flipH="1">
            <a:off x="1093078" y="2901545"/>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6" name="Freeform 16">
            <a:extLst>
              <a:ext uri="{FF2B5EF4-FFF2-40B4-BE49-F238E27FC236}">
                <a16:creationId xmlns:a16="http://schemas.microsoft.com/office/drawing/2014/main" id="{82E5428B-693F-3B7C-98BD-241605556AFC}"/>
              </a:ext>
            </a:extLst>
          </p:cNvPr>
          <p:cNvSpPr/>
          <p:nvPr/>
        </p:nvSpPr>
        <p:spPr>
          <a:xfrm>
            <a:off x="5551278" y="2955993"/>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sz="2800" b="1">
              <a:latin typeface="Microsoft Uighur" panose="02000000000000000000" pitchFamily="2" charset="-78"/>
              <a:cs typeface="Microsoft Uighur" panose="02000000000000000000" pitchFamily="2" charset="-78"/>
            </a:endParaRPr>
          </a:p>
        </p:txBody>
      </p:sp>
      <p:sp>
        <p:nvSpPr>
          <p:cNvPr id="19" name="TextBox 19">
            <a:extLst>
              <a:ext uri="{FF2B5EF4-FFF2-40B4-BE49-F238E27FC236}">
                <a16:creationId xmlns:a16="http://schemas.microsoft.com/office/drawing/2014/main" id="{E10E34AF-4EEC-AC62-DCC4-5B1D31401CF2}"/>
              </a:ext>
            </a:extLst>
          </p:cNvPr>
          <p:cNvSpPr txBox="1"/>
          <p:nvPr/>
        </p:nvSpPr>
        <p:spPr>
          <a:xfrm>
            <a:off x="5074326" y="307451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22" name="TextBox 22">
            <a:extLst>
              <a:ext uri="{FF2B5EF4-FFF2-40B4-BE49-F238E27FC236}">
                <a16:creationId xmlns:a16="http://schemas.microsoft.com/office/drawing/2014/main" id="{728C0BCB-7D36-1430-290F-3DAE0ED386A1}"/>
              </a:ext>
            </a:extLst>
          </p:cNvPr>
          <p:cNvSpPr txBox="1"/>
          <p:nvPr/>
        </p:nvSpPr>
        <p:spPr>
          <a:xfrm>
            <a:off x="1809728" y="4592298"/>
            <a:ext cx="5912761" cy="1477328"/>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مجموعة من الألعاب المروجة للمفهوم </a:t>
            </a:r>
            <a:r>
              <a:rPr lang="ar-EG" sz="4800" dirty="0" err="1">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الرياضياتي</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أو المهارة موضوع الدراسة.</a:t>
            </a:r>
          </a:p>
        </p:txBody>
      </p:sp>
      <p:sp>
        <p:nvSpPr>
          <p:cNvPr id="21" name="TextBox 21">
            <a:extLst>
              <a:ext uri="{FF2B5EF4-FFF2-40B4-BE49-F238E27FC236}">
                <a16:creationId xmlns:a16="http://schemas.microsoft.com/office/drawing/2014/main" id="{B78DBB6B-3B79-4ECE-2DB5-78BB46BBBF24}"/>
              </a:ext>
            </a:extLst>
          </p:cNvPr>
          <p:cNvSpPr txBox="1"/>
          <p:nvPr/>
        </p:nvSpPr>
        <p:spPr>
          <a:xfrm>
            <a:off x="10317417" y="4560493"/>
            <a:ext cx="6400482" cy="2690480"/>
          </a:xfrm>
          <a:prstGeom prst="rect">
            <a:avLst/>
          </a:prstGeom>
        </p:spPr>
        <p:txBody>
          <a:bodyPr wrap="square" lIns="0" tIns="0" rIns="0" bIns="0" rtlCol="0" anchor="t">
            <a:spAutoFit/>
          </a:bodyPr>
          <a:lstStyle/>
          <a:p>
            <a:pPr marL="342900" lvl="0" indent="-342900" algn="r" rtl="1">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الترويج للمفاهيم الرياضياتية موضوع الدراسة وتعزيزها في قالب من اللعب والمرح. </a:t>
            </a:r>
          </a:p>
          <a:p>
            <a:pPr algn="r" rtl="1">
              <a:lnSpc>
                <a:spcPts val="3720"/>
              </a:lnSpc>
            </a:pPr>
            <a:endParaRPr lang="ar-EG" sz="28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7" name="Freeform 17">
            <a:extLst>
              <a:ext uri="{FF2B5EF4-FFF2-40B4-BE49-F238E27FC236}">
                <a16:creationId xmlns:a16="http://schemas.microsoft.com/office/drawing/2014/main" id="{84283851-E6C6-7B9F-4D7C-5C574D39A385}"/>
              </a:ext>
            </a:extLst>
          </p:cNvPr>
          <p:cNvSpPr/>
          <p:nvPr/>
        </p:nvSpPr>
        <p:spPr>
          <a:xfrm>
            <a:off x="14383610" y="3085212"/>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sz="2800"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31BC149E-65B9-687B-8AC4-683C753E8B54}"/>
              </a:ext>
            </a:extLst>
          </p:cNvPr>
          <p:cNvSpPr txBox="1"/>
          <p:nvPr/>
        </p:nvSpPr>
        <p:spPr>
          <a:xfrm>
            <a:off x="13765095" y="3203730"/>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grpSp>
        <p:nvGrpSpPr>
          <p:cNvPr id="2" name="Groupe 13">
            <a:extLst>
              <a:ext uri="{FF2B5EF4-FFF2-40B4-BE49-F238E27FC236}">
                <a16:creationId xmlns:a16="http://schemas.microsoft.com/office/drawing/2014/main" id="{1B7F1EB7-1AED-94AD-2738-BB64E6518210}"/>
              </a:ext>
            </a:extLst>
          </p:cNvPr>
          <p:cNvGrpSpPr/>
          <p:nvPr/>
        </p:nvGrpSpPr>
        <p:grpSpPr>
          <a:xfrm>
            <a:off x="266210" y="54695"/>
            <a:ext cx="17855436" cy="942131"/>
            <a:chOff x="329446" y="-9922"/>
            <a:chExt cx="8408720" cy="371298"/>
          </a:xfrm>
          <a:noFill/>
        </p:grpSpPr>
        <p:sp>
          <p:nvSpPr>
            <p:cNvPr id="3" name="Rectangle : coins arrondis 14">
              <a:extLst>
                <a:ext uri="{FF2B5EF4-FFF2-40B4-BE49-F238E27FC236}">
                  <a16:creationId xmlns:a16="http://schemas.microsoft.com/office/drawing/2014/main" id="{381D2925-75D8-9652-055E-BDF0E9B52BC5}"/>
                </a:ext>
              </a:extLst>
            </p:cNvPr>
            <p:cNvSpPr/>
            <p:nvPr/>
          </p:nvSpPr>
          <p:spPr>
            <a:xfrm>
              <a:off x="2872059"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4" name="Rectangle : coins arrondis 15">
              <a:extLst>
                <a:ext uri="{FF2B5EF4-FFF2-40B4-BE49-F238E27FC236}">
                  <a16:creationId xmlns:a16="http://schemas.microsoft.com/office/drawing/2014/main" id="{AFA3C3AA-C4D3-F2EB-555B-D2BB472398D6}"/>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5" name="Rectangle : coins arrondis 16">
              <a:extLst>
                <a:ext uri="{FF2B5EF4-FFF2-40B4-BE49-F238E27FC236}">
                  <a16:creationId xmlns:a16="http://schemas.microsoft.com/office/drawing/2014/main" id="{B0CBFBDC-532E-F641-B8F4-ECABA2100C0F}"/>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6" name="Rectangle : coins arrondis 18">
              <a:extLst>
                <a:ext uri="{FF2B5EF4-FFF2-40B4-BE49-F238E27FC236}">
                  <a16:creationId xmlns:a16="http://schemas.microsoft.com/office/drawing/2014/main" id="{D786BF26-7948-0CD7-91F3-CFD65488D354}"/>
                </a:ext>
              </a:extLst>
            </p:cNvPr>
            <p:cNvSpPr/>
            <p:nvPr/>
          </p:nvSpPr>
          <p:spPr>
            <a:xfrm>
              <a:off x="329446" y="-9922"/>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4. اختتام الحصة</a:t>
              </a:r>
            </a:p>
          </p:txBody>
        </p:sp>
      </p:grpSp>
      <p:sp>
        <p:nvSpPr>
          <p:cNvPr id="7" name="Freeform 10">
            <a:extLst>
              <a:ext uri="{FF2B5EF4-FFF2-40B4-BE49-F238E27FC236}">
                <a16:creationId xmlns:a16="http://schemas.microsoft.com/office/drawing/2014/main" id="{009017E4-CD21-09D7-758E-6828DEB7A6A5}"/>
              </a:ext>
            </a:extLst>
          </p:cNvPr>
          <p:cNvSpPr/>
          <p:nvPr/>
        </p:nvSpPr>
        <p:spPr>
          <a:xfrm>
            <a:off x="6916611" y="146730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782A64F8-5CD4-E204-6528-0D37D4F8CFD2}"/>
              </a:ext>
            </a:extLst>
          </p:cNvPr>
          <p:cNvSpPr txBox="1"/>
          <p:nvPr/>
        </p:nvSpPr>
        <p:spPr>
          <a:xfrm>
            <a:off x="7010094" y="1469203"/>
            <a:ext cx="4949340" cy="932948"/>
          </a:xfrm>
          <a:prstGeom prst="rect">
            <a:avLst/>
          </a:prstGeom>
        </p:spPr>
        <p:txBody>
          <a:bodyPr wrap="square" lIns="0" tIns="0" rIns="0" bIns="0" rtlCol="0" anchor="t">
            <a:spAutoFit/>
          </a:bodyPr>
          <a:lstStyle/>
          <a:p>
            <a:pPr marL="0" lvl="0" indent="0" algn="ctr" rtl="1">
              <a:lnSpc>
                <a:spcPts val="7749"/>
              </a:lnSpc>
              <a:spcBef>
                <a:spcPct val="0"/>
              </a:spcBef>
            </a:pPr>
            <a:r>
              <a:rPr lang="ar-EG" sz="4999"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الألعاب</a:t>
            </a:r>
          </a:p>
        </p:txBody>
      </p:sp>
    </p:spTree>
    <p:extLst>
      <p:ext uri="{BB962C8B-B14F-4D97-AF65-F5344CB8AC3E}">
        <p14:creationId xmlns:p14="http://schemas.microsoft.com/office/powerpoint/2010/main" val="13145577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D19E5-4B7E-8BAF-F737-21E7188AEF62}"/>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B63C3428-A5E3-EABA-824D-085877629031}"/>
              </a:ext>
            </a:extLst>
          </p:cNvPr>
          <p:cNvSpPr txBox="1"/>
          <p:nvPr/>
        </p:nvSpPr>
        <p:spPr>
          <a:xfrm>
            <a:off x="1389370" y="4680873"/>
            <a:ext cx="10543065" cy="1048364"/>
          </a:xfrm>
          <a:prstGeom prst="rect">
            <a:avLst/>
          </a:prstGeom>
        </p:spPr>
        <p:txBody>
          <a:bodyPr wrap="square" lIns="0" tIns="0" rIns="0" bIns="0" rtlCol="0" anchor="t">
            <a:spAutoFit/>
          </a:bodyPr>
          <a:lstStyle/>
          <a:p>
            <a:pPr lvl="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المعداد الورقي</a:t>
            </a:r>
          </a:p>
        </p:txBody>
      </p:sp>
      <p:grpSp>
        <p:nvGrpSpPr>
          <p:cNvPr id="14" name="Groupe 13">
            <a:extLst>
              <a:ext uri="{FF2B5EF4-FFF2-40B4-BE49-F238E27FC236}">
                <a16:creationId xmlns:a16="http://schemas.microsoft.com/office/drawing/2014/main" id="{8DD20F26-1240-E9DA-E483-63D92682E024}"/>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EF34ECD9-E640-10CA-6756-35D0EFED3684}"/>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0F305D7D-B3D6-D68F-702F-A383D6C69D5E}"/>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F24734A2-D084-08DF-71C8-2430F6D6598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A4D7232D-778F-B099-A475-78861D23911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7C0AD0A7-56C7-CB5A-E556-679ACEE3D902}"/>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0BE2E96D-0C08-1469-D169-DE11B9945E1E}"/>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7590BF4D-67C8-1AD5-94D3-2CE7547818B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C8D09912-BC40-A85D-09B8-F700201DC132}"/>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E44AF869-CC91-5A28-E8E4-304FD52A8913}"/>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245C9F04-FB88-6C6C-864A-4F70BC507574}"/>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3FE2E705-8C36-DEAE-5588-5AEA7140E2A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AC8E166D-FD61-3CD3-BFD9-A07FA58D660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8CF5183E-23B0-335E-71C3-810B1313413F}"/>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النشاط7: الألعاب</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2572467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78DE7-E6E2-7892-2171-083AB34BA0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E793900-B469-0383-504E-CE26F5340E1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a:p>
        </p:txBody>
      </p:sp>
      <p:sp>
        <p:nvSpPr>
          <p:cNvPr id="5" name="Freeform 5">
            <a:extLst>
              <a:ext uri="{FF2B5EF4-FFF2-40B4-BE49-F238E27FC236}">
                <a16:creationId xmlns:a16="http://schemas.microsoft.com/office/drawing/2014/main" id="{384DC139-F956-131D-91DB-1A2F9FF0928D}"/>
              </a:ext>
            </a:extLst>
          </p:cNvPr>
          <p:cNvSpPr/>
          <p:nvPr/>
        </p:nvSpPr>
        <p:spPr>
          <a:xfrm rot="20532753" flipH="1" flipV="1">
            <a:off x="2961559" y="3972796"/>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E5D9A884-E378-0513-EFB6-B3304A095A50}"/>
              </a:ext>
            </a:extLst>
          </p:cNvPr>
          <p:cNvGrpSpPr/>
          <p:nvPr/>
        </p:nvGrpSpPr>
        <p:grpSpPr>
          <a:xfrm>
            <a:off x="5372923" y="2086527"/>
            <a:ext cx="7335885" cy="1594795"/>
            <a:chOff x="0" y="0"/>
            <a:chExt cx="3172940" cy="796749"/>
          </a:xfrm>
        </p:grpSpPr>
        <p:sp>
          <p:nvSpPr>
            <p:cNvPr id="9" name="Freeform 9">
              <a:extLst>
                <a:ext uri="{FF2B5EF4-FFF2-40B4-BE49-F238E27FC236}">
                  <a16:creationId xmlns:a16="http://schemas.microsoft.com/office/drawing/2014/main" id="{2389BF66-E2BA-E65E-5D93-4ADD27BB9588}"/>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4C6EF48F-67F9-2711-A414-80A18C6FCFCA}"/>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FC700512-9F29-A078-063E-1F510EAD45DD}"/>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57" name="Group 57">
            <a:extLst>
              <a:ext uri="{FF2B5EF4-FFF2-40B4-BE49-F238E27FC236}">
                <a16:creationId xmlns:a16="http://schemas.microsoft.com/office/drawing/2014/main" id="{0194CA3F-4F61-8D80-137A-0AE5A7FADF0D}"/>
              </a:ext>
            </a:extLst>
          </p:cNvPr>
          <p:cNvGrpSpPr/>
          <p:nvPr/>
        </p:nvGrpSpPr>
        <p:grpSpPr>
          <a:xfrm rot="5400000">
            <a:off x="12496396" y="2527539"/>
            <a:ext cx="1569555" cy="839931"/>
            <a:chOff x="0" y="0"/>
            <a:chExt cx="1223127" cy="654544"/>
          </a:xfrm>
        </p:grpSpPr>
        <p:sp>
          <p:nvSpPr>
            <p:cNvPr id="58" name="Freeform 58">
              <a:extLst>
                <a:ext uri="{FF2B5EF4-FFF2-40B4-BE49-F238E27FC236}">
                  <a16:creationId xmlns:a16="http://schemas.microsoft.com/office/drawing/2014/main" id="{14797835-F724-967C-8E82-32851A339A7C}"/>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B59F504-CC54-E130-FF79-2BE93CD21469}"/>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0B197185-7DB6-7C5F-6175-6E20EA81C934}"/>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8B528B6-200C-5C41-322E-0E7F207635AF}"/>
              </a:ext>
            </a:extLst>
          </p:cNvPr>
          <p:cNvSpPr txBox="1"/>
          <p:nvPr/>
        </p:nvSpPr>
        <p:spPr>
          <a:xfrm rot="5400000">
            <a:off x="12103358" y="287595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5200DEA3-6BE7-287A-B4DA-DA7C9AA863A4}"/>
              </a:ext>
            </a:extLst>
          </p:cNvPr>
          <p:cNvGrpSpPr/>
          <p:nvPr/>
        </p:nvGrpSpPr>
        <p:grpSpPr>
          <a:xfrm>
            <a:off x="600750" y="1627074"/>
            <a:ext cx="3444840" cy="1953397"/>
            <a:chOff x="0" y="0"/>
            <a:chExt cx="2263775" cy="1074441"/>
          </a:xfrm>
        </p:grpSpPr>
        <p:sp>
          <p:nvSpPr>
            <p:cNvPr id="63" name="Freeform 63">
              <a:extLst>
                <a:ext uri="{FF2B5EF4-FFF2-40B4-BE49-F238E27FC236}">
                  <a16:creationId xmlns:a16="http://schemas.microsoft.com/office/drawing/2014/main" id="{B3E08083-BBF4-8923-D03E-7988EEAA25D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E1D2A761-2236-EF23-D66C-B22232600C9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E603608-5065-5B3E-0693-5FDD94A3DEC3}"/>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AFCC4DFF-D896-2F01-9BFD-52D8AFDD0C8F}"/>
              </a:ext>
            </a:extLst>
          </p:cNvPr>
          <p:cNvGrpSpPr/>
          <p:nvPr/>
        </p:nvGrpSpPr>
        <p:grpSpPr>
          <a:xfrm>
            <a:off x="987568" y="1356258"/>
            <a:ext cx="2671204" cy="566577"/>
            <a:chOff x="0" y="0"/>
            <a:chExt cx="1755380" cy="372326"/>
          </a:xfrm>
        </p:grpSpPr>
        <p:sp>
          <p:nvSpPr>
            <p:cNvPr id="67" name="Freeform 67">
              <a:extLst>
                <a:ext uri="{FF2B5EF4-FFF2-40B4-BE49-F238E27FC236}">
                  <a16:creationId xmlns:a16="http://schemas.microsoft.com/office/drawing/2014/main" id="{036D49DD-81A9-37C4-2456-C717B31C302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96EABEE5-659B-DE11-A5CE-70BA2A985AC6}"/>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92B52935-1425-B9A6-2983-AA89B497B98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C70E60B4-EE95-232F-C00B-D423C85B7A71}"/>
              </a:ext>
            </a:extLst>
          </p:cNvPr>
          <p:cNvSpPr txBox="1"/>
          <p:nvPr/>
        </p:nvSpPr>
        <p:spPr>
          <a:xfrm>
            <a:off x="1057830" y="15358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C06D1355-F67F-2A8B-A75C-97C8A0A0C42C}"/>
              </a:ext>
            </a:extLst>
          </p:cNvPr>
          <p:cNvGrpSpPr/>
          <p:nvPr/>
        </p:nvGrpSpPr>
        <p:grpSpPr>
          <a:xfrm>
            <a:off x="14283627" y="1595344"/>
            <a:ext cx="3444840" cy="1635002"/>
            <a:chOff x="0" y="0"/>
            <a:chExt cx="2263775" cy="1074441"/>
          </a:xfrm>
        </p:grpSpPr>
        <p:sp>
          <p:nvSpPr>
            <p:cNvPr id="73" name="Freeform 73">
              <a:extLst>
                <a:ext uri="{FF2B5EF4-FFF2-40B4-BE49-F238E27FC236}">
                  <a16:creationId xmlns:a16="http://schemas.microsoft.com/office/drawing/2014/main" id="{D0DB4910-513C-0039-C85D-1EFD781479F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CB977D51-A8FE-6B5D-E8CD-9C1E1854D82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BEEB0042-A9F4-977A-985D-D52D9EA4290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CB8C5D49-273E-06F7-CA75-16854AD906EF}"/>
              </a:ext>
            </a:extLst>
          </p:cNvPr>
          <p:cNvGrpSpPr/>
          <p:nvPr/>
        </p:nvGrpSpPr>
        <p:grpSpPr>
          <a:xfrm>
            <a:off x="14670445" y="1324527"/>
            <a:ext cx="2671204" cy="566577"/>
            <a:chOff x="0" y="0"/>
            <a:chExt cx="1755380" cy="372326"/>
          </a:xfrm>
        </p:grpSpPr>
        <p:sp>
          <p:nvSpPr>
            <p:cNvPr id="77" name="Freeform 77">
              <a:extLst>
                <a:ext uri="{FF2B5EF4-FFF2-40B4-BE49-F238E27FC236}">
                  <a16:creationId xmlns:a16="http://schemas.microsoft.com/office/drawing/2014/main" id="{74DB7751-A701-FFD4-64CA-E93F88BB308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134A3119-B9C8-86C0-E7F6-787E5D58BFA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9F334598-1633-3106-233E-CB714CC3F31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2EF6A5B8-945B-7ADA-2A69-EC83D790BEDE}"/>
              </a:ext>
            </a:extLst>
          </p:cNvPr>
          <p:cNvSpPr txBox="1"/>
          <p:nvPr/>
        </p:nvSpPr>
        <p:spPr>
          <a:xfrm>
            <a:off x="15272808" y="2208811"/>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B01F610B-62AA-F76D-3273-71716BEFA384}"/>
              </a:ext>
            </a:extLst>
          </p:cNvPr>
          <p:cNvSpPr txBox="1"/>
          <p:nvPr/>
        </p:nvSpPr>
        <p:spPr>
          <a:xfrm>
            <a:off x="14852490" y="148351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6" name="TextBox 54">
            <a:extLst>
              <a:ext uri="{FF2B5EF4-FFF2-40B4-BE49-F238E27FC236}">
                <a16:creationId xmlns:a16="http://schemas.microsoft.com/office/drawing/2014/main" id="{0A0CADAC-7BAD-16C9-43DC-1C2145CABB0F}"/>
              </a:ext>
            </a:extLst>
          </p:cNvPr>
          <p:cNvSpPr txBox="1"/>
          <p:nvPr/>
        </p:nvSpPr>
        <p:spPr>
          <a:xfrm>
            <a:off x="5438744" y="2644178"/>
            <a:ext cx="7193864"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a:t>
            </a:r>
            <a:r>
              <a:rPr lang="ar-MA" sz="1912" dirty="0">
                <a:solidFill>
                  <a:srgbClr val="2A2B39"/>
                </a:solidFill>
                <a:latin typeface="IBM Plex Sans Arabic"/>
                <a:ea typeface="IBM Plex Sans Arabic"/>
                <a:cs typeface="IBM Plex Sans Arabic"/>
                <a:sym typeface="IBM Plex Sans Arabic"/>
                <a:rtl/>
              </a:rPr>
              <a:t>أ</a:t>
            </a:r>
            <a:r>
              <a:rPr lang="ar-EG" sz="1912" dirty="0">
                <a:solidFill>
                  <a:srgbClr val="2A2B39"/>
                </a:solidFill>
                <a:latin typeface="IBM Plex Sans Arabic"/>
                <a:ea typeface="IBM Plex Sans Arabic"/>
                <a:cs typeface="IBM Plex Sans Arabic"/>
                <a:sym typeface="IBM Plex Sans Arabic"/>
                <a:rtl/>
              </a:rPr>
              <a:t>عداد من 1 إلى 99 وإدراك مفهوم القيمة المكانية للوحدات والعشرات باستعمال أشياء ملموسة.</a:t>
            </a:r>
          </a:p>
        </p:txBody>
      </p:sp>
      <p:sp>
        <p:nvSpPr>
          <p:cNvPr id="7" name="TextBox 71">
            <a:extLst>
              <a:ext uri="{FF2B5EF4-FFF2-40B4-BE49-F238E27FC236}">
                <a16:creationId xmlns:a16="http://schemas.microsoft.com/office/drawing/2014/main" id="{CD728BEE-D7E3-116F-D0E4-18561B9C155C}"/>
              </a:ext>
            </a:extLst>
          </p:cNvPr>
          <p:cNvSpPr txBox="1"/>
          <p:nvPr/>
        </p:nvSpPr>
        <p:spPr>
          <a:xfrm>
            <a:off x="661355" y="2228280"/>
            <a:ext cx="3436853" cy="772647"/>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قياسات مختلفة من الأوراق، مقص، مشبكة أوراق.</a:t>
            </a:r>
          </a:p>
        </p:txBody>
      </p:sp>
      <p:sp>
        <p:nvSpPr>
          <p:cNvPr id="4" name="Freeform 6">
            <a:extLst>
              <a:ext uri="{FF2B5EF4-FFF2-40B4-BE49-F238E27FC236}">
                <a16:creationId xmlns:a16="http://schemas.microsoft.com/office/drawing/2014/main" id="{8615F3F6-0070-1044-8867-6002FE39E876}"/>
              </a:ext>
            </a:extLst>
          </p:cNvPr>
          <p:cNvSpPr/>
          <p:nvPr/>
        </p:nvSpPr>
        <p:spPr>
          <a:xfrm rot="9151063">
            <a:off x="6576813" y="4010328"/>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Freeform 7">
            <a:extLst>
              <a:ext uri="{FF2B5EF4-FFF2-40B4-BE49-F238E27FC236}">
                <a16:creationId xmlns:a16="http://schemas.microsoft.com/office/drawing/2014/main" id="{34AE96FC-7C75-4F53-FC66-B275EBF53A2A}"/>
              </a:ext>
            </a:extLst>
          </p:cNvPr>
          <p:cNvSpPr/>
          <p:nvPr/>
        </p:nvSpPr>
        <p:spPr>
          <a:xfrm rot="1419572" flipV="1">
            <a:off x="10450074" y="4200670"/>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3" name="Group 12">
            <a:extLst>
              <a:ext uri="{FF2B5EF4-FFF2-40B4-BE49-F238E27FC236}">
                <a16:creationId xmlns:a16="http://schemas.microsoft.com/office/drawing/2014/main" id="{34400978-5526-C834-1C46-7E64EF18364C}"/>
              </a:ext>
            </a:extLst>
          </p:cNvPr>
          <p:cNvGrpSpPr/>
          <p:nvPr/>
        </p:nvGrpSpPr>
        <p:grpSpPr>
          <a:xfrm>
            <a:off x="9519366" y="5791680"/>
            <a:ext cx="4939511" cy="1161991"/>
            <a:chOff x="0" y="0"/>
            <a:chExt cx="2541682" cy="2496304"/>
          </a:xfrm>
        </p:grpSpPr>
        <p:sp>
          <p:nvSpPr>
            <p:cNvPr id="14" name="Freeform 13">
              <a:extLst>
                <a:ext uri="{FF2B5EF4-FFF2-40B4-BE49-F238E27FC236}">
                  <a16:creationId xmlns:a16="http://schemas.microsoft.com/office/drawing/2014/main" id="{5EC2E6E3-C749-B2B0-75C2-585A29D730D1}"/>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5" name="Freeform 14">
              <a:extLst>
                <a:ext uri="{FF2B5EF4-FFF2-40B4-BE49-F238E27FC236}">
                  <a16:creationId xmlns:a16="http://schemas.microsoft.com/office/drawing/2014/main" id="{20D48896-4739-C53E-80E6-6A39D3E7FD96}"/>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6" name="Freeform 15">
              <a:extLst>
                <a:ext uri="{FF2B5EF4-FFF2-40B4-BE49-F238E27FC236}">
                  <a16:creationId xmlns:a16="http://schemas.microsoft.com/office/drawing/2014/main" id="{E7C683B6-F991-82B8-701F-8FDB8429D248}"/>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7" name="Group 16">
            <a:extLst>
              <a:ext uri="{FF2B5EF4-FFF2-40B4-BE49-F238E27FC236}">
                <a16:creationId xmlns:a16="http://schemas.microsoft.com/office/drawing/2014/main" id="{32EB8336-532B-60EB-9275-6CB306B64465}"/>
              </a:ext>
            </a:extLst>
          </p:cNvPr>
          <p:cNvGrpSpPr/>
          <p:nvPr/>
        </p:nvGrpSpPr>
        <p:grpSpPr>
          <a:xfrm>
            <a:off x="14607008" y="5791681"/>
            <a:ext cx="3167861" cy="1161662"/>
            <a:chOff x="0" y="0"/>
            <a:chExt cx="1630059" cy="2496304"/>
          </a:xfrm>
        </p:grpSpPr>
        <p:sp>
          <p:nvSpPr>
            <p:cNvPr id="18" name="Freeform 17">
              <a:extLst>
                <a:ext uri="{FF2B5EF4-FFF2-40B4-BE49-F238E27FC236}">
                  <a16:creationId xmlns:a16="http://schemas.microsoft.com/office/drawing/2014/main" id="{4E7510EB-7302-3A59-D5A0-BFFFEFCAC5F7}"/>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9" name="Freeform 18">
              <a:extLst>
                <a:ext uri="{FF2B5EF4-FFF2-40B4-BE49-F238E27FC236}">
                  <a16:creationId xmlns:a16="http://schemas.microsoft.com/office/drawing/2014/main" id="{A0991ADA-A3B5-5910-7BB0-DF9C19127CBA}"/>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28" name="Freeform 19">
              <a:extLst>
                <a:ext uri="{FF2B5EF4-FFF2-40B4-BE49-F238E27FC236}">
                  <a16:creationId xmlns:a16="http://schemas.microsoft.com/office/drawing/2014/main" id="{332DDD3C-B6B2-248C-8603-AC6D8270734C}"/>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29" name="Group 20">
            <a:extLst>
              <a:ext uri="{FF2B5EF4-FFF2-40B4-BE49-F238E27FC236}">
                <a16:creationId xmlns:a16="http://schemas.microsoft.com/office/drawing/2014/main" id="{DEE27332-544D-B216-C15B-4500BE7E5E90}"/>
              </a:ext>
            </a:extLst>
          </p:cNvPr>
          <p:cNvGrpSpPr/>
          <p:nvPr/>
        </p:nvGrpSpPr>
        <p:grpSpPr>
          <a:xfrm>
            <a:off x="4755994" y="5785608"/>
            <a:ext cx="4546664" cy="1101183"/>
            <a:chOff x="0" y="0"/>
            <a:chExt cx="2339538" cy="2496304"/>
          </a:xfrm>
        </p:grpSpPr>
        <p:sp>
          <p:nvSpPr>
            <p:cNvPr id="30" name="Freeform 21">
              <a:extLst>
                <a:ext uri="{FF2B5EF4-FFF2-40B4-BE49-F238E27FC236}">
                  <a16:creationId xmlns:a16="http://schemas.microsoft.com/office/drawing/2014/main" id="{3FBBC09A-030C-8315-2671-9ADEB9AF3B16}"/>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31" name="Freeform 22">
              <a:extLst>
                <a:ext uri="{FF2B5EF4-FFF2-40B4-BE49-F238E27FC236}">
                  <a16:creationId xmlns:a16="http://schemas.microsoft.com/office/drawing/2014/main" id="{073E0F6B-EC18-63DD-89AE-A8AFE1FB8275}"/>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32" name="Freeform 23">
              <a:extLst>
                <a:ext uri="{FF2B5EF4-FFF2-40B4-BE49-F238E27FC236}">
                  <a16:creationId xmlns:a16="http://schemas.microsoft.com/office/drawing/2014/main" id="{F4A0BAB9-D4C9-C147-4E8F-5A31DCB3D4A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33" name="Freeform 28">
            <a:extLst>
              <a:ext uri="{FF2B5EF4-FFF2-40B4-BE49-F238E27FC236}">
                <a16:creationId xmlns:a16="http://schemas.microsoft.com/office/drawing/2014/main" id="{28DC57AB-81FD-B00D-A40B-174959996075}"/>
              </a:ext>
            </a:extLst>
          </p:cNvPr>
          <p:cNvSpPr/>
          <p:nvPr/>
        </p:nvSpPr>
        <p:spPr>
          <a:xfrm>
            <a:off x="10747946" y="66403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29">
            <a:extLst>
              <a:ext uri="{FF2B5EF4-FFF2-40B4-BE49-F238E27FC236}">
                <a16:creationId xmlns:a16="http://schemas.microsoft.com/office/drawing/2014/main" id="{6652B1CF-1990-0541-FB3B-EEDD5948839C}"/>
              </a:ext>
            </a:extLst>
          </p:cNvPr>
          <p:cNvGrpSpPr/>
          <p:nvPr/>
        </p:nvGrpSpPr>
        <p:grpSpPr>
          <a:xfrm>
            <a:off x="11290958" y="5245185"/>
            <a:ext cx="845407" cy="845407"/>
            <a:chOff x="0" y="0"/>
            <a:chExt cx="812800" cy="812800"/>
          </a:xfrm>
        </p:grpSpPr>
        <p:sp>
          <p:nvSpPr>
            <p:cNvPr id="35" name="Freeform 30">
              <a:extLst>
                <a:ext uri="{FF2B5EF4-FFF2-40B4-BE49-F238E27FC236}">
                  <a16:creationId xmlns:a16="http://schemas.microsoft.com/office/drawing/2014/main" id="{2D1D4793-F22A-97DF-13C9-E0C743390D2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6" name="TextBox 31">
              <a:extLst>
                <a:ext uri="{FF2B5EF4-FFF2-40B4-BE49-F238E27FC236}">
                  <a16:creationId xmlns:a16="http://schemas.microsoft.com/office/drawing/2014/main" id="{419E95AD-7682-59DD-E6D4-C1B04D7DAD9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2">
            <a:extLst>
              <a:ext uri="{FF2B5EF4-FFF2-40B4-BE49-F238E27FC236}">
                <a16:creationId xmlns:a16="http://schemas.microsoft.com/office/drawing/2014/main" id="{12100110-D830-C9F7-0137-446FFCCA94A2}"/>
              </a:ext>
            </a:extLst>
          </p:cNvPr>
          <p:cNvSpPr txBox="1"/>
          <p:nvPr/>
        </p:nvSpPr>
        <p:spPr>
          <a:xfrm>
            <a:off x="10496772" y="629800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8" name="Freeform 33">
            <a:extLst>
              <a:ext uri="{FF2B5EF4-FFF2-40B4-BE49-F238E27FC236}">
                <a16:creationId xmlns:a16="http://schemas.microsoft.com/office/drawing/2014/main" id="{D76486F7-131C-B639-E6F3-5788D04FAC00}"/>
              </a:ext>
            </a:extLst>
          </p:cNvPr>
          <p:cNvSpPr/>
          <p:nvPr/>
        </p:nvSpPr>
        <p:spPr>
          <a:xfrm>
            <a:off x="15210282" y="6543967"/>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44" name="Group 34">
            <a:extLst>
              <a:ext uri="{FF2B5EF4-FFF2-40B4-BE49-F238E27FC236}">
                <a16:creationId xmlns:a16="http://schemas.microsoft.com/office/drawing/2014/main" id="{0825FF21-8D54-C57F-45EB-0DA2F29D3D17}"/>
              </a:ext>
            </a:extLst>
          </p:cNvPr>
          <p:cNvGrpSpPr/>
          <p:nvPr/>
        </p:nvGrpSpPr>
        <p:grpSpPr>
          <a:xfrm>
            <a:off x="15710262" y="5205785"/>
            <a:ext cx="845407" cy="845407"/>
            <a:chOff x="0" y="0"/>
            <a:chExt cx="812800" cy="812800"/>
          </a:xfrm>
        </p:grpSpPr>
        <p:sp>
          <p:nvSpPr>
            <p:cNvPr id="45" name="Freeform 35">
              <a:extLst>
                <a:ext uri="{FF2B5EF4-FFF2-40B4-BE49-F238E27FC236}">
                  <a16:creationId xmlns:a16="http://schemas.microsoft.com/office/drawing/2014/main" id="{AF5C642F-E261-E94E-1101-4E771D856B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54" name="TextBox 36">
              <a:extLst>
                <a:ext uri="{FF2B5EF4-FFF2-40B4-BE49-F238E27FC236}">
                  <a16:creationId xmlns:a16="http://schemas.microsoft.com/office/drawing/2014/main" id="{24FCC6B1-E452-235A-98AC-7F640CAAEF4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5" name="TextBox 37">
            <a:extLst>
              <a:ext uri="{FF2B5EF4-FFF2-40B4-BE49-F238E27FC236}">
                <a16:creationId xmlns:a16="http://schemas.microsoft.com/office/drawing/2014/main" id="{B71D7AA1-A957-A015-82AF-3A464F0CFFE1}"/>
              </a:ext>
            </a:extLst>
          </p:cNvPr>
          <p:cNvSpPr txBox="1"/>
          <p:nvPr/>
        </p:nvSpPr>
        <p:spPr>
          <a:xfrm>
            <a:off x="14822848" y="622180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71" name="Freeform 39">
            <a:extLst>
              <a:ext uri="{FF2B5EF4-FFF2-40B4-BE49-F238E27FC236}">
                <a16:creationId xmlns:a16="http://schemas.microsoft.com/office/drawing/2014/main" id="{3B4760A9-BD2C-7964-191E-9F9723636717}"/>
              </a:ext>
            </a:extLst>
          </p:cNvPr>
          <p:cNvSpPr/>
          <p:nvPr/>
        </p:nvSpPr>
        <p:spPr>
          <a:xfrm>
            <a:off x="6285610" y="660485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82" name="Group 40">
            <a:extLst>
              <a:ext uri="{FF2B5EF4-FFF2-40B4-BE49-F238E27FC236}">
                <a16:creationId xmlns:a16="http://schemas.microsoft.com/office/drawing/2014/main" id="{91B4F737-59E0-9134-0337-888D914591DA}"/>
              </a:ext>
            </a:extLst>
          </p:cNvPr>
          <p:cNvGrpSpPr/>
          <p:nvPr/>
        </p:nvGrpSpPr>
        <p:grpSpPr>
          <a:xfrm>
            <a:off x="6446373" y="5155007"/>
            <a:ext cx="845407" cy="845407"/>
            <a:chOff x="0" y="0"/>
            <a:chExt cx="812800" cy="812800"/>
          </a:xfrm>
        </p:grpSpPr>
        <p:sp>
          <p:nvSpPr>
            <p:cNvPr id="83" name="Freeform 41">
              <a:extLst>
                <a:ext uri="{FF2B5EF4-FFF2-40B4-BE49-F238E27FC236}">
                  <a16:creationId xmlns:a16="http://schemas.microsoft.com/office/drawing/2014/main" id="{06B29232-E40E-63BA-7E73-A1F7456294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84" name="TextBox 42">
              <a:extLst>
                <a:ext uri="{FF2B5EF4-FFF2-40B4-BE49-F238E27FC236}">
                  <a16:creationId xmlns:a16="http://schemas.microsoft.com/office/drawing/2014/main" id="{9C07A4DB-3625-C041-FC0D-2E518F9EBCE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85" name="TextBox 43">
            <a:extLst>
              <a:ext uri="{FF2B5EF4-FFF2-40B4-BE49-F238E27FC236}">
                <a16:creationId xmlns:a16="http://schemas.microsoft.com/office/drawing/2014/main" id="{409F42F0-3FC2-4F7B-198D-8A225977AAF3}"/>
              </a:ext>
            </a:extLst>
          </p:cNvPr>
          <p:cNvSpPr txBox="1"/>
          <p:nvPr/>
        </p:nvSpPr>
        <p:spPr>
          <a:xfrm>
            <a:off x="6604337" y="528723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97" name="TextBox 44">
            <a:extLst>
              <a:ext uri="{FF2B5EF4-FFF2-40B4-BE49-F238E27FC236}">
                <a16:creationId xmlns:a16="http://schemas.microsoft.com/office/drawing/2014/main" id="{829E82BC-6C9C-034C-1914-89D50432D29B}"/>
              </a:ext>
            </a:extLst>
          </p:cNvPr>
          <p:cNvSpPr txBox="1"/>
          <p:nvPr/>
        </p:nvSpPr>
        <p:spPr>
          <a:xfrm>
            <a:off x="11448920" y="531998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98" name="TextBox 45">
            <a:extLst>
              <a:ext uri="{FF2B5EF4-FFF2-40B4-BE49-F238E27FC236}">
                <a16:creationId xmlns:a16="http://schemas.microsoft.com/office/drawing/2014/main" id="{ECC54377-354E-BE28-74A7-8D3E2F022378}"/>
              </a:ext>
            </a:extLst>
          </p:cNvPr>
          <p:cNvSpPr txBox="1"/>
          <p:nvPr/>
        </p:nvSpPr>
        <p:spPr>
          <a:xfrm>
            <a:off x="15877639" y="536023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99" name="TextBox 46">
            <a:extLst>
              <a:ext uri="{FF2B5EF4-FFF2-40B4-BE49-F238E27FC236}">
                <a16:creationId xmlns:a16="http://schemas.microsoft.com/office/drawing/2014/main" id="{E896C778-6948-BE48-128F-43F7A838B3F9}"/>
              </a:ext>
            </a:extLst>
          </p:cNvPr>
          <p:cNvSpPr txBox="1"/>
          <p:nvPr/>
        </p:nvSpPr>
        <p:spPr>
          <a:xfrm>
            <a:off x="5985841" y="622180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100" name="Group 24">
            <a:extLst>
              <a:ext uri="{FF2B5EF4-FFF2-40B4-BE49-F238E27FC236}">
                <a16:creationId xmlns:a16="http://schemas.microsoft.com/office/drawing/2014/main" id="{BA82E37C-A487-3D1D-C448-20058F0C8AD3}"/>
              </a:ext>
            </a:extLst>
          </p:cNvPr>
          <p:cNvGrpSpPr/>
          <p:nvPr/>
        </p:nvGrpSpPr>
        <p:grpSpPr>
          <a:xfrm>
            <a:off x="575626" y="5761675"/>
            <a:ext cx="3979782" cy="1124806"/>
            <a:chOff x="0" y="0"/>
            <a:chExt cx="2047842" cy="2496304"/>
          </a:xfrm>
        </p:grpSpPr>
        <p:sp>
          <p:nvSpPr>
            <p:cNvPr id="101" name="Freeform 25">
              <a:extLst>
                <a:ext uri="{FF2B5EF4-FFF2-40B4-BE49-F238E27FC236}">
                  <a16:creationId xmlns:a16="http://schemas.microsoft.com/office/drawing/2014/main" id="{54331FC5-B806-70FF-338F-6BED72D7558C}"/>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2" name="Freeform 26">
              <a:extLst>
                <a:ext uri="{FF2B5EF4-FFF2-40B4-BE49-F238E27FC236}">
                  <a16:creationId xmlns:a16="http://schemas.microsoft.com/office/drawing/2014/main" id="{75C15F1F-1BE7-2A3A-DC85-7F56C0CE487D}"/>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03" name="Freeform 27">
              <a:extLst>
                <a:ext uri="{FF2B5EF4-FFF2-40B4-BE49-F238E27FC236}">
                  <a16:creationId xmlns:a16="http://schemas.microsoft.com/office/drawing/2014/main" id="{9DD179E0-CEF4-B079-95A9-6C0661106F4B}"/>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104" name="Freeform 48">
            <a:extLst>
              <a:ext uri="{FF2B5EF4-FFF2-40B4-BE49-F238E27FC236}">
                <a16:creationId xmlns:a16="http://schemas.microsoft.com/office/drawing/2014/main" id="{4755D58E-B3D8-B9B9-493B-DA3BCCB5754F}"/>
              </a:ext>
            </a:extLst>
          </p:cNvPr>
          <p:cNvSpPr/>
          <p:nvPr/>
        </p:nvSpPr>
        <p:spPr>
          <a:xfrm>
            <a:off x="1459506" y="6608057"/>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05" name="Group 49">
            <a:extLst>
              <a:ext uri="{FF2B5EF4-FFF2-40B4-BE49-F238E27FC236}">
                <a16:creationId xmlns:a16="http://schemas.microsoft.com/office/drawing/2014/main" id="{09A3D8A8-A091-2DB7-EA4C-29B2DB01804A}"/>
              </a:ext>
            </a:extLst>
          </p:cNvPr>
          <p:cNvGrpSpPr/>
          <p:nvPr/>
        </p:nvGrpSpPr>
        <p:grpSpPr>
          <a:xfrm>
            <a:off x="2052682" y="5284212"/>
            <a:ext cx="845407" cy="845407"/>
            <a:chOff x="0" y="0"/>
            <a:chExt cx="812800" cy="812800"/>
          </a:xfrm>
        </p:grpSpPr>
        <p:sp>
          <p:nvSpPr>
            <p:cNvPr id="106" name="Freeform 50">
              <a:extLst>
                <a:ext uri="{FF2B5EF4-FFF2-40B4-BE49-F238E27FC236}">
                  <a16:creationId xmlns:a16="http://schemas.microsoft.com/office/drawing/2014/main" id="{A6A7AA0F-309E-9985-1A61-F43315CA55D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07" name="TextBox 51">
              <a:extLst>
                <a:ext uri="{FF2B5EF4-FFF2-40B4-BE49-F238E27FC236}">
                  <a16:creationId xmlns:a16="http://schemas.microsoft.com/office/drawing/2014/main" id="{6B3C9540-4C74-28A6-62B3-3E9FCC21318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8" name="TextBox 52">
            <a:extLst>
              <a:ext uri="{FF2B5EF4-FFF2-40B4-BE49-F238E27FC236}">
                <a16:creationId xmlns:a16="http://schemas.microsoft.com/office/drawing/2014/main" id="{4BCB5E37-C3B4-ABBB-CA02-B9564818BEA7}"/>
              </a:ext>
            </a:extLst>
          </p:cNvPr>
          <p:cNvSpPr txBox="1"/>
          <p:nvPr/>
        </p:nvSpPr>
        <p:spPr>
          <a:xfrm>
            <a:off x="2197889" y="5427429"/>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09" name="TextBox 53">
            <a:extLst>
              <a:ext uri="{FF2B5EF4-FFF2-40B4-BE49-F238E27FC236}">
                <a16:creationId xmlns:a16="http://schemas.microsoft.com/office/drawing/2014/main" id="{4B016E9C-7F6C-A993-FA35-C69A0CC22691}"/>
              </a:ext>
            </a:extLst>
          </p:cNvPr>
          <p:cNvSpPr txBox="1"/>
          <p:nvPr/>
        </p:nvSpPr>
        <p:spPr>
          <a:xfrm>
            <a:off x="1159737" y="62452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110" name="Freeform 4">
            <a:extLst>
              <a:ext uri="{FF2B5EF4-FFF2-40B4-BE49-F238E27FC236}">
                <a16:creationId xmlns:a16="http://schemas.microsoft.com/office/drawing/2014/main" id="{7627C149-476C-5CC3-B10B-FE3A0017E1D7}"/>
              </a:ext>
            </a:extLst>
          </p:cNvPr>
          <p:cNvSpPr/>
          <p:nvPr/>
        </p:nvSpPr>
        <p:spPr>
          <a:xfrm rot="1984189" flipV="1">
            <a:off x="13364972" y="4058319"/>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20" name="Group 11">
            <a:extLst>
              <a:ext uri="{FF2B5EF4-FFF2-40B4-BE49-F238E27FC236}">
                <a16:creationId xmlns:a16="http://schemas.microsoft.com/office/drawing/2014/main" id="{77239895-1F25-9CC7-6E65-6CEB11954FE1}"/>
              </a:ext>
            </a:extLst>
          </p:cNvPr>
          <p:cNvGrpSpPr/>
          <p:nvPr/>
        </p:nvGrpSpPr>
        <p:grpSpPr>
          <a:xfrm>
            <a:off x="4727464" y="325597"/>
            <a:ext cx="8557141" cy="1462740"/>
            <a:chOff x="1787" y="0"/>
            <a:chExt cx="4527112" cy="706045"/>
          </a:xfrm>
        </p:grpSpPr>
        <p:sp>
          <p:nvSpPr>
            <p:cNvPr id="21" name="Freeform 12">
              <a:extLst>
                <a:ext uri="{FF2B5EF4-FFF2-40B4-BE49-F238E27FC236}">
                  <a16:creationId xmlns:a16="http://schemas.microsoft.com/office/drawing/2014/main" id="{88E080A2-26FA-1FB0-6873-E05BFD508F1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2" name="TextBox 13">
              <a:extLst>
                <a:ext uri="{FF2B5EF4-FFF2-40B4-BE49-F238E27FC236}">
                  <a16:creationId xmlns:a16="http://schemas.microsoft.com/office/drawing/2014/main" id="{E68B4051-37A6-FDB6-1EF3-553F6946EFD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3" name="TextBox 17">
            <a:extLst>
              <a:ext uri="{FF2B5EF4-FFF2-40B4-BE49-F238E27FC236}">
                <a16:creationId xmlns:a16="http://schemas.microsoft.com/office/drawing/2014/main" id="{AE38470B-56CD-E48E-2819-DE324D54BD0F}"/>
              </a:ext>
            </a:extLst>
          </p:cNvPr>
          <p:cNvSpPr txBox="1"/>
          <p:nvPr/>
        </p:nvSpPr>
        <p:spPr>
          <a:xfrm>
            <a:off x="2166239" y="460360"/>
            <a:ext cx="13462334" cy="987450"/>
          </a:xfrm>
          <a:prstGeom prst="rect">
            <a:avLst/>
          </a:prstGeom>
        </p:spPr>
        <p:txBody>
          <a:bodyPr lIns="0" tIns="0" rIns="0" bIns="0" rtlCol="0" anchor="t">
            <a:spAutoFit/>
          </a:bodyPr>
          <a:lstStyle/>
          <a:p>
            <a:pPr marL="0" lvl="0" indent="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المعداد الورقي</a:t>
            </a:r>
          </a:p>
        </p:txBody>
      </p:sp>
    </p:spTree>
    <p:extLst>
      <p:ext uri="{BB962C8B-B14F-4D97-AF65-F5344CB8AC3E}">
        <p14:creationId xmlns:p14="http://schemas.microsoft.com/office/powerpoint/2010/main" val="3202408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406D-C351-5123-FFD9-AE51217AC094}"/>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82524E2F-20AB-D50D-77E1-8E468C0828D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10B1DFCD-8ED6-96CE-06AF-FF9D7DFCB256}"/>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1F288020-022C-0661-BBEA-D302C0B72913}"/>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15ED18E-F269-D44E-976D-796533F638E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F102E8D9-1D64-52C4-A73D-9F4E59BBEEC8}"/>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5E671CA8-CC3D-38CE-93F9-FD6EB2E07AE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DBC1EAD9-E57B-4619-BB6C-D176B6171358}"/>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5A5E3312-3CEB-6756-8E1D-939F52F724C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D67C7827-55A3-46BE-6E1E-215728E50D7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2B242A19-54B5-E6ED-CFAB-5B986A28E9FE}"/>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sp>
        <p:nvSpPr>
          <p:cNvPr id="3" name="TextBox 5">
            <a:extLst>
              <a:ext uri="{FF2B5EF4-FFF2-40B4-BE49-F238E27FC236}">
                <a16:creationId xmlns:a16="http://schemas.microsoft.com/office/drawing/2014/main" id="{07DE6043-0B1A-EB1E-1A07-740FF8803F7F}"/>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pic>
        <p:nvPicPr>
          <p:cNvPr id="5" name="Image 2">
            <a:extLst>
              <a:ext uri="{FF2B5EF4-FFF2-40B4-BE49-F238E27FC236}">
                <a16:creationId xmlns:a16="http://schemas.microsoft.com/office/drawing/2014/main" id="{AB265423-E340-AE59-7F97-EE68B159590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9130" y="4624841"/>
            <a:ext cx="2952168" cy="1759947"/>
          </a:xfrm>
          <a:prstGeom prst="rect">
            <a:avLst/>
          </a:prstGeom>
        </p:spPr>
      </p:pic>
      <p:pic>
        <p:nvPicPr>
          <p:cNvPr id="7" name="Picture 9">
            <a:extLst>
              <a:ext uri="{FF2B5EF4-FFF2-40B4-BE49-F238E27FC236}">
                <a16:creationId xmlns:a16="http://schemas.microsoft.com/office/drawing/2014/main" id="{017CC263-6D57-7A8A-E723-2FB5B79BA066}"/>
              </a:ext>
            </a:extLst>
          </p:cNvPr>
          <p:cNvPicPr>
            <a:picLocks noChangeAspect="1"/>
          </p:cNvPicPr>
          <p:nvPr/>
        </p:nvPicPr>
        <p:blipFill rotWithShape="1">
          <a:blip r:embed="rId7"/>
          <a:srcRect t="3696"/>
          <a:stretch/>
        </p:blipFill>
        <p:spPr>
          <a:xfrm>
            <a:off x="770240" y="6743700"/>
            <a:ext cx="3129947" cy="21200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485767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0E00B-89F5-7C59-388D-5285A42D1E8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91F9E3-39A9-B92A-4D6A-CECA3097382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a:p>
        </p:txBody>
      </p:sp>
      <p:sp>
        <p:nvSpPr>
          <p:cNvPr id="5" name="Freeform 5">
            <a:extLst>
              <a:ext uri="{FF2B5EF4-FFF2-40B4-BE49-F238E27FC236}">
                <a16:creationId xmlns:a16="http://schemas.microsoft.com/office/drawing/2014/main" id="{FDEA69BE-D4DE-6273-CBA9-59673715A060}"/>
              </a:ext>
            </a:extLst>
          </p:cNvPr>
          <p:cNvSpPr/>
          <p:nvPr/>
        </p:nvSpPr>
        <p:spPr>
          <a:xfrm rot="20532753" flipH="1" flipV="1">
            <a:off x="3037760" y="3972794"/>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E9AA43D6-0C37-1B2A-02A6-5E6A16273682}"/>
              </a:ext>
            </a:extLst>
          </p:cNvPr>
          <p:cNvGrpSpPr/>
          <p:nvPr/>
        </p:nvGrpSpPr>
        <p:grpSpPr>
          <a:xfrm>
            <a:off x="5449124" y="2086525"/>
            <a:ext cx="7335885" cy="1594795"/>
            <a:chOff x="0" y="0"/>
            <a:chExt cx="3172940" cy="796749"/>
          </a:xfrm>
        </p:grpSpPr>
        <p:sp>
          <p:nvSpPr>
            <p:cNvPr id="9" name="Freeform 9">
              <a:extLst>
                <a:ext uri="{FF2B5EF4-FFF2-40B4-BE49-F238E27FC236}">
                  <a16:creationId xmlns:a16="http://schemas.microsoft.com/office/drawing/2014/main" id="{3E5C7E42-88FD-8F8E-891C-2C73D936BB8F}"/>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A50B9F41-B78F-FEF4-590B-494E6265257D}"/>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B6FAD45C-FB3B-5852-00CE-5D28E7E4D5C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57" name="Group 57">
            <a:extLst>
              <a:ext uri="{FF2B5EF4-FFF2-40B4-BE49-F238E27FC236}">
                <a16:creationId xmlns:a16="http://schemas.microsoft.com/office/drawing/2014/main" id="{74ED5A31-DA21-7B49-76DD-303B2B94C77F}"/>
              </a:ext>
            </a:extLst>
          </p:cNvPr>
          <p:cNvGrpSpPr/>
          <p:nvPr/>
        </p:nvGrpSpPr>
        <p:grpSpPr>
          <a:xfrm rot="5400000">
            <a:off x="12572597" y="2527537"/>
            <a:ext cx="1569555" cy="839931"/>
            <a:chOff x="0" y="0"/>
            <a:chExt cx="1223127" cy="654544"/>
          </a:xfrm>
        </p:grpSpPr>
        <p:sp>
          <p:nvSpPr>
            <p:cNvPr id="58" name="Freeform 58">
              <a:extLst>
                <a:ext uri="{FF2B5EF4-FFF2-40B4-BE49-F238E27FC236}">
                  <a16:creationId xmlns:a16="http://schemas.microsoft.com/office/drawing/2014/main" id="{F6771605-9509-8371-DF99-CC0F03834E5E}"/>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6F3A6757-0715-5536-E448-C64CEDBE4F3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938BE0FC-BFA5-0AD8-9FB7-AA0DCCB1482B}"/>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0ED0A0CF-D57E-9302-06C0-80409C8C4801}"/>
              </a:ext>
            </a:extLst>
          </p:cNvPr>
          <p:cNvSpPr txBox="1"/>
          <p:nvPr/>
        </p:nvSpPr>
        <p:spPr>
          <a:xfrm rot="5400000">
            <a:off x="12179559" y="287595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9DA83F37-87C3-9DE7-90A1-119F2AFDF742}"/>
              </a:ext>
            </a:extLst>
          </p:cNvPr>
          <p:cNvGrpSpPr/>
          <p:nvPr/>
        </p:nvGrpSpPr>
        <p:grpSpPr>
          <a:xfrm>
            <a:off x="676951" y="1627072"/>
            <a:ext cx="3444840" cy="1953397"/>
            <a:chOff x="0" y="0"/>
            <a:chExt cx="2263775" cy="1074441"/>
          </a:xfrm>
        </p:grpSpPr>
        <p:sp>
          <p:nvSpPr>
            <p:cNvPr id="63" name="Freeform 63">
              <a:extLst>
                <a:ext uri="{FF2B5EF4-FFF2-40B4-BE49-F238E27FC236}">
                  <a16:creationId xmlns:a16="http://schemas.microsoft.com/office/drawing/2014/main" id="{7E7304D7-6FDE-E0CD-BC73-167BCB61143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714ECADD-632C-ACB3-50A1-B033B67B52D0}"/>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FE7B15B2-DBA3-5080-0186-4DBEB6BDF339}"/>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784F59B2-F3BC-FB4C-DAE8-64088073FB43}"/>
              </a:ext>
            </a:extLst>
          </p:cNvPr>
          <p:cNvGrpSpPr/>
          <p:nvPr/>
        </p:nvGrpSpPr>
        <p:grpSpPr>
          <a:xfrm>
            <a:off x="1063769" y="1356256"/>
            <a:ext cx="2671204" cy="566577"/>
            <a:chOff x="0" y="0"/>
            <a:chExt cx="1755380" cy="372326"/>
          </a:xfrm>
        </p:grpSpPr>
        <p:sp>
          <p:nvSpPr>
            <p:cNvPr id="67" name="Freeform 67">
              <a:extLst>
                <a:ext uri="{FF2B5EF4-FFF2-40B4-BE49-F238E27FC236}">
                  <a16:creationId xmlns:a16="http://schemas.microsoft.com/office/drawing/2014/main" id="{06B17F0E-7693-185A-4A87-D2B1F25BA36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57FC007C-8524-BFF2-E01F-6B55B419432B}"/>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2FF5094D-961A-88B8-5628-EEBC8AB3860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D3A1C6DC-BDB8-A1A7-FB37-74EC912B5440}"/>
              </a:ext>
            </a:extLst>
          </p:cNvPr>
          <p:cNvSpPr txBox="1"/>
          <p:nvPr/>
        </p:nvSpPr>
        <p:spPr>
          <a:xfrm>
            <a:off x="1134031" y="153588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1C6888DD-D9B7-0D1D-505F-BCBFAF22F367}"/>
              </a:ext>
            </a:extLst>
          </p:cNvPr>
          <p:cNvGrpSpPr/>
          <p:nvPr/>
        </p:nvGrpSpPr>
        <p:grpSpPr>
          <a:xfrm>
            <a:off x="14359828" y="1595342"/>
            <a:ext cx="3444840" cy="1635002"/>
            <a:chOff x="0" y="0"/>
            <a:chExt cx="2263775" cy="1074441"/>
          </a:xfrm>
        </p:grpSpPr>
        <p:sp>
          <p:nvSpPr>
            <p:cNvPr id="73" name="Freeform 73">
              <a:extLst>
                <a:ext uri="{FF2B5EF4-FFF2-40B4-BE49-F238E27FC236}">
                  <a16:creationId xmlns:a16="http://schemas.microsoft.com/office/drawing/2014/main" id="{615274D4-4961-9C17-7721-7F1DF60B05B4}"/>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AFB8541D-5AC5-AFDD-1564-70E118F4CF28}"/>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E646AA72-6124-3615-B810-9CEA11FCBC0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716C91B9-A831-A326-8972-43F02FE867BE}"/>
              </a:ext>
            </a:extLst>
          </p:cNvPr>
          <p:cNvGrpSpPr/>
          <p:nvPr/>
        </p:nvGrpSpPr>
        <p:grpSpPr>
          <a:xfrm>
            <a:off x="14746646" y="1324525"/>
            <a:ext cx="2671204" cy="566577"/>
            <a:chOff x="0" y="0"/>
            <a:chExt cx="1755380" cy="372326"/>
          </a:xfrm>
        </p:grpSpPr>
        <p:sp>
          <p:nvSpPr>
            <p:cNvPr id="77" name="Freeform 77">
              <a:extLst>
                <a:ext uri="{FF2B5EF4-FFF2-40B4-BE49-F238E27FC236}">
                  <a16:creationId xmlns:a16="http://schemas.microsoft.com/office/drawing/2014/main" id="{7D4AF4FB-0017-5E60-7E17-3934C7F7448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A8A89E20-CA34-F03E-8BBF-5AE3AE9B9086}"/>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C49FC4BA-D77E-6038-4ACA-FA927C7B000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A042DFCE-A724-CD9F-5577-9362A14B6BA1}"/>
              </a:ext>
            </a:extLst>
          </p:cNvPr>
          <p:cNvSpPr txBox="1"/>
          <p:nvPr/>
        </p:nvSpPr>
        <p:spPr>
          <a:xfrm>
            <a:off x="15349009" y="2208809"/>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F68297E8-AA85-2C34-DEDF-B9EAD1D3FF7B}"/>
              </a:ext>
            </a:extLst>
          </p:cNvPr>
          <p:cNvSpPr txBox="1"/>
          <p:nvPr/>
        </p:nvSpPr>
        <p:spPr>
          <a:xfrm>
            <a:off x="14928691" y="148351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6" name="TextBox 54">
            <a:extLst>
              <a:ext uri="{FF2B5EF4-FFF2-40B4-BE49-F238E27FC236}">
                <a16:creationId xmlns:a16="http://schemas.microsoft.com/office/drawing/2014/main" id="{749FD899-4FDB-3906-8C24-67C6406E2544}"/>
              </a:ext>
            </a:extLst>
          </p:cNvPr>
          <p:cNvSpPr txBox="1"/>
          <p:nvPr/>
        </p:nvSpPr>
        <p:spPr>
          <a:xfrm>
            <a:off x="5514945" y="2644176"/>
            <a:ext cx="7193864"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a:t>
            </a:r>
            <a:r>
              <a:rPr lang="ar-MA" sz="1912" dirty="0">
                <a:solidFill>
                  <a:srgbClr val="2A2B39"/>
                </a:solidFill>
                <a:latin typeface="IBM Plex Sans Arabic"/>
                <a:ea typeface="IBM Plex Sans Arabic"/>
                <a:cs typeface="IBM Plex Sans Arabic"/>
                <a:sym typeface="IBM Plex Sans Arabic"/>
                <a:rtl/>
              </a:rPr>
              <a:t>أ</a:t>
            </a:r>
            <a:r>
              <a:rPr lang="ar-EG" sz="1912" dirty="0">
                <a:solidFill>
                  <a:srgbClr val="2A2B39"/>
                </a:solidFill>
                <a:latin typeface="IBM Plex Sans Arabic"/>
                <a:ea typeface="IBM Plex Sans Arabic"/>
                <a:cs typeface="IBM Plex Sans Arabic"/>
                <a:sym typeface="IBM Plex Sans Arabic"/>
                <a:rtl/>
              </a:rPr>
              <a:t>عداد من 1 إلى 99 وإدراك مفهوم القيمة المكانية للوحدات والعشرات باستعمال أشياء ملموسة.</a:t>
            </a:r>
          </a:p>
        </p:txBody>
      </p:sp>
      <p:sp>
        <p:nvSpPr>
          <p:cNvPr id="7" name="TextBox 71">
            <a:extLst>
              <a:ext uri="{FF2B5EF4-FFF2-40B4-BE49-F238E27FC236}">
                <a16:creationId xmlns:a16="http://schemas.microsoft.com/office/drawing/2014/main" id="{C43948F4-AEDB-B3F5-B636-9E5A8CA86606}"/>
              </a:ext>
            </a:extLst>
          </p:cNvPr>
          <p:cNvSpPr txBox="1"/>
          <p:nvPr/>
        </p:nvSpPr>
        <p:spPr>
          <a:xfrm>
            <a:off x="737556" y="2228278"/>
            <a:ext cx="3436853" cy="772647"/>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قياسات مختلفة من الأوراق، مقص، مشبكة أوراق.</a:t>
            </a:r>
          </a:p>
        </p:txBody>
      </p:sp>
      <p:sp>
        <p:nvSpPr>
          <p:cNvPr id="4" name="Freeform 6">
            <a:extLst>
              <a:ext uri="{FF2B5EF4-FFF2-40B4-BE49-F238E27FC236}">
                <a16:creationId xmlns:a16="http://schemas.microsoft.com/office/drawing/2014/main" id="{4DC4BDCE-2017-1FC3-300F-C2D5BFE19461}"/>
              </a:ext>
            </a:extLst>
          </p:cNvPr>
          <p:cNvSpPr/>
          <p:nvPr/>
        </p:nvSpPr>
        <p:spPr>
          <a:xfrm rot="9151063">
            <a:off x="6653014" y="4010326"/>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Freeform 7">
            <a:extLst>
              <a:ext uri="{FF2B5EF4-FFF2-40B4-BE49-F238E27FC236}">
                <a16:creationId xmlns:a16="http://schemas.microsoft.com/office/drawing/2014/main" id="{037E1579-3B3D-509D-B4BD-82DCE9F0300B}"/>
              </a:ext>
            </a:extLst>
          </p:cNvPr>
          <p:cNvSpPr/>
          <p:nvPr/>
        </p:nvSpPr>
        <p:spPr>
          <a:xfrm rot="1419572" flipV="1">
            <a:off x="10526275" y="4200668"/>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3" name="Group 12">
            <a:extLst>
              <a:ext uri="{FF2B5EF4-FFF2-40B4-BE49-F238E27FC236}">
                <a16:creationId xmlns:a16="http://schemas.microsoft.com/office/drawing/2014/main" id="{8345B849-F591-7D3E-997A-1227C7B57918}"/>
              </a:ext>
            </a:extLst>
          </p:cNvPr>
          <p:cNvGrpSpPr/>
          <p:nvPr/>
        </p:nvGrpSpPr>
        <p:grpSpPr>
          <a:xfrm>
            <a:off x="9595567" y="5791678"/>
            <a:ext cx="4939511" cy="1161991"/>
            <a:chOff x="0" y="0"/>
            <a:chExt cx="2541682" cy="2496304"/>
          </a:xfrm>
        </p:grpSpPr>
        <p:sp>
          <p:nvSpPr>
            <p:cNvPr id="14" name="Freeform 13">
              <a:extLst>
                <a:ext uri="{FF2B5EF4-FFF2-40B4-BE49-F238E27FC236}">
                  <a16:creationId xmlns:a16="http://schemas.microsoft.com/office/drawing/2014/main" id="{393BC9E2-8485-C55C-B351-320973615EB9}"/>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5" name="Freeform 14">
              <a:extLst>
                <a:ext uri="{FF2B5EF4-FFF2-40B4-BE49-F238E27FC236}">
                  <a16:creationId xmlns:a16="http://schemas.microsoft.com/office/drawing/2014/main" id="{995865FD-851A-15CA-C987-E726DAE569EE}"/>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6" name="Freeform 15">
              <a:extLst>
                <a:ext uri="{FF2B5EF4-FFF2-40B4-BE49-F238E27FC236}">
                  <a16:creationId xmlns:a16="http://schemas.microsoft.com/office/drawing/2014/main" id="{0D4D87B6-DB79-025F-4C49-EA55889C4706}"/>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7" name="Group 16">
            <a:extLst>
              <a:ext uri="{FF2B5EF4-FFF2-40B4-BE49-F238E27FC236}">
                <a16:creationId xmlns:a16="http://schemas.microsoft.com/office/drawing/2014/main" id="{F2656444-9EB8-E847-47E0-7126D118A320}"/>
              </a:ext>
            </a:extLst>
          </p:cNvPr>
          <p:cNvGrpSpPr/>
          <p:nvPr/>
        </p:nvGrpSpPr>
        <p:grpSpPr>
          <a:xfrm>
            <a:off x="14683209" y="5791679"/>
            <a:ext cx="3167861" cy="1161662"/>
            <a:chOff x="0" y="0"/>
            <a:chExt cx="1630059" cy="2496304"/>
          </a:xfrm>
        </p:grpSpPr>
        <p:sp>
          <p:nvSpPr>
            <p:cNvPr id="18" name="Freeform 17">
              <a:extLst>
                <a:ext uri="{FF2B5EF4-FFF2-40B4-BE49-F238E27FC236}">
                  <a16:creationId xmlns:a16="http://schemas.microsoft.com/office/drawing/2014/main" id="{B0E13C3E-A9EA-86B6-A155-26762B86FC56}"/>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9" name="Freeform 18">
              <a:extLst>
                <a:ext uri="{FF2B5EF4-FFF2-40B4-BE49-F238E27FC236}">
                  <a16:creationId xmlns:a16="http://schemas.microsoft.com/office/drawing/2014/main" id="{B980267D-6F10-0A28-451F-493C5EAD8604}"/>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28" name="Freeform 19">
              <a:extLst>
                <a:ext uri="{FF2B5EF4-FFF2-40B4-BE49-F238E27FC236}">
                  <a16:creationId xmlns:a16="http://schemas.microsoft.com/office/drawing/2014/main" id="{12F9014A-1E57-7F47-3245-CB8CF7ED6F7A}"/>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29" name="Group 20">
            <a:extLst>
              <a:ext uri="{FF2B5EF4-FFF2-40B4-BE49-F238E27FC236}">
                <a16:creationId xmlns:a16="http://schemas.microsoft.com/office/drawing/2014/main" id="{5C536AF0-7B53-4BC1-656C-1C5DA8BCFA2B}"/>
              </a:ext>
            </a:extLst>
          </p:cNvPr>
          <p:cNvGrpSpPr/>
          <p:nvPr/>
        </p:nvGrpSpPr>
        <p:grpSpPr>
          <a:xfrm>
            <a:off x="4832195" y="5785606"/>
            <a:ext cx="4546664" cy="3920919"/>
            <a:chOff x="0" y="0"/>
            <a:chExt cx="2339538" cy="2496304"/>
          </a:xfrm>
        </p:grpSpPr>
        <p:sp>
          <p:nvSpPr>
            <p:cNvPr id="30" name="Freeform 21">
              <a:extLst>
                <a:ext uri="{FF2B5EF4-FFF2-40B4-BE49-F238E27FC236}">
                  <a16:creationId xmlns:a16="http://schemas.microsoft.com/office/drawing/2014/main" id="{F22ED44D-B0DD-DC63-4A30-EC00D3679595}"/>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31" name="Freeform 22">
              <a:extLst>
                <a:ext uri="{FF2B5EF4-FFF2-40B4-BE49-F238E27FC236}">
                  <a16:creationId xmlns:a16="http://schemas.microsoft.com/office/drawing/2014/main" id="{DF6DE63F-1ABE-353C-5CCA-B938EF026043}"/>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32" name="Freeform 23">
              <a:extLst>
                <a:ext uri="{FF2B5EF4-FFF2-40B4-BE49-F238E27FC236}">
                  <a16:creationId xmlns:a16="http://schemas.microsoft.com/office/drawing/2014/main" id="{51B08900-B77E-B4EB-7FBE-9C68D749ED3C}"/>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33" name="Freeform 28">
            <a:extLst>
              <a:ext uri="{FF2B5EF4-FFF2-40B4-BE49-F238E27FC236}">
                <a16:creationId xmlns:a16="http://schemas.microsoft.com/office/drawing/2014/main" id="{99F9C790-EAEF-36EA-9147-92FCBAE044D7}"/>
              </a:ext>
            </a:extLst>
          </p:cNvPr>
          <p:cNvSpPr/>
          <p:nvPr/>
        </p:nvSpPr>
        <p:spPr>
          <a:xfrm>
            <a:off x="10824147" y="6640356"/>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29">
            <a:extLst>
              <a:ext uri="{FF2B5EF4-FFF2-40B4-BE49-F238E27FC236}">
                <a16:creationId xmlns:a16="http://schemas.microsoft.com/office/drawing/2014/main" id="{3800529A-C560-0C68-1F0F-CEB769ACA6A9}"/>
              </a:ext>
            </a:extLst>
          </p:cNvPr>
          <p:cNvGrpSpPr/>
          <p:nvPr/>
        </p:nvGrpSpPr>
        <p:grpSpPr>
          <a:xfrm>
            <a:off x="11367159" y="5245183"/>
            <a:ext cx="845407" cy="845407"/>
            <a:chOff x="0" y="0"/>
            <a:chExt cx="812800" cy="812800"/>
          </a:xfrm>
        </p:grpSpPr>
        <p:sp>
          <p:nvSpPr>
            <p:cNvPr id="35" name="Freeform 30">
              <a:extLst>
                <a:ext uri="{FF2B5EF4-FFF2-40B4-BE49-F238E27FC236}">
                  <a16:creationId xmlns:a16="http://schemas.microsoft.com/office/drawing/2014/main" id="{E7CEF913-F776-40B5-81CC-78AD51D2C58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6" name="TextBox 31">
              <a:extLst>
                <a:ext uri="{FF2B5EF4-FFF2-40B4-BE49-F238E27FC236}">
                  <a16:creationId xmlns:a16="http://schemas.microsoft.com/office/drawing/2014/main" id="{3AE0B275-E84F-6D4A-6EBC-5AC415B4431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2">
            <a:extLst>
              <a:ext uri="{FF2B5EF4-FFF2-40B4-BE49-F238E27FC236}">
                <a16:creationId xmlns:a16="http://schemas.microsoft.com/office/drawing/2014/main" id="{CD3C6CB4-48C9-7053-8F55-E355E6A4469C}"/>
              </a:ext>
            </a:extLst>
          </p:cNvPr>
          <p:cNvSpPr txBox="1"/>
          <p:nvPr/>
        </p:nvSpPr>
        <p:spPr>
          <a:xfrm>
            <a:off x="10572973" y="629800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8" name="Freeform 33">
            <a:extLst>
              <a:ext uri="{FF2B5EF4-FFF2-40B4-BE49-F238E27FC236}">
                <a16:creationId xmlns:a16="http://schemas.microsoft.com/office/drawing/2014/main" id="{F0386009-04C8-83B7-85BA-073242E228C1}"/>
              </a:ext>
            </a:extLst>
          </p:cNvPr>
          <p:cNvSpPr/>
          <p:nvPr/>
        </p:nvSpPr>
        <p:spPr>
          <a:xfrm>
            <a:off x="15286483" y="654396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44" name="Group 34">
            <a:extLst>
              <a:ext uri="{FF2B5EF4-FFF2-40B4-BE49-F238E27FC236}">
                <a16:creationId xmlns:a16="http://schemas.microsoft.com/office/drawing/2014/main" id="{9691B22C-96FE-6461-E273-FB589943C403}"/>
              </a:ext>
            </a:extLst>
          </p:cNvPr>
          <p:cNvGrpSpPr/>
          <p:nvPr/>
        </p:nvGrpSpPr>
        <p:grpSpPr>
          <a:xfrm>
            <a:off x="15786463" y="5205783"/>
            <a:ext cx="845407" cy="845407"/>
            <a:chOff x="0" y="0"/>
            <a:chExt cx="812800" cy="812800"/>
          </a:xfrm>
        </p:grpSpPr>
        <p:sp>
          <p:nvSpPr>
            <p:cNvPr id="45" name="Freeform 35">
              <a:extLst>
                <a:ext uri="{FF2B5EF4-FFF2-40B4-BE49-F238E27FC236}">
                  <a16:creationId xmlns:a16="http://schemas.microsoft.com/office/drawing/2014/main" id="{08E8B74B-9DEF-4CDD-38AB-AA211B0DF24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54" name="TextBox 36">
              <a:extLst>
                <a:ext uri="{FF2B5EF4-FFF2-40B4-BE49-F238E27FC236}">
                  <a16:creationId xmlns:a16="http://schemas.microsoft.com/office/drawing/2014/main" id="{5B34A54B-2999-6737-5F70-17D1F9943BE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5" name="TextBox 37">
            <a:extLst>
              <a:ext uri="{FF2B5EF4-FFF2-40B4-BE49-F238E27FC236}">
                <a16:creationId xmlns:a16="http://schemas.microsoft.com/office/drawing/2014/main" id="{03F6F323-9DF5-5D2A-FD17-00630F9219E3}"/>
              </a:ext>
            </a:extLst>
          </p:cNvPr>
          <p:cNvSpPr txBox="1"/>
          <p:nvPr/>
        </p:nvSpPr>
        <p:spPr>
          <a:xfrm>
            <a:off x="14899049" y="622180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71" name="Freeform 39">
            <a:extLst>
              <a:ext uri="{FF2B5EF4-FFF2-40B4-BE49-F238E27FC236}">
                <a16:creationId xmlns:a16="http://schemas.microsoft.com/office/drawing/2014/main" id="{E5EE8531-9406-1C22-B0A7-2B43A8A748CC}"/>
              </a:ext>
            </a:extLst>
          </p:cNvPr>
          <p:cNvSpPr/>
          <p:nvPr/>
        </p:nvSpPr>
        <p:spPr>
          <a:xfrm>
            <a:off x="6361811" y="6604853"/>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82" name="Group 40">
            <a:extLst>
              <a:ext uri="{FF2B5EF4-FFF2-40B4-BE49-F238E27FC236}">
                <a16:creationId xmlns:a16="http://schemas.microsoft.com/office/drawing/2014/main" id="{E2AF3F1D-2C8A-C8CE-56A5-5F616F408426}"/>
              </a:ext>
            </a:extLst>
          </p:cNvPr>
          <p:cNvGrpSpPr/>
          <p:nvPr/>
        </p:nvGrpSpPr>
        <p:grpSpPr>
          <a:xfrm>
            <a:off x="6522574" y="5155005"/>
            <a:ext cx="845407" cy="845407"/>
            <a:chOff x="0" y="0"/>
            <a:chExt cx="812800" cy="812800"/>
          </a:xfrm>
        </p:grpSpPr>
        <p:sp>
          <p:nvSpPr>
            <p:cNvPr id="83" name="Freeform 41">
              <a:extLst>
                <a:ext uri="{FF2B5EF4-FFF2-40B4-BE49-F238E27FC236}">
                  <a16:creationId xmlns:a16="http://schemas.microsoft.com/office/drawing/2014/main" id="{E66A0A8E-752D-34C0-4FE5-18C2427841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84" name="TextBox 42">
              <a:extLst>
                <a:ext uri="{FF2B5EF4-FFF2-40B4-BE49-F238E27FC236}">
                  <a16:creationId xmlns:a16="http://schemas.microsoft.com/office/drawing/2014/main" id="{E3DC50DC-B00E-67CE-67F5-9DEEA8DDB58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85" name="TextBox 43">
            <a:extLst>
              <a:ext uri="{FF2B5EF4-FFF2-40B4-BE49-F238E27FC236}">
                <a16:creationId xmlns:a16="http://schemas.microsoft.com/office/drawing/2014/main" id="{12B7A659-6905-4DB4-95AD-86FA2A18BD07}"/>
              </a:ext>
            </a:extLst>
          </p:cNvPr>
          <p:cNvSpPr txBox="1"/>
          <p:nvPr/>
        </p:nvSpPr>
        <p:spPr>
          <a:xfrm>
            <a:off x="6680538" y="5287231"/>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97" name="TextBox 44">
            <a:extLst>
              <a:ext uri="{FF2B5EF4-FFF2-40B4-BE49-F238E27FC236}">
                <a16:creationId xmlns:a16="http://schemas.microsoft.com/office/drawing/2014/main" id="{1EE42AC6-E35B-C4F3-8B0D-231067E04187}"/>
              </a:ext>
            </a:extLst>
          </p:cNvPr>
          <p:cNvSpPr txBox="1"/>
          <p:nvPr/>
        </p:nvSpPr>
        <p:spPr>
          <a:xfrm>
            <a:off x="11525121" y="531998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98" name="TextBox 45">
            <a:extLst>
              <a:ext uri="{FF2B5EF4-FFF2-40B4-BE49-F238E27FC236}">
                <a16:creationId xmlns:a16="http://schemas.microsoft.com/office/drawing/2014/main" id="{B263D6B8-55DD-17FF-82E7-597562187B81}"/>
              </a:ext>
            </a:extLst>
          </p:cNvPr>
          <p:cNvSpPr txBox="1"/>
          <p:nvPr/>
        </p:nvSpPr>
        <p:spPr>
          <a:xfrm>
            <a:off x="15953840" y="536023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99" name="TextBox 46">
            <a:extLst>
              <a:ext uri="{FF2B5EF4-FFF2-40B4-BE49-F238E27FC236}">
                <a16:creationId xmlns:a16="http://schemas.microsoft.com/office/drawing/2014/main" id="{5E99BDCB-8A74-A019-3FF5-40690FB6DF75}"/>
              </a:ext>
            </a:extLst>
          </p:cNvPr>
          <p:cNvSpPr txBox="1"/>
          <p:nvPr/>
        </p:nvSpPr>
        <p:spPr>
          <a:xfrm>
            <a:off x="6062042" y="622180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100" name="Group 24">
            <a:extLst>
              <a:ext uri="{FF2B5EF4-FFF2-40B4-BE49-F238E27FC236}">
                <a16:creationId xmlns:a16="http://schemas.microsoft.com/office/drawing/2014/main" id="{F6FABA19-81A2-8692-24E0-946555255D9E}"/>
              </a:ext>
            </a:extLst>
          </p:cNvPr>
          <p:cNvGrpSpPr/>
          <p:nvPr/>
        </p:nvGrpSpPr>
        <p:grpSpPr>
          <a:xfrm>
            <a:off x="651827" y="5761673"/>
            <a:ext cx="3979782" cy="1124806"/>
            <a:chOff x="0" y="0"/>
            <a:chExt cx="2047842" cy="2496304"/>
          </a:xfrm>
        </p:grpSpPr>
        <p:sp>
          <p:nvSpPr>
            <p:cNvPr id="101" name="Freeform 25">
              <a:extLst>
                <a:ext uri="{FF2B5EF4-FFF2-40B4-BE49-F238E27FC236}">
                  <a16:creationId xmlns:a16="http://schemas.microsoft.com/office/drawing/2014/main" id="{5306C1BA-0DBE-F1F7-AAD4-EB2BBC4F4505}"/>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2" name="Freeform 26">
              <a:extLst>
                <a:ext uri="{FF2B5EF4-FFF2-40B4-BE49-F238E27FC236}">
                  <a16:creationId xmlns:a16="http://schemas.microsoft.com/office/drawing/2014/main" id="{DAE40BCB-14CC-7251-88A9-AFEE9ECF15CA}"/>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03" name="Freeform 27">
              <a:extLst>
                <a:ext uri="{FF2B5EF4-FFF2-40B4-BE49-F238E27FC236}">
                  <a16:creationId xmlns:a16="http://schemas.microsoft.com/office/drawing/2014/main" id="{9D525195-FA16-0E9E-5D72-0D351B8B5CEE}"/>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104" name="Freeform 48">
            <a:extLst>
              <a:ext uri="{FF2B5EF4-FFF2-40B4-BE49-F238E27FC236}">
                <a16:creationId xmlns:a16="http://schemas.microsoft.com/office/drawing/2014/main" id="{4E93C090-9E5B-C5F6-9DEF-7FFF5D9CC4A0}"/>
              </a:ext>
            </a:extLst>
          </p:cNvPr>
          <p:cNvSpPr/>
          <p:nvPr/>
        </p:nvSpPr>
        <p:spPr>
          <a:xfrm>
            <a:off x="1535707" y="660805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05" name="Group 49">
            <a:extLst>
              <a:ext uri="{FF2B5EF4-FFF2-40B4-BE49-F238E27FC236}">
                <a16:creationId xmlns:a16="http://schemas.microsoft.com/office/drawing/2014/main" id="{159C7BC8-5B02-98DA-9841-4A24BE138E13}"/>
              </a:ext>
            </a:extLst>
          </p:cNvPr>
          <p:cNvGrpSpPr/>
          <p:nvPr/>
        </p:nvGrpSpPr>
        <p:grpSpPr>
          <a:xfrm>
            <a:off x="2128883" y="5284210"/>
            <a:ext cx="845407" cy="845407"/>
            <a:chOff x="0" y="0"/>
            <a:chExt cx="812800" cy="812800"/>
          </a:xfrm>
        </p:grpSpPr>
        <p:sp>
          <p:nvSpPr>
            <p:cNvPr id="106" name="Freeform 50">
              <a:extLst>
                <a:ext uri="{FF2B5EF4-FFF2-40B4-BE49-F238E27FC236}">
                  <a16:creationId xmlns:a16="http://schemas.microsoft.com/office/drawing/2014/main" id="{932E0DFB-5D20-DDC8-ECAE-3EC2E2DD41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07" name="TextBox 51">
              <a:extLst>
                <a:ext uri="{FF2B5EF4-FFF2-40B4-BE49-F238E27FC236}">
                  <a16:creationId xmlns:a16="http://schemas.microsoft.com/office/drawing/2014/main" id="{9D168818-C641-CC82-22E4-E1B5E150EE75}"/>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8" name="TextBox 52">
            <a:extLst>
              <a:ext uri="{FF2B5EF4-FFF2-40B4-BE49-F238E27FC236}">
                <a16:creationId xmlns:a16="http://schemas.microsoft.com/office/drawing/2014/main" id="{C9A7B52D-9F17-5C2D-47C8-C707F600B391}"/>
              </a:ext>
            </a:extLst>
          </p:cNvPr>
          <p:cNvSpPr txBox="1"/>
          <p:nvPr/>
        </p:nvSpPr>
        <p:spPr>
          <a:xfrm>
            <a:off x="2274090" y="542742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09" name="TextBox 53">
            <a:extLst>
              <a:ext uri="{FF2B5EF4-FFF2-40B4-BE49-F238E27FC236}">
                <a16:creationId xmlns:a16="http://schemas.microsoft.com/office/drawing/2014/main" id="{5C3D7F91-E74D-9E73-42FF-E81ABADDD97B}"/>
              </a:ext>
            </a:extLst>
          </p:cNvPr>
          <p:cNvSpPr txBox="1"/>
          <p:nvPr/>
        </p:nvSpPr>
        <p:spPr>
          <a:xfrm>
            <a:off x="1235938" y="624519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110" name="Freeform 4">
            <a:extLst>
              <a:ext uri="{FF2B5EF4-FFF2-40B4-BE49-F238E27FC236}">
                <a16:creationId xmlns:a16="http://schemas.microsoft.com/office/drawing/2014/main" id="{3F380CA4-8853-0903-78A4-EE15206CB3F9}"/>
              </a:ext>
            </a:extLst>
          </p:cNvPr>
          <p:cNvSpPr/>
          <p:nvPr/>
        </p:nvSpPr>
        <p:spPr>
          <a:xfrm rot="1984189" flipV="1">
            <a:off x="13441173" y="405831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20" name="ZoneTexte 19">
            <a:extLst>
              <a:ext uri="{FF2B5EF4-FFF2-40B4-BE49-F238E27FC236}">
                <a16:creationId xmlns:a16="http://schemas.microsoft.com/office/drawing/2014/main" id="{E2CB59C7-8ADA-64F0-2C10-83D7D992640B}"/>
              </a:ext>
            </a:extLst>
          </p:cNvPr>
          <p:cNvSpPr txBox="1"/>
          <p:nvPr/>
        </p:nvSpPr>
        <p:spPr>
          <a:xfrm>
            <a:off x="4909935" y="6966747"/>
            <a:ext cx="4159490" cy="2031325"/>
          </a:xfrm>
          <a:prstGeom prst="rect">
            <a:avLst/>
          </a:prstGeom>
          <a:noFill/>
        </p:spPr>
        <p:txBody>
          <a:bodyPr wrap="square" rtlCol="0">
            <a:spAutoFit/>
          </a:bodyPr>
          <a:lstStyle/>
          <a:p>
            <a:pPr algn="r" rtl="1"/>
            <a:r>
              <a:rPr lang="ar-MA" dirty="0">
                <a:solidFill>
                  <a:srgbClr val="2A2B39"/>
                </a:solidFill>
                <a:latin typeface="IBM Plex Sans Arabic"/>
                <a:cs typeface="IBM Plex Sans Arabic"/>
                <a:rtl/>
              </a:rPr>
              <a:t>يقدم منشط الورشة: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طريقة العمل (ثنائيات – مجموعات صغرى – جماعة القسم...)؛</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مقترحات للعمليات والأنشطة المطلوبة؛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الوسائل المعتمدة؛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المنتوج المنتظر؛</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نوع أو أنواع التحفيز الممكن استخدامه(ا).</a:t>
            </a:r>
          </a:p>
        </p:txBody>
      </p:sp>
      <p:grpSp>
        <p:nvGrpSpPr>
          <p:cNvPr id="21" name="Group 11">
            <a:extLst>
              <a:ext uri="{FF2B5EF4-FFF2-40B4-BE49-F238E27FC236}">
                <a16:creationId xmlns:a16="http://schemas.microsoft.com/office/drawing/2014/main" id="{C962E449-FEC3-1701-B00A-82D57A95A585}"/>
              </a:ext>
            </a:extLst>
          </p:cNvPr>
          <p:cNvGrpSpPr/>
          <p:nvPr/>
        </p:nvGrpSpPr>
        <p:grpSpPr>
          <a:xfrm>
            <a:off x="4831777" y="467204"/>
            <a:ext cx="8557141" cy="1462740"/>
            <a:chOff x="1787" y="0"/>
            <a:chExt cx="4527112" cy="706045"/>
          </a:xfrm>
        </p:grpSpPr>
        <p:sp>
          <p:nvSpPr>
            <p:cNvPr id="22" name="Freeform 12">
              <a:extLst>
                <a:ext uri="{FF2B5EF4-FFF2-40B4-BE49-F238E27FC236}">
                  <a16:creationId xmlns:a16="http://schemas.microsoft.com/office/drawing/2014/main" id="{DD63BC4D-192B-C0CC-F458-F363B386A394}"/>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3" name="TextBox 13">
              <a:extLst>
                <a:ext uri="{FF2B5EF4-FFF2-40B4-BE49-F238E27FC236}">
                  <a16:creationId xmlns:a16="http://schemas.microsoft.com/office/drawing/2014/main" id="{6025A66D-86DA-AA76-9899-417F1C2EF019}"/>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4" name="TextBox 17">
            <a:extLst>
              <a:ext uri="{FF2B5EF4-FFF2-40B4-BE49-F238E27FC236}">
                <a16:creationId xmlns:a16="http://schemas.microsoft.com/office/drawing/2014/main" id="{97D5EAEA-F2E6-5D42-9FB6-812AD79A7911}"/>
              </a:ext>
            </a:extLst>
          </p:cNvPr>
          <p:cNvSpPr txBox="1"/>
          <p:nvPr/>
        </p:nvSpPr>
        <p:spPr>
          <a:xfrm>
            <a:off x="2270552" y="601967"/>
            <a:ext cx="13462334" cy="987450"/>
          </a:xfrm>
          <a:prstGeom prst="rect">
            <a:avLst/>
          </a:prstGeom>
        </p:spPr>
        <p:txBody>
          <a:bodyPr lIns="0" tIns="0" rIns="0" bIns="0" rtlCol="0" anchor="t">
            <a:spAutoFit/>
          </a:bodyPr>
          <a:lstStyle/>
          <a:p>
            <a:pPr marL="0" lvl="0" indent="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المعداد الورقي</a:t>
            </a:r>
          </a:p>
        </p:txBody>
      </p:sp>
    </p:spTree>
    <p:extLst>
      <p:ext uri="{BB962C8B-B14F-4D97-AF65-F5344CB8AC3E}">
        <p14:creationId xmlns:p14="http://schemas.microsoft.com/office/powerpoint/2010/main" val="7504613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89D14-77BA-BCD5-0354-740B238F75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19287C1-0DA4-5CF2-8B68-9E5947CF57E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a:p>
        </p:txBody>
      </p:sp>
      <p:sp>
        <p:nvSpPr>
          <p:cNvPr id="5" name="Freeform 5">
            <a:extLst>
              <a:ext uri="{FF2B5EF4-FFF2-40B4-BE49-F238E27FC236}">
                <a16:creationId xmlns:a16="http://schemas.microsoft.com/office/drawing/2014/main" id="{A964EF1E-4930-F15E-1B82-DAC607719FBC}"/>
              </a:ext>
            </a:extLst>
          </p:cNvPr>
          <p:cNvSpPr/>
          <p:nvPr/>
        </p:nvSpPr>
        <p:spPr>
          <a:xfrm rot="20532753" flipH="1" flipV="1">
            <a:off x="2961560" y="3972795"/>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87AC33F6-A7DA-1558-13E8-E42266BC8450}"/>
              </a:ext>
            </a:extLst>
          </p:cNvPr>
          <p:cNvGrpSpPr/>
          <p:nvPr/>
        </p:nvGrpSpPr>
        <p:grpSpPr>
          <a:xfrm>
            <a:off x="5372924" y="2086526"/>
            <a:ext cx="7335885" cy="1594795"/>
            <a:chOff x="0" y="0"/>
            <a:chExt cx="3172940" cy="796749"/>
          </a:xfrm>
        </p:grpSpPr>
        <p:sp>
          <p:nvSpPr>
            <p:cNvPr id="9" name="Freeform 9">
              <a:extLst>
                <a:ext uri="{FF2B5EF4-FFF2-40B4-BE49-F238E27FC236}">
                  <a16:creationId xmlns:a16="http://schemas.microsoft.com/office/drawing/2014/main" id="{8E9A90E3-F3CE-EFAC-50F3-C1242FC8A062}"/>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15324083-865A-C490-CA33-7CC283B4F398}"/>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A938B551-26A8-DD6F-89A9-04C7ECC52547}"/>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57" name="Group 57">
            <a:extLst>
              <a:ext uri="{FF2B5EF4-FFF2-40B4-BE49-F238E27FC236}">
                <a16:creationId xmlns:a16="http://schemas.microsoft.com/office/drawing/2014/main" id="{7084255D-DABE-05E2-CC5E-20A4E25E4626}"/>
              </a:ext>
            </a:extLst>
          </p:cNvPr>
          <p:cNvGrpSpPr/>
          <p:nvPr/>
        </p:nvGrpSpPr>
        <p:grpSpPr>
          <a:xfrm rot="5400000">
            <a:off x="12496397" y="2527538"/>
            <a:ext cx="1569555" cy="839931"/>
            <a:chOff x="0" y="0"/>
            <a:chExt cx="1223127" cy="654544"/>
          </a:xfrm>
        </p:grpSpPr>
        <p:sp>
          <p:nvSpPr>
            <p:cNvPr id="58" name="Freeform 58">
              <a:extLst>
                <a:ext uri="{FF2B5EF4-FFF2-40B4-BE49-F238E27FC236}">
                  <a16:creationId xmlns:a16="http://schemas.microsoft.com/office/drawing/2014/main" id="{1C0B1D14-F4A6-BD30-76DF-169695922321}"/>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1275B98-2550-F5EB-11A8-EB57C0F8AF7B}"/>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554F9C21-FAEB-8C17-5123-4FD1A12EC56A}"/>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F9DFADB-6DBC-ABBD-7A55-15077B62BDB1}"/>
              </a:ext>
            </a:extLst>
          </p:cNvPr>
          <p:cNvSpPr txBox="1"/>
          <p:nvPr/>
        </p:nvSpPr>
        <p:spPr>
          <a:xfrm rot="5400000">
            <a:off x="12103359" y="287595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ADB6F06F-0717-C9A7-9E3E-1EB95F4B2066}"/>
              </a:ext>
            </a:extLst>
          </p:cNvPr>
          <p:cNvGrpSpPr/>
          <p:nvPr/>
        </p:nvGrpSpPr>
        <p:grpSpPr>
          <a:xfrm>
            <a:off x="600751" y="1627073"/>
            <a:ext cx="3444840" cy="1953397"/>
            <a:chOff x="0" y="0"/>
            <a:chExt cx="2263775" cy="1074441"/>
          </a:xfrm>
        </p:grpSpPr>
        <p:sp>
          <p:nvSpPr>
            <p:cNvPr id="63" name="Freeform 63">
              <a:extLst>
                <a:ext uri="{FF2B5EF4-FFF2-40B4-BE49-F238E27FC236}">
                  <a16:creationId xmlns:a16="http://schemas.microsoft.com/office/drawing/2014/main" id="{9C174B4C-3B26-EB5B-75AC-9EF6CF61114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EDB31FC2-F70C-2B36-1D5E-F5038FAE6AA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2DCAB768-CB6E-0E17-8167-CAD0C194CD19}"/>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E693AEEA-D40A-C5CD-E7FF-09DB9E14316D}"/>
              </a:ext>
            </a:extLst>
          </p:cNvPr>
          <p:cNvGrpSpPr/>
          <p:nvPr/>
        </p:nvGrpSpPr>
        <p:grpSpPr>
          <a:xfrm>
            <a:off x="987569" y="1356257"/>
            <a:ext cx="2671204" cy="566577"/>
            <a:chOff x="0" y="0"/>
            <a:chExt cx="1755380" cy="372326"/>
          </a:xfrm>
        </p:grpSpPr>
        <p:sp>
          <p:nvSpPr>
            <p:cNvPr id="67" name="Freeform 67">
              <a:extLst>
                <a:ext uri="{FF2B5EF4-FFF2-40B4-BE49-F238E27FC236}">
                  <a16:creationId xmlns:a16="http://schemas.microsoft.com/office/drawing/2014/main" id="{593B4B32-C51E-DE08-C533-73CFC3CAE4B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F937ED1C-38E3-6C9A-E4BC-53FC19C715E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3C4F5AE6-DF73-6F25-862C-EAFD6B16F8F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7650F2BC-14C5-5AF1-EB3A-28B4C053411F}"/>
              </a:ext>
            </a:extLst>
          </p:cNvPr>
          <p:cNvSpPr txBox="1"/>
          <p:nvPr/>
        </p:nvSpPr>
        <p:spPr>
          <a:xfrm>
            <a:off x="1057831" y="153588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6D5BC3BA-4363-F259-DDA2-58FBEAD97174}"/>
              </a:ext>
            </a:extLst>
          </p:cNvPr>
          <p:cNvGrpSpPr/>
          <p:nvPr/>
        </p:nvGrpSpPr>
        <p:grpSpPr>
          <a:xfrm>
            <a:off x="14283628" y="1595343"/>
            <a:ext cx="3444840" cy="1635002"/>
            <a:chOff x="0" y="0"/>
            <a:chExt cx="2263775" cy="1074441"/>
          </a:xfrm>
        </p:grpSpPr>
        <p:sp>
          <p:nvSpPr>
            <p:cNvPr id="73" name="Freeform 73">
              <a:extLst>
                <a:ext uri="{FF2B5EF4-FFF2-40B4-BE49-F238E27FC236}">
                  <a16:creationId xmlns:a16="http://schemas.microsoft.com/office/drawing/2014/main" id="{C975CEA2-B072-3261-2AD8-08F709F32D9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C19A2256-F691-2424-F83D-5DE6033A301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CF7B6649-7400-F33C-80EA-995337FE7F47}"/>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8396B35F-4C3B-EFB8-5D56-69B143FAF329}"/>
              </a:ext>
            </a:extLst>
          </p:cNvPr>
          <p:cNvGrpSpPr/>
          <p:nvPr/>
        </p:nvGrpSpPr>
        <p:grpSpPr>
          <a:xfrm>
            <a:off x="14670446" y="1324526"/>
            <a:ext cx="2671204" cy="566577"/>
            <a:chOff x="0" y="0"/>
            <a:chExt cx="1755380" cy="372326"/>
          </a:xfrm>
        </p:grpSpPr>
        <p:sp>
          <p:nvSpPr>
            <p:cNvPr id="77" name="Freeform 77">
              <a:extLst>
                <a:ext uri="{FF2B5EF4-FFF2-40B4-BE49-F238E27FC236}">
                  <a16:creationId xmlns:a16="http://schemas.microsoft.com/office/drawing/2014/main" id="{71BEC6E6-32C5-2858-52E5-66215C7AB0A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1C03C463-768C-04DB-621D-ACC047E4799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5989D045-8361-043C-357D-7255BF058D0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F89DF1F1-9383-0450-F5D7-781E080D52C5}"/>
              </a:ext>
            </a:extLst>
          </p:cNvPr>
          <p:cNvSpPr txBox="1"/>
          <p:nvPr/>
        </p:nvSpPr>
        <p:spPr>
          <a:xfrm>
            <a:off x="15272809" y="2208810"/>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57DF4C31-2295-4554-199E-76969F4DD083}"/>
              </a:ext>
            </a:extLst>
          </p:cNvPr>
          <p:cNvSpPr txBox="1"/>
          <p:nvPr/>
        </p:nvSpPr>
        <p:spPr>
          <a:xfrm>
            <a:off x="14852491" y="148351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6" name="TextBox 54">
            <a:extLst>
              <a:ext uri="{FF2B5EF4-FFF2-40B4-BE49-F238E27FC236}">
                <a16:creationId xmlns:a16="http://schemas.microsoft.com/office/drawing/2014/main" id="{3B207641-752E-B367-951D-C3400E6910DF}"/>
              </a:ext>
            </a:extLst>
          </p:cNvPr>
          <p:cNvSpPr txBox="1"/>
          <p:nvPr/>
        </p:nvSpPr>
        <p:spPr>
          <a:xfrm>
            <a:off x="5438745" y="2644177"/>
            <a:ext cx="7193864"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a:t>
            </a:r>
            <a:r>
              <a:rPr lang="ar-MA" sz="1912" dirty="0">
                <a:solidFill>
                  <a:srgbClr val="2A2B39"/>
                </a:solidFill>
                <a:latin typeface="IBM Plex Sans Arabic"/>
                <a:ea typeface="IBM Plex Sans Arabic"/>
                <a:cs typeface="IBM Plex Sans Arabic"/>
                <a:sym typeface="IBM Plex Sans Arabic"/>
                <a:rtl/>
              </a:rPr>
              <a:t>أ</a:t>
            </a:r>
            <a:r>
              <a:rPr lang="ar-EG" sz="1912" dirty="0">
                <a:solidFill>
                  <a:srgbClr val="2A2B39"/>
                </a:solidFill>
                <a:latin typeface="IBM Plex Sans Arabic"/>
                <a:ea typeface="IBM Plex Sans Arabic"/>
                <a:cs typeface="IBM Plex Sans Arabic"/>
                <a:sym typeface="IBM Plex Sans Arabic"/>
                <a:rtl/>
              </a:rPr>
              <a:t>عداد من 1 إلى 99 وإدراك مفهوم القيمة المكانية للوحدات والعشرات باستعمال أشياء ملموسة.</a:t>
            </a:r>
          </a:p>
        </p:txBody>
      </p:sp>
      <p:sp>
        <p:nvSpPr>
          <p:cNvPr id="7" name="TextBox 71">
            <a:extLst>
              <a:ext uri="{FF2B5EF4-FFF2-40B4-BE49-F238E27FC236}">
                <a16:creationId xmlns:a16="http://schemas.microsoft.com/office/drawing/2014/main" id="{81F20DF4-8FFF-E16F-1C40-01B87A95E288}"/>
              </a:ext>
            </a:extLst>
          </p:cNvPr>
          <p:cNvSpPr txBox="1"/>
          <p:nvPr/>
        </p:nvSpPr>
        <p:spPr>
          <a:xfrm>
            <a:off x="661356" y="2228279"/>
            <a:ext cx="3436853" cy="772647"/>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قياسات مختلفة من الأوراق، مقص، مشبكة أوراق.</a:t>
            </a:r>
          </a:p>
        </p:txBody>
      </p:sp>
      <p:sp>
        <p:nvSpPr>
          <p:cNvPr id="4" name="Freeform 6">
            <a:extLst>
              <a:ext uri="{FF2B5EF4-FFF2-40B4-BE49-F238E27FC236}">
                <a16:creationId xmlns:a16="http://schemas.microsoft.com/office/drawing/2014/main" id="{45E189AB-6E66-FBC4-356B-56F8506C3896}"/>
              </a:ext>
            </a:extLst>
          </p:cNvPr>
          <p:cNvSpPr/>
          <p:nvPr/>
        </p:nvSpPr>
        <p:spPr>
          <a:xfrm rot="9151063">
            <a:off x="6576814" y="4010327"/>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Freeform 7">
            <a:extLst>
              <a:ext uri="{FF2B5EF4-FFF2-40B4-BE49-F238E27FC236}">
                <a16:creationId xmlns:a16="http://schemas.microsoft.com/office/drawing/2014/main" id="{47D109EC-E6CD-AE06-5579-CE693E6DB5EB}"/>
              </a:ext>
            </a:extLst>
          </p:cNvPr>
          <p:cNvSpPr/>
          <p:nvPr/>
        </p:nvSpPr>
        <p:spPr>
          <a:xfrm rot="1419572" flipV="1">
            <a:off x="10450075" y="4200669"/>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3" name="Group 12">
            <a:extLst>
              <a:ext uri="{FF2B5EF4-FFF2-40B4-BE49-F238E27FC236}">
                <a16:creationId xmlns:a16="http://schemas.microsoft.com/office/drawing/2014/main" id="{AA3A5ED4-45DE-477A-6E3D-B6C560A81173}"/>
              </a:ext>
            </a:extLst>
          </p:cNvPr>
          <p:cNvGrpSpPr/>
          <p:nvPr/>
        </p:nvGrpSpPr>
        <p:grpSpPr>
          <a:xfrm>
            <a:off x="9519367" y="5791679"/>
            <a:ext cx="4939511" cy="1161991"/>
            <a:chOff x="0" y="0"/>
            <a:chExt cx="2541682" cy="2496304"/>
          </a:xfrm>
        </p:grpSpPr>
        <p:sp>
          <p:nvSpPr>
            <p:cNvPr id="14" name="Freeform 13">
              <a:extLst>
                <a:ext uri="{FF2B5EF4-FFF2-40B4-BE49-F238E27FC236}">
                  <a16:creationId xmlns:a16="http://schemas.microsoft.com/office/drawing/2014/main" id="{869FF522-35E5-CDB6-94AE-346E26BA28D7}"/>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5" name="Freeform 14">
              <a:extLst>
                <a:ext uri="{FF2B5EF4-FFF2-40B4-BE49-F238E27FC236}">
                  <a16:creationId xmlns:a16="http://schemas.microsoft.com/office/drawing/2014/main" id="{929CCEF4-FF0F-50F2-0DF7-89BC1D6CC99B}"/>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6" name="Freeform 15">
              <a:extLst>
                <a:ext uri="{FF2B5EF4-FFF2-40B4-BE49-F238E27FC236}">
                  <a16:creationId xmlns:a16="http://schemas.microsoft.com/office/drawing/2014/main" id="{FB80F779-F1AA-09E5-D27C-31CD39B122D6}"/>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7" name="Group 16">
            <a:extLst>
              <a:ext uri="{FF2B5EF4-FFF2-40B4-BE49-F238E27FC236}">
                <a16:creationId xmlns:a16="http://schemas.microsoft.com/office/drawing/2014/main" id="{FF2CBC78-1E62-52D3-4A61-575A1509D6AF}"/>
              </a:ext>
            </a:extLst>
          </p:cNvPr>
          <p:cNvGrpSpPr/>
          <p:nvPr/>
        </p:nvGrpSpPr>
        <p:grpSpPr>
          <a:xfrm>
            <a:off x="14607009" y="5791680"/>
            <a:ext cx="3167861" cy="1161662"/>
            <a:chOff x="0" y="0"/>
            <a:chExt cx="1630059" cy="2496304"/>
          </a:xfrm>
        </p:grpSpPr>
        <p:sp>
          <p:nvSpPr>
            <p:cNvPr id="18" name="Freeform 17">
              <a:extLst>
                <a:ext uri="{FF2B5EF4-FFF2-40B4-BE49-F238E27FC236}">
                  <a16:creationId xmlns:a16="http://schemas.microsoft.com/office/drawing/2014/main" id="{D18A7CB2-98EF-D61F-2769-7500FA2B11B7}"/>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9" name="Freeform 18">
              <a:extLst>
                <a:ext uri="{FF2B5EF4-FFF2-40B4-BE49-F238E27FC236}">
                  <a16:creationId xmlns:a16="http://schemas.microsoft.com/office/drawing/2014/main" id="{79704E12-6216-4000-AE01-93DBDDE3745F}"/>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28" name="Freeform 19">
              <a:extLst>
                <a:ext uri="{FF2B5EF4-FFF2-40B4-BE49-F238E27FC236}">
                  <a16:creationId xmlns:a16="http://schemas.microsoft.com/office/drawing/2014/main" id="{0C65E458-0E25-59E9-C014-53F9DE1FAD47}"/>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29" name="Group 20">
            <a:extLst>
              <a:ext uri="{FF2B5EF4-FFF2-40B4-BE49-F238E27FC236}">
                <a16:creationId xmlns:a16="http://schemas.microsoft.com/office/drawing/2014/main" id="{6343A5DA-AD6A-FA48-1E06-5654B14DD15C}"/>
              </a:ext>
            </a:extLst>
          </p:cNvPr>
          <p:cNvGrpSpPr/>
          <p:nvPr/>
        </p:nvGrpSpPr>
        <p:grpSpPr>
          <a:xfrm>
            <a:off x="4755995" y="5785607"/>
            <a:ext cx="4546664" cy="1101183"/>
            <a:chOff x="0" y="0"/>
            <a:chExt cx="2339538" cy="2496304"/>
          </a:xfrm>
        </p:grpSpPr>
        <p:sp>
          <p:nvSpPr>
            <p:cNvPr id="30" name="Freeform 21">
              <a:extLst>
                <a:ext uri="{FF2B5EF4-FFF2-40B4-BE49-F238E27FC236}">
                  <a16:creationId xmlns:a16="http://schemas.microsoft.com/office/drawing/2014/main" id="{615D7A6C-2F7C-1DED-786D-7F7E3D611BF8}"/>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31" name="Freeform 22">
              <a:extLst>
                <a:ext uri="{FF2B5EF4-FFF2-40B4-BE49-F238E27FC236}">
                  <a16:creationId xmlns:a16="http://schemas.microsoft.com/office/drawing/2014/main" id="{13AE9DA5-AE5D-C6C8-E547-48C9B3C617DD}"/>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32" name="Freeform 23">
              <a:extLst>
                <a:ext uri="{FF2B5EF4-FFF2-40B4-BE49-F238E27FC236}">
                  <a16:creationId xmlns:a16="http://schemas.microsoft.com/office/drawing/2014/main" id="{3C858502-EFF9-93A7-2738-28DF755042EF}"/>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33" name="Freeform 28">
            <a:extLst>
              <a:ext uri="{FF2B5EF4-FFF2-40B4-BE49-F238E27FC236}">
                <a16:creationId xmlns:a16="http://schemas.microsoft.com/office/drawing/2014/main" id="{F27ACA5E-0D1B-2459-83A9-2DD8F21B2755}"/>
              </a:ext>
            </a:extLst>
          </p:cNvPr>
          <p:cNvSpPr/>
          <p:nvPr/>
        </p:nvSpPr>
        <p:spPr>
          <a:xfrm>
            <a:off x="10747947" y="6640357"/>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29">
            <a:extLst>
              <a:ext uri="{FF2B5EF4-FFF2-40B4-BE49-F238E27FC236}">
                <a16:creationId xmlns:a16="http://schemas.microsoft.com/office/drawing/2014/main" id="{311D098C-EE11-8570-BABD-BFAAF5B05366}"/>
              </a:ext>
            </a:extLst>
          </p:cNvPr>
          <p:cNvGrpSpPr/>
          <p:nvPr/>
        </p:nvGrpSpPr>
        <p:grpSpPr>
          <a:xfrm>
            <a:off x="11290959" y="5245184"/>
            <a:ext cx="845407" cy="845407"/>
            <a:chOff x="0" y="0"/>
            <a:chExt cx="812800" cy="812800"/>
          </a:xfrm>
        </p:grpSpPr>
        <p:sp>
          <p:nvSpPr>
            <p:cNvPr id="35" name="Freeform 30">
              <a:extLst>
                <a:ext uri="{FF2B5EF4-FFF2-40B4-BE49-F238E27FC236}">
                  <a16:creationId xmlns:a16="http://schemas.microsoft.com/office/drawing/2014/main" id="{8BE0CFF0-69CF-00F0-2C81-38A56B65326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6" name="TextBox 31">
              <a:extLst>
                <a:ext uri="{FF2B5EF4-FFF2-40B4-BE49-F238E27FC236}">
                  <a16:creationId xmlns:a16="http://schemas.microsoft.com/office/drawing/2014/main" id="{5C3280D2-6FDD-0E73-93DD-4EFFBB3A546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2">
            <a:extLst>
              <a:ext uri="{FF2B5EF4-FFF2-40B4-BE49-F238E27FC236}">
                <a16:creationId xmlns:a16="http://schemas.microsoft.com/office/drawing/2014/main" id="{3BE17C4E-F969-B7DF-AA4A-C1225E8518C8}"/>
              </a:ext>
            </a:extLst>
          </p:cNvPr>
          <p:cNvSpPr txBox="1"/>
          <p:nvPr/>
        </p:nvSpPr>
        <p:spPr>
          <a:xfrm>
            <a:off x="10496773" y="629800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8" name="Freeform 33">
            <a:extLst>
              <a:ext uri="{FF2B5EF4-FFF2-40B4-BE49-F238E27FC236}">
                <a16:creationId xmlns:a16="http://schemas.microsoft.com/office/drawing/2014/main" id="{563CF63E-9BCB-EE87-0D06-EDFCB2D092B6}"/>
              </a:ext>
            </a:extLst>
          </p:cNvPr>
          <p:cNvSpPr/>
          <p:nvPr/>
        </p:nvSpPr>
        <p:spPr>
          <a:xfrm>
            <a:off x="15210283" y="6543966"/>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44" name="Group 34">
            <a:extLst>
              <a:ext uri="{FF2B5EF4-FFF2-40B4-BE49-F238E27FC236}">
                <a16:creationId xmlns:a16="http://schemas.microsoft.com/office/drawing/2014/main" id="{F4795522-D1FB-3542-4F05-307036BAD613}"/>
              </a:ext>
            </a:extLst>
          </p:cNvPr>
          <p:cNvGrpSpPr/>
          <p:nvPr/>
        </p:nvGrpSpPr>
        <p:grpSpPr>
          <a:xfrm>
            <a:off x="15710263" y="5205784"/>
            <a:ext cx="845407" cy="845407"/>
            <a:chOff x="0" y="0"/>
            <a:chExt cx="812800" cy="812800"/>
          </a:xfrm>
        </p:grpSpPr>
        <p:sp>
          <p:nvSpPr>
            <p:cNvPr id="45" name="Freeform 35">
              <a:extLst>
                <a:ext uri="{FF2B5EF4-FFF2-40B4-BE49-F238E27FC236}">
                  <a16:creationId xmlns:a16="http://schemas.microsoft.com/office/drawing/2014/main" id="{8BC7BCEB-0B1F-0153-D063-41048FA5C2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54" name="TextBox 36">
              <a:extLst>
                <a:ext uri="{FF2B5EF4-FFF2-40B4-BE49-F238E27FC236}">
                  <a16:creationId xmlns:a16="http://schemas.microsoft.com/office/drawing/2014/main" id="{7FD9EF38-63ED-44D3-4CFC-16609D2AD70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5" name="TextBox 37">
            <a:extLst>
              <a:ext uri="{FF2B5EF4-FFF2-40B4-BE49-F238E27FC236}">
                <a16:creationId xmlns:a16="http://schemas.microsoft.com/office/drawing/2014/main" id="{30C1D84F-126B-4335-72F4-4565BAE6E2C0}"/>
              </a:ext>
            </a:extLst>
          </p:cNvPr>
          <p:cNvSpPr txBox="1"/>
          <p:nvPr/>
        </p:nvSpPr>
        <p:spPr>
          <a:xfrm>
            <a:off x="14822849" y="622180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71" name="Freeform 39">
            <a:extLst>
              <a:ext uri="{FF2B5EF4-FFF2-40B4-BE49-F238E27FC236}">
                <a16:creationId xmlns:a16="http://schemas.microsoft.com/office/drawing/2014/main" id="{A119BE63-14F0-6C89-8432-92695622EAC0}"/>
              </a:ext>
            </a:extLst>
          </p:cNvPr>
          <p:cNvSpPr/>
          <p:nvPr/>
        </p:nvSpPr>
        <p:spPr>
          <a:xfrm>
            <a:off x="6285611" y="6604854"/>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82" name="Group 40">
            <a:extLst>
              <a:ext uri="{FF2B5EF4-FFF2-40B4-BE49-F238E27FC236}">
                <a16:creationId xmlns:a16="http://schemas.microsoft.com/office/drawing/2014/main" id="{FA741489-D331-E3BD-82C7-82384C79F4F8}"/>
              </a:ext>
            </a:extLst>
          </p:cNvPr>
          <p:cNvGrpSpPr/>
          <p:nvPr/>
        </p:nvGrpSpPr>
        <p:grpSpPr>
          <a:xfrm>
            <a:off x="6446374" y="5155006"/>
            <a:ext cx="845407" cy="845407"/>
            <a:chOff x="0" y="0"/>
            <a:chExt cx="812800" cy="812800"/>
          </a:xfrm>
        </p:grpSpPr>
        <p:sp>
          <p:nvSpPr>
            <p:cNvPr id="83" name="Freeform 41">
              <a:extLst>
                <a:ext uri="{FF2B5EF4-FFF2-40B4-BE49-F238E27FC236}">
                  <a16:creationId xmlns:a16="http://schemas.microsoft.com/office/drawing/2014/main" id="{D6659B97-2CA4-81D5-5DE1-3D98E99C61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84" name="TextBox 42">
              <a:extLst>
                <a:ext uri="{FF2B5EF4-FFF2-40B4-BE49-F238E27FC236}">
                  <a16:creationId xmlns:a16="http://schemas.microsoft.com/office/drawing/2014/main" id="{5CF75552-A6C2-151E-25ED-2FDA012E6D0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85" name="TextBox 43">
            <a:extLst>
              <a:ext uri="{FF2B5EF4-FFF2-40B4-BE49-F238E27FC236}">
                <a16:creationId xmlns:a16="http://schemas.microsoft.com/office/drawing/2014/main" id="{E48C1FA7-5900-C553-F539-7BD63452B75E}"/>
              </a:ext>
            </a:extLst>
          </p:cNvPr>
          <p:cNvSpPr txBox="1"/>
          <p:nvPr/>
        </p:nvSpPr>
        <p:spPr>
          <a:xfrm>
            <a:off x="6604338" y="5287232"/>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97" name="TextBox 44">
            <a:extLst>
              <a:ext uri="{FF2B5EF4-FFF2-40B4-BE49-F238E27FC236}">
                <a16:creationId xmlns:a16="http://schemas.microsoft.com/office/drawing/2014/main" id="{B961A9BD-645B-1D00-E7DC-06E58A929CC3}"/>
              </a:ext>
            </a:extLst>
          </p:cNvPr>
          <p:cNvSpPr txBox="1"/>
          <p:nvPr/>
        </p:nvSpPr>
        <p:spPr>
          <a:xfrm>
            <a:off x="11448921" y="531998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98" name="TextBox 45">
            <a:extLst>
              <a:ext uri="{FF2B5EF4-FFF2-40B4-BE49-F238E27FC236}">
                <a16:creationId xmlns:a16="http://schemas.microsoft.com/office/drawing/2014/main" id="{9DB12F27-DF33-50F3-696F-562DFA79D602}"/>
              </a:ext>
            </a:extLst>
          </p:cNvPr>
          <p:cNvSpPr txBox="1"/>
          <p:nvPr/>
        </p:nvSpPr>
        <p:spPr>
          <a:xfrm>
            <a:off x="15877640" y="5360234"/>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99" name="TextBox 46">
            <a:extLst>
              <a:ext uri="{FF2B5EF4-FFF2-40B4-BE49-F238E27FC236}">
                <a16:creationId xmlns:a16="http://schemas.microsoft.com/office/drawing/2014/main" id="{FF68E361-BD36-EE4B-16C1-0B269E3E67BA}"/>
              </a:ext>
            </a:extLst>
          </p:cNvPr>
          <p:cNvSpPr txBox="1"/>
          <p:nvPr/>
        </p:nvSpPr>
        <p:spPr>
          <a:xfrm>
            <a:off x="5985842" y="622180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100" name="Group 24">
            <a:extLst>
              <a:ext uri="{FF2B5EF4-FFF2-40B4-BE49-F238E27FC236}">
                <a16:creationId xmlns:a16="http://schemas.microsoft.com/office/drawing/2014/main" id="{5FFB4D3F-C7A9-D905-1906-CC45945AEA08}"/>
              </a:ext>
            </a:extLst>
          </p:cNvPr>
          <p:cNvGrpSpPr/>
          <p:nvPr/>
        </p:nvGrpSpPr>
        <p:grpSpPr>
          <a:xfrm>
            <a:off x="575627" y="5761673"/>
            <a:ext cx="3979782" cy="4069489"/>
            <a:chOff x="0" y="0"/>
            <a:chExt cx="2047842" cy="2496304"/>
          </a:xfrm>
        </p:grpSpPr>
        <p:sp>
          <p:nvSpPr>
            <p:cNvPr id="101" name="Freeform 25">
              <a:extLst>
                <a:ext uri="{FF2B5EF4-FFF2-40B4-BE49-F238E27FC236}">
                  <a16:creationId xmlns:a16="http://schemas.microsoft.com/office/drawing/2014/main" id="{F250027C-2C4E-3D0A-4CB8-FB9860AE2E5F}"/>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2" name="Freeform 26">
              <a:extLst>
                <a:ext uri="{FF2B5EF4-FFF2-40B4-BE49-F238E27FC236}">
                  <a16:creationId xmlns:a16="http://schemas.microsoft.com/office/drawing/2014/main" id="{BCE0BDF9-F1F4-86C5-CBA8-301779A35D8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03" name="Freeform 27">
              <a:extLst>
                <a:ext uri="{FF2B5EF4-FFF2-40B4-BE49-F238E27FC236}">
                  <a16:creationId xmlns:a16="http://schemas.microsoft.com/office/drawing/2014/main" id="{0FE6423E-32EA-6571-F8B2-D55CF76DFA67}"/>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104" name="Freeform 48">
            <a:extLst>
              <a:ext uri="{FF2B5EF4-FFF2-40B4-BE49-F238E27FC236}">
                <a16:creationId xmlns:a16="http://schemas.microsoft.com/office/drawing/2014/main" id="{C823020D-6836-EE5A-8C8A-7C0F1E63ABBF}"/>
              </a:ext>
            </a:extLst>
          </p:cNvPr>
          <p:cNvSpPr/>
          <p:nvPr/>
        </p:nvSpPr>
        <p:spPr>
          <a:xfrm>
            <a:off x="1459507" y="66080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05" name="Group 49">
            <a:extLst>
              <a:ext uri="{FF2B5EF4-FFF2-40B4-BE49-F238E27FC236}">
                <a16:creationId xmlns:a16="http://schemas.microsoft.com/office/drawing/2014/main" id="{DAC647AF-05CE-8782-E0A9-2CF507A17225}"/>
              </a:ext>
            </a:extLst>
          </p:cNvPr>
          <p:cNvGrpSpPr/>
          <p:nvPr/>
        </p:nvGrpSpPr>
        <p:grpSpPr>
          <a:xfrm>
            <a:off x="2052683" y="5284211"/>
            <a:ext cx="845407" cy="845407"/>
            <a:chOff x="0" y="0"/>
            <a:chExt cx="812800" cy="812800"/>
          </a:xfrm>
        </p:grpSpPr>
        <p:sp>
          <p:nvSpPr>
            <p:cNvPr id="106" name="Freeform 50">
              <a:extLst>
                <a:ext uri="{FF2B5EF4-FFF2-40B4-BE49-F238E27FC236}">
                  <a16:creationId xmlns:a16="http://schemas.microsoft.com/office/drawing/2014/main" id="{F0F6F905-01F3-DA69-7070-140A6232B3C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07" name="TextBox 51">
              <a:extLst>
                <a:ext uri="{FF2B5EF4-FFF2-40B4-BE49-F238E27FC236}">
                  <a16:creationId xmlns:a16="http://schemas.microsoft.com/office/drawing/2014/main" id="{525831CB-827B-3655-6F8F-DD644881FFA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8" name="TextBox 52">
            <a:extLst>
              <a:ext uri="{FF2B5EF4-FFF2-40B4-BE49-F238E27FC236}">
                <a16:creationId xmlns:a16="http://schemas.microsoft.com/office/drawing/2014/main" id="{6E5B081A-EB72-AD9B-8C80-E2FD781F1953}"/>
              </a:ext>
            </a:extLst>
          </p:cNvPr>
          <p:cNvSpPr txBox="1"/>
          <p:nvPr/>
        </p:nvSpPr>
        <p:spPr>
          <a:xfrm>
            <a:off x="2197890" y="542742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09" name="TextBox 53">
            <a:extLst>
              <a:ext uri="{FF2B5EF4-FFF2-40B4-BE49-F238E27FC236}">
                <a16:creationId xmlns:a16="http://schemas.microsoft.com/office/drawing/2014/main" id="{BD8BF34B-D937-3DEB-DED5-1F28EE7D05CA}"/>
              </a:ext>
            </a:extLst>
          </p:cNvPr>
          <p:cNvSpPr txBox="1"/>
          <p:nvPr/>
        </p:nvSpPr>
        <p:spPr>
          <a:xfrm>
            <a:off x="1159738" y="624519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110" name="Freeform 4">
            <a:extLst>
              <a:ext uri="{FF2B5EF4-FFF2-40B4-BE49-F238E27FC236}">
                <a16:creationId xmlns:a16="http://schemas.microsoft.com/office/drawing/2014/main" id="{10890313-D206-651F-07E6-005A063ABC4B}"/>
              </a:ext>
            </a:extLst>
          </p:cNvPr>
          <p:cNvSpPr/>
          <p:nvPr/>
        </p:nvSpPr>
        <p:spPr>
          <a:xfrm rot="1984189" flipV="1">
            <a:off x="13364973" y="4058318"/>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22" name="TextBox 56">
            <a:extLst>
              <a:ext uri="{FF2B5EF4-FFF2-40B4-BE49-F238E27FC236}">
                <a16:creationId xmlns:a16="http://schemas.microsoft.com/office/drawing/2014/main" id="{1871315F-E461-90F6-F0DF-2697F6032AFD}"/>
              </a:ext>
            </a:extLst>
          </p:cNvPr>
          <p:cNvSpPr txBox="1"/>
          <p:nvPr/>
        </p:nvSpPr>
        <p:spPr>
          <a:xfrm>
            <a:off x="885942" y="7189415"/>
            <a:ext cx="2987679" cy="1542730"/>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20" name="Group 11">
            <a:extLst>
              <a:ext uri="{FF2B5EF4-FFF2-40B4-BE49-F238E27FC236}">
                <a16:creationId xmlns:a16="http://schemas.microsoft.com/office/drawing/2014/main" id="{1B55B450-D9E5-C935-5BED-D3B484A64902}"/>
              </a:ext>
            </a:extLst>
          </p:cNvPr>
          <p:cNvGrpSpPr/>
          <p:nvPr/>
        </p:nvGrpSpPr>
        <p:grpSpPr>
          <a:xfrm>
            <a:off x="4651165" y="456987"/>
            <a:ext cx="8557141" cy="1462740"/>
            <a:chOff x="1787" y="0"/>
            <a:chExt cx="4527112" cy="706045"/>
          </a:xfrm>
        </p:grpSpPr>
        <p:sp>
          <p:nvSpPr>
            <p:cNvPr id="21" name="Freeform 12">
              <a:extLst>
                <a:ext uri="{FF2B5EF4-FFF2-40B4-BE49-F238E27FC236}">
                  <a16:creationId xmlns:a16="http://schemas.microsoft.com/office/drawing/2014/main" id="{2C0765E1-6B87-E8B1-4117-B4FD3E172C73}"/>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3" name="TextBox 13">
              <a:extLst>
                <a:ext uri="{FF2B5EF4-FFF2-40B4-BE49-F238E27FC236}">
                  <a16:creationId xmlns:a16="http://schemas.microsoft.com/office/drawing/2014/main" id="{F20CDC83-6D7C-5355-82F6-222AF50A019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4" name="TextBox 17">
            <a:extLst>
              <a:ext uri="{FF2B5EF4-FFF2-40B4-BE49-F238E27FC236}">
                <a16:creationId xmlns:a16="http://schemas.microsoft.com/office/drawing/2014/main" id="{DDDA9223-04EC-2E01-4D24-229865F4051C}"/>
              </a:ext>
            </a:extLst>
          </p:cNvPr>
          <p:cNvSpPr txBox="1"/>
          <p:nvPr/>
        </p:nvSpPr>
        <p:spPr>
          <a:xfrm>
            <a:off x="2089940" y="591750"/>
            <a:ext cx="13462334" cy="987450"/>
          </a:xfrm>
          <a:prstGeom prst="rect">
            <a:avLst/>
          </a:prstGeom>
        </p:spPr>
        <p:txBody>
          <a:bodyPr lIns="0" tIns="0" rIns="0" bIns="0" rtlCol="0" anchor="t">
            <a:spAutoFit/>
          </a:bodyPr>
          <a:lstStyle/>
          <a:p>
            <a:pPr marL="0" lvl="0" indent="0" algn="ctr" rtl="1">
              <a:lnSpc>
                <a:spcPts val="7749"/>
              </a:lnSpc>
              <a:spcBef>
                <a:spcPct val="0"/>
              </a:spcBef>
            </a:pPr>
            <a:r>
              <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المعداد الورقي</a:t>
            </a:r>
          </a:p>
        </p:txBody>
      </p:sp>
    </p:spTree>
    <p:extLst>
      <p:ext uri="{BB962C8B-B14F-4D97-AF65-F5344CB8AC3E}">
        <p14:creationId xmlns:p14="http://schemas.microsoft.com/office/powerpoint/2010/main" val="26659529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ADA2D-F3D1-1A50-AF6C-30C8F2715928}"/>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94F20FA0-7E33-CD7D-57D3-E51459602FB9}"/>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5F21C193-D4D3-E379-9CC1-A55ADCF3DA1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98A36E0-9856-FD7A-B5B1-1F855495D3C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E8855A66-D041-5247-5E51-82E5CC51EEA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06C7CDBB-C66E-F503-F312-48BD5EC43AE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F362BB4B-7701-4023-022E-59325A1D154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55D4CB29-7234-4C73-7234-29CF9EFC5CA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C0FF83A-924B-8DFB-3B80-C0DD8534909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D894E99E-095E-3098-D15C-34CDBF629D5E}"/>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A1E0D5B9-E50E-87C1-53C4-5EA8DEE38792}"/>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75F0D8EF-8EC4-0FA6-275D-54683356C575}"/>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15270727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F1BD3-C566-6C59-8307-45E5EE0D2EC6}"/>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66D88AE1-8ACA-BB17-F916-17D716CA5286}"/>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B236E073-F48C-B7D8-F414-AE4AE2FD374F}"/>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BC1205E7-D9B1-2DD7-7EB6-E52CB473FB44}"/>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F8714CF9-F650-B358-12B1-51D308373ED5}"/>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3060553F-9AA3-C666-A3FD-A25A7CD2AE61}"/>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1C5A29B5-5A60-5827-F476-F1531D8CD0BE}"/>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DD129ACB-9512-5D0C-81C4-97229139FD2F}"/>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7B4421F7-CD2C-1C7A-C6A2-EC24C532D826}"/>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5FDB34B4-167C-0AB2-8FFA-526A8ED370C5}"/>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CF8A9E48-66DC-6F50-5B04-42FCDE316656}"/>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F4195CA6-E6E7-85D4-4368-DA31FA77DB9E}"/>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21536309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0C1A4-B142-DF6C-C5E7-387EB635C72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D4510AA-A1AD-03ED-B0BB-3CA1CE4F4EE7}"/>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FC8DFD6E-2AF9-D054-95F5-7096CCD54868}"/>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C25A1AD7-5135-A757-560D-9BA64A23EFA0}"/>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D7A0F659-8D2D-5C7C-C14C-D4A9F25B16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6E48BCC1-269F-41EA-E602-D0E23C4A3BD3}"/>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61B16121-920A-2BFD-0A0B-52FB091D07CF}"/>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6D858649-A2C2-D9C2-5BC3-4FEA3BF8CBD3}"/>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4F052830-422C-4F41-E10E-BC43DF16AB6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EF83CBA2-9A77-84AE-11C3-A528AF33935B}"/>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ABE43786-A747-3169-312D-66AB10F35951}"/>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95A8B1EA-5671-69AA-1F91-1C4FFC231EB1}"/>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4E0B8B10-E90F-0BE7-6E90-64ED25A923B4}"/>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F20B9FA2-D406-5105-39D0-B1E1BB5977BA}"/>
              </a:ext>
            </a:extLst>
          </p:cNvPr>
          <p:cNvSpPr/>
          <p:nvPr/>
        </p:nvSpPr>
        <p:spPr>
          <a:xfrm>
            <a:off x="2561618" y="2781511"/>
            <a:ext cx="12827589" cy="6546823"/>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6D3201CF-D2A8-03C9-E5F6-EB8A4E5E8267}"/>
              </a:ext>
            </a:extLst>
          </p:cNvPr>
          <p:cNvGrpSpPr/>
          <p:nvPr/>
        </p:nvGrpSpPr>
        <p:grpSpPr>
          <a:xfrm rot="5400000">
            <a:off x="12217993" y="5716570"/>
            <a:ext cx="6546824" cy="676701"/>
            <a:chOff x="-51181" y="0"/>
            <a:chExt cx="1221521" cy="217220"/>
          </a:xfrm>
        </p:grpSpPr>
        <p:sp>
          <p:nvSpPr>
            <p:cNvPr id="14" name="Freeform 14">
              <a:extLst>
                <a:ext uri="{FF2B5EF4-FFF2-40B4-BE49-F238E27FC236}">
                  <a16:creationId xmlns:a16="http://schemas.microsoft.com/office/drawing/2014/main" id="{2A472776-4EC0-BAC6-7AAF-4C34A335500D}"/>
                </a:ext>
              </a:extLst>
            </p:cNvPr>
            <p:cNvSpPr/>
            <p:nvPr/>
          </p:nvSpPr>
          <p:spPr>
            <a:xfrm>
              <a:off x="-51181" y="0"/>
              <a:ext cx="1221521"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82B3D1AA-9AC6-B775-B5DA-AC477A7E877B}"/>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C0FA132E-2EAB-091A-1785-7A6A62C6EB9E}"/>
              </a:ext>
            </a:extLst>
          </p:cNvPr>
          <p:cNvSpPr txBox="1"/>
          <p:nvPr/>
        </p:nvSpPr>
        <p:spPr>
          <a:xfrm>
            <a:off x="3702811" y="3034048"/>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rgbClr val="002060"/>
                </a:solidFill>
                <a:latin typeface="Microsoft Uighur" panose="02000000000000000000" pitchFamily="2" charset="-78"/>
                <a:cs typeface="Microsoft Uighur" panose="02000000000000000000" pitchFamily="2" charset="-78"/>
                <a:sym typeface="IBM Plex Sans Arabic"/>
                <a:rtl/>
              </a:rPr>
              <a:t>2</a:t>
            </a:r>
            <a:r>
              <a:rPr lang="ar-MA" sz="6600" b="1" dirty="0">
                <a:solidFill>
                  <a:srgbClr val="002060"/>
                </a:solidFill>
                <a:latin typeface="Microsoft Uighur" panose="02000000000000000000" pitchFamily="2" charset="-78"/>
                <a:cs typeface="Microsoft Uighur" panose="02000000000000000000" pitchFamily="2" charset="-78"/>
                <a:sym typeface="IBM Plex Sans Arabic"/>
                <a:rtl/>
              </a:rPr>
              <a:t>. تعرف أنشطة الدعم الخاصة بلبنة القسمة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5.2.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496A24CF-0804-2DFB-1A06-A75A2873C4DE}"/>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القسمة</a:t>
            </a:r>
          </a:p>
        </p:txBody>
      </p:sp>
    </p:spTree>
    <p:extLst>
      <p:ext uri="{BB962C8B-B14F-4D97-AF65-F5344CB8AC3E}">
        <p14:creationId xmlns:p14="http://schemas.microsoft.com/office/powerpoint/2010/main" val="36726728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B8181-65FC-9523-E40B-D7481A49DB3F}"/>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859AC1FE-450A-9FE4-8463-FE9E3B1E0951}"/>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AF0CE8BD-CCD2-6653-134C-91ABD2C4A7DB}"/>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BD82934D-2EE6-3303-DDD8-EFAAF940E176}"/>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a:p>
        </p:txBody>
      </p:sp>
      <p:sp>
        <p:nvSpPr>
          <p:cNvPr id="10" name="AutoShape 10">
            <a:extLst>
              <a:ext uri="{FF2B5EF4-FFF2-40B4-BE49-F238E27FC236}">
                <a16:creationId xmlns:a16="http://schemas.microsoft.com/office/drawing/2014/main" id="{B4E55F4D-A6D6-2998-4966-0D4E17FACDE6}"/>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a:p>
        </p:txBody>
      </p:sp>
      <p:sp>
        <p:nvSpPr>
          <p:cNvPr id="7" name="Rectangle 6">
            <a:extLst>
              <a:ext uri="{FF2B5EF4-FFF2-40B4-BE49-F238E27FC236}">
                <a16:creationId xmlns:a16="http://schemas.microsoft.com/office/drawing/2014/main" id="{8B71AB3F-6259-333E-60F8-01BF966D7F2D}"/>
              </a:ext>
            </a:extLst>
          </p:cNvPr>
          <p:cNvSpPr/>
          <p:nvPr/>
        </p:nvSpPr>
        <p:spPr>
          <a:xfrm>
            <a:off x="-152399" y="-23337"/>
            <a:ext cx="18490842" cy="1105502"/>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431F1BC4-0305-EC67-4A6B-AE20030426FF}"/>
              </a:ext>
            </a:extLst>
          </p:cNvPr>
          <p:cNvSpPr/>
          <p:nvPr/>
        </p:nvSpPr>
        <p:spPr>
          <a:xfrm rot="-10800000">
            <a:off x="11965026" y="193131"/>
            <a:ext cx="6414669"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339E98EE-3063-90CA-9E5A-B8C444A7D253}"/>
              </a:ext>
            </a:extLst>
          </p:cNvPr>
          <p:cNvSpPr txBox="1"/>
          <p:nvPr/>
        </p:nvSpPr>
        <p:spPr>
          <a:xfrm>
            <a:off x="12621949" y="730665"/>
            <a:ext cx="5334386" cy="677108"/>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1.2. أهداف لبنة القسمة (تذكير)</a:t>
            </a:r>
          </a:p>
        </p:txBody>
      </p:sp>
      <p:sp>
        <p:nvSpPr>
          <p:cNvPr id="2" name="Forme libre : forme 19">
            <a:extLst>
              <a:ext uri="{FF2B5EF4-FFF2-40B4-BE49-F238E27FC236}">
                <a16:creationId xmlns:a16="http://schemas.microsoft.com/office/drawing/2014/main" id="{D9357A4E-AC83-3E97-CDCB-E4A5C5495E23}"/>
              </a:ext>
            </a:extLst>
          </p:cNvPr>
          <p:cNvSpPr/>
          <p:nvPr/>
        </p:nvSpPr>
        <p:spPr>
          <a:xfrm rot="21239963" flipH="1">
            <a:off x="1028878" y="1932300"/>
            <a:ext cx="15164249" cy="732435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3" name="ZoneTexte 2">
            <a:extLst>
              <a:ext uri="{FF2B5EF4-FFF2-40B4-BE49-F238E27FC236}">
                <a16:creationId xmlns:a16="http://schemas.microsoft.com/office/drawing/2014/main" id="{6CC0A8C9-3B25-CE67-8DF7-3D0A1956274B}"/>
              </a:ext>
            </a:extLst>
          </p:cNvPr>
          <p:cNvSpPr txBox="1"/>
          <p:nvPr/>
        </p:nvSpPr>
        <p:spPr>
          <a:xfrm>
            <a:off x="2401682" y="3632708"/>
            <a:ext cx="12920524" cy="3727944"/>
          </a:xfrm>
          <a:prstGeom prst="rect">
            <a:avLst/>
          </a:prstGeom>
          <a:noFill/>
        </p:spPr>
        <p:txBody>
          <a:bodyPr wrap="none" rtlCol="0">
            <a:spAutoFit/>
          </a:bodyPr>
          <a:lstStyle/>
          <a:p>
            <a:pPr marL="457200" indent="-457200" algn="r" rtl="1">
              <a:lnSpc>
                <a:spcPct val="150000"/>
              </a:lnSpc>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إنجاز عمليات قسمة؛</a:t>
            </a:r>
          </a:p>
          <a:p>
            <a:pPr marL="457200" indent="-457200" algn="r" rtl="1">
              <a:lnSpc>
                <a:spcPct val="150000"/>
              </a:lnSpc>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قراءة وكتابة وترتيب الأعداد في نطاق الأعداد المناسب للمستوى الدراسي؛</a:t>
            </a:r>
          </a:p>
          <a:p>
            <a:pPr marL="457200" indent="-457200" algn="r" rtl="1">
              <a:lnSpc>
                <a:spcPct val="150000"/>
              </a:lnSpc>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حل مسائل بسيطة مرتبطة بالجمع أو الطرح أو الضرب أو القسمة.</a:t>
            </a:r>
          </a:p>
        </p:txBody>
      </p:sp>
    </p:spTree>
    <p:extLst>
      <p:ext uri="{BB962C8B-B14F-4D97-AF65-F5344CB8AC3E}">
        <p14:creationId xmlns:p14="http://schemas.microsoft.com/office/powerpoint/2010/main" val="24680464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CED89-DA2B-3531-357F-42732BF163A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32F4E1B-A763-96B1-5171-F73D02506FE8}"/>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A24F64B4-D924-AA05-9EB4-F9B29F9F1686}"/>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EB04BCC5-BAB0-64E5-60AD-6AE3A484F0B4}"/>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69AD592D-4B85-64F0-1E64-A224B0F1599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EDC92741-F8DE-4AE5-03DF-F54182BCAB5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B3C1C275-48E5-8796-F467-534EF5136C44}"/>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BEC54C71-28E6-AC50-BAAD-2379C4233BED}"/>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54CFF34E-9A4A-1DF2-86CE-6C25E9BFCD5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6293B432-511C-30B4-701A-E55995E22EF2}"/>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E84C4178-CDF5-5164-6731-71B8FBEE7B96}"/>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C30E3416-DEDF-6919-2836-6452EF9C94D8}"/>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8F337669-11D8-5020-BA11-FA2682F54463}"/>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6E13D9FF-C227-6068-E22A-80ABF48D0B69}"/>
              </a:ext>
            </a:extLst>
          </p:cNvPr>
          <p:cNvSpPr/>
          <p:nvPr/>
        </p:nvSpPr>
        <p:spPr>
          <a:xfrm>
            <a:off x="2561618" y="2941971"/>
            <a:ext cx="12827589" cy="6278803"/>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75F48FF8-57B7-21AD-68FE-3A6861AC916A}"/>
              </a:ext>
            </a:extLst>
          </p:cNvPr>
          <p:cNvGrpSpPr/>
          <p:nvPr/>
        </p:nvGrpSpPr>
        <p:grpSpPr>
          <a:xfrm rot="5400000">
            <a:off x="12374184" y="5765204"/>
            <a:ext cx="6234439" cy="676701"/>
            <a:chOff x="-12964" y="0"/>
            <a:chExt cx="1123550" cy="217220"/>
          </a:xfrm>
        </p:grpSpPr>
        <p:sp>
          <p:nvSpPr>
            <p:cNvPr id="14" name="Freeform 14">
              <a:extLst>
                <a:ext uri="{FF2B5EF4-FFF2-40B4-BE49-F238E27FC236}">
                  <a16:creationId xmlns:a16="http://schemas.microsoft.com/office/drawing/2014/main" id="{721DAC24-F677-EDCB-5FB3-CDD85B79CA55}"/>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B93FCA2A-3A19-CAFE-26D8-F20A422FDA08}"/>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4CF5ACD3-1B18-A879-6CDE-BCFC901B54D6}"/>
              </a:ext>
            </a:extLst>
          </p:cNvPr>
          <p:cNvSpPr txBox="1"/>
          <p:nvPr/>
        </p:nvSpPr>
        <p:spPr>
          <a:xfrm>
            <a:off x="4009793" y="3087343"/>
            <a:ext cx="10583675" cy="6032421"/>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القسمة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5.2. نمذجة و محاكاة الأنشطة</a:t>
            </a:r>
          </a:p>
        </p:txBody>
      </p:sp>
      <p:sp>
        <p:nvSpPr>
          <p:cNvPr id="17" name="TextBox 24">
            <a:extLst>
              <a:ext uri="{FF2B5EF4-FFF2-40B4-BE49-F238E27FC236}">
                <a16:creationId xmlns:a16="http://schemas.microsoft.com/office/drawing/2014/main" id="{9D44B535-EAB8-56BF-5852-1F1775FD0096}"/>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القسمة</a:t>
            </a:r>
          </a:p>
        </p:txBody>
      </p:sp>
    </p:spTree>
    <p:extLst>
      <p:ext uri="{BB962C8B-B14F-4D97-AF65-F5344CB8AC3E}">
        <p14:creationId xmlns:p14="http://schemas.microsoft.com/office/powerpoint/2010/main" val="19818671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A98AC-B623-392B-3F26-5AFF12650272}"/>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31B122EF-20E3-BE54-8562-21165264C1CC}"/>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1064BF58-EA87-E0BD-83E3-74AFDD6159AE}"/>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06A926BF-FD85-06B5-A03C-7BB1707E2B6E}"/>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5F6D92CD-3336-4CC4-A1B5-6CD19CCE405B}"/>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2CA07EF9-B47C-DAC2-8ADA-F153498F693C}"/>
              </a:ext>
            </a:extLst>
          </p:cNvPr>
          <p:cNvSpPr/>
          <p:nvPr/>
        </p:nvSpPr>
        <p:spPr>
          <a:xfrm>
            <a:off x="-152393" y="-23338"/>
            <a:ext cx="18490836" cy="1336891"/>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89455EED-A884-4E7D-87C8-9FA97B9EA2D5}"/>
              </a:ext>
            </a:extLst>
          </p:cNvPr>
          <p:cNvSpPr/>
          <p:nvPr/>
        </p:nvSpPr>
        <p:spPr>
          <a:xfrm rot="-10800000">
            <a:off x="13944599" y="311783"/>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B5681B30-A93E-267F-DE7E-13D8D2D81534}"/>
              </a:ext>
            </a:extLst>
          </p:cNvPr>
          <p:cNvSpPr txBox="1"/>
          <p:nvPr/>
        </p:nvSpPr>
        <p:spPr>
          <a:xfrm>
            <a:off x="13944600" y="849318"/>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2.1. هيكلة الحصة  </a:t>
            </a:r>
          </a:p>
        </p:txBody>
      </p:sp>
      <p:sp>
        <p:nvSpPr>
          <p:cNvPr id="2" name="AutoShape 8">
            <a:extLst>
              <a:ext uri="{FF2B5EF4-FFF2-40B4-BE49-F238E27FC236}">
                <a16:creationId xmlns:a16="http://schemas.microsoft.com/office/drawing/2014/main" id="{2559EEE8-AC62-29E3-D914-9913DD34E96A}"/>
              </a:ext>
            </a:extLst>
          </p:cNvPr>
          <p:cNvSpPr/>
          <p:nvPr/>
        </p:nvSpPr>
        <p:spPr>
          <a:xfrm>
            <a:off x="204573" y="9992218"/>
            <a:ext cx="18288000" cy="0"/>
          </a:xfrm>
          <a:prstGeom prst="line">
            <a:avLst/>
          </a:prstGeom>
          <a:ln w="38100" cap="flat">
            <a:solidFill>
              <a:srgbClr val="FFFFFF"/>
            </a:solidFill>
            <a:prstDash val="solid"/>
            <a:headEnd type="none" w="sm" len="sm"/>
            <a:tailEnd type="none" w="sm" len="sm"/>
          </a:ln>
        </p:spPr>
        <p:txBody>
          <a:bodyPr/>
          <a:lstStyle/>
          <a:p>
            <a:endParaRPr lang="fr-FR"/>
          </a:p>
        </p:txBody>
      </p:sp>
      <p:grpSp>
        <p:nvGrpSpPr>
          <p:cNvPr id="3" name="Groupe 2">
            <a:extLst>
              <a:ext uri="{FF2B5EF4-FFF2-40B4-BE49-F238E27FC236}">
                <a16:creationId xmlns:a16="http://schemas.microsoft.com/office/drawing/2014/main" id="{28D5B666-0A63-0482-A285-6F1F3C958299}"/>
              </a:ext>
            </a:extLst>
          </p:cNvPr>
          <p:cNvGrpSpPr/>
          <p:nvPr/>
        </p:nvGrpSpPr>
        <p:grpSpPr>
          <a:xfrm>
            <a:off x="3629963" y="1466547"/>
            <a:ext cx="9954756" cy="8177763"/>
            <a:chOff x="3341488" y="1304158"/>
            <a:chExt cx="5737086" cy="4712976"/>
          </a:xfrm>
        </p:grpSpPr>
        <p:sp>
          <p:nvSpPr>
            <p:cNvPr id="4" name="Freeform 12">
              <a:extLst>
                <a:ext uri="{FF2B5EF4-FFF2-40B4-BE49-F238E27FC236}">
                  <a16:creationId xmlns:a16="http://schemas.microsoft.com/office/drawing/2014/main" id="{73DCC7AD-B05B-FC6F-C086-7107EDD8C12B}"/>
                </a:ext>
              </a:extLst>
            </p:cNvPr>
            <p:cNvSpPr/>
            <p:nvPr/>
          </p:nvSpPr>
          <p:spPr>
            <a:xfrm>
              <a:off x="4835573" y="130415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60963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3BA15124-9BA0-3954-0F6E-285CB9E48206}"/>
                </a:ext>
              </a:extLst>
            </p:cNvPr>
            <p:cNvSpPr/>
            <p:nvPr/>
          </p:nvSpPr>
          <p:spPr>
            <a:xfrm>
              <a:off x="4901805" y="464089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TextBox 17">
              <a:extLst>
                <a:ext uri="{FF2B5EF4-FFF2-40B4-BE49-F238E27FC236}">
                  <a16:creationId xmlns:a16="http://schemas.microsoft.com/office/drawing/2014/main" id="{CCAC7CEE-35E7-6AB8-1257-7F6AC722F6DA}"/>
                </a:ext>
              </a:extLst>
            </p:cNvPr>
            <p:cNvSpPr txBox="1"/>
            <p:nvPr/>
          </p:nvSpPr>
          <p:spPr>
            <a:xfrm>
              <a:off x="5402675" y="1510566"/>
              <a:ext cx="1427191"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افتتاح الحصة</a:t>
              </a:r>
            </a:p>
          </p:txBody>
        </p:sp>
        <p:sp>
          <p:nvSpPr>
            <p:cNvPr id="20" name="TextBox 18">
              <a:extLst>
                <a:ext uri="{FF2B5EF4-FFF2-40B4-BE49-F238E27FC236}">
                  <a16:creationId xmlns:a16="http://schemas.microsoft.com/office/drawing/2014/main" id="{3CEB3BDB-9903-5404-C175-EEEAC3AC3AAF}"/>
                </a:ext>
              </a:extLst>
            </p:cNvPr>
            <p:cNvSpPr txBox="1"/>
            <p:nvPr/>
          </p:nvSpPr>
          <p:spPr>
            <a:xfrm>
              <a:off x="4901805" y="4886162"/>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اختتام الحصة</a:t>
              </a:r>
            </a:p>
          </p:txBody>
        </p:sp>
        <p:sp>
          <p:nvSpPr>
            <p:cNvPr id="33" name="Freeform 24">
              <a:extLst>
                <a:ext uri="{FF2B5EF4-FFF2-40B4-BE49-F238E27FC236}">
                  <a16:creationId xmlns:a16="http://schemas.microsoft.com/office/drawing/2014/main" id="{2A44A690-7D6F-A740-91C4-F5CE314AC61F}"/>
                </a:ext>
              </a:extLst>
            </p:cNvPr>
            <p:cNvSpPr/>
            <p:nvPr/>
          </p:nvSpPr>
          <p:spPr>
            <a:xfrm flipH="1">
              <a:off x="3423240" y="1903506"/>
              <a:ext cx="2753490" cy="817095"/>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2400" b="1" dirty="0">
                <a:latin typeface="Microsoft Uighur" panose="02000000000000000000" pitchFamily="2" charset="-78"/>
                <a:cs typeface="Microsoft Uighur" panose="02000000000000000000" pitchFamily="2" charset="-78"/>
              </a:endParaRPr>
            </a:p>
          </p:txBody>
        </p:sp>
        <p:sp>
          <p:nvSpPr>
            <p:cNvPr id="34" name="TextBox 25">
              <a:extLst>
                <a:ext uri="{FF2B5EF4-FFF2-40B4-BE49-F238E27FC236}">
                  <a16:creationId xmlns:a16="http://schemas.microsoft.com/office/drawing/2014/main" id="{A9AD2566-793A-DE69-8B22-BCBF81F13A82}"/>
                </a:ext>
              </a:extLst>
            </p:cNvPr>
            <p:cNvSpPr txBox="1"/>
            <p:nvPr/>
          </p:nvSpPr>
          <p:spPr>
            <a:xfrm>
              <a:off x="3569706" y="2262138"/>
              <a:ext cx="2078631" cy="176268"/>
            </a:xfrm>
            <a:prstGeom prst="rect">
              <a:avLst/>
            </a:prstGeom>
          </p:spPr>
          <p:txBody>
            <a:bodyPr wrap="square" lIns="0" tIns="0" rIns="0" bIns="0" rtlCol="0" anchor="t">
              <a:spAutoFit/>
            </a:bodyPr>
            <a:lstStyle/>
            <a:p>
              <a:pPr algn="ctr" rtl="1">
                <a:lnSpc>
                  <a:spcPts val="1860"/>
                </a:lnSpc>
                <a:spcBef>
                  <a:spcPct val="0"/>
                </a:spcBef>
              </a:pPr>
              <a:r>
                <a:rPr lang="ar-EG" sz="3200" b="1" dirty="0">
                  <a:solidFill>
                    <a:prstClr val="black"/>
                  </a:solidFill>
                  <a:latin typeface="Microsoft Uighur" panose="02000000000000000000" pitchFamily="2" charset="-78"/>
                  <a:cs typeface="Microsoft Uighur" panose="02000000000000000000" pitchFamily="2" charset="-78"/>
                  <a:sym typeface="TS Qamus Bold"/>
                </a:rPr>
                <a:t>نشاط اعتيادي: جداول الضرب</a:t>
              </a:r>
            </a:p>
          </p:txBody>
        </p:sp>
        <p:sp>
          <p:nvSpPr>
            <p:cNvPr id="35" name="Freeform 24">
              <a:extLst>
                <a:ext uri="{FF2B5EF4-FFF2-40B4-BE49-F238E27FC236}">
                  <a16:creationId xmlns:a16="http://schemas.microsoft.com/office/drawing/2014/main" id="{5A960E8A-203F-4D55-B8A6-E9A2E33A8ED5}"/>
                </a:ext>
              </a:extLst>
            </p:cNvPr>
            <p:cNvSpPr/>
            <p:nvPr/>
          </p:nvSpPr>
          <p:spPr>
            <a:xfrm>
              <a:off x="6200148" y="1903505"/>
              <a:ext cx="2834215" cy="817095"/>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6" name="TextBox 25">
              <a:extLst>
                <a:ext uri="{FF2B5EF4-FFF2-40B4-BE49-F238E27FC236}">
                  <a16:creationId xmlns:a16="http://schemas.microsoft.com/office/drawing/2014/main" id="{9728B2D2-DC16-6E99-503C-B6EA97FACA84}"/>
                </a:ext>
              </a:extLst>
            </p:cNvPr>
            <p:cNvSpPr txBox="1"/>
            <p:nvPr/>
          </p:nvSpPr>
          <p:spPr>
            <a:xfrm>
              <a:off x="6698963" y="2236852"/>
              <a:ext cx="2078631" cy="298954"/>
            </a:xfrm>
            <a:prstGeom prst="rect">
              <a:avLst/>
            </a:prstGeom>
          </p:spPr>
          <p:txBody>
            <a:bodyPr wrap="square" lIns="0" tIns="0" rIns="0" bIns="0" rtlCol="0" anchor="t">
              <a:spAutoFit/>
            </a:bodyPr>
            <a:lstStyle/>
            <a:p>
              <a:pPr algn="ctr" rtl="1">
                <a:lnSpc>
                  <a:spcPts val="1860"/>
                </a:lnSpc>
                <a:spcBef>
                  <a:spcPct val="0"/>
                </a:spcBef>
              </a:pPr>
              <a:r>
                <a:rPr lang="ar-EG" sz="3200" b="1" dirty="0">
                  <a:solidFill>
                    <a:prstClr val="black"/>
                  </a:solidFill>
                  <a:latin typeface="Microsoft Uighur" panose="02000000000000000000" pitchFamily="2" charset="-78"/>
                  <a:cs typeface="Microsoft Uighur" panose="02000000000000000000" pitchFamily="2" charset="-78"/>
                  <a:sym typeface="TS Qamus Bold"/>
                </a:rPr>
                <a:t>نشاط اعتيادي</a:t>
              </a:r>
              <a:r>
                <a:rPr lang="ar-MA" sz="3200" b="1" dirty="0">
                  <a:solidFill>
                    <a:prstClr val="black"/>
                  </a:solidFill>
                  <a:latin typeface="Microsoft Uighur" panose="02000000000000000000" pitchFamily="2" charset="-78"/>
                  <a:cs typeface="Microsoft Uighur" panose="02000000000000000000" pitchFamily="2" charset="-78"/>
                  <a:sym typeface="TS Qamus Bold"/>
                </a:rPr>
                <a:t>:</a:t>
              </a:r>
              <a:r>
                <a:rPr lang="ar-EG" sz="3200" b="1" dirty="0">
                  <a:solidFill>
                    <a:prstClr val="black"/>
                  </a:solidFill>
                  <a:latin typeface="Microsoft Uighur" panose="02000000000000000000" pitchFamily="2" charset="-78"/>
                  <a:cs typeface="Microsoft Uighur" panose="02000000000000000000" pitchFamily="2" charset="-78"/>
                  <a:sym typeface="IBM Plex Sans Arabic"/>
                </a:rPr>
                <a:t> مأسسة الس</a:t>
              </a:r>
              <a:r>
                <a:rPr lang="ar-MA" sz="3200" b="1" dirty="0">
                  <a:solidFill>
                    <a:prstClr val="black"/>
                  </a:solidFill>
                  <a:latin typeface="Microsoft Uighur" panose="02000000000000000000" pitchFamily="2" charset="-78"/>
                  <a:cs typeface="Microsoft Uighur" panose="02000000000000000000" pitchFamily="2" charset="-78"/>
                  <a:sym typeface="IBM Plex Sans Arabic"/>
                </a:rPr>
                <a:t>لوكات</a:t>
              </a:r>
              <a:endParaRPr lang="ar-EG" sz="2800" b="1" dirty="0">
                <a:solidFill>
                  <a:srgbClr val="000000"/>
                </a:solidFill>
                <a:latin typeface="Microsoft Uighur" panose="02000000000000000000" pitchFamily="2" charset="-78"/>
                <a:cs typeface="Microsoft Uighur" panose="02000000000000000000" pitchFamily="2" charset="-78"/>
                <a:sym typeface="IBM Plex Sans Arabic"/>
                <a:rtl/>
              </a:endParaRPr>
            </a:p>
            <a:p>
              <a:pPr algn="ctr" rtl="1">
                <a:lnSpc>
                  <a:spcPts val="1860"/>
                </a:lnSpc>
                <a:spcBef>
                  <a:spcPct val="0"/>
                </a:spcBef>
              </a:pPr>
              <a:endParaRPr lang="ar-EG" sz="24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37" name="Freeform 24">
              <a:extLst>
                <a:ext uri="{FF2B5EF4-FFF2-40B4-BE49-F238E27FC236}">
                  <a16:creationId xmlns:a16="http://schemas.microsoft.com/office/drawing/2014/main" id="{1F20E6C0-17B0-8559-AA01-BABA49074A13}"/>
                </a:ext>
              </a:extLst>
            </p:cNvPr>
            <p:cNvSpPr/>
            <p:nvPr/>
          </p:nvSpPr>
          <p:spPr>
            <a:xfrm flipH="1">
              <a:off x="3370910" y="5262889"/>
              <a:ext cx="2719998"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8" name="Freeform 24">
              <a:extLst>
                <a:ext uri="{FF2B5EF4-FFF2-40B4-BE49-F238E27FC236}">
                  <a16:creationId xmlns:a16="http://schemas.microsoft.com/office/drawing/2014/main" id="{FF3C1AF6-FCFF-815A-8FA7-9406C99AC46D}"/>
                </a:ext>
              </a:extLst>
            </p:cNvPr>
            <p:cNvSpPr/>
            <p:nvPr/>
          </p:nvSpPr>
          <p:spPr>
            <a:xfrm>
              <a:off x="6148435" y="5256031"/>
              <a:ext cx="2885926"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9" name="TextBox 23">
              <a:extLst>
                <a:ext uri="{FF2B5EF4-FFF2-40B4-BE49-F238E27FC236}">
                  <a16:creationId xmlns:a16="http://schemas.microsoft.com/office/drawing/2014/main" id="{5B643997-7CF9-8450-F450-B137E0C8193F}"/>
                </a:ext>
              </a:extLst>
            </p:cNvPr>
            <p:cNvSpPr txBox="1"/>
            <p:nvPr/>
          </p:nvSpPr>
          <p:spPr>
            <a:xfrm>
              <a:off x="6698963" y="5600664"/>
              <a:ext cx="2334963" cy="176268"/>
            </a:xfrm>
            <a:prstGeom prst="rect">
              <a:avLst/>
            </a:prstGeom>
          </p:spPr>
          <p:txBody>
            <a:bodyPr wrap="square" lIns="0" tIns="0" rIns="0" bIns="0" rtlCol="0" anchor="t">
              <a:spAutoFit/>
            </a:bodyPr>
            <a:lstStyle/>
            <a:p>
              <a:pPr algn="ctr" rtl="1">
                <a:lnSpc>
                  <a:spcPts val="1860"/>
                </a:lnSpc>
                <a:spcBef>
                  <a:spcPct val="0"/>
                </a:spcBef>
              </a:pPr>
              <a:r>
                <a:rPr lang="ar-MA" sz="3200" b="1" dirty="0">
                  <a:solidFill>
                    <a:prstClr val="black"/>
                  </a:solidFill>
                  <a:latin typeface="Microsoft Uighur" panose="02000000000000000000" pitchFamily="2" charset="-78"/>
                  <a:cs typeface="Microsoft Uighur" panose="02000000000000000000" pitchFamily="2" charset="-78"/>
                  <a:sym typeface="TS Qamus Bold"/>
                </a:rPr>
                <a:t>لعبة رمي الكرة</a:t>
              </a:r>
              <a:endParaRPr lang="ar-EG" sz="2800" b="1" dirty="0">
                <a:solidFill>
                  <a:srgbClr val="000000"/>
                </a:solidFill>
                <a:latin typeface="Microsoft Uighur" panose="02000000000000000000" pitchFamily="2" charset="-78"/>
                <a:cs typeface="Microsoft Uighur" panose="02000000000000000000" pitchFamily="2" charset="-78"/>
                <a:sym typeface="TS Qamus Bold"/>
                <a:rtl/>
              </a:endParaRPr>
            </a:p>
          </p:txBody>
        </p:sp>
        <p:sp>
          <p:nvSpPr>
            <p:cNvPr id="40" name="TextBox 23">
              <a:extLst>
                <a:ext uri="{FF2B5EF4-FFF2-40B4-BE49-F238E27FC236}">
                  <a16:creationId xmlns:a16="http://schemas.microsoft.com/office/drawing/2014/main" id="{273D85D0-54FB-96A7-4F7A-3A5449D028F4}"/>
                </a:ext>
              </a:extLst>
            </p:cNvPr>
            <p:cNvSpPr txBox="1"/>
            <p:nvPr/>
          </p:nvSpPr>
          <p:spPr>
            <a:xfrm>
              <a:off x="3347657" y="5545960"/>
              <a:ext cx="2334963" cy="176268"/>
            </a:xfrm>
            <a:prstGeom prst="rect">
              <a:avLst/>
            </a:prstGeom>
          </p:spPr>
          <p:txBody>
            <a:bodyPr wrap="square" lIns="0" tIns="0" rIns="0" bIns="0" rtlCol="0" anchor="t">
              <a:spAutoFit/>
            </a:bodyPr>
            <a:lstStyle/>
            <a:p>
              <a:pPr algn="ctr" rtl="1">
                <a:lnSpc>
                  <a:spcPts val="1860"/>
                </a:lnSpc>
                <a:spcBef>
                  <a:spcPct val="0"/>
                </a:spcBef>
              </a:pPr>
              <a:r>
                <a:rPr lang="ar-MA" sz="3200" b="1" dirty="0">
                  <a:solidFill>
                    <a:prstClr val="black"/>
                  </a:solidFill>
                  <a:latin typeface="Microsoft Uighur" panose="02000000000000000000" pitchFamily="2" charset="-78"/>
                  <a:cs typeface="Microsoft Uighur" panose="02000000000000000000" pitchFamily="2" charset="-78"/>
                  <a:sym typeface="TS Qamus Bold"/>
                </a:rPr>
                <a:t>تبصر الحصة / الواجبات المنزلية</a:t>
              </a:r>
              <a:endParaRPr lang="ar-EG" sz="3200"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41" name="Groupe 40">
              <a:extLst>
                <a:ext uri="{FF2B5EF4-FFF2-40B4-BE49-F238E27FC236}">
                  <a16:creationId xmlns:a16="http://schemas.microsoft.com/office/drawing/2014/main" id="{80A99917-0350-4A5B-724E-51FC19664D8F}"/>
                </a:ext>
              </a:extLst>
            </p:cNvPr>
            <p:cNvGrpSpPr/>
            <p:nvPr/>
          </p:nvGrpSpPr>
          <p:grpSpPr>
            <a:xfrm>
              <a:off x="3423241" y="3397698"/>
              <a:ext cx="2394541" cy="2178731"/>
              <a:chOff x="1028700" y="2772630"/>
              <a:chExt cx="4443625" cy="6177274"/>
            </a:xfrm>
          </p:grpSpPr>
          <p:grpSp>
            <p:nvGrpSpPr>
              <p:cNvPr id="53" name="Group 9">
                <a:extLst>
                  <a:ext uri="{FF2B5EF4-FFF2-40B4-BE49-F238E27FC236}">
                    <a16:creationId xmlns:a16="http://schemas.microsoft.com/office/drawing/2014/main" id="{3539F4A4-4CFC-86F6-A54B-6D229DD25FC0}"/>
                  </a:ext>
                </a:extLst>
              </p:cNvPr>
              <p:cNvGrpSpPr/>
              <p:nvPr/>
            </p:nvGrpSpPr>
            <p:grpSpPr>
              <a:xfrm>
                <a:off x="1028700" y="3312642"/>
                <a:ext cx="4443625" cy="5637262"/>
                <a:chOff x="0" y="0"/>
                <a:chExt cx="1170337" cy="1484711"/>
              </a:xfrm>
            </p:grpSpPr>
            <p:sp>
              <p:nvSpPr>
                <p:cNvPr id="57" name="Freeform 10">
                  <a:extLst>
                    <a:ext uri="{FF2B5EF4-FFF2-40B4-BE49-F238E27FC236}">
                      <a16:creationId xmlns:a16="http://schemas.microsoft.com/office/drawing/2014/main" id="{370745FC-B473-BD94-B3DB-F80D0431F1A5}"/>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marL="0" algn="r" defTabSz="914400" rtl="1" eaLnBrk="1" latinLnBrk="0" hangingPunct="1"/>
                  <a:endParaRPr lang="fr-FR" sz="2400"/>
                </a:p>
              </p:txBody>
            </p:sp>
            <p:sp>
              <p:nvSpPr>
                <p:cNvPr id="58" name="TextBox 11">
                  <a:extLst>
                    <a:ext uri="{FF2B5EF4-FFF2-40B4-BE49-F238E27FC236}">
                      <a16:creationId xmlns:a16="http://schemas.microsoft.com/office/drawing/2014/main" id="{971D18E0-7F21-D7BF-94AE-37E36AF75444}"/>
                    </a:ext>
                  </a:extLst>
                </p:cNvPr>
                <p:cNvSpPr txBox="1"/>
                <p:nvPr/>
              </p:nvSpPr>
              <p:spPr>
                <a:xfrm>
                  <a:off x="0" y="0"/>
                  <a:ext cx="1170337" cy="1484711"/>
                </a:xfrm>
                <a:prstGeom prst="rect">
                  <a:avLst/>
                </a:prstGeom>
              </p:spPr>
              <p:txBody>
                <a:bodyPr lIns="50800" tIns="50800" rIns="50800" bIns="50800" rtlCol="0" anchor="ctr"/>
                <a:lstStyle/>
                <a:p>
                  <a:pPr algn="ctr">
                    <a:lnSpc>
                      <a:spcPts val="2160"/>
                    </a:lnSpc>
                  </a:pPr>
                  <a:endParaRPr sz="2400"/>
                </a:p>
              </p:txBody>
            </p:sp>
          </p:grpSp>
          <p:grpSp>
            <p:nvGrpSpPr>
              <p:cNvPr id="54" name="Group 15">
                <a:extLst>
                  <a:ext uri="{FF2B5EF4-FFF2-40B4-BE49-F238E27FC236}">
                    <a16:creationId xmlns:a16="http://schemas.microsoft.com/office/drawing/2014/main" id="{707B5865-A9AB-F675-5A28-381F56AE2778}"/>
                  </a:ext>
                </a:extLst>
              </p:cNvPr>
              <p:cNvGrpSpPr/>
              <p:nvPr/>
            </p:nvGrpSpPr>
            <p:grpSpPr>
              <a:xfrm>
                <a:off x="1028700" y="2772630"/>
                <a:ext cx="4443625" cy="540012"/>
                <a:chOff x="0" y="0"/>
                <a:chExt cx="1170337" cy="142225"/>
              </a:xfrm>
            </p:grpSpPr>
            <p:sp>
              <p:nvSpPr>
                <p:cNvPr id="55" name="Freeform 16">
                  <a:extLst>
                    <a:ext uri="{FF2B5EF4-FFF2-40B4-BE49-F238E27FC236}">
                      <a16:creationId xmlns:a16="http://schemas.microsoft.com/office/drawing/2014/main" id="{6AA74C33-B946-E8D9-0EF2-85121DE51353}"/>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9C709"/>
                </a:solidFill>
              </p:spPr>
              <p:txBody>
                <a:bodyPr/>
                <a:lstStyle/>
                <a:p>
                  <a:endParaRPr lang="fr-FR" sz="2400" dirty="0"/>
                </a:p>
              </p:txBody>
            </p:sp>
            <p:sp>
              <p:nvSpPr>
                <p:cNvPr id="56" name="TextBox 17">
                  <a:extLst>
                    <a:ext uri="{FF2B5EF4-FFF2-40B4-BE49-F238E27FC236}">
                      <a16:creationId xmlns:a16="http://schemas.microsoft.com/office/drawing/2014/main" id="{831716EB-4177-7BBB-6E92-B1D960124D50}"/>
                    </a:ext>
                  </a:extLst>
                </p:cNvPr>
                <p:cNvSpPr txBox="1"/>
                <p:nvPr/>
              </p:nvSpPr>
              <p:spPr>
                <a:xfrm>
                  <a:off x="0" y="0"/>
                  <a:ext cx="1170337" cy="142225"/>
                </a:xfrm>
                <a:prstGeom prst="rect">
                  <a:avLst/>
                </a:prstGeom>
              </p:spPr>
              <p:txBody>
                <a:bodyPr lIns="50800" tIns="50800" rIns="50800" bIns="50800" rtlCol="0" anchor="ctr"/>
                <a:lstStyle/>
                <a:p>
                  <a:pPr marL="0" algn="ctr" defTabSz="914400" rtl="1" eaLnBrk="1" latinLnBrk="0" hangingPunct="1">
                    <a:lnSpc>
                      <a:spcPts val="2160"/>
                    </a:lnSpc>
                  </a:pPr>
                  <a:endParaRPr sz="2400"/>
                </a:p>
              </p:txBody>
            </p:sp>
          </p:grpSp>
        </p:grpSp>
        <p:grpSp>
          <p:nvGrpSpPr>
            <p:cNvPr id="42" name="Groupe 41">
              <a:extLst>
                <a:ext uri="{FF2B5EF4-FFF2-40B4-BE49-F238E27FC236}">
                  <a16:creationId xmlns:a16="http://schemas.microsoft.com/office/drawing/2014/main" id="{68E9E6C9-011B-7029-E952-E42BF983AE0E}"/>
                </a:ext>
              </a:extLst>
            </p:cNvPr>
            <p:cNvGrpSpPr/>
            <p:nvPr/>
          </p:nvGrpSpPr>
          <p:grpSpPr>
            <a:xfrm>
              <a:off x="6568718" y="3397220"/>
              <a:ext cx="2465646" cy="1562814"/>
              <a:chOff x="12815675" y="2645188"/>
              <a:chExt cx="4443625" cy="6304716"/>
            </a:xfrm>
          </p:grpSpPr>
          <p:grpSp>
            <p:nvGrpSpPr>
              <p:cNvPr id="47" name="Group 12">
                <a:extLst>
                  <a:ext uri="{FF2B5EF4-FFF2-40B4-BE49-F238E27FC236}">
                    <a16:creationId xmlns:a16="http://schemas.microsoft.com/office/drawing/2014/main" id="{DAEA11D2-052C-04D4-86C7-6AA195E1C9EB}"/>
                  </a:ext>
                </a:extLst>
              </p:cNvPr>
              <p:cNvGrpSpPr/>
              <p:nvPr/>
            </p:nvGrpSpPr>
            <p:grpSpPr>
              <a:xfrm>
                <a:off x="12815675" y="3312642"/>
                <a:ext cx="4443625" cy="5637262"/>
                <a:chOff x="0" y="0"/>
                <a:chExt cx="1170337" cy="1484711"/>
              </a:xfrm>
            </p:grpSpPr>
            <p:sp>
              <p:nvSpPr>
                <p:cNvPr id="51" name="Freeform 13">
                  <a:extLst>
                    <a:ext uri="{FF2B5EF4-FFF2-40B4-BE49-F238E27FC236}">
                      <a16:creationId xmlns:a16="http://schemas.microsoft.com/office/drawing/2014/main" id="{514F994A-09CC-F1D6-7F24-2C7EDD6A65F7}"/>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marL="0" algn="r" defTabSz="914400" rtl="1" eaLnBrk="1" latinLnBrk="0" hangingPunct="1"/>
                  <a:endParaRPr lang="fr-FR" sz="2400" dirty="0"/>
                </a:p>
              </p:txBody>
            </p:sp>
            <p:sp>
              <p:nvSpPr>
                <p:cNvPr id="52" name="TextBox 14">
                  <a:extLst>
                    <a:ext uri="{FF2B5EF4-FFF2-40B4-BE49-F238E27FC236}">
                      <a16:creationId xmlns:a16="http://schemas.microsoft.com/office/drawing/2014/main" id="{DB29150F-140E-300F-711C-513201B90E91}"/>
                    </a:ext>
                  </a:extLst>
                </p:cNvPr>
                <p:cNvSpPr txBox="1"/>
                <p:nvPr/>
              </p:nvSpPr>
              <p:spPr>
                <a:xfrm>
                  <a:off x="0" y="0"/>
                  <a:ext cx="1170337" cy="1484711"/>
                </a:xfrm>
                <a:prstGeom prst="rect">
                  <a:avLst/>
                </a:prstGeom>
              </p:spPr>
              <p:txBody>
                <a:bodyPr lIns="50800" tIns="50800" rIns="50800" bIns="50800" rtlCol="0" anchor="ctr"/>
                <a:lstStyle/>
                <a:p>
                  <a:pPr algn="ctr">
                    <a:lnSpc>
                      <a:spcPts val="2160"/>
                    </a:lnSpc>
                  </a:pPr>
                  <a:endParaRPr sz="2400"/>
                </a:p>
              </p:txBody>
            </p:sp>
          </p:grpSp>
          <p:grpSp>
            <p:nvGrpSpPr>
              <p:cNvPr id="48" name="Group 18">
                <a:extLst>
                  <a:ext uri="{FF2B5EF4-FFF2-40B4-BE49-F238E27FC236}">
                    <a16:creationId xmlns:a16="http://schemas.microsoft.com/office/drawing/2014/main" id="{3E1C6759-7C99-A39A-8FFC-39939BDB1F31}"/>
                  </a:ext>
                </a:extLst>
              </p:cNvPr>
              <p:cNvGrpSpPr/>
              <p:nvPr/>
            </p:nvGrpSpPr>
            <p:grpSpPr>
              <a:xfrm>
                <a:off x="12815675" y="2645188"/>
                <a:ext cx="4443625" cy="667454"/>
                <a:chOff x="0" y="-33565"/>
                <a:chExt cx="1170337" cy="175790"/>
              </a:xfrm>
            </p:grpSpPr>
            <p:sp>
              <p:nvSpPr>
                <p:cNvPr id="49" name="Freeform 19">
                  <a:extLst>
                    <a:ext uri="{FF2B5EF4-FFF2-40B4-BE49-F238E27FC236}">
                      <a16:creationId xmlns:a16="http://schemas.microsoft.com/office/drawing/2014/main" id="{918213DD-DFBC-C598-482A-20DC4542C24A}"/>
                    </a:ext>
                  </a:extLst>
                </p:cNvPr>
                <p:cNvSpPr/>
                <p:nvPr/>
              </p:nvSpPr>
              <p:spPr>
                <a:xfrm>
                  <a:off x="0" y="-33565"/>
                  <a:ext cx="1170337" cy="175790"/>
                </a:xfrm>
                <a:custGeom>
                  <a:avLst/>
                  <a:gdLst/>
                  <a:ahLst/>
                  <a:cxnLst/>
                  <a:rect l="l" t="t" r="r" b="b"/>
                  <a:pathLst>
                    <a:path w="1170337" h="142225">
                      <a:moveTo>
                        <a:pt x="0" y="0"/>
                      </a:moveTo>
                      <a:lnTo>
                        <a:pt x="1170337" y="0"/>
                      </a:lnTo>
                      <a:lnTo>
                        <a:pt x="1170337" y="142225"/>
                      </a:lnTo>
                      <a:lnTo>
                        <a:pt x="0" y="142225"/>
                      </a:lnTo>
                      <a:close/>
                    </a:path>
                  </a:pathLst>
                </a:custGeom>
                <a:solidFill>
                  <a:srgbClr val="2C3C6A"/>
                </a:solidFill>
              </p:spPr>
              <p:txBody>
                <a:bodyPr/>
                <a:lstStyle/>
                <a:p>
                  <a:endParaRPr lang="fr-FR" sz="2400" dirty="0"/>
                </a:p>
              </p:txBody>
            </p:sp>
            <p:sp>
              <p:nvSpPr>
                <p:cNvPr id="50" name="TextBox 20">
                  <a:extLst>
                    <a:ext uri="{FF2B5EF4-FFF2-40B4-BE49-F238E27FC236}">
                      <a16:creationId xmlns:a16="http://schemas.microsoft.com/office/drawing/2014/main" id="{FD774DB3-8026-3185-58F3-55C1475B19AE}"/>
                    </a:ext>
                  </a:extLst>
                </p:cNvPr>
                <p:cNvSpPr txBox="1"/>
                <p:nvPr/>
              </p:nvSpPr>
              <p:spPr>
                <a:xfrm>
                  <a:off x="0" y="0"/>
                  <a:ext cx="1170337" cy="142225"/>
                </a:xfrm>
                <a:prstGeom prst="rect">
                  <a:avLst/>
                </a:prstGeom>
              </p:spPr>
              <p:txBody>
                <a:bodyPr lIns="50800" tIns="50800" rIns="50800" bIns="50800" rtlCol="0" anchor="ctr"/>
                <a:lstStyle/>
                <a:p>
                  <a:pPr algn="ctr">
                    <a:lnSpc>
                      <a:spcPts val="2160"/>
                    </a:lnSpc>
                  </a:pPr>
                  <a:endParaRPr sz="2400"/>
                </a:p>
              </p:txBody>
            </p:sp>
          </p:grpSp>
        </p:grpSp>
        <p:sp>
          <p:nvSpPr>
            <p:cNvPr id="43" name="TextBox 20">
              <a:extLst>
                <a:ext uri="{FF2B5EF4-FFF2-40B4-BE49-F238E27FC236}">
                  <a16:creationId xmlns:a16="http://schemas.microsoft.com/office/drawing/2014/main" id="{7902143D-7B1E-4154-10DC-2D29C02A0FFF}"/>
                </a:ext>
              </a:extLst>
            </p:cNvPr>
            <p:cNvSpPr txBox="1"/>
            <p:nvPr/>
          </p:nvSpPr>
          <p:spPr>
            <a:xfrm>
              <a:off x="3341488" y="3737624"/>
              <a:ext cx="2558047" cy="209526"/>
            </a:xfrm>
            <a:prstGeom prst="rect">
              <a:avLst/>
            </a:prstGeom>
          </p:spPr>
          <p:txBody>
            <a:bodyPr lIns="0" tIns="0" rIns="0" bIns="0" rtlCol="0" anchor="t">
              <a:spAutoFit/>
            </a:bodyPr>
            <a:lstStyle/>
            <a:p>
              <a:pPr algn="ctr" rtl="1">
                <a:lnSpc>
                  <a:spcPts val="2480"/>
                </a:lnSpc>
                <a:spcBef>
                  <a:spcPct val="0"/>
                </a:spcBef>
              </a:pPr>
              <a:r>
                <a:rPr lang="ar-EG" sz="3200" b="1" dirty="0">
                  <a:solidFill>
                    <a:prstClr val="black"/>
                  </a:solidFill>
                  <a:latin typeface="Microsoft Uighur" panose="02000000000000000000" pitchFamily="2" charset="-78"/>
                  <a:cs typeface="Microsoft Uighur" panose="02000000000000000000" pitchFamily="2" charset="-78"/>
                  <a:sym typeface="TS Qamus Bold"/>
                </a:rPr>
                <a:t>مجال العمليات</a:t>
              </a:r>
              <a:r>
                <a:rPr lang="ar-MA" sz="3200" b="1" dirty="0">
                  <a:solidFill>
                    <a:prstClr val="black"/>
                  </a:solidFill>
                  <a:latin typeface="Microsoft Uighur" panose="02000000000000000000" pitchFamily="2" charset="-78"/>
                  <a:cs typeface="Microsoft Uighur" panose="02000000000000000000" pitchFamily="2" charset="-78"/>
                  <a:sym typeface="TS Qamus Bold"/>
                </a:rPr>
                <a:t> وحل المسائل</a:t>
              </a:r>
              <a:endParaRPr lang="ar-EG" sz="32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4" name="TextBox 19">
              <a:extLst>
                <a:ext uri="{FF2B5EF4-FFF2-40B4-BE49-F238E27FC236}">
                  <a16:creationId xmlns:a16="http://schemas.microsoft.com/office/drawing/2014/main" id="{EC82BD21-4647-C4D3-4C62-1DC68A12ED8D}"/>
                </a:ext>
              </a:extLst>
            </p:cNvPr>
            <p:cNvSpPr txBox="1"/>
            <p:nvPr/>
          </p:nvSpPr>
          <p:spPr>
            <a:xfrm>
              <a:off x="6520527" y="3698833"/>
              <a:ext cx="2558047" cy="227264"/>
            </a:xfrm>
            <a:prstGeom prst="rect">
              <a:avLst/>
            </a:prstGeom>
          </p:spPr>
          <p:txBody>
            <a:bodyPr lIns="0" tIns="0" rIns="0" bIns="0" rtlCol="0" anchor="t">
              <a:spAutoFit/>
            </a:bodyPr>
            <a:lstStyle/>
            <a:p>
              <a:pPr algn="ctr" rtl="1">
                <a:lnSpc>
                  <a:spcPts val="2480"/>
                </a:lnSpc>
                <a:spcBef>
                  <a:spcPct val="0"/>
                </a:spcBef>
              </a:pPr>
              <a:r>
                <a:rPr lang="ar-EG" sz="3600" b="1" dirty="0">
                  <a:solidFill>
                    <a:prstClr val="black"/>
                  </a:solidFill>
                  <a:latin typeface="Microsoft Uighur" panose="02000000000000000000" pitchFamily="2" charset="-78"/>
                  <a:cs typeface="Microsoft Uighur" panose="02000000000000000000" pitchFamily="2" charset="-78"/>
                  <a:sym typeface="TS Qamus Bold"/>
                </a:rPr>
                <a:t>مجال</a:t>
              </a:r>
              <a:r>
                <a:rPr lang="ar-EG" sz="4000" b="1" dirty="0">
                  <a:solidFill>
                    <a:prstClr val="black"/>
                  </a:solidFill>
                  <a:latin typeface="Microsoft Uighur" panose="02000000000000000000" pitchFamily="2" charset="-78"/>
                  <a:cs typeface="Microsoft Uighur" panose="02000000000000000000" pitchFamily="2" charset="-78"/>
                  <a:sym typeface="TS Qamus Bold"/>
                </a:rPr>
                <a:t> الأعداد</a:t>
              </a:r>
            </a:p>
          </p:txBody>
        </p:sp>
        <p:sp>
          <p:nvSpPr>
            <p:cNvPr id="45" name="Freeform 12">
              <a:extLst>
                <a:ext uri="{FF2B5EF4-FFF2-40B4-BE49-F238E27FC236}">
                  <a16:creationId xmlns:a16="http://schemas.microsoft.com/office/drawing/2014/main" id="{9E5BD61C-C3D0-4203-CE9D-473AEC92E260}"/>
                </a:ext>
              </a:extLst>
            </p:cNvPr>
            <p:cNvSpPr/>
            <p:nvPr/>
          </p:nvSpPr>
          <p:spPr>
            <a:xfrm>
              <a:off x="4876300" y="2722171"/>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l" defTabSz="609630" rtl="0" eaLnBrk="1" latinLnBrk="0" hangingPunct="1"/>
              <a:endParaRPr lang="fr-FR" sz="2400" b="1">
                <a:latin typeface="Microsoft Uighur" panose="02000000000000000000" pitchFamily="2" charset="-78"/>
                <a:cs typeface="Microsoft Uighur" panose="02000000000000000000" pitchFamily="2" charset="-78"/>
              </a:endParaRPr>
            </a:p>
          </p:txBody>
        </p:sp>
        <p:sp>
          <p:nvSpPr>
            <p:cNvPr id="46" name="TextBox 17">
              <a:extLst>
                <a:ext uri="{FF2B5EF4-FFF2-40B4-BE49-F238E27FC236}">
                  <a16:creationId xmlns:a16="http://schemas.microsoft.com/office/drawing/2014/main" id="{B04AD4D3-342D-7C08-2630-B55FBC92DC23}"/>
                </a:ext>
              </a:extLst>
            </p:cNvPr>
            <p:cNvSpPr txBox="1"/>
            <p:nvPr/>
          </p:nvSpPr>
          <p:spPr>
            <a:xfrm>
              <a:off x="5168506" y="2940363"/>
              <a:ext cx="2016450" cy="227264"/>
            </a:xfrm>
            <a:prstGeom prst="rect">
              <a:avLst/>
            </a:prstGeom>
          </p:spPr>
          <p:txBody>
            <a:bodyPr wrap="square" lIns="0" tIns="0" rIns="0" bIns="0" rtlCol="0" anchor="t">
              <a:spAutoFit/>
            </a:bodyPr>
            <a:lstStyle/>
            <a:p>
              <a:pPr algn="ctr" rtl="1">
                <a:lnSpc>
                  <a:spcPts val="2480"/>
                </a:lnSpc>
                <a:spcBef>
                  <a:spcPct val="0"/>
                </a:spcBef>
              </a:pPr>
              <a:r>
                <a:rPr lang="ar-SA" sz="4000" b="1" dirty="0">
                  <a:solidFill>
                    <a:prstClr val="black"/>
                  </a:solidFill>
                  <a:latin typeface="Microsoft Uighur" panose="02000000000000000000" pitchFamily="2" charset="-78"/>
                  <a:cs typeface="Microsoft Uighur" panose="02000000000000000000" pitchFamily="2" charset="-78"/>
                  <a:sym typeface="TS Qamus Bold"/>
                </a:rPr>
                <a:t>النشاط الرئيسي</a:t>
              </a:r>
              <a:endParaRPr lang="ar-EG" sz="4000" b="1" dirty="0">
                <a:solidFill>
                  <a:prstClr val="black"/>
                </a:solidFill>
                <a:latin typeface="Microsoft Uighur" panose="02000000000000000000" pitchFamily="2" charset="-78"/>
                <a:cs typeface="Microsoft Uighur" panose="02000000000000000000" pitchFamily="2" charset="-78"/>
                <a:sym typeface="TS Qamus Bold"/>
              </a:endParaRPr>
            </a:p>
          </p:txBody>
        </p:sp>
      </p:grpSp>
      <p:sp>
        <p:nvSpPr>
          <p:cNvPr id="5" name="TextBox 17">
            <a:extLst>
              <a:ext uri="{FF2B5EF4-FFF2-40B4-BE49-F238E27FC236}">
                <a16:creationId xmlns:a16="http://schemas.microsoft.com/office/drawing/2014/main" id="{A75C08E3-50C7-1CE4-86A5-42A535E0E252}"/>
              </a:ext>
            </a:extLst>
          </p:cNvPr>
          <p:cNvSpPr txBox="1"/>
          <p:nvPr/>
        </p:nvSpPr>
        <p:spPr>
          <a:xfrm>
            <a:off x="9384141" y="6102230"/>
            <a:ext cx="3837070" cy="953466"/>
          </a:xfrm>
          <a:prstGeom prst="rect">
            <a:avLst/>
          </a:prstGeom>
        </p:spPr>
        <p:txBody>
          <a:bodyPr wrap="square" lIns="0" tIns="0" rIns="0" bIns="0" rtlCol="0" anchor="t">
            <a:spAutoFit/>
          </a:bodyPr>
          <a:lstStyle/>
          <a:p>
            <a:pPr marL="0" marR="0" lvl="0" indent="0" algn="ctr" defTabSz="914400" rtl="1" eaLnBrk="1" fontAlgn="auto" latinLnBrk="0" hangingPunct="1">
              <a:lnSpc>
                <a:spcPts val="3720"/>
              </a:lnSpc>
              <a:spcBef>
                <a:spcPct val="0"/>
              </a:spcBef>
              <a:spcAft>
                <a:spcPts val="0"/>
              </a:spcAft>
              <a:buClrTx/>
              <a:buSzTx/>
              <a:buFontTx/>
              <a:buNone/>
              <a:tabLst/>
              <a:defRPr/>
            </a:pPr>
            <a:r>
              <a:rPr kumimoji="0" lang="ar-MA" sz="3200" b="1" u="none" strike="noStrike" kern="1200" cap="none" spc="0" normalizeH="0" baseline="0" noProof="0" dirty="0">
                <a:ln>
                  <a:noFill/>
                </a:ln>
                <a:solidFill>
                  <a:srgbClr val="000000"/>
                </a:solidFill>
                <a:effectLst/>
                <a:uLnTx/>
                <a:uFillTx/>
                <a:latin typeface="Microsoft Uighur" panose="02000000000000000000" pitchFamily="2" charset="-78"/>
                <a:ea typeface="TS Qamus Bold"/>
                <a:cs typeface="Microsoft Uighur" panose="02000000000000000000" pitchFamily="2" charset="-78"/>
                <a:sym typeface="TS Qamus Bold"/>
                <a:rtl/>
              </a:rPr>
              <a:t>تفكيك الأعداد باستخدام بطاقات التفكيك.</a:t>
            </a:r>
            <a:endParaRPr kumimoji="0" lang="ar-EG" sz="3200" b="1" u="none" strike="noStrike" kern="1200" cap="none" spc="0" normalizeH="0" baseline="0" noProof="0" dirty="0">
              <a:ln>
                <a:noFill/>
              </a:ln>
              <a:solidFill>
                <a:srgbClr val="000000"/>
              </a:solidFill>
              <a:effectLst/>
              <a:uLnTx/>
              <a:uFillTx/>
              <a:latin typeface="Microsoft Uighur" panose="02000000000000000000" pitchFamily="2" charset="-78"/>
              <a:ea typeface="TS Qamus Bold"/>
              <a:cs typeface="Microsoft Uighur" panose="02000000000000000000" pitchFamily="2" charset="-78"/>
              <a:sym typeface="TS Qamus Bold"/>
              <a:rtl/>
            </a:endParaRPr>
          </a:p>
        </p:txBody>
      </p:sp>
      <p:sp>
        <p:nvSpPr>
          <p:cNvPr id="6" name="TextBox 17">
            <a:extLst>
              <a:ext uri="{FF2B5EF4-FFF2-40B4-BE49-F238E27FC236}">
                <a16:creationId xmlns:a16="http://schemas.microsoft.com/office/drawing/2014/main" id="{7AB83E8C-5655-9EBF-5E04-E7C42EA77E4A}"/>
              </a:ext>
            </a:extLst>
          </p:cNvPr>
          <p:cNvSpPr txBox="1"/>
          <p:nvPr/>
        </p:nvSpPr>
        <p:spPr>
          <a:xfrm>
            <a:off x="3188809" y="6286500"/>
            <a:ext cx="5116991" cy="492443"/>
          </a:xfrm>
          <a:prstGeom prst="rect">
            <a:avLst/>
          </a:prstGeom>
        </p:spPr>
        <p:txBody>
          <a:bodyPr wrap="square" lIns="0" tIns="0" rIns="0" bIns="0" rtlCol="0" anchor="t">
            <a:spAutoFit/>
          </a:bodyPr>
          <a:lstStyle/>
          <a:p>
            <a:pPr marR="0" lvl="0" algn="ctr" defTabSz="914400" rtl="1" eaLnBrk="1" fontAlgn="auto" latinLnBrk="0" hangingPunct="1">
              <a:lnSpc>
                <a:spcPct val="100000"/>
              </a:lnSpc>
              <a:spcBef>
                <a:spcPct val="0"/>
              </a:spcBef>
              <a:spcAft>
                <a:spcPts val="0"/>
              </a:spcAft>
              <a:buClrTx/>
              <a:buSzTx/>
              <a:tabLst/>
              <a:defRPr/>
            </a:pPr>
            <a:r>
              <a:rPr kumimoji="0" lang="ar-MA" sz="3200" b="1" u="none" strike="noStrike" kern="120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sym typeface="TS Qamus Bold"/>
                <a:rtl/>
              </a:rPr>
              <a:t>القسمة باستخدام لعبة النقود.</a:t>
            </a:r>
          </a:p>
        </p:txBody>
      </p:sp>
    </p:spTree>
    <p:extLst>
      <p:ext uri="{BB962C8B-B14F-4D97-AF65-F5344CB8AC3E}">
        <p14:creationId xmlns:p14="http://schemas.microsoft.com/office/powerpoint/2010/main" val="13104241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90BA5-65D0-BBF6-7A78-A65BF8F856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86040F-3671-348B-1855-1BD579183C66}"/>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5F886956-468C-851C-B0EF-7774C9EE49B1}"/>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3910FE19-C846-1469-A0B9-8D04661D7C21}"/>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821EC2BF-5AEB-A044-B4D2-89F52B23813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521F0609-F207-0AA7-7C47-5DB4B0B33D21}"/>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1CF77E65-C8C4-E8E7-C344-22E119302493}"/>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A6684120-2B82-F70C-7EE7-7430CF417E94}"/>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02B8F944-DC80-B7A3-9F42-FDC6D42E41B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4CE052DA-FF11-220F-FD77-4E9D49C775CF}"/>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E2E57D32-9359-11A4-2279-CF90BF9F134D}"/>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4FF2C8FB-C5D7-F146-E6E3-09677C9D2D1E}"/>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84CBC5A1-B458-6992-08EA-08F9699AF348}"/>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B5E24F17-DCE8-E312-1F2F-950E5D9699B1}"/>
              </a:ext>
            </a:extLst>
          </p:cNvPr>
          <p:cNvSpPr/>
          <p:nvPr/>
        </p:nvSpPr>
        <p:spPr>
          <a:xfrm>
            <a:off x="2561618" y="2588315"/>
            <a:ext cx="12827589" cy="6740021"/>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986324AE-7F00-C8A7-B950-DA8AE0B9F428}"/>
              </a:ext>
            </a:extLst>
          </p:cNvPr>
          <p:cNvGrpSpPr/>
          <p:nvPr/>
        </p:nvGrpSpPr>
        <p:grpSpPr>
          <a:xfrm rot="5400000">
            <a:off x="12099213" y="5642157"/>
            <a:ext cx="6784382" cy="676701"/>
            <a:chOff x="-12964" y="0"/>
            <a:chExt cx="1123550" cy="217220"/>
          </a:xfrm>
        </p:grpSpPr>
        <p:sp>
          <p:nvSpPr>
            <p:cNvPr id="14" name="Freeform 14">
              <a:extLst>
                <a:ext uri="{FF2B5EF4-FFF2-40B4-BE49-F238E27FC236}">
                  <a16:creationId xmlns:a16="http://schemas.microsoft.com/office/drawing/2014/main" id="{1E355452-1850-CC57-3043-574D32A9477D}"/>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6FB19AC0-93F8-7A1F-7670-FBDBBE55744D}"/>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1D3A5898-8A1A-9128-E156-27ACABC6FAAF}"/>
              </a:ext>
            </a:extLst>
          </p:cNvPr>
          <p:cNvSpPr txBox="1"/>
          <p:nvPr/>
        </p:nvSpPr>
        <p:spPr>
          <a:xfrm>
            <a:off x="4230067" y="2941972"/>
            <a:ext cx="10583675" cy="6032421"/>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القسمة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5.2. نمذجة و محاكاة الأنشطة</a:t>
            </a:r>
          </a:p>
        </p:txBody>
      </p:sp>
      <p:sp>
        <p:nvSpPr>
          <p:cNvPr id="17" name="TextBox 24">
            <a:extLst>
              <a:ext uri="{FF2B5EF4-FFF2-40B4-BE49-F238E27FC236}">
                <a16:creationId xmlns:a16="http://schemas.microsoft.com/office/drawing/2014/main" id="{3D45829B-E782-02E6-2BD8-571868F60331}"/>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القسمة</a:t>
            </a:r>
          </a:p>
        </p:txBody>
      </p:sp>
    </p:spTree>
    <p:extLst>
      <p:ext uri="{BB962C8B-B14F-4D97-AF65-F5344CB8AC3E}">
        <p14:creationId xmlns:p14="http://schemas.microsoft.com/office/powerpoint/2010/main" val="2850989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C4B5F-30D8-D80A-4B57-0100028F150D}"/>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DF3ABC5D-B696-1EDE-1453-F202D9C30A51}"/>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F9CED712-678B-4F7B-E7C1-794869331488}"/>
              </a:ext>
            </a:extLst>
          </p:cNvPr>
          <p:cNvSpPr/>
          <p:nvPr/>
        </p:nvSpPr>
        <p:spPr>
          <a:xfrm>
            <a:off x="0" y="8915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2518AC12-A02E-2351-7568-1BBE8670EEAC}"/>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4E8EAFEC-A677-8DAE-E8F1-9C6DF9F5D12B}"/>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a:p>
        </p:txBody>
      </p:sp>
      <p:sp>
        <p:nvSpPr>
          <p:cNvPr id="12" name="TextBox 12">
            <a:extLst>
              <a:ext uri="{FF2B5EF4-FFF2-40B4-BE49-F238E27FC236}">
                <a16:creationId xmlns:a16="http://schemas.microsoft.com/office/drawing/2014/main" id="{AC0C788C-B790-8153-ED93-23792558DFCA}"/>
              </a:ext>
            </a:extLst>
          </p:cNvPr>
          <p:cNvSpPr txBox="1"/>
          <p:nvPr/>
        </p:nvSpPr>
        <p:spPr>
          <a:xfrm>
            <a:off x="5380860" y="945147"/>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14" name="Freeform 10">
            <a:extLst>
              <a:ext uri="{FF2B5EF4-FFF2-40B4-BE49-F238E27FC236}">
                <a16:creationId xmlns:a16="http://schemas.microsoft.com/office/drawing/2014/main" id="{7BF38CD7-B6D8-EC0B-A482-6E48E0AA2B93}"/>
              </a:ext>
            </a:extLst>
          </p:cNvPr>
          <p:cNvSpPr/>
          <p:nvPr/>
        </p:nvSpPr>
        <p:spPr>
          <a:xfrm>
            <a:off x="6553980" y="1516236"/>
            <a:ext cx="5075700"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8" name="TextBox 15">
            <a:extLst>
              <a:ext uri="{FF2B5EF4-FFF2-40B4-BE49-F238E27FC236}">
                <a16:creationId xmlns:a16="http://schemas.microsoft.com/office/drawing/2014/main" id="{3F60A29A-D7F2-C84E-CE4B-D39B6EBF1862}"/>
              </a:ext>
            </a:extLst>
          </p:cNvPr>
          <p:cNvSpPr txBox="1"/>
          <p:nvPr/>
        </p:nvSpPr>
        <p:spPr>
          <a:xfrm>
            <a:off x="6564639" y="1655583"/>
            <a:ext cx="4510638" cy="746358"/>
          </a:xfrm>
          <a:prstGeom prst="rect">
            <a:avLst/>
          </a:prstGeom>
        </p:spPr>
        <p:txBody>
          <a:bodyPr wrap="square" lIns="0" tIns="0" rIns="0" bIns="0" rtlCol="0" anchor="t">
            <a:spAutoFit/>
          </a:bodyPr>
          <a:lstStyle/>
          <a:p>
            <a:pPr marL="0" lvl="0" indent="0" algn="ctr" rtl="1">
              <a:lnSpc>
                <a:spcPts val="5580"/>
              </a:lnSpc>
              <a:spcBef>
                <a:spcPct val="0"/>
              </a:spcBef>
            </a:pPr>
            <a:r>
              <a:rPr lang="ar-MA" sz="54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الإعداد المادي</a:t>
            </a:r>
            <a:endParaRPr lang="ar-EG" sz="54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13" name="Freeform 4">
            <a:extLst>
              <a:ext uri="{FF2B5EF4-FFF2-40B4-BE49-F238E27FC236}">
                <a16:creationId xmlns:a16="http://schemas.microsoft.com/office/drawing/2014/main" id="{4FC0ED55-8BA2-491A-E064-3A4C14C22F19}"/>
              </a:ext>
            </a:extLst>
          </p:cNvPr>
          <p:cNvSpPr/>
          <p:nvPr/>
        </p:nvSpPr>
        <p:spPr>
          <a:xfrm rot="2700000" flipV="1">
            <a:off x="12281298" y="2839153"/>
            <a:ext cx="1699927" cy="802992"/>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endParaRPr lang="fr-FR"/>
          </a:p>
        </p:txBody>
      </p:sp>
      <p:sp>
        <p:nvSpPr>
          <p:cNvPr id="15" name="Freeform 5">
            <a:extLst>
              <a:ext uri="{FF2B5EF4-FFF2-40B4-BE49-F238E27FC236}">
                <a16:creationId xmlns:a16="http://schemas.microsoft.com/office/drawing/2014/main" id="{95659DBA-3F37-6EFB-C9DD-9784079D87E9}"/>
              </a:ext>
            </a:extLst>
          </p:cNvPr>
          <p:cNvSpPr/>
          <p:nvPr/>
        </p:nvSpPr>
        <p:spPr>
          <a:xfrm rot="-2700000" flipH="1" flipV="1">
            <a:off x="4125941" y="2843398"/>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endParaRPr lang="fr-FR"/>
          </a:p>
        </p:txBody>
      </p:sp>
      <p:grpSp>
        <p:nvGrpSpPr>
          <p:cNvPr id="17" name="Group 16">
            <a:extLst>
              <a:ext uri="{FF2B5EF4-FFF2-40B4-BE49-F238E27FC236}">
                <a16:creationId xmlns:a16="http://schemas.microsoft.com/office/drawing/2014/main" id="{088E9492-FC98-539E-033C-355E83C72B06}"/>
              </a:ext>
            </a:extLst>
          </p:cNvPr>
          <p:cNvGrpSpPr/>
          <p:nvPr/>
        </p:nvGrpSpPr>
        <p:grpSpPr>
          <a:xfrm>
            <a:off x="1953657" y="4102926"/>
            <a:ext cx="3736418" cy="1129250"/>
            <a:chOff x="0" y="0"/>
            <a:chExt cx="1922617" cy="2496304"/>
          </a:xfrm>
        </p:grpSpPr>
        <p:sp>
          <p:nvSpPr>
            <p:cNvPr id="18" name="Freeform 17">
              <a:extLst>
                <a:ext uri="{FF2B5EF4-FFF2-40B4-BE49-F238E27FC236}">
                  <a16:creationId xmlns:a16="http://schemas.microsoft.com/office/drawing/2014/main" id="{4926D975-F2CC-41BD-92EF-8527B7E10012}"/>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8">
              <a:extLst>
                <a:ext uri="{FF2B5EF4-FFF2-40B4-BE49-F238E27FC236}">
                  <a16:creationId xmlns:a16="http://schemas.microsoft.com/office/drawing/2014/main" id="{0E67771E-A85D-0379-3FF3-E698466C68BB}"/>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0" name="Freeform 19">
              <a:extLst>
                <a:ext uri="{FF2B5EF4-FFF2-40B4-BE49-F238E27FC236}">
                  <a16:creationId xmlns:a16="http://schemas.microsoft.com/office/drawing/2014/main" id="{B2D9CD99-619C-09A1-0CF6-D96ECD4BEA68}"/>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1" name="TextBox 37">
            <a:extLst>
              <a:ext uri="{FF2B5EF4-FFF2-40B4-BE49-F238E27FC236}">
                <a16:creationId xmlns:a16="http://schemas.microsoft.com/office/drawing/2014/main" id="{387AF436-5311-D141-D32C-52453A7AB9FD}"/>
              </a:ext>
            </a:extLst>
          </p:cNvPr>
          <p:cNvSpPr txBox="1"/>
          <p:nvPr/>
        </p:nvSpPr>
        <p:spPr>
          <a:xfrm>
            <a:off x="13444206" y="4544721"/>
            <a:ext cx="2390218" cy="280846"/>
          </a:xfrm>
          <a:prstGeom prst="rect">
            <a:avLst/>
          </a:prstGeom>
        </p:spPr>
        <p:txBody>
          <a:bodyPr lIns="0" tIns="0" rIns="0" bIns="0" rtlCol="0" anchor="t">
            <a:spAutoFit/>
          </a:bodyPr>
          <a:lstStyle/>
          <a:p>
            <a:pPr marL="0" lvl="0" indent="0" algn="ctr" rtl="1">
              <a:lnSpc>
                <a:spcPts val="1804"/>
              </a:lnSpc>
              <a:spcBef>
                <a:spcPct val="0"/>
              </a:spcBef>
            </a:pPr>
            <a:r>
              <a:rPr lang="ar-MA"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الإعداد القبلي</a:t>
            </a:r>
            <a:endPar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22" name="Group 16">
            <a:extLst>
              <a:ext uri="{FF2B5EF4-FFF2-40B4-BE49-F238E27FC236}">
                <a16:creationId xmlns:a16="http://schemas.microsoft.com/office/drawing/2014/main" id="{428056DA-A2FC-D5F7-DF58-68FD7CCC12E7}"/>
              </a:ext>
            </a:extLst>
          </p:cNvPr>
          <p:cNvGrpSpPr/>
          <p:nvPr/>
        </p:nvGrpSpPr>
        <p:grpSpPr>
          <a:xfrm>
            <a:off x="12960110" y="4197189"/>
            <a:ext cx="3736836" cy="1154035"/>
            <a:chOff x="-215" y="-55494"/>
            <a:chExt cx="1922832" cy="2551093"/>
          </a:xfrm>
        </p:grpSpPr>
        <p:sp>
          <p:nvSpPr>
            <p:cNvPr id="23" name="Freeform 17">
              <a:extLst>
                <a:ext uri="{FF2B5EF4-FFF2-40B4-BE49-F238E27FC236}">
                  <a16:creationId xmlns:a16="http://schemas.microsoft.com/office/drawing/2014/main" id="{E407A6BD-BB23-A608-5E40-CD5E1889E5A5}"/>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4" name="Freeform 18">
              <a:extLst>
                <a:ext uri="{FF2B5EF4-FFF2-40B4-BE49-F238E27FC236}">
                  <a16:creationId xmlns:a16="http://schemas.microsoft.com/office/drawing/2014/main" id="{F6AEDF06-2B22-85AA-ED97-7EFD6E7CDA3B}"/>
                </a:ext>
              </a:extLst>
            </p:cNvPr>
            <p:cNvSpPr/>
            <p:nvPr/>
          </p:nvSpPr>
          <p:spPr>
            <a:xfrm>
              <a:off x="11430" y="-55494"/>
              <a:ext cx="1861657" cy="2441693"/>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pPr marL="0" algn="r" defTabSz="914400" rtl="1" eaLnBrk="1" latinLnBrk="0" hangingPunct="1"/>
              <a:endParaRPr lang="fr-FR" sz="2400" b="1" dirty="0">
                <a:latin typeface="Microsoft Uighur" panose="02000000000000000000" pitchFamily="2" charset="-78"/>
                <a:cs typeface="Microsoft Uighur" panose="02000000000000000000" pitchFamily="2" charset="-78"/>
              </a:endParaRPr>
            </a:p>
          </p:txBody>
        </p:sp>
        <p:sp>
          <p:nvSpPr>
            <p:cNvPr id="25" name="Freeform 19">
              <a:extLst>
                <a:ext uri="{FF2B5EF4-FFF2-40B4-BE49-F238E27FC236}">
                  <a16:creationId xmlns:a16="http://schemas.microsoft.com/office/drawing/2014/main" id="{EEBC7D13-79AD-ADA0-26DD-A22476B8AF59}"/>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grpSp>
      <p:sp>
        <p:nvSpPr>
          <p:cNvPr id="26" name="TextBox 37">
            <a:extLst>
              <a:ext uri="{FF2B5EF4-FFF2-40B4-BE49-F238E27FC236}">
                <a16:creationId xmlns:a16="http://schemas.microsoft.com/office/drawing/2014/main" id="{B31AA818-5D10-6148-B123-904A9AFBF7AB}"/>
              </a:ext>
            </a:extLst>
          </p:cNvPr>
          <p:cNvSpPr txBox="1"/>
          <p:nvPr/>
        </p:nvSpPr>
        <p:spPr>
          <a:xfrm>
            <a:off x="13013565" y="4602416"/>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الخطاطة الذهنية</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9" name="TextBox 37">
            <a:extLst>
              <a:ext uri="{FF2B5EF4-FFF2-40B4-BE49-F238E27FC236}">
                <a16:creationId xmlns:a16="http://schemas.microsoft.com/office/drawing/2014/main" id="{570B386C-601F-556A-06D2-859F1B1A47D4}"/>
              </a:ext>
            </a:extLst>
          </p:cNvPr>
          <p:cNvSpPr txBox="1"/>
          <p:nvPr/>
        </p:nvSpPr>
        <p:spPr>
          <a:xfrm>
            <a:off x="7878966" y="4507633"/>
            <a:ext cx="2390218" cy="280846"/>
          </a:xfrm>
          <a:prstGeom prst="rect">
            <a:avLst/>
          </a:prstGeom>
        </p:spPr>
        <p:txBody>
          <a:bodyPr lIns="0" tIns="0" rIns="0" bIns="0" rtlCol="0" anchor="t">
            <a:spAutoFit/>
          </a:bodyPr>
          <a:lstStyle/>
          <a:p>
            <a:pPr marL="0" lvl="0" indent="0" algn="ctr" rtl="1">
              <a:lnSpc>
                <a:spcPts val="1804"/>
              </a:lnSpc>
              <a:spcBef>
                <a:spcPct val="0"/>
              </a:spcBef>
            </a:pPr>
            <a:r>
              <a:rPr lang="ar-MA"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الإعداد القبلي</a:t>
            </a:r>
            <a:endPar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30" name="Group 16">
            <a:extLst>
              <a:ext uri="{FF2B5EF4-FFF2-40B4-BE49-F238E27FC236}">
                <a16:creationId xmlns:a16="http://schemas.microsoft.com/office/drawing/2014/main" id="{477CB20B-BADA-8E84-F56D-056983CFB75B}"/>
              </a:ext>
            </a:extLst>
          </p:cNvPr>
          <p:cNvGrpSpPr/>
          <p:nvPr/>
        </p:nvGrpSpPr>
        <p:grpSpPr>
          <a:xfrm>
            <a:off x="7394870" y="4160101"/>
            <a:ext cx="3736836" cy="1154035"/>
            <a:chOff x="-215" y="-55494"/>
            <a:chExt cx="1922832" cy="2551093"/>
          </a:xfrm>
        </p:grpSpPr>
        <p:sp>
          <p:nvSpPr>
            <p:cNvPr id="31" name="Freeform 17">
              <a:extLst>
                <a:ext uri="{FF2B5EF4-FFF2-40B4-BE49-F238E27FC236}">
                  <a16:creationId xmlns:a16="http://schemas.microsoft.com/office/drawing/2014/main" id="{A16EA289-9715-9EEE-A807-1AC15D76A181}"/>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2" name="Freeform 18">
              <a:extLst>
                <a:ext uri="{FF2B5EF4-FFF2-40B4-BE49-F238E27FC236}">
                  <a16:creationId xmlns:a16="http://schemas.microsoft.com/office/drawing/2014/main" id="{F43983A6-86F0-F61D-B42E-D7E0DC481EBA}"/>
                </a:ext>
              </a:extLst>
            </p:cNvPr>
            <p:cNvSpPr/>
            <p:nvPr/>
          </p:nvSpPr>
          <p:spPr>
            <a:xfrm>
              <a:off x="11430" y="-55494"/>
              <a:ext cx="1861657" cy="2441693"/>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33" name="Freeform 19">
              <a:extLst>
                <a:ext uri="{FF2B5EF4-FFF2-40B4-BE49-F238E27FC236}">
                  <a16:creationId xmlns:a16="http://schemas.microsoft.com/office/drawing/2014/main" id="{335AF55E-1924-99EE-3E42-9FCEB5C543E1}"/>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34" name="TextBox 37">
            <a:extLst>
              <a:ext uri="{FF2B5EF4-FFF2-40B4-BE49-F238E27FC236}">
                <a16:creationId xmlns:a16="http://schemas.microsoft.com/office/drawing/2014/main" id="{F55B9647-D8A7-4E0E-34FD-C9233BF24FE9}"/>
              </a:ext>
            </a:extLst>
          </p:cNvPr>
          <p:cNvSpPr txBox="1"/>
          <p:nvPr/>
        </p:nvSpPr>
        <p:spPr>
          <a:xfrm>
            <a:off x="7432538" y="4707076"/>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البطاقات التقنية للأنشطة</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5" name="Freeform 6">
            <a:extLst>
              <a:ext uri="{FF2B5EF4-FFF2-40B4-BE49-F238E27FC236}">
                <a16:creationId xmlns:a16="http://schemas.microsoft.com/office/drawing/2014/main" id="{45F826AB-68DF-E2F2-6D86-A75C5F9EEE30}"/>
              </a:ext>
            </a:extLst>
          </p:cNvPr>
          <p:cNvSpPr/>
          <p:nvPr/>
        </p:nvSpPr>
        <p:spPr>
          <a:xfrm rot="7647761">
            <a:off x="8323938" y="2896939"/>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6" name="TextBox 37">
            <a:extLst>
              <a:ext uri="{FF2B5EF4-FFF2-40B4-BE49-F238E27FC236}">
                <a16:creationId xmlns:a16="http://schemas.microsoft.com/office/drawing/2014/main" id="{65B3FA51-4D84-5FCE-36F6-C83EB8CB8CB0}"/>
              </a:ext>
            </a:extLst>
          </p:cNvPr>
          <p:cNvSpPr txBox="1"/>
          <p:nvPr/>
        </p:nvSpPr>
        <p:spPr>
          <a:xfrm>
            <a:off x="1992185" y="4573517"/>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الوسائل</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40" name="Image 39">
            <a:extLst>
              <a:ext uri="{FF2B5EF4-FFF2-40B4-BE49-F238E27FC236}">
                <a16:creationId xmlns:a16="http://schemas.microsoft.com/office/drawing/2014/main" id="{88974C55-69A7-47F6-141F-010AFF0CB3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6877" y="5390335"/>
            <a:ext cx="3282416" cy="1856367"/>
          </a:xfrm>
          <a:prstGeom prst="rect">
            <a:avLst/>
          </a:prstGeom>
        </p:spPr>
      </p:pic>
      <p:pic>
        <p:nvPicPr>
          <p:cNvPr id="42" name="Image 41">
            <a:extLst>
              <a:ext uri="{FF2B5EF4-FFF2-40B4-BE49-F238E27FC236}">
                <a16:creationId xmlns:a16="http://schemas.microsoft.com/office/drawing/2014/main" id="{5E608B15-036F-02BF-2F0F-E918D5D4F9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740" y="6007896"/>
            <a:ext cx="3282416" cy="1857453"/>
          </a:xfrm>
          <a:prstGeom prst="rect">
            <a:avLst/>
          </a:prstGeom>
        </p:spPr>
      </p:pic>
      <p:pic>
        <p:nvPicPr>
          <p:cNvPr id="44" name="Image 43">
            <a:extLst>
              <a:ext uri="{FF2B5EF4-FFF2-40B4-BE49-F238E27FC236}">
                <a16:creationId xmlns:a16="http://schemas.microsoft.com/office/drawing/2014/main" id="{1B593766-CE35-1843-E9E4-33BDFC653C3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4049" y="6936951"/>
            <a:ext cx="3282416" cy="1856796"/>
          </a:xfrm>
          <a:prstGeom prst="rect">
            <a:avLst/>
          </a:prstGeom>
        </p:spPr>
      </p:pic>
      <p:pic>
        <p:nvPicPr>
          <p:cNvPr id="45" name="Image 6">
            <a:extLst>
              <a:ext uri="{FF2B5EF4-FFF2-40B4-BE49-F238E27FC236}">
                <a16:creationId xmlns:a16="http://schemas.microsoft.com/office/drawing/2014/main" id="{7E5D6DBC-66CA-9614-F974-22202D5A91E9}"/>
              </a:ext>
            </a:extLst>
          </p:cNvPr>
          <p:cNvPicPr>
            <a:picLocks noChangeAspect="1"/>
          </p:cNvPicPr>
          <p:nvPr/>
        </p:nvPicPr>
        <p:blipFill rotWithShape="1">
          <a:blip r:embed="rId9">
            <a:clrChange>
              <a:clrFrom>
                <a:srgbClr val="FFFFFF"/>
              </a:clrFrom>
              <a:clrTo>
                <a:srgbClr val="FFFFFF">
                  <a:alpha val="0"/>
                </a:srgbClr>
              </a:clrTo>
            </a:clrChange>
          </a:blip>
          <a:srcRect l="2365" t="11904" r="881"/>
          <a:stretch/>
        </p:blipFill>
        <p:spPr>
          <a:xfrm>
            <a:off x="2236169" y="5274168"/>
            <a:ext cx="3160832" cy="1466634"/>
          </a:xfrm>
          <a:prstGeom prst="rect">
            <a:avLst/>
          </a:prstGeom>
        </p:spPr>
      </p:pic>
      <p:pic>
        <p:nvPicPr>
          <p:cNvPr id="47" name="Image 46">
            <a:extLst>
              <a:ext uri="{FF2B5EF4-FFF2-40B4-BE49-F238E27FC236}">
                <a16:creationId xmlns:a16="http://schemas.microsoft.com/office/drawing/2014/main" id="{3F447CF0-799D-F10B-54D9-5E901C7805A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57479" y="6779473"/>
            <a:ext cx="2342703" cy="1767014"/>
          </a:xfrm>
          <a:prstGeom prst="rect">
            <a:avLst/>
          </a:prstGeom>
        </p:spPr>
      </p:pic>
      <p:pic>
        <p:nvPicPr>
          <p:cNvPr id="48" name="Image 47">
            <a:extLst>
              <a:ext uri="{FF2B5EF4-FFF2-40B4-BE49-F238E27FC236}">
                <a16:creationId xmlns:a16="http://schemas.microsoft.com/office/drawing/2014/main" id="{4FE6ED1B-E81E-7CC7-2DAA-6850D9D6127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84382" y="6661932"/>
            <a:ext cx="1128419" cy="1222947"/>
          </a:xfrm>
          <a:prstGeom prst="rect">
            <a:avLst/>
          </a:prstGeom>
        </p:spPr>
      </p:pic>
      <p:pic>
        <p:nvPicPr>
          <p:cNvPr id="49" name="Image 48">
            <a:extLst>
              <a:ext uri="{FF2B5EF4-FFF2-40B4-BE49-F238E27FC236}">
                <a16:creationId xmlns:a16="http://schemas.microsoft.com/office/drawing/2014/main" id="{28147D38-8DCF-6284-351C-58484808B81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35910" y="7290334"/>
            <a:ext cx="1179091" cy="1207165"/>
          </a:xfrm>
          <a:prstGeom prst="rect">
            <a:avLst/>
          </a:prstGeom>
        </p:spPr>
      </p:pic>
      <p:pic>
        <p:nvPicPr>
          <p:cNvPr id="41" name="Image 40">
            <a:extLst>
              <a:ext uri="{FF2B5EF4-FFF2-40B4-BE49-F238E27FC236}">
                <a16:creationId xmlns:a16="http://schemas.microsoft.com/office/drawing/2014/main" id="{3C744425-2AAD-BDE3-D2CF-F809ED55E3C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420346" y="5426210"/>
            <a:ext cx="2378037" cy="1615460"/>
          </a:xfrm>
          <a:prstGeom prst="rect">
            <a:avLst/>
          </a:prstGeom>
        </p:spPr>
      </p:pic>
      <p:pic>
        <p:nvPicPr>
          <p:cNvPr id="43" name="Image 42">
            <a:extLst>
              <a:ext uri="{FF2B5EF4-FFF2-40B4-BE49-F238E27FC236}">
                <a16:creationId xmlns:a16="http://schemas.microsoft.com/office/drawing/2014/main" id="{1D235D8C-A9D9-E8F3-37D4-EB959A04F66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380479" y="6567070"/>
            <a:ext cx="2510608" cy="1614243"/>
          </a:xfrm>
          <a:prstGeom prst="rect">
            <a:avLst/>
          </a:prstGeom>
        </p:spPr>
      </p:pic>
      <p:sp>
        <p:nvSpPr>
          <p:cNvPr id="2" name="Rectangle 1">
            <a:extLst>
              <a:ext uri="{FF2B5EF4-FFF2-40B4-BE49-F238E27FC236}">
                <a16:creationId xmlns:a16="http://schemas.microsoft.com/office/drawing/2014/main" id="{2B2CEAC2-7923-6410-91C8-5595DEE47792}"/>
              </a:ext>
            </a:extLst>
          </p:cNvPr>
          <p:cNvSpPr/>
          <p:nvPr/>
        </p:nvSpPr>
        <p:spPr>
          <a:xfrm>
            <a:off x="-1" y="-23337"/>
            <a:ext cx="18338443" cy="1105502"/>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D489742F-DF94-F843-8569-16E1A9A13348}"/>
              </a:ext>
            </a:extLst>
          </p:cNvPr>
          <p:cNvSpPr/>
          <p:nvPr/>
        </p:nvSpPr>
        <p:spPr>
          <a:xfrm rot="-10800000">
            <a:off x="13944599" y="311783"/>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7B882E93-2B3D-89BE-7F99-7A78CD8D24A4}"/>
              </a:ext>
            </a:extLst>
          </p:cNvPr>
          <p:cNvSpPr txBox="1"/>
          <p:nvPr/>
        </p:nvSpPr>
        <p:spPr>
          <a:xfrm>
            <a:off x="13944600" y="849318"/>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3.2 . الإعداد المادي</a:t>
            </a:r>
          </a:p>
        </p:txBody>
      </p:sp>
    </p:spTree>
    <p:extLst>
      <p:ext uri="{BB962C8B-B14F-4D97-AF65-F5344CB8AC3E}">
        <p14:creationId xmlns:p14="http://schemas.microsoft.com/office/powerpoint/2010/main" val="14723280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9CBE6-DD98-E2BC-EE68-EA0069B985A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D04F49A-36E6-AB99-3A7F-7C0275B628A3}"/>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429822ED-A969-877F-0D32-61F462BA7A4C}"/>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FB4D1F7-8BE1-FD64-C908-10A2BC5E95D9}"/>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B67BB4AB-C06C-1DF2-298A-5DA19906E72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3AC64985-F7C2-F3E4-AD4B-139122B47111}"/>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4F7FCE8B-9FE2-B3B4-E10B-1A972F018155}"/>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EA68B45C-944A-D080-C84B-559428548134}"/>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48F087ED-080D-40A8-2320-7A8DE30BD54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74DFEF15-A772-3092-C168-E22A144EAC3A}"/>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8427602F-45FB-7413-48D0-64F0D2EA5E25}"/>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F86041CD-7C6C-206B-F12A-202F6AB8833B}"/>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A68086FE-1697-C9E2-4431-EE4BD7357EC1}"/>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03843BF5-A8FB-2E2C-CAFF-7BE58E00837F}"/>
              </a:ext>
            </a:extLst>
          </p:cNvPr>
          <p:cNvSpPr/>
          <p:nvPr/>
        </p:nvSpPr>
        <p:spPr>
          <a:xfrm>
            <a:off x="2561618" y="2621711"/>
            <a:ext cx="12827589" cy="6386365"/>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F5181FFD-C217-DBC6-DFEB-C32B384A4C54}"/>
              </a:ext>
            </a:extLst>
          </p:cNvPr>
          <p:cNvGrpSpPr/>
          <p:nvPr/>
        </p:nvGrpSpPr>
        <p:grpSpPr>
          <a:xfrm rot="5400000">
            <a:off x="12298222" y="5476544"/>
            <a:ext cx="6386364" cy="676701"/>
            <a:chOff x="-12964" y="0"/>
            <a:chExt cx="1123550" cy="217220"/>
          </a:xfrm>
        </p:grpSpPr>
        <p:sp>
          <p:nvSpPr>
            <p:cNvPr id="14" name="Freeform 14">
              <a:extLst>
                <a:ext uri="{FF2B5EF4-FFF2-40B4-BE49-F238E27FC236}">
                  <a16:creationId xmlns:a16="http://schemas.microsoft.com/office/drawing/2014/main" id="{62B5848B-3D15-CA1E-C5DA-6E27897E9470}"/>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7FFE1AE1-C6C7-7ABD-8B54-246597991126}"/>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6E916A1D-AC3F-B98E-6C02-64AF5D7490CE}"/>
              </a:ext>
            </a:extLst>
          </p:cNvPr>
          <p:cNvSpPr txBox="1"/>
          <p:nvPr/>
        </p:nvSpPr>
        <p:spPr>
          <a:xfrm>
            <a:off x="4136093" y="2798682"/>
            <a:ext cx="10583675" cy="6032421"/>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القسمة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5.2. نمذجة و محاكاة الأنشطة</a:t>
            </a:r>
          </a:p>
        </p:txBody>
      </p:sp>
      <p:sp>
        <p:nvSpPr>
          <p:cNvPr id="17" name="TextBox 24">
            <a:extLst>
              <a:ext uri="{FF2B5EF4-FFF2-40B4-BE49-F238E27FC236}">
                <a16:creationId xmlns:a16="http://schemas.microsoft.com/office/drawing/2014/main" id="{114AC71C-5C34-C294-2A64-E299E60770B4}"/>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القسمة</a:t>
            </a:r>
          </a:p>
        </p:txBody>
      </p:sp>
    </p:spTree>
    <p:extLst>
      <p:ext uri="{BB962C8B-B14F-4D97-AF65-F5344CB8AC3E}">
        <p14:creationId xmlns:p14="http://schemas.microsoft.com/office/powerpoint/2010/main" val="1565907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9D359-A1B1-7FCA-E9A8-69EF13F3A95F}"/>
            </a:ext>
          </a:extLst>
        </p:cNvPr>
        <p:cNvGrpSpPr/>
        <p:nvPr/>
      </p:nvGrpSpPr>
      <p:grpSpPr>
        <a:xfrm>
          <a:off x="0" y="0"/>
          <a:ext cx="0" cy="0"/>
          <a:chOff x="0" y="0"/>
          <a:chExt cx="0" cy="0"/>
        </a:xfrm>
      </p:grpSpPr>
      <p:sp>
        <p:nvSpPr>
          <p:cNvPr id="18" name="Forme libre : forme 19">
            <a:extLst>
              <a:ext uri="{FF2B5EF4-FFF2-40B4-BE49-F238E27FC236}">
                <a16:creationId xmlns:a16="http://schemas.microsoft.com/office/drawing/2014/main" id="{0C53FD2A-42F9-4C18-9975-56205593AFFD}"/>
              </a:ext>
            </a:extLst>
          </p:cNvPr>
          <p:cNvSpPr/>
          <p:nvPr/>
        </p:nvSpPr>
        <p:spPr>
          <a:xfrm rot="21239963" flipH="1">
            <a:off x="4899036" y="4252757"/>
            <a:ext cx="3553128" cy="3527290"/>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9" name="Forme libre : forme 19">
            <a:extLst>
              <a:ext uri="{FF2B5EF4-FFF2-40B4-BE49-F238E27FC236}">
                <a16:creationId xmlns:a16="http://schemas.microsoft.com/office/drawing/2014/main" id="{23F6A3C2-00B9-EE2D-3801-F6F4F85D6FCC}"/>
              </a:ext>
            </a:extLst>
          </p:cNvPr>
          <p:cNvSpPr/>
          <p:nvPr/>
        </p:nvSpPr>
        <p:spPr>
          <a:xfrm rot="21239963" flipH="1">
            <a:off x="530241" y="4183027"/>
            <a:ext cx="3553128" cy="3527290"/>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sz="2025" dirty="0"/>
          </a:p>
        </p:txBody>
      </p:sp>
      <p:sp>
        <p:nvSpPr>
          <p:cNvPr id="20" name="Forme libre : forme 19">
            <a:extLst>
              <a:ext uri="{FF2B5EF4-FFF2-40B4-BE49-F238E27FC236}">
                <a16:creationId xmlns:a16="http://schemas.microsoft.com/office/drawing/2014/main" id="{8ED2240B-FF2E-7A42-C0A8-95DD350FA950}"/>
              </a:ext>
            </a:extLst>
          </p:cNvPr>
          <p:cNvSpPr/>
          <p:nvPr/>
        </p:nvSpPr>
        <p:spPr>
          <a:xfrm rot="21239963" flipH="1">
            <a:off x="13952220" y="4335570"/>
            <a:ext cx="3553128" cy="3527290"/>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CB233C16-4970-C883-4896-823910E27C3A}"/>
              </a:ext>
            </a:extLst>
          </p:cNvPr>
          <p:cNvSpPr/>
          <p:nvPr/>
        </p:nvSpPr>
        <p:spPr>
          <a:xfrm rot="21239963" flipH="1">
            <a:off x="9173920" y="4310472"/>
            <a:ext cx="3553128" cy="3527290"/>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sz="2025" dirty="0"/>
          </a:p>
        </p:txBody>
      </p:sp>
      <p:sp>
        <p:nvSpPr>
          <p:cNvPr id="27" name="Freeform 28">
            <a:extLst>
              <a:ext uri="{FF2B5EF4-FFF2-40B4-BE49-F238E27FC236}">
                <a16:creationId xmlns:a16="http://schemas.microsoft.com/office/drawing/2014/main" id="{072C0FD9-BA1E-A9E6-48E9-1D2B697B9A42}"/>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 name="Rectangle 1">
            <a:extLst>
              <a:ext uri="{FF2B5EF4-FFF2-40B4-BE49-F238E27FC236}">
                <a16:creationId xmlns:a16="http://schemas.microsoft.com/office/drawing/2014/main" id="{67ACD9FF-90A3-91DB-6F82-B377B108E990}"/>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7A5470A4-A2EF-911A-3F1E-7663E8E89C28}"/>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CF32B4C0-AF69-6AA2-B1EE-497148793B5E}"/>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4.2. سيرورة الحصة</a:t>
            </a:r>
          </a:p>
        </p:txBody>
      </p:sp>
      <p:grpSp>
        <p:nvGrpSpPr>
          <p:cNvPr id="12" name="Groupe 13">
            <a:extLst>
              <a:ext uri="{FF2B5EF4-FFF2-40B4-BE49-F238E27FC236}">
                <a16:creationId xmlns:a16="http://schemas.microsoft.com/office/drawing/2014/main" id="{19B574E1-98B8-A94C-B8A9-E3531D8D3D5C}"/>
              </a:ext>
            </a:extLst>
          </p:cNvPr>
          <p:cNvGrpSpPr/>
          <p:nvPr/>
        </p:nvGrpSpPr>
        <p:grpSpPr>
          <a:xfrm>
            <a:off x="400541" y="4018983"/>
            <a:ext cx="17552394" cy="965024"/>
            <a:chOff x="312517" y="-3809"/>
            <a:chExt cx="8266007" cy="380320"/>
          </a:xfrm>
          <a:noFill/>
        </p:grpSpPr>
        <p:sp>
          <p:nvSpPr>
            <p:cNvPr id="13" name="Rectangle : coins arrondis 14">
              <a:extLst>
                <a:ext uri="{FF2B5EF4-FFF2-40B4-BE49-F238E27FC236}">
                  <a16:creationId xmlns:a16="http://schemas.microsoft.com/office/drawing/2014/main" id="{52AEE1B4-8832-B541-DB9F-848707AF0444}"/>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14" name="Rectangle : coins arrondis 15">
              <a:extLst>
                <a:ext uri="{FF2B5EF4-FFF2-40B4-BE49-F238E27FC236}">
                  <a16:creationId xmlns:a16="http://schemas.microsoft.com/office/drawing/2014/main" id="{E16CB3F3-7D63-D8ED-FC47-DD88E15F80EE}"/>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15" name="Rectangle : coins arrondis 16">
              <a:extLst>
                <a:ext uri="{FF2B5EF4-FFF2-40B4-BE49-F238E27FC236}">
                  <a16:creationId xmlns:a16="http://schemas.microsoft.com/office/drawing/2014/main" id="{7F5FE90A-19BF-89A4-A733-42AAD94E5B2F}"/>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6" name="Rectangle : coins arrondis 18">
              <a:extLst>
                <a:ext uri="{FF2B5EF4-FFF2-40B4-BE49-F238E27FC236}">
                  <a16:creationId xmlns:a16="http://schemas.microsoft.com/office/drawing/2014/main" id="{685FEDAF-D5C6-5C1C-CAF1-FBB987FFE47F}"/>
                </a:ext>
              </a:extLst>
            </p:cNvPr>
            <p:cNvSpPr/>
            <p:nvPr/>
          </p:nvSpPr>
          <p:spPr>
            <a:xfrm>
              <a:off x="6505729" y="-3809"/>
              <a:ext cx="2072795"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21" name="TextBox 21">
            <a:extLst>
              <a:ext uri="{FF2B5EF4-FFF2-40B4-BE49-F238E27FC236}">
                <a16:creationId xmlns:a16="http://schemas.microsoft.com/office/drawing/2014/main" id="{3C6F133B-D4F4-65FD-3781-246EB00C80D6}"/>
              </a:ext>
            </a:extLst>
          </p:cNvPr>
          <p:cNvSpPr txBox="1"/>
          <p:nvPr/>
        </p:nvSpPr>
        <p:spPr>
          <a:xfrm>
            <a:off x="14135552" y="5202794"/>
            <a:ext cx="3161848" cy="1846659"/>
          </a:xfrm>
          <a:prstGeom prst="rect">
            <a:avLst/>
          </a:prstGeom>
        </p:spPr>
        <p:txBody>
          <a:bodyPr wrap="square" lIns="0" tIns="0" rIns="0" bIns="0" rtlCol="0" anchor="t">
            <a:spAutoFit/>
          </a:bodyPr>
          <a:lstStyle/>
          <a:p>
            <a:pPr marL="518173" lvl="1" indent="-259086" algn="r" rtl="1">
              <a:buFont typeface="Arial"/>
              <a:buChar char="•"/>
            </a:pPr>
            <a:r>
              <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مأسسة السلوكات</a:t>
            </a:r>
            <a:r>
              <a:rPr lang="ar-M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المنتظرة</a:t>
            </a:r>
          </a:p>
          <a:p>
            <a:pPr marL="518173" lvl="1" indent="-259086" algn="r" rtl="1">
              <a:buFont typeface="Arial"/>
              <a:buChar char="•"/>
            </a:pPr>
            <a:r>
              <a:rPr lang="ar-M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أنشطة اعتيادية</a:t>
            </a: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22" name="TextBox 21">
            <a:extLst>
              <a:ext uri="{FF2B5EF4-FFF2-40B4-BE49-F238E27FC236}">
                <a16:creationId xmlns:a16="http://schemas.microsoft.com/office/drawing/2014/main" id="{E4D48309-C222-6707-A282-E6F44F4A156D}"/>
              </a:ext>
            </a:extLst>
          </p:cNvPr>
          <p:cNvSpPr txBox="1"/>
          <p:nvPr/>
        </p:nvSpPr>
        <p:spPr>
          <a:xfrm>
            <a:off x="9098038" y="5708625"/>
            <a:ext cx="3432850" cy="615553"/>
          </a:xfrm>
          <a:prstGeom prst="rect">
            <a:avLst/>
          </a:prstGeom>
        </p:spPr>
        <p:txBody>
          <a:bodyPr wrap="square" lIns="0" tIns="0" rIns="0" bIns="0" rtlCol="0" anchor="t">
            <a:spAutoFit/>
          </a:bodyPr>
          <a:lstStyle/>
          <a:p>
            <a:pPr marL="830587" lvl="1" indent="-571500" algn="r" rtl="1">
              <a:buFont typeface="Arial" panose="020B0604020202020204" pitchFamily="34" charset="0"/>
              <a:buChar char="•"/>
            </a:pPr>
            <a:r>
              <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بناء مفهوم العدد </a:t>
            </a:r>
          </a:p>
        </p:txBody>
      </p:sp>
      <p:sp>
        <p:nvSpPr>
          <p:cNvPr id="23" name="TextBox 21">
            <a:extLst>
              <a:ext uri="{FF2B5EF4-FFF2-40B4-BE49-F238E27FC236}">
                <a16:creationId xmlns:a16="http://schemas.microsoft.com/office/drawing/2014/main" id="{47B4EBCE-0E14-9D57-E66D-3A6BBBC8B843}"/>
              </a:ext>
            </a:extLst>
          </p:cNvPr>
          <p:cNvSpPr txBox="1"/>
          <p:nvPr/>
        </p:nvSpPr>
        <p:spPr>
          <a:xfrm>
            <a:off x="4724400" y="5626050"/>
            <a:ext cx="3432850" cy="1231106"/>
          </a:xfrm>
          <a:prstGeom prst="rect">
            <a:avLst/>
          </a:prstGeom>
        </p:spPr>
        <p:txBody>
          <a:bodyPr wrap="square" lIns="0" tIns="0" rIns="0" bIns="0" rtlCol="0" anchor="t">
            <a:spAutoFit/>
          </a:bodyPr>
          <a:lstStyle/>
          <a:p>
            <a:pPr marL="830587" lvl="1" indent="-571500" algn="r" rtl="1">
              <a:buFont typeface="Arial" panose="020B0604020202020204" pitchFamily="34" charset="0"/>
              <a:buChar char="•"/>
            </a:pPr>
            <a:r>
              <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العمليات الأربع</a:t>
            </a:r>
          </a:p>
          <a:p>
            <a:pPr marL="830587" lvl="1" indent="-571500" algn="r" rtl="1">
              <a:buFont typeface="Arial" panose="020B0604020202020204" pitchFamily="34" charset="0"/>
              <a:buChar char="•"/>
            </a:pPr>
            <a:r>
              <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حل المساءل</a:t>
            </a:r>
          </a:p>
        </p:txBody>
      </p:sp>
      <p:sp>
        <p:nvSpPr>
          <p:cNvPr id="24" name="TextBox 21">
            <a:extLst>
              <a:ext uri="{FF2B5EF4-FFF2-40B4-BE49-F238E27FC236}">
                <a16:creationId xmlns:a16="http://schemas.microsoft.com/office/drawing/2014/main" id="{77FE9B71-F1C8-BB8C-CA47-BC88AFBB180F}"/>
              </a:ext>
            </a:extLst>
          </p:cNvPr>
          <p:cNvSpPr txBox="1"/>
          <p:nvPr/>
        </p:nvSpPr>
        <p:spPr>
          <a:xfrm>
            <a:off x="808171" y="5150787"/>
            <a:ext cx="2827732" cy="1846659"/>
          </a:xfrm>
          <a:prstGeom prst="rect">
            <a:avLst/>
          </a:prstGeom>
        </p:spPr>
        <p:txBody>
          <a:bodyPr wrap="square" lIns="0" tIns="0" rIns="0" bIns="0" rtlCol="0" anchor="t">
            <a:spAutoFit/>
          </a:bodyPr>
          <a:lstStyle/>
          <a:p>
            <a:pPr marL="830587" lvl="1" indent="-571500" algn="r" rtl="1">
              <a:buFont typeface="Arial" panose="020B0604020202020204" pitchFamily="34" charset="0"/>
              <a:buChar char="•"/>
            </a:pPr>
            <a:r>
              <a:rPr lang="ar-S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ألعاب</a:t>
            </a:r>
          </a:p>
          <a:p>
            <a:pPr marL="830587" lvl="1" indent="-571500" algn="r" rtl="1">
              <a:buFont typeface="Arial" panose="020B0604020202020204" pitchFamily="34" charset="0"/>
              <a:buChar char="•"/>
            </a:pPr>
            <a:r>
              <a:rPr lang="ar-S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تبصر</a:t>
            </a:r>
          </a:p>
          <a:p>
            <a:pPr marL="830587" lvl="1" indent="-571500" algn="r" rtl="1">
              <a:buFont typeface="Arial" panose="020B0604020202020204" pitchFamily="34" charset="0"/>
              <a:buChar char="•"/>
            </a:pPr>
            <a:r>
              <a:rPr lang="ar-S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انشطة منزلية</a:t>
            </a: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Tree>
    <p:extLst>
      <p:ext uri="{BB962C8B-B14F-4D97-AF65-F5344CB8AC3E}">
        <p14:creationId xmlns:p14="http://schemas.microsoft.com/office/powerpoint/2010/main" val="19327443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1A70A-81E6-B622-2737-2D56F68ACE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40B938-E173-0F22-B085-8475C8BDD020}"/>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3" name="Freeform 3">
            <a:extLst>
              <a:ext uri="{FF2B5EF4-FFF2-40B4-BE49-F238E27FC236}">
                <a16:creationId xmlns:a16="http://schemas.microsoft.com/office/drawing/2014/main" id="{3521701A-AA01-F499-8D5B-1925824BBFD6}"/>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291DD7C0-03B1-0570-D7A9-39AB2E23F438}"/>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56788C5D-1C77-BE78-9D9C-5C2351B54F5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4E68AE16-792B-F131-0580-3FB48AF1E2DC}"/>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772BAE95-F7E0-0499-DD51-15D3740BD888}"/>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5644D5E1-F9DB-432D-7929-79DA566226C6}"/>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7D7A4FB4-EB52-FFA2-D93D-088042260F8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39C74ED4-EFC3-9933-049E-3808D35274A1}"/>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005D2B4D-7BA8-AF0D-7D33-90E810B32C69}"/>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841676A-4635-CBFC-62CE-55CBD463E412}"/>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6DACA7B7-FC36-E58D-2013-DE02D308B707}"/>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C218E154-A658-BE0D-0C94-A7BF0EAD9E09}"/>
              </a:ext>
            </a:extLst>
          </p:cNvPr>
          <p:cNvSpPr/>
          <p:nvPr/>
        </p:nvSpPr>
        <p:spPr>
          <a:xfrm>
            <a:off x="2561618" y="2588314"/>
            <a:ext cx="12827589" cy="6706625"/>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3C9E8F59-F506-2F52-62DA-9DB874DD4E2E}"/>
              </a:ext>
            </a:extLst>
          </p:cNvPr>
          <p:cNvGrpSpPr/>
          <p:nvPr/>
        </p:nvGrpSpPr>
        <p:grpSpPr>
          <a:xfrm rot="5400000">
            <a:off x="12138092" y="5587686"/>
            <a:ext cx="6706625" cy="676701"/>
            <a:chOff x="-12964" y="0"/>
            <a:chExt cx="1123550" cy="217220"/>
          </a:xfrm>
        </p:grpSpPr>
        <p:sp>
          <p:nvSpPr>
            <p:cNvPr id="14" name="Freeform 14">
              <a:extLst>
                <a:ext uri="{FF2B5EF4-FFF2-40B4-BE49-F238E27FC236}">
                  <a16:creationId xmlns:a16="http://schemas.microsoft.com/office/drawing/2014/main" id="{6C94C40E-2208-0C24-7A4D-2E4689984A21}"/>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35FE34BB-ED1F-F039-E7A8-859EE1F4CE94}"/>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2251B5CD-F9F7-E0C2-6074-BEAA4CFF281B}"/>
              </a:ext>
            </a:extLst>
          </p:cNvPr>
          <p:cNvSpPr txBox="1"/>
          <p:nvPr/>
        </p:nvSpPr>
        <p:spPr>
          <a:xfrm>
            <a:off x="4230067" y="2941972"/>
            <a:ext cx="10583675" cy="6032421"/>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القسمة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 5.2. نمذجة و محاكاة الأنشطة</a:t>
            </a:r>
          </a:p>
        </p:txBody>
      </p:sp>
      <p:sp>
        <p:nvSpPr>
          <p:cNvPr id="17" name="TextBox 24">
            <a:extLst>
              <a:ext uri="{FF2B5EF4-FFF2-40B4-BE49-F238E27FC236}">
                <a16:creationId xmlns:a16="http://schemas.microsoft.com/office/drawing/2014/main" id="{B892938A-8FC0-0C34-7D66-84B413129290}"/>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القسمة</a:t>
            </a:r>
          </a:p>
        </p:txBody>
      </p:sp>
    </p:spTree>
    <p:extLst>
      <p:ext uri="{BB962C8B-B14F-4D97-AF65-F5344CB8AC3E}">
        <p14:creationId xmlns:p14="http://schemas.microsoft.com/office/powerpoint/2010/main" val="58921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2747A-6063-7B9D-DD1E-B7456A8ABC8D}"/>
            </a:ext>
          </a:extLst>
        </p:cNvPr>
        <p:cNvGrpSpPr/>
        <p:nvPr/>
      </p:nvGrpSpPr>
      <p:grpSpPr>
        <a:xfrm>
          <a:off x="0" y="0"/>
          <a:ext cx="0" cy="0"/>
          <a:chOff x="0" y="0"/>
          <a:chExt cx="0" cy="0"/>
        </a:xfrm>
      </p:grpSpPr>
      <p:sp>
        <p:nvSpPr>
          <p:cNvPr id="35" name="Forme libre : forme 19">
            <a:extLst>
              <a:ext uri="{FF2B5EF4-FFF2-40B4-BE49-F238E27FC236}">
                <a16:creationId xmlns:a16="http://schemas.microsoft.com/office/drawing/2014/main" id="{F6BC3F1D-0479-AB33-84F6-AEF84B50FB9C}"/>
              </a:ext>
            </a:extLst>
          </p:cNvPr>
          <p:cNvSpPr/>
          <p:nvPr/>
        </p:nvSpPr>
        <p:spPr>
          <a:xfrm rot="21239963" flipH="1">
            <a:off x="9611457" y="473680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30" name="Forme libre : forme 19">
            <a:extLst>
              <a:ext uri="{FF2B5EF4-FFF2-40B4-BE49-F238E27FC236}">
                <a16:creationId xmlns:a16="http://schemas.microsoft.com/office/drawing/2014/main" id="{B475ADD7-50E9-0686-4C97-A3DD8656CF32}"/>
              </a:ext>
            </a:extLst>
          </p:cNvPr>
          <p:cNvSpPr/>
          <p:nvPr/>
        </p:nvSpPr>
        <p:spPr>
          <a:xfrm rot="21239963" flipH="1">
            <a:off x="985718" y="453557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7" name="Freeform 28">
            <a:extLst>
              <a:ext uri="{FF2B5EF4-FFF2-40B4-BE49-F238E27FC236}">
                <a16:creationId xmlns:a16="http://schemas.microsoft.com/office/drawing/2014/main" id="{E0451308-EC24-8A14-E897-E5A8EDCFE3D3}"/>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C79B597B-92E9-5980-FAE9-14EEE32708B5}"/>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5" name="TextBox 12">
            <a:extLst>
              <a:ext uri="{FF2B5EF4-FFF2-40B4-BE49-F238E27FC236}">
                <a16:creationId xmlns:a16="http://schemas.microsoft.com/office/drawing/2014/main" id="{A0D89EF5-B497-81B0-84D8-1337FB47DADC}"/>
              </a:ext>
            </a:extLst>
          </p:cNvPr>
          <p:cNvSpPr txBox="1"/>
          <p:nvPr/>
        </p:nvSpPr>
        <p:spPr>
          <a:xfrm>
            <a:off x="5214769" y="4090674"/>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7" name="TextBox 15">
            <a:extLst>
              <a:ext uri="{FF2B5EF4-FFF2-40B4-BE49-F238E27FC236}">
                <a16:creationId xmlns:a16="http://schemas.microsoft.com/office/drawing/2014/main" id="{DEC177A8-C267-CF1B-C605-1D656E446970}"/>
              </a:ext>
            </a:extLst>
          </p:cNvPr>
          <p:cNvSpPr txBox="1"/>
          <p:nvPr/>
        </p:nvSpPr>
        <p:spPr>
          <a:xfrm>
            <a:off x="4867584" y="4293304"/>
            <a:ext cx="8494549" cy="792525"/>
          </a:xfrm>
          <a:prstGeom prst="rect">
            <a:avLst/>
          </a:prstGeom>
        </p:spPr>
        <p:txBody>
          <a:bodyPr wrap="square" lIns="0" tIns="0" rIns="0" bIns="0" rtlCol="0" anchor="t">
            <a:spAutoFit/>
          </a:bodyPr>
          <a:lstStyle/>
          <a:p>
            <a:pPr marL="0" lvl="0" indent="0" algn="ctr" rtl="1">
              <a:lnSpc>
                <a:spcPts val="5580"/>
              </a:lnSpc>
              <a:spcBef>
                <a:spcPct val="0"/>
              </a:spcBef>
            </a:pPr>
            <a:r>
              <a:rPr lang="ar-EG" sz="6600" b="1" dirty="0">
                <a:solidFill>
                  <a:schemeClr val="bg1"/>
                </a:solidFill>
                <a:latin typeface="Microsoft Uighur" panose="02000000000000000000" pitchFamily="2" charset="-78"/>
                <a:ea typeface="TS Qamus Bold"/>
                <a:cs typeface="Microsoft Uighur" panose="02000000000000000000" pitchFamily="2" charset="-78"/>
                <a:sym typeface="TS Qamus Bold"/>
                <a:rtl/>
              </a:rPr>
              <a:t>سيرورة الحصة</a:t>
            </a:r>
          </a:p>
        </p:txBody>
      </p:sp>
      <p:sp>
        <p:nvSpPr>
          <p:cNvPr id="2" name="Rectangle 1">
            <a:extLst>
              <a:ext uri="{FF2B5EF4-FFF2-40B4-BE49-F238E27FC236}">
                <a16:creationId xmlns:a16="http://schemas.microsoft.com/office/drawing/2014/main" id="{57296B42-6A10-FC6A-5AB3-899025761BA7}"/>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AE9A0828-859D-A923-2636-B372FE6A4BB1}"/>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847EBFAF-DBDD-159C-B48D-D17106199D84}"/>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4.1. سيرورة الحصة</a:t>
            </a:r>
          </a:p>
        </p:txBody>
      </p:sp>
      <p:grpSp>
        <p:nvGrpSpPr>
          <p:cNvPr id="12" name="Groupe 13">
            <a:extLst>
              <a:ext uri="{FF2B5EF4-FFF2-40B4-BE49-F238E27FC236}">
                <a16:creationId xmlns:a16="http://schemas.microsoft.com/office/drawing/2014/main" id="{4EB6E971-1540-20FE-ECE8-92E41C9A5157}"/>
              </a:ext>
            </a:extLst>
          </p:cNvPr>
          <p:cNvGrpSpPr/>
          <p:nvPr/>
        </p:nvGrpSpPr>
        <p:grpSpPr>
          <a:xfrm>
            <a:off x="289560" y="1968676"/>
            <a:ext cx="17983200" cy="965024"/>
            <a:chOff x="312517" y="-3809"/>
            <a:chExt cx="8468888" cy="380320"/>
          </a:xfrm>
          <a:noFill/>
        </p:grpSpPr>
        <p:sp>
          <p:nvSpPr>
            <p:cNvPr id="13" name="Rectangle : coins arrondis 14">
              <a:extLst>
                <a:ext uri="{FF2B5EF4-FFF2-40B4-BE49-F238E27FC236}">
                  <a16:creationId xmlns:a16="http://schemas.microsoft.com/office/drawing/2014/main" id="{1C5D9551-E5D4-F0F3-10FF-F717C8E16290}"/>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14" name="Rectangle : coins arrondis 15">
              <a:extLst>
                <a:ext uri="{FF2B5EF4-FFF2-40B4-BE49-F238E27FC236}">
                  <a16:creationId xmlns:a16="http://schemas.microsoft.com/office/drawing/2014/main" id="{5EE99F40-5C18-1050-0A84-43A2624E2ABB}"/>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15" name="Rectangle : coins arrondis 16">
              <a:extLst>
                <a:ext uri="{FF2B5EF4-FFF2-40B4-BE49-F238E27FC236}">
                  <a16:creationId xmlns:a16="http://schemas.microsoft.com/office/drawing/2014/main" id="{6A0751E8-C311-B92F-9103-446D74041076}"/>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6" name="Rectangle : coins arrondis 18">
              <a:extLst>
                <a:ext uri="{FF2B5EF4-FFF2-40B4-BE49-F238E27FC236}">
                  <a16:creationId xmlns:a16="http://schemas.microsoft.com/office/drawing/2014/main" id="{522C9487-DAEE-B98B-CADF-1FEF5C6AD85D}"/>
                </a:ext>
              </a:extLst>
            </p:cNvPr>
            <p:cNvSpPr/>
            <p:nvPr/>
          </p:nvSpPr>
          <p:spPr>
            <a:xfrm>
              <a:off x="6338777" y="-3809"/>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29" name="TextBox 21">
            <a:extLst>
              <a:ext uri="{FF2B5EF4-FFF2-40B4-BE49-F238E27FC236}">
                <a16:creationId xmlns:a16="http://schemas.microsoft.com/office/drawing/2014/main" id="{52ABC40D-B87D-5327-DAD4-62067CB236BE}"/>
              </a:ext>
            </a:extLst>
          </p:cNvPr>
          <p:cNvSpPr txBox="1"/>
          <p:nvPr/>
        </p:nvSpPr>
        <p:spPr>
          <a:xfrm>
            <a:off x="10847243" y="5994429"/>
            <a:ext cx="5262980" cy="3693319"/>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إرساء</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البيئة الآمنة: تعزيز الثقة بالنفس والتحفيز على التعلم</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مأسسة السلوكات</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المنتظرة من المتعلمين.</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r" rtl="1"/>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4" name="TextBox 22">
            <a:extLst>
              <a:ext uri="{FF2B5EF4-FFF2-40B4-BE49-F238E27FC236}">
                <a16:creationId xmlns:a16="http://schemas.microsoft.com/office/drawing/2014/main" id="{B025D9B7-6CC6-A6A0-9041-C6502DD8C65A}"/>
              </a:ext>
            </a:extLst>
          </p:cNvPr>
          <p:cNvSpPr txBox="1"/>
          <p:nvPr/>
        </p:nvSpPr>
        <p:spPr>
          <a:xfrm>
            <a:off x="1690780" y="5501778"/>
            <a:ext cx="5782352" cy="4431983"/>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شد انتباه المتعلمين</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إزالة المشوشات،</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إعداد أدوات ووسائل التعلم؛</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نشاط مأسسة السلوك ؛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مراقبة/تصحيح</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الأنشطة المنزلية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8" name="Freeform 16">
            <a:extLst>
              <a:ext uri="{FF2B5EF4-FFF2-40B4-BE49-F238E27FC236}">
                <a16:creationId xmlns:a16="http://schemas.microsoft.com/office/drawing/2014/main" id="{2389AE36-27D0-4860-9160-D51D8A0BB62F}"/>
              </a:ext>
            </a:extLst>
          </p:cNvPr>
          <p:cNvSpPr/>
          <p:nvPr/>
        </p:nvSpPr>
        <p:spPr>
          <a:xfrm>
            <a:off x="4669969" y="444539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3" name="TextBox 19">
            <a:extLst>
              <a:ext uri="{FF2B5EF4-FFF2-40B4-BE49-F238E27FC236}">
                <a16:creationId xmlns:a16="http://schemas.microsoft.com/office/drawing/2014/main" id="{3C8B93C6-D39D-5D91-BEF2-10F98CF91957}"/>
              </a:ext>
            </a:extLst>
          </p:cNvPr>
          <p:cNvSpPr txBox="1"/>
          <p:nvPr/>
        </p:nvSpPr>
        <p:spPr>
          <a:xfrm>
            <a:off x="4109335" y="452498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endPar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Freeform 17">
            <a:extLst>
              <a:ext uri="{FF2B5EF4-FFF2-40B4-BE49-F238E27FC236}">
                <a16:creationId xmlns:a16="http://schemas.microsoft.com/office/drawing/2014/main" id="{9AD07DC9-786D-4188-A936-5949D1F6C394}"/>
              </a:ext>
            </a:extLst>
          </p:cNvPr>
          <p:cNvSpPr/>
          <p:nvPr/>
        </p:nvSpPr>
        <p:spPr>
          <a:xfrm>
            <a:off x="13019290" y="4682008"/>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2" name="TextBox 18">
            <a:extLst>
              <a:ext uri="{FF2B5EF4-FFF2-40B4-BE49-F238E27FC236}">
                <a16:creationId xmlns:a16="http://schemas.microsoft.com/office/drawing/2014/main" id="{D2E03603-1681-0009-16D2-7DE6E2250941}"/>
              </a:ext>
            </a:extLst>
          </p:cNvPr>
          <p:cNvSpPr txBox="1"/>
          <p:nvPr/>
        </p:nvSpPr>
        <p:spPr>
          <a:xfrm>
            <a:off x="12583514" y="478276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6" name="Freeform 10">
            <a:extLst>
              <a:ext uri="{FF2B5EF4-FFF2-40B4-BE49-F238E27FC236}">
                <a16:creationId xmlns:a16="http://schemas.microsoft.com/office/drawing/2014/main" id="{6D0BCB39-5BDC-D74B-1C22-1A09FC6048CB}"/>
              </a:ext>
            </a:extLst>
          </p:cNvPr>
          <p:cNvSpPr/>
          <p:nvPr/>
        </p:nvSpPr>
        <p:spPr>
          <a:xfrm>
            <a:off x="6725415" y="325229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2E50927E-C71E-B0E8-E6B1-C8D55AB5AAE6}"/>
              </a:ext>
            </a:extLst>
          </p:cNvPr>
          <p:cNvSpPr txBox="1"/>
          <p:nvPr/>
        </p:nvSpPr>
        <p:spPr>
          <a:xfrm>
            <a:off x="7787353" y="3162300"/>
            <a:ext cx="3658651"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افتتاح الحصة</a:t>
            </a:r>
          </a:p>
        </p:txBody>
      </p:sp>
    </p:spTree>
    <p:extLst>
      <p:ext uri="{BB962C8B-B14F-4D97-AF65-F5344CB8AC3E}">
        <p14:creationId xmlns:p14="http://schemas.microsoft.com/office/powerpoint/2010/main" val="11649543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AC5E2-938B-EF81-B0C5-7456EF17AC86}"/>
            </a:ext>
          </a:extLst>
        </p:cNvPr>
        <p:cNvGrpSpPr/>
        <p:nvPr/>
      </p:nvGrpSpPr>
      <p:grpSpPr>
        <a:xfrm>
          <a:off x="0" y="0"/>
          <a:ext cx="0" cy="0"/>
          <a:chOff x="0" y="0"/>
          <a:chExt cx="0" cy="0"/>
        </a:xfrm>
      </p:grpSpPr>
      <p:sp>
        <p:nvSpPr>
          <p:cNvPr id="10" name="Forme libre : forme 19">
            <a:extLst>
              <a:ext uri="{FF2B5EF4-FFF2-40B4-BE49-F238E27FC236}">
                <a16:creationId xmlns:a16="http://schemas.microsoft.com/office/drawing/2014/main" id="{05DE3006-0B49-1E11-90AB-DFD844B1AF31}"/>
              </a:ext>
            </a:extLst>
          </p:cNvPr>
          <p:cNvSpPr/>
          <p:nvPr/>
        </p:nvSpPr>
        <p:spPr>
          <a:xfrm rot="21239963" flipH="1">
            <a:off x="9627478" y="394519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22AFC267-4580-13E6-38C6-0BADAD1FA364}"/>
              </a:ext>
            </a:extLst>
          </p:cNvPr>
          <p:cNvSpPr/>
          <p:nvPr/>
        </p:nvSpPr>
        <p:spPr>
          <a:xfrm rot="21239963" flipH="1">
            <a:off x="1001739" y="374397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1" name="TextBox 21">
            <a:extLst>
              <a:ext uri="{FF2B5EF4-FFF2-40B4-BE49-F238E27FC236}">
                <a16:creationId xmlns:a16="http://schemas.microsoft.com/office/drawing/2014/main" id="{FC16F836-CA8A-6A28-7FEE-F5810843DB6E}"/>
              </a:ext>
            </a:extLst>
          </p:cNvPr>
          <p:cNvSpPr txBox="1"/>
          <p:nvPr/>
        </p:nvSpPr>
        <p:spPr>
          <a:xfrm>
            <a:off x="10054057" y="4781087"/>
            <a:ext cx="7001762" cy="3693319"/>
          </a:xfrm>
          <a:prstGeom prst="rect">
            <a:avLst/>
          </a:prstGeom>
        </p:spPr>
        <p:txBody>
          <a:bodyPr wrap="square" lIns="0" tIns="0" rIns="0" bIns="0" rtlCol="0" anchor="t">
            <a:spAutoFit/>
          </a:bodyPr>
          <a:lstStyle/>
          <a:p>
            <a:pPr marL="518173" lvl="1" indent="-259086" algn="just"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تستهدف الأنشطة الاعتيادية تنمية الطلاقة الحسابية وتحسين القدرة على تذكر الأعداد والعمليات وزيادة التركيز والانتباه وتعزيز ثقة المتعلمين في أنفسهم والرفع من أدائهم في مجالي الحساب وحل المسائل.</a:t>
            </a:r>
          </a:p>
        </p:txBody>
      </p:sp>
      <p:sp>
        <p:nvSpPr>
          <p:cNvPr id="17" name="Freeform 17">
            <a:extLst>
              <a:ext uri="{FF2B5EF4-FFF2-40B4-BE49-F238E27FC236}">
                <a16:creationId xmlns:a16="http://schemas.microsoft.com/office/drawing/2014/main" id="{C5057E9B-0019-B194-6EAF-86B0DF9265F9}"/>
              </a:ext>
            </a:extLst>
          </p:cNvPr>
          <p:cNvSpPr/>
          <p:nvPr/>
        </p:nvSpPr>
        <p:spPr>
          <a:xfrm>
            <a:off x="13611224" y="3712346"/>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8" name="TextBox 18">
            <a:extLst>
              <a:ext uri="{FF2B5EF4-FFF2-40B4-BE49-F238E27FC236}">
                <a16:creationId xmlns:a16="http://schemas.microsoft.com/office/drawing/2014/main" id="{25D15B54-5B19-F33A-9149-949C6CA1796C}"/>
              </a:ext>
            </a:extLst>
          </p:cNvPr>
          <p:cNvSpPr txBox="1"/>
          <p:nvPr/>
        </p:nvSpPr>
        <p:spPr>
          <a:xfrm>
            <a:off x="13074354" y="387815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22" name="TextBox 22">
            <a:extLst>
              <a:ext uri="{FF2B5EF4-FFF2-40B4-BE49-F238E27FC236}">
                <a16:creationId xmlns:a16="http://schemas.microsoft.com/office/drawing/2014/main" id="{4CA6BF7C-132A-DF22-8635-4C4285F9121C}"/>
              </a:ext>
            </a:extLst>
          </p:cNvPr>
          <p:cNvSpPr txBox="1"/>
          <p:nvPr/>
        </p:nvSpPr>
        <p:spPr>
          <a:xfrm>
            <a:off x="2341789" y="5295900"/>
            <a:ext cx="4249109" cy="1908215"/>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وع أنشطة الحساب الذهني المتعلقة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بالجمع</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endParaRPr lang="ar-EG" sz="28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6" name="Freeform 16">
            <a:extLst>
              <a:ext uri="{FF2B5EF4-FFF2-40B4-BE49-F238E27FC236}">
                <a16:creationId xmlns:a16="http://schemas.microsoft.com/office/drawing/2014/main" id="{4CC6C075-BA34-BFA7-C028-EDCCB6885847}"/>
              </a:ext>
            </a:extLst>
          </p:cNvPr>
          <p:cNvSpPr/>
          <p:nvPr/>
        </p:nvSpPr>
        <p:spPr>
          <a:xfrm>
            <a:off x="4966811" y="3719193"/>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9" name="TextBox 19">
            <a:extLst>
              <a:ext uri="{FF2B5EF4-FFF2-40B4-BE49-F238E27FC236}">
                <a16:creationId xmlns:a16="http://schemas.microsoft.com/office/drawing/2014/main" id="{CA042F46-F0EF-04F1-1089-7E29F37FFB22}"/>
              </a:ext>
            </a:extLst>
          </p:cNvPr>
          <p:cNvSpPr txBox="1"/>
          <p:nvPr/>
        </p:nvSpPr>
        <p:spPr>
          <a:xfrm>
            <a:off x="4471239" y="3898264"/>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grpSp>
        <p:nvGrpSpPr>
          <p:cNvPr id="2" name="Groupe 13">
            <a:extLst>
              <a:ext uri="{FF2B5EF4-FFF2-40B4-BE49-F238E27FC236}">
                <a16:creationId xmlns:a16="http://schemas.microsoft.com/office/drawing/2014/main" id="{0512326A-3A42-3CA9-5AE9-6E7FDA3EF785}"/>
              </a:ext>
            </a:extLst>
          </p:cNvPr>
          <p:cNvGrpSpPr/>
          <p:nvPr/>
        </p:nvGrpSpPr>
        <p:grpSpPr>
          <a:xfrm>
            <a:off x="152400" y="69293"/>
            <a:ext cx="17983200" cy="965024"/>
            <a:chOff x="312517" y="-3809"/>
            <a:chExt cx="8468888" cy="380320"/>
          </a:xfrm>
          <a:noFill/>
        </p:grpSpPr>
        <p:sp>
          <p:nvSpPr>
            <p:cNvPr id="3" name="Rectangle : coins arrondis 14">
              <a:extLst>
                <a:ext uri="{FF2B5EF4-FFF2-40B4-BE49-F238E27FC236}">
                  <a16:creationId xmlns:a16="http://schemas.microsoft.com/office/drawing/2014/main" id="{C5739450-F1BC-78ED-61FE-D6F1D221851C}"/>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B90AD107-7ADD-DB83-8253-AAC57CD82740}"/>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5" name="Rectangle : coins arrondis 16">
              <a:extLst>
                <a:ext uri="{FF2B5EF4-FFF2-40B4-BE49-F238E27FC236}">
                  <a16:creationId xmlns:a16="http://schemas.microsoft.com/office/drawing/2014/main" id="{D3CE0E64-F93C-366C-F30E-68C9B2D532DA}"/>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6" name="Rectangle : coins arrondis 18">
              <a:extLst>
                <a:ext uri="{FF2B5EF4-FFF2-40B4-BE49-F238E27FC236}">
                  <a16:creationId xmlns:a16="http://schemas.microsoft.com/office/drawing/2014/main" id="{E5BBE6ED-5785-8966-0D8C-C2E7BD01114B}"/>
                </a:ext>
              </a:extLst>
            </p:cNvPr>
            <p:cNvSpPr/>
            <p:nvPr/>
          </p:nvSpPr>
          <p:spPr>
            <a:xfrm>
              <a:off x="6338777" y="-3809"/>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7" name="Freeform 10">
            <a:extLst>
              <a:ext uri="{FF2B5EF4-FFF2-40B4-BE49-F238E27FC236}">
                <a16:creationId xmlns:a16="http://schemas.microsoft.com/office/drawing/2014/main" id="{B5BB984B-C500-9DB2-CBB8-6379B7BBF6BB}"/>
              </a:ext>
            </a:extLst>
          </p:cNvPr>
          <p:cNvSpPr/>
          <p:nvPr/>
        </p:nvSpPr>
        <p:spPr>
          <a:xfrm>
            <a:off x="5931978" y="169034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40" name="TextBox 15">
            <a:extLst>
              <a:ext uri="{FF2B5EF4-FFF2-40B4-BE49-F238E27FC236}">
                <a16:creationId xmlns:a16="http://schemas.microsoft.com/office/drawing/2014/main" id="{DC70FE4C-4719-BC28-5134-952267F803AC}"/>
              </a:ext>
            </a:extLst>
          </p:cNvPr>
          <p:cNvSpPr txBox="1"/>
          <p:nvPr/>
        </p:nvSpPr>
        <p:spPr>
          <a:xfrm>
            <a:off x="6417481" y="1659867"/>
            <a:ext cx="4432433"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الأنشطة الاعتيادية</a:t>
            </a:r>
          </a:p>
        </p:txBody>
      </p:sp>
    </p:spTree>
    <p:extLst>
      <p:ext uri="{BB962C8B-B14F-4D97-AF65-F5344CB8AC3E}">
        <p14:creationId xmlns:p14="http://schemas.microsoft.com/office/powerpoint/2010/main" val="16097529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85055-7C23-58FD-8958-A0B833BAB34E}"/>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4E8054E5-FE7C-1FED-5016-19D0C813DD60}"/>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جداول الضرب</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C73D1EC1-7066-FF51-27A2-1EECD2B022BC}"/>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BE7ECD4E-6DE6-EF43-0EAA-11D7ECAC9E69}"/>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83B6BD0B-A118-09A5-0F63-918C13A72DA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CBA45677-67FF-DA85-A981-2602B23D9785}"/>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CD825E22-720B-7479-6C40-105AFFC7DCDC}"/>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24CEADAA-D062-4870-3C44-E4D6CFCE1E1A}"/>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BC579BC0-A570-70E0-3672-E5A1C76038D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29E295D9-8A17-5A55-A418-143253DAAA1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967FF4E4-1495-279C-061D-2668FA25EC5A}"/>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50FBECBE-CA50-ACCF-AEE2-88B8016E5002}"/>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02F138BD-47DE-7833-62A1-C3DE9CF0E24B}"/>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430A9BD3-1D31-62FC-C54A-33BF1CCE715A}"/>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91EFB856-15F9-0FF4-DFEB-FB74C8512250}"/>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F27E994D-01DC-7432-789F-7A6AD1320382}"/>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النشاط1: النشاط الاعتيادي</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077450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9D4E7-76EB-DE4A-482D-7A4BEFDB48D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79F94C3-DFF2-2387-630D-56FBD91C377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A3BF8B3A-B06F-81C8-1A15-23AF6ADDEBEA}"/>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6C883934-4579-B974-F851-F79E789D51F9}"/>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240C888B-3CAB-4F45-9596-9567160DEBE1}"/>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815670B5-C929-DFBA-3C23-744504D24824}"/>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12284922-B901-7FA0-C32C-4CDBB8198273}"/>
              </a:ext>
            </a:extLst>
          </p:cNvPr>
          <p:cNvGrpSpPr/>
          <p:nvPr/>
        </p:nvGrpSpPr>
        <p:grpSpPr>
          <a:xfrm>
            <a:off x="5534138" y="3038949"/>
            <a:ext cx="7335885" cy="1842095"/>
            <a:chOff x="0" y="0"/>
            <a:chExt cx="3172940" cy="796749"/>
          </a:xfrm>
        </p:grpSpPr>
        <p:sp>
          <p:nvSpPr>
            <p:cNvPr id="9" name="Freeform 9">
              <a:extLst>
                <a:ext uri="{FF2B5EF4-FFF2-40B4-BE49-F238E27FC236}">
                  <a16:creationId xmlns:a16="http://schemas.microsoft.com/office/drawing/2014/main" id="{F5E35D0C-842F-BB24-245C-E248939E3775}"/>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5677FEA9-D848-41F6-61C6-AC2E0B68B6CA}"/>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0DD73733-C92C-0BCC-2CAA-D8D17F90F572}"/>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D389A735-CB98-009F-62BA-A3467D82CBB4}"/>
              </a:ext>
            </a:extLst>
          </p:cNvPr>
          <p:cNvGrpSpPr/>
          <p:nvPr/>
        </p:nvGrpSpPr>
        <p:grpSpPr>
          <a:xfrm>
            <a:off x="9360708" y="6749773"/>
            <a:ext cx="4411367" cy="1128931"/>
            <a:chOff x="0" y="0"/>
            <a:chExt cx="2269920" cy="2496304"/>
          </a:xfrm>
        </p:grpSpPr>
        <p:sp>
          <p:nvSpPr>
            <p:cNvPr id="13" name="Freeform 13">
              <a:extLst>
                <a:ext uri="{FF2B5EF4-FFF2-40B4-BE49-F238E27FC236}">
                  <a16:creationId xmlns:a16="http://schemas.microsoft.com/office/drawing/2014/main" id="{DB7EE7D2-6EBC-A434-5F54-D6B038C10F9B}"/>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53CFBA49-4158-0910-1A3B-E1EC747DEF9F}"/>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E12C0303-4BBF-C9EE-9438-2A326C7A04CF}"/>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D8FC0EEF-0A00-7478-A2EB-77B06992609C}"/>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4626DB7E-F368-A2C3-17F6-0AB97265DE39}"/>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E44802EC-2E18-07D2-B5A0-0D41E930E288}"/>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29480886-DDB7-D0D2-A52F-E0388C91535A}"/>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332D6FBE-C1D2-447E-BB4E-E6039F86D625}"/>
              </a:ext>
            </a:extLst>
          </p:cNvPr>
          <p:cNvGrpSpPr/>
          <p:nvPr/>
        </p:nvGrpSpPr>
        <p:grpSpPr>
          <a:xfrm>
            <a:off x="4597336" y="6743700"/>
            <a:ext cx="4546664" cy="1104234"/>
            <a:chOff x="0" y="0"/>
            <a:chExt cx="2339538" cy="2496304"/>
          </a:xfrm>
        </p:grpSpPr>
        <p:sp>
          <p:nvSpPr>
            <p:cNvPr id="21" name="Freeform 21">
              <a:extLst>
                <a:ext uri="{FF2B5EF4-FFF2-40B4-BE49-F238E27FC236}">
                  <a16:creationId xmlns:a16="http://schemas.microsoft.com/office/drawing/2014/main" id="{61962834-6C2C-18AD-1A5B-562EEADB97B7}"/>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B44CFD0D-76EA-008F-E9B4-88883B3E1EBD}"/>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A7F51401-9027-C96D-B40B-90E4A20D4636}"/>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4F40FC75-F255-950A-808D-5AAC8A1B312E}"/>
              </a:ext>
            </a:extLst>
          </p:cNvPr>
          <p:cNvGrpSpPr/>
          <p:nvPr/>
        </p:nvGrpSpPr>
        <p:grpSpPr>
          <a:xfrm>
            <a:off x="366282" y="6749774"/>
            <a:ext cx="3979782" cy="1081306"/>
            <a:chOff x="0" y="0"/>
            <a:chExt cx="2047842" cy="2496304"/>
          </a:xfrm>
        </p:grpSpPr>
        <p:sp>
          <p:nvSpPr>
            <p:cNvPr id="25" name="Freeform 25">
              <a:extLst>
                <a:ext uri="{FF2B5EF4-FFF2-40B4-BE49-F238E27FC236}">
                  <a16:creationId xmlns:a16="http://schemas.microsoft.com/office/drawing/2014/main" id="{779DD4BE-B953-DF4C-B6A6-0C6E32BCEF51}"/>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a:extLst>
                <a:ext uri="{FF2B5EF4-FFF2-40B4-BE49-F238E27FC236}">
                  <a16:creationId xmlns:a16="http://schemas.microsoft.com/office/drawing/2014/main" id="{E009AA25-4A9E-3351-06FF-B558F0442CDF}"/>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a:extLst>
                <a:ext uri="{FF2B5EF4-FFF2-40B4-BE49-F238E27FC236}">
                  <a16:creationId xmlns:a16="http://schemas.microsoft.com/office/drawing/2014/main" id="{119FC1E5-50BB-7439-F31E-9C55495AC841}"/>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722A9F09-907D-4608-2A79-10274B1B665B}"/>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B8F33A9A-2847-D379-6387-00B2B98DE461}"/>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35C3B2B3-683F-40CA-5336-82C15B44FF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17939221-EF6B-752F-BD42-C22B82B97DD1}"/>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9000364B-D05A-3867-2241-B0AD36E0B68C}"/>
              </a:ext>
            </a:extLst>
          </p:cNvPr>
          <p:cNvSpPr txBox="1"/>
          <p:nvPr/>
        </p:nvSpPr>
        <p:spPr>
          <a:xfrm>
            <a:off x="10338114"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780E5902-8CAB-40A9-FDC8-70C8818B8F55}"/>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D16952B9-245F-1F4E-E731-DDA39B21FC3F}"/>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9D6061A5-18B8-84FC-DB4C-98B55FDADF4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FB347D26-6675-43F1-43B3-DF32BA865E1D}"/>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131EAB94-D54C-86C2-BBEB-B82CCF0AB621}"/>
              </a:ext>
            </a:extLst>
          </p:cNvPr>
          <p:cNvSpPr txBox="1"/>
          <p:nvPr/>
        </p:nvSpPr>
        <p:spPr>
          <a:xfrm>
            <a:off x="14664190"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E1234B50-B8B0-0F30-DDF6-3416741F8D3C}"/>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959687A1-1891-7A05-025C-96A65A07F123}"/>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081450B0-90E7-EF08-FAD8-D125461D74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BD1B912A-173C-DA9C-BA1A-348F7EAE6A40}"/>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5B06F850-B5D3-94F4-5221-43387304F906}"/>
              </a:ext>
            </a:extLst>
          </p:cNvPr>
          <p:cNvSpPr txBox="1"/>
          <p:nvPr/>
        </p:nvSpPr>
        <p:spPr>
          <a:xfrm>
            <a:off x="6565461" y="6366783"/>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86BC5345-06BD-C110-4E90-3D7F796840E3}"/>
              </a:ext>
            </a:extLst>
          </p:cNvPr>
          <p:cNvSpPr txBox="1"/>
          <p:nvPr/>
        </p:nvSpPr>
        <p:spPr>
          <a:xfrm>
            <a:off x="11277600"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A8520B55-3DF6-7875-4041-0322838813B3}"/>
              </a:ext>
            </a:extLst>
          </p:cNvPr>
          <p:cNvSpPr txBox="1"/>
          <p:nvPr/>
        </p:nvSpPr>
        <p:spPr>
          <a:xfrm>
            <a:off x="15696576"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BB5281AF-3FCE-D040-AD84-185B99D5E5B4}"/>
              </a:ext>
            </a:extLst>
          </p:cNvPr>
          <p:cNvSpPr txBox="1"/>
          <p:nvPr/>
        </p:nvSpPr>
        <p:spPr>
          <a:xfrm>
            <a:off x="5827183"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sp>
        <p:nvSpPr>
          <p:cNvPr id="48" name="Freeform 48">
            <a:extLst>
              <a:ext uri="{FF2B5EF4-FFF2-40B4-BE49-F238E27FC236}">
                <a16:creationId xmlns:a16="http://schemas.microsoft.com/office/drawing/2014/main" id="{DE9A7F7F-F0DE-010B-90EB-AAAB145DE300}"/>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9" name="Group 49">
            <a:extLst>
              <a:ext uri="{FF2B5EF4-FFF2-40B4-BE49-F238E27FC236}">
                <a16:creationId xmlns:a16="http://schemas.microsoft.com/office/drawing/2014/main" id="{61AA4821-CECA-0273-09A4-24A420E04C52}"/>
              </a:ext>
            </a:extLst>
          </p:cNvPr>
          <p:cNvGrpSpPr/>
          <p:nvPr/>
        </p:nvGrpSpPr>
        <p:grpSpPr>
          <a:xfrm>
            <a:off x="1843338" y="6272311"/>
            <a:ext cx="845407" cy="845407"/>
            <a:chOff x="0" y="0"/>
            <a:chExt cx="812800" cy="812800"/>
          </a:xfrm>
        </p:grpSpPr>
        <p:sp>
          <p:nvSpPr>
            <p:cNvPr id="50" name="Freeform 50">
              <a:extLst>
                <a:ext uri="{FF2B5EF4-FFF2-40B4-BE49-F238E27FC236}">
                  <a16:creationId xmlns:a16="http://schemas.microsoft.com/office/drawing/2014/main" id="{33872D83-C406-E579-1EF8-4D38FB281D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TextBox 51">
              <a:extLst>
                <a:ext uri="{FF2B5EF4-FFF2-40B4-BE49-F238E27FC236}">
                  <a16:creationId xmlns:a16="http://schemas.microsoft.com/office/drawing/2014/main" id="{5F478E51-5914-8A9C-E9DC-CC8AC4333240}"/>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TextBox 52">
            <a:extLst>
              <a:ext uri="{FF2B5EF4-FFF2-40B4-BE49-F238E27FC236}">
                <a16:creationId xmlns:a16="http://schemas.microsoft.com/office/drawing/2014/main" id="{8874F573-B213-1CB3-F1CF-C954A54CA2E8}"/>
              </a:ext>
            </a:extLst>
          </p:cNvPr>
          <p:cNvSpPr txBox="1"/>
          <p:nvPr/>
        </p:nvSpPr>
        <p:spPr>
          <a:xfrm>
            <a:off x="1988545" y="641552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53" name="TextBox 53">
            <a:extLst>
              <a:ext uri="{FF2B5EF4-FFF2-40B4-BE49-F238E27FC236}">
                <a16:creationId xmlns:a16="http://schemas.microsoft.com/office/drawing/2014/main" id="{68157CBD-3FD2-731D-8821-7675EF3093BF}"/>
              </a:ext>
            </a:extLst>
          </p:cNvPr>
          <p:cNvSpPr txBox="1"/>
          <p:nvPr/>
        </p:nvSpPr>
        <p:spPr>
          <a:xfrm>
            <a:off x="950393"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5D40FDB0-E1FC-1D12-0F72-5D3027200E1D}"/>
              </a:ext>
            </a:extLst>
          </p:cNvPr>
          <p:cNvSpPr txBox="1"/>
          <p:nvPr/>
        </p:nvSpPr>
        <p:spPr>
          <a:xfrm>
            <a:off x="5771213" y="3585630"/>
            <a:ext cx="6553060" cy="657103"/>
          </a:xfrm>
          <a:prstGeom prst="rect">
            <a:avLst/>
          </a:prstGeom>
        </p:spPr>
        <p:txBody>
          <a:bodyPr wrap="square" lIns="0" tIns="0" rIns="0" bIns="0" rtlCol="0" anchor="t">
            <a:spAutoFit/>
          </a:bodyPr>
          <a:lstStyle/>
          <a:p>
            <a:pPr marL="412823" marR="0" lvl="1" indent="-206411" algn="r" defTabSz="914400" rtl="1" eaLnBrk="1" fontAlgn="auto" latinLnBrk="0" hangingPunct="1">
              <a:lnSpc>
                <a:spcPts val="2581"/>
              </a:lnSpc>
              <a:spcBef>
                <a:spcPts val="0"/>
              </a:spcBef>
              <a:spcAft>
                <a:spcPts val="0"/>
              </a:spcAft>
              <a:buClrTx/>
              <a:buSzTx/>
              <a:buFont typeface="Arial"/>
              <a:buChar char="•"/>
              <a:tabLst/>
              <a:defRPr/>
            </a:pPr>
            <a:r>
              <a:rPr kumimoji="0" lang="ar-EG" sz="28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حفظ جداول الضرب من 1 إلى 9 </a:t>
            </a:r>
          </a:p>
          <a:p>
            <a:pPr marL="0" marR="0" lvl="0" indent="0" algn="r" defTabSz="914400" rtl="1" eaLnBrk="1" fontAlgn="auto" latinLnBrk="0" hangingPunct="1">
              <a:lnSpc>
                <a:spcPts val="2581"/>
              </a:lnSpc>
              <a:spcBef>
                <a:spcPts val="0"/>
              </a:spcBef>
              <a:spcAft>
                <a:spcPts val="0"/>
              </a:spcAft>
              <a:buClrTx/>
              <a:buSzTx/>
              <a:buFontTx/>
              <a:buNone/>
              <a:tabLst/>
              <a:defRPr/>
            </a:pPr>
            <a:endParaRPr kumimoji="0" lang="ar-EG" sz="1912"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358A54C4-F9DA-0AC2-E849-4E94CDD11E58}"/>
              </a:ext>
            </a:extLst>
          </p:cNvPr>
          <p:cNvGrpSpPr/>
          <p:nvPr/>
        </p:nvGrpSpPr>
        <p:grpSpPr>
          <a:xfrm rot="5400000">
            <a:off x="12567331" y="3515072"/>
            <a:ext cx="1569555" cy="839931"/>
            <a:chOff x="0" y="0"/>
            <a:chExt cx="1223127" cy="654544"/>
          </a:xfrm>
        </p:grpSpPr>
        <p:sp>
          <p:nvSpPr>
            <p:cNvPr id="58" name="Freeform 58">
              <a:extLst>
                <a:ext uri="{FF2B5EF4-FFF2-40B4-BE49-F238E27FC236}">
                  <a16:creationId xmlns:a16="http://schemas.microsoft.com/office/drawing/2014/main" id="{EA57B0D4-D233-C41D-68DC-037A1304B66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17218A55-2303-145D-55CE-09870BF7355F}"/>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C8C1A0E4-07B7-0931-6136-84F99B2EFED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2B637C7D-5056-9577-73D0-3C728D1B8707}"/>
              </a:ext>
            </a:extLst>
          </p:cNvPr>
          <p:cNvSpPr txBox="1"/>
          <p:nvPr/>
        </p:nvSpPr>
        <p:spPr>
          <a:xfrm rot="5400000">
            <a:off x="12099991" y="3666704"/>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660B4DD1-787D-D117-3FF7-AE862C1287CF}"/>
              </a:ext>
            </a:extLst>
          </p:cNvPr>
          <p:cNvGrpSpPr/>
          <p:nvPr/>
        </p:nvGrpSpPr>
        <p:grpSpPr>
          <a:xfrm>
            <a:off x="457200" y="967544"/>
            <a:ext cx="3444840" cy="1953397"/>
            <a:chOff x="0" y="0"/>
            <a:chExt cx="2263775" cy="1074441"/>
          </a:xfrm>
        </p:grpSpPr>
        <p:sp>
          <p:nvSpPr>
            <p:cNvPr id="63" name="Freeform 63">
              <a:extLst>
                <a:ext uri="{FF2B5EF4-FFF2-40B4-BE49-F238E27FC236}">
                  <a16:creationId xmlns:a16="http://schemas.microsoft.com/office/drawing/2014/main" id="{D410ED6D-F2EE-381F-5EF0-6767F209A5B8}"/>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Freeform 64">
              <a:extLst>
                <a:ext uri="{FF2B5EF4-FFF2-40B4-BE49-F238E27FC236}">
                  <a16:creationId xmlns:a16="http://schemas.microsoft.com/office/drawing/2014/main" id="{E34B8C27-758D-17EB-F49B-5942AC65D3F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Freeform 65">
              <a:extLst>
                <a:ext uri="{FF2B5EF4-FFF2-40B4-BE49-F238E27FC236}">
                  <a16:creationId xmlns:a16="http://schemas.microsoft.com/office/drawing/2014/main" id="{E4BA7D1A-061B-92E0-B990-650A24639451}"/>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6" name="Group 66">
            <a:extLst>
              <a:ext uri="{FF2B5EF4-FFF2-40B4-BE49-F238E27FC236}">
                <a16:creationId xmlns:a16="http://schemas.microsoft.com/office/drawing/2014/main" id="{0039D2A6-BB58-D87A-7338-FDB3A05FED11}"/>
              </a:ext>
            </a:extLst>
          </p:cNvPr>
          <p:cNvGrpSpPr/>
          <p:nvPr/>
        </p:nvGrpSpPr>
        <p:grpSpPr>
          <a:xfrm>
            <a:off x="876971" y="800100"/>
            <a:ext cx="2671204" cy="566577"/>
            <a:chOff x="0" y="0"/>
            <a:chExt cx="1755380" cy="372326"/>
          </a:xfrm>
        </p:grpSpPr>
        <p:sp>
          <p:nvSpPr>
            <p:cNvPr id="67" name="Freeform 67">
              <a:extLst>
                <a:ext uri="{FF2B5EF4-FFF2-40B4-BE49-F238E27FC236}">
                  <a16:creationId xmlns:a16="http://schemas.microsoft.com/office/drawing/2014/main" id="{FA13DAAA-1109-E3A0-19F0-A431CAD7C12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Freeform 68">
              <a:extLst>
                <a:ext uri="{FF2B5EF4-FFF2-40B4-BE49-F238E27FC236}">
                  <a16:creationId xmlns:a16="http://schemas.microsoft.com/office/drawing/2014/main" id="{A4869A3F-21AD-875B-B4F6-D1D9341CC04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Freeform 69">
              <a:extLst>
                <a:ext uri="{FF2B5EF4-FFF2-40B4-BE49-F238E27FC236}">
                  <a16:creationId xmlns:a16="http://schemas.microsoft.com/office/drawing/2014/main" id="{3204AEE7-E83E-54BD-F85B-FAFF529D6CB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0" name="TextBox 70">
            <a:extLst>
              <a:ext uri="{FF2B5EF4-FFF2-40B4-BE49-F238E27FC236}">
                <a16:creationId xmlns:a16="http://schemas.microsoft.com/office/drawing/2014/main" id="{FE1C6C70-B798-5361-0B76-8C443FA80AE6}"/>
              </a:ext>
            </a:extLst>
          </p:cNvPr>
          <p:cNvSpPr txBox="1"/>
          <p:nvPr/>
        </p:nvSpPr>
        <p:spPr>
          <a:xfrm>
            <a:off x="1090561" y="948396"/>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34856C55-AA59-7122-AF4F-C6A75B3669FE}"/>
              </a:ext>
            </a:extLst>
          </p:cNvPr>
          <p:cNvSpPr txBox="1"/>
          <p:nvPr/>
        </p:nvSpPr>
        <p:spPr>
          <a:xfrm>
            <a:off x="762000" y="1449410"/>
            <a:ext cx="2928570" cy="1179490"/>
          </a:xfrm>
          <a:prstGeom prst="rect">
            <a:avLst/>
          </a:prstGeom>
        </p:spPr>
        <p:txBody>
          <a:bodyPr wrap="square" lIns="0" tIns="0" rIns="0" bIns="0" rtlCol="0" anchor="t">
            <a:spAutoFit/>
          </a:bodyPr>
          <a:lstStyle/>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طباشير</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a:t>
            </a:r>
          </a:p>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أقلام</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سبورة</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p:txBody>
      </p:sp>
      <p:grpSp>
        <p:nvGrpSpPr>
          <p:cNvPr id="82" name="Group 72">
            <a:extLst>
              <a:ext uri="{FF2B5EF4-FFF2-40B4-BE49-F238E27FC236}">
                <a16:creationId xmlns:a16="http://schemas.microsoft.com/office/drawing/2014/main" id="{CC0F0FA2-C73C-4AE0-5744-FF81ABF7E559}"/>
              </a:ext>
            </a:extLst>
          </p:cNvPr>
          <p:cNvGrpSpPr/>
          <p:nvPr/>
        </p:nvGrpSpPr>
        <p:grpSpPr>
          <a:xfrm>
            <a:off x="653602" y="3549504"/>
            <a:ext cx="2878211" cy="1329907"/>
            <a:chOff x="0" y="0"/>
            <a:chExt cx="2263775" cy="1074441"/>
          </a:xfrm>
        </p:grpSpPr>
        <p:sp>
          <p:nvSpPr>
            <p:cNvPr id="83" name="Freeform 73">
              <a:extLst>
                <a:ext uri="{FF2B5EF4-FFF2-40B4-BE49-F238E27FC236}">
                  <a16:creationId xmlns:a16="http://schemas.microsoft.com/office/drawing/2014/main" id="{B6F1F169-0DF9-8FA9-BD0D-98445AC700FD}"/>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Freeform 74">
              <a:extLst>
                <a:ext uri="{FF2B5EF4-FFF2-40B4-BE49-F238E27FC236}">
                  <a16:creationId xmlns:a16="http://schemas.microsoft.com/office/drawing/2014/main" id="{5376670A-E72E-69A5-A23C-7A64E91F7F2F}"/>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5" name="Freeform 75">
              <a:extLst>
                <a:ext uri="{FF2B5EF4-FFF2-40B4-BE49-F238E27FC236}">
                  <a16:creationId xmlns:a16="http://schemas.microsoft.com/office/drawing/2014/main" id="{C20E1E8A-8C9F-DD39-791C-D767AC7DDD36}"/>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6" name="Group 76">
            <a:extLst>
              <a:ext uri="{FF2B5EF4-FFF2-40B4-BE49-F238E27FC236}">
                <a16:creationId xmlns:a16="http://schemas.microsoft.com/office/drawing/2014/main" id="{4B10610E-32C6-9BE5-BBB8-8AABD203B977}"/>
              </a:ext>
            </a:extLst>
          </p:cNvPr>
          <p:cNvGrpSpPr/>
          <p:nvPr/>
        </p:nvGrpSpPr>
        <p:grpSpPr>
          <a:xfrm>
            <a:off x="769146" y="3109972"/>
            <a:ext cx="2583769" cy="726433"/>
            <a:chOff x="0" y="0"/>
            <a:chExt cx="1755380" cy="372326"/>
          </a:xfrm>
        </p:grpSpPr>
        <p:sp>
          <p:nvSpPr>
            <p:cNvPr id="87" name="Freeform 77">
              <a:extLst>
                <a:ext uri="{FF2B5EF4-FFF2-40B4-BE49-F238E27FC236}">
                  <a16:creationId xmlns:a16="http://schemas.microsoft.com/office/drawing/2014/main" id="{0C320E3F-1C51-4567-926A-051E0B538B3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78">
              <a:extLst>
                <a:ext uri="{FF2B5EF4-FFF2-40B4-BE49-F238E27FC236}">
                  <a16:creationId xmlns:a16="http://schemas.microsoft.com/office/drawing/2014/main" id="{2A534D0C-523F-14C0-1525-AE46C4155141}"/>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9" name="Freeform 79">
              <a:extLst>
                <a:ext uri="{FF2B5EF4-FFF2-40B4-BE49-F238E27FC236}">
                  <a16:creationId xmlns:a16="http://schemas.microsoft.com/office/drawing/2014/main" id="{65C3F4CC-84E5-E0EE-F81C-B9785E41114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0" name="TextBox 80">
            <a:extLst>
              <a:ext uri="{FF2B5EF4-FFF2-40B4-BE49-F238E27FC236}">
                <a16:creationId xmlns:a16="http://schemas.microsoft.com/office/drawing/2014/main" id="{D65975F6-86B0-2D9D-7C57-28357800CBCD}"/>
              </a:ext>
            </a:extLst>
          </p:cNvPr>
          <p:cNvSpPr txBox="1"/>
          <p:nvPr/>
        </p:nvSpPr>
        <p:spPr>
          <a:xfrm>
            <a:off x="756540" y="3938939"/>
            <a:ext cx="2583769" cy="367408"/>
          </a:xfrm>
          <a:prstGeom prst="rect">
            <a:avLst/>
          </a:prstGeom>
        </p:spPr>
        <p:txBody>
          <a:bodyPr wrap="square"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10</a:t>
            </a:r>
            <a:r>
              <a:rPr kumimoji="0" lang="ar-EG" sz="1800"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دقائق</a:t>
            </a:r>
          </a:p>
        </p:txBody>
      </p:sp>
      <p:sp>
        <p:nvSpPr>
          <p:cNvPr id="91" name="TextBox 70">
            <a:extLst>
              <a:ext uri="{FF2B5EF4-FFF2-40B4-BE49-F238E27FC236}">
                <a16:creationId xmlns:a16="http://schemas.microsoft.com/office/drawing/2014/main" id="{6A7AE357-CFCB-D5C6-DA0A-E42124B71A28}"/>
              </a:ext>
            </a:extLst>
          </p:cNvPr>
          <p:cNvSpPr txBox="1"/>
          <p:nvPr/>
        </p:nvSpPr>
        <p:spPr>
          <a:xfrm>
            <a:off x="4571" y="3310128"/>
            <a:ext cx="3865485"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pic>
        <p:nvPicPr>
          <p:cNvPr id="92" name="Image 2">
            <a:extLst>
              <a:ext uri="{FF2B5EF4-FFF2-40B4-BE49-F238E27FC236}">
                <a16:creationId xmlns:a16="http://schemas.microsoft.com/office/drawing/2014/main" id="{8345E4F8-1F2D-796E-402D-BCC820041ECD}"/>
              </a:ext>
            </a:extLst>
          </p:cNvPr>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4248420" y="126643"/>
            <a:ext cx="3365571" cy="3420467"/>
          </a:xfrm>
          <a:prstGeom prst="rect">
            <a:avLst/>
          </a:prstGeom>
        </p:spPr>
      </p:pic>
      <p:grpSp>
        <p:nvGrpSpPr>
          <p:cNvPr id="3" name="Group 11">
            <a:extLst>
              <a:ext uri="{FF2B5EF4-FFF2-40B4-BE49-F238E27FC236}">
                <a16:creationId xmlns:a16="http://schemas.microsoft.com/office/drawing/2014/main" id="{DA27E4C0-91A6-4E4D-5980-DABCF109F0C5}"/>
              </a:ext>
            </a:extLst>
          </p:cNvPr>
          <p:cNvGrpSpPr/>
          <p:nvPr/>
        </p:nvGrpSpPr>
        <p:grpSpPr>
          <a:xfrm>
            <a:off x="4959397" y="287469"/>
            <a:ext cx="8557141" cy="1462740"/>
            <a:chOff x="1787" y="0"/>
            <a:chExt cx="4527112" cy="706045"/>
          </a:xfrm>
        </p:grpSpPr>
        <p:sp>
          <p:nvSpPr>
            <p:cNvPr id="77" name="Freeform 12">
              <a:extLst>
                <a:ext uri="{FF2B5EF4-FFF2-40B4-BE49-F238E27FC236}">
                  <a16:creationId xmlns:a16="http://schemas.microsoft.com/office/drawing/2014/main" id="{AFE33942-1D90-7F8D-4F0C-E600F2A378D1}"/>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78" name="TextBox 13">
              <a:extLst>
                <a:ext uri="{FF2B5EF4-FFF2-40B4-BE49-F238E27FC236}">
                  <a16:creationId xmlns:a16="http://schemas.microsoft.com/office/drawing/2014/main" id="{1BC45A44-BEAD-EA3D-5E38-BEC7840994D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9" name="TextBox 17">
            <a:extLst>
              <a:ext uri="{FF2B5EF4-FFF2-40B4-BE49-F238E27FC236}">
                <a16:creationId xmlns:a16="http://schemas.microsoft.com/office/drawing/2014/main" id="{B0FFAC26-CFDF-4026-E731-9A88C6858261}"/>
              </a:ext>
            </a:extLst>
          </p:cNvPr>
          <p:cNvSpPr txBox="1"/>
          <p:nvPr/>
        </p:nvSpPr>
        <p:spPr>
          <a:xfrm>
            <a:off x="5445402" y="677347"/>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جداول الضرب</a:t>
            </a:r>
          </a:p>
        </p:txBody>
      </p:sp>
    </p:spTree>
    <p:extLst>
      <p:ext uri="{BB962C8B-B14F-4D97-AF65-F5344CB8AC3E}">
        <p14:creationId xmlns:p14="http://schemas.microsoft.com/office/powerpoint/2010/main" val="985090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9E20F-BCFF-91DF-7461-5CE8FFFFA450}"/>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9DD99372-970B-CD3B-9710-65272D184D2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FEF3176F-BB26-EB68-1F5D-54082DEAA3F4}"/>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8C252103-389B-A347-98C0-AF1A0A77CB2F}"/>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39A1A058-2813-0637-A39A-88BFC9E6CC23}"/>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998ECB6F-A55D-9B68-7498-D20810EDB119}"/>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76A4F43D-3969-2E03-1C55-F97A38095619}"/>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C48130BA-6896-232F-FCF8-E412AE4EC6DE}"/>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3AD0A388-1CBE-A491-6C0D-7BCA0D54A6CC}"/>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A1C3B94F-008D-24BD-46A1-F3F6CFE3F39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55E5D6A8-D826-FDD0-6A74-079BFF5D424E}"/>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a:extLst>
              <a:ext uri="{FF2B5EF4-FFF2-40B4-BE49-F238E27FC236}">
                <a16:creationId xmlns:a16="http://schemas.microsoft.com/office/drawing/2014/main" id="{FD71EA01-E370-A766-ED77-5968B61EADC5}"/>
              </a:ext>
            </a:extLst>
          </p:cNvPr>
          <p:cNvPicPr>
            <a:picLocks noChangeAspect="1"/>
          </p:cNvPicPr>
          <p:nvPr/>
        </p:nvPicPr>
        <p:blipFill>
          <a:blip r:embed="rId6"/>
          <a:stretch>
            <a:fillRect/>
          </a:stretch>
        </p:blipFill>
        <p:spPr>
          <a:xfrm>
            <a:off x="1225091" y="932865"/>
            <a:ext cx="2222761" cy="3178663"/>
          </a:xfrm>
          <a:prstGeom prst="rect">
            <a:avLst/>
          </a:prstGeom>
        </p:spPr>
      </p:pic>
      <p:sp>
        <p:nvSpPr>
          <p:cNvPr id="7" name="TextBox 5">
            <a:extLst>
              <a:ext uri="{FF2B5EF4-FFF2-40B4-BE49-F238E27FC236}">
                <a16:creationId xmlns:a16="http://schemas.microsoft.com/office/drawing/2014/main" id="{18E1622F-C62B-170E-EB21-4FE445104987}"/>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35708547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FD9C5-0D62-7153-9E04-E7B848430A7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B399268-00C7-B1F7-3FE6-0CEED862371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30EA396B-B72E-FA20-0365-A29760AF0E86}"/>
              </a:ext>
            </a:extLst>
          </p:cNvPr>
          <p:cNvSpPr/>
          <p:nvPr/>
        </p:nvSpPr>
        <p:spPr>
          <a:xfrm rot="1984149" flipV="1">
            <a:off x="13721428" y="49618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B34F6D59-F00E-A9A5-9422-FD4FD9D3B5BE}"/>
              </a:ext>
            </a:extLst>
          </p:cNvPr>
          <p:cNvSpPr/>
          <p:nvPr/>
        </p:nvSpPr>
        <p:spPr>
          <a:xfrm rot="19547714" flipH="1" flipV="1">
            <a:off x="2535096" y="5216049"/>
            <a:ext cx="1853960"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BABE957E-7C95-BC76-1AFF-2FDAF3F0F254}"/>
              </a:ext>
            </a:extLst>
          </p:cNvPr>
          <p:cNvSpPr/>
          <p:nvPr/>
        </p:nvSpPr>
        <p:spPr>
          <a:xfrm rot="9151063">
            <a:off x="6587354" y="5048590"/>
            <a:ext cx="1189265" cy="667151"/>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34AB5DC7-9F77-C1F3-518D-62A938DA7C8E}"/>
              </a:ext>
            </a:extLst>
          </p:cNvPr>
          <p:cNvSpPr/>
          <p:nvPr/>
        </p:nvSpPr>
        <p:spPr>
          <a:xfrm rot="1419572" flipV="1">
            <a:off x="10488211" y="4990722"/>
            <a:ext cx="1126746" cy="706470"/>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64E052F5-A75A-2DBA-8665-3F854AB3E00D}"/>
              </a:ext>
            </a:extLst>
          </p:cNvPr>
          <p:cNvGrpSpPr/>
          <p:nvPr/>
        </p:nvGrpSpPr>
        <p:grpSpPr>
          <a:xfrm>
            <a:off x="5534138" y="3038949"/>
            <a:ext cx="7335885" cy="1842095"/>
            <a:chOff x="0" y="0"/>
            <a:chExt cx="3172940" cy="796749"/>
          </a:xfrm>
        </p:grpSpPr>
        <p:sp>
          <p:nvSpPr>
            <p:cNvPr id="9" name="Freeform 9">
              <a:extLst>
                <a:ext uri="{FF2B5EF4-FFF2-40B4-BE49-F238E27FC236}">
                  <a16:creationId xmlns:a16="http://schemas.microsoft.com/office/drawing/2014/main" id="{32AAF81C-E196-6742-D5A0-005FDE7A4931}"/>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F4D734A9-E2FA-7B2E-AAA7-BC802206DDAB}"/>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1BBD1F32-F4E4-6756-6F06-486F23E970AC}"/>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9746EE2E-B682-BE7C-0A0F-C89059AE74BE}"/>
              </a:ext>
            </a:extLst>
          </p:cNvPr>
          <p:cNvGrpSpPr/>
          <p:nvPr/>
        </p:nvGrpSpPr>
        <p:grpSpPr>
          <a:xfrm>
            <a:off x="9747692" y="6500925"/>
            <a:ext cx="4024383" cy="1112015"/>
            <a:chOff x="0" y="0"/>
            <a:chExt cx="2269920" cy="2496304"/>
          </a:xfrm>
        </p:grpSpPr>
        <p:sp>
          <p:nvSpPr>
            <p:cNvPr id="13" name="Freeform 13">
              <a:extLst>
                <a:ext uri="{FF2B5EF4-FFF2-40B4-BE49-F238E27FC236}">
                  <a16:creationId xmlns:a16="http://schemas.microsoft.com/office/drawing/2014/main" id="{9234AE13-12BA-F57F-14F7-9B8CC30A5011}"/>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D3980B8B-D4C3-235D-3A84-E0496BCECD91}"/>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F1A9072F-4EB7-A1A1-E50E-50D50ECCEB5D}"/>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69F3D9A6-5437-89E8-4443-AC5BA8155AFE}"/>
              </a:ext>
            </a:extLst>
          </p:cNvPr>
          <p:cNvGrpSpPr/>
          <p:nvPr/>
        </p:nvGrpSpPr>
        <p:grpSpPr>
          <a:xfrm>
            <a:off x="14259022" y="6500925"/>
            <a:ext cx="3568944" cy="1129250"/>
            <a:chOff x="0" y="0"/>
            <a:chExt cx="1922617" cy="2496304"/>
          </a:xfrm>
        </p:grpSpPr>
        <p:sp>
          <p:nvSpPr>
            <p:cNvPr id="17" name="Freeform 17">
              <a:extLst>
                <a:ext uri="{FF2B5EF4-FFF2-40B4-BE49-F238E27FC236}">
                  <a16:creationId xmlns:a16="http://schemas.microsoft.com/office/drawing/2014/main" id="{424CD14B-4C72-0A9F-A71C-A1C84B064504}"/>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1F091033-D32F-B5D8-EA87-4F0EAE4732BB}"/>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BDE5F881-DCEF-5CD6-A1E3-52E9D30D3EED}"/>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EAADB4FC-7B62-1502-C6EB-0604C991C42B}"/>
              </a:ext>
            </a:extLst>
          </p:cNvPr>
          <p:cNvGrpSpPr/>
          <p:nvPr/>
        </p:nvGrpSpPr>
        <p:grpSpPr>
          <a:xfrm>
            <a:off x="4597336" y="6494851"/>
            <a:ext cx="4546664" cy="3525449"/>
            <a:chOff x="0" y="0"/>
            <a:chExt cx="2339538" cy="2496304"/>
          </a:xfrm>
        </p:grpSpPr>
        <p:sp>
          <p:nvSpPr>
            <p:cNvPr id="21" name="Freeform 21">
              <a:extLst>
                <a:ext uri="{FF2B5EF4-FFF2-40B4-BE49-F238E27FC236}">
                  <a16:creationId xmlns:a16="http://schemas.microsoft.com/office/drawing/2014/main" id="{D05202A9-3607-5F67-F5B4-0A08D18C7BCC}"/>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E34AFD26-57F6-04EA-1344-87A652C4FBAB}"/>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FC30E466-D9C4-B55E-3872-A2CCF3D78540}"/>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2E0C8EF9-4238-D418-CF17-5EE3CE50506D}"/>
              </a:ext>
            </a:extLst>
          </p:cNvPr>
          <p:cNvGrpSpPr/>
          <p:nvPr/>
        </p:nvGrpSpPr>
        <p:grpSpPr>
          <a:xfrm>
            <a:off x="366282" y="6500925"/>
            <a:ext cx="3979782" cy="1081307"/>
            <a:chOff x="0" y="0"/>
            <a:chExt cx="2047842" cy="2496304"/>
          </a:xfrm>
        </p:grpSpPr>
        <p:sp>
          <p:nvSpPr>
            <p:cNvPr id="25" name="Freeform 25">
              <a:extLst>
                <a:ext uri="{FF2B5EF4-FFF2-40B4-BE49-F238E27FC236}">
                  <a16:creationId xmlns:a16="http://schemas.microsoft.com/office/drawing/2014/main" id="{2978BAA6-5E9A-8489-7D5B-AAE88230A71A}"/>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a:extLst>
                <a:ext uri="{FF2B5EF4-FFF2-40B4-BE49-F238E27FC236}">
                  <a16:creationId xmlns:a16="http://schemas.microsoft.com/office/drawing/2014/main" id="{777B75E8-B2EB-A15A-CC3C-E853E4A012EB}"/>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a:extLst>
                <a:ext uri="{FF2B5EF4-FFF2-40B4-BE49-F238E27FC236}">
                  <a16:creationId xmlns:a16="http://schemas.microsoft.com/office/drawing/2014/main" id="{CEF3D180-96AA-C912-F0BD-2B9A85FC1D92}"/>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844CC7FA-E60A-D512-E78B-484096C86363}"/>
              </a:ext>
            </a:extLst>
          </p:cNvPr>
          <p:cNvSpPr/>
          <p:nvPr/>
        </p:nvSpPr>
        <p:spPr>
          <a:xfrm>
            <a:off x="10589288" y="730661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84F7ED20-B32F-87D2-0392-6F98CA055A86}"/>
              </a:ext>
            </a:extLst>
          </p:cNvPr>
          <p:cNvGrpSpPr/>
          <p:nvPr/>
        </p:nvGrpSpPr>
        <p:grpSpPr>
          <a:xfrm>
            <a:off x="11346593" y="5905500"/>
            <a:ext cx="845407" cy="845407"/>
            <a:chOff x="0" y="0"/>
            <a:chExt cx="812800" cy="812800"/>
          </a:xfrm>
        </p:grpSpPr>
        <p:sp>
          <p:nvSpPr>
            <p:cNvPr id="30" name="Freeform 30">
              <a:extLst>
                <a:ext uri="{FF2B5EF4-FFF2-40B4-BE49-F238E27FC236}">
                  <a16:creationId xmlns:a16="http://schemas.microsoft.com/office/drawing/2014/main" id="{96395A50-C45C-6072-EB06-6880903FCCD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22285E12-41F4-0C5C-0A93-835712D2B401}"/>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073E16AF-810B-30E7-DDED-F041A76DD4AB}"/>
              </a:ext>
            </a:extLst>
          </p:cNvPr>
          <p:cNvSpPr txBox="1"/>
          <p:nvPr/>
        </p:nvSpPr>
        <p:spPr>
          <a:xfrm>
            <a:off x="10338114" y="696426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D7CC668F-968A-6E74-AEC3-A48B14179CB7}"/>
              </a:ext>
            </a:extLst>
          </p:cNvPr>
          <p:cNvSpPr/>
          <p:nvPr/>
        </p:nvSpPr>
        <p:spPr>
          <a:xfrm>
            <a:off x="15051624" y="730661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CB75380E-46EB-B468-C05F-EAE0564487E9}"/>
              </a:ext>
            </a:extLst>
          </p:cNvPr>
          <p:cNvGrpSpPr/>
          <p:nvPr/>
        </p:nvGrpSpPr>
        <p:grpSpPr>
          <a:xfrm>
            <a:off x="15529823" y="5905500"/>
            <a:ext cx="845407" cy="845407"/>
            <a:chOff x="0" y="0"/>
            <a:chExt cx="812800" cy="812800"/>
          </a:xfrm>
        </p:grpSpPr>
        <p:sp>
          <p:nvSpPr>
            <p:cNvPr id="35" name="Freeform 35">
              <a:extLst>
                <a:ext uri="{FF2B5EF4-FFF2-40B4-BE49-F238E27FC236}">
                  <a16:creationId xmlns:a16="http://schemas.microsoft.com/office/drawing/2014/main" id="{E9607071-B98C-2D3F-B9F1-30BC3B7676F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1B8E38BD-29E6-D8D1-40DE-62461B594ABE}"/>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8F69A748-C2BB-87BC-04B0-55539DE51E90}"/>
              </a:ext>
            </a:extLst>
          </p:cNvPr>
          <p:cNvSpPr txBox="1"/>
          <p:nvPr/>
        </p:nvSpPr>
        <p:spPr>
          <a:xfrm>
            <a:off x="14664190" y="6984451"/>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FE42231D-394F-CCEB-7791-354C62BE5EC7}"/>
              </a:ext>
            </a:extLst>
          </p:cNvPr>
          <p:cNvSpPr/>
          <p:nvPr/>
        </p:nvSpPr>
        <p:spPr>
          <a:xfrm>
            <a:off x="6126952" y="734730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160236A1-17EB-075B-8AF4-D5BCDA1FB356}"/>
              </a:ext>
            </a:extLst>
          </p:cNvPr>
          <p:cNvGrpSpPr/>
          <p:nvPr/>
        </p:nvGrpSpPr>
        <p:grpSpPr>
          <a:xfrm>
            <a:off x="6393593" y="5942278"/>
            <a:ext cx="845407" cy="845407"/>
            <a:chOff x="0" y="0"/>
            <a:chExt cx="812800" cy="812800"/>
          </a:xfrm>
        </p:grpSpPr>
        <p:sp>
          <p:nvSpPr>
            <p:cNvPr id="41" name="Freeform 41">
              <a:extLst>
                <a:ext uri="{FF2B5EF4-FFF2-40B4-BE49-F238E27FC236}">
                  <a16:creationId xmlns:a16="http://schemas.microsoft.com/office/drawing/2014/main" id="{6A1F979B-5DEC-E4B3-77CB-85BE6D54A9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367A1A5C-F2CD-3BE1-3578-B811A5A4A69A}"/>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0DFCA337-131F-5526-1A22-5C72FC342FF7}"/>
              </a:ext>
            </a:extLst>
          </p:cNvPr>
          <p:cNvSpPr txBox="1"/>
          <p:nvPr/>
        </p:nvSpPr>
        <p:spPr>
          <a:xfrm>
            <a:off x="6565461" y="611793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ED4F8C99-354C-E9E4-296E-39033B247D64}"/>
              </a:ext>
            </a:extLst>
          </p:cNvPr>
          <p:cNvSpPr txBox="1"/>
          <p:nvPr/>
        </p:nvSpPr>
        <p:spPr>
          <a:xfrm>
            <a:off x="11510119" y="6065107"/>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EAD359A5-7F67-F751-6DC6-4F5ED8E287FB}"/>
              </a:ext>
            </a:extLst>
          </p:cNvPr>
          <p:cNvSpPr txBox="1"/>
          <p:nvPr/>
        </p:nvSpPr>
        <p:spPr>
          <a:xfrm>
            <a:off x="15696576" y="6065107"/>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6FDD54B8-A058-996E-4377-F83532A47EB9}"/>
              </a:ext>
            </a:extLst>
          </p:cNvPr>
          <p:cNvSpPr txBox="1"/>
          <p:nvPr/>
        </p:nvSpPr>
        <p:spPr>
          <a:xfrm>
            <a:off x="5827183" y="696426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sp>
        <p:nvSpPr>
          <p:cNvPr id="48" name="Freeform 48">
            <a:extLst>
              <a:ext uri="{FF2B5EF4-FFF2-40B4-BE49-F238E27FC236}">
                <a16:creationId xmlns:a16="http://schemas.microsoft.com/office/drawing/2014/main" id="{090EAD07-BD7D-51B7-5632-77CCAE9C2BB2}"/>
              </a:ext>
            </a:extLst>
          </p:cNvPr>
          <p:cNvSpPr/>
          <p:nvPr/>
        </p:nvSpPr>
        <p:spPr>
          <a:xfrm>
            <a:off x="1250162" y="734730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9" name="Group 49">
            <a:extLst>
              <a:ext uri="{FF2B5EF4-FFF2-40B4-BE49-F238E27FC236}">
                <a16:creationId xmlns:a16="http://schemas.microsoft.com/office/drawing/2014/main" id="{09A1595C-D64C-FF36-BC6E-574215D50F2E}"/>
              </a:ext>
            </a:extLst>
          </p:cNvPr>
          <p:cNvGrpSpPr/>
          <p:nvPr/>
        </p:nvGrpSpPr>
        <p:grpSpPr>
          <a:xfrm>
            <a:off x="1843338" y="6023463"/>
            <a:ext cx="845407" cy="845407"/>
            <a:chOff x="0" y="0"/>
            <a:chExt cx="812800" cy="812800"/>
          </a:xfrm>
        </p:grpSpPr>
        <p:sp>
          <p:nvSpPr>
            <p:cNvPr id="50" name="Freeform 50">
              <a:extLst>
                <a:ext uri="{FF2B5EF4-FFF2-40B4-BE49-F238E27FC236}">
                  <a16:creationId xmlns:a16="http://schemas.microsoft.com/office/drawing/2014/main" id="{F18C1858-3EF1-B27B-BAA7-A1DECC78FD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TextBox 51">
              <a:extLst>
                <a:ext uri="{FF2B5EF4-FFF2-40B4-BE49-F238E27FC236}">
                  <a16:creationId xmlns:a16="http://schemas.microsoft.com/office/drawing/2014/main" id="{EFEBCE2F-3564-948E-44AE-2083E65A2435}"/>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TextBox 52">
            <a:extLst>
              <a:ext uri="{FF2B5EF4-FFF2-40B4-BE49-F238E27FC236}">
                <a16:creationId xmlns:a16="http://schemas.microsoft.com/office/drawing/2014/main" id="{85774C9B-EFC8-783B-4759-4E88E87C8C8C}"/>
              </a:ext>
            </a:extLst>
          </p:cNvPr>
          <p:cNvSpPr txBox="1"/>
          <p:nvPr/>
        </p:nvSpPr>
        <p:spPr>
          <a:xfrm>
            <a:off x="1988545" y="6166680"/>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53" name="TextBox 53">
            <a:extLst>
              <a:ext uri="{FF2B5EF4-FFF2-40B4-BE49-F238E27FC236}">
                <a16:creationId xmlns:a16="http://schemas.microsoft.com/office/drawing/2014/main" id="{C0F25D70-A751-9FAA-2900-8AA97C6EB825}"/>
              </a:ext>
            </a:extLst>
          </p:cNvPr>
          <p:cNvSpPr txBox="1"/>
          <p:nvPr/>
        </p:nvSpPr>
        <p:spPr>
          <a:xfrm>
            <a:off x="950393" y="6984451"/>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47F40D97-D0E8-F8B3-8428-32C304482321}"/>
              </a:ext>
            </a:extLst>
          </p:cNvPr>
          <p:cNvSpPr txBox="1"/>
          <p:nvPr/>
        </p:nvSpPr>
        <p:spPr>
          <a:xfrm>
            <a:off x="5747848" y="3543372"/>
            <a:ext cx="6553060" cy="657103"/>
          </a:xfrm>
          <a:prstGeom prst="rect">
            <a:avLst/>
          </a:prstGeom>
        </p:spPr>
        <p:txBody>
          <a:bodyPr wrap="square" lIns="0" tIns="0" rIns="0" bIns="0" rtlCol="0" anchor="t">
            <a:spAutoFit/>
          </a:bodyPr>
          <a:lstStyle/>
          <a:p>
            <a:pPr marL="412823" lvl="1" indent="-206411" algn="r" rtl="1">
              <a:lnSpc>
                <a:spcPts val="2581"/>
              </a:lnSpc>
              <a:buFont typeface="Arial"/>
              <a:buChar char="•"/>
              <a:defRPr/>
            </a:pPr>
            <a:r>
              <a:rPr lang="ar-EG" sz="2800" dirty="0">
                <a:solidFill>
                  <a:srgbClr val="2A2B39"/>
                </a:solidFill>
                <a:latin typeface="IBM Plex Sans Arabic"/>
                <a:ea typeface="IBM Plex Sans Arabic"/>
                <a:cs typeface="IBM Plex Sans Arabic"/>
                <a:sym typeface="IBM Plex Sans Arabic"/>
                <a:rtl/>
              </a:rPr>
              <a:t>حفظ جداول الضرب من 1 إلى 9 </a:t>
            </a:r>
          </a:p>
          <a:p>
            <a:pPr marL="0" marR="0" lvl="0" indent="0" algn="r" defTabSz="914400" rtl="1" eaLnBrk="1" fontAlgn="auto" latinLnBrk="0" hangingPunct="1">
              <a:lnSpc>
                <a:spcPts val="2581"/>
              </a:lnSpc>
              <a:spcBef>
                <a:spcPts val="0"/>
              </a:spcBef>
              <a:spcAft>
                <a:spcPts val="0"/>
              </a:spcAft>
              <a:buClrTx/>
              <a:buSzTx/>
              <a:buFontTx/>
              <a:buNone/>
              <a:tabLst/>
              <a:defRPr/>
            </a:pPr>
            <a:endParaRPr kumimoji="0" lang="ar-EG" sz="1912"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A89B022C-9A51-9D99-18AC-94679096BB63}"/>
              </a:ext>
            </a:extLst>
          </p:cNvPr>
          <p:cNvGrpSpPr/>
          <p:nvPr/>
        </p:nvGrpSpPr>
        <p:grpSpPr>
          <a:xfrm rot="5400000">
            <a:off x="12567331" y="3515072"/>
            <a:ext cx="1569555" cy="839931"/>
            <a:chOff x="0" y="0"/>
            <a:chExt cx="1223127" cy="654544"/>
          </a:xfrm>
        </p:grpSpPr>
        <p:sp>
          <p:nvSpPr>
            <p:cNvPr id="58" name="Freeform 58">
              <a:extLst>
                <a:ext uri="{FF2B5EF4-FFF2-40B4-BE49-F238E27FC236}">
                  <a16:creationId xmlns:a16="http://schemas.microsoft.com/office/drawing/2014/main" id="{3D5B1736-30B9-10A9-3113-70A8B049A5C2}"/>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659445CB-73E7-684E-5D12-875B030A3B4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BD67CCCB-A5EB-6928-E5A3-1870B84D7224}"/>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5890D141-0EE4-6CBE-D5BF-F52C03B7D06E}"/>
              </a:ext>
            </a:extLst>
          </p:cNvPr>
          <p:cNvSpPr txBox="1"/>
          <p:nvPr/>
        </p:nvSpPr>
        <p:spPr>
          <a:xfrm rot="5400000">
            <a:off x="12099991" y="3666704"/>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F03CB130-60F3-E8FD-10C8-3D9A26964A81}"/>
              </a:ext>
            </a:extLst>
          </p:cNvPr>
          <p:cNvGrpSpPr/>
          <p:nvPr/>
        </p:nvGrpSpPr>
        <p:grpSpPr>
          <a:xfrm>
            <a:off x="457200" y="967544"/>
            <a:ext cx="3444840" cy="1953397"/>
            <a:chOff x="0" y="0"/>
            <a:chExt cx="2263775" cy="1074441"/>
          </a:xfrm>
        </p:grpSpPr>
        <p:sp>
          <p:nvSpPr>
            <p:cNvPr id="63" name="Freeform 63">
              <a:extLst>
                <a:ext uri="{FF2B5EF4-FFF2-40B4-BE49-F238E27FC236}">
                  <a16:creationId xmlns:a16="http://schemas.microsoft.com/office/drawing/2014/main" id="{43AF6309-53C5-BD51-CE14-6DC3FE7ED808}"/>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Freeform 64">
              <a:extLst>
                <a:ext uri="{FF2B5EF4-FFF2-40B4-BE49-F238E27FC236}">
                  <a16:creationId xmlns:a16="http://schemas.microsoft.com/office/drawing/2014/main" id="{51EB8744-4246-CC56-351E-B91818BCCA5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Freeform 65">
              <a:extLst>
                <a:ext uri="{FF2B5EF4-FFF2-40B4-BE49-F238E27FC236}">
                  <a16:creationId xmlns:a16="http://schemas.microsoft.com/office/drawing/2014/main" id="{36C34428-A5CB-E12E-C85D-74DF3FDA79AA}"/>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6" name="Group 66">
            <a:extLst>
              <a:ext uri="{FF2B5EF4-FFF2-40B4-BE49-F238E27FC236}">
                <a16:creationId xmlns:a16="http://schemas.microsoft.com/office/drawing/2014/main" id="{DA2D80DE-5473-46A7-F75C-0CCAF1460A02}"/>
              </a:ext>
            </a:extLst>
          </p:cNvPr>
          <p:cNvGrpSpPr/>
          <p:nvPr/>
        </p:nvGrpSpPr>
        <p:grpSpPr>
          <a:xfrm>
            <a:off x="876971" y="800100"/>
            <a:ext cx="2671204" cy="566577"/>
            <a:chOff x="0" y="0"/>
            <a:chExt cx="1755380" cy="372326"/>
          </a:xfrm>
        </p:grpSpPr>
        <p:sp>
          <p:nvSpPr>
            <p:cNvPr id="67" name="Freeform 67">
              <a:extLst>
                <a:ext uri="{FF2B5EF4-FFF2-40B4-BE49-F238E27FC236}">
                  <a16:creationId xmlns:a16="http://schemas.microsoft.com/office/drawing/2014/main" id="{64B09230-5069-744B-C78C-A9E42BAE3E4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Freeform 68">
              <a:extLst>
                <a:ext uri="{FF2B5EF4-FFF2-40B4-BE49-F238E27FC236}">
                  <a16:creationId xmlns:a16="http://schemas.microsoft.com/office/drawing/2014/main" id="{0AF46249-4C52-6BBD-4FB6-7EAD5D0610F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Freeform 69">
              <a:extLst>
                <a:ext uri="{FF2B5EF4-FFF2-40B4-BE49-F238E27FC236}">
                  <a16:creationId xmlns:a16="http://schemas.microsoft.com/office/drawing/2014/main" id="{19D959CE-781E-AE83-7EE5-366B5929D45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0" name="TextBox 70">
            <a:extLst>
              <a:ext uri="{FF2B5EF4-FFF2-40B4-BE49-F238E27FC236}">
                <a16:creationId xmlns:a16="http://schemas.microsoft.com/office/drawing/2014/main" id="{C611678A-EB3A-BD0D-D286-EDE2C1AE1970}"/>
              </a:ext>
            </a:extLst>
          </p:cNvPr>
          <p:cNvSpPr txBox="1"/>
          <p:nvPr/>
        </p:nvSpPr>
        <p:spPr>
          <a:xfrm>
            <a:off x="1090561" y="948396"/>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7410020A-EB3A-014D-FCC3-58E6CFC8760F}"/>
              </a:ext>
            </a:extLst>
          </p:cNvPr>
          <p:cNvSpPr txBox="1"/>
          <p:nvPr/>
        </p:nvSpPr>
        <p:spPr>
          <a:xfrm>
            <a:off x="762000" y="1449410"/>
            <a:ext cx="2928570" cy="1179490"/>
          </a:xfrm>
          <a:prstGeom prst="rect">
            <a:avLst/>
          </a:prstGeom>
        </p:spPr>
        <p:txBody>
          <a:bodyPr wrap="square" lIns="0" tIns="0" rIns="0" bIns="0" rtlCol="0" anchor="t">
            <a:spAutoFit/>
          </a:bodyPr>
          <a:lstStyle/>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طباشير</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a:t>
            </a:r>
          </a:p>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أقلام</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سبورة</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p:txBody>
      </p:sp>
      <p:grpSp>
        <p:nvGrpSpPr>
          <p:cNvPr id="82" name="Group 72">
            <a:extLst>
              <a:ext uri="{FF2B5EF4-FFF2-40B4-BE49-F238E27FC236}">
                <a16:creationId xmlns:a16="http://schemas.microsoft.com/office/drawing/2014/main" id="{E8DCCB24-3458-F469-2472-B51874E48CC2}"/>
              </a:ext>
            </a:extLst>
          </p:cNvPr>
          <p:cNvGrpSpPr/>
          <p:nvPr/>
        </p:nvGrpSpPr>
        <p:grpSpPr>
          <a:xfrm>
            <a:off x="653602" y="3549504"/>
            <a:ext cx="2878211" cy="1329907"/>
            <a:chOff x="0" y="0"/>
            <a:chExt cx="2263775" cy="1074441"/>
          </a:xfrm>
        </p:grpSpPr>
        <p:sp>
          <p:nvSpPr>
            <p:cNvPr id="83" name="Freeform 73">
              <a:extLst>
                <a:ext uri="{FF2B5EF4-FFF2-40B4-BE49-F238E27FC236}">
                  <a16:creationId xmlns:a16="http://schemas.microsoft.com/office/drawing/2014/main" id="{6070149E-625C-8639-49F1-F6E2035E854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Freeform 74">
              <a:extLst>
                <a:ext uri="{FF2B5EF4-FFF2-40B4-BE49-F238E27FC236}">
                  <a16:creationId xmlns:a16="http://schemas.microsoft.com/office/drawing/2014/main" id="{1EAFA5E2-5E83-0E03-4E04-9B34C228E3C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5" name="Freeform 75">
              <a:extLst>
                <a:ext uri="{FF2B5EF4-FFF2-40B4-BE49-F238E27FC236}">
                  <a16:creationId xmlns:a16="http://schemas.microsoft.com/office/drawing/2014/main" id="{926856BD-9AD4-B4A5-B563-B26CAEE8D6E6}"/>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6" name="Group 76">
            <a:extLst>
              <a:ext uri="{FF2B5EF4-FFF2-40B4-BE49-F238E27FC236}">
                <a16:creationId xmlns:a16="http://schemas.microsoft.com/office/drawing/2014/main" id="{41084500-2798-F163-B9CD-6332C95E103F}"/>
              </a:ext>
            </a:extLst>
          </p:cNvPr>
          <p:cNvGrpSpPr/>
          <p:nvPr/>
        </p:nvGrpSpPr>
        <p:grpSpPr>
          <a:xfrm>
            <a:off x="769146" y="3109972"/>
            <a:ext cx="2583769" cy="726433"/>
            <a:chOff x="0" y="0"/>
            <a:chExt cx="1755380" cy="372326"/>
          </a:xfrm>
        </p:grpSpPr>
        <p:sp>
          <p:nvSpPr>
            <p:cNvPr id="87" name="Freeform 77">
              <a:extLst>
                <a:ext uri="{FF2B5EF4-FFF2-40B4-BE49-F238E27FC236}">
                  <a16:creationId xmlns:a16="http://schemas.microsoft.com/office/drawing/2014/main" id="{4352BB50-D161-8577-4FD5-1F43CCC40FC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78">
              <a:extLst>
                <a:ext uri="{FF2B5EF4-FFF2-40B4-BE49-F238E27FC236}">
                  <a16:creationId xmlns:a16="http://schemas.microsoft.com/office/drawing/2014/main" id="{7B453E53-C1FE-15B0-411E-98ACF3AAD11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9" name="Freeform 79">
              <a:extLst>
                <a:ext uri="{FF2B5EF4-FFF2-40B4-BE49-F238E27FC236}">
                  <a16:creationId xmlns:a16="http://schemas.microsoft.com/office/drawing/2014/main" id="{B04DD04E-A24E-485A-6DD1-3BD951081AE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0" name="TextBox 80">
            <a:extLst>
              <a:ext uri="{FF2B5EF4-FFF2-40B4-BE49-F238E27FC236}">
                <a16:creationId xmlns:a16="http://schemas.microsoft.com/office/drawing/2014/main" id="{B3BFCF4A-7675-89CC-4E25-B77CA9A69DC4}"/>
              </a:ext>
            </a:extLst>
          </p:cNvPr>
          <p:cNvSpPr txBox="1"/>
          <p:nvPr/>
        </p:nvSpPr>
        <p:spPr>
          <a:xfrm>
            <a:off x="756540" y="3938939"/>
            <a:ext cx="2583769" cy="367408"/>
          </a:xfrm>
          <a:prstGeom prst="rect">
            <a:avLst/>
          </a:prstGeom>
        </p:spPr>
        <p:txBody>
          <a:bodyPr wrap="square"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10</a:t>
            </a:r>
            <a:r>
              <a:rPr kumimoji="0" lang="ar-EG" sz="1800"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دقائق</a:t>
            </a:r>
          </a:p>
        </p:txBody>
      </p:sp>
      <p:sp>
        <p:nvSpPr>
          <p:cNvPr id="91" name="TextBox 70">
            <a:extLst>
              <a:ext uri="{FF2B5EF4-FFF2-40B4-BE49-F238E27FC236}">
                <a16:creationId xmlns:a16="http://schemas.microsoft.com/office/drawing/2014/main" id="{8885CDB0-3EF1-23A6-09E5-E25C58984707}"/>
              </a:ext>
            </a:extLst>
          </p:cNvPr>
          <p:cNvSpPr txBox="1"/>
          <p:nvPr/>
        </p:nvSpPr>
        <p:spPr>
          <a:xfrm>
            <a:off x="4571" y="3310128"/>
            <a:ext cx="3865485"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pic>
        <p:nvPicPr>
          <p:cNvPr id="92" name="Image 2">
            <a:extLst>
              <a:ext uri="{FF2B5EF4-FFF2-40B4-BE49-F238E27FC236}">
                <a16:creationId xmlns:a16="http://schemas.microsoft.com/office/drawing/2014/main" id="{CFCCC071-EFE6-011C-55E2-D3D77C6AC43D}"/>
              </a:ext>
            </a:extLst>
          </p:cNvPr>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4247430" y="107347"/>
            <a:ext cx="3367550" cy="3459060"/>
          </a:xfrm>
          <a:prstGeom prst="rect">
            <a:avLst/>
          </a:prstGeom>
        </p:spPr>
      </p:pic>
      <p:sp>
        <p:nvSpPr>
          <p:cNvPr id="77" name="ZoneTexte 76">
            <a:extLst>
              <a:ext uri="{FF2B5EF4-FFF2-40B4-BE49-F238E27FC236}">
                <a16:creationId xmlns:a16="http://schemas.microsoft.com/office/drawing/2014/main" id="{CF4DF110-6DE6-44F1-C9FA-22EE79E3F0EE}"/>
              </a:ext>
            </a:extLst>
          </p:cNvPr>
          <p:cNvSpPr txBox="1"/>
          <p:nvPr/>
        </p:nvSpPr>
        <p:spPr>
          <a:xfrm>
            <a:off x="4657115" y="7602661"/>
            <a:ext cx="4159490" cy="203132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يقدم منشط الورشة: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طريقة العمل (ثنائيات – مجموعات صغرى – جماعة القسم...)؛</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مقترحات للعمليات والأنشطة المطلوبة؛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الوسائل المعتمدة؛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المنتوج المنتظر؛</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نوع أو أنواع التحفيز الممكن استخدامه(ا).</a:t>
            </a:r>
          </a:p>
        </p:txBody>
      </p:sp>
      <p:grpSp>
        <p:nvGrpSpPr>
          <p:cNvPr id="3" name="Group 11">
            <a:extLst>
              <a:ext uri="{FF2B5EF4-FFF2-40B4-BE49-F238E27FC236}">
                <a16:creationId xmlns:a16="http://schemas.microsoft.com/office/drawing/2014/main" id="{A748C971-BBBB-5771-C8EE-68D02C04699E}"/>
              </a:ext>
            </a:extLst>
          </p:cNvPr>
          <p:cNvGrpSpPr/>
          <p:nvPr/>
        </p:nvGrpSpPr>
        <p:grpSpPr>
          <a:xfrm>
            <a:off x="4959397" y="287469"/>
            <a:ext cx="8557141" cy="1462740"/>
            <a:chOff x="1787" y="0"/>
            <a:chExt cx="4527112" cy="706045"/>
          </a:xfrm>
        </p:grpSpPr>
        <p:sp>
          <p:nvSpPr>
            <p:cNvPr id="78" name="Freeform 12">
              <a:extLst>
                <a:ext uri="{FF2B5EF4-FFF2-40B4-BE49-F238E27FC236}">
                  <a16:creationId xmlns:a16="http://schemas.microsoft.com/office/drawing/2014/main" id="{BC376067-7AD7-1C37-C17E-B467348DD32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79" name="TextBox 13">
              <a:extLst>
                <a:ext uri="{FF2B5EF4-FFF2-40B4-BE49-F238E27FC236}">
                  <a16:creationId xmlns:a16="http://schemas.microsoft.com/office/drawing/2014/main" id="{1705F61E-253D-80FA-FD3D-7446B90482E2}"/>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80" name="TextBox 17">
            <a:extLst>
              <a:ext uri="{FF2B5EF4-FFF2-40B4-BE49-F238E27FC236}">
                <a16:creationId xmlns:a16="http://schemas.microsoft.com/office/drawing/2014/main" id="{2D23CB22-3EF0-4A8A-FD6A-2D3619D5626A}"/>
              </a:ext>
            </a:extLst>
          </p:cNvPr>
          <p:cNvSpPr txBox="1"/>
          <p:nvPr/>
        </p:nvSpPr>
        <p:spPr>
          <a:xfrm>
            <a:off x="5445402" y="677347"/>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جداول الضرب</a:t>
            </a:r>
          </a:p>
        </p:txBody>
      </p:sp>
    </p:spTree>
    <p:extLst>
      <p:ext uri="{BB962C8B-B14F-4D97-AF65-F5344CB8AC3E}">
        <p14:creationId xmlns:p14="http://schemas.microsoft.com/office/powerpoint/2010/main" val="8863788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D39EA-69EC-1EAF-DB59-7E72B83F8F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028ED66-DE61-6118-FFF5-A3BB91FED3E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FE335E2D-DF0A-FD3A-A8DD-AFF4DD563CAF}"/>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5A27DC2F-4598-31C1-5518-0129537E8A02}"/>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E6079BE0-D0B6-FEF0-F5D3-8F93E1F5C3DF}"/>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21E9FA8C-A069-798D-2D46-FB4450518EA9}"/>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0AF0C81B-7E9A-413E-0C15-070CCE916555}"/>
              </a:ext>
            </a:extLst>
          </p:cNvPr>
          <p:cNvGrpSpPr/>
          <p:nvPr/>
        </p:nvGrpSpPr>
        <p:grpSpPr>
          <a:xfrm>
            <a:off x="5534138" y="3038949"/>
            <a:ext cx="7335885" cy="1842095"/>
            <a:chOff x="0" y="0"/>
            <a:chExt cx="3172940" cy="796749"/>
          </a:xfrm>
        </p:grpSpPr>
        <p:sp>
          <p:nvSpPr>
            <p:cNvPr id="9" name="Freeform 9">
              <a:extLst>
                <a:ext uri="{FF2B5EF4-FFF2-40B4-BE49-F238E27FC236}">
                  <a16:creationId xmlns:a16="http://schemas.microsoft.com/office/drawing/2014/main" id="{C45EA0E6-3846-B06C-D8A4-6B4774B31FA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C2641E44-FA72-3002-85BF-F7CC81593376}"/>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7091E5B3-331E-5024-39F8-C6AB8ACDB2E2}"/>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643352DF-FAF6-4480-1C94-A55051051F40}"/>
              </a:ext>
            </a:extLst>
          </p:cNvPr>
          <p:cNvGrpSpPr/>
          <p:nvPr/>
        </p:nvGrpSpPr>
        <p:grpSpPr>
          <a:xfrm>
            <a:off x="9360708" y="6749773"/>
            <a:ext cx="4411367" cy="1112015"/>
            <a:chOff x="0" y="0"/>
            <a:chExt cx="2269920" cy="2496304"/>
          </a:xfrm>
        </p:grpSpPr>
        <p:sp>
          <p:nvSpPr>
            <p:cNvPr id="13" name="Freeform 13">
              <a:extLst>
                <a:ext uri="{FF2B5EF4-FFF2-40B4-BE49-F238E27FC236}">
                  <a16:creationId xmlns:a16="http://schemas.microsoft.com/office/drawing/2014/main" id="{2427628C-6653-7AED-F018-D2C35C9F0E65}"/>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6C161EB8-79CE-DF79-9764-E5CF799A420D}"/>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A7968C1D-7210-A3C6-30EC-904CBB89BCFD}"/>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EA7D6786-17EE-A764-6534-59D9C67EF1A6}"/>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A5861D5D-41E2-C3EC-55C0-4C634A97F3B5}"/>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39D6F9B2-A154-6773-0EB1-13E0591E256F}"/>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1FA13281-8E6B-DBEC-7370-99358761E7EA}"/>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3CAE3715-E18F-0E5B-E260-6F56C9669E93}"/>
              </a:ext>
            </a:extLst>
          </p:cNvPr>
          <p:cNvGrpSpPr/>
          <p:nvPr/>
        </p:nvGrpSpPr>
        <p:grpSpPr>
          <a:xfrm>
            <a:off x="4597336" y="6743699"/>
            <a:ext cx="4546664" cy="1135005"/>
            <a:chOff x="0" y="0"/>
            <a:chExt cx="2339538" cy="2496304"/>
          </a:xfrm>
        </p:grpSpPr>
        <p:sp>
          <p:nvSpPr>
            <p:cNvPr id="21" name="Freeform 21">
              <a:extLst>
                <a:ext uri="{FF2B5EF4-FFF2-40B4-BE49-F238E27FC236}">
                  <a16:creationId xmlns:a16="http://schemas.microsoft.com/office/drawing/2014/main" id="{EDE2D503-6F2F-1084-524B-6C3F3BD7827C}"/>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E03D4CAA-D620-37F1-1A22-AF2E54F24E7B}"/>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0A6E72CD-4EC2-C0D5-68F8-FE67677F570A}"/>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684D5E22-8E7F-6780-D3B6-1423D8AC282B}"/>
              </a:ext>
            </a:extLst>
          </p:cNvPr>
          <p:cNvGrpSpPr/>
          <p:nvPr/>
        </p:nvGrpSpPr>
        <p:grpSpPr>
          <a:xfrm>
            <a:off x="366282" y="6749773"/>
            <a:ext cx="3979782" cy="3060422"/>
            <a:chOff x="0" y="0"/>
            <a:chExt cx="2047842" cy="2496304"/>
          </a:xfrm>
        </p:grpSpPr>
        <p:sp>
          <p:nvSpPr>
            <p:cNvPr id="25" name="Freeform 25">
              <a:extLst>
                <a:ext uri="{FF2B5EF4-FFF2-40B4-BE49-F238E27FC236}">
                  <a16:creationId xmlns:a16="http://schemas.microsoft.com/office/drawing/2014/main" id="{A6253328-0043-7466-E8B4-D636FD7B737D}"/>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a:extLst>
                <a:ext uri="{FF2B5EF4-FFF2-40B4-BE49-F238E27FC236}">
                  <a16:creationId xmlns:a16="http://schemas.microsoft.com/office/drawing/2014/main" id="{2E98AEB4-0F79-7BA3-943A-46C49B85979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a:extLst>
                <a:ext uri="{FF2B5EF4-FFF2-40B4-BE49-F238E27FC236}">
                  <a16:creationId xmlns:a16="http://schemas.microsoft.com/office/drawing/2014/main" id="{1E918983-2DF1-E8A7-AE82-CB6C5B757030}"/>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04767ADF-5762-AF34-ECCF-317BCF373E10}"/>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65D33B65-2429-1860-783F-D55D15318227}"/>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99D751D5-83BF-15D5-2698-68A0D08FB5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A6FD0931-918A-6A01-9827-447D71C261C1}"/>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8DD01720-E15D-F71D-80E5-DFB301027218}"/>
              </a:ext>
            </a:extLst>
          </p:cNvPr>
          <p:cNvSpPr txBox="1"/>
          <p:nvPr/>
        </p:nvSpPr>
        <p:spPr>
          <a:xfrm>
            <a:off x="10338114"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D8CCD73A-9D22-E707-B787-477FF11A41CD}"/>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D5C743AF-283B-C2A4-33FE-1C9F7F44C117}"/>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BB354031-B25B-057E-F6FD-FE393A07558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5C810DEC-91B8-0895-4029-1E8F4921840D}"/>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E505DC85-0BEE-24E5-6062-696F0499FB3F}"/>
              </a:ext>
            </a:extLst>
          </p:cNvPr>
          <p:cNvSpPr txBox="1"/>
          <p:nvPr/>
        </p:nvSpPr>
        <p:spPr>
          <a:xfrm>
            <a:off x="14664190"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A7386A22-45C4-0DDB-8FB6-CC24078346F6}"/>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3A68C977-90CB-321B-3836-1434BC51061C}"/>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4E07C22A-72F0-1072-3718-13107B09A05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4AE9C6B1-6E8D-95FE-9B2F-0AC4547F24F4}"/>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11DE954E-4F4D-AA72-5E0C-725EA2289E65}"/>
              </a:ext>
            </a:extLst>
          </p:cNvPr>
          <p:cNvSpPr txBox="1"/>
          <p:nvPr/>
        </p:nvSpPr>
        <p:spPr>
          <a:xfrm>
            <a:off x="6565461" y="6366783"/>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94C587A3-D1EC-BBB4-ED64-EE2ED5C6504C}"/>
              </a:ext>
            </a:extLst>
          </p:cNvPr>
          <p:cNvSpPr txBox="1"/>
          <p:nvPr/>
        </p:nvSpPr>
        <p:spPr>
          <a:xfrm>
            <a:off x="11277600"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A79532A5-BE43-0BFF-5999-9BEC1D493B80}"/>
              </a:ext>
            </a:extLst>
          </p:cNvPr>
          <p:cNvSpPr txBox="1"/>
          <p:nvPr/>
        </p:nvSpPr>
        <p:spPr>
          <a:xfrm>
            <a:off x="15696576"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4B8EE6C3-9BE4-6F32-BFFB-AE55DC4E841E}"/>
              </a:ext>
            </a:extLst>
          </p:cNvPr>
          <p:cNvSpPr txBox="1"/>
          <p:nvPr/>
        </p:nvSpPr>
        <p:spPr>
          <a:xfrm>
            <a:off x="5827183"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sp>
        <p:nvSpPr>
          <p:cNvPr id="48" name="Freeform 48">
            <a:extLst>
              <a:ext uri="{FF2B5EF4-FFF2-40B4-BE49-F238E27FC236}">
                <a16:creationId xmlns:a16="http://schemas.microsoft.com/office/drawing/2014/main" id="{93ACFEEC-F614-02FB-E373-040FD3AF4A69}"/>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9" name="Group 49">
            <a:extLst>
              <a:ext uri="{FF2B5EF4-FFF2-40B4-BE49-F238E27FC236}">
                <a16:creationId xmlns:a16="http://schemas.microsoft.com/office/drawing/2014/main" id="{B10E3262-CC1C-782C-D170-10CE4DD5FD1B}"/>
              </a:ext>
            </a:extLst>
          </p:cNvPr>
          <p:cNvGrpSpPr/>
          <p:nvPr/>
        </p:nvGrpSpPr>
        <p:grpSpPr>
          <a:xfrm>
            <a:off x="1843338" y="6272311"/>
            <a:ext cx="845407" cy="845407"/>
            <a:chOff x="0" y="0"/>
            <a:chExt cx="812800" cy="812800"/>
          </a:xfrm>
        </p:grpSpPr>
        <p:sp>
          <p:nvSpPr>
            <p:cNvPr id="50" name="Freeform 50">
              <a:extLst>
                <a:ext uri="{FF2B5EF4-FFF2-40B4-BE49-F238E27FC236}">
                  <a16:creationId xmlns:a16="http://schemas.microsoft.com/office/drawing/2014/main" id="{3012CAAF-2B32-7F50-34FA-1512350EA7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TextBox 51">
              <a:extLst>
                <a:ext uri="{FF2B5EF4-FFF2-40B4-BE49-F238E27FC236}">
                  <a16:creationId xmlns:a16="http://schemas.microsoft.com/office/drawing/2014/main" id="{EE705674-B03D-C2B8-3DD1-5BB29F3D907C}"/>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TextBox 52">
            <a:extLst>
              <a:ext uri="{FF2B5EF4-FFF2-40B4-BE49-F238E27FC236}">
                <a16:creationId xmlns:a16="http://schemas.microsoft.com/office/drawing/2014/main" id="{FA304271-AFAC-07DD-CCCC-201824CD6452}"/>
              </a:ext>
            </a:extLst>
          </p:cNvPr>
          <p:cNvSpPr txBox="1"/>
          <p:nvPr/>
        </p:nvSpPr>
        <p:spPr>
          <a:xfrm>
            <a:off x="1988545" y="641552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53" name="TextBox 53">
            <a:extLst>
              <a:ext uri="{FF2B5EF4-FFF2-40B4-BE49-F238E27FC236}">
                <a16:creationId xmlns:a16="http://schemas.microsoft.com/office/drawing/2014/main" id="{B9489B46-EB95-C1E0-C5EC-C6F5261F9A8A}"/>
              </a:ext>
            </a:extLst>
          </p:cNvPr>
          <p:cNvSpPr txBox="1"/>
          <p:nvPr/>
        </p:nvSpPr>
        <p:spPr>
          <a:xfrm>
            <a:off x="950393"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79B7A62C-978A-E1F4-9B0C-7979F37BFFC2}"/>
              </a:ext>
            </a:extLst>
          </p:cNvPr>
          <p:cNvSpPr txBox="1"/>
          <p:nvPr/>
        </p:nvSpPr>
        <p:spPr>
          <a:xfrm>
            <a:off x="5747848" y="3543372"/>
            <a:ext cx="6553060" cy="657103"/>
          </a:xfrm>
          <a:prstGeom prst="rect">
            <a:avLst/>
          </a:prstGeom>
        </p:spPr>
        <p:txBody>
          <a:bodyPr wrap="square" lIns="0" tIns="0" rIns="0" bIns="0" rtlCol="0" anchor="t">
            <a:spAutoFit/>
          </a:bodyPr>
          <a:lstStyle/>
          <a:p>
            <a:pPr marL="412823" lvl="1" indent="-206411" algn="r" rtl="1">
              <a:lnSpc>
                <a:spcPts val="2581"/>
              </a:lnSpc>
              <a:buFont typeface="Arial"/>
              <a:buChar char="•"/>
              <a:defRPr/>
            </a:pPr>
            <a:r>
              <a:rPr lang="ar-EG" sz="2800" dirty="0">
                <a:solidFill>
                  <a:srgbClr val="2A2B39"/>
                </a:solidFill>
                <a:latin typeface="IBM Plex Sans Arabic"/>
                <a:ea typeface="IBM Plex Sans Arabic"/>
                <a:cs typeface="IBM Plex Sans Arabic"/>
                <a:sym typeface="IBM Plex Sans Arabic"/>
                <a:rtl/>
              </a:rPr>
              <a:t>حفظ جداول الضرب من 1 إلى 9 </a:t>
            </a:r>
          </a:p>
          <a:p>
            <a:pPr marL="0" marR="0" lvl="0" indent="0" algn="r" defTabSz="914400" rtl="1" eaLnBrk="1" fontAlgn="auto" latinLnBrk="0" hangingPunct="1">
              <a:lnSpc>
                <a:spcPts val="2581"/>
              </a:lnSpc>
              <a:spcBef>
                <a:spcPts val="0"/>
              </a:spcBef>
              <a:spcAft>
                <a:spcPts val="0"/>
              </a:spcAft>
              <a:buClrTx/>
              <a:buSzTx/>
              <a:buFontTx/>
              <a:buNone/>
              <a:tabLst/>
              <a:defRPr/>
            </a:pPr>
            <a:endParaRPr kumimoji="0" lang="ar-EG" sz="1912"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3E9FBB69-96E8-1147-1D17-121E001B3897}"/>
              </a:ext>
            </a:extLst>
          </p:cNvPr>
          <p:cNvGrpSpPr/>
          <p:nvPr/>
        </p:nvGrpSpPr>
        <p:grpSpPr>
          <a:xfrm rot="5400000">
            <a:off x="12567331" y="3515072"/>
            <a:ext cx="1569555" cy="839931"/>
            <a:chOff x="0" y="0"/>
            <a:chExt cx="1223127" cy="654544"/>
          </a:xfrm>
        </p:grpSpPr>
        <p:sp>
          <p:nvSpPr>
            <p:cNvPr id="58" name="Freeform 58">
              <a:extLst>
                <a:ext uri="{FF2B5EF4-FFF2-40B4-BE49-F238E27FC236}">
                  <a16:creationId xmlns:a16="http://schemas.microsoft.com/office/drawing/2014/main" id="{EB0A007C-078A-0C1C-ABB4-88FCDDE2A985}"/>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F7A93731-11C7-D7B9-8438-51929B401C8D}"/>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4E34C4AA-28A9-2D5E-AA29-28D6F85969A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DC5D3A36-0E3C-C486-18DC-629730400A91}"/>
              </a:ext>
            </a:extLst>
          </p:cNvPr>
          <p:cNvSpPr txBox="1"/>
          <p:nvPr/>
        </p:nvSpPr>
        <p:spPr>
          <a:xfrm rot="5400000">
            <a:off x="12099991" y="3666704"/>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86F690E2-2A6A-9173-9510-E546A8599D8C}"/>
              </a:ext>
            </a:extLst>
          </p:cNvPr>
          <p:cNvGrpSpPr/>
          <p:nvPr/>
        </p:nvGrpSpPr>
        <p:grpSpPr>
          <a:xfrm>
            <a:off x="457200" y="967544"/>
            <a:ext cx="3444840" cy="1953397"/>
            <a:chOff x="0" y="0"/>
            <a:chExt cx="2263775" cy="1074441"/>
          </a:xfrm>
        </p:grpSpPr>
        <p:sp>
          <p:nvSpPr>
            <p:cNvPr id="63" name="Freeform 63">
              <a:extLst>
                <a:ext uri="{FF2B5EF4-FFF2-40B4-BE49-F238E27FC236}">
                  <a16:creationId xmlns:a16="http://schemas.microsoft.com/office/drawing/2014/main" id="{6488BD5C-322B-3660-ED0E-6A6DEBD1266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Freeform 64">
              <a:extLst>
                <a:ext uri="{FF2B5EF4-FFF2-40B4-BE49-F238E27FC236}">
                  <a16:creationId xmlns:a16="http://schemas.microsoft.com/office/drawing/2014/main" id="{C00507B6-7725-74C4-6BF0-6EA5806D5340}"/>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Freeform 65">
              <a:extLst>
                <a:ext uri="{FF2B5EF4-FFF2-40B4-BE49-F238E27FC236}">
                  <a16:creationId xmlns:a16="http://schemas.microsoft.com/office/drawing/2014/main" id="{30D54104-BB97-A834-923B-736CF44A149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6" name="Group 66">
            <a:extLst>
              <a:ext uri="{FF2B5EF4-FFF2-40B4-BE49-F238E27FC236}">
                <a16:creationId xmlns:a16="http://schemas.microsoft.com/office/drawing/2014/main" id="{8250C3B1-5652-5745-8CFC-7587BEB1DEC6}"/>
              </a:ext>
            </a:extLst>
          </p:cNvPr>
          <p:cNvGrpSpPr/>
          <p:nvPr/>
        </p:nvGrpSpPr>
        <p:grpSpPr>
          <a:xfrm>
            <a:off x="876971" y="800100"/>
            <a:ext cx="2671204" cy="566577"/>
            <a:chOff x="0" y="0"/>
            <a:chExt cx="1755380" cy="372326"/>
          </a:xfrm>
        </p:grpSpPr>
        <p:sp>
          <p:nvSpPr>
            <p:cNvPr id="67" name="Freeform 67">
              <a:extLst>
                <a:ext uri="{FF2B5EF4-FFF2-40B4-BE49-F238E27FC236}">
                  <a16:creationId xmlns:a16="http://schemas.microsoft.com/office/drawing/2014/main" id="{6CD242D1-97F9-CD6D-4CCC-43682C90403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Freeform 68">
              <a:extLst>
                <a:ext uri="{FF2B5EF4-FFF2-40B4-BE49-F238E27FC236}">
                  <a16:creationId xmlns:a16="http://schemas.microsoft.com/office/drawing/2014/main" id="{D689E3A9-01DA-5C0D-6793-8F3C852055F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Freeform 69">
              <a:extLst>
                <a:ext uri="{FF2B5EF4-FFF2-40B4-BE49-F238E27FC236}">
                  <a16:creationId xmlns:a16="http://schemas.microsoft.com/office/drawing/2014/main" id="{E415C11B-9829-5E9E-C5C8-0CA3EC0A879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0" name="TextBox 70">
            <a:extLst>
              <a:ext uri="{FF2B5EF4-FFF2-40B4-BE49-F238E27FC236}">
                <a16:creationId xmlns:a16="http://schemas.microsoft.com/office/drawing/2014/main" id="{A7816BD7-6234-7361-6ABF-A4196DDE3798}"/>
              </a:ext>
            </a:extLst>
          </p:cNvPr>
          <p:cNvSpPr txBox="1"/>
          <p:nvPr/>
        </p:nvSpPr>
        <p:spPr>
          <a:xfrm>
            <a:off x="1090561" y="948396"/>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704E1C70-60A9-0C33-574B-02E659A1F149}"/>
              </a:ext>
            </a:extLst>
          </p:cNvPr>
          <p:cNvSpPr txBox="1"/>
          <p:nvPr/>
        </p:nvSpPr>
        <p:spPr>
          <a:xfrm>
            <a:off x="762000" y="1449410"/>
            <a:ext cx="2928570" cy="1179490"/>
          </a:xfrm>
          <a:prstGeom prst="rect">
            <a:avLst/>
          </a:prstGeom>
        </p:spPr>
        <p:txBody>
          <a:bodyPr wrap="square" lIns="0" tIns="0" rIns="0" bIns="0" rtlCol="0" anchor="t">
            <a:spAutoFit/>
          </a:bodyPr>
          <a:lstStyle/>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طباشير</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a:t>
            </a:r>
          </a:p>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أقلام</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a:p>
            <a:pPr marL="483939" marR="0" lvl="1" indent="-241969" algn="r" defTabSz="914400" rtl="1" eaLnBrk="1" fontAlgn="auto" latinLnBrk="0" hangingPunct="1">
              <a:lnSpc>
                <a:spcPts val="3138"/>
              </a:lnSpc>
              <a:spcBef>
                <a:spcPts val="0"/>
              </a:spcBef>
              <a:spcAft>
                <a:spcPts val="0"/>
              </a:spcAft>
              <a:buClrTx/>
              <a:buSzTx/>
              <a:buFont typeface="Arial"/>
              <a:buChar char="•"/>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سبورة</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p:txBody>
      </p:sp>
      <p:grpSp>
        <p:nvGrpSpPr>
          <p:cNvPr id="82" name="Group 72">
            <a:extLst>
              <a:ext uri="{FF2B5EF4-FFF2-40B4-BE49-F238E27FC236}">
                <a16:creationId xmlns:a16="http://schemas.microsoft.com/office/drawing/2014/main" id="{FDB5CAD9-832A-EF60-428E-B8E1A6949065}"/>
              </a:ext>
            </a:extLst>
          </p:cNvPr>
          <p:cNvGrpSpPr/>
          <p:nvPr/>
        </p:nvGrpSpPr>
        <p:grpSpPr>
          <a:xfrm>
            <a:off x="653602" y="3549504"/>
            <a:ext cx="2878211" cy="1329907"/>
            <a:chOff x="0" y="0"/>
            <a:chExt cx="2263775" cy="1074441"/>
          </a:xfrm>
        </p:grpSpPr>
        <p:sp>
          <p:nvSpPr>
            <p:cNvPr id="83" name="Freeform 73">
              <a:extLst>
                <a:ext uri="{FF2B5EF4-FFF2-40B4-BE49-F238E27FC236}">
                  <a16:creationId xmlns:a16="http://schemas.microsoft.com/office/drawing/2014/main" id="{92C4885F-FCFC-5552-0925-F30C7805D953}"/>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Freeform 74">
              <a:extLst>
                <a:ext uri="{FF2B5EF4-FFF2-40B4-BE49-F238E27FC236}">
                  <a16:creationId xmlns:a16="http://schemas.microsoft.com/office/drawing/2014/main" id="{F3CC4DA8-E977-C053-0F96-51A8EFA6984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5" name="Freeform 75">
              <a:extLst>
                <a:ext uri="{FF2B5EF4-FFF2-40B4-BE49-F238E27FC236}">
                  <a16:creationId xmlns:a16="http://schemas.microsoft.com/office/drawing/2014/main" id="{3EB1B000-2BA3-AE10-1EEA-70DFA6E26DB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6" name="Group 76">
            <a:extLst>
              <a:ext uri="{FF2B5EF4-FFF2-40B4-BE49-F238E27FC236}">
                <a16:creationId xmlns:a16="http://schemas.microsoft.com/office/drawing/2014/main" id="{612E59B2-0EF9-71F8-29CF-DF2378A8CF09}"/>
              </a:ext>
            </a:extLst>
          </p:cNvPr>
          <p:cNvGrpSpPr/>
          <p:nvPr/>
        </p:nvGrpSpPr>
        <p:grpSpPr>
          <a:xfrm>
            <a:off x="769146" y="3109972"/>
            <a:ext cx="2583769" cy="726433"/>
            <a:chOff x="0" y="0"/>
            <a:chExt cx="1755380" cy="372326"/>
          </a:xfrm>
        </p:grpSpPr>
        <p:sp>
          <p:nvSpPr>
            <p:cNvPr id="87" name="Freeform 77">
              <a:extLst>
                <a:ext uri="{FF2B5EF4-FFF2-40B4-BE49-F238E27FC236}">
                  <a16:creationId xmlns:a16="http://schemas.microsoft.com/office/drawing/2014/main" id="{A529FC2D-DFAD-9862-1EFA-46E5357C3E4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78">
              <a:extLst>
                <a:ext uri="{FF2B5EF4-FFF2-40B4-BE49-F238E27FC236}">
                  <a16:creationId xmlns:a16="http://schemas.microsoft.com/office/drawing/2014/main" id="{0733882C-7FE3-8C61-87A1-0AF9C1B1C94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9" name="Freeform 79">
              <a:extLst>
                <a:ext uri="{FF2B5EF4-FFF2-40B4-BE49-F238E27FC236}">
                  <a16:creationId xmlns:a16="http://schemas.microsoft.com/office/drawing/2014/main" id="{A003BC0D-6AB4-75AA-2E55-565602C0FE0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0" name="TextBox 80">
            <a:extLst>
              <a:ext uri="{FF2B5EF4-FFF2-40B4-BE49-F238E27FC236}">
                <a16:creationId xmlns:a16="http://schemas.microsoft.com/office/drawing/2014/main" id="{DC410A4E-9E35-D62B-1867-544062E6DD79}"/>
              </a:ext>
            </a:extLst>
          </p:cNvPr>
          <p:cNvSpPr txBox="1"/>
          <p:nvPr/>
        </p:nvSpPr>
        <p:spPr>
          <a:xfrm>
            <a:off x="756540" y="3938939"/>
            <a:ext cx="2583769" cy="367408"/>
          </a:xfrm>
          <a:prstGeom prst="rect">
            <a:avLst/>
          </a:prstGeom>
        </p:spPr>
        <p:txBody>
          <a:bodyPr wrap="square"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10</a:t>
            </a:r>
            <a:r>
              <a:rPr kumimoji="0" lang="ar-EG" sz="1800"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دقائق</a:t>
            </a:r>
          </a:p>
        </p:txBody>
      </p:sp>
      <p:sp>
        <p:nvSpPr>
          <p:cNvPr id="91" name="TextBox 70">
            <a:extLst>
              <a:ext uri="{FF2B5EF4-FFF2-40B4-BE49-F238E27FC236}">
                <a16:creationId xmlns:a16="http://schemas.microsoft.com/office/drawing/2014/main" id="{2506601A-D38D-AFDB-B851-1F885C4464BA}"/>
              </a:ext>
            </a:extLst>
          </p:cNvPr>
          <p:cNvSpPr txBox="1"/>
          <p:nvPr/>
        </p:nvSpPr>
        <p:spPr>
          <a:xfrm>
            <a:off x="4571" y="3310128"/>
            <a:ext cx="3865485"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pic>
        <p:nvPicPr>
          <p:cNvPr id="92" name="Image 2">
            <a:extLst>
              <a:ext uri="{FF2B5EF4-FFF2-40B4-BE49-F238E27FC236}">
                <a16:creationId xmlns:a16="http://schemas.microsoft.com/office/drawing/2014/main" id="{49B43B66-21A1-8CFD-A3C6-F37C4DCB372B}"/>
              </a:ext>
            </a:extLst>
          </p:cNvPr>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14247430" y="107347"/>
            <a:ext cx="3367550" cy="3459060"/>
          </a:xfrm>
          <a:prstGeom prst="rect">
            <a:avLst/>
          </a:prstGeom>
        </p:spPr>
      </p:pic>
      <p:sp>
        <p:nvSpPr>
          <p:cNvPr id="78" name="TextBox 56">
            <a:extLst>
              <a:ext uri="{FF2B5EF4-FFF2-40B4-BE49-F238E27FC236}">
                <a16:creationId xmlns:a16="http://schemas.microsoft.com/office/drawing/2014/main" id="{4EB19D27-6B0A-1DF8-095D-97F0FE0494DF}"/>
              </a:ext>
            </a:extLst>
          </p:cNvPr>
          <p:cNvSpPr txBox="1"/>
          <p:nvPr/>
        </p:nvSpPr>
        <p:spPr>
          <a:xfrm>
            <a:off x="702891" y="7844816"/>
            <a:ext cx="2987679" cy="1542730"/>
          </a:xfrm>
          <a:prstGeom prst="rect">
            <a:avLst/>
          </a:prstGeom>
        </p:spPr>
        <p:txBody>
          <a:bodyPr wrap="square" lIns="0" tIns="0" rIns="0" bIns="0" rtlCol="0" anchor="t">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يقدم منشط الورشة نوع الممارسة المستقلة المطلوبة من المتعلم في هذا النشاط.</a:t>
            </a:r>
          </a:p>
          <a:p>
            <a:pPr marL="0" marR="0" lvl="0" indent="0" algn="ctr" defTabSz="914400" rtl="1" eaLnBrk="1" fontAlgn="auto" latinLnBrk="0" hangingPunct="1">
              <a:lnSpc>
                <a:spcPts val="2430"/>
              </a:lnSpc>
              <a:spcBef>
                <a:spcPts val="0"/>
              </a:spcBef>
              <a:spcAft>
                <a:spcPts val="0"/>
              </a:spcAft>
              <a:buClrTx/>
              <a:buSzTx/>
              <a:buFontTx/>
              <a:buNone/>
              <a:tabLst/>
              <a:defRPr/>
            </a:pPr>
            <a:endParaRPr kumimoji="0" lang="ar-EG" sz="1699" b="0" i="0" u="none" strike="noStrike" kern="1200" cap="none" spc="42" normalizeH="0" baseline="0" noProof="0" dirty="0">
              <a:ln>
                <a:noFill/>
              </a:ln>
              <a:solidFill>
                <a:srgbClr val="242424"/>
              </a:solidFill>
              <a:effectLst/>
              <a:uLnTx/>
              <a:uFillTx/>
              <a:latin typeface="IBM Plex Sans Arabic"/>
              <a:ea typeface="IBM Plex Sans Arabic"/>
              <a:cs typeface="IBM Plex Sans Arabic"/>
              <a:sym typeface="IBM Plex Sans Arabic"/>
              <a:rtl/>
            </a:endParaRPr>
          </a:p>
        </p:txBody>
      </p:sp>
      <p:grpSp>
        <p:nvGrpSpPr>
          <p:cNvPr id="3" name="Group 11">
            <a:extLst>
              <a:ext uri="{FF2B5EF4-FFF2-40B4-BE49-F238E27FC236}">
                <a16:creationId xmlns:a16="http://schemas.microsoft.com/office/drawing/2014/main" id="{FEA60C9B-DBCC-F0AB-7BA9-A7CD88B12850}"/>
              </a:ext>
            </a:extLst>
          </p:cNvPr>
          <p:cNvGrpSpPr/>
          <p:nvPr/>
        </p:nvGrpSpPr>
        <p:grpSpPr>
          <a:xfrm>
            <a:off x="4959397" y="287469"/>
            <a:ext cx="8557141" cy="1462740"/>
            <a:chOff x="1787" y="0"/>
            <a:chExt cx="4527112" cy="706045"/>
          </a:xfrm>
        </p:grpSpPr>
        <p:sp>
          <p:nvSpPr>
            <p:cNvPr id="77" name="Freeform 12">
              <a:extLst>
                <a:ext uri="{FF2B5EF4-FFF2-40B4-BE49-F238E27FC236}">
                  <a16:creationId xmlns:a16="http://schemas.microsoft.com/office/drawing/2014/main" id="{B08F3A49-84F8-6340-7D62-D7DBA6808F8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79" name="TextBox 13">
              <a:extLst>
                <a:ext uri="{FF2B5EF4-FFF2-40B4-BE49-F238E27FC236}">
                  <a16:creationId xmlns:a16="http://schemas.microsoft.com/office/drawing/2014/main" id="{C3F9D6A0-2D0A-D986-E325-7B54E3CF3F2E}"/>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80" name="TextBox 17">
            <a:extLst>
              <a:ext uri="{FF2B5EF4-FFF2-40B4-BE49-F238E27FC236}">
                <a16:creationId xmlns:a16="http://schemas.microsoft.com/office/drawing/2014/main" id="{E9944852-51CB-2F5F-ECE6-94ABB03466F9}"/>
              </a:ext>
            </a:extLst>
          </p:cNvPr>
          <p:cNvSpPr txBox="1"/>
          <p:nvPr/>
        </p:nvSpPr>
        <p:spPr>
          <a:xfrm>
            <a:off x="5445402" y="677347"/>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جداول الضرب</a:t>
            </a:r>
          </a:p>
        </p:txBody>
      </p:sp>
    </p:spTree>
    <p:extLst>
      <p:ext uri="{BB962C8B-B14F-4D97-AF65-F5344CB8AC3E}">
        <p14:creationId xmlns:p14="http://schemas.microsoft.com/office/powerpoint/2010/main" val="16682584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927C7-E0FF-F274-EC81-E7515B3F03DD}"/>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CE895A32-1C41-B76D-0F44-A2BE55D19248}"/>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00E89E15-D180-21A1-CAD4-9F52C7C9262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251CF590-5F3E-70B2-2C39-6044B98E087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5979D40F-C607-8350-95E4-753A72F6E22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94D0B838-7710-E981-2791-03D77396046C}"/>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28DDB874-DDB0-235C-589E-72AED67D51A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25EF9BF0-1A1F-9D0F-9B94-F4EB60B594AC}"/>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65BF9643-343D-2F6D-2512-460E10E2F09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D2C06C59-4ABC-59B6-7865-D5063EECA10C}"/>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32F41C99-9EF4-0429-F56D-133F46870628}"/>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DC465B2F-17F1-C29E-C904-365A2D3066F2}"/>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15074307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C79A7-C2D2-0A42-2659-6D414E494EEA}"/>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52BF03A0-D0B7-A3F5-42DD-06CF2B7CC59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53538E9F-60EC-2040-568E-51FE27956BC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75658B2F-F509-04DE-FE39-0F18CEF609C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DAD79FDF-9BC1-193D-230B-AE6E4515C17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4E91D014-11CD-19AC-5718-2B252A10099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004D7196-0CA5-1247-CC45-C5DD98B4A993}"/>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F5C31980-0EAC-7AE2-44E9-68E0AC06DB01}"/>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D80F7EB0-7F37-05A9-A0A1-2F6D2962B10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0C6F0392-8372-48ED-C53E-75468DBA32E1}"/>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0D88C4B0-838C-70BC-F0BF-0E715D5323BC}"/>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9A71DAF7-49DC-6664-46B7-AC4D56633569}"/>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5898879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5920A-0C93-7359-95B9-921AEFBB499F}"/>
            </a:ext>
          </a:extLst>
        </p:cNvPr>
        <p:cNvGrpSpPr/>
        <p:nvPr/>
      </p:nvGrpSpPr>
      <p:grpSpPr>
        <a:xfrm>
          <a:off x="0" y="0"/>
          <a:ext cx="0" cy="0"/>
          <a:chOff x="0" y="0"/>
          <a:chExt cx="0" cy="0"/>
        </a:xfrm>
      </p:grpSpPr>
      <p:sp>
        <p:nvSpPr>
          <p:cNvPr id="10" name="Forme libre : forme 19">
            <a:extLst>
              <a:ext uri="{FF2B5EF4-FFF2-40B4-BE49-F238E27FC236}">
                <a16:creationId xmlns:a16="http://schemas.microsoft.com/office/drawing/2014/main" id="{491D0676-F1B3-205C-CB95-C633DFAEBF0E}"/>
              </a:ext>
            </a:extLst>
          </p:cNvPr>
          <p:cNvSpPr/>
          <p:nvPr/>
        </p:nvSpPr>
        <p:spPr>
          <a:xfrm rot="21239963" flipH="1">
            <a:off x="9779877" y="4002177"/>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45465C8A-5B47-41AB-6417-11B439D2FD5E}"/>
              </a:ext>
            </a:extLst>
          </p:cNvPr>
          <p:cNvSpPr/>
          <p:nvPr/>
        </p:nvSpPr>
        <p:spPr>
          <a:xfrm rot="21239963" flipH="1">
            <a:off x="1154138" y="3800952"/>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2" name="TextBox 22">
            <a:extLst>
              <a:ext uri="{FF2B5EF4-FFF2-40B4-BE49-F238E27FC236}">
                <a16:creationId xmlns:a16="http://schemas.microsoft.com/office/drawing/2014/main" id="{0C88EF63-B158-BAA3-0BC7-4B21CA841E00}"/>
              </a:ext>
            </a:extLst>
          </p:cNvPr>
          <p:cNvSpPr txBox="1"/>
          <p:nvPr/>
        </p:nvSpPr>
        <p:spPr>
          <a:xfrm>
            <a:off x="2971800" y="6015194"/>
            <a:ext cx="4549532" cy="1427955"/>
          </a:xfrm>
          <a:prstGeom prst="rect">
            <a:avLst/>
          </a:prstGeom>
        </p:spPr>
        <p:txBody>
          <a:bodyPr wrap="square" lIns="0" tIns="0" rIns="0" bIns="0" rtlCol="0" anchor="t">
            <a:spAutoFit/>
          </a:bodyPr>
          <a:lstStyle/>
          <a:p>
            <a:pPr marL="518173" lvl="1" indent="-259086" algn="r" rtl="1">
              <a:lnSpc>
                <a:spcPts val="3720"/>
              </a:lnSpc>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وع أنشطة بناء مفهوم</a:t>
            </a:r>
            <a:endParaRPr lang="fr-FR"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r" rtl="1">
              <a:lnSpc>
                <a:spcPts val="3720"/>
              </a:lnSpc>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العدد والقيم المكانية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lnSpc>
                <a:spcPts val="3720"/>
              </a:lnSpc>
            </a:pPr>
            <a:endParaRPr lang="ar-EG" sz="32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474B7496-1C65-8687-9652-B727C88B733A}"/>
              </a:ext>
            </a:extLst>
          </p:cNvPr>
          <p:cNvSpPr txBox="1"/>
          <p:nvPr/>
        </p:nvSpPr>
        <p:spPr>
          <a:xfrm>
            <a:off x="10473661" y="5403254"/>
            <a:ext cx="5408108" cy="3385542"/>
          </a:xfrm>
          <a:prstGeom prst="rect">
            <a:avLst/>
          </a:prstGeom>
        </p:spPr>
        <p:txBody>
          <a:bodyPr wrap="square" lIns="0" tIns="0" rIns="0" bIns="0" rtlCol="0" anchor="t">
            <a:spAutoFit/>
          </a:bodyPr>
          <a:lstStyle/>
          <a:p>
            <a:pPr marL="342900" lvl="1" indent="-342900" algn="r" rtl="1">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الاشتغال على الأعداد تمثيلا وتوظيفا للقيمة المكانية لأرقامها، تفكيكا وتركيبا وكتابة وقراءة ومقارنة وترتيبا.</a:t>
            </a:r>
          </a:p>
          <a:p>
            <a:pPr algn="r" rtl="1"/>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 name="Groupe 13">
            <a:extLst>
              <a:ext uri="{FF2B5EF4-FFF2-40B4-BE49-F238E27FC236}">
                <a16:creationId xmlns:a16="http://schemas.microsoft.com/office/drawing/2014/main" id="{329F606A-B633-7F9B-CDBB-49DA0F84A4B7}"/>
              </a:ext>
            </a:extLst>
          </p:cNvPr>
          <p:cNvGrpSpPr/>
          <p:nvPr/>
        </p:nvGrpSpPr>
        <p:grpSpPr>
          <a:xfrm>
            <a:off x="152400" y="69293"/>
            <a:ext cx="17891384" cy="928244"/>
            <a:chOff x="312517" y="-3809"/>
            <a:chExt cx="8425649" cy="365825"/>
          </a:xfrm>
          <a:noFill/>
        </p:grpSpPr>
        <p:sp>
          <p:nvSpPr>
            <p:cNvPr id="3" name="Rectangle : coins arrondis 14">
              <a:extLst>
                <a:ext uri="{FF2B5EF4-FFF2-40B4-BE49-F238E27FC236}">
                  <a16:creationId xmlns:a16="http://schemas.microsoft.com/office/drawing/2014/main" id="{7BA8AC4D-8C01-55A8-BF6E-00D0C9DD126E}"/>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2FB89686-22EE-E649-980B-6B9D043CAA6C}"/>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5" name="Rectangle : coins arrondis 16">
              <a:extLst>
                <a:ext uri="{FF2B5EF4-FFF2-40B4-BE49-F238E27FC236}">
                  <a16:creationId xmlns:a16="http://schemas.microsoft.com/office/drawing/2014/main" id="{5B7D4A78-62E7-5402-114C-204FCB4CD7BA}"/>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6" name="Rectangle : coins arrondis 18">
              <a:extLst>
                <a:ext uri="{FF2B5EF4-FFF2-40B4-BE49-F238E27FC236}">
                  <a16:creationId xmlns:a16="http://schemas.microsoft.com/office/drawing/2014/main" id="{BC3E5F30-9A30-49B7-BE4E-F88AD37329B7}"/>
                </a:ext>
              </a:extLst>
            </p:cNvPr>
            <p:cNvSpPr/>
            <p:nvPr/>
          </p:nvSpPr>
          <p:spPr>
            <a:xfrm>
              <a:off x="4323421" y="1376"/>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2. الأعداد</a:t>
              </a:r>
            </a:p>
          </p:txBody>
        </p:sp>
      </p:grpSp>
      <p:sp>
        <p:nvSpPr>
          <p:cNvPr id="7" name="Freeform 10">
            <a:extLst>
              <a:ext uri="{FF2B5EF4-FFF2-40B4-BE49-F238E27FC236}">
                <a16:creationId xmlns:a16="http://schemas.microsoft.com/office/drawing/2014/main" id="{E32DE023-BCF6-BED5-CFC4-4BE6FFB5DEBD}"/>
              </a:ext>
            </a:extLst>
          </p:cNvPr>
          <p:cNvSpPr/>
          <p:nvPr/>
        </p:nvSpPr>
        <p:spPr>
          <a:xfrm>
            <a:off x="5919687" y="1685448"/>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7675F058-5CAA-E7B5-5D42-43C1B085BFF2}"/>
              </a:ext>
            </a:extLst>
          </p:cNvPr>
          <p:cNvSpPr txBox="1"/>
          <p:nvPr/>
        </p:nvSpPr>
        <p:spPr>
          <a:xfrm>
            <a:off x="3990737" y="1631040"/>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الأعداد</a:t>
            </a:r>
          </a:p>
        </p:txBody>
      </p:sp>
      <p:sp>
        <p:nvSpPr>
          <p:cNvPr id="17" name="Freeform 17">
            <a:extLst>
              <a:ext uri="{FF2B5EF4-FFF2-40B4-BE49-F238E27FC236}">
                <a16:creationId xmlns:a16="http://schemas.microsoft.com/office/drawing/2014/main" id="{8DF57316-685F-A80B-6DA7-9926DB7BC201}"/>
              </a:ext>
            </a:extLst>
          </p:cNvPr>
          <p:cNvSpPr/>
          <p:nvPr/>
        </p:nvSpPr>
        <p:spPr>
          <a:xfrm>
            <a:off x="13856106" y="4288860"/>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8" name="TextBox 18">
            <a:extLst>
              <a:ext uri="{FF2B5EF4-FFF2-40B4-BE49-F238E27FC236}">
                <a16:creationId xmlns:a16="http://schemas.microsoft.com/office/drawing/2014/main" id="{1035EB53-B31F-AC36-E92A-D4F415FE9663}"/>
              </a:ext>
            </a:extLst>
          </p:cNvPr>
          <p:cNvSpPr txBox="1"/>
          <p:nvPr/>
        </p:nvSpPr>
        <p:spPr>
          <a:xfrm>
            <a:off x="13334979" y="4397385"/>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6" name="Freeform 16">
            <a:extLst>
              <a:ext uri="{FF2B5EF4-FFF2-40B4-BE49-F238E27FC236}">
                <a16:creationId xmlns:a16="http://schemas.microsoft.com/office/drawing/2014/main" id="{CD7C15C4-DE91-4B94-1B26-28B724D397B5}"/>
              </a:ext>
            </a:extLst>
          </p:cNvPr>
          <p:cNvSpPr/>
          <p:nvPr/>
        </p:nvSpPr>
        <p:spPr>
          <a:xfrm>
            <a:off x="5439486" y="387111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9" name="TextBox 19">
            <a:extLst>
              <a:ext uri="{FF2B5EF4-FFF2-40B4-BE49-F238E27FC236}">
                <a16:creationId xmlns:a16="http://schemas.microsoft.com/office/drawing/2014/main" id="{E784C49A-9C5C-50C8-8CBD-5D744705599A}"/>
              </a:ext>
            </a:extLst>
          </p:cNvPr>
          <p:cNvSpPr txBox="1"/>
          <p:nvPr/>
        </p:nvSpPr>
        <p:spPr>
          <a:xfrm>
            <a:off x="4824517" y="4007868"/>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Tree>
    <p:extLst>
      <p:ext uri="{BB962C8B-B14F-4D97-AF65-F5344CB8AC3E}">
        <p14:creationId xmlns:p14="http://schemas.microsoft.com/office/powerpoint/2010/main" val="3536945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116BF-35CD-2AC6-5952-FBCE9B3DE0EA}"/>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071567FC-A0A6-F872-36A9-A276B517388F}"/>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بطاقة تفكيك العدد</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BB52CFDC-B75F-6B86-2EAD-1F51B946CA83}"/>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E80D3EBF-A6F7-1B80-CFB3-DC04593295D2}"/>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34439908-C469-12B3-99F4-B61EA06CB9F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C43B1F33-D965-1500-52E1-88522F1A4E8C}"/>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C5EE702B-4B60-607A-A7E9-D76DE55E420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0F3CFB54-54A3-EDD7-C243-E53250BDB551}"/>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91ED4571-9CFA-ECCE-7E29-1FC5E5AEF21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7E593F68-1C00-6C38-3017-0FE5B18F674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DC72F33E-C86B-09B6-156D-D5F449DC4895}"/>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CB3B92DF-4EA8-D726-CA97-2B5EBACCA9BF}"/>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AD93F4A6-CE06-2235-45F1-401A4F51D582}"/>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7BD0877D-BE1F-A86D-D1C3-ECB2EB7A59A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D88C1A11-C718-1B6A-44C6-45A3D480549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60BAF944-F9C1-FB94-0A28-DC8AAFC51416}"/>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النشاط2: مجال الأعداد</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0246427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7A553-3A03-3777-534F-4EC93E69BC3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A2CA9C5-922A-CA66-BFEF-126E162055C5}"/>
              </a:ext>
            </a:extLst>
          </p:cNvPr>
          <p:cNvSpPr/>
          <p:nvPr/>
        </p:nvSpPr>
        <p:spPr>
          <a:xfrm>
            <a:off x="62106"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30050D85-9A7A-4B70-CE7A-96A1D29F507B}"/>
              </a:ext>
            </a:extLst>
          </p:cNvPr>
          <p:cNvSpPr/>
          <p:nvPr/>
        </p:nvSpPr>
        <p:spPr>
          <a:xfrm rot="1984189" flipV="1">
            <a:off x="13360477" y="410106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70D65EB7-F5EE-1FBE-AE41-E2C6F9BF7CD7}"/>
              </a:ext>
            </a:extLst>
          </p:cNvPr>
          <p:cNvSpPr/>
          <p:nvPr/>
        </p:nvSpPr>
        <p:spPr>
          <a:xfrm rot="19596277" flipH="1" flipV="1">
            <a:off x="2793896" y="4284347"/>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492D34E8-7EC0-BD8B-DB97-212D2FEB52F1}"/>
              </a:ext>
            </a:extLst>
          </p:cNvPr>
          <p:cNvSpPr/>
          <p:nvPr/>
        </p:nvSpPr>
        <p:spPr>
          <a:xfrm rot="9151063">
            <a:off x="6632744" y="3998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8447656E-31E8-FE13-055B-A53C7FD4DBB2}"/>
              </a:ext>
            </a:extLst>
          </p:cNvPr>
          <p:cNvSpPr/>
          <p:nvPr/>
        </p:nvSpPr>
        <p:spPr>
          <a:xfrm rot="1419572" flipV="1">
            <a:off x="10506005" y="4189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8C686F74-07B2-FC95-3FAC-84146E7AA84D}"/>
              </a:ext>
            </a:extLst>
          </p:cNvPr>
          <p:cNvGrpSpPr/>
          <p:nvPr/>
        </p:nvGrpSpPr>
        <p:grpSpPr>
          <a:xfrm>
            <a:off x="4976594" y="2564548"/>
            <a:ext cx="7681607" cy="1537060"/>
            <a:chOff x="0" y="0"/>
            <a:chExt cx="3172940" cy="796749"/>
          </a:xfrm>
        </p:grpSpPr>
        <p:sp>
          <p:nvSpPr>
            <p:cNvPr id="9" name="Freeform 9">
              <a:extLst>
                <a:ext uri="{FF2B5EF4-FFF2-40B4-BE49-F238E27FC236}">
                  <a16:creationId xmlns:a16="http://schemas.microsoft.com/office/drawing/2014/main" id="{C4A80E3D-D2F0-68F7-2846-6082C28FD49A}"/>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7EB5E306-5476-E91C-09BF-13F7639B645E}"/>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0F5CB136-7551-165C-2C14-41587C8F9269}"/>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AA9236E6-0C4D-6446-D8D3-DE26E8D02A0F}"/>
              </a:ext>
            </a:extLst>
          </p:cNvPr>
          <p:cNvGrpSpPr/>
          <p:nvPr/>
        </p:nvGrpSpPr>
        <p:grpSpPr>
          <a:xfrm>
            <a:off x="9575297" y="5780174"/>
            <a:ext cx="4939511" cy="1256280"/>
            <a:chOff x="0" y="0"/>
            <a:chExt cx="2541682" cy="2496304"/>
          </a:xfrm>
        </p:grpSpPr>
        <p:sp>
          <p:nvSpPr>
            <p:cNvPr id="13" name="Freeform 13">
              <a:extLst>
                <a:ext uri="{FF2B5EF4-FFF2-40B4-BE49-F238E27FC236}">
                  <a16:creationId xmlns:a16="http://schemas.microsoft.com/office/drawing/2014/main" id="{C4D9AF0B-5B43-7730-CF37-0DB1D6469864}"/>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72B94D23-EE71-375A-5506-670786A0B18B}"/>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A8700230-7FD0-194B-1B15-8EEEE3608B47}"/>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61E72035-FBB0-C419-71F9-F943BCA238C5}"/>
              </a:ext>
            </a:extLst>
          </p:cNvPr>
          <p:cNvGrpSpPr/>
          <p:nvPr/>
        </p:nvGrpSpPr>
        <p:grpSpPr>
          <a:xfrm>
            <a:off x="14662939" y="5780174"/>
            <a:ext cx="3167861" cy="1255926"/>
            <a:chOff x="0" y="0"/>
            <a:chExt cx="1630059" cy="2496304"/>
          </a:xfrm>
        </p:grpSpPr>
        <p:sp>
          <p:nvSpPr>
            <p:cNvPr id="17" name="Freeform 17">
              <a:extLst>
                <a:ext uri="{FF2B5EF4-FFF2-40B4-BE49-F238E27FC236}">
                  <a16:creationId xmlns:a16="http://schemas.microsoft.com/office/drawing/2014/main" id="{7BE74781-9D69-EA7C-87C3-9E8D941E4053}"/>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4B129158-12C2-5B18-60E6-243E30B71B9C}"/>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CA24AABA-97E7-995C-62DC-3AC1D7F15683}"/>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234F89C5-17BC-7B2F-62E9-19302172637B}"/>
              </a:ext>
            </a:extLst>
          </p:cNvPr>
          <p:cNvGrpSpPr/>
          <p:nvPr/>
        </p:nvGrpSpPr>
        <p:grpSpPr>
          <a:xfrm>
            <a:off x="4811925" y="5774101"/>
            <a:ext cx="4546664" cy="1262709"/>
            <a:chOff x="0" y="0"/>
            <a:chExt cx="2339538" cy="2496304"/>
          </a:xfrm>
        </p:grpSpPr>
        <p:sp>
          <p:nvSpPr>
            <p:cNvPr id="21" name="Freeform 21">
              <a:extLst>
                <a:ext uri="{FF2B5EF4-FFF2-40B4-BE49-F238E27FC236}">
                  <a16:creationId xmlns:a16="http://schemas.microsoft.com/office/drawing/2014/main" id="{4760DB72-6BE6-D036-CEB5-B3F41D40831C}"/>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F6CDE6EA-6FBE-73EB-F0AD-DA59C1329F69}"/>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22337CB7-2730-DA7D-8AFF-076B91CAC2EB}"/>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B2C42F9A-5935-BC9B-A38B-1B88D37155CC}"/>
              </a:ext>
            </a:extLst>
          </p:cNvPr>
          <p:cNvSpPr/>
          <p:nvPr/>
        </p:nvSpPr>
        <p:spPr>
          <a:xfrm>
            <a:off x="10803877" y="66675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9E8A6E00-89E9-850F-5A74-184B93BF8550}"/>
              </a:ext>
            </a:extLst>
          </p:cNvPr>
          <p:cNvGrpSpPr/>
          <p:nvPr/>
        </p:nvGrpSpPr>
        <p:grpSpPr>
          <a:xfrm>
            <a:off x="11346889" y="5233678"/>
            <a:ext cx="845407" cy="845407"/>
            <a:chOff x="0" y="0"/>
            <a:chExt cx="812800" cy="812800"/>
          </a:xfrm>
        </p:grpSpPr>
        <p:sp>
          <p:nvSpPr>
            <p:cNvPr id="30" name="Freeform 30">
              <a:extLst>
                <a:ext uri="{FF2B5EF4-FFF2-40B4-BE49-F238E27FC236}">
                  <a16:creationId xmlns:a16="http://schemas.microsoft.com/office/drawing/2014/main" id="{B92AF9AD-1049-8B4D-9BB9-1DC75ED466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C6AA4724-ECE7-D613-1BBA-C5A44E21AC28}"/>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3E8FE820-C455-C2CA-18C5-5BE2E2FEA53C}"/>
              </a:ext>
            </a:extLst>
          </p:cNvPr>
          <p:cNvSpPr txBox="1"/>
          <p:nvPr/>
        </p:nvSpPr>
        <p:spPr>
          <a:xfrm>
            <a:off x="10552703" y="636270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452C981B-D287-2473-0FA8-EFC048BFEB6D}"/>
              </a:ext>
            </a:extLst>
          </p:cNvPr>
          <p:cNvSpPr/>
          <p:nvPr/>
        </p:nvSpPr>
        <p:spPr>
          <a:xfrm>
            <a:off x="15266213" y="66623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E28373BA-7253-AD98-18FD-0C20A816C587}"/>
              </a:ext>
            </a:extLst>
          </p:cNvPr>
          <p:cNvGrpSpPr/>
          <p:nvPr/>
        </p:nvGrpSpPr>
        <p:grpSpPr>
          <a:xfrm>
            <a:off x="15766193" y="5194278"/>
            <a:ext cx="845407" cy="845407"/>
            <a:chOff x="0" y="0"/>
            <a:chExt cx="812800" cy="812800"/>
          </a:xfrm>
        </p:grpSpPr>
        <p:sp>
          <p:nvSpPr>
            <p:cNvPr id="35" name="Freeform 35">
              <a:extLst>
                <a:ext uri="{FF2B5EF4-FFF2-40B4-BE49-F238E27FC236}">
                  <a16:creationId xmlns:a16="http://schemas.microsoft.com/office/drawing/2014/main" id="{576A0C31-0117-24B7-D6B4-A78483CA5D3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7DD63EDC-87A1-2AE6-F072-75FDFA110DC9}"/>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D8AE4E13-274C-7C61-B5D9-69BCD709E809}"/>
              </a:ext>
            </a:extLst>
          </p:cNvPr>
          <p:cNvSpPr txBox="1"/>
          <p:nvPr/>
        </p:nvSpPr>
        <p:spPr>
          <a:xfrm>
            <a:off x="14949985" y="6317752"/>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F46BC21B-65A1-CB4D-7E38-2B3A26C6D24C}"/>
              </a:ext>
            </a:extLst>
          </p:cNvPr>
          <p:cNvSpPr/>
          <p:nvPr/>
        </p:nvSpPr>
        <p:spPr>
          <a:xfrm>
            <a:off x="6341541" y="6743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C790A5AD-880B-0E56-1412-3EB30DECE91E}"/>
              </a:ext>
            </a:extLst>
          </p:cNvPr>
          <p:cNvGrpSpPr/>
          <p:nvPr/>
        </p:nvGrpSpPr>
        <p:grpSpPr>
          <a:xfrm>
            <a:off x="6502304" y="5143500"/>
            <a:ext cx="845407" cy="845407"/>
            <a:chOff x="0" y="0"/>
            <a:chExt cx="812800" cy="812800"/>
          </a:xfrm>
        </p:grpSpPr>
        <p:sp>
          <p:nvSpPr>
            <p:cNvPr id="41" name="Freeform 41">
              <a:extLst>
                <a:ext uri="{FF2B5EF4-FFF2-40B4-BE49-F238E27FC236}">
                  <a16:creationId xmlns:a16="http://schemas.microsoft.com/office/drawing/2014/main" id="{7086B3A0-BD15-BC6A-D68C-4F55B2AD1D3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BAF3B277-6483-5E0F-120B-17DA6DE44D17}"/>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088694D6-12C0-33E3-77BF-43632833129B}"/>
              </a:ext>
            </a:extLst>
          </p:cNvPr>
          <p:cNvSpPr txBox="1"/>
          <p:nvPr/>
        </p:nvSpPr>
        <p:spPr>
          <a:xfrm>
            <a:off x="6660268" y="5275726"/>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27A7CBD5-2A74-B93D-8059-BC006AD0E0E4}"/>
              </a:ext>
            </a:extLst>
          </p:cNvPr>
          <p:cNvSpPr txBox="1"/>
          <p:nvPr/>
        </p:nvSpPr>
        <p:spPr>
          <a:xfrm>
            <a:off x="11504851" y="5308481"/>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49DDDAD6-31D1-919D-0BD8-EDBE78365E78}"/>
              </a:ext>
            </a:extLst>
          </p:cNvPr>
          <p:cNvSpPr txBox="1"/>
          <p:nvPr/>
        </p:nvSpPr>
        <p:spPr>
          <a:xfrm>
            <a:off x="15933570" y="534872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7C4535EA-F62E-7385-CD89-BA333EC89150}"/>
              </a:ext>
            </a:extLst>
          </p:cNvPr>
          <p:cNvSpPr txBox="1"/>
          <p:nvPr/>
        </p:nvSpPr>
        <p:spPr>
          <a:xfrm>
            <a:off x="5867400" y="636270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sp>
        <p:nvSpPr>
          <p:cNvPr id="54" name="TextBox 54">
            <a:extLst>
              <a:ext uri="{FF2B5EF4-FFF2-40B4-BE49-F238E27FC236}">
                <a16:creationId xmlns:a16="http://schemas.microsoft.com/office/drawing/2014/main" id="{4BB5D8BE-C033-9DF7-8CAF-CD0860E34D25}"/>
              </a:ext>
            </a:extLst>
          </p:cNvPr>
          <p:cNvSpPr txBox="1"/>
          <p:nvPr/>
        </p:nvSpPr>
        <p:spPr>
          <a:xfrm>
            <a:off x="5205683" y="3055452"/>
            <a:ext cx="6939029" cy="333425"/>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000" dirty="0">
                <a:solidFill>
                  <a:srgbClr val="2A2B39"/>
                </a:solidFill>
                <a:latin typeface="IBM Plex Sans Arabic"/>
                <a:ea typeface="IBM Plex Sans Arabic"/>
                <a:cs typeface="IBM Plex Sans Arabic"/>
                <a:sym typeface="IBM Plex Sans Arabic"/>
                <a:rtl/>
              </a:rPr>
              <a:t>كتابة الأعداد كتابة مفككة مع تحديد القيمة المكانية لكل رقم.</a:t>
            </a:r>
          </a:p>
        </p:txBody>
      </p:sp>
      <p:grpSp>
        <p:nvGrpSpPr>
          <p:cNvPr id="57" name="Group 57">
            <a:extLst>
              <a:ext uri="{FF2B5EF4-FFF2-40B4-BE49-F238E27FC236}">
                <a16:creationId xmlns:a16="http://schemas.microsoft.com/office/drawing/2014/main" id="{4CA7B2D2-5E7A-1780-8C3E-D62C0C94D78F}"/>
              </a:ext>
            </a:extLst>
          </p:cNvPr>
          <p:cNvGrpSpPr/>
          <p:nvPr/>
        </p:nvGrpSpPr>
        <p:grpSpPr>
          <a:xfrm rot="5400000">
            <a:off x="11955735" y="2929360"/>
            <a:ext cx="1569555" cy="839931"/>
            <a:chOff x="0" y="0"/>
            <a:chExt cx="1223127" cy="654544"/>
          </a:xfrm>
        </p:grpSpPr>
        <p:sp>
          <p:nvSpPr>
            <p:cNvPr id="58" name="Freeform 58">
              <a:extLst>
                <a:ext uri="{FF2B5EF4-FFF2-40B4-BE49-F238E27FC236}">
                  <a16:creationId xmlns:a16="http://schemas.microsoft.com/office/drawing/2014/main" id="{93146988-BD58-9B5A-3B69-124728F64CF3}"/>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D72DD6D8-CD2D-79DC-EE5A-E6E11D7C8B38}"/>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4E1AF881-51CC-B877-C54C-28C3ACCD2024}"/>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17E24ECD-DFD2-87B8-2370-83795B74AD09}"/>
              </a:ext>
            </a:extLst>
          </p:cNvPr>
          <p:cNvSpPr txBox="1"/>
          <p:nvPr/>
        </p:nvSpPr>
        <p:spPr>
          <a:xfrm rot="5400000">
            <a:off x="11498745" y="3209504"/>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26ED4268-3BA2-688C-9D6F-CB8462A6B35E}"/>
              </a:ext>
            </a:extLst>
          </p:cNvPr>
          <p:cNvGrpSpPr/>
          <p:nvPr/>
        </p:nvGrpSpPr>
        <p:grpSpPr>
          <a:xfrm>
            <a:off x="309740" y="492576"/>
            <a:ext cx="3499307" cy="2030597"/>
            <a:chOff x="0" y="0"/>
            <a:chExt cx="2263775" cy="1074441"/>
          </a:xfrm>
        </p:grpSpPr>
        <p:sp>
          <p:nvSpPr>
            <p:cNvPr id="82" name="Freeform 63">
              <a:extLst>
                <a:ext uri="{FF2B5EF4-FFF2-40B4-BE49-F238E27FC236}">
                  <a16:creationId xmlns:a16="http://schemas.microsoft.com/office/drawing/2014/main" id="{8E6B3730-ED63-2C00-334A-18E0AA5C840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3" name="Freeform 64">
              <a:extLst>
                <a:ext uri="{FF2B5EF4-FFF2-40B4-BE49-F238E27FC236}">
                  <a16:creationId xmlns:a16="http://schemas.microsoft.com/office/drawing/2014/main" id="{E163C0CA-E6B3-ECC4-C8BC-333762C58B82}"/>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Freeform 65">
              <a:extLst>
                <a:ext uri="{FF2B5EF4-FFF2-40B4-BE49-F238E27FC236}">
                  <a16:creationId xmlns:a16="http://schemas.microsoft.com/office/drawing/2014/main" id="{864FB9AC-C503-8B61-5DF1-48BA8D0105F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5" name="Group 66">
            <a:extLst>
              <a:ext uri="{FF2B5EF4-FFF2-40B4-BE49-F238E27FC236}">
                <a16:creationId xmlns:a16="http://schemas.microsoft.com/office/drawing/2014/main" id="{94C914CB-2441-0E90-84AB-469EF84DED4C}"/>
              </a:ext>
            </a:extLst>
          </p:cNvPr>
          <p:cNvGrpSpPr/>
          <p:nvPr/>
        </p:nvGrpSpPr>
        <p:grpSpPr>
          <a:xfrm>
            <a:off x="654507" y="221761"/>
            <a:ext cx="2722058" cy="499812"/>
            <a:chOff x="0" y="0"/>
            <a:chExt cx="1755380" cy="372326"/>
          </a:xfrm>
        </p:grpSpPr>
        <p:sp>
          <p:nvSpPr>
            <p:cNvPr id="86" name="Freeform 67">
              <a:extLst>
                <a:ext uri="{FF2B5EF4-FFF2-40B4-BE49-F238E27FC236}">
                  <a16:creationId xmlns:a16="http://schemas.microsoft.com/office/drawing/2014/main" id="{2314F3A7-2693-38F5-853C-79F27ADED5F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7" name="Freeform 68">
              <a:extLst>
                <a:ext uri="{FF2B5EF4-FFF2-40B4-BE49-F238E27FC236}">
                  <a16:creationId xmlns:a16="http://schemas.microsoft.com/office/drawing/2014/main" id="{8575AE8A-6546-3FFA-207E-D709E1B7D9DB}"/>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69">
              <a:extLst>
                <a:ext uri="{FF2B5EF4-FFF2-40B4-BE49-F238E27FC236}">
                  <a16:creationId xmlns:a16="http://schemas.microsoft.com/office/drawing/2014/main" id="{7F4BCE60-72D5-1E94-AA1A-C04A1CB31EC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9" name="TextBox 70">
            <a:extLst>
              <a:ext uri="{FF2B5EF4-FFF2-40B4-BE49-F238E27FC236}">
                <a16:creationId xmlns:a16="http://schemas.microsoft.com/office/drawing/2014/main" id="{9568E2AB-1E2F-CF1D-38FD-6A706FC2938F}"/>
              </a:ext>
            </a:extLst>
          </p:cNvPr>
          <p:cNvSpPr txBox="1"/>
          <p:nvPr/>
        </p:nvSpPr>
        <p:spPr>
          <a:xfrm>
            <a:off x="730118" y="401390"/>
            <a:ext cx="2435723"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sp>
        <p:nvSpPr>
          <p:cNvPr id="90" name="TextBox 71">
            <a:extLst>
              <a:ext uri="{FF2B5EF4-FFF2-40B4-BE49-F238E27FC236}">
                <a16:creationId xmlns:a16="http://schemas.microsoft.com/office/drawing/2014/main" id="{55ABE35B-5E87-2E36-1BFB-01B327CDAF3F}"/>
              </a:ext>
            </a:extLst>
          </p:cNvPr>
          <p:cNvSpPr txBox="1"/>
          <p:nvPr/>
        </p:nvSpPr>
        <p:spPr>
          <a:xfrm>
            <a:off x="490524" y="719621"/>
            <a:ext cx="3055801" cy="1590179"/>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400" dirty="0">
                <a:solidFill>
                  <a:srgbClr val="000000"/>
                </a:solidFill>
                <a:latin typeface="IBM Plex Sans Arabic"/>
                <a:ea typeface="IBM Plex Sans Arabic"/>
                <a:cs typeface="IBM Plex Sans Arabic"/>
                <a:sym typeface="IBM Plex Sans Arabic"/>
                <a:rtl/>
              </a:rPr>
              <a:t>بطاقات التركيب  (1-9, 10-90 ,100-900, 1000-9000)  وطباشير/ أقلام.</a:t>
            </a:r>
          </a:p>
        </p:txBody>
      </p:sp>
      <p:grpSp>
        <p:nvGrpSpPr>
          <p:cNvPr id="91" name="Group 72">
            <a:extLst>
              <a:ext uri="{FF2B5EF4-FFF2-40B4-BE49-F238E27FC236}">
                <a16:creationId xmlns:a16="http://schemas.microsoft.com/office/drawing/2014/main" id="{62CF6371-025C-93C1-DFC4-B07D50498CC2}"/>
              </a:ext>
            </a:extLst>
          </p:cNvPr>
          <p:cNvGrpSpPr/>
          <p:nvPr/>
        </p:nvGrpSpPr>
        <p:grpSpPr>
          <a:xfrm>
            <a:off x="355737" y="2855462"/>
            <a:ext cx="3510423" cy="1442336"/>
            <a:chOff x="0" y="0"/>
            <a:chExt cx="2263775" cy="1074441"/>
          </a:xfrm>
        </p:grpSpPr>
        <p:sp>
          <p:nvSpPr>
            <p:cNvPr id="92" name="Freeform 73">
              <a:extLst>
                <a:ext uri="{FF2B5EF4-FFF2-40B4-BE49-F238E27FC236}">
                  <a16:creationId xmlns:a16="http://schemas.microsoft.com/office/drawing/2014/main" id="{6B9B92D0-CDA8-1222-7D5C-6969E2CEBEE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3" name="Freeform 74">
              <a:extLst>
                <a:ext uri="{FF2B5EF4-FFF2-40B4-BE49-F238E27FC236}">
                  <a16:creationId xmlns:a16="http://schemas.microsoft.com/office/drawing/2014/main" id="{B7D4921C-ECEA-42D2-4FDB-7AF45C49F7C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4" name="Freeform 75">
              <a:extLst>
                <a:ext uri="{FF2B5EF4-FFF2-40B4-BE49-F238E27FC236}">
                  <a16:creationId xmlns:a16="http://schemas.microsoft.com/office/drawing/2014/main" id="{79347DA2-F07C-5085-D4C2-D5F1FB7AB6B7}"/>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5" name="Group 76">
            <a:extLst>
              <a:ext uri="{FF2B5EF4-FFF2-40B4-BE49-F238E27FC236}">
                <a16:creationId xmlns:a16="http://schemas.microsoft.com/office/drawing/2014/main" id="{15C91541-1743-A579-0948-D37A50E90DCE}"/>
              </a:ext>
            </a:extLst>
          </p:cNvPr>
          <p:cNvGrpSpPr/>
          <p:nvPr/>
        </p:nvGrpSpPr>
        <p:grpSpPr>
          <a:xfrm>
            <a:off x="715355" y="2552700"/>
            <a:ext cx="2722058" cy="499812"/>
            <a:chOff x="0" y="0"/>
            <a:chExt cx="1755380" cy="372326"/>
          </a:xfrm>
        </p:grpSpPr>
        <p:sp>
          <p:nvSpPr>
            <p:cNvPr id="96" name="Freeform 77">
              <a:extLst>
                <a:ext uri="{FF2B5EF4-FFF2-40B4-BE49-F238E27FC236}">
                  <a16:creationId xmlns:a16="http://schemas.microsoft.com/office/drawing/2014/main" id="{E594B561-50F9-0ED2-87D6-18F214CC1C7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7" name="Freeform 78">
              <a:extLst>
                <a:ext uri="{FF2B5EF4-FFF2-40B4-BE49-F238E27FC236}">
                  <a16:creationId xmlns:a16="http://schemas.microsoft.com/office/drawing/2014/main" id="{A2597323-DD76-E409-DEB4-444BDE98B21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8" name="Freeform 79">
              <a:extLst>
                <a:ext uri="{FF2B5EF4-FFF2-40B4-BE49-F238E27FC236}">
                  <a16:creationId xmlns:a16="http://schemas.microsoft.com/office/drawing/2014/main" id="{25EF35C7-F0AA-0ED8-2883-D6F66335E19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9" name="TextBox 80">
            <a:extLst>
              <a:ext uri="{FF2B5EF4-FFF2-40B4-BE49-F238E27FC236}">
                <a16:creationId xmlns:a16="http://schemas.microsoft.com/office/drawing/2014/main" id="{29DE0CEE-232E-0A47-66DD-4AD23761FBAC}"/>
              </a:ext>
            </a:extLst>
          </p:cNvPr>
          <p:cNvSpPr txBox="1"/>
          <p:nvPr/>
        </p:nvSpPr>
        <p:spPr>
          <a:xfrm>
            <a:off x="712668" y="3276799"/>
            <a:ext cx="2660050" cy="384401"/>
          </a:xfrm>
          <a:prstGeom prst="rect">
            <a:avLst/>
          </a:prstGeom>
        </p:spPr>
        <p:txBody>
          <a:bodyPr wrap="square"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10</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إلى </a:t>
            </a: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15</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دقا</a:t>
            </a: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ئ</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ق</a:t>
            </a:r>
          </a:p>
        </p:txBody>
      </p:sp>
      <p:sp>
        <p:nvSpPr>
          <p:cNvPr id="100" name="TextBox 81">
            <a:extLst>
              <a:ext uri="{FF2B5EF4-FFF2-40B4-BE49-F238E27FC236}">
                <a16:creationId xmlns:a16="http://schemas.microsoft.com/office/drawing/2014/main" id="{75A793E2-B0B6-495C-866F-AC946D7EACF2}"/>
              </a:ext>
            </a:extLst>
          </p:cNvPr>
          <p:cNvSpPr txBox="1"/>
          <p:nvPr/>
        </p:nvSpPr>
        <p:spPr>
          <a:xfrm>
            <a:off x="926319" y="2710902"/>
            <a:ext cx="2435723"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grpSp>
        <p:nvGrpSpPr>
          <p:cNvPr id="101" name="Group 24">
            <a:extLst>
              <a:ext uri="{FF2B5EF4-FFF2-40B4-BE49-F238E27FC236}">
                <a16:creationId xmlns:a16="http://schemas.microsoft.com/office/drawing/2014/main" id="{33A41B45-0219-8A46-ECB0-80BA8D27074B}"/>
              </a:ext>
            </a:extLst>
          </p:cNvPr>
          <p:cNvGrpSpPr/>
          <p:nvPr/>
        </p:nvGrpSpPr>
        <p:grpSpPr>
          <a:xfrm>
            <a:off x="592218" y="5773363"/>
            <a:ext cx="3979782" cy="1263804"/>
            <a:chOff x="0" y="0"/>
            <a:chExt cx="2047842" cy="2496304"/>
          </a:xfrm>
        </p:grpSpPr>
        <p:sp>
          <p:nvSpPr>
            <p:cNvPr id="102" name="Freeform 25">
              <a:extLst>
                <a:ext uri="{FF2B5EF4-FFF2-40B4-BE49-F238E27FC236}">
                  <a16:creationId xmlns:a16="http://schemas.microsoft.com/office/drawing/2014/main" id="{CF284542-ABDE-22E3-9220-2832DBDD1AF5}"/>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26">
              <a:extLst>
                <a:ext uri="{FF2B5EF4-FFF2-40B4-BE49-F238E27FC236}">
                  <a16:creationId xmlns:a16="http://schemas.microsoft.com/office/drawing/2014/main" id="{2956A2CD-AA06-842E-EDF8-F493AB99951A}"/>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Freeform 27">
              <a:extLst>
                <a:ext uri="{FF2B5EF4-FFF2-40B4-BE49-F238E27FC236}">
                  <a16:creationId xmlns:a16="http://schemas.microsoft.com/office/drawing/2014/main" id="{F62B4747-19D4-B8E6-54C3-FBECB52EC314}"/>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5" name="Freeform 48">
            <a:extLst>
              <a:ext uri="{FF2B5EF4-FFF2-40B4-BE49-F238E27FC236}">
                <a16:creationId xmlns:a16="http://schemas.microsoft.com/office/drawing/2014/main" id="{C02D860E-12E7-CCA8-32D7-E09946173115}"/>
              </a:ext>
            </a:extLst>
          </p:cNvPr>
          <p:cNvSpPr/>
          <p:nvPr/>
        </p:nvSpPr>
        <p:spPr>
          <a:xfrm>
            <a:off x="1476098" y="66197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6" name="Group 49">
            <a:extLst>
              <a:ext uri="{FF2B5EF4-FFF2-40B4-BE49-F238E27FC236}">
                <a16:creationId xmlns:a16="http://schemas.microsoft.com/office/drawing/2014/main" id="{B8D4FD55-4AFD-CEF6-7E73-5895CFFF01D2}"/>
              </a:ext>
            </a:extLst>
          </p:cNvPr>
          <p:cNvGrpSpPr/>
          <p:nvPr/>
        </p:nvGrpSpPr>
        <p:grpSpPr>
          <a:xfrm>
            <a:off x="2069274" y="5295900"/>
            <a:ext cx="845407" cy="845407"/>
            <a:chOff x="0" y="0"/>
            <a:chExt cx="812800" cy="812800"/>
          </a:xfrm>
        </p:grpSpPr>
        <p:sp>
          <p:nvSpPr>
            <p:cNvPr id="107" name="Freeform 50">
              <a:extLst>
                <a:ext uri="{FF2B5EF4-FFF2-40B4-BE49-F238E27FC236}">
                  <a16:creationId xmlns:a16="http://schemas.microsoft.com/office/drawing/2014/main" id="{20584CA9-383A-1F03-3B18-B2BE256E9AB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8" name="TextBox 51">
              <a:extLst>
                <a:ext uri="{FF2B5EF4-FFF2-40B4-BE49-F238E27FC236}">
                  <a16:creationId xmlns:a16="http://schemas.microsoft.com/office/drawing/2014/main" id="{AD5569D4-69F2-C617-A475-3F9DD3153FC0}"/>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9" name="TextBox 52">
            <a:extLst>
              <a:ext uri="{FF2B5EF4-FFF2-40B4-BE49-F238E27FC236}">
                <a16:creationId xmlns:a16="http://schemas.microsoft.com/office/drawing/2014/main" id="{5CAC2067-7479-19C7-F8F5-E227A3F2D626}"/>
              </a:ext>
            </a:extLst>
          </p:cNvPr>
          <p:cNvSpPr txBox="1"/>
          <p:nvPr/>
        </p:nvSpPr>
        <p:spPr>
          <a:xfrm>
            <a:off x="2214481" y="5439117"/>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110" name="TextBox 53">
            <a:extLst>
              <a:ext uri="{FF2B5EF4-FFF2-40B4-BE49-F238E27FC236}">
                <a16:creationId xmlns:a16="http://schemas.microsoft.com/office/drawing/2014/main" id="{93076EAF-A12E-5BFC-AC59-9F9E65D9D972}"/>
              </a:ext>
            </a:extLst>
          </p:cNvPr>
          <p:cNvSpPr txBox="1"/>
          <p:nvPr/>
        </p:nvSpPr>
        <p:spPr>
          <a:xfrm>
            <a:off x="1176329" y="625688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grpSp>
        <p:nvGrpSpPr>
          <p:cNvPr id="3" name="Groupe 2">
            <a:extLst>
              <a:ext uri="{FF2B5EF4-FFF2-40B4-BE49-F238E27FC236}">
                <a16:creationId xmlns:a16="http://schemas.microsoft.com/office/drawing/2014/main" id="{AB2C41DA-3C8E-84C1-E5B6-8554313696A5}"/>
              </a:ext>
            </a:extLst>
          </p:cNvPr>
          <p:cNvGrpSpPr/>
          <p:nvPr/>
        </p:nvGrpSpPr>
        <p:grpSpPr>
          <a:xfrm>
            <a:off x="14318105" y="838129"/>
            <a:ext cx="1644190" cy="1516756"/>
            <a:chOff x="7560235" y="3823383"/>
            <a:chExt cx="2717752" cy="3034617"/>
          </a:xfrm>
        </p:grpSpPr>
        <p:pic>
          <p:nvPicPr>
            <p:cNvPr id="38" name="Picture 2">
              <a:extLst>
                <a:ext uri="{FF2B5EF4-FFF2-40B4-BE49-F238E27FC236}">
                  <a16:creationId xmlns:a16="http://schemas.microsoft.com/office/drawing/2014/main" id="{3D429B50-C653-66B7-1F92-90333166D2B7}"/>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190411" y="4682085"/>
              <a:ext cx="2025421" cy="2175915"/>
            </a:xfrm>
            <a:prstGeom prst="rect">
              <a:avLst/>
            </a:prstGeom>
          </p:spPr>
        </p:pic>
        <p:pic>
          <p:nvPicPr>
            <p:cNvPr id="49" name="Image 48">
              <a:extLst>
                <a:ext uri="{FF2B5EF4-FFF2-40B4-BE49-F238E27FC236}">
                  <a16:creationId xmlns:a16="http://schemas.microsoft.com/office/drawing/2014/main" id="{A8BE0C53-80CF-43FF-2EC9-97FCADEFEB9F}"/>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7560235" y="3823383"/>
              <a:ext cx="2717752" cy="793387"/>
            </a:xfrm>
            <a:prstGeom prst="rect">
              <a:avLst/>
            </a:prstGeom>
          </p:spPr>
        </p:pic>
      </p:grpSp>
      <p:grpSp>
        <p:nvGrpSpPr>
          <p:cNvPr id="53" name="Groupe 52">
            <a:extLst>
              <a:ext uri="{FF2B5EF4-FFF2-40B4-BE49-F238E27FC236}">
                <a16:creationId xmlns:a16="http://schemas.microsoft.com/office/drawing/2014/main" id="{1B96C0CB-BD62-5096-7799-975CFFFCF90F}"/>
              </a:ext>
            </a:extLst>
          </p:cNvPr>
          <p:cNvGrpSpPr/>
          <p:nvPr/>
        </p:nvGrpSpPr>
        <p:grpSpPr>
          <a:xfrm>
            <a:off x="16145094" y="858223"/>
            <a:ext cx="1863633" cy="1330384"/>
            <a:chOff x="1732052" y="4407217"/>
            <a:chExt cx="2593303" cy="1791249"/>
          </a:xfrm>
        </p:grpSpPr>
        <p:pic>
          <p:nvPicPr>
            <p:cNvPr id="55" name="Image 54">
              <a:extLst>
                <a:ext uri="{FF2B5EF4-FFF2-40B4-BE49-F238E27FC236}">
                  <a16:creationId xmlns:a16="http://schemas.microsoft.com/office/drawing/2014/main" id="{F1473713-ADCE-EE50-B379-FB2CC2DD3595}"/>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1732052" y="4407217"/>
              <a:ext cx="2562225" cy="590550"/>
            </a:xfrm>
            <a:prstGeom prst="rect">
              <a:avLst/>
            </a:prstGeom>
          </p:spPr>
        </p:pic>
        <p:pic>
          <p:nvPicPr>
            <p:cNvPr id="56" name="Picture 3">
              <a:extLst>
                <a:ext uri="{FF2B5EF4-FFF2-40B4-BE49-F238E27FC236}">
                  <a16:creationId xmlns:a16="http://schemas.microsoft.com/office/drawing/2014/main" id="{16C759B3-0CDA-955A-CFEB-5A0E07BC713B}"/>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2306029" y="4854546"/>
              <a:ext cx="2019326" cy="1343920"/>
            </a:xfrm>
            <a:prstGeom prst="rect">
              <a:avLst/>
            </a:prstGeom>
          </p:spPr>
        </p:pic>
      </p:grpSp>
      <p:grpSp>
        <p:nvGrpSpPr>
          <p:cNvPr id="24" name="Group 11">
            <a:extLst>
              <a:ext uri="{FF2B5EF4-FFF2-40B4-BE49-F238E27FC236}">
                <a16:creationId xmlns:a16="http://schemas.microsoft.com/office/drawing/2014/main" id="{6025EEE1-6CB1-E3CB-4C4B-2DE908B77D47}"/>
              </a:ext>
            </a:extLst>
          </p:cNvPr>
          <p:cNvGrpSpPr/>
          <p:nvPr/>
        </p:nvGrpSpPr>
        <p:grpSpPr>
          <a:xfrm>
            <a:off x="4959397" y="287469"/>
            <a:ext cx="8557141" cy="1462740"/>
            <a:chOff x="1787" y="0"/>
            <a:chExt cx="4527112" cy="706045"/>
          </a:xfrm>
        </p:grpSpPr>
        <p:sp>
          <p:nvSpPr>
            <p:cNvPr id="25" name="Freeform 12">
              <a:extLst>
                <a:ext uri="{FF2B5EF4-FFF2-40B4-BE49-F238E27FC236}">
                  <a16:creationId xmlns:a16="http://schemas.microsoft.com/office/drawing/2014/main" id="{A5B06331-FCD8-D652-8F25-5E528220A534}"/>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6" name="TextBox 13">
              <a:extLst>
                <a:ext uri="{FF2B5EF4-FFF2-40B4-BE49-F238E27FC236}">
                  <a16:creationId xmlns:a16="http://schemas.microsoft.com/office/drawing/2014/main" id="{963976D5-3EF3-1DCC-1838-42C71D42E62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7" name="TextBox 17">
            <a:extLst>
              <a:ext uri="{FF2B5EF4-FFF2-40B4-BE49-F238E27FC236}">
                <a16:creationId xmlns:a16="http://schemas.microsoft.com/office/drawing/2014/main" id="{D4CEBBE8-2C49-7D5A-CE60-A7C6A4F4B0FE}"/>
              </a:ext>
            </a:extLst>
          </p:cNvPr>
          <p:cNvSpPr txBox="1"/>
          <p:nvPr/>
        </p:nvSpPr>
        <p:spPr>
          <a:xfrm>
            <a:off x="5445402" y="677347"/>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بطاقات تفكيك الأعداد</a:t>
            </a:r>
          </a:p>
        </p:txBody>
      </p:sp>
    </p:spTree>
    <p:extLst>
      <p:ext uri="{BB962C8B-B14F-4D97-AF65-F5344CB8AC3E}">
        <p14:creationId xmlns:p14="http://schemas.microsoft.com/office/powerpoint/2010/main" val="41428510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90EF9-8196-C4C2-460F-A694BB59E1B0}"/>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D1400F4E-D90A-BB38-77A7-5F064BE3D5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8F8444A2-BB8D-1B1B-138C-C2A6D381021E}"/>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103D2A6-6D9C-32FD-F58E-A26D5E090306}"/>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ADB0133-0F90-E367-4316-C40FF61B097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2E329B98-A2AC-A8AD-1556-7CDDBAED715D}"/>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ABFEDE2A-E994-4358-DF8A-9E004470B62B}"/>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EBFE26A-8120-3544-60FE-F13C231C7F7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27619D5A-E562-E0D7-8B7A-9FB7BBDE3341}"/>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265124E8-1A19-A9C0-B3DD-EA79A03C6B6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B6CBB43F-BBE7-FBBF-C4CA-01D9FF59FA36}"/>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2" name="Image 4">
            <a:extLst>
              <a:ext uri="{FF2B5EF4-FFF2-40B4-BE49-F238E27FC236}">
                <a16:creationId xmlns:a16="http://schemas.microsoft.com/office/drawing/2014/main" id="{1D7D4792-1DC1-EB7C-07A1-D53D0F0B8401}"/>
              </a:ext>
            </a:extLst>
          </p:cNvPr>
          <p:cNvPicPr>
            <a:picLocks noChangeAspect="1"/>
          </p:cNvPicPr>
          <p:nvPr/>
        </p:nvPicPr>
        <p:blipFill rotWithShape="1">
          <a:blip r:embed="rId6"/>
          <a:srcRect l="1536" t="5057"/>
          <a:stretch/>
        </p:blipFill>
        <p:spPr>
          <a:xfrm>
            <a:off x="722182" y="1104900"/>
            <a:ext cx="2188190" cy="2223661"/>
          </a:xfrm>
          <a:prstGeom prst="rect">
            <a:avLst/>
          </a:prstGeom>
        </p:spPr>
      </p:pic>
      <p:pic>
        <p:nvPicPr>
          <p:cNvPr id="7" name="Image 6">
            <a:extLst>
              <a:ext uri="{FF2B5EF4-FFF2-40B4-BE49-F238E27FC236}">
                <a16:creationId xmlns:a16="http://schemas.microsoft.com/office/drawing/2014/main" id="{8852D75C-54DC-B76E-ABDB-5E4FA45AA8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4764" y="1774031"/>
            <a:ext cx="1524000" cy="1023155"/>
          </a:xfrm>
          <a:prstGeom prst="rect">
            <a:avLst/>
          </a:prstGeom>
        </p:spPr>
      </p:pic>
      <p:sp>
        <p:nvSpPr>
          <p:cNvPr id="8" name="TextBox 5">
            <a:extLst>
              <a:ext uri="{FF2B5EF4-FFF2-40B4-BE49-F238E27FC236}">
                <a16:creationId xmlns:a16="http://schemas.microsoft.com/office/drawing/2014/main" id="{514C2146-8430-9105-C843-4A42F82A9288}"/>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17382340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E259A-E3E0-BF4D-7A3B-9D699463F52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137DD35-4CCE-AB70-DDE1-929AF029BCC2}"/>
              </a:ext>
            </a:extLst>
          </p:cNvPr>
          <p:cNvSpPr/>
          <p:nvPr/>
        </p:nvSpPr>
        <p:spPr>
          <a:xfrm>
            <a:off x="62106"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178E9555-5637-3DA5-4C6F-0615C5FC6C95}"/>
              </a:ext>
            </a:extLst>
          </p:cNvPr>
          <p:cNvSpPr/>
          <p:nvPr/>
        </p:nvSpPr>
        <p:spPr>
          <a:xfrm rot="1984189" flipV="1">
            <a:off x="13360477" y="410106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F1CE6A84-8034-3E1D-B767-C775ED4DB912}"/>
              </a:ext>
            </a:extLst>
          </p:cNvPr>
          <p:cNvSpPr/>
          <p:nvPr/>
        </p:nvSpPr>
        <p:spPr>
          <a:xfrm rot="19596277" flipH="1" flipV="1">
            <a:off x="2793896" y="4284347"/>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211C99E3-2320-9FE9-6B28-ED7E2CE3F08B}"/>
              </a:ext>
            </a:extLst>
          </p:cNvPr>
          <p:cNvSpPr/>
          <p:nvPr/>
        </p:nvSpPr>
        <p:spPr>
          <a:xfrm rot="9151063">
            <a:off x="6632744" y="3998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854D98D0-1FBF-8B74-5764-C144F3046D40}"/>
              </a:ext>
            </a:extLst>
          </p:cNvPr>
          <p:cNvSpPr/>
          <p:nvPr/>
        </p:nvSpPr>
        <p:spPr>
          <a:xfrm rot="1419572" flipV="1">
            <a:off x="10506005" y="4189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FC9E988F-056E-B18A-8972-B24C3A07A534}"/>
              </a:ext>
            </a:extLst>
          </p:cNvPr>
          <p:cNvGrpSpPr/>
          <p:nvPr/>
        </p:nvGrpSpPr>
        <p:grpSpPr>
          <a:xfrm>
            <a:off x="4976594" y="2564548"/>
            <a:ext cx="7681607" cy="1537060"/>
            <a:chOff x="0" y="0"/>
            <a:chExt cx="3172940" cy="796749"/>
          </a:xfrm>
        </p:grpSpPr>
        <p:sp>
          <p:nvSpPr>
            <p:cNvPr id="9" name="Freeform 9">
              <a:extLst>
                <a:ext uri="{FF2B5EF4-FFF2-40B4-BE49-F238E27FC236}">
                  <a16:creationId xmlns:a16="http://schemas.microsoft.com/office/drawing/2014/main" id="{BDC05461-BAF2-3EC9-5535-66CE33B33C48}"/>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7BFDD209-B6A2-17AD-2449-A0E040292129}"/>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2918AEF2-F5BC-8872-F101-C4129C8312F5}"/>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ADB7D518-B254-1BC0-4869-3299F98F9181}"/>
              </a:ext>
            </a:extLst>
          </p:cNvPr>
          <p:cNvGrpSpPr/>
          <p:nvPr/>
        </p:nvGrpSpPr>
        <p:grpSpPr>
          <a:xfrm>
            <a:off x="9575297" y="5780174"/>
            <a:ext cx="4939511" cy="1256280"/>
            <a:chOff x="0" y="0"/>
            <a:chExt cx="2541682" cy="2496304"/>
          </a:xfrm>
        </p:grpSpPr>
        <p:sp>
          <p:nvSpPr>
            <p:cNvPr id="13" name="Freeform 13">
              <a:extLst>
                <a:ext uri="{FF2B5EF4-FFF2-40B4-BE49-F238E27FC236}">
                  <a16:creationId xmlns:a16="http://schemas.microsoft.com/office/drawing/2014/main" id="{F8744822-EC4E-D38B-D3FA-665663A8C4E1}"/>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E574BF71-A9BD-171F-0953-C13C8DC98E3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1EBC08BE-1CF1-2592-0BE7-EB0DE39D10FF}"/>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F4EEFF1D-AAA1-855A-3D53-BA5FF1542286}"/>
              </a:ext>
            </a:extLst>
          </p:cNvPr>
          <p:cNvGrpSpPr/>
          <p:nvPr/>
        </p:nvGrpSpPr>
        <p:grpSpPr>
          <a:xfrm>
            <a:off x="14662939" y="5780174"/>
            <a:ext cx="3167861" cy="1255926"/>
            <a:chOff x="0" y="0"/>
            <a:chExt cx="1630059" cy="2496304"/>
          </a:xfrm>
        </p:grpSpPr>
        <p:sp>
          <p:nvSpPr>
            <p:cNvPr id="17" name="Freeform 17">
              <a:extLst>
                <a:ext uri="{FF2B5EF4-FFF2-40B4-BE49-F238E27FC236}">
                  <a16:creationId xmlns:a16="http://schemas.microsoft.com/office/drawing/2014/main" id="{546459F1-761E-5295-AA6A-3D9FC75A1B12}"/>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79858DFA-3357-989C-5A53-68DC6F6D214E}"/>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4DB219E7-E541-4172-2ABA-18C0A1452024}"/>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7C23B597-BA52-BA70-D283-DD5ADE83ABBC}"/>
              </a:ext>
            </a:extLst>
          </p:cNvPr>
          <p:cNvGrpSpPr/>
          <p:nvPr/>
        </p:nvGrpSpPr>
        <p:grpSpPr>
          <a:xfrm>
            <a:off x="4811925" y="5774101"/>
            <a:ext cx="4546664" cy="3708735"/>
            <a:chOff x="0" y="0"/>
            <a:chExt cx="2339538" cy="2496304"/>
          </a:xfrm>
        </p:grpSpPr>
        <p:sp>
          <p:nvSpPr>
            <p:cNvPr id="21" name="Freeform 21">
              <a:extLst>
                <a:ext uri="{FF2B5EF4-FFF2-40B4-BE49-F238E27FC236}">
                  <a16:creationId xmlns:a16="http://schemas.microsoft.com/office/drawing/2014/main" id="{E73E314B-EBF7-9B4E-4B88-AD52A9A34947}"/>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F9B8B681-BAEF-5CB7-9E4D-DB651E6AFBE2}"/>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32ACA347-BBAF-6186-92A8-A2597BC0EF54}"/>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48861855-FD35-1284-9581-43DF8625E68D}"/>
              </a:ext>
            </a:extLst>
          </p:cNvPr>
          <p:cNvSpPr/>
          <p:nvPr/>
        </p:nvSpPr>
        <p:spPr>
          <a:xfrm>
            <a:off x="10803877" y="66675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1E6E512C-44FA-3CE0-E4EC-E9B09A69E30E}"/>
              </a:ext>
            </a:extLst>
          </p:cNvPr>
          <p:cNvGrpSpPr/>
          <p:nvPr/>
        </p:nvGrpSpPr>
        <p:grpSpPr>
          <a:xfrm>
            <a:off x="11346889" y="5233678"/>
            <a:ext cx="845407" cy="845407"/>
            <a:chOff x="0" y="0"/>
            <a:chExt cx="812800" cy="812800"/>
          </a:xfrm>
        </p:grpSpPr>
        <p:sp>
          <p:nvSpPr>
            <p:cNvPr id="30" name="Freeform 30">
              <a:extLst>
                <a:ext uri="{FF2B5EF4-FFF2-40B4-BE49-F238E27FC236}">
                  <a16:creationId xmlns:a16="http://schemas.microsoft.com/office/drawing/2014/main" id="{B53269AB-A335-052C-5562-B272D9A712E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3FFA2A6B-9FAB-6726-80E2-599C15A915C1}"/>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BE236012-E017-8948-13FF-30EA62549EF8}"/>
              </a:ext>
            </a:extLst>
          </p:cNvPr>
          <p:cNvSpPr txBox="1"/>
          <p:nvPr/>
        </p:nvSpPr>
        <p:spPr>
          <a:xfrm>
            <a:off x="10552703" y="636270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BAEF589C-506D-513F-8FF2-0BE021C19462}"/>
              </a:ext>
            </a:extLst>
          </p:cNvPr>
          <p:cNvSpPr/>
          <p:nvPr/>
        </p:nvSpPr>
        <p:spPr>
          <a:xfrm>
            <a:off x="15266213" y="66623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444FB3CB-30A1-CCE7-6535-3E171A79CB53}"/>
              </a:ext>
            </a:extLst>
          </p:cNvPr>
          <p:cNvGrpSpPr/>
          <p:nvPr/>
        </p:nvGrpSpPr>
        <p:grpSpPr>
          <a:xfrm>
            <a:off x="15766193" y="5194278"/>
            <a:ext cx="845407" cy="845407"/>
            <a:chOff x="0" y="0"/>
            <a:chExt cx="812800" cy="812800"/>
          </a:xfrm>
        </p:grpSpPr>
        <p:sp>
          <p:nvSpPr>
            <p:cNvPr id="35" name="Freeform 35">
              <a:extLst>
                <a:ext uri="{FF2B5EF4-FFF2-40B4-BE49-F238E27FC236}">
                  <a16:creationId xmlns:a16="http://schemas.microsoft.com/office/drawing/2014/main" id="{1D1E2C83-8041-0291-F8BA-A5C7A0CF36F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4DE5AEA7-1B4D-5FFC-892A-378C4DCDBE39}"/>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FB350E55-39C3-C852-8F5F-C64CEF861A93}"/>
              </a:ext>
            </a:extLst>
          </p:cNvPr>
          <p:cNvSpPr txBox="1"/>
          <p:nvPr/>
        </p:nvSpPr>
        <p:spPr>
          <a:xfrm>
            <a:off x="14949985" y="6317752"/>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99753FE2-4D71-287C-8191-251E47EE5EBB}"/>
              </a:ext>
            </a:extLst>
          </p:cNvPr>
          <p:cNvSpPr/>
          <p:nvPr/>
        </p:nvSpPr>
        <p:spPr>
          <a:xfrm>
            <a:off x="6341541" y="6743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DAC7F7B8-6C81-0DF4-ED50-7F58B60EB23A}"/>
              </a:ext>
            </a:extLst>
          </p:cNvPr>
          <p:cNvGrpSpPr/>
          <p:nvPr/>
        </p:nvGrpSpPr>
        <p:grpSpPr>
          <a:xfrm>
            <a:off x="6502304" y="5143500"/>
            <a:ext cx="845407" cy="845407"/>
            <a:chOff x="0" y="0"/>
            <a:chExt cx="812800" cy="812800"/>
          </a:xfrm>
        </p:grpSpPr>
        <p:sp>
          <p:nvSpPr>
            <p:cNvPr id="41" name="Freeform 41">
              <a:extLst>
                <a:ext uri="{FF2B5EF4-FFF2-40B4-BE49-F238E27FC236}">
                  <a16:creationId xmlns:a16="http://schemas.microsoft.com/office/drawing/2014/main" id="{FC17C309-83E8-86C9-9EA3-B1594BEA32D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C758A233-DF88-81B2-24E3-A8D00BD0A3C2}"/>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F393E65F-35CB-551E-3288-44F69D7826B7}"/>
              </a:ext>
            </a:extLst>
          </p:cNvPr>
          <p:cNvSpPr txBox="1"/>
          <p:nvPr/>
        </p:nvSpPr>
        <p:spPr>
          <a:xfrm>
            <a:off x="6660268" y="5275726"/>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650CF5E5-3C9C-D145-FCD5-9E0E3737CEDF}"/>
              </a:ext>
            </a:extLst>
          </p:cNvPr>
          <p:cNvSpPr txBox="1"/>
          <p:nvPr/>
        </p:nvSpPr>
        <p:spPr>
          <a:xfrm>
            <a:off x="11504851" y="5308481"/>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9BC17152-25C4-7B1E-7044-93FB89396B56}"/>
              </a:ext>
            </a:extLst>
          </p:cNvPr>
          <p:cNvSpPr txBox="1"/>
          <p:nvPr/>
        </p:nvSpPr>
        <p:spPr>
          <a:xfrm>
            <a:off x="15933570" y="534872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68B55A57-536E-1390-C3A4-6A26747E6735}"/>
              </a:ext>
            </a:extLst>
          </p:cNvPr>
          <p:cNvSpPr txBox="1"/>
          <p:nvPr/>
        </p:nvSpPr>
        <p:spPr>
          <a:xfrm>
            <a:off x="5867400" y="636270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sp>
        <p:nvSpPr>
          <p:cNvPr id="54" name="TextBox 54">
            <a:extLst>
              <a:ext uri="{FF2B5EF4-FFF2-40B4-BE49-F238E27FC236}">
                <a16:creationId xmlns:a16="http://schemas.microsoft.com/office/drawing/2014/main" id="{9BF287A8-670A-280B-ED6D-EBFCDBB09A69}"/>
              </a:ext>
            </a:extLst>
          </p:cNvPr>
          <p:cNvSpPr txBox="1"/>
          <p:nvPr/>
        </p:nvSpPr>
        <p:spPr>
          <a:xfrm>
            <a:off x="5205683" y="3055452"/>
            <a:ext cx="6939029" cy="675826"/>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000" dirty="0">
                <a:solidFill>
                  <a:srgbClr val="2A2B39"/>
                </a:solidFill>
                <a:latin typeface="IBM Plex Sans Arabic"/>
                <a:ea typeface="IBM Plex Sans Arabic"/>
                <a:cs typeface="IBM Plex Sans Arabic"/>
                <a:sym typeface="IBM Plex Sans Arabic"/>
                <a:rtl/>
              </a:rPr>
              <a:t>كتابة الأعداد كتابة مفككة مع تحديد القيمة المكانية لكل رقم.</a:t>
            </a:r>
          </a:p>
          <a:p>
            <a:pPr marL="0" marR="0" lvl="0" indent="0" algn="r" defTabSz="914400" rtl="1" eaLnBrk="1" fontAlgn="auto" latinLnBrk="0" hangingPunct="1">
              <a:lnSpc>
                <a:spcPts val="2581"/>
              </a:lnSpc>
              <a:spcBef>
                <a:spcPts val="0"/>
              </a:spcBef>
              <a:spcAft>
                <a:spcPts val="0"/>
              </a:spcAft>
              <a:buClrTx/>
              <a:buSzTx/>
              <a:buFontTx/>
              <a:buNone/>
              <a:tabLst/>
              <a:defRPr/>
            </a:pPr>
            <a:endParaRPr kumimoji="0" lang="ar-EG" sz="2400" b="1"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7EF3E95C-80F8-9C2C-7C08-26FC2AA88674}"/>
              </a:ext>
            </a:extLst>
          </p:cNvPr>
          <p:cNvGrpSpPr/>
          <p:nvPr/>
        </p:nvGrpSpPr>
        <p:grpSpPr>
          <a:xfrm rot="5400000">
            <a:off x="11955735" y="2929360"/>
            <a:ext cx="1569555" cy="839931"/>
            <a:chOff x="0" y="0"/>
            <a:chExt cx="1223127" cy="654544"/>
          </a:xfrm>
        </p:grpSpPr>
        <p:sp>
          <p:nvSpPr>
            <p:cNvPr id="58" name="Freeform 58">
              <a:extLst>
                <a:ext uri="{FF2B5EF4-FFF2-40B4-BE49-F238E27FC236}">
                  <a16:creationId xmlns:a16="http://schemas.microsoft.com/office/drawing/2014/main" id="{C3323E90-C5F2-EF5B-7DA5-35F1B63C6401}"/>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D22F7A9D-9AC0-D4CF-1B6A-22FE1E18C607}"/>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2AB9BB7E-98EF-7193-4FC9-8508D52ECA23}"/>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695D5444-121F-A9FF-D963-F3067FFAB884}"/>
              </a:ext>
            </a:extLst>
          </p:cNvPr>
          <p:cNvSpPr txBox="1"/>
          <p:nvPr/>
        </p:nvSpPr>
        <p:spPr>
          <a:xfrm rot="5400000">
            <a:off x="11498745" y="3209504"/>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08E3C1F9-BB1F-C3FD-7903-84F1B9788E65}"/>
              </a:ext>
            </a:extLst>
          </p:cNvPr>
          <p:cNvGrpSpPr/>
          <p:nvPr/>
        </p:nvGrpSpPr>
        <p:grpSpPr>
          <a:xfrm>
            <a:off x="309740" y="492576"/>
            <a:ext cx="3499307" cy="1921168"/>
            <a:chOff x="0" y="0"/>
            <a:chExt cx="2263775" cy="1074441"/>
          </a:xfrm>
        </p:grpSpPr>
        <p:sp>
          <p:nvSpPr>
            <p:cNvPr id="82" name="Freeform 63">
              <a:extLst>
                <a:ext uri="{FF2B5EF4-FFF2-40B4-BE49-F238E27FC236}">
                  <a16:creationId xmlns:a16="http://schemas.microsoft.com/office/drawing/2014/main" id="{C65D0BF2-D55D-B717-769E-1FEAA7C2D2E6}"/>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3" name="Freeform 64">
              <a:extLst>
                <a:ext uri="{FF2B5EF4-FFF2-40B4-BE49-F238E27FC236}">
                  <a16:creationId xmlns:a16="http://schemas.microsoft.com/office/drawing/2014/main" id="{2F406017-46C5-074C-F3A5-0A353C2D661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Freeform 65">
              <a:extLst>
                <a:ext uri="{FF2B5EF4-FFF2-40B4-BE49-F238E27FC236}">
                  <a16:creationId xmlns:a16="http://schemas.microsoft.com/office/drawing/2014/main" id="{68CE56FF-4F0B-0FBC-F933-1B77781FB331}"/>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5" name="Group 66">
            <a:extLst>
              <a:ext uri="{FF2B5EF4-FFF2-40B4-BE49-F238E27FC236}">
                <a16:creationId xmlns:a16="http://schemas.microsoft.com/office/drawing/2014/main" id="{05967D20-F5A9-838B-136F-769E1DA69FAD}"/>
              </a:ext>
            </a:extLst>
          </p:cNvPr>
          <p:cNvGrpSpPr/>
          <p:nvPr/>
        </p:nvGrpSpPr>
        <p:grpSpPr>
          <a:xfrm>
            <a:off x="654507" y="221761"/>
            <a:ext cx="2722058" cy="499812"/>
            <a:chOff x="0" y="0"/>
            <a:chExt cx="1755380" cy="372326"/>
          </a:xfrm>
        </p:grpSpPr>
        <p:sp>
          <p:nvSpPr>
            <p:cNvPr id="86" name="Freeform 67">
              <a:extLst>
                <a:ext uri="{FF2B5EF4-FFF2-40B4-BE49-F238E27FC236}">
                  <a16:creationId xmlns:a16="http://schemas.microsoft.com/office/drawing/2014/main" id="{545413C6-D5E2-F077-53E8-06D3941EB0F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7" name="Freeform 68">
              <a:extLst>
                <a:ext uri="{FF2B5EF4-FFF2-40B4-BE49-F238E27FC236}">
                  <a16:creationId xmlns:a16="http://schemas.microsoft.com/office/drawing/2014/main" id="{6308C69A-A820-A950-72D3-62FCB5D92F6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69">
              <a:extLst>
                <a:ext uri="{FF2B5EF4-FFF2-40B4-BE49-F238E27FC236}">
                  <a16:creationId xmlns:a16="http://schemas.microsoft.com/office/drawing/2014/main" id="{10B77D4F-4270-D69C-9880-8F5F3F1E0D3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9" name="TextBox 70">
            <a:extLst>
              <a:ext uri="{FF2B5EF4-FFF2-40B4-BE49-F238E27FC236}">
                <a16:creationId xmlns:a16="http://schemas.microsoft.com/office/drawing/2014/main" id="{D8513239-1040-C84A-CABE-496ECAB4C595}"/>
              </a:ext>
            </a:extLst>
          </p:cNvPr>
          <p:cNvSpPr txBox="1"/>
          <p:nvPr/>
        </p:nvSpPr>
        <p:spPr>
          <a:xfrm>
            <a:off x="730118" y="401390"/>
            <a:ext cx="2435723"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grpSp>
        <p:nvGrpSpPr>
          <p:cNvPr id="91" name="Group 72">
            <a:extLst>
              <a:ext uri="{FF2B5EF4-FFF2-40B4-BE49-F238E27FC236}">
                <a16:creationId xmlns:a16="http://schemas.microsoft.com/office/drawing/2014/main" id="{A41AC44A-9D94-8E54-2F28-B2255F2E81BF}"/>
              </a:ext>
            </a:extLst>
          </p:cNvPr>
          <p:cNvGrpSpPr/>
          <p:nvPr/>
        </p:nvGrpSpPr>
        <p:grpSpPr>
          <a:xfrm>
            <a:off x="355737" y="2786764"/>
            <a:ext cx="3510423" cy="1442336"/>
            <a:chOff x="0" y="0"/>
            <a:chExt cx="2263775" cy="1074441"/>
          </a:xfrm>
        </p:grpSpPr>
        <p:sp>
          <p:nvSpPr>
            <p:cNvPr id="92" name="Freeform 73">
              <a:extLst>
                <a:ext uri="{FF2B5EF4-FFF2-40B4-BE49-F238E27FC236}">
                  <a16:creationId xmlns:a16="http://schemas.microsoft.com/office/drawing/2014/main" id="{1DE357C5-A2D5-6063-E12B-EEFD5EF76824}"/>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3" name="Freeform 74">
              <a:extLst>
                <a:ext uri="{FF2B5EF4-FFF2-40B4-BE49-F238E27FC236}">
                  <a16:creationId xmlns:a16="http://schemas.microsoft.com/office/drawing/2014/main" id="{EF752D73-A5A1-8352-9092-F177AA06CBB2}"/>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4" name="Freeform 75">
              <a:extLst>
                <a:ext uri="{FF2B5EF4-FFF2-40B4-BE49-F238E27FC236}">
                  <a16:creationId xmlns:a16="http://schemas.microsoft.com/office/drawing/2014/main" id="{C0B491A9-8282-5E2E-394B-B4ED74941D99}"/>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5" name="Group 76">
            <a:extLst>
              <a:ext uri="{FF2B5EF4-FFF2-40B4-BE49-F238E27FC236}">
                <a16:creationId xmlns:a16="http://schemas.microsoft.com/office/drawing/2014/main" id="{805278B6-42B7-4BD0-7C78-6B8C167E2148}"/>
              </a:ext>
            </a:extLst>
          </p:cNvPr>
          <p:cNvGrpSpPr/>
          <p:nvPr/>
        </p:nvGrpSpPr>
        <p:grpSpPr>
          <a:xfrm>
            <a:off x="715355" y="2484002"/>
            <a:ext cx="2722058" cy="499812"/>
            <a:chOff x="0" y="0"/>
            <a:chExt cx="1755380" cy="372326"/>
          </a:xfrm>
        </p:grpSpPr>
        <p:sp>
          <p:nvSpPr>
            <p:cNvPr id="96" name="Freeform 77">
              <a:extLst>
                <a:ext uri="{FF2B5EF4-FFF2-40B4-BE49-F238E27FC236}">
                  <a16:creationId xmlns:a16="http://schemas.microsoft.com/office/drawing/2014/main" id="{A746ED7F-6D13-D16D-8E77-141D3EF5E0F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7" name="Freeform 78">
              <a:extLst>
                <a:ext uri="{FF2B5EF4-FFF2-40B4-BE49-F238E27FC236}">
                  <a16:creationId xmlns:a16="http://schemas.microsoft.com/office/drawing/2014/main" id="{E52BA9FA-1422-4DA8-4166-CF1F1C921FF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8" name="Freeform 79">
              <a:extLst>
                <a:ext uri="{FF2B5EF4-FFF2-40B4-BE49-F238E27FC236}">
                  <a16:creationId xmlns:a16="http://schemas.microsoft.com/office/drawing/2014/main" id="{D93BE795-97C9-DD1F-C871-3F68775BE67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9" name="TextBox 80">
            <a:extLst>
              <a:ext uri="{FF2B5EF4-FFF2-40B4-BE49-F238E27FC236}">
                <a16:creationId xmlns:a16="http://schemas.microsoft.com/office/drawing/2014/main" id="{3AE53F14-A5DC-3C1D-1DA3-F664573C1EF2}"/>
              </a:ext>
            </a:extLst>
          </p:cNvPr>
          <p:cNvSpPr txBox="1"/>
          <p:nvPr/>
        </p:nvSpPr>
        <p:spPr>
          <a:xfrm>
            <a:off x="712668" y="3208101"/>
            <a:ext cx="2660050" cy="384401"/>
          </a:xfrm>
          <a:prstGeom prst="rect">
            <a:avLst/>
          </a:prstGeom>
        </p:spPr>
        <p:txBody>
          <a:bodyPr wrap="square"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10</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إلى </a:t>
            </a: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15</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دقا</a:t>
            </a: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ئ</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ق</a:t>
            </a:r>
          </a:p>
        </p:txBody>
      </p:sp>
      <p:sp>
        <p:nvSpPr>
          <p:cNvPr id="100" name="TextBox 81">
            <a:extLst>
              <a:ext uri="{FF2B5EF4-FFF2-40B4-BE49-F238E27FC236}">
                <a16:creationId xmlns:a16="http://schemas.microsoft.com/office/drawing/2014/main" id="{B1678A5D-A330-6CCB-2AAF-A3F06E8ACD6E}"/>
              </a:ext>
            </a:extLst>
          </p:cNvPr>
          <p:cNvSpPr txBox="1"/>
          <p:nvPr/>
        </p:nvSpPr>
        <p:spPr>
          <a:xfrm>
            <a:off x="926319" y="2642204"/>
            <a:ext cx="2435723"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grpSp>
        <p:nvGrpSpPr>
          <p:cNvPr id="101" name="Group 24">
            <a:extLst>
              <a:ext uri="{FF2B5EF4-FFF2-40B4-BE49-F238E27FC236}">
                <a16:creationId xmlns:a16="http://schemas.microsoft.com/office/drawing/2014/main" id="{12CF5DA4-443A-6001-A5AC-7D4870D49789}"/>
              </a:ext>
            </a:extLst>
          </p:cNvPr>
          <p:cNvGrpSpPr/>
          <p:nvPr/>
        </p:nvGrpSpPr>
        <p:grpSpPr>
          <a:xfrm>
            <a:off x="592218" y="5773363"/>
            <a:ext cx="3979782" cy="1263804"/>
            <a:chOff x="0" y="0"/>
            <a:chExt cx="2047842" cy="2496304"/>
          </a:xfrm>
        </p:grpSpPr>
        <p:sp>
          <p:nvSpPr>
            <p:cNvPr id="102" name="Freeform 25">
              <a:extLst>
                <a:ext uri="{FF2B5EF4-FFF2-40B4-BE49-F238E27FC236}">
                  <a16:creationId xmlns:a16="http://schemas.microsoft.com/office/drawing/2014/main" id="{C93509D4-07F8-7AAF-A912-17E8B5808238}"/>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26">
              <a:extLst>
                <a:ext uri="{FF2B5EF4-FFF2-40B4-BE49-F238E27FC236}">
                  <a16:creationId xmlns:a16="http://schemas.microsoft.com/office/drawing/2014/main" id="{391B024C-E705-8869-60A4-8ABC8F4D76D6}"/>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Freeform 27">
              <a:extLst>
                <a:ext uri="{FF2B5EF4-FFF2-40B4-BE49-F238E27FC236}">
                  <a16:creationId xmlns:a16="http://schemas.microsoft.com/office/drawing/2014/main" id="{A79BAD7D-F0D3-11A0-3D87-28F3CF9C7820}"/>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5" name="Freeform 48">
            <a:extLst>
              <a:ext uri="{FF2B5EF4-FFF2-40B4-BE49-F238E27FC236}">
                <a16:creationId xmlns:a16="http://schemas.microsoft.com/office/drawing/2014/main" id="{2F58D9D1-61E8-3F64-1A91-1DC9C6EF6F66}"/>
              </a:ext>
            </a:extLst>
          </p:cNvPr>
          <p:cNvSpPr/>
          <p:nvPr/>
        </p:nvSpPr>
        <p:spPr>
          <a:xfrm>
            <a:off x="1476098" y="66197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6" name="Group 49">
            <a:extLst>
              <a:ext uri="{FF2B5EF4-FFF2-40B4-BE49-F238E27FC236}">
                <a16:creationId xmlns:a16="http://schemas.microsoft.com/office/drawing/2014/main" id="{7CD99AE3-76B1-81F5-15EB-7B35B6DAEDEA}"/>
              </a:ext>
            </a:extLst>
          </p:cNvPr>
          <p:cNvGrpSpPr/>
          <p:nvPr/>
        </p:nvGrpSpPr>
        <p:grpSpPr>
          <a:xfrm>
            <a:off x="2069274" y="5295900"/>
            <a:ext cx="845407" cy="845407"/>
            <a:chOff x="0" y="0"/>
            <a:chExt cx="812800" cy="812800"/>
          </a:xfrm>
        </p:grpSpPr>
        <p:sp>
          <p:nvSpPr>
            <p:cNvPr id="107" name="Freeform 50">
              <a:extLst>
                <a:ext uri="{FF2B5EF4-FFF2-40B4-BE49-F238E27FC236}">
                  <a16:creationId xmlns:a16="http://schemas.microsoft.com/office/drawing/2014/main" id="{94754BFB-0B9B-127B-4FD5-ECB243506F3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8" name="TextBox 51">
              <a:extLst>
                <a:ext uri="{FF2B5EF4-FFF2-40B4-BE49-F238E27FC236}">
                  <a16:creationId xmlns:a16="http://schemas.microsoft.com/office/drawing/2014/main" id="{306B6B25-2525-B947-42D2-9346A31B6A8C}"/>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9" name="TextBox 52">
            <a:extLst>
              <a:ext uri="{FF2B5EF4-FFF2-40B4-BE49-F238E27FC236}">
                <a16:creationId xmlns:a16="http://schemas.microsoft.com/office/drawing/2014/main" id="{E1A6D637-CC62-54D8-D6A5-72E5688F7EA6}"/>
              </a:ext>
            </a:extLst>
          </p:cNvPr>
          <p:cNvSpPr txBox="1"/>
          <p:nvPr/>
        </p:nvSpPr>
        <p:spPr>
          <a:xfrm>
            <a:off x="2214481" y="5439117"/>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110" name="TextBox 53">
            <a:extLst>
              <a:ext uri="{FF2B5EF4-FFF2-40B4-BE49-F238E27FC236}">
                <a16:creationId xmlns:a16="http://schemas.microsoft.com/office/drawing/2014/main" id="{4BD73997-423B-9F78-A0DC-0B49FA4DA8C5}"/>
              </a:ext>
            </a:extLst>
          </p:cNvPr>
          <p:cNvSpPr txBox="1"/>
          <p:nvPr/>
        </p:nvSpPr>
        <p:spPr>
          <a:xfrm>
            <a:off x="1176329" y="625688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26" name="ZoneTexte 25">
            <a:extLst>
              <a:ext uri="{FF2B5EF4-FFF2-40B4-BE49-F238E27FC236}">
                <a16:creationId xmlns:a16="http://schemas.microsoft.com/office/drawing/2014/main" id="{53A37702-A523-0EEC-FFBE-F0D6BC2DEE06}"/>
              </a:ext>
            </a:extLst>
          </p:cNvPr>
          <p:cNvSpPr txBox="1"/>
          <p:nvPr/>
        </p:nvSpPr>
        <p:spPr>
          <a:xfrm>
            <a:off x="4866460" y="6936905"/>
            <a:ext cx="4159490" cy="203132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يقدم منشط الورشة: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طريقة العمل (ثنائيات – مجموعات صغرى – جماعة القسم...)؛</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مقترحات للعمليات والأنشطة المطلوبة؛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الوسائل المعتمدة؛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المنتوج المنتظر؛</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نوع أو أنواع التحفيز الممكن استخدامه(ا).</a:t>
            </a:r>
          </a:p>
        </p:txBody>
      </p:sp>
      <p:sp>
        <p:nvSpPr>
          <p:cNvPr id="50" name="TextBox 71">
            <a:extLst>
              <a:ext uri="{FF2B5EF4-FFF2-40B4-BE49-F238E27FC236}">
                <a16:creationId xmlns:a16="http://schemas.microsoft.com/office/drawing/2014/main" id="{F843C5BE-B2DE-C50A-DDCA-A8FCD22C6542}"/>
              </a:ext>
            </a:extLst>
          </p:cNvPr>
          <p:cNvSpPr txBox="1"/>
          <p:nvPr/>
        </p:nvSpPr>
        <p:spPr>
          <a:xfrm>
            <a:off x="490524" y="719621"/>
            <a:ext cx="3055801" cy="1590179"/>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400" dirty="0">
                <a:solidFill>
                  <a:srgbClr val="000000"/>
                </a:solidFill>
                <a:latin typeface="IBM Plex Sans Arabic"/>
                <a:ea typeface="IBM Plex Sans Arabic"/>
                <a:cs typeface="IBM Plex Sans Arabic"/>
                <a:sym typeface="IBM Plex Sans Arabic"/>
                <a:rtl/>
              </a:rPr>
              <a:t>بطاقات التركيب  (1-9, 10-90 ,100-900, 1000-9000)  وطباشير/ أقلام.</a:t>
            </a:r>
          </a:p>
        </p:txBody>
      </p:sp>
      <p:grpSp>
        <p:nvGrpSpPr>
          <p:cNvPr id="56" name="Groupe 55">
            <a:extLst>
              <a:ext uri="{FF2B5EF4-FFF2-40B4-BE49-F238E27FC236}">
                <a16:creationId xmlns:a16="http://schemas.microsoft.com/office/drawing/2014/main" id="{9EDCC1C1-BFC1-D01D-E3D2-97014CB25537}"/>
              </a:ext>
            </a:extLst>
          </p:cNvPr>
          <p:cNvGrpSpPr/>
          <p:nvPr/>
        </p:nvGrpSpPr>
        <p:grpSpPr>
          <a:xfrm>
            <a:off x="14318105" y="838129"/>
            <a:ext cx="1644190" cy="1516756"/>
            <a:chOff x="7560235" y="3823383"/>
            <a:chExt cx="2717752" cy="3034617"/>
          </a:xfrm>
        </p:grpSpPr>
        <p:pic>
          <p:nvPicPr>
            <p:cNvPr id="72" name="Picture 2">
              <a:extLst>
                <a:ext uri="{FF2B5EF4-FFF2-40B4-BE49-F238E27FC236}">
                  <a16:creationId xmlns:a16="http://schemas.microsoft.com/office/drawing/2014/main" id="{A1B66701-97C5-DB5F-F7E2-9F8F7DBC0335}"/>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190411" y="4682085"/>
              <a:ext cx="2025421" cy="2175915"/>
            </a:xfrm>
            <a:prstGeom prst="rect">
              <a:avLst/>
            </a:prstGeom>
          </p:spPr>
        </p:pic>
        <p:pic>
          <p:nvPicPr>
            <p:cNvPr id="73" name="Image 72">
              <a:extLst>
                <a:ext uri="{FF2B5EF4-FFF2-40B4-BE49-F238E27FC236}">
                  <a16:creationId xmlns:a16="http://schemas.microsoft.com/office/drawing/2014/main" id="{12EB782D-3BF7-7E16-F2D5-E014D92D6D71}"/>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7560235" y="3823383"/>
              <a:ext cx="2717752" cy="793387"/>
            </a:xfrm>
            <a:prstGeom prst="rect">
              <a:avLst/>
            </a:prstGeom>
          </p:spPr>
        </p:pic>
      </p:grpSp>
      <p:grpSp>
        <p:nvGrpSpPr>
          <p:cNvPr id="74" name="Groupe 73">
            <a:extLst>
              <a:ext uri="{FF2B5EF4-FFF2-40B4-BE49-F238E27FC236}">
                <a16:creationId xmlns:a16="http://schemas.microsoft.com/office/drawing/2014/main" id="{5BEECD6E-009E-2191-61BD-6C64B1C30B60}"/>
              </a:ext>
            </a:extLst>
          </p:cNvPr>
          <p:cNvGrpSpPr/>
          <p:nvPr/>
        </p:nvGrpSpPr>
        <p:grpSpPr>
          <a:xfrm>
            <a:off x="16145094" y="858223"/>
            <a:ext cx="1863633" cy="1330384"/>
            <a:chOff x="1732052" y="4407217"/>
            <a:chExt cx="2593303" cy="1791249"/>
          </a:xfrm>
        </p:grpSpPr>
        <p:pic>
          <p:nvPicPr>
            <p:cNvPr id="75" name="Image 74">
              <a:extLst>
                <a:ext uri="{FF2B5EF4-FFF2-40B4-BE49-F238E27FC236}">
                  <a16:creationId xmlns:a16="http://schemas.microsoft.com/office/drawing/2014/main" id="{4FF5512A-6DF8-E79D-E7EE-2D67926C088B}"/>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1732052" y="4407217"/>
              <a:ext cx="2562225" cy="590550"/>
            </a:xfrm>
            <a:prstGeom prst="rect">
              <a:avLst/>
            </a:prstGeom>
          </p:spPr>
        </p:pic>
        <p:pic>
          <p:nvPicPr>
            <p:cNvPr id="76" name="Picture 3">
              <a:extLst>
                <a:ext uri="{FF2B5EF4-FFF2-40B4-BE49-F238E27FC236}">
                  <a16:creationId xmlns:a16="http://schemas.microsoft.com/office/drawing/2014/main" id="{9B1C1074-A86E-D38C-BD61-AE0087D81D5A}"/>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2306029" y="4854546"/>
              <a:ext cx="2019326" cy="1343920"/>
            </a:xfrm>
            <a:prstGeom prst="rect">
              <a:avLst/>
            </a:prstGeom>
          </p:spPr>
        </p:pic>
      </p:grpSp>
      <p:grpSp>
        <p:nvGrpSpPr>
          <p:cNvPr id="3" name="Group 11">
            <a:extLst>
              <a:ext uri="{FF2B5EF4-FFF2-40B4-BE49-F238E27FC236}">
                <a16:creationId xmlns:a16="http://schemas.microsoft.com/office/drawing/2014/main" id="{EF9468E5-1EA2-7851-DF55-64C3E4C37403}"/>
              </a:ext>
            </a:extLst>
          </p:cNvPr>
          <p:cNvGrpSpPr/>
          <p:nvPr/>
        </p:nvGrpSpPr>
        <p:grpSpPr>
          <a:xfrm>
            <a:off x="4959397" y="287469"/>
            <a:ext cx="8557141" cy="1462740"/>
            <a:chOff x="1787" y="0"/>
            <a:chExt cx="4527112" cy="706045"/>
          </a:xfrm>
        </p:grpSpPr>
        <p:sp>
          <p:nvSpPr>
            <p:cNvPr id="24" name="Freeform 12">
              <a:extLst>
                <a:ext uri="{FF2B5EF4-FFF2-40B4-BE49-F238E27FC236}">
                  <a16:creationId xmlns:a16="http://schemas.microsoft.com/office/drawing/2014/main" id="{30386D7F-93EE-079F-6ADC-7EA6453C5AF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5" name="TextBox 13">
              <a:extLst>
                <a:ext uri="{FF2B5EF4-FFF2-40B4-BE49-F238E27FC236}">
                  <a16:creationId xmlns:a16="http://schemas.microsoft.com/office/drawing/2014/main" id="{5181EB7F-58B3-C459-C3EA-6390E494EAF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7" name="TextBox 17">
            <a:extLst>
              <a:ext uri="{FF2B5EF4-FFF2-40B4-BE49-F238E27FC236}">
                <a16:creationId xmlns:a16="http://schemas.microsoft.com/office/drawing/2014/main" id="{A918812F-896A-7E7B-07E4-4FB700CB3C7B}"/>
              </a:ext>
            </a:extLst>
          </p:cNvPr>
          <p:cNvSpPr txBox="1"/>
          <p:nvPr/>
        </p:nvSpPr>
        <p:spPr>
          <a:xfrm>
            <a:off x="5445402" y="677347"/>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بطاقات تفكيك الأعداد</a:t>
            </a:r>
          </a:p>
        </p:txBody>
      </p:sp>
    </p:spTree>
    <p:extLst>
      <p:ext uri="{BB962C8B-B14F-4D97-AF65-F5344CB8AC3E}">
        <p14:creationId xmlns:p14="http://schemas.microsoft.com/office/powerpoint/2010/main" val="24190765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7FF36-12B7-28AD-B2E4-78A8E18D9C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E0C321-F95F-F056-9D53-E62D081B303A}"/>
              </a:ext>
            </a:extLst>
          </p:cNvPr>
          <p:cNvSpPr/>
          <p:nvPr/>
        </p:nvSpPr>
        <p:spPr>
          <a:xfrm>
            <a:off x="62106"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14F556BF-1B71-1AF2-5196-D78571DCDB02}"/>
              </a:ext>
            </a:extLst>
          </p:cNvPr>
          <p:cNvSpPr/>
          <p:nvPr/>
        </p:nvSpPr>
        <p:spPr>
          <a:xfrm rot="1984189" flipV="1">
            <a:off x="13360477" y="410106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3C18B859-70F5-2D68-A18E-789366472CB8}"/>
              </a:ext>
            </a:extLst>
          </p:cNvPr>
          <p:cNvSpPr/>
          <p:nvPr/>
        </p:nvSpPr>
        <p:spPr>
          <a:xfrm rot="19596277" flipH="1" flipV="1">
            <a:off x="2793896" y="4284347"/>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D67012F1-EC49-57A2-5906-6D1A1E0182B2}"/>
              </a:ext>
            </a:extLst>
          </p:cNvPr>
          <p:cNvSpPr/>
          <p:nvPr/>
        </p:nvSpPr>
        <p:spPr>
          <a:xfrm rot="9151063">
            <a:off x="6632744" y="3998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86CE9725-1B65-17DC-1C51-ACF035019264}"/>
              </a:ext>
            </a:extLst>
          </p:cNvPr>
          <p:cNvSpPr/>
          <p:nvPr/>
        </p:nvSpPr>
        <p:spPr>
          <a:xfrm rot="1419572" flipV="1">
            <a:off x="10506005" y="4189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DBFC9E46-124F-F5BE-615B-CEA3EF8200D5}"/>
              </a:ext>
            </a:extLst>
          </p:cNvPr>
          <p:cNvGrpSpPr/>
          <p:nvPr/>
        </p:nvGrpSpPr>
        <p:grpSpPr>
          <a:xfrm>
            <a:off x="4976594" y="2564548"/>
            <a:ext cx="7681607" cy="1537060"/>
            <a:chOff x="0" y="0"/>
            <a:chExt cx="3172940" cy="796749"/>
          </a:xfrm>
        </p:grpSpPr>
        <p:sp>
          <p:nvSpPr>
            <p:cNvPr id="9" name="Freeform 9">
              <a:extLst>
                <a:ext uri="{FF2B5EF4-FFF2-40B4-BE49-F238E27FC236}">
                  <a16:creationId xmlns:a16="http://schemas.microsoft.com/office/drawing/2014/main" id="{FAE269C6-8679-E0AC-7FE6-18E9E8727CD1}"/>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9683F7AE-0CC7-1603-55A6-1A2E055C5468}"/>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739D04B3-B9F9-D55E-8E3A-879257B4E4C1}"/>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62ACC8D9-9942-84EA-562D-819529460729}"/>
              </a:ext>
            </a:extLst>
          </p:cNvPr>
          <p:cNvGrpSpPr/>
          <p:nvPr/>
        </p:nvGrpSpPr>
        <p:grpSpPr>
          <a:xfrm>
            <a:off x="9575297" y="5780174"/>
            <a:ext cx="4939511" cy="1256280"/>
            <a:chOff x="0" y="0"/>
            <a:chExt cx="2541682" cy="2496304"/>
          </a:xfrm>
        </p:grpSpPr>
        <p:sp>
          <p:nvSpPr>
            <p:cNvPr id="13" name="Freeform 13">
              <a:extLst>
                <a:ext uri="{FF2B5EF4-FFF2-40B4-BE49-F238E27FC236}">
                  <a16:creationId xmlns:a16="http://schemas.microsoft.com/office/drawing/2014/main" id="{D05E2A91-3114-9E60-AAC1-44205726BB46}"/>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CB025DF7-1BC8-F638-35D0-88EAD5F1D9CE}"/>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F166F737-FD8B-5F73-799C-88DA0889BFB9}"/>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FB6C384E-D87C-9238-4703-A66676D8A72B}"/>
              </a:ext>
            </a:extLst>
          </p:cNvPr>
          <p:cNvGrpSpPr/>
          <p:nvPr/>
        </p:nvGrpSpPr>
        <p:grpSpPr>
          <a:xfrm>
            <a:off x="14662939" y="5780174"/>
            <a:ext cx="3167861" cy="1255926"/>
            <a:chOff x="0" y="0"/>
            <a:chExt cx="1630059" cy="2496304"/>
          </a:xfrm>
        </p:grpSpPr>
        <p:sp>
          <p:nvSpPr>
            <p:cNvPr id="17" name="Freeform 17">
              <a:extLst>
                <a:ext uri="{FF2B5EF4-FFF2-40B4-BE49-F238E27FC236}">
                  <a16:creationId xmlns:a16="http://schemas.microsoft.com/office/drawing/2014/main" id="{8E05D960-FFAC-DBF7-4B97-9D449BF7CB62}"/>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F884C0DD-C593-3967-8FDD-9FDEEEFFE525}"/>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16DBAB13-F10F-45EE-0CC1-0699B2EE2337}"/>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BD7EFDFC-7D30-39D3-7FE2-49916DE3E366}"/>
              </a:ext>
            </a:extLst>
          </p:cNvPr>
          <p:cNvGrpSpPr/>
          <p:nvPr/>
        </p:nvGrpSpPr>
        <p:grpSpPr>
          <a:xfrm>
            <a:off x="4811925" y="5774101"/>
            <a:ext cx="4546664" cy="1262709"/>
            <a:chOff x="0" y="0"/>
            <a:chExt cx="2339538" cy="2496304"/>
          </a:xfrm>
        </p:grpSpPr>
        <p:sp>
          <p:nvSpPr>
            <p:cNvPr id="21" name="Freeform 21">
              <a:extLst>
                <a:ext uri="{FF2B5EF4-FFF2-40B4-BE49-F238E27FC236}">
                  <a16:creationId xmlns:a16="http://schemas.microsoft.com/office/drawing/2014/main" id="{0D77307B-67C8-6E0B-E2ED-7CDDD63FA97F}"/>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96B6A987-8AEA-54F6-C49E-5FFF27E27EA3}"/>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757F0815-822F-E07C-FE18-B30CACCAAE5A}"/>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0FA0B512-A80B-C265-5D8C-FD35410E17AB}"/>
              </a:ext>
            </a:extLst>
          </p:cNvPr>
          <p:cNvSpPr/>
          <p:nvPr/>
        </p:nvSpPr>
        <p:spPr>
          <a:xfrm>
            <a:off x="10803877" y="66675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D18B8293-5F3C-EF20-E5BB-867B06013496}"/>
              </a:ext>
            </a:extLst>
          </p:cNvPr>
          <p:cNvGrpSpPr/>
          <p:nvPr/>
        </p:nvGrpSpPr>
        <p:grpSpPr>
          <a:xfrm>
            <a:off x="11346889" y="5233678"/>
            <a:ext cx="845407" cy="845407"/>
            <a:chOff x="0" y="0"/>
            <a:chExt cx="812800" cy="812800"/>
          </a:xfrm>
        </p:grpSpPr>
        <p:sp>
          <p:nvSpPr>
            <p:cNvPr id="30" name="Freeform 30">
              <a:extLst>
                <a:ext uri="{FF2B5EF4-FFF2-40B4-BE49-F238E27FC236}">
                  <a16:creationId xmlns:a16="http://schemas.microsoft.com/office/drawing/2014/main" id="{20B6527C-0D9C-0C52-D5E1-5D1EFC28973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74F6586F-A19C-18F3-4C56-FB7059CE4EB3}"/>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2F1FBADC-5E1B-FCA7-F1EB-81B906D62585}"/>
              </a:ext>
            </a:extLst>
          </p:cNvPr>
          <p:cNvSpPr txBox="1"/>
          <p:nvPr/>
        </p:nvSpPr>
        <p:spPr>
          <a:xfrm>
            <a:off x="10552703" y="636270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2E75992D-D1CB-F81E-6B0B-E6348A43EFC3}"/>
              </a:ext>
            </a:extLst>
          </p:cNvPr>
          <p:cNvSpPr/>
          <p:nvPr/>
        </p:nvSpPr>
        <p:spPr>
          <a:xfrm>
            <a:off x="15266213" y="66623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C7DD9BDA-9D3A-7328-6E44-42E3368740CF}"/>
              </a:ext>
            </a:extLst>
          </p:cNvPr>
          <p:cNvGrpSpPr/>
          <p:nvPr/>
        </p:nvGrpSpPr>
        <p:grpSpPr>
          <a:xfrm>
            <a:off x="15766193" y="5194278"/>
            <a:ext cx="845407" cy="845407"/>
            <a:chOff x="0" y="0"/>
            <a:chExt cx="812800" cy="812800"/>
          </a:xfrm>
        </p:grpSpPr>
        <p:sp>
          <p:nvSpPr>
            <p:cNvPr id="35" name="Freeform 35">
              <a:extLst>
                <a:ext uri="{FF2B5EF4-FFF2-40B4-BE49-F238E27FC236}">
                  <a16:creationId xmlns:a16="http://schemas.microsoft.com/office/drawing/2014/main" id="{33C7F5E0-D218-8F91-BD91-C598DD1248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A225A849-0970-DA86-BD4C-5D61BFB5BB77}"/>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DE0E8075-939F-C71C-C355-2F03B170DB3C}"/>
              </a:ext>
            </a:extLst>
          </p:cNvPr>
          <p:cNvSpPr txBox="1"/>
          <p:nvPr/>
        </p:nvSpPr>
        <p:spPr>
          <a:xfrm>
            <a:off x="14949985" y="6317752"/>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01D35C55-0D7D-8D1F-3FFA-54A649DDFCE3}"/>
              </a:ext>
            </a:extLst>
          </p:cNvPr>
          <p:cNvSpPr/>
          <p:nvPr/>
        </p:nvSpPr>
        <p:spPr>
          <a:xfrm>
            <a:off x="6341541" y="6743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59725C1A-D7EC-63EE-738A-231DAB4593A4}"/>
              </a:ext>
            </a:extLst>
          </p:cNvPr>
          <p:cNvGrpSpPr/>
          <p:nvPr/>
        </p:nvGrpSpPr>
        <p:grpSpPr>
          <a:xfrm>
            <a:off x="6502304" y="5143500"/>
            <a:ext cx="845407" cy="845407"/>
            <a:chOff x="0" y="0"/>
            <a:chExt cx="812800" cy="812800"/>
          </a:xfrm>
        </p:grpSpPr>
        <p:sp>
          <p:nvSpPr>
            <p:cNvPr id="41" name="Freeform 41">
              <a:extLst>
                <a:ext uri="{FF2B5EF4-FFF2-40B4-BE49-F238E27FC236}">
                  <a16:creationId xmlns:a16="http://schemas.microsoft.com/office/drawing/2014/main" id="{15186DAC-D01F-2880-6C90-75F4E492FC7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F0261A47-9018-D4AB-0876-58AB1AB9401E}"/>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ED3A5B49-AAA9-3FDB-ADE2-1DDD3375B93E}"/>
              </a:ext>
            </a:extLst>
          </p:cNvPr>
          <p:cNvSpPr txBox="1"/>
          <p:nvPr/>
        </p:nvSpPr>
        <p:spPr>
          <a:xfrm>
            <a:off x="6660268" y="5275726"/>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DF0A47DE-BA98-F977-B683-3257E289B27B}"/>
              </a:ext>
            </a:extLst>
          </p:cNvPr>
          <p:cNvSpPr txBox="1"/>
          <p:nvPr/>
        </p:nvSpPr>
        <p:spPr>
          <a:xfrm>
            <a:off x="11504851" y="5308481"/>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76F1E4DA-4E0B-66C9-7B97-9DF32B270F90}"/>
              </a:ext>
            </a:extLst>
          </p:cNvPr>
          <p:cNvSpPr txBox="1"/>
          <p:nvPr/>
        </p:nvSpPr>
        <p:spPr>
          <a:xfrm>
            <a:off x="15933570" y="534872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9EDEFCEB-4D5C-24ED-D0C9-B7836F960D0B}"/>
              </a:ext>
            </a:extLst>
          </p:cNvPr>
          <p:cNvSpPr txBox="1"/>
          <p:nvPr/>
        </p:nvSpPr>
        <p:spPr>
          <a:xfrm>
            <a:off x="5867400" y="636270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sp>
        <p:nvSpPr>
          <p:cNvPr id="54" name="TextBox 54">
            <a:extLst>
              <a:ext uri="{FF2B5EF4-FFF2-40B4-BE49-F238E27FC236}">
                <a16:creationId xmlns:a16="http://schemas.microsoft.com/office/drawing/2014/main" id="{7A3BABBF-BA8B-77D2-E35A-20E572D9750C}"/>
              </a:ext>
            </a:extLst>
          </p:cNvPr>
          <p:cNvSpPr txBox="1"/>
          <p:nvPr/>
        </p:nvSpPr>
        <p:spPr>
          <a:xfrm>
            <a:off x="5205683" y="3055452"/>
            <a:ext cx="6939029" cy="675826"/>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000" dirty="0">
                <a:solidFill>
                  <a:srgbClr val="2A2B39"/>
                </a:solidFill>
                <a:latin typeface="IBM Plex Sans Arabic"/>
                <a:ea typeface="IBM Plex Sans Arabic"/>
                <a:cs typeface="IBM Plex Sans Arabic"/>
                <a:sym typeface="IBM Plex Sans Arabic"/>
                <a:rtl/>
              </a:rPr>
              <a:t>كتابة الأعداد كتابة مفككة مع تحديد القيمة المكانية لكل رقم.</a:t>
            </a:r>
          </a:p>
          <a:p>
            <a:pPr marL="0" marR="0" lvl="0" indent="0" algn="r" defTabSz="914400" rtl="1" eaLnBrk="1" fontAlgn="auto" latinLnBrk="0" hangingPunct="1">
              <a:lnSpc>
                <a:spcPts val="2581"/>
              </a:lnSpc>
              <a:spcBef>
                <a:spcPts val="0"/>
              </a:spcBef>
              <a:spcAft>
                <a:spcPts val="0"/>
              </a:spcAft>
              <a:buClrTx/>
              <a:buSzTx/>
              <a:buFontTx/>
              <a:buNone/>
              <a:tabLst/>
              <a:defRPr/>
            </a:pPr>
            <a:endParaRPr kumimoji="0" lang="ar-EG" sz="2400" b="1"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2A2BEDF2-21AF-808F-D560-D6B525DD2A0E}"/>
              </a:ext>
            </a:extLst>
          </p:cNvPr>
          <p:cNvGrpSpPr/>
          <p:nvPr/>
        </p:nvGrpSpPr>
        <p:grpSpPr>
          <a:xfrm rot="5400000">
            <a:off x="11955735" y="2929360"/>
            <a:ext cx="1569555" cy="839931"/>
            <a:chOff x="0" y="0"/>
            <a:chExt cx="1223127" cy="654544"/>
          </a:xfrm>
        </p:grpSpPr>
        <p:sp>
          <p:nvSpPr>
            <p:cNvPr id="58" name="Freeform 58">
              <a:extLst>
                <a:ext uri="{FF2B5EF4-FFF2-40B4-BE49-F238E27FC236}">
                  <a16:creationId xmlns:a16="http://schemas.microsoft.com/office/drawing/2014/main" id="{2A27BB4B-0F00-EE85-AC2F-6CFCBDEA25D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F2B5C314-2B13-146F-CE7C-E6AB846F2B1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B5DA73A6-4E47-E129-5309-37FA149AFDF8}"/>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08BAC58E-C991-1FA2-CD21-B7F9DA5FFA91}"/>
              </a:ext>
            </a:extLst>
          </p:cNvPr>
          <p:cNvSpPr txBox="1"/>
          <p:nvPr/>
        </p:nvSpPr>
        <p:spPr>
          <a:xfrm rot="5400000">
            <a:off x="11498745" y="3209504"/>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4094A292-B585-248E-A900-B2C05BABA920}"/>
              </a:ext>
            </a:extLst>
          </p:cNvPr>
          <p:cNvGrpSpPr/>
          <p:nvPr/>
        </p:nvGrpSpPr>
        <p:grpSpPr>
          <a:xfrm>
            <a:off x="309740" y="492576"/>
            <a:ext cx="3499307" cy="2014732"/>
            <a:chOff x="0" y="0"/>
            <a:chExt cx="2263775" cy="1074441"/>
          </a:xfrm>
        </p:grpSpPr>
        <p:sp>
          <p:nvSpPr>
            <p:cNvPr id="82" name="Freeform 63">
              <a:extLst>
                <a:ext uri="{FF2B5EF4-FFF2-40B4-BE49-F238E27FC236}">
                  <a16:creationId xmlns:a16="http://schemas.microsoft.com/office/drawing/2014/main" id="{963B7011-F4FC-85BD-FD91-DFD4C6FD3F4D}"/>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3" name="Freeform 64">
              <a:extLst>
                <a:ext uri="{FF2B5EF4-FFF2-40B4-BE49-F238E27FC236}">
                  <a16:creationId xmlns:a16="http://schemas.microsoft.com/office/drawing/2014/main" id="{64E991F2-D12F-31C8-5D86-D5F571FD3E2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Freeform 65">
              <a:extLst>
                <a:ext uri="{FF2B5EF4-FFF2-40B4-BE49-F238E27FC236}">
                  <a16:creationId xmlns:a16="http://schemas.microsoft.com/office/drawing/2014/main" id="{A8495B82-198E-291E-EE70-3F6841E88B0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5" name="Group 66">
            <a:extLst>
              <a:ext uri="{FF2B5EF4-FFF2-40B4-BE49-F238E27FC236}">
                <a16:creationId xmlns:a16="http://schemas.microsoft.com/office/drawing/2014/main" id="{974EE29B-1F62-DCC5-D099-28E647ECFC05}"/>
              </a:ext>
            </a:extLst>
          </p:cNvPr>
          <p:cNvGrpSpPr/>
          <p:nvPr/>
        </p:nvGrpSpPr>
        <p:grpSpPr>
          <a:xfrm>
            <a:off x="654507" y="221761"/>
            <a:ext cx="2722058" cy="499812"/>
            <a:chOff x="0" y="0"/>
            <a:chExt cx="1755380" cy="372326"/>
          </a:xfrm>
        </p:grpSpPr>
        <p:sp>
          <p:nvSpPr>
            <p:cNvPr id="86" name="Freeform 67">
              <a:extLst>
                <a:ext uri="{FF2B5EF4-FFF2-40B4-BE49-F238E27FC236}">
                  <a16:creationId xmlns:a16="http://schemas.microsoft.com/office/drawing/2014/main" id="{A9C51C1F-6657-3333-8D04-12D87FF1077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7" name="Freeform 68">
              <a:extLst>
                <a:ext uri="{FF2B5EF4-FFF2-40B4-BE49-F238E27FC236}">
                  <a16:creationId xmlns:a16="http://schemas.microsoft.com/office/drawing/2014/main" id="{33ECE759-E3F7-52FA-99B6-264490453C4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69">
              <a:extLst>
                <a:ext uri="{FF2B5EF4-FFF2-40B4-BE49-F238E27FC236}">
                  <a16:creationId xmlns:a16="http://schemas.microsoft.com/office/drawing/2014/main" id="{CA0D4DA0-0E33-E243-605F-B40AFBE008E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9" name="TextBox 70">
            <a:extLst>
              <a:ext uri="{FF2B5EF4-FFF2-40B4-BE49-F238E27FC236}">
                <a16:creationId xmlns:a16="http://schemas.microsoft.com/office/drawing/2014/main" id="{A04B6ED6-E93C-53E9-B100-34EE34B04EA0}"/>
              </a:ext>
            </a:extLst>
          </p:cNvPr>
          <p:cNvSpPr txBox="1"/>
          <p:nvPr/>
        </p:nvSpPr>
        <p:spPr>
          <a:xfrm>
            <a:off x="730118" y="401390"/>
            <a:ext cx="2435723"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grpSp>
        <p:nvGrpSpPr>
          <p:cNvPr id="91" name="Group 72">
            <a:extLst>
              <a:ext uri="{FF2B5EF4-FFF2-40B4-BE49-F238E27FC236}">
                <a16:creationId xmlns:a16="http://schemas.microsoft.com/office/drawing/2014/main" id="{4AAA09E6-17EA-0863-0C4E-70E9FEDAAF39}"/>
              </a:ext>
            </a:extLst>
          </p:cNvPr>
          <p:cNvGrpSpPr/>
          <p:nvPr/>
        </p:nvGrpSpPr>
        <p:grpSpPr>
          <a:xfrm>
            <a:off x="355737" y="2855462"/>
            <a:ext cx="3510423" cy="1442336"/>
            <a:chOff x="0" y="0"/>
            <a:chExt cx="2263775" cy="1074441"/>
          </a:xfrm>
        </p:grpSpPr>
        <p:sp>
          <p:nvSpPr>
            <p:cNvPr id="92" name="Freeform 73">
              <a:extLst>
                <a:ext uri="{FF2B5EF4-FFF2-40B4-BE49-F238E27FC236}">
                  <a16:creationId xmlns:a16="http://schemas.microsoft.com/office/drawing/2014/main" id="{9F43C26E-D14B-4F5B-CF7F-932E5BC685D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3" name="Freeform 74">
              <a:extLst>
                <a:ext uri="{FF2B5EF4-FFF2-40B4-BE49-F238E27FC236}">
                  <a16:creationId xmlns:a16="http://schemas.microsoft.com/office/drawing/2014/main" id="{CC5CBCB2-47D3-30DA-D787-6A982F47DC2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4" name="Freeform 75">
              <a:extLst>
                <a:ext uri="{FF2B5EF4-FFF2-40B4-BE49-F238E27FC236}">
                  <a16:creationId xmlns:a16="http://schemas.microsoft.com/office/drawing/2014/main" id="{DA04F193-E906-1BC6-897A-28B6D7DFF308}"/>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5" name="Group 76">
            <a:extLst>
              <a:ext uri="{FF2B5EF4-FFF2-40B4-BE49-F238E27FC236}">
                <a16:creationId xmlns:a16="http://schemas.microsoft.com/office/drawing/2014/main" id="{ECE271A7-A5E0-38FC-3508-BFE48EDD19AF}"/>
              </a:ext>
            </a:extLst>
          </p:cNvPr>
          <p:cNvGrpSpPr/>
          <p:nvPr/>
        </p:nvGrpSpPr>
        <p:grpSpPr>
          <a:xfrm>
            <a:off x="715355" y="2552700"/>
            <a:ext cx="2722058" cy="499812"/>
            <a:chOff x="0" y="0"/>
            <a:chExt cx="1755380" cy="372326"/>
          </a:xfrm>
        </p:grpSpPr>
        <p:sp>
          <p:nvSpPr>
            <p:cNvPr id="96" name="Freeform 77">
              <a:extLst>
                <a:ext uri="{FF2B5EF4-FFF2-40B4-BE49-F238E27FC236}">
                  <a16:creationId xmlns:a16="http://schemas.microsoft.com/office/drawing/2014/main" id="{10E29829-9FBD-BBF9-3519-86CA0E3117D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7" name="Freeform 78">
              <a:extLst>
                <a:ext uri="{FF2B5EF4-FFF2-40B4-BE49-F238E27FC236}">
                  <a16:creationId xmlns:a16="http://schemas.microsoft.com/office/drawing/2014/main" id="{2702B4BE-6CD2-53BD-14F0-5742692D88B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8" name="Freeform 79">
              <a:extLst>
                <a:ext uri="{FF2B5EF4-FFF2-40B4-BE49-F238E27FC236}">
                  <a16:creationId xmlns:a16="http://schemas.microsoft.com/office/drawing/2014/main" id="{602148F2-5CB8-5189-AA79-5C563D8F43B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9" name="TextBox 80">
            <a:extLst>
              <a:ext uri="{FF2B5EF4-FFF2-40B4-BE49-F238E27FC236}">
                <a16:creationId xmlns:a16="http://schemas.microsoft.com/office/drawing/2014/main" id="{75F4413A-9293-B8FA-1EBA-E9598BEF136F}"/>
              </a:ext>
            </a:extLst>
          </p:cNvPr>
          <p:cNvSpPr txBox="1"/>
          <p:nvPr/>
        </p:nvSpPr>
        <p:spPr>
          <a:xfrm>
            <a:off x="712668" y="3276799"/>
            <a:ext cx="2660050" cy="384401"/>
          </a:xfrm>
          <a:prstGeom prst="rect">
            <a:avLst/>
          </a:prstGeom>
        </p:spPr>
        <p:txBody>
          <a:bodyPr wrap="square"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10</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إلى </a:t>
            </a: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15</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 دقا</a:t>
            </a: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ئ</a:t>
            </a:r>
            <a:r>
              <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ق</a:t>
            </a:r>
          </a:p>
        </p:txBody>
      </p:sp>
      <p:sp>
        <p:nvSpPr>
          <p:cNvPr id="100" name="TextBox 81">
            <a:extLst>
              <a:ext uri="{FF2B5EF4-FFF2-40B4-BE49-F238E27FC236}">
                <a16:creationId xmlns:a16="http://schemas.microsoft.com/office/drawing/2014/main" id="{F320AA08-39B6-9144-076B-95C7EBFF9651}"/>
              </a:ext>
            </a:extLst>
          </p:cNvPr>
          <p:cNvSpPr txBox="1"/>
          <p:nvPr/>
        </p:nvSpPr>
        <p:spPr>
          <a:xfrm>
            <a:off x="926319" y="2710902"/>
            <a:ext cx="2435723" cy="257763"/>
          </a:xfrm>
          <a:prstGeom prst="rect">
            <a:avLst/>
          </a:prstGeom>
        </p:spPr>
        <p:txBody>
          <a:bodyPr wrap="square"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grpSp>
        <p:nvGrpSpPr>
          <p:cNvPr id="101" name="Group 24">
            <a:extLst>
              <a:ext uri="{FF2B5EF4-FFF2-40B4-BE49-F238E27FC236}">
                <a16:creationId xmlns:a16="http://schemas.microsoft.com/office/drawing/2014/main" id="{768EB72D-5B80-3984-413B-EFCDE783F6E1}"/>
              </a:ext>
            </a:extLst>
          </p:cNvPr>
          <p:cNvGrpSpPr/>
          <p:nvPr/>
        </p:nvGrpSpPr>
        <p:grpSpPr>
          <a:xfrm>
            <a:off x="489330" y="5797831"/>
            <a:ext cx="3979782" cy="3917911"/>
            <a:chOff x="0" y="0"/>
            <a:chExt cx="2047842" cy="2496304"/>
          </a:xfrm>
        </p:grpSpPr>
        <p:sp>
          <p:nvSpPr>
            <p:cNvPr id="102" name="Freeform 25">
              <a:extLst>
                <a:ext uri="{FF2B5EF4-FFF2-40B4-BE49-F238E27FC236}">
                  <a16:creationId xmlns:a16="http://schemas.microsoft.com/office/drawing/2014/main" id="{10352252-343E-D17E-2090-251588DF383F}"/>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26">
              <a:extLst>
                <a:ext uri="{FF2B5EF4-FFF2-40B4-BE49-F238E27FC236}">
                  <a16:creationId xmlns:a16="http://schemas.microsoft.com/office/drawing/2014/main" id="{7DB92847-4E39-0CD9-B816-25C7686F977D}"/>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Freeform 27">
              <a:extLst>
                <a:ext uri="{FF2B5EF4-FFF2-40B4-BE49-F238E27FC236}">
                  <a16:creationId xmlns:a16="http://schemas.microsoft.com/office/drawing/2014/main" id="{C4843C40-10B2-D7E3-4160-182EF0392D65}"/>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5" name="Freeform 48">
            <a:extLst>
              <a:ext uri="{FF2B5EF4-FFF2-40B4-BE49-F238E27FC236}">
                <a16:creationId xmlns:a16="http://schemas.microsoft.com/office/drawing/2014/main" id="{419C674A-A1E5-69E4-4630-90C5A6C6011C}"/>
              </a:ext>
            </a:extLst>
          </p:cNvPr>
          <p:cNvSpPr/>
          <p:nvPr/>
        </p:nvSpPr>
        <p:spPr>
          <a:xfrm>
            <a:off x="1476098" y="66197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6" name="Group 49">
            <a:extLst>
              <a:ext uri="{FF2B5EF4-FFF2-40B4-BE49-F238E27FC236}">
                <a16:creationId xmlns:a16="http://schemas.microsoft.com/office/drawing/2014/main" id="{A3945371-049D-4FE4-A2EB-F52C53CCD01C}"/>
              </a:ext>
            </a:extLst>
          </p:cNvPr>
          <p:cNvGrpSpPr/>
          <p:nvPr/>
        </p:nvGrpSpPr>
        <p:grpSpPr>
          <a:xfrm>
            <a:off x="2069274" y="5295900"/>
            <a:ext cx="845407" cy="845407"/>
            <a:chOff x="0" y="0"/>
            <a:chExt cx="812800" cy="812800"/>
          </a:xfrm>
        </p:grpSpPr>
        <p:sp>
          <p:nvSpPr>
            <p:cNvPr id="107" name="Freeform 50">
              <a:extLst>
                <a:ext uri="{FF2B5EF4-FFF2-40B4-BE49-F238E27FC236}">
                  <a16:creationId xmlns:a16="http://schemas.microsoft.com/office/drawing/2014/main" id="{EF280CFF-6AB1-C4C1-7279-62CE355B230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8" name="TextBox 51">
              <a:extLst>
                <a:ext uri="{FF2B5EF4-FFF2-40B4-BE49-F238E27FC236}">
                  <a16:creationId xmlns:a16="http://schemas.microsoft.com/office/drawing/2014/main" id="{122A3991-7C24-C88D-1515-FF7FB6776C1D}"/>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9" name="TextBox 52">
            <a:extLst>
              <a:ext uri="{FF2B5EF4-FFF2-40B4-BE49-F238E27FC236}">
                <a16:creationId xmlns:a16="http://schemas.microsoft.com/office/drawing/2014/main" id="{A92483B6-42E8-31C7-9727-5E4562C2E0FF}"/>
              </a:ext>
            </a:extLst>
          </p:cNvPr>
          <p:cNvSpPr txBox="1"/>
          <p:nvPr/>
        </p:nvSpPr>
        <p:spPr>
          <a:xfrm>
            <a:off x="2214481" y="5439117"/>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110" name="TextBox 53">
            <a:extLst>
              <a:ext uri="{FF2B5EF4-FFF2-40B4-BE49-F238E27FC236}">
                <a16:creationId xmlns:a16="http://schemas.microsoft.com/office/drawing/2014/main" id="{80623784-FC5D-88B2-AB56-3B89C3D5F45F}"/>
              </a:ext>
            </a:extLst>
          </p:cNvPr>
          <p:cNvSpPr txBox="1"/>
          <p:nvPr/>
        </p:nvSpPr>
        <p:spPr>
          <a:xfrm>
            <a:off x="1176329" y="625688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26" name="TextBox 56">
            <a:extLst>
              <a:ext uri="{FF2B5EF4-FFF2-40B4-BE49-F238E27FC236}">
                <a16:creationId xmlns:a16="http://schemas.microsoft.com/office/drawing/2014/main" id="{A5A47C41-2B99-AAC9-B167-C257AC9306FF}"/>
              </a:ext>
            </a:extLst>
          </p:cNvPr>
          <p:cNvSpPr txBox="1"/>
          <p:nvPr/>
        </p:nvSpPr>
        <p:spPr>
          <a:xfrm>
            <a:off x="801675" y="7138275"/>
            <a:ext cx="2987679" cy="1542730"/>
          </a:xfrm>
          <a:prstGeom prst="rect">
            <a:avLst/>
          </a:prstGeom>
        </p:spPr>
        <p:txBody>
          <a:bodyPr wrap="square" lIns="0" tIns="0" rIns="0" bIns="0" rtlCol="0" anchor="t">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يقدم منشط الورشة نوع الممارسة المستقلة المطلوبة من المتعلم في هذا النشاط.</a:t>
            </a:r>
          </a:p>
          <a:p>
            <a:pPr marL="0" marR="0" lvl="0" indent="0" algn="ctr" defTabSz="914400" rtl="1" eaLnBrk="1" fontAlgn="auto" latinLnBrk="0" hangingPunct="1">
              <a:lnSpc>
                <a:spcPts val="2430"/>
              </a:lnSpc>
              <a:spcBef>
                <a:spcPts val="0"/>
              </a:spcBef>
              <a:spcAft>
                <a:spcPts val="0"/>
              </a:spcAft>
              <a:buClrTx/>
              <a:buSzTx/>
              <a:buFontTx/>
              <a:buNone/>
              <a:tabLst/>
              <a:defRPr/>
            </a:pPr>
            <a:endParaRPr kumimoji="0" lang="ar-EG" sz="1699" b="0" i="0" u="none" strike="noStrike" kern="1200" cap="none" spc="42" normalizeH="0" baseline="0" noProof="0" dirty="0">
              <a:ln>
                <a:noFill/>
              </a:ln>
              <a:solidFill>
                <a:srgbClr val="242424"/>
              </a:solidFill>
              <a:effectLst/>
              <a:uLnTx/>
              <a:uFillTx/>
              <a:latin typeface="IBM Plex Sans Arabic"/>
              <a:ea typeface="IBM Plex Sans Arabic"/>
              <a:cs typeface="IBM Plex Sans Arabic"/>
              <a:sym typeface="IBM Plex Sans Arabic"/>
              <a:rtl/>
            </a:endParaRPr>
          </a:p>
        </p:txBody>
      </p:sp>
      <p:sp>
        <p:nvSpPr>
          <p:cNvPr id="50" name="TextBox 71">
            <a:extLst>
              <a:ext uri="{FF2B5EF4-FFF2-40B4-BE49-F238E27FC236}">
                <a16:creationId xmlns:a16="http://schemas.microsoft.com/office/drawing/2014/main" id="{5089739E-D0CA-4C3B-EE97-6115F6EA12AB}"/>
              </a:ext>
            </a:extLst>
          </p:cNvPr>
          <p:cNvSpPr txBox="1"/>
          <p:nvPr/>
        </p:nvSpPr>
        <p:spPr>
          <a:xfrm>
            <a:off x="490524" y="647700"/>
            <a:ext cx="3055801" cy="1590179"/>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400" dirty="0">
                <a:solidFill>
                  <a:srgbClr val="000000"/>
                </a:solidFill>
                <a:latin typeface="IBM Plex Sans Arabic"/>
                <a:ea typeface="IBM Plex Sans Arabic"/>
                <a:cs typeface="IBM Plex Sans Arabic"/>
                <a:sym typeface="IBM Plex Sans Arabic"/>
                <a:rtl/>
              </a:rPr>
              <a:t>بطاقات التركيب  (1-9, 10-90 ,100-900, 1000-9000)  وطباشير/ أقلام.</a:t>
            </a:r>
          </a:p>
        </p:txBody>
      </p:sp>
      <p:grpSp>
        <p:nvGrpSpPr>
          <p:cNvPr id="3" name="Groupe 2">
            <a:extLst>
              <a:ext uri="{FF2B5EF4-FFF2-40B4-BE49-F238E27FC236}">
                <a16:creationId xmlns:a16="http://schemas.microsoft.com/office/drawing/2014/main" id="{BF20941B-1E40-256E-B53D-A1CE10375EBE}"/>
              </a:ext>
            </a:extLst>
          </p:cNvPr>
          <p:cNvGrpSpPr/>
          <p:nvPr/>
        </p:nvGrpSpPr>
        <p:grpSpPr>
          <a:xfrm>
            <a:off x="14318105" y="838129"/>
            <a:ext cx="1644190" cy="1516756"/>
            <a:chOff x="7560235" y="3823383"/>
            <a:chExt cx="2717752" cy="3034617"/>
          </a:xfrm>
        </p:grpSpPr>
        <p:pic>
          <p:nvPicPr>
            <p:cNvPr id="38" name="Picture 2">
              <a:extLst>
                <a:ext uri="{FF2B5EF4-FFF2-40B4-BE49-F238E27FC236}">
                  <a16:creationId xmlns:a16="http://schemas.microsoft.com/office/drawing/2014/main" id="{A5BD3BD6-C6A0-0208-D028-4EDA7E93CF85}"/>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190411" y="4682085"/>
              <a:ext cx="2025421" cy="2175915"/>
            </a:xfrm>
            <a:prstGeom prst="rect">
              <a:avLst/>
            </a:prstGeom>
          </p:spPr>
        </p:pic>
        <p:pic>
          <p:nvPicPr>
            <p:cNvPr id="51" name="Image 50">
              <a:extLst>
                <a:ext uri="{FF2B5EF4-FFF2-40B4-BE49-F238E27FC236}">
                  <a16:creationId xmlns:a16="http://schemas.microsoft.com/office/drawing/2014/main" id="{E4206AC1-7B15-F0DF-1C36-DEF58B76FEC9}"/>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7560235" y="3823383"/>
              <a:ext cx="2717752" cy="793387"/>
            </a:xfrm>
            <a:prstGeom prst="rect">
              <a:avLst/>
            </a:prstGeom>
          </p:spPr>
        </p:pic>
      </p:grpSp>
      <p:grpSp>
        <p:nvGrpSpPr>
          <p:cNvPr id="52" name="Groupe 51">
            <a:extLst>
              <a:ext uri="{FF2B5EF4-FFF2-40B4-BE49-F238E27FC236}">
                <a16:creationId xmlns:a16="http://schemas.microsoft.com/office/drawing/2014/main" id="{0E730FF7-0D65-ED14-DEEF-357D6B32CC92}"/>
              </a:ext>
            </a:extLst>
          </p:cNvPr>
          <p:cNvGrpSpPr/>
          <p:nvPr/>
        </p:nvGrpSpPr>
        <p:grpSpPr>
          <a:xfrm>
            <a:off x="16145094" y="858223"/>
            <a:ext cx="1863633" cy="1330384"/>
            <a:chOff x="1732052" y="4407217"/>
            <a:chExt cx="2593303" cy="1791249"/>
          </a:xfrm>
        </p:grpSpPr>
        <p:pic>
          <p:nvPicPr>
            <p:cNvPr id="53" name="Image 52">
              <a:extLst>
                <a:ext uri="{FF2B5EF4-FFF2-40B4-BE49-F238E27FC236}">
                  <a16:creationId xmlns:a16="http://schemas.microsoft.com/office/drawing/2014/main" id="{233B8DF4-5C86-110B-78B2-108FBAB5850A}"/>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1732052" y="4407217"/>
              <a:ext cx="2562225" cy="590550"/>
            </a:xfrm>
            <a:prstGeom prst="rect">
              <a:avLst/>
            </a:prstGeom>
          </p:spPr>
        </p:pic>
        <p:pic>
          <p:nvPicPr>
            <p:cNvPr id="55" name="Picture 3">
              <a:extLst>
                <a:ext uri="{FF2B5EF4-FFF2-40B4-BE49-F238E27FC236}">
                  <a16:creationId xmlns:a16="http://schemas.microsoft.com/office/drawing/2014/main" id="{F17D2B49-C80E-E7EE-3571-9E8E15D82531}"/>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2306029" y="4854546"/>
              <a:ext cx="2019326" cy="1343920"/>
            </a:xfrm>
            <a:prstGeom prst="rect">
              <a:avLst/>
            </a:prstGeom>
          </p:spPr>
        </p:pic>
      </p:grpSp>
      <p:grpSp>
        <p:nvGrpSpPr>
          <p:cNvPr id="24" name="Group 11">
            <a:extLst>
              <a:ext uri="{FF2B5EF4-FFF2-40B4-BE49-F238E27FC236}">
                <a16:creationId xmlns:a16="http://schemas.microsoft.com/office/drawing/2014/main" id="{D2929185-9796-03D8-1D9E-4233C2D48DDA}"/>
              </a:ext>
            </a:extLst>
          </p:cNvPr>
          <p:cNvGrpSpPr/>
          <p:nvPr/>
        </p:nvGrpSpPr>
        <p:grpSpPr>
          <a:xfrm>
            <a:off x="4959397" y="287469"/>
            <a:ext cx="8557141" cy="1462740"/>
            <a:chOff x="1787" y="0"/>
            <a:chExt cx="4527112" cy="706045"/>
          </a:xfrm>
        </p:grpSpPr>
        <p:sp>
          <p:nvSpPr>
            <p:cNvPr id="25" name="Freeform 12">
              <a:extLst>
                <a:ext uri="{FF2B5EF4-FFF2-40B4-BE49-F238E27FC236}">
                  <a16:creationId xmlns:a16="http://schemas.microsoft.com/office/drawing/2014/main" id="{CD67F2DD-FA41-1F07-7D6A-8C9F769B7864}"/>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7" name="TextBox 13">
              <a:extLst>
                <a:ext uri="{FF2B5EF4-FFF2-40B4-BE49-F238E27FC236}">
                  <a16:creationId xmlns:a16="http://schemas.microsoft.com/office/drawing/2014/main" id="{CE4F276B-94C5-563F-6023-C588EBA2A28F}"/>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7" name="TextBox 17">
            <a:extLst>
              <a:ext uri="{FF2B5EF4-FFF2-40B4-BE49-F238E27FC236}">
                <a16:creationId xmlns:a16="http://schemas.microsoft.com/office/drawing/2014/main" id="{53601CD7-DE87-DC78-8FCB-72DBD5E607DF}"/>
              </a:ext>
            </a:extLst>
          </p:cNvPr>
          <p:cNvSpPr txBox="1"/>
          <p:nvPr/>
        </p:nvSpPr>
        <p:spPr>
          <a:xfrm>
            <a:off x="5445402" y="677347"/>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بطاقات تفكيك الأعداد</a:t>
            </a:r>
          </a:p>
        </p:txBody>
      </p:sp>
    </p:spTree>
    <p:extLst>
      <p:ext uri="{BB962C8B-B14F-4D97-AF65-F5344CB8AC3E}">
        <p14:creationId xmlns:p14="http://schemas.microsoft.com/office/powerpoint/2010/main" val="1984896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CDF01-D3C6-A9EE-5405-6F04EAB634AB}"/>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B84CD6F8-5A7F-6C53-ACB9-969F8611AA5D}"/>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A6DF034D-0283-287B-552D-8BD4CCD92634}"/>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CBE78BEB-CE37-032F-6EF4-C8B4D7D06591}"/>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E5F8746F-E3CF-42E3-F485-A2909B5753EE}"/>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89172CED-B7C2-B06B-6816-94EA88972DCF}"/>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1C7B3F21-6C40-8ED7-8667-A77FB5291DA5}"/>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AEA6F119-8BB6-1BA0-1F4D-1AE7472391A6}"/>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84CED736-C1B3-4568-D829-5AD7D4F7ECD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3087E78A-2EDD-8D07-14E1-C20441FF5D2F}"/>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C5805CDF-34F7-60A3-B6AB-E1D0EE6376A3}"/>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CAAEBC64-1463-BCE5-057F-7D2599883104}"/>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19454820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05F78-DEC1-956D-7044-2F30495230F2}"/>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3ACF612A-957E-6843-7A53-335A33E4FB8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E012B1BD-9C13-3E48-DA9E-6BDBD657119A}"/>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9B9E1A1E-0C07-FB8E-17CC-EFA917BC90F7}"/>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2D23F0DC-028F-A870-6C61-A69E0A1B6679}"/>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F842819E-9D42-79E5-8E24-943A172FDA2C}"/>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E43BBF39-AB9C-B112-9E6A-019C16DDC24B}"/>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EEFDDA94-46D4-430D-AE7B-C01F16A94F4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9507A07C-F31A-7AF9-47B1-BE5B36D5949C}"/>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47EE9602-DAC5-D020-6FCE-5F4A18F5E5A1}"/>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9F6E13CD-A796-6F9B-5ABE-E38A9C51EA92}"/>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0B1CB41D-836A-8D5F-9424-B6C35BAEFF97}"/>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21651630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90BC6-6414-D7E6-9180-5285C36F55B1}"/>
            </a:ext>
          </a:extLst>
        </p:cNvPr>
        <p:cNvGrpSpPr/>
        <p:nvPr/>
      </p:nvGrpSpPr>
      <p:grpSpPr>
        <a:xfrm>
          <a:off x="0" y="0"/>
          <a:ext cx="0" cy="0"/>
          <a:chOff x="0" y="0"/>
          <a:chExt cx="0" cy="0"/>
        </a:xfrm>
      </p:grpSpPr>
      <p:sp>
        <p:nvSpPr>
          <p:cNvPr id="12" name="Forme libre : forme 19">
            <a:extLst>
              <a:ext uri="{FF2B5EF4-FFF2-40B4-BE49-F238E27FC236}">
                <a16:creationId xmlns:a16="http://schemas.microsoft.com/office/drawing/2014/main" id="{B0E723F9-2169-DEA0-60F2-F3D6C5EE387F}"/>
              </a:ext>
            </a:extLst>
          </p:cNvPr>
          <p:cNvSpPr/>
          <p:nvPr/>
        </p:nvSpPr>
        <p:spPr>
          <a:xfrm rot="21239963" flipH="1">
            <a:off x="9674155" y="3848262"/>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3" name="Forme libre : forme 19">
            <a:extLst>
              <a:ext uri="{FF2B5EF4-FFF2-40B4-BE49-F238E27FC236}">
                <a16:creationId xmlns:a16="http://schemas.microsoft.com/office/drawing/2014/main" id="{79F9E4C3-1E5C-BA8D-CEE9-A9E4FC7CF632}"/>
              </a:ext>
            </a:extLst>
          </p:cNvPr>
          <p:cNvSpPr/>
          <p:nvPr/>
        </p:nvSpPr>
        <p:spPr>
          <a:xfrm rot="21239963" flipH="1">
            <a:off x="1048416" y="3647037"/>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6" name="Freeform 16">
            <a:extLst>
              <a:ext uri="{FF2B5EF4-FFF2-40B4-BE49-F238E27FC236}">
                <a16:creationId xmlns:a16="http://schemas.microsoft.com/office/drawing/2014/main" id="{189E205E-0FA4-EA93-81AC-5D158ABC196E}"/>
              </a:ext>
            </a:extLst>
          </p:cNvPr>
          <p:cNvSpPr/>
          <p:nvPr/>
        </p:nvSpPr>
        <p:spPr>
          <a:xfrm>
            <a:off x="4990675" y="3598680"/>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7" name="Freeform 17">
            <a:extLst>
              <a:ext uri="{FF2B5EF4-FFF2-40B4-BE49-F238E27FC236}">
                <a16:creationId xmlns:a16="http://schemas.microsoft.com/office/drawing/2014/main" id="{4752EF0C-D970-2CFC-CC2F-D03E09851CDC}"/>
              </a:ext>
            </a:extLst>
          </p:cNvPr>
          <p:cNvSpPr/>
          <p:nvPr/>
        </p:nvSpPr>
        <p:spPr>
          <a:xfrm>
            <a:off x="14091512" y="3674833"/>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C1485775-F042-6ED6-107C-6FE7BB593C1B}"/>
              </a:ext>
            </a:extLst>
          </p:cNvPr>
          <p:cNvSpPr txBox="1"/>
          <p:nvPr/>
        </p:nvSpPr>
        <p:spPr>
          <a:xfrm>
            <a:off x="13472997" y="379335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9" name="TextBox 19">
            <a:extLst>
              <a:ext uri="{FF2B5EF4-FFF2-40B4-BE49-F238E27FC236}">
                <a16:creationId xmlns:a16="http://schemas.microsoft.com/office/drawing/2014/main" id="{78C79FD3-0266-D02E-0143-33E30A0AA525}"/>
              </a:ext>
            </a:extLst>
          </p:cNvPr>
          <p:cNvSpPr txBox="1"/>
          <p:nvPr/>
        </p:nvSpPr>
        <p:spPr>
          <a:xfrm>
            <a:off x="4513723" y="3717198"/>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22" name="TextBox 22">
            <a:extLst>
              <a:ext uri="{FF2B5EF4-FFF2-40B4-BE49-F238E27FC236}">
                <a16:creationId xmlns:a16="http://schemas.microsoft.com/office/drawing/2014/main" id="{514CB2EA-4BAC-1F71-0061-E79C1E59AC09}"/>
              </a:ext>
            </a:extLst>
          </p:cNvPr>
          <p:cNvSpPr txBox="1"/>
          <p:nvPr/>
        </p:nvSpPr>
        <p:spPr>
          <a:xfrm>
            <a:off x="1691157" y="4864284"/>
            <a:ext cx="5852644" cy="3802964"/>
          </a:xfrm>
          <a:prstGeom prst="rect">
            <a:avLst/>
          </a:prstGeom>
        </p:spPr>
        <p:txBody>
          <a:bodyPr wrap="square" lIns="0" tIns="0" rIns="0" bIns="0" rtlCol="0" anchor="t">
            <a:spAutoFit/>
          </a:bodyPr>
          <a:lstStyle/>
          <a:p>
            <a:pPr marL="518173" lvl="1" indent="-259086" algn="r" rtl="1">
              <a:lnSpc>
                <a:spcPct val="150000"/>
              </a:lnSpc>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مجموع أنشطة بناء مفهوم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الجمع</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والتدرب على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وضع وإنجاز عملية الجمع</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algn="r" rtl="1">
              <a:lnSpc>
                <a:spcPts val="3720"/>
              </a:lnSpc>
            </a:pPr>
            <a:endParaRPr lang="ar-EG" sz="32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3A739D8F-EE4B-D539-D652-AA612D029DCD}"/>
              </a:ext>
            </a:extLst>
          </p:cNvPr>
          <p:cNvSpPr txBox="1"/>
          <p:nvPr/>
        </p:nvSpPr>
        <p:spPr>
          <a:xfrm>
            <a:off x="11322048" y="5226224"/>
            <a:ext cx="4969568" cy="2725746"/>
          </a:xfrm>
          <a:prstGeom prst="rect">
            <a:avLst/>
          </a:prstGeom>
        </p:spPr>
        <p:txBody>
          <a:bodyPr wrap="square" lIns="0" tIns="0" rIns="0" bIns="0" rtlCol="0" anchor="t">
            <a:spAutoFit/>
          </a:bodyPr>
          <a:lstStyle/>
          <a:p>
            <a:pPr marL="342900" lvl="0" indent="-342900" algn="r" rtl="1">
              <a:lnSpc>
                <a:spcPct val="150000"/>
              </a:lnSpc>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الاشتغال على عملية الجمع  مفهوما وتقنية.</a:t>
            </a:r>
          </a:p>
          <a:p>
            <a:pPr algn="r" rtl="1">
              <a:lnSpc>
                <a:spcPts val="3720"/>
              </a:lnSpc>
            </a:pP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grpSp>
        <p:nvGrpSpPr>
          <p:cNvPr id="5" name="Groupe 13">
            <a:extLst>
              <a:ext uri="{FF2B5EF4-FFF2-40B4-BE49-F238E27FC236}">
                <a16:creationId xmlns:a16="http://schemas.microsoft.com/office/drawing/2014/main" id="{A15118F7-5C97-562E-A989-E957745B6510}"/>
              </a:ext>
            </a:extLst>
          </p:cNvPr>
          <p:cNvGrpSpPr/>
          <p:nvPr/>
        </p:nvGrpSpPr>
        <p:grpSpPr>
          <a:xfrm>
            <a:off x="152400" y="53363"/>
            <a:ext cx="17891384" cy="942550"/>
            <a:chOff x="312517" y="-10087"/>
            <a:chExt cx="8425649" cy="371463"/>
          </a:xfrm>
          <a:noFill/>
        </p:grpSpPr>
        <p:sp>
          <p:nvSpPr>
            <p:cNvPr id="6" name="Rectangle : coins arrondis 14">
              <a:extLst>
                <a:ext uri="{FF2B5EF4-FFF2-40B4-BE49-F238E27FC236}">
                  <a16:creationId xmlns:a16="http://schemas.microsoft.com/office/drawing/2014/main" id="{45A9BCD4-1720-5778-35C8-12E0DE296994}"/>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7" name="Rectangle : coins arrondis 15">
              <a:extLst>
                <a:ext uri="{FF2B5EF4-FFF2-40B4-BE49-F238E27FC236}">
                  <a16:creationId xmlns:a16="http://schemas.microsoft.com/office/drawing/2014/main" id="{71A307CA-1CE6-5C0B-CFD5-1A6BC7305A81}"/>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8" name="Rectangle : coins arrondis 16">
              <a:extLst>
                <a:ext uri="{FF2B5EF4-FFF2-40B4-BE49-F238E27FC236}">
                  <a16:creationId xmlns:a16="http://schemas.microsoft.com/office/drawing/2014/main" id="{8FA01F7D-6586-1CA2-00E8-615C489E10BF}"/>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9" name="Rectangle : coins arrondis 18">
              <a:extLst>
                <a:ext uri="{FF2B5EF4-FFF2-40B4-BE49-F238E27FC236}">
                  <a16:creationId xmlns:a16="http://schemas.microsoft.com/office/drawing/2014/main" id="{F05CA9D0-88E5-AF30-2583-8A9175114935}"/>
                </a:ext>
              </a:extLst>
            </p:cNvPr>
            <p:cNvSpPr/>
            <p:nvPr/>
          </p:nvSpPr>
          <p:spPr>
            <a:xfrm>
              <a:off x="2304895" y="-10087"/>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grpSp>
      <p:sp>
        <p:nvSpPr>
          <p:cNvPr id="11" name="Freeform 10">
            <a:extLst>
              <a:ext uri="{FF2B5EF4-FFF2-40B4-BE49-F238E27FC236}">
                <a16:creationId xmlns:a16="http://schemas.microsoft.com/office/drawing/2014/main" id="{B0D6F1F7-2A99-6AD1-499F-BE5E224A3A7E}"/>
              </a:ext>
            </a:extLst>
          </p:cNvPr>
          <p:cNvSpPr/>
          <p:nvPr/>
        </p:nvSpPr>
        <p:spPr>
          <a:xfrm>
            <a:off x="5856639" y="1728889"/>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3DC67470-A27A-25F4-4548-AF12E93F95A5}"/>
              </a:ext>
            </a:extLst>
          </p:cNvPr>
          <p:cNvSpPr txBox="1"/>
          <p:nvPr/>
        </p:nvSpPr>
        <p:spPr>
          <a:xfrm>
            <a:off x="3961240" y="1619752"/>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العمليات</a:t>
            </a:r>
          </a:p>
        </p:txBody>
      </p:sp>
    </p:spTree>
    <p:extLst>
      <p:ext uri="{BB962C8B-B14F-4D97-AF65-F5344CB8AC3E}">
        <p14:creationId xmlns:p14="http://schemas.microsoft.com/office/powerpoint/2010/main" val="10882571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68919-8E03-5EC4-4F95-225C328F9D50}"/>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FC944521-DA18-2981-8BDF-93C0D6432E06}"/>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القسمة باستخدام لعبة النقود</a:t>
            </a:r>
          </a:p>
        </p:txBody>
      </p:sp>
      <p:grpSp>
        <p:nvGrpSpPr>
          <p:cNvPr id="14" name="Groupe 13">
            <a:extLst>
              <a:ext uri="{FF2B5EF4-FFF2-40B4-BE49-F238E27FC236}">
                <a16:creationId xmlns:a16="http://schemas.microsoft.com/office/drawing/2014/main" id="{07236DB3-0F89-25CD-70B6-970B118BCE39}"/>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C456D851-B5F8-F4B9-58BF-F436AE26C70F}"/>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25D5F997-0E51-293E-6C1A-12257B12F99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EC623759-1E94-8CE7-36B0-2E1419384C5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D47D6063-9B23-E6C5-8B28-AB55AE886B90}"/>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dirty="0"/>
            </a:p>
          </p:txBody>
        </p:sp>
        <p:grpSp>
          <p:nvGrpSpPr>
            <p:cNvPr id="11" name="Group 10">
              <a:extLst>
                <a:ext uri="{FF2B5EF4-FFF2-40B4-BE49-F238E27FC236}">
                  <a16:creationId xmlns:a16="http://schemas.microsoft.com/office/drawing/2014/main" id="{EE9DFA25-0A07-D5CB-095D-9F5F41DBF828}"/>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5C63F6FE-580F-E72B-7638-B6D0317813FB}"/>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79210D53-6750-BBAF-594A-5B8D0237AAE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10C30618-2CBD-A4ED-9E1B-091F08B55A19}"/>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E2AEA75D-3592-DE7D-D1BA-343A102700FB}"/>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B0F63A49-C28C-4DDE-03E2-EBFF3369DD39}"/>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AC80D521-09D6-7FD0-610A-4C7E95AE2428}"/>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CBDBFA9E-A90B-159A-C731-52BD8A48683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966E4B90-C6FA-82DD-3B7A-901FF54C0950}"/>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النشاط3: العمليات</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1541028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2E1B6-BC29-7B1B-F6E4-C181184824C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20B0A1F-7D6D-3D89-D2C8-7342D0E7D15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F86AD39F-9E8B-1B5B-1044-C01C4653370F}"/>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FE55B6BC-266A-E69A-C5DF-84728F1B1557}"/>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0C641BBC-21FF-5AF2-FF5E-7D469B22FDAB}"/>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C9C218B4-97E0-670F-617E-E0887A8E610E}"/>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2" name="Group 12">
            <a:extLst>
              <a:ext uri="{FF2B5EF4-FFF2-40B4-BE49-F238E27FC236}">
                <a16:creationId xmlns:a16="http://schemas.microsoft.com/office/drawing/2014/main" id="{02452CE2-E725-0794-663F-EF5EF9F1032E}"/>
              </a:ext>
            </a:extLst>
          </p:cNvPr>
          <p:cNvGrpSpPr/>
          <p:nvPr/>
        </p:nvGrpSpPr>
        <p:grpSpPr>
          <a:xfrm>
            <a:off x="9360708" y="6749773"/>
            <a:ext cx="4411367" cy="1128931"/>
            <a:chOff x="0" y="0"/>
            <a:chExt cx="2269920" cy="2496304"/>
          </a:xfrm>
        </p:grpSpPr>
        <p:sp>
          <p:nvSpPr>
            <p:cNvPr id="13" name="Freeform 13">
              <a:extLst>
                <a:ext uri="{FF2B5EF4-FFF2-40B4-BE49-F238E27FC236}">
                  <a16:creationId xmlns:a16="http://schemas.microsoft.com/office/drawing/2014/main" id="{BF36379B-686F-39EE-DA4E-B1BAE76B9DC2}"/>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D07033F3-950A-520A-17FD-68C175F8D2AD}"/>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26B951D6-402A-670A-162F-7F3617BC58EC}"/>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ECC6EF10-77A2-92AF-16B4-1C3083B61EC0}"/>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2108AAC3-8ECB-EE1C-CDDE-43B3162CCEAD}"/>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B5B4D5B5-EE3A-2F3F-8463-F87F483C10CA}"/>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C3920B38-B69D-BDA0-8435-24567A75E839}"/>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8F4E684C-48B9-7AF8-C66E-2DD6BBAA3E0C}"/>
              </a:ext>
            </a:extLst>
          </p:cNvPr>
          <p:cNvGrpSpPr/>
          <p:nvPr/>
        </p:nvGrpSpPr>
        <p:grpSpPr>
          <a:xfrm>
            <a:off x="4597336" y="6743700"/>
            <a:ext cx="4546664" cy="1104234"/>
            <a:chOff x="0" y="0"/>
            <a:chExt cx="2339538" cy="2496304"/>
          </a:xfrm>
        </p:grpSpPr>
        <p:sp>
          <p:nvSpPr>
            <p:cNvPr id="21" name="Freeform 21">
              <a:extLst>
                <a:ext uri="{FF2B5EF4-FFF2-40B4-BE49-F238E27FC236}">
                  <a16:creationId xmlns:a16="http://schemas.microsoft.com/office/drawing/2014/main" id="{FA430DA2-EC61-6C50-5746-CFD86CC30DBA}"/>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416AF309-23A5-FE25-4509-C5E25CC7361E}"/>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0AF3F14E-E54F-2868-D3AC-75B42143319D}"/>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0F203F7B-A772-468D-5925-FBFBF2D9B461}"/>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07AF9E41-C0CB-A4E4-C1EC-C2F4841961DE}"/>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25795C10-1CCA-6A72-8B77-A4DBE604F6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A96CAA7F-5EA3-02AC-4CAD-D7E774978A35}"/>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B762FB9A-9D6D-B624-162F-2D467669E939}"/>
              </a:ext>
            </a:extLst>
          </p:cNvPr>
          <p:cNvSpPr txBox="1"/>
          <p:nvPr/>
        </p:nvSpPr>
        <p:spPr>
          <a:xfrm>
            <a:off x="10338114"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A2AB9181-09B7-88BF-E5AA-7312068931F7}"/>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5A3808B5-1318-DB81-E7F6-2A6874549270}"/>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FCE161E3-33B6-44AA-0E23-3CE64CCDD8F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7FD40819-22C1-0112-2B5C-8CAD0D68C40C}"/>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2D1E58D5-44A3-4A41-972A-1B46F9547081}"/>
              </a:ext>
            </a:extLst>
          </p:cNvPr>
          <p:cNvSpPr txBox="1"/>
          <p:nvPr/>
        </p:nvSpPr>
        <p:spPr>
          <a:xfrm>
            <a:off x="14664190"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BE2DE409-4D5B-0738-3696-00F7D9372DD3}"/>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AD0AD7A3-E53F-A5A7-5FAF-C9EB445FD5C3}"/>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141873B0-93EE-D316-1B47-620FDED6A11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0188E990-DE0B-F981-1B70-A2439B9DAB90}"/>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E72B43AA-9670-4A45-5A18-C1E15E36F4DC}"/>
              </a:ext>
            </a:extLst>
          </p:cNvPr>
          <p:cNvSpPr txBox="1"/>
          <p:nvPr/>
        </p:nvSpPr>
        <p:spPr>
          <a:xfrm>
            <a:off x="6565461" y="6366783"/>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68BC8B70-CFC3-A4E1-3CC0-44A2D8CD043B}"/>
              </a:ext>
            </a:extLst>
          </p:cNvPr>
          <p:cNvSpPr txBox="1"/>
          <p:nvPr/>
        </p:nvSpPr>
        <p:spPr>
          <a:xfrm>
            <a:off x="11277600"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0621069D-7D9D-4B7A-4027-FE53C034184D}"/>
              </a:ext>
            </a:extLst>
          </p:cNvPr>
          <p:cNvSpPr txBox="1"/>
          <p:nvPr/>
        </p:nvSpPr>
        <p:spPr>
          <a:xfrm>
            <a:off x="15696576"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D0EED736-AF13-881B-5394-C935B0D85866}"/>
              </a:ext>
            </a:extLst>
          </p:cNvPr>
          <p:cNvSpPr txBox="1"/>
          <p:nvPr/>
        </p:nvSpPr>
        <p:spPr>
          <a:xfrm>
            <a:off x="5827183"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grpSp>
        <p:nvGrpSpPr>
          <p:cNvPr id="57" name="Group 57">
            <a:extLst>
              <a:ext uri="{FF2B5EF4-FFF2-40B4-BE49-F238E27FC236}">
                <a16:creationId xmlns:a16="http://schemas.microsoft.com/office/drawing/2014/main" id="{95486C77-1839-2F63-5CF3-B72A62FC7DF7}"/>
              </a:ext>
            </a:extLst>
          </p:cNvPr>
          <p:cNvGrpSpPr/>
          <p:nvPr/>
        </p:nvGrpSpPr>
        <p:grpSpPr>
          <a:xfrm rot="5400000">
            <a:off x="12228919" y="3412119"/>
            <a:ext cx="1569555" cy="839931"/>
            <a:chOff x="0" y="0"/>
            <a:chExt cx="1223127" cy="654544"/>
          </a:xfrm>
        </p:grpSpPr>
        <p:sp>
          <p:nvSpPr>
            <p:cNvPr id="58" name="Freeform 58">
              <a:extLst>
                <a:ext uri="{FF2B5EF4-FFF2-40B4-BE49-F238E27FC236}">
                  <a16:creationId xmlns:a16="http://schemas.microsoft.com/office/drawing/2014/main" id="{0B508A65-4183-367D-5427-930D904D3260}"/>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A53E246E-BD22-F4E6-EDF4-5368E42934E1}"/>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F0D8B87D-5E6E-B1C7-2CD8-C8CCFAA252B2}"/>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69AADE13-4B64-257A-3B9E-8033795B80F1}"/>
              </a:ext>
            </a:extLst>
          </p:cNvPr>
          <p:cNvSpPr txBox="1"/>
          <p:nvPr/>
        </p:nvSpPr>
        <p:spPr>
          <a:xfrm rot="5400000">
            <a:off x="11761579" y="3563751"/>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pic>
        <p:nvPicPr>
          <p:cNvPr id="3" name="Image 4">
            <a:extLst>
              <a:ext uri="{FF2B5EF4-FFF2-40B4-BE49-F238E27FC236}">
                <a16:creationId xmlns:a16="http://schemas.microsoft.com/office/drawing/2014/main" id="{97E84B37-3D74-9950-B6D2-AD146F629E7A}"/>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4637130" y="440843"/>
            <a:ext cx="3099699" cy="1510477"/>
          </a:xfrm>
          <a:prstGeom prst="rect">
            <a:avLst/>
          </a:prstGeom>
        </p:spPr>
      </p:pic>
      <p:grpSp>
        <p:nvGrpSpPr>
          <p:cNvPr id="77" name="Group 8">
            <a:extLst>
              <a:ext uri="{FF2B5EF4-FFF2-40B4-BE49-F238E27FC236}">
                <a16:creationId xmlns:a16="http://schemas.microsoft.com/office/drawing/2014/main" id="{9166789D-32FC-198E-9F5B-4CEE80F9F925}"/>
              </a:ext>
            </a:extLst>
          </p:cNvPr>
          <p:cNvGrpSpPr/>
          <p:nvPr/>
        </p:nvGrpSpPr>
        <p:grpSpPr>
          <a:xfrm>
            <a:off x="5076181" y="2929537"/>
            <a:ext cx="7517550" cy="1842095"/>
            <a:chOff x="0" y="0"/>
            <a:chExt cx="3172940" cy="796749"/>
          </a:xfrm>
        </p:grpSpPr>
        <p:sp>
          <p:nvSpPr>
            <p:cNvPr id="78" name="Freeform 9">
              <a:extLst>
                <a:ext uri="{FF2B5EF4-FFF2-40B4-BE49-F238E27FC236}">
                  <a16:creationId xmlns:a16="http://schemas.microsoft.com/office/drawing/2014/main" id="{5B91CA32-5BAA-F5D4-9059-32FE00794A82}"/>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Freeform 10">
              <a:extLst>
                <a:ext uri="{FF2B5EF4-FFF2-40B4-BE49-F238E27FC236}">
                  <a16:creationId xmlns:a16="http://schemas.microsoft.com/office/drawing/2014/main" id="{D2B4E7CC-AE86-12D9-90CC-DF841F879DB6}"/>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Freeform 11">
              <a:extLst>
                <a:ext uri="{FF2B5EF4-FFF2-40B4-BE49-F238E27FC236}">
                  <a16:creationId xmlns:a16="http://schemas.microsoft.com/office/drawing/2014/main" id="{54618C07-5070-F255-6DB3-06595C52B40F}"/>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8" name="Group 62">
            <a:extLst>
              <a:ext uri="{FF2B5EF4-FFF2-40B4-BE49-F238E27FC236}">
                <a16:creationId xmlns:a16="http://schemas.microsoft.com/office/drawing/2014/main" id="{583EE68B-A275-B4C5-7C2F-6D9385656D58}"/>
              </a:ext>
            </a:extLst>
          </p:cNvPr>
          <p:cNvGrpSpPr/>
          <p:nvPr/>
        </p:nvGrpSpPr>
        <p:grpSpPr>
          <a:xfrm>
            <a:off x="318543" y="492576"/>
            <a:ext cx="3444840" cy="1362151"/>
            <a:chOff x="0" y="0"/>
            <a:chExt cx="2263775" cy="1074441"/>
          </a:xfrm>
        </p:grpSpPr>
        <p:sp>
          <p:nvSpPr>
            <p:cNvPr id="99" name="Freeform 63">
              <a:extLst>
                <a:ext uri="{FF2B5EF4-FFF2-40B4-BE49-F238E27FC236}">
                  <a16:creationId xmlns:a16="http://schemas.microsoft.com/office/drawing/2014/main" id="{CDF999CC-02E0-F24E-04D8-B60CC33D3C7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0" name="Freeform 64">
              <a:extLst>
                <a:ext uri="{FF2B5EF4-FFF2-40B4-BE49-F238E27FC236}">
                  <a16:creationId xmlns:a16="http://schemas.microsoft.com/office/drawing/2014/main" id="{74A2ABE0-44BE-9A88-384F-D3369D74F0D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1" name="Freeform 65">
              <a:extLst>
                <a:ext uri="{FF2B5EF4-FFF2-40B4-BE49-F238E27FC236}">
                  <a16:creationId xmlns:a16="http://schemas.microsoft.com/office/drawing/2014/main" id="{292AB336-31D1-07B6-AFDE-BAA7C6E652B2}"/>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2" name="Group 66">
            <a:extLst>
              <a:ext uri="{FF2B5EF4-FFF2-40B4-BE49-F238E27FC236}">
                <a16:creationId xmlns:a16="http://schemas.microsoft.com/office/drawing/2014/main" id="{BF71C444-1673-3265-E590-67AADC81469C}"/>
              </a:ext>
            </a:extLst>
          </p:cNvPr>
          <p:cNvGrpSpPr/>
          <p:nvPr/>
        </p:nvGrpSpPr>
        <p:grpSpPr>
          <a:xfrm>
            <a:off x="705361" y="221760"/>
            <a:ext cx="2671204" cy="566577"/>
            <a:chOff x="0" y="0"/>
            <a:chExt cx="1755380" cy="372326"/>
          </a:xfrm>
        </p:grpSpPr>
        <p:sp>
          <p:nvSpPr>
            <p:cNvPr id="103" name="Freeform 67">
              <a:extLst>
                <a:ext uri="{FF2B5EF4-FFF2-40B4-BE49-F238E27FC236}">
                  <a16:creationId xmlns:a16="http://schemas.microsoft.com/office/drawing/2014/main" id="{5A062295-5EDB-05F2-D27D-B3946845172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Freeform 68">
              <a:extLst>
                <a:ext uri="{FF2B5EF4-FFF2-40B4-BE49-F238E27FC236}">
                  <a16:creationId xmlns:a16="http://schemas.microsoft.com/office/drawing/2014/main" id="{850BEB97-F35B-4456-ACDD-2B3F66B1ABF6}"/>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5" name="Freeform 69">
              <a:extLst>
                <a:ext uri="{FF2B5EF4-FFF2-40B4-BE49-F238E27FC236}">
                  <a16:creationId xmlns:a16="http://schemas.microsoft.com/office/drawing/2014/main" id="{8143A860-F71D-4E04-C7B1-EDBA34F955F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6" name="TextBox 70">
            <a:extLst>
              <a:ext uri="{FF2B5EF4-FFF2-40B4-BE49-F238E27FC236}">
                <a16:creationId xmlns:a16="http://schemas.microsoft.com/office/drawing/2014/main" id="{302CF9FA-C543-16EB-DA66-ECF1AC31F406}"/>
              </a:ext>
            </a:extLst>
          </p:cNvPr>
          <p:cNvSpPr txBox="1"/>
          <p:nvPr/>
        </p:nvSpPr>
        <p:spPr>
          <a:xfrm>
            <a:off x="775623" y="40139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sp>
        <p:nvSpPr>
          <p:cNvPr id="107" name="TextBox 71">
            <a:extLst>
              <a:ext uri="{FF2B5EF4-FFF2-40B4-BE49-F238E27FC236}">
                <a16:creationId xmlns:a16="http://schemas.microsoft.com/office/drawing/2014/main" id="{E4C88F5E-2638-A7AB-575F-42B32F4E8546}"/>
              </a:ext>
            </a:extLst>
          </p:cNvPr>
          <p:cNvSpPr txBox="1"/>
          <p:nvPr/>
        </p:nvSpPr>
        <p:spPr>
          <a:xfrm>
            <a:off x="335936" y="855884"/>
            <a:ext cx="3337219" cy="781945"/>
          </a:xfrm>
          <a:prstGeom prst="rect">
            <a:avLst/>
          </a:prstGeom>
        </p:spPr>
        <p:txBody>
          <a:bodyPr wrap="square"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grpSp>
        <p:nvGrpSpPr>
          <p:cNvPr id="108" name="Group 72">
            <a:extLst>
              <a:ext uri="{FF2B5EF4-FFF2-40B4-BE49-F238E27FC236}">
                <a16:creationId xmlns:a16="http://schemas.microsoft.com/office/drawing/2014/main" id="{987521ED-861F-FE8D-9C2E-E88C9F9536EC}"/>
              </a:ext>
            </a:extLst>
          </p:cNvPr>
          <p:cNvGrpSpPr/>
          <p:nvPr/>
        </p:nvGrpSpPr>
        <p:grpSpPr>
          <a:xfrm>
            <a:off x="421320" y="2459123"/>
            <a:ext cx="3444840" cy="1635002"/>
            <a:chOff x="0" y="0"/>
            <a:chExt cx="2263775" cy="1074441"/>
          </a:xfrm>
        </p:grpSpPr>
        <p:sp>
          <p:nvSpPr>
            <p:cNvPr id="109" name="Freeform 73">
              <a:extLst>
                <a:ext uri="{FF2B5EF4-FFF2-40B4-BE49-F238E27FC236}">
                  <a16:creationId xmlns:a16="http://schemas.microsoft.com/office/drawing/2014/main" id="{9A9203B1-468F-E42C-EA47-C9045771125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0" name="Freeform 74">
              <a:extLst>
                <a:ext uri="{FF2B5EF4-FFF2-40B4-BE49-F238E27FC236}">
                  <a16:creationId xmlns:a16="http://schemas.microsoft.com/office/drawing/2014/main" id="{B7CE12BF-C14E-2974-C187-F5B3C1B15092}"/>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1" name="Freeform 75">
              <a:extLst>
                <a:ext uri="{FF2B5EF4-FFF2-40B4-BE49-F238E27FC236}">
                  <a16:creationId xmlns:a16="http://schemas.microsoft.com/office/drawing/2014/main" id="{9B0B0FA0-C660-9CE3-B0AF-8A7B1655D312}"/>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2" name="Group 76">
            <a:extLst>
              <a:ext uri="{FF2B5EF4-FFF2-40B4-BE49-F238E27FC236}">
                <a16:creationId xmlns:a16="http://schemas.microsoft.com/office/drawing/2014/main" id="{3E640085-83B8-0B2E-3E49-99855B4CA40A}"/>
              </a:ext>
            </a:extLst>
          </p:cNvPr>
          <p:cNvGrpSpPr/>
          <p:nvPr/>
        </p:nvGrpSpPr>
        <p:grpSpPr>
          <a:xfrm>
            <a:off x="811034" y="2171700"/>
            <a:ext cx="2671204" cy="566577"/>
            <a:chOff x="0" y="0"/>
            <a:chExt cx="1755380" cy="372326"/>
          </a:xfrm>
        </p:grpSpPr>
        <p:sp>
          <p:nvSpPr>
            <p:cNvPr id="113" name="Freeform 77">
              <a:extLst>
                <a:ext uri="{FF2B5EF4-FFF2-40B4-BE49-F238E27FC236}">
                  <a16:creationId xmlns:a16="http://schemas.microsoft.com/office/drawing/2014/main" id="{8FF40EB4-6C3B-38C7-E5B9-EC35F53B816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4" name="Freeform 78">
              <a:extLst>
                <a:ext uri="{FF2B5EF4-FFF2-40B4-BE49-F238E27FC236}">
                  <a16:creationId xmlns:a16="http://schemas.microsoft.com/office/drawing/2014/main" id="{F8A47A26-472A-F825-FBE3-AC8839CD179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Freeform 79">
              <a:extLst>
                <a:ext uri="{FF2B5EF4-FFF2-40B4-BE49-F238E27FC236}">
                  <a16:creationId xmlns:a16="http://schemas.microsoft.com/office/drawing/2014/main" id="{46CD258B-76C2-5566-85A2-E53B24E8E95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6" name="TextBox 80">
            <a:extLst>
              <a:ext uri="{FF2B5EF4-FFF2-40B4-BE49-F238E27FC236}">
                <a16:creationId xmlns:a16="http://schemas.microsoft.com/office/drawing/2014/main" id="{3AB1FCBF-E2E2-E8DA-F0C2-B0C295A088F5}"/>
              </a:ext>
            </a:extLst>
          </p:cNvPr>
          <p:cNvSpPr txBox="1"/>
          <p:nvPr/>
        </p:nvSpPr>
        <p:spPr>
          <a:xfrm>
            <a:off x="1410501" y="3072590"/>
            <a:ext cx="1466478" cy="384401"/>
          </a:xfrm>
          <a:prstGeom prst="rect">
            <a:avLst/>
          </a:prstGeom>
        </p:spPr>
        <p:txBody>
          <a:bodyPr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20 دقيقة</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p:txBody>
      </p:sp>
      <p:sp>
        <p:nvSpPr>
          <p:cNvPr id="117" name="TextBox 81">
            <a:extLst>
              <a:ext uri="{FF2B5EF4-FFF2-40B4-BE49-F238E27FC236}">
                <a16:creationId xmlns:a16="http://schemas.microsoft.com/office/drawing/2014/main" id="{351F9283-F758-636C-7AF1-9905B14F8193}"/>
              </a:ext>
            </a:extLst>
          </p:cNvPr>
          <p:cNvSpPr txBox="1"/>
          <p:nvPr/>
        </p:nvSpPr>
        <p:spPr>
          <a:xfrm>
            <a:off x="1016649" y="2329903"/>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grpSp>
        <p:nvGrpSpPr>
          <p:cNvPr id="8" name="Group 24">
            <a:extLst>
              <a:ext uri="{FF2B5EF4-FFF2-40B4-BE49-F238E27FC236}">
                <a16:creationId xmlns:a16="http://schemas.microsoft.com/office/drawing/2014/main" id="{2A1BA9B3-9330-9983-15C7-21AAA05E89F0}"/>
              </a:ext>
            </a:extLst>
          </p:cNvPr>
          <p:cNvGrpSpPr/>
          <p:nvPr/>
        </p:nvGrpSpPr>
        <p:grpSpPr>
          <a:xfrm>
            <a:off x="366282" y="6749773"/>
            <a:ext cx="3979782" cy="1097849"/>
            <a:chOff x="0" y="0"/>
            <a:chExt cx="2047842" cy="2496304"/>
          </a:xfrm>
        </p:grpSpPr>
        <p:sp>
          <p:nvSpPr>
            <p:cNvPr id="9" name="Freeform 25">
              <a:extLst>
                <a:ext uri="{FF2B5EF4-FFF2-40B4-BE49-F238E27FC236}">
                  <a16:creationId xmlns:a16="http://schemas.microsoft.com/office/drawing/2014/main" id="{6CF9B779-7975-4659-56EC-BAD180C51E1F}"/>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26">
              <a:extLst>
                <a:ext uri="{FF2B5EF4-FFF2-40B4-BE49-F238E27FC236}">
                  <a16:creationId xmlns:a16="http://schemas.microsoft.com/office/drawing/2014/main" id="{CF21E143-6F70-2946-61F4-CD9E5E39BEA5}"/>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27">
              <a:extLst>
                <a:ext uri="{FF2B5EF4-FFF2-40B4-BE49-F238E27FC236}">
                  <a16:creationId xmlns:a16="http://schemas.microsoft.com/office/drawing/2014/main" id="{CF4518AE-F0F8-A72B-2A08-4A5FC77888B0}"/>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4" name="Freeform 48">
            <a:extLst>
              <a:ext uri="{FF2B5EF4-FFF2-40B4-BE49-F238E27FC236}">
                <a16:creationId xmlns:a16="http://schemas.microsoft.com/office/drawing/2014/main" id="{2C3E19F9-AC0A-C8ED-BFF6-DDE6D6C76897}"/>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2" name="Group 49">
            <a:extLst>
              <a:ext uri="{FF2B5EF4-FFF2-40B4-BE49-F238E27FC236}">
                <a16:creationId xmlns:a16="http://schemas.microsoft.com/office/drawing/2014/main" id="{85CAD663-53E1-EE60-9AAF-69F95E4D6F35}"/>
              </a:ext>
            </a:extLst>
          </p:cNvPr>
          <p:cNvGrpSpPr/>
          <p:nvPr/>
        </p:nvGrpSpPr>
        <p:grpSpPr>
          <a:xfrm>
            <a:off x="1843338" y="6272311"/>
            <a:ext cx="845407" cy="845407"/>
            <a:chOff x="0" y="0"/>
            <a:chExt cx="812800" cy="812800"/>
          </a:xfrm>
        </p:grpSpPr>
        <p:sp>
          <p:nvSpPr>
            <p:cNvPr id="63" name="Freeform 50">
              <a:extLst>
                <a:ext uri="{FF2B5EF4-FFF2-40B4-BE49-F238E27FC236}">
                  <a16:creationId xmlns:a16="http://schemas.microsoft.com/office/drawing/2014/main" id="{62EDB228-4866-3678-6EC2-359454842B9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TextBox 51">
              <a:extLst>
                <a:ext uri="{FF2B5EF4-FFF2-40B4-BE49-F238E27FC236}">
                  <a16:creationId xmlns:a16="http://schemas.microsoft.com/office/drawing/2014/main" id="{A0909080-815A-7B6F-777D-67CDEA261351}"/>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5" name="TextBox 52">
            <a:extLst>
              <a:ext uri="{FF2B5EF4-FFF2-40B4-BE49-F238E27FC236}">
                <a16:creationId xmlns:a16="http://schemas.microsoft.com/office/drawing/2014/main" id="{3250DAE4-FB7B-4976-9DA7-6309B960D284}"/>
              </a:ext>
            </a:extLst>
          </p:cNvPr>
          <p:cNvSpPr txBox="1"/>
          <p:nvPr/>
        </p:nvSpPr>
        <p:spPr>
          <a:xfrm>
            <a:off x="1988545" y="641552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66" name="TextBox 53">
            <a:extLst>
              <a:ext uri="{FF2B5EF4-FFF2-40B4-BE49-F238E27FC236}">
                <a16:creationId xmlns:a16="http://schemas.microsoft.com/office/drawing/2014/main" id="{0B9E8DE4-6B23-42C3-58C3-F8FBB9B1B800}"/>
              </a:ext>
            </a:extLst>
          </p:cNvPr>
          <p:cNvSpPr txBox="1"/>
          <p:nvPr/>
        </p:nvSpPr>
        <p:spPr>
          <a:xfrm>
            <a:off x="950393"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24" name="TextBox 54">
            <a:extLst>
              <a:ext uri="{FF2B5EF4-FFF2-40B4-BE49-F238E27FC236}">
                <a16:creationId xmlns:a16="http://schemas.microsoft.com/office/drawing/2014/main" id="{D2BE4D5B-377D-4C92-8AD7-66B0E5EB3613}"/>
              </a:ext>
            </a:extLst>
          </p:cNvPr>
          <p:cNvSpPr txBox="1"/>
          <p:nvPr/>
        </p:nvSpPr>
        <p:spPr>
          <a:xfrm>
            <a:off x="5257800" y="3581899"/>
            <a:ext cx="6911277" cy="342401"/>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dirty="0">
                <a:solidFill>
                  <a:srgbClr val="2A2B39"/>
                </a:solidFill>
                <a:latin typeface="IBM Plex Sans Arabic"/>
                <a:ea typeface="IBM Plex Sans Arabic"/>
                <a:cs typeface="IBM Plex Sans Arabic"/>
                <a:sym typeface="IBM Plex Sans Arabic"/>
                <a:rtl/>
              </a:rPr>
              <a:t>بناء مفهوم القسمة من خلال حل وضعيات مسائل.</a:t>
            </a:r>
            <a:endParaRPr kumimoji="0" lang="ar-EG" sz="24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endParaRPr>
          </a:p>
        </p:txBody>
      </p:sp>
      <p:grpSp>
        <p:nvGrpSpPr>
          <p:cNvPr id="25" name="Group 11">
            <a:extLst>
              <a:ext uri="{FF2B5EF4-FFF2-40B4-BE49-F238E27FC236}">
                <a16:creationId xmlns:a16="http://schemas.microsoft.com/office/drawing/2014/main" id="{2E7EB816-A601-CEBB-E89C-085154DF493F}"/>
              </a:ext>
            </a:extLst>
          </p:cNvPr>
          <p:cNvGrpSpPr/>
          <p:nvPr/>
        </p:nvGrpSpPr>
        <p:grpSpPr>
          <a:xfrm>
            <a:off x="4769172" y="555795"/>
            <a:ext cx="8557141" cy="1462740"/>
            <a:chOff x="1787" y="0"/>
            <a:chExt cx="4527112" cy="706045"/>
          </a:xfrm>
        </p:grpSpPr>
        <p:sp>
          <p:nvSpPr>
            <p:cNvPr id="26" name="Freeform 12">
              <a:extLst>
                <a:ext uri="{FF2B5EF4-FFF2-40B4-BE49-F238E27FC236}">
                  <a16:creationId xmlns:a16="http://schemas.microsoft.com/office/drawing/2014/main" id="{02591B4E-43B6-72D2-B8D1-02E8822C990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7" name="TextBox 13">
              <a:extLst>
                <a:ext uri="{FF2B5EF4-FFF2-40B4-BE49-F238E27FC236}">
                  <a16:creationId xmlns:a16="http://schemas.microsoft.com/office/drawing/2014/main" id="{B5BA15F5-B49D-D7A6-8CE2-DD1D4204FA8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8" name="TextBox 17">
            <a:extLst>
              <a:ext uri="{FF2B5EF4-FFF2-40B4-BE49-F238E27FC236}">
                <a16:creationId xmlns:a16="http://schemas.microsoft.com/office/drawing/2014/main" id="{227467EE-F50F-A5A8-592C-016B5DFC36D4}"/>
              </a:ext>
            </a:extLst>
          </p:cNvPr>
          <p:cNvSpPr txBox="1"/>
          <p:nvPr/>
        </p:nvSpPr>
        <p:spPr>
          <a:xfrm>
            <a:off x="5255177" y="945673"/>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القسمة باستحدام لعبة النقود</a:t>
            </a:r>
          </a:p>
        </p:txBody>
      </p:sp>
    </p:spTree>
    <p:extLst>
      <p:ext uri="{BB962C8B-B14F-4D97-AF65-F5344CB8AC3E}">
        <p14:creationId xmlns:p14="http://schemas.microsoft.com/office/powerpoint/2010/main" val="35383330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F2145-6816-B2F0-729D-EF768424E087}"/>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C6201887-18AB-61D7-9353-263A9037762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3CCB9142-89FF-F549-328A-40BA75301CC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36698401-6B8E-3DB2-3C40-43120F51533A}"/>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7D49F56B-9298-D2A5-931B-DCF04DE15E89}"/>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8BEC8A67-C237-79CD-4004-A4FE88D8B591}"/>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FAADB547-40DC-17D5-0E13-8354B63B603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F6A88D81-0552-9EB9-10B9-C6A5B5D9C4C5}"/>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9EA7BE9C-A1B2-1A75-1EB4-409A23FB6EA8}"/>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6870768F-F6FA-11E0-ADD9-5580F22504CD}"/>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D399579E-4AE5-3D33-DC59-53F729F62C1E}"/>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a:extLst>
              <a:ext uri="{FF2B5EF4-FFF2-40B4-BE49-F238E27FC236}">
                <a16:creationId xmlns:a16="http://schemas.microsoft.com/office/drawing/2014/main" id="{55690E47-D4C6-2E8B-5C02-081342EB11C1}"/>
              </a:ext>
            </a:extLst>
          </p:cNvPr>
          <p:cNvPicPr>
            <a:picLocks noChangeAspect="1"/>
          </p:cNvPicPr>
          <p:nvPr/>
        </p:nvPicPr>
        <p:blipFill>
          <a:blip r:embed="rId6"/>
          <a:srcRect b="19565"/>
          <a:stretch>
            <a:fillRect/>
          </a:stretch>
        </p:blipFill>
        <p:spPr>
          <a:xfrm>
            <a:off x="1337576" y="7312758"/>
            <a:ext cx="6143110" cy="1583590"/>
          </a:xfrm>
          <a:prstGeom prst="rect">
            <a:avLst/>
          </a:prstGeom>
        </p:spPr>
      </p:pic>
      <p:grpSp>
        <p:nvGrpSpPr>
          <p:cNvPr id="8" name="Groupe 54">
            <a:extLst>
              <a:ext uri="{FF2B5EF4-FFF2-40B4-BE49-F238E27FC236}">
                <a16:creationId xmlns:a16="http://schemas.microsoft.com/office/drawing/2014/main" id="{27411D29-0EC9-8B80-2F1A-D05633A5348B}"/>
              </a:ext>
            </a:extLst>
          </p:cNvPr>
          <p:cNvGrpSpPr/>
          <p:nvPr/>
        </p:nvGrpSpPr>
        <p:grpSpPr>
          <a:xfrm>
            <a:off x="8464859" y="7858742"/>
            <a:ext cx="2977025" cy="845407"/>
            <a:chOff x="366471" y="4091893"/>
            <a:chExt cx="11287162" cy="1788830"/>
          </a:xfrm>
        </p:grpSpPr>
        <p:grpSp>
          <p:nvGrpSpPr>
            <p:cNvPr id="10" name="Groupe 36">
              <a:extLst>
                <a:ext uri="{FF2B5EF4-FFF2-40B4-BE49-F238E27FC236}">
                  <a16:creationId xmlns:a16="http://schemas.microsoft.com/office/drawing/2014/main" id="{4E4B732B-E445-6FDD-E0FE-A1D00EB4EEA2}"/>
                </a:ext>
              </a:extLst>
            </p:cNvPr>
            <p:cNvGrpSpPr/>
            <p:nvPr/>
          </p:nvGrpSpPr>
          <p:grpSpPr>
            <a:xfrm>
              <a:off x="366471" y="4100009"/>
              <a:ext cx="2560197" cy="1772599"/>
              <a:chOff x="452972" y="4108124"/>
              <a:chExt cx="2927425" cy="1772599"/>
            </a:xfrm>
          </p:grpSpPr>
          <p:pic>
            <p:nvPicPr>
              <p:cNvPr id="33" name="Image 32">
                <a:extLst>
                  <a:ext uri="{FF2B5EF4-FFF2-40B4-BE49-F238E27FC236}">
                    <a16:creationId xmlns:a16="http://schemas.microsoft.com/office/drawing/2014/main" id="{3230AC2E-FAD9-FAD0-3C65-378A4ABD8836}"/>
                  </a:ext>
                </a:extLst>
              </p:cNvPr>
              <p:cNvPicPr>
                <a:picLocks noChangeAspect="1"/>
              </p:cNvPicPr>
              <p:nvPr/>
            </p:nvPicPr>
            <p:blipFill>
              <a:blip r:embed="rId7"/>
              <a:stretch>
                <a:fillRect/>
              </a:stretch>
            </p:blipFill>
            <p:spPr>
              <a:xfrm>
                <a:off x="452972" y="4108124"/>
                <a:ext cx="2286571" cy="1015663"/>
              </a:xfrm>
              <a:prstGeom prst="rect">
                <a:avLst/>
              </a:prstGeom>
            </p:spPr>
          </p:pic>
          <p:pic>
            <p:nvPicPr>
              <p:cNvPr id="34" name="Image 33">
                <a:extLst>
                  <a:ext uri="{FF2B5EF4-FFF2-40B4-BE49-F238E27FC236}">
                    <a16:creationId xmlns:a16="http://schemas.microsoft.com/office/drawing/2014/main" id="{55D1FE02-5BCC-9063-4325-090418D1AE9D}"/>
                  </a:ext>
                </a:extLst>
              </p:cNvPr>
              <p:cNvPicPr>
                <a:picLocks noChangeAspect="1"/>
              </p:cNvPicPr>
              <p:nvPr/>
            </p:nvPicPr>
            <p:blipFill>
              <a:blip r:embed="rId7"/>
              <a:stretch>
                <a:fillRect/>
              </a:stretch>
            </p:blipFill>
            <p:spPr>
              <a:xfrm>
                <a:off x="649524" y="4357229"/>
                <a:ext cx="2286571" cy="1015663"/>
              </a:xfrm>
              <a:prstGeom prst="rect">
                <a:avLst/>
              </a:prstGeom>
            </p:spPr>
          </p:pic>
          <p:pic>
            <p:nvPicPr>
              <p:cNvPr id="35" name="Image 34">
                <a:extLst>
                  <a:ext uri="{FF2B5EF4-FFF2-40B4-BE49-F238E27FC236}">
                    <a16:creationId xmlns:a16="http://schemas.microsoft.com/office/drawing/2014/main" id="{67D285EB-056F-EBE9-6970-95BD9B879D51}"/>
                  </a:ext>
                </a:extLst>
              </p:cNvPr>
              <p:cNvPicPr>
                <a:picLocks noChangeAspect="1"/>
              </p:cNvPicPr>
              <p:nvPr/>
            </p:nvPicPr>
            <p:blipFill>
              <a:blip r:embed="rId7"/>
              <a:stretch>
                <a:fillRect/>
              </a:stretch>
            </p:blipFill>
            <p:spPr>
              <a:xfrm>
                <a:off x="871675" y="4606334"/>
                <a:ext cx="2286571" cy="1015663"/>
              </a:xfrm>
              <a:prstGeom prst="rect">
                <a:avLst/>
              </a:prstGeom>
            </p:spPr>
          </p:pic>
          <p:pic>
            <p:nvPicPr>
              <p:cNvPr id="36" name="Image 35">
                <a:extLst>
                  <a:ext uri="{FF2B5EF4-FFF2-40B4-BE49-F238E27FC236}">
                    <a16:creationId xmlns:a16="http://schemas.microsoft.com/office/drawing/2014/main" id="{32192850-C619-9C60-FC9D-DAC9C1CD4833}"/>
                  </a:ext>
                </a:extLst>
              </p:cNvPr>
              <p:cNvPicPr>
                <a:picLocks noChangeAspect="1"/>
              </p:cNvPicPr>
              <p:nvPr/>
            </p:nvPicPr>
            <p:blipFill>
              <a:blip r:embed="rId7"/>
              <a:stretch>
                <a:fillRect/>
              </a:stretch>
            </p:blipFill>
            <p:spPr>
              <a:xfrm>
                <a:off x="1093826" y="4865060"/>
                <a:ext cx="2286571" cy="1015663"/>
              </a:xfrm>
              <a:prstGeom prst="rect">
                <a:avLst/>
              </a:prstGeom>
            </p:spPr>
          </p:pic>
        </p:grpSp>
        <p:grpSp>
          <p:nvGrpSpPr>
            <p:cNvPr id="18" name="Groupe 42">
              <a:extLst>
                <a:ext uri="{FF2B5EF4-FFF2-40B4-BE49-F238E27FC236}">
                  <a16:creationId xmlns:a16="http://schemas.microsoft.com/office/drawing/2014/main" id="{8B1272A9-666D-1852-B204-7AF1BEB7FDD9}"/>
                </a:ext>
              </a:extLst>
            </p:cNvPr>
            <p:cNvGrpSpPr/>
            <p:nvPr/>
          </p:nvGrpSpPr>
          <p:grpSpPr>
            <a:xfrm>
              <a:off x="3248771" y="4091893"/>
              <a:ext cx="2599251" cy="1788830"/>
              <a:chOff x="3730573" y="3849397"/>
              <a:chExt cx="2972081" cy="1788830"/>
            </a:xfrm>
          </p:grpSpPr>
          <p:pic>
            <p:nvPicPr>
              <p:cNvPr id="29" name="Image 38" descr="Une image contenant Graphique, graphisme, Police, vert&#10;&#10;Description générée automatiquement">
                <a:extLst>
                  <a:ext uri="{FF2B5EF4-FFF2-40B4-BE49-F238E27FC236}">
                    <a16:creationId xmlns:a16="http://schemas.microsoft.com/office/drawing/2014/main" id="{A9950120-FCF3-6C08-5E69-E805A3061D2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30573" y="3849397"/>
                <a:ext cx="2295241" cy="1015664"/>
              </a:xfrm>
              <a:prstGeom prst="rect">
                <a:avLst/>
              </a:prstGeom>
            </p:spPr>
          </p:pic>
          <p:pic>
            <p:nvPicPr>
              <p:cNvPr id="30" name="Image 39" descr="Une image contenant Graphique, graphisme, Police, vert&#10;&#10;Description générée automatiquement">
                <a:extLst>
                  <a:ext uri="{FF2B5EF4-FFF2-40B4-BE49-F238E27FC236}">
                    <a16:creationId xmlns:a16="http://schemas.microsoft.com/office/drawing/2014/main" id="{9CAB49FF-B990-CA0E-2020-6F852BB4D2A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63111" y="4104185"/>
                <a:ext cx="2295241" cy="1015664"/>
              </a:xfrm>
              <a:prstGeom prst="rect">
                <a:avLst/>
              </a:prstGeom>
            </p:spPr>
          </p:pic>
          <p:pic>
            <p:nvPicPr>
              <p:cNvPr id="31" name="Image 40" descr="Une image contenant Graphique, graphisme, Police, vert&#10;&#10;Description générée automatiquement">
                <a:extLst>
                  <a:ext uri="{FF2B5EF4-FFF2-40B4-BE49-F238E27FC236}">
                    <a16:creationId xmlns:a16="http://schemas.microsoft.com/office/drawing/2014/main" id="{8977DAA5-B051-903A-4E3F-4D8180BB4B3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95649" y="4369519"/>
                <a:ext cx="2295241" cy="1015664"/>
              </a:xfrm>
              <a:prstGeom prst="rect">
                <a:avLst/>
              </a:prstGeom>
            </p:spPr>
          </p:pic>
          <p:pic>
            <p:nvPicPr>
              <p:cNvPr id="32" name="Image 41" descr="Une image contenant Graphique, graphisme, Police, vert&#10;&#10;Description générée automatiquement">
                <a:extLst>
                  <a:ext uri="{FF2B5EF4-FFF2-40B4-BE49-F238E27FC236}">
                    <a16:creationId xmlns:a16="http://schemas.microsoft.com/office/drawing/2014/main" id="{54B98681-E752-97EB-C9A0-6C0A059DDD4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07413" y="4622563"/>
                <a:ext cx="2295241" cy="1015664"/>
              </a:xfrm>
              <a:prstGeom prst="rect">
                <a:avLst/>
              </a:prstGeom>
            </p:spPr>
          </p:pic>
        </p:grpSp>
        <p:grpSp>
          <p:nvGrpSpPr>
            <p:cNvPr id="19" name="Groupe 43">
              <a:extLst>
                <a:ext uri="{FF2B5EF4-FFF2-40B4-BE49-F238E27FC236}">
                  <a16:creationId xmlns:a16="http://schemas.microsoft.com/office/drawing/2014/main" id="{0F651A7F-3F25-8CB9-3CFD-69D315394FE2}"/>
                </a:ext>
              </a:extLst>
            </p:cNvPr>
            <p:cNvGrpSpPr/>
            <p:nvPr/>
          </p:nvGrpSpPr>
          <p:grpSpPr>
            <a:xfrm>
              <a:off x="6170125" y="4091893"/>
              <a:ext cx="2580702" cy="1788830"/>
              <a:chOff x="3741177" y="3849397"/>
              <a:chExt cx="2950872" cy="1788830"/>
            </a:xfrm>
          </p:grpSpPr>
          <p:pic>
            <p:nvPicPr>
              <p:cNvPr id="25" name="Image 44">
                <a:extLst>
                  <a:ext uri="{FF2B5EF4-FFF2-40B4-BE49-F238E27FC236}">
                    <a16:creationId xmlns:a16="http://schemas.microsoft.com/office/drawing/2014/main" id="{86BADDC8-1820-F3C6-E31B-6D4593C576C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741177" y="3849397"/>
                <a:ext cx="2274032" cy="1015664"/>
              </a:xfrm>
              <a:prstGeom prst="rect">
                <a:avLst/>
              </a:prstGeom>
            </p:spPr>
          </p:pic>
          <p:pic>
            <p:nvPicPr>
              <p:cNvPr id="26" name="Image 45">
                <a:extLst>
                  <a:ext uri="{FF2B5EF4-FFF2-40B4-BE49-F238E27FC236}">
                    <a16:creationId xmlns:a16="http://schemas.microsoft.com/office/drawing/2014/main" id="{689F0963-84F4-2A29-D797-C470CD6A592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973715" y="4104185"/>
                <a:ext cx="2274032" cy="1015664"/>
              </a:xfrm>
              <a:prstGeom prst="rect">
                <a:avLst/>
              </a:prstGeom>
            </p:spPr>
          </p:pic>
          <p:pic>
            <p:nvPicPr>
              <p:cNvPr id="27" name="Image 46">
                <a:extLst>
                  <a:ext uri="{FF2B5EF4-FFF2-40B4-BE49-F238E27FC236}">
                    <a16:creationId xmlns:a16="http://schemas.microsoft.com/office/drawing/2014/main" id="{15297837-AC85-C743-986C-3336BE42237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4206253" y="4369519"/>
                <a:ext cx="2274032" cy="1015664"/>
              </a:xfrm>
              <a:prstGeom prst="rect">
                <a:avLst/>
              </a:prstGeom>
            </p:spPr>
          </p:pic>
          <p:pic>
            <p:nvPicPr>
              <p:cNvPr id="28" name="Image 47">
                <a:extLst>
                  <a:ext uri="{FF2B5EF4-FFF2-40B4-BE49-F238E27FC236}">
                    <a16:creationId xmlns:a16="http://schemas.microsoft.com/office/drawing/2014/main" id="{4D48340C-F20E-745B-1AF3-E99A1CA476E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4418017" y="4622563"/>
                <a:ext cx="2274032" cy="1015664"/>
              </a:xfrm>
              <a:prstGeom prst="rect">
                <a:avLst/>
              </a:prstGeom>
            </p:spPr>
          </p:pic>
        </p:grpSp>
        <p:grpSp>
          <p:nvGrpSpPr>
            <p:cNvPr id="20" name="Groupe 48">
              <a:extLst>
                <a:ext uri="{FF2B5EF4-FFF2-40B4-BE49-F238E27FC236}">
                  <a16:creationId xmlns:a16="http://schemas.microsoft.com/office/drawing/2014/main" id="{C44ABC06-7885-57DF-8FB8-CC186164AC03}"/>
                </a:ext>
              </a:extLst>
            </p:cNvPr>
            <p:cNvGrpSpPr/>
            <p:nvPr/>
          </p:nvGrpSpPr>
          <p:grpSpPr>
            <a:xfrm>
              <a:off x="9072931" y="4094679"/>
              <a:ext cx="2580702" cy="1783259"/>
              <a:chOff x="3741177" y="3852182"/>
              <a:chExt cx="2950872" cy="1783259"/>
            </a:xfrm>
          </p:grpSpPr>
          <p:pic>
            <p:nvPicPr>
              <p:cNvPr id="21" name="Image 49">
                <a:extLst>
                  <a:ext uri="{FF2B5EF4-FFF2-40B4-BE49-F238E27FC236}">
                    <a16:creationId xmlns:a16="http://schemas.microsoft.com/office/drawing/2014/main" id="{B0A2C88A-202F-C077-07DB-E4245E0FCDE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3741177" y="3852182"/>
                <a:ext cx="2274032" cy="1010093"/>
              </a:xfrm>
              <a:prstGeom prst="rect">
                <a:avLst/>
              </a:prstGeom>
            </p:spPr>
          </p:pic>
          <p:pic>
            <p:nvPicPr>
              <p:cNvPr id="22" name="Image 50">
                <a:extLst>
                  <a:ext uri="{FF2B5EF4-FFF2-40B4-BE49-F238E27FC236}">
                    <a16:creationId xmlns:a16="http://schemas.microsoft.com/office/drawing/2014/main" id="{6501EC31-EBA8-FF5F-FDE2-5ADE8119CBC8}"/>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3973715" y="4106970"/>
                <a:ext cx="2274032" cy="1010093"/>
              </a:xfrm>
              <a:prstGeom prst="rect">
                <a:avLst/>
              </a:prstGeom>
            </p:spPr>
          </p:pic>
          <p:pic>
            <p:nvPicPr>
              <p:cNvPr id="23" name="Image 51">
                <a:extLst>
                  <a:ext uri="{FF2B5EF4-FFF2-40B4-BE49-F238E27FC236}">
                    <a16:creationId xmlns:a16="http://schemas.microsoft.com/office/drawing/2014/main" id="{7A8774B9-55B4-C6EC-6682-EB5541F521D2}"/>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206253" y="4372304"/>
                <a:ext cx="2274032" cy="1010093"/>
              </a:xfrm>
              <a:prstGeom prst="rect">
                <a:avLst/>
              </a:prstGeom>
            </p:spPr>
          </p:pic>
          <p:pic>
            <p:nvPicPr>
              <p:cNvPr id="24" name="Image 52">
                <a:extLst>
                  <a:ext uri="{FF2B5EF4-FFF2-40B4-BE49-F238E27FC236}">
                    <a16:creationId xmlns:a16="http://schemas.microsoft.com/office/drawing/2014/main" id="{A8CD3CCA-4B0C-52EC-06CB-8CB8080EFF29}"/>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418017" y="4625348"/>
                <a:ext cx="2274032" cy="1010093"/>
              </a:xfrm>
              <a:prstGeom prst="rect">
                <a:avLst/>
              </a:prstGeom>
            </p:spPr>
          </p:pic>
        </p:grpSp>
      </p:grpSp>
      <p:sp>
        <p:nvSpPr>
          <p:cNvPr id="37" name="TextBox 5">
            <a:extLst>
              <a:ext uri="{FF2B5EF4-FFF2-40B4-BE49-F238E27FC236}">
                <a16:creationId xmlns:a16="http://schemas.microsoft.com/office/drawing/2014/main" id="{5D2AB585-7494-C8BD-A1EF-1C150AF71795}"/>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11884137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A52AC-753E-E299-4793-91606147D68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48A94B4-4C77-4F6B-3402-AE302CA094C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E045148B-E427-35C2-7F9F-FA0AABF3FA47}"/>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B6E2CECC-F6A2-BFBF-048E-0206A084BC6F}"/>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32129029-5653-3894-7C1F-1332608E87CA}"/>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5594D92E-F9A5-8A48-171D-090C451E99EF}"/>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2" name="Group 12">
            <a:extLst>
              <a:ext uri="{FF2B5EF4-FFF2-40B4-BE49-F238E27FC236}">
                <a16:creationId xmlns:a16="http://schemas.microsoft.com/office/drawing/2014/main" id="{F7519E51-D64D-E3E1-B731-830FF917C508}"/>
              </a:ext>
            </a:extLst>
          </p:cNvPr>
          <p:cNvGrpSpPr/>
          <p:nvPr/>
        </p:nvGrpSpPr>
        <p:grpSpPr>
          <a:xfrm>
            <a:off x="9360708" y="6749773"/>
            <a:ext cx="4411367" cy="1128931"/>
            <a:chOff x="0" y="0"/>
            <a:chExt cx="2269920" cy="2496304"/>
          </a:xfrm>
        </p:grpSpPr>
        <p:sp>
          <p:nvSpPr>
            <p:cNvPr id="13" name="Freeform 13">
              <a:extLst>
                <a:ext uri="{FF2B5EF4-FFF2-40B4-BE49-F238E27FC236}">
                  <a16:creationId xmlns:a16="http://schemas.microsoft.com/office/drawing/2014/main" id="{8E4E7154-AE06-9D1E-92C4-6FA9C728D3C4}"/>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0C79426D-6265-CE76-414C-AFC92C804F65}"/>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1279BC9E-6538-8B8A-B075-BCF17EF6C1AC}"/>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378BF905-F4FB-6815-8452-3A7B2ECF2D8B}"/>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30BC6E1D-01C8-B382-682C-343582926E96}"/>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B84A2B6C-1B5C-1C41-235E-C4C5CE84B61A}"/>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900B939B-8A0C-6C90-6F42-293A5856E5EE}"/>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5DF77D39-DCF8-EC39-5D63-310E0F00FD94}"/>
              </a:ext>
            </a:extLst>
          </p:cNvPr>
          <p:cNvGrpSpPr/>
          <p:nvPr/>
        </p:nvGrpSpPr>
        <p:grpSpPr>
          <a:xfrm>
            <a:off x="4597336" y="6743699"/>
            <a:ext cx="4546664" cy="3276601"/>
            <a:chOff x="0" y="0"/>
            <a:chExt cx="2339538" cy="2496304"/>
          </a:xfrm>
        </p:grpSpPr>
        <p:sp>
          <p:nvSpPr>
            <p:cNvPr id="21" name="Freeform 21">
              <a:extLst>
                <a:ext uri="{FF2B5EF4-FFF2-40B4-BE49-F238E27FC236}">
                  <a16:creationId xmlns:a16="http://schemas.microsoft.com/office/drawing/2014/main" id="{AED48B1A-9917-C50A-A5DB-3BF2575B041A}"/>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197DC9B5-F1CD-CA3A-B83D-8864BD4D9D7A}"/>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42683751-747B-B023-FC26-1A2B7597BF03}"/>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5A8D32F7-DBE1-1DB2-3857-422D6026F611}"/>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895719EA-34C4-155B-2832-76887B467CBF}"/>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3120E8FF-C929-028D-298A-5383C344A6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50073D22-4615-1F69-072B-45DF3CBD8EDB}"/>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06FA0702-2E43-D5BB-290E-96D896F5ACE0}"/>
              </a:ext>
            </a:extLst>
          </p:cNvPr>
          <p:cNvSpPr txBox="1"/>
          <p:nvPr/>
        </p:nvSpPr>
        <p:spPr>
          <a:xfrm>
            <a:off x="10338114"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D9255937-2B2A-3041-1E58-37B2A1651064}"/>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61BBC222-361D-2D43-2D42-AB6A167A5B6C}"/>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C6F928CD-D892-DF08-F053-8B6321F540C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22C2624C-E02D-0394-E3BC-8323CA98D635}"/>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A4C5A4C9-FA6E-4E67-0769-D853E8F71665}"/>
              </a:ext>
            </a:extLst>
          </p:cNvPr>
          <p:cNvSpPr txBox="1"/>
          <p:nvPr/>
        </p:nvSpPr>
        <p:spPr>
          <a:xfrm>
            <a:off x="14664190"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3DDC9D99-434C-1A61-F344-B54AFE9002C8}"/>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E4C5243A-4982-7B67-A5C4-1ABE6DC2B796}"/>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5357160A-7E9F-6C22-C957-E7B9B03FC97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EA83EF7A-713F-28C7-6C9E-15D3A6686220}"/>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5FB39827-C829-94B2-E4C1-28CA5824B2D6}"/>
              </a:ext>
            </a:extLst>
          </p:cNvPr>
          <p:cNvSpPr txBox="1"/>
          <p:nvPr/>
        </p:nvSpPr>
        <p:spPr>
          <a:xfrm>
            <a:off x="6565461" y="6366783"/>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377009D4-DB4B-75D7-2A56-B5E5BB03D082}"/>
              </a:ext>
            </a:extLst>
          </p:cNvPr>
          <p:cNvSpPr txBox="1"/>
          <p:nvPr/>
        </p:nvSpPr>
        <p:spPr>
          <a:xfrm>
            <a:off x="11277600"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DFDDDEF5-40DD-F565-C7D5-CD221C794ED2}"/>
              </a:ext>
            </a:extLst>
          </p:cNvPr>
          <p:cNvSpPr txBox="1"/>
          <p:nvPr/>
        </p:nvSpPr>
        <p:spPr>
          <a:xfrm>
            <a:off x="15696576"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49B100E9-F9AF-6529-5EBA-A3ED86023631}"/>
              </a:ext>
            </a:extLst>
          </p:cNvPr>
          <p:cNvSpPr txBox="1"/>
          <p:nvPr/>
        </p:nvSpPr>
        <p:spPr>
          <a:xfrm>
            <a:off x="5827183"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grpSp>
        <p:nvGrpSpPr>
          <p:cNvPr id="57" name="Group 57">
            <a:extLst>
              <a:ext uri="{FF2B5EF4-FFF2-40B4-BE49-F238E27FC236}">
                <a16:creationId xmlns:a16="http://schemas.microsoft.com/office/drawing/2014/main" id="{5625D7B7-6384-1E87-93F7-1271A36FEF51}"/>
              </a:ext>
            </a:extLst>
          </p:cNvPr>
          <p:cNvGrpSpPr/>
          <p:nvPr/>
        </p:nvGrpSpPr>
        <p:grpSpPr>
          <a:xfrm rot="5400000">
            <a:off x="12228919" y="3412119"/>
            <a:ext cx="1569555" cy="839931"/>
            <a:chOff x="0" y="0"/>
            <a:chExt cx="1223127" cy="654544"/>
          </a:xfrm>
        </p:grpSpPr>
        <p:sp>
          <p:nvSpPr>
            <p:cNvPr id="58" name="Freeform 58">
              <a:extLst>
                <a:ext uri="{FF2B5EF4-FFF2-40B4-BE49-F238E27FC236}">
                  <a16:creationId xmlns:a16="http://schemas.microsoft.com/office/drawing/2014/main" id="{55F21B23-D996-D8B9-3D88-4215B3E6A35A}"/>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D29F83D3-CFCC-2452-ED3F-28949E9F67FB}"/>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BC40B4D7-88F3-C140-62DD-26280AF03247}"/>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787C733B-4A07-FA4D-7D86-871A9FC3B7A6}"/>
              </a:ext>
            </a:extLst>
          </p:cNvPr>
          <p:cNvSpPr txBox="1"/>
          <p:nvPr/>
        </p:nvSpPr>
        <p:spPr>
          <a:xfrm rot="5400000">
            <a:off x="11761579" y="3563751"/>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pic>
        <p:nvPicPr>
          <p:cNvPr id="3" name="Image 4">
            <a:extLst>
              <a:ext uri="{FF2B5EF4-FFF2-40B4-BE49-F238E27FC236}">
                <a16:creationId xmlns:a16="http://schemas.microsoft.com/office/drawing/2014/main" id="{435CA748-A0F0-DF93-30BF-9164AF9F59E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4637130" y="440843"/>
            <a:ext cx="3099699" cy="1510477"/>
          </a:xfrm>
          <a:prstGeom prst="rect">
            <a:avLst/>
          </a:prstGeom>
        </p:spPr>
      </p:pic>
      <p:grpSp>
        <p:nvGrpSpPr>
          <p:cNvPr id="77" name="Group 8">
            <a:extLst>
              <a:ext uri="{FF2B5EF4-FFF2-40B4-BE49-F238E27FC236}">
                <a16:creationId xmlns:a16="http://schemas.microsoft.com/office/drawing/2014/main" id="{AF324DC8-054C-320A-D86E-BA99E8BBAEF2}"/>
              </a:ext>
            </a:extLst>
          </p:cNvPr>
          <p:cNvGrpSpPr/>
          <p:nvPr/>
        </p:nvGrpSpPr>
        <p:grpSpPr>
          <a:xfrm>
            <a:off x="5076181" y="2929537"/>
            <a:ext cx="7517550" cy="1842095"/>
            <a:chOff x="0" y="0"/>
            <a:chExt cx="3172940" cy="796749"/>
          </a:xfrm>
        </p:grpSpPr>
        <p:sp>
          <p:nvSpPr>
            <p:cNvPr id="78" name="Freeform 9">
              <a:extLst>
                <a:ext uri="{FF2B5EF4-FFF2-40B4-BE49-F238E27FC236}">
                  <a16:creationId xmlns:a16="http://schemas.microsoft.com/office/drawing/2014/main" id="{E6E29C41-FCD2-3338-5B62-83866B45154C}"/>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Freeform 10">
              <a:extLst>
                <a:ext uri="{FF2B5EF4-FFF2-40B4-BE49-F238E27FC236}">
                  <a16:creationId xmlns:a16="http://schemas.microsoft.com/office/drawing/2014/main" id="{CFAD5E8F-ED96-0B5E-B74F-15F60C1BE234}"/>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Freeform 11">
              <a:extLst>
                <a:ext uri="{FF2B5EF4-FFF2-40B4-BE49-F238E27FC236}">
                  <a16:creationId xmlns:a16="http://schemas.microsoft.com/office/drawing/2014/main" id="{981E43B4-D0D9-D6C8-4B7E-4ADE21736D36}"/>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8" name="Group 62">
            <a:extLst>
              <a:ext uri="{FF2B5EF4-FFF2-40B4-BE49-F238E27FC236}">
                <a16:creationId xmlns:a16="http://schemas.microsoft.com/office/drawing/2014/main" id="{BC6E48E5-1DCC-0347-4FE6-33C672FA671A}"/>
              </a:ext>
            </a:extLst>
          </p:cNvPr>
          <p:cNvGrpSpPr/>
          <p:nvPr/>
        </p:nvGrpSpPr>
        <p:grpSpPr>
          <a:xfrm>
            <a:off x="318543" y="492576"/>
            <a:ext cx="3444840" cy="1362151"/>
            <a:chOff x="0" y="0"/>
            <a:chExt cx="2263775" cy="1074441"/>
          </a:xfrm>
        </p:grpSpPr>
        <p:sp>
          <p:nvSpPr>
            <p:cNvPr id="99" name="Freeform 63">
              <a:extLst>
                <a:ext uri="{FF2B5EF4-FFF2-40B4-BE49-F238E27FC236}">
                  <a16:creationId xmlns:a16="http://schemas.microsoft.com/office/drawing/2014/main" id="{0423203A-0045-1746-2513-1B701AFB08E6}"/>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0" name="Freeform 64">
              <a:extLst>
                <a:ext uri="{FF2B5EF4-FFF2-40B4-BE49-F238E27FC236}">
                  <a16:creationId xmlns:a16="http://schemas.microsoft.com/office/drawing/2014/main" id="{11E79006-1EC4-5707-687E-6DCAE5FBE4CF}"/>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1" name="Freeform 65">
              <a:extLst>
                <a:ext uri="{FF2B5EF4-FFF2-40B4-BE49-F238E27FC236}">
                  <a16:creationId xmlns:a16="http://schemas.microsoft.com/office/drawing/2014/main" id="{B0A80AFF-B22D-5921-6B60-E22F89843E0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2" name="Group 66">
            <a:extLst>
              <a:ext uri="{FF2B5EF4-FFF2-40B4-BE49-F238E27FC236}">
                <a16:creationId xmlns:a16="http://schemas.microsoft.com/office/drawing/2014/main" id="{439E70C6-E63E-EC64-B657-1EB708B0E73C}"/>
              </a:ext>
            </a:extLst>
          </p:cNvPr>
          <p:cNvGrpSpPr/>
          <p:nvPr/>
        </p:nvGrpSpPr>
        <p:grpSpPr>
          <a:xfrm>
            <a:off x="705361" y="221760"/>
            <a:ext cx="2671204" cy="566577"/>
            <a:chOff x="0" y="0"/>
            <a:chExt cx="1755380" cy="372326"/>
          </a:xfrm>
        </p:grpSpPr>
        <p:sp>
          <p:nvSpPr>
            <p:cNvPr id="103" name="Freeform 67">
              <a:extLst>
                <a:ext uri="{FF2B5EF4-FFF2-40B4-BE49-F238E27FC236}">
                  <a16:creationId xmlns:a16="http://schemas.microsoft.com/office/drawing/2014/main" id="{EC5EF222-617C-75DA-E7F9-798771CF3F3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Freeform 68">
              <a:extLst>
                <a:ext uri="{FF2B5EF4-FFF2-40B4-BE49-F238E27FC236}">
                  <a16:creationId xmlns:a16="http://schemas.microsoft.com/office/drawing/2014/main" id="{83D664FB-1F2D-EA2D-B34E-E88748999DB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5" name="Freeform 69">
              <a:extLst>
                <a:ext uri="{FF2B5EF4-FFF2-40B4-BE49-F238E27FC236}">
                  <a16:creationId xmlns:a16="http://schemas.microsoft.com/office/drawing/2014/main" id="{76D6C537-1C23-4CE7-BCF5-E0852D9FE8E8}"/>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6" name="TextBox 70">
            <a:extLst>
              <a:ext uri="{FF2B5EF4-FFF2-40B4-BE49-F238E27FC236}">
                <a16:creationId xmlns:a16="http://schemas.microsoft.com/office/drawing/2014/main" id="{72884FA3-25F9-8152-C08C-6BD7F5A1F306}"/>
              </a:ext>
            </a:extLst>
          </p:cNvPr>
          <p:cNvSpPr txBox="1"/>
          <p:nvPr/>
        </p:nvSpPr>
        <p:spPr>
          <a:xfrm>
            <a:off x="775623" y="40139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sp>
        <p:nvSpPr>
          <p:cNvPr id="107" name="TextBox 71">
            <a:extLst>
              <a:ext uri="{FF2B5EF4-FFF2-40B4-BE49-F238E27FC236}">
                <a16:creationId xmlns:a16="http://schemas.microsoft.com/office/drawing/2014/main" id="{74F38089-F614-D9CB-7B2A-6CBF5C07E75D}"/>
              </a:ext>
            </a:extLst>
          </p:cNvPr>
          <p:cNvSpPr txBox="1"/>
          <p:nvPr/>
        </p:nvSpPr>
        <p:spPr>
          <a:xfrm>
            <a:off x="335936" y="855884"/>
            <a:ext cx="3259048" cy="781945"/>
          </a:xfrm>
          <a:prstGeom prst="rect">
            <a:avLst/>
          </a:prstGeom>
        </p:spPr>
        <p:txBody>
          <a:bodyPr wrap="square"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rPr>
              <a:t>.</a:t>
            </a:r>
          </a:p>
        </p:txBody>
      </p:sp>
      <p:grpSp>
        <p:nvGrpSpPr>
          <p:cNvPr id="108" name="Group 72">
            <a:extLst>
              <a:ext uri="{FF2B5EF4-FFF2-40B4-BE49-F238E27FC236}">
                <a16:creationId xmlns:a16="http://schemas.microsoft.com/office/drawing/2014/main" id="{EE4DB11A-5AE0-A74E-47FB-9319F74C8662}"/>
              </a:ext>
            </a:extLst>
          </p:cNvPr>
          <p:cNvGrpSpPr/>
          <p:nvPr/>
        </p:nvGrpSpPr>
        <p:grpSpPr>
          <a:xfrm>
            <a:off x="421320" y="2459123"/>
            <a:ext cx="3444840" cy="1635002"/>
            <a:chOff x="0" y="0"/>
            <a:chExt cx="2263775" cy="1074441"/>
          </a:xfrm>
        </p:grpSpPr>
        <p:sp>
          <p:nvSpPr>
            <p:cNvPr id="109" name="Freeform 73">
              <a:extLst>
                <a:ext uri="{FF2B5EF4-FFF2-40B4-BE49-F238E27FC236}">
                  <a16:creationId xmlns:a16="http://schemas.microsoft.com/office/drawing/2014/main" id="{014E96F0-3CDC-A4A3-3F49-76162EFCC4A6}"/>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0" name="Freeform 74">
              <a:extLst>
                <a:ext uri="{FF2B5EF4-FFF2-40B4-BE49-F238E27FC236}">
                  <a16:creationId xmlns:a16="http://schemas.microsoft.com/office/drawing/2014/main" id="{7B3135D1-CEFA-8EBF-CBC5-E63C83618319}"/>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1" name="Freeform 75">
              <a:extLst>
                <a:ext uri="{FF2B5EF4-FFF2-40B4-BE49-F238E27FC236}">
                  <a16:creationId xmlns:a16="http://schemas.microsoft.com/office/drawing/2014/main" id="{932B5473-FA1B-C236-1312-A400805729B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2" name="Group 76">
            <a:extLst>
              <a:ext uri="{FF2B5EF4-FFF2-40B4-BE49-F238E27FC236}">
                <a16:creationId xmlns:a16="http://schemas.microsoft.com/office/drawing/2014/main" id="{B78D1419-D0AF-F257-91CD-8CA6A81B0BC2}"/>
              </a:ext>
            </a:extLst>
          </p:cNvPr>
          <p:cNvGrpSpPr/>
          <p:nvPr/>
        </p:nvGrpSpPr>
        <p:grpSpPr>
          <a:xfrm>
            <a:off x="811034" y="2171700"/>
            <a:ext cx="2671204" cy="566577"/>
            <a:chOff x="0" y="0"/>
            <a:chExt cx="1755380" cy="372326"/>
          </a:xfrm>
        </p:grpSpPr>
        <p:sp>
          <p:nvSpPr>
            <p:cNvPr id="113" name="Freeform 77">
              <a:extLst>
                <a:ext uri="{FF2B5EF4-FFF2-40B4-BE49-F238E27FC236}">
                  <a16:creationId xmlns:a16="http://schemas.microsoft.com/office/drawing/2014/main" id="{AFA811A7-ABFA-5288-DB25-B073E77C79D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4" name="Freeform 78">
              <a:extLst>
                <a:ext uri="{FF2B5EF4-FFF2-40B4-BE49-F238E27FC236}">
                  <a16:creationId xmlns:a16="http://schemas.microsoft.com/office/drawing/2014/main" id="{5538D047-DDDD-B53E-127A-18EB59A4B2F5}"/>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Freeform 79">
              <a:extLst>
                <a:ext uri="{FF2B5EF4-FFF2-40B4-BE49-F238E27FC236}">
                  <a16:creationId xmlns:a16="http://schemas.microsoft.com/office/drawing/2014/main" id="{4936B5DE-B071-8BF1-00B9-EEF04295078B}"/>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6" name="TextBox 80">
            <a:extLst>
              <a:ext uri="{FF2B5EF4-FFF2-40B4-BE49-F238E27FC236}">
                <a16:creationId xmlns:a16="http://schemas.microsoft.com/office/drawing/2014/main" id="{1D708242-3A78-CE11-AF84-9F56181A6E94}"/>
              </a:ext>
            </a:extLst>
          </p:cNvPr>
          <p:cNvSpPr txBox="1"/>
          <p:nvPr/>
        </p:nvSpPr>
        <p:spPr>
          <a:xfrm>
            <a:off x="1410501" y="3072590"/>
            <a:ext cx="1466478" cy="384401"/>
          </a:xfrm>
          <a:prstGeom prst="rect">
            <a:avLst/>
          </a:prstGeom>
        </p:spPr>
        <p:txBody>
          <a:bodyPr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20 دقيقة</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p:txBody>
      </p:sp>
      <p:sp>
        <p:nvSpPr>
          <p:cNvPr id="117" name="TextBox 81">
            <a:extLst>
              <a:ext uri="{FF2B5EF4-FFF2-40B4-BE49-F238E27FC236}">
                <a16:creationId xmlns:a16="http://schemas.microsoft.com/office/drawing/2014/main" id="{558A6533-91B4-635B-D067-E854AC270C6C}"/>
              </a:ext>
            </a:extLst>
          </p:cNvPr>
          <p:cNvSpPr txBox="1"/>
          <p:nvPr/>
        </p:nvSpPr>
        <p:spPr>
          <a:xfrm>
            <a:off x="1016649" y="2329903"/>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grpSp>
        <p:nvGrpSpPr>
          <p:cNvPr id="8" name="Group 24">
            <a:extLst>
              <a:ext uri="{FF2B5EF4-FFF2-40B4-BE49-F238E27FC236}">
                <a16:creationId xmlns:a16="http://schemas.microsoft.com/office/drawing/2014/main" id="{29B9FE7A-F63A-0DA9-90FB-4E8B179A0656}"/>
              </a:ext>
            </a:extLst>
          </p:cNvPr>
          <p:cNvGrpSpPr/>
          <p:nvPr/>
        </p:nvGrpSpPr>
        <p:grpSpPr>
          <a:xfrm>
            <a:off x="366282" y="6749773"/>
            <a:ext cx="3979782" cy="1097849"/>
            <a:chOff x="0" y="0"/>
            <a:chExt cx="2047842" cy="2496304"/>
          </a:xfrm>
        </p:grpSpPr>
        <p:sp>
          <p:nvSpPr>
            <p:cNvPr id="9" name="Freeform 25">
              <a:extLst>
                <a:ext uri="{FF2B5EF4-FFF2-40B4-BE49-F238E27FC236}">
                  <a16:creationId xmlns:a16="http://schemas.microsoft.com/office/drawing/2014/main" id="{600E866D-5F55-0319-5F05-810A37F2C062}"/>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26">
              <a:extLst>
                <a:ext uri="{FF2B5EF4-FFF2-40B4-BE49-F238E27FC236}">
                  <a16:creationId xmlns:a16="http://schemas.microsoft.com/office/drawing/2014/main" id="{E1588A8D-7D03-31FE-FF7D-DCD2F32D4569}"/>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27">
              <a:extLst>
                <a:ext uri="{FF2B5EF4-FFF2-40B4-BE49-F238E27FC236}">
                  <a16:creationId xmlns:a16="http://schemas.microsoft.com/office/drawing/2014/main" id="{2009868B-C755-3DAE-C8C0-457C98129838}"/>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4" name="Freeform 48">
            <a:extLst>
              <a:ext uri="{FF2B5EF4-FFF2-40B4-BE49-F238E27FC236}">
                <a16:creationId xmlns:a16="http://schemas.microsoft.com/office/drawing/2014/main" id="{09474EBD-4A10-BDAA-7FD4-6B42A04840C2}"/>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2" name="Group 49">
            <a:extLst>
              <a:ext uri="{FF2B5EF4-FFF2-40B4-BE49-F238E27FC236}">
                <a16:creationId xmlns:a16="http://schemas.microsoft.com/office/drawing/2014/main" id="{4AC34D09-D552-A66E-1B51-22DCF244F081}"/>
              </a:ext>
            </a:extLst>
          </p:cNvPr>
          <p:cNvGrpSpPr/>
          <p:nvPr/>
        </p:nvGrpSpPr>
        <p:grpSpPr>
          <a:xfrm>
            <a:off x="1843338" y="6272311"/>
            <a:ext cx="845407" cy="845407"/>
            <a:chOff x="0" y="0"/>
            <a:chExt cx="812800" cy="812800"/>
          </a:xfrm>
        </p:grpSpPr>
        <p:sp>
          <p:nvSpPr>
            <p:cNvPr id="63" name="Freeform 50">
              <a:extLst>
                <a:ext uri="{FF2B5EF4-FFF2-40B4-BE49-F238E27FC236}">
                  <a16:creationId xmlns:a16="http://schemas.microsoft.com/office/drawing/2014/main" id="{0E46529D-DDB0-1BB3-D290-3FD27CFD2AC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TextBox 51">
              <a:extLst>
                <a:ext uri="{FF2B5EF4-FFF2-40B4-BE49-F238E27FC236}">
                  <a16:creationId xmlns:a16="http://schemas.microsoft.com/office/drawing/2014/main" id="{2C487D29-4C04-E4E0-6DB0-89D9BF67328D}"/>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5" name="TextBox 52">
            <a:extLst>
              <a:ext uri="{FF2B5EF4-FFF2-40B4-BE49-F238E27FC236}">
                <a16:creationId xmlns:a16="http://schemas.microsoft.com/office/drawing/2014/main" id="{AD94675C-B410-7C96-16D9-2D5405E0086B}"/>
              </a:ext>
            </a:extLst>
          </p:cNvPr>
          <p:cNvSpPr txBox="1"/>
          <p:nvPr/>
        </p:nvSpPr>
        <p:spPr>
          <a:xfrm>
            <a:off x="1988545" y="641552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66" name="TextBox 53">
            <a:extLst>
              <a:ext uri="{FF2B5EF4-FFF2-40B4-BE49-F238E27FC236}">
                <a16:creationId xmlns:a16="http://schemas.microsoft.com/office/drawing/2014/main" id="{101A59EE-EBB3-DC99-FD02-1D9038B7F572}"/>
              </a:ext>
            </a:extLst>
          </p:cNvPr>
          <p:cNvSpPr txBox="1"/>
          <p:nvPr/>
        </p:nvSpPr>
        <p:spPr>
          <a:xfrm>
            <a:off x="950393"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26" name="ZoneTexte 25">
            <a:extLst>
              <a:ext uri="{FF2B5EF4-FFF2-40B4-BE49-F238E27FC236}">
                <a16:creationId xmlns:a16="http://schemas.microsoft.com/office/drawing/2014/main" id="{2D7BFA79-F905-688E-F6D8-44AAADCE2F8E}"/>
              </a:ext>
            </a:extLst>
          </p:cNvPr>
          <p:cNvSpPr txBox="1"/>
          <p:nvPr/>
        </p:nvSpPr>
        <p:spPr>
          <a:xfrm>
            <a:off x="4641663" y="7830866"/>
            <a:ext cx="4159490" cy="203132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يقدم منشط الورشة: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طريقة العمل (ثنائيات – مجموعات صغرى – جماعة القسم...)؛</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مقترحات للعمليات والأنشطة المطلوبة؛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الوسائل المعتمدة؛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المنتوج المنتظر؛</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نوع أو أنواع التحفيز الممكن استخدامه(ا).</a:t>
            </a:r>
          </a:p>
        </p:txBody>
      </p:sp>
      <p:sp>
        <p:nvSpPr>
          <p:cNvPr id="24" name="TextBox 54">
            <a:extLst>
              <a:ext uri="{FF2B5EF4-FFF2-40B4-BE49-F238E27FC236}">
                <a16:creationId xmlns:a16="http://schemas.microsoft.com/office/drawing/2014/main" id="{0FA0E0F7-05E4-590B-F60B-D31AC6D0DFD7}"/>
              </a:ext>
            </a:extLst>
          </p:cNvPr>
          <p:cNvSpPr txBox="1"/>
          <p:nvPr/>
        </p:nvSpPr>
        <p:spPr>
          <a:xfrm>
            <a:off x="5257800" y="3581899"/>
            <a:ext cx="6911277" cy="342401"/>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dirty="0">
                <a:solidFill>
                  <a:srgbClr val="2A2B39"/>
                </a:solidFill>
                <a:latin typeface="IBM Plex Sans Arabic"/>
                <a:ea typeface="IBM Plex Sans Arabic"/>
                <a:cs typeface="IBM Plex Sans Arabic"/>
                <a:sym typeface="IBM Plex Sans Arabic"/>
                <a:rtl/>
              </a:rPr>
              <a:t>بناء مفهوم القسمة من خلال حل وضعيات مسائل.</a:t>
            </a:r>
            <a:endParaRPr kumimoji="0" lang="ar-EG" sz="24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endParaRPr>
          </a:p>
        </p:txBody>
      </p:sp>
      <p:grpSp>
        <p:nvGrpSpPr>
          <p:cNvPr id="25" name="Group 11">
            <a:extLst>
              <a:ext uri="{FF2B5EF4-FFF2-40B4-BE49-F238E27FC236}">
                <a16:creationId xmlns:a16="http://schemas.microsoft.com/office/drawing/2014/main" id="{02FC9EF5-4B66-2311-AAC4-601D6484830E}"/>
              </a:ext>
            </a:extLst>
          </p:cNvPr>
          <p:cNvGrpSpPr/>
          <p:nvPr/>
        </p:nvGrpSpPr>
        <p:grpSpPr>
          <a:xfrm>
            <a:off x="4959397" y="287469"/>
            <a:ext cx="8557141" cy="1462740"/>
            <a:chOff x="1787" y="0"/>
            <a:chExt cx="4527112" cy="706045"/>
          </a:xfrm>
        </p:grpSpPr>
        <p:sp>
          <p:nvSpPr>
            <p:cNvPr id="27" name="Freeform 12">
              <a:extLst>
                <a:ext uri="{FF2B5EF4-FFF2-40B4-BE49-F238E27FC236}">
                  <a16:creationId xmlns:a16="http://schemas.microsoft.com/office/drawing/2014/main" id="{4D65AC21-D975-A4D2-FAE6-29594FC7D655}"/>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48" name="TextBox 13">
              <a:extLst>
                <a:ext uri="{FF2B5EF4-FFF2-40B4-BE49-F238E27FC236}">
                  <a16:creationId xmlns:a16="http://schemas.microsoft.com/office/drawing/2014/main" id="{19A28D6A-A244-6E74-FE04-0491D7D11C1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9" name="TextBox 17">
            <a:extLst>
              <a:ext uri="{FF2B5EF4-FFF2-40B4-BE49-F238E27FC236}">
                <a16:creationId xmlns:a16="http://schemas.microsoft.com/office/drawing/2014/main" id="{843814D7-5E26-4C3B-3C2B-171441E5CB30}"/>
              </a:ext>
            </a:extLst>
          </p:cNvPr>
          <p:cNvSpPr txBox="1"/>
          <p:nvPr/>
        </p:nvSpPr>
        <p:spPr>
          <a:xfrm>
            <a:off x="5445402" y="677347"/>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القسمة باستحدام لعبة النقود</a:t>
            </a:r>
          </a:p>
        </p:txBody>
      </p:sp>
    </p:spTree>
    <p:extLst>
      <p:ext uri="{BB962C8B-B14F-4D97-AF65-F5344CB8AC3E}">
        <p14:creationId xmlns:p14="http://schemas.microsoft.com/office/powerpoint/2010/main" val="10363646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A125B-A470-CC29-C528-3142D9D8FBC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1158504-4C1D-2313-DC36-8FE9759D526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848C694E-1EB5-797B-5DC3-56D88B5AC97B}"/>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C9639191-D069-9D9D-D7A3-C5E60F126406}"/>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49AC2DF7-FECD-1673-7967-CF36536021C5}"/>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F9B52AC3-13A7-2361-775C-6C56DCB4C4E7}"/>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2" name="Group 12">
            <a:extLst>
              <a:ext uri="{FF2B5EF4-FFF2-40B4-BE49-F238E27FC236}">
                <a16:creationId xmlns:a16="http://schemas.microsoft.com/office/drawing/2014/main" id="{4DCA6209-388D-C3D6-2008-9C5E50026219}"/>
              </a:ext>
            </a:extLst>
          </p:cNvPr>
          <p:cNvGrpSpPr/>
          <p:nvPr/>
        </p:nvGrpSpPr>
        <p:grpSpPr>
          <a:xfrm>
            <a:off x="9360708" y="6749773"/>
            <a:ext cx="4411367" cy="1128931"/>
            <a:chOff x="0" y="0"/>
            <a:chExt cx="2269920" cy="2496304"/>
          </a:xfrm>
        </p:grpSpPr>
        <p:sp>
          <p:nvSpPr>
            <p:cNvPr id="13" name="Freeform 13">
              <a:extLst>
                <a:ext uri="{FF2B5EF4-FFF2-40B4-BE49-F238E27FC236}">
                  <a16:creationId xmlns:a16="http://schemas.microsoft.com/office/drawing/2014/main" id="{AB1BB88A-8126-9AFD-7462-F49B0732FF16}"/>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E4BA7C17-9DC6-B530-9407-77015497035D}"/>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24328E05-03BE-880C-A00A-FEC091463DCF}"/>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608D1392-734C-6598-1BC9-AB33DDB0742E}"/>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481D8117-D070-601A-1D91-B9992AB4DCE4}"/>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18F1D73F-81FC-C5BC-C92E-809E17EA6AEB}"/>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34A542CF-C2D1-B106-6B8F-98D0CCD14027}"/>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a:extLst>
              <a:ext uri="{FF2B5EF4-FFF2-40B4-BE49-F238E27FC236}">
                <a16:creationId xmlns:a16="http://schemas.microsoft.com/office/drawing/2014/main" id="{82C628A0-C525-57B3-69CA-FF0455BCC160}"/>
              </a:ext>
            </a:extLst>
          </p:cNvPr>
          <p:cNvGrpSpPr/>
          <p:nvPr/>
        </p:nvGrpSpPr>
        <p:grpSpPr>
          <a:xfrm>
            <a:off x="4597336" y="6743700"/>
            <a:ext cx="4546664" cy="1104234"/>
            <a:chOff x="0" y="0"/>
            <a:chExt cx="2339538" cy="2496304"/>
          </a:xfrm>
        </p:grpSpPr>
        <p:sp>
          <p:nvSpPr>
            <p:cNvPr id="21" name="Freeform 21">
              <a:extLst>
                <a:ext uri="{FF2B5EF4-FFF2-40B4-BE49-F238E27FC236}">
                  <a16:creationId xmlns:a16="http://schemas.microsoft.com/office/drawing/2014/main" id="{1F469660-F0CD-720D-3264-C9CFCF3FC385}"/>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AAD73047-B8FD-B324-3EDC-86CA8DD13659}"/>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872AD5A3-49BD-007C-CB5C-DCE0A1C24F1C}"/>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28">
            <a:extLst>
              <a:ext uri="{FF2B5EF4-FFF2-40B4-BE49-F238E27FC236}">
                <a16:creationId xmlns:a16="http://schemas.microsoft.com/office/drawing/2014/main" id="{75A262A5-7B34-BFEC-2C1D-0C750FA42183}"/>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9" name="Group 29">
            <a:extLst>
              <a:ext uri="{FF2B5EF4-FFF2-40B4-BE49-F238E27FC236}">
                <a16:creationId xmlns:a16="http://schemas.microsoft.com/office/drawing/2014/main" id="{D5C181EB-71C3-A875-AB1A-19AFA14CB7D5}"/>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96FEAAD5-4B3F-7D8D-4F47-84531218E4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884891A6-DCBD-E68C-0270-4D0899201ADD}"/>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a:extLst>
              <a:ext uri="{FF2B5EF4-FFF2-40B4-BE49-F238E27FC236}">
                <a16:creationId xmlns:a16="http://schemas.microsoft.com/office/drawing/2014/main" id="{F496B12E-E464-3533-CAD6-4D43C0EFE748}"/>
              </a:ext>
            </a:extLst>
          </p:cNvPr>
          <p:cNvSpPr txBox="1"/>
          <p:nvPr/>
        </p:nvSpPr>
        <p:spPr>
          <a:xfrm>
            <a:off x="10338114"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C673F165-C834-D7D3-A513-8E886D8E5A0A}"/>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a:extLst>
              <a:ext uri="{FF2B5EF4-FFF2-40B4-BE49-F238E27FC236}">
                <a16:creationId xmlns:a16="http://schemas.microsoft.com/office/drawing/2014/main" id="{3325F936-FAE8-A69B-8071-DA1156DE36C3}"/>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F125415F-894D-65B6-E29B-DD7A8D8B0B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4114F062-A3F6-080B-F2EF-CC75008444BD}"/>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7">
            <a:extLst>
              <a:ext uri="{FF2B5EF4-FFF2-40B4-BE49-F238E27FC236}">
                <a16:creationId xmlns:a16="http://schemas.microsoft.com/office/drawing/2014/main" id="{267EA272-8C43-8C44-4837-8BE1D0C667FC}"/>
              </a:ext>
            </a:extLst>
          </p:cNvPr>
          <p:cNvSpPr txBox="1"/>
          <p:nvPr/>
        </p:nvSpPr>
        <p:spPr>
          <a:xfrm>
            <a:off x="14664190"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39" name="Freeform 39">
            <a:extLst>
              <a:ext uri="{FF2B5EF4-FFF2-40B4-BE49-F238E27FC236}">
                <a16:creationId xmlns:a16="http://schemas.microsoft.com/office/drawing/2014/main" id="{DED81526-16B0-478D-8890-F712EE8BAE56}"/>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a:extLst>
              <a:ext uri="{FF2B5EF4-FFF2-40B4-BE49-F238E27FC236}">
                <a16:creationId xmlns:a16="http://schemas.microsoft.com/office/drawing/2014/main" id="{24EACC26-2AAE-4270-29DD-FB68EB5C8292}"/>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40937BC2-9D89-89FF-4A02-E81150F9A53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a:extLst>
                <a:ext uri="{FF2B5EF4-FFF2-40B4-BE49-F238E27FC236}">
                  <a16:creationId xmlns:a16="http://schemas.microsoft.com/office/drawing/2014/main" id="{93B2FBDA-F88F-911E-3392-D87AEA01F94B}"/>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TextBox 43">
            <a:extLst>
              <a:ext uri="{FF2B5EF4-FFF2-40B4-BE49-F238E27FC236}">
                <a16:creationId xmlns:a16="http://schemas.microsoft.com/office/drawing/2014/main" id="{1E282482-08DA-E5A7-0BBB-67674C51E7ED}"/>
              </a:ext>
            </a:extLst>
          </p:cNvPr>
          <p:cNvSpPr txBox="1"/>
          <p:nvPr/>
        </p:nvSpPr>
        <p:spPr>
          <a:xfrm>
            <a:off x="6565461" y="6366783"/>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44" name="TextBox 44">
            <a:extLst>
              <a:ext uri="{FF2B5EF4-FFF2-40B4-BE49-F238E27FC236}">
                <a16:creationId xmlns:a16="http://schemas.microsoft.com/office/drawing/2014/main" id="{74DD4FD4-E194-453C-8998-1C2C819435E6}"/>
              </a:ext>
            </a:extLst>
          </p:cNvPr>
          <p:cNvSpPr txBox="1"/>
          <p:nvPr/>
        </p:nvSpPr>
        <p:spPr>
          <a:xfrm>
            <a:off x="11277600"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45" name="TextBox 45">
            <a:extLst>
              <a:ext uri="{FF2B5EF4-FFF2-40B4-BE49-F238E27FC236}">
                <a16:creationId xmlns:a16="http://schemas.microsoft.com/office/drawing/2014/main" id="{A1DDAA2C-3E1B-1BE1-B5D4-7242C4B67280}"/>
              </a:ext>
            </a:extLst>
          </p:cNvPr>
          <p:cNvSpPr txBox="1"/>
          <p:nvPr/>
        </p:nvSpPr>
        <p:spPr>
          <a:xfrm>
            <a:off x="15696576" y="6313955"/>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46" name="TextBox 46">
            <a:extLst>
              <a:ext uri="{FF2B5EF4-FFF2-40B4-BE49-F238E27FC236}">
                <a16:creationId xmlns:a16="http://schemas.microsoft.com/office/drawing/2014/main" id="{145D2C71-BD4F-E34F-DFEA-724ACB3D785D}"/>
              </a:ext>
            </a:extLst>
          </p:cNvPr>
          <p:cNvSpPr txBox="1"/>
          <p:nvPr/>
        </p:nvSpPr>
        <p:spPr>
          <a:xfrm>
            <a:off x="5827183" y="72131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grpSp>
        <p:nvGrpSpPr>
          <p:cNvPr id="57" name="Group 57">
            <a:extLst>
              <a:ext uri="{FF2B5EF4-FFF2-40B4-BE49-F238E27FC236}">
                <a16:creationId xmlns:a16="http://schemas.microsoft.com/office/drawing/2014/main" id="{1279608D-CAA3-0994-2071-5910699E4F26}"/>
              </a:ext>
            </a:extLst>
          </p:cNvPr>
          <p:cNvGrpSpPr/>
          <p:nvPr/>
        </p:nvGrpSpPr>
        <p:grpSpPr>
          <a:xfrm rot="5400000">
            <a:off x="12228919" y="3412119"/>
            <a:ext cx="1569555" cy="839931"/>
            <a:chOff x="0" y="0"/>
            <a:chExt cx="1223127" cy="654544"/>
          </a:xfrm>
        </p:grpSpPr>
        <p:sp>
          <p:nvSpPr>
            <p:cNvPr id="58" name="Freeform 58">
              <a:extLst>
                <a:ext uri="{FF2B5EF4-FFF2-40B4-BE49-F238E27FC236}">
                  <a16:creationId xmlns:a16="http://schemas.microsoft.com/office/drawing/2014/main" id="{C4D9AC6E-C662-CFE8-EA89-EE63A1A0E73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665AFC25-5421-8861-1422-F921E620E537}"/>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90AC5B92-1AF4-E95F-08BE-F175EA106860}"/>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935D7A60-8B3E-2241-ECBD-E14668A584B9}"/>
              </a:ext>
            </a:extLst>
          </p:cNvPr>
          <p:cNvSpPr txBox="1"/>
          <p:nvPr/>
        </p:nvSpPr>
        <p:spPr>
          <a:xfrm rot="5400000">
            <a:off x="11761579" y="3563751"/>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pic>
        <p:nvPicPr>
          <p:cNvPr id="3" name="Image 4">
            <a:extLst>
              <a:ext uri="{FF2B5EF4-FFF2-40B4-BE49-F238E27FC236}">
                <a16:creationId xmlns:a16="http://schemas.microsoft.com/office/drawing/2014/main" id="{077B9144-CC5B-DC72-9B0B-799E472B9F5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4637130" y="440843"/>
            <a:ext cx="3099699" cy="1510477"/>
          </a:xfrm>
          <a:prstGeom prst="rect">
            <a:avLst/>
          </a:prstGeom>
        </p:spPr>
      </p:pic>
      <p:grpSp>
        <p:nvGrpSpPr>
          <p:cNvPr id="77" name="Group 8">
            <a:extLst>
              <a:ext uri="{FF2B5EF4-FFF2-40B4-BE49-F238E27FC236}">
                <a16:creationId xmlns:a16="http://schemas.microsoft.com/office/drawing/2014/main" id="{5089AE1B-9948-64A5-2491-16D9C3BF521C}"/>
              </a:ext>
            </a:extLst>
          </p:cNvPr>
          <p:cNvGrpSpPr/>
          <p:nvPr/>
        </p:nvGrpSpPr>
        <p:grpSpPr>
          <a:xfrm>
            <a:off x="5076181" y="2929537"/>
            <a:ext cx="7517550" cy="1842095"/>
            <a:chOff x="0" y="0"/>
            <a:chExt cx="3172940" cy="796749"/>
          </a:xfrm>
        </p:grpSpPr>
        <p:sp>
          <p:nvSpPr>
            <p:cNvPr id="78" name="Freeform 9">
              <a:extLst>
                <a:ext uri="{FF2B5EF4-FFF2-40B4-BE49-F238E27FC236}">
                  <a16:creationId xmlns:a16="http://schemas.microsoft.com/office/drawing/2014/main" id="{B63489DF-E84E-737E-D84B-7A80D5166E55}"/>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Freeform 10">
              <a:extLst>
                <a:ext uri="{FF2B5EF4-FFF2-40B4-BE49-F238E27FC236}">
                  <a16:creationId xmlns:a16="http://schemas.microsoft.com/office/drawing/2014/main" id="{99B0A824-3611-1425-F158-FBF64996A67B}"/>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Freeform 11">
              <a:extLst>
                <a:ext uri="{FF2B5EF4-FFF2-40B4-BE49-F238E27FC236}">
                  <a16:creationId xmlns:a16="http://schemas.microsoft.com/office/drawing/2014/main" id="{AA5ADA06-3C2E-F730-B02C-A9A62755C01D}"/>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1" name="TextBox 54">
            <a:extLst>
              <a:ext uri="{FF2B5EF4-FFF2-40B4-BE49-F238E27FC236}">
                <a16:creationId xmlns:a16="http://schemas.microsoft.com/office/drawing/2014/main" id="{71ADE5AF-B07B-E74A-0D8B-B30311056B79}"/>
              </a:ext>
            </a:extLst>
          </p:cNvPr>
          <p:cNvSpPr txBox="1"/>
          <p:nvPr/>
        </p:nvSpPr>
        <p:spPr>
          <a:xfrm>
            <a:off x="5257800" y="3581899"/>
            <a:ext cx="6911277" cy="342401"/>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dirty="0">
                <a:solidFill>
                  <a:srgbClr val="2A2B39"/>
                </a:solidFill>
                <a:latin typeface="IBM Plex Sans Arabic"/>
                <a:ea typeface="IBM Plex Sans Arabic"/>
                <a:cs typeface="IBM Plex Sans Arabic"/>
                <a:sym typeface="IBM Plex Sans Arabic"/>
                <a:rtl/>
              </a:rPr>
              <a:t>بناء مفهوم القسمة من خلال حل وضعيات مسائل.</a:t>
            </a:r>
            <a:endParaRPr kumimoji="0" lang="ar-EG" sz="24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endParaRPr>
          </a:p>
        </p:txBody>
      </p:sp>
      <p:grpSp>
        <p:nvGrpSpPr>
          <p:cNvPr id="98" name="Group 62">
            <a:extLst>
              <a:ext uri="{FF2B5EF4-FFF2-40B4-BE49-F238E27FC236}">
                <a16:creationId xmlns:a16="http://schemas.microsoft.com/office/drawing/2014/main" id="{B4FD78CB-5418-34DD-5AE7-876032FDC854}"/>
              </a:ext>
            </a:extLst>
          </p:cNvPr>
          <p:cNvGrpSpPr/>
          <p:nvPr/>
        </p:nvGrpSpPr>
        <p:grpSpPr>
          <a:xfrm>
            <a:off x="318543" y="492576"/>
            <a:ext cx="3444840" cy="1362151"/>
            <a:chOff x="0" y="0"/>
            <a:chExt cx="2263775" cy="1074441"/>
          </a:xfrm>
        </p:grpSpPr>
        <p:sp>
          <p:nvSpPr>
            <p:cNvPr id="99" name="Freeform 63">
              <a:extLst>
                <a:ext uri="{FF2B5EF4-FFF2-40B4-BE49-F238E27FC236}">
                  <a16:creationId xmlns:a16="http://schemas.microsoft.com/office/drawing/2014/main" id="{C9A11F5C-6CBF-8A62-541C-B2617921FEE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0" name="Freeform 64">
              <a:extLst>
                <a:ext uri="{FF2B5EF4-FFF2-40B4-BE49-F238E27FC236}">
                  <a16:creationId xmlns:a16="http://schemas.microsoft.com/office/drawing/2014/main" id="{248F08E8-B08F-7571-75FE-EAAA1957E46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1" name="Freeform 65">
              <a:extLst>
                <a:ext uri="{FF2B5EF4-FFF2-40B4-BE49-F238E27FC236}">
                  <a16:creationId xmlns:a16="http://schemas.microsoft.com/office/drawing/2014/main" id="{7759DA5B-AA75-72B3-3452-212FF8928C8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2" name="Group 66">
            <a:extLst>
              <a:ext uri="{FF2B5EF4-FFF2-40B4-BE49-F238E27FC236}">
                <a16:creationId xmlns:a16="http://schemas.microsoft.com/office/drawing/2014/main" id="{089E47DF-B9AB-2364-6B3D-00AC980FA283}"/>
              </a:ext>
            </a:extLst>
          </p:cNvPr>
          <p:cNvGrpSpPr/>
          <p:nvPr/>
        </p:nvGrpSpPr>
        <p:grpSpPr>
          <a:xfrm>
            <a:off x="705361" y="221760"/>
            <a:ext cx="2671204" cy="566577"/>
            <a:chOff x="0" y="0"/>
            <a:chExt cx="1755380" cy="372326"/>
          </a:xfrm>
        </p:grpSpPr>
        <p:sp>
          <p:nvSpPr>
            <p:cNvPr id="103" name="Freeform 67">
              <a:extLst>
                <a:ext uri="{FF2B5EF4-FFF2-40B4-BE49-F238E27FC236}">
                  <a16:creationId xmlns:a16="http://schemas.microsoft.com/office/drawing/2014/main" id="{CF91FEEC-B968-798D-C4EC-4E42E9875BC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Freeform 68">
              <a:extLst>
                <a:ext uri="{FF2B5EF4-FFF2-40B4-BE49-F238E27FC236}">
                  <a16:creationId xmlns:a16="http://schemas.microsoft.com/office/drawing/2014/main" id="{25CCD0C4-8819-67D3-8F6A-6AEDDA5142D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5" name="Freeform 69">
              <a:extLst>
                <a:ext uri="{FF2B5EF4-FFF2-40B4-BE49-F238E27FC236}">
                  <a16:creationId xmlns:a16="http://schemas.microsoft.com/office/drawing/2014/main" id="{E74AD7BC-4C3F-C7A9-6179-BF0E74439E48}"/>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6" name="TextBox 70">
            <a:extLst>
              <a:ext uri="{FF2B5EF4-FFF2-40B4-BE49-F238E27FC236}">
                <a16:creationId xmlns:a16="http://schemas.microsoft.com/office/drawing/2014/main" id="{2DBC3F8A-666F-7985-4B69-81F883E4B9E4}"/>
              </a:ext>
            </a:extLst>
          </p:cNvPr>
          <p:cNvSpPr txBox="1"/>
          <p:nvPr/>
        </p:nvSpPr>
        <p:spPr>
          <a:xfrm>
            <a:off x="775623" y="40139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الوسائل</a:t>
            </a:r>
          </a:p>
        </p:txBody>
      </p:sp>
      <p:sp>
        <p:nvSpPr>
          <p:cNvPr id="107" name="TextBox 71">
            <a:extLst>
              <a:ext uri="{FF2B5EF4-FFF2-40B4-BE49-F238E27FC236}">
                <a16:creationId xmlns:a16="http://schemas.microsoft.com/office/drawing/2014/main" id="{BAA2FC52-ADED-F746-2DF0-19CB7A9269C3}"/>
              </a:ext>
            </a:extLst>
          </p:cNvPr>
          <p:cNvSpPr txBox="1"/>
          <p:nvPr/>
        </p:nvSpPr>
        <p:spPr>
          <a:xfrm>
            <a:off x="335936" y="855884"/>
            <a:ext cx="3259048" cy="781945"/>
          </a:xfrm>
          <a:prstGeom prst="rect">
            <a:avLst/>
          </a:prstGeom>
        </p:spPr>
        <p:txBody>
          <a:bodyPr wrap="square"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grpSp>
        <p:nvGrpSpPr>
          <p:cNvPr id="108" name="Group 72">
            <a:extLst>
              <a:ext uri="{FF2B5EF4-FFF2-40B4-BE49-F238E27FC236}">
                <a16:creationId xmlns:a16="http://schemas.microsoft.com/office/drawing/2014/main" id="{16B78171-EE3E-F8F8-ADA4-5D403271808E}"/>
              </a:ext>
            </a:extLst>
          </p:cNvPr>
          <p:cNvGrpSpPr/>
          <p:nvPr/>
        </p:nvGrpSpPr>
        <p:grpSpPr>
          <a:xfrm>
            <a:off x="421320" y="2459123"/>
            <a:ext cx="3444840" cy="1635002"/>
            <a:chOff x="0" y="0"/>
            <a:chExt cx="2263775" cy="1074441"/>
          </a:xfrm>
        </p:grpSpPr>
        <p:sp>
          <p:nvSpPr>
            <p:cNvPr id="109" name="Freeform 73">
              <a:extLst>
                <a:ext uri="{FF2B5EF4-FFF2-40B4-BE49-F238E27FC236}">
                  <a16:creationId xmlns:a16="http://schemas.microsoft.com/office/drawing/2014/main" id="{86BAAD1C-16C9-C75A-2D20-D89213832629}"/>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0" name="Freeform 74">
              <a:extLst>
                <a:ext uri="{FF2B5EF4-FFF2-40B4-BE49-F238E27FC236}">
                  <a16:creationId xmlns:a16="http://schemas.microsoft.com/office/drawing/2014/main" id="{10B57C87-9962-7CE3-EC58-799AAA364060}"/>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1" name="Freeform 75">
              <a:extLst>
                <a:ext uri="{FF2B5EF4-FFF2-40B4-BE49-F238E27FC236}">
                  <a16:creationId xmlns:a16="http://schemas.microsoft.com/office/drawing/2014/main" id="{B411F930-2045-9A10-747B-0DEE9F711907}"/>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2" name="Group 76">
            <a:extLst>
              <a:ext uri="{FF2B5EF4-FFF2-40B4-BE49-F238E27FC236}">
                <a16:creationId xmlns:a16="http://schemas.microsoft.com/office/drawing/2014/main" id="{0D5009BE-E7EA-476D-03C7-AE1A20413925}"/>
              </a:ext>
            </a:extLst>
          </p:cNvPr>
          <p:cNvGrpSpPr/>
          <p:nvPr/>
        </p:nvGrpSpPr>
        <p:grpSpPr>
          <a:xfrm>
            <a:off x="811034" y="2171700"/>
            <a:ext cx="2671204" cy="566577"/>
            <a:chOff x="0" y="0"/>
            <a:chExt cx="1755380" cy="372326"/>
          </a:xfrm>
        </p:grpSpPr>
        <p:sp>
          <p:nvSpPr>
            <p:cNvPr id="113" name="Freeform 77">
              <a:extLst>
                <a:ext uri="{FF2B5EF4-FFF2-40B4-BE49-F238E27FC236}">
                  <a16:creationId xmlns:a16="http://schemas.microsoft.com/office/drawing/2014/main" id="{5B8C75F0-237A-E5EB-D34C-3418B17AD0C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4" name="Freeform 78">
              <a:extLst>
                <a:ext uri="{FF2B5EF4-FFF2-40B4-BE49-F238E27FC236}">
                  <a16:creationId xmlns:a16="http://schemas.microsoft.com/office/drawing/2014/main" id="{0E451C9B-FB83-801B-D183-47F1B26FA28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Freeform 79">
              <a:extLst>
                <a:ext uri="{FF2B5EF4-FFF2-40B4-BE49-F238E27FC236}">
                  <a16:creationId xmlns:a16="http://schemas.microsoft.com/office/drawing/2014/main" id="{73C7248F-C996-09BB-3D0D-76138EE72D5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6" name="TextBox 80">
            <a:extLst>
              <a:ext uri="{FF2B5EF4-FFF2-40B4-BE49-F238E27FC236}">
                <a16:creationId xmlns:a16="http://schemas.microsoft.com/office/drawing/2014/main" id="{96B22764-0415-8EC2-C34D-CAFCA4EA24FD}"/>
              </a:ext>
            </a:extLst>
          </p:cNvPr>
          <p:cNvSpPr txBox="1"/>
          <p:nvPr/>
        </p:nvSpPr>
        <p:spPr>
          <a:xfrm>
            <a:off x="1410501" y="3072590"/>
            <a:ext cx="1466478" cy="384401"/>
          </a:xfrm>
          <a:prstGeom prst="rect">
            <a:avLst/>
          </a:prstGeom>
        </p:spPr>
        <p:txBody>
          <a:bodyPr lIns="0" tIns="0" rIns="0" bIns="0" rtlCol="0" anchor="t">
            <a:spAutoFit/>
          </a:bodyPr>
          <a:lstStyle/>
          <a:p>
            <a:pPr marL="0" marR="0" lvl="0" indent="0" algn="ctr" defTabSz="914400" rtl="1" eaLnBrk="1" fontAlgn="auto" latinLnBrk="0" hangingPunct="1">
              <a:lnSpc>
                <a:spcPts val="3138"/>
              </a:lnSpc>
              <a:spcBef>
                <a:spcPct val="0"/>
              </a:spcBef>
              <a:spcAft>
                <a:spcPts val="0"/>
              </a:spcAft>
              <a:buClrTx/>
              <a:buSzTx/>
              <a:buFontTx/>
              <a:buNone/>
              <a:tabLst/>
              <a:defRPr/>
            </a:pPr>
            <a:r>
              <a:rPr kumimoji="0" lang="ar-MA"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Pr>
              <a:t>20 دقيقة</a:t>
            </a:r>
            <a:endParaRPr kumimoji="0" lang="ar-EG" sz="2241" b="0" i="0" u="none" strike="noStrike" kern="1200" cap="none" spc="0" normalizeH="0" baseline="0" noProof="0" dirty="0">
              <a:ln>
                <a:noFill/>
              </a:ln>
              <a:solidFill>
                <a:srgbClr val="000000"/>
              </a:solidFill>
              <a:effectLst/>
              <a:uLnTx/>
              <a:uFillTx/>
              <a:latin typeface="IBM Plex Sans Arabic"/>
              <a:ea typeface="IBM Plex Sans Arabic"/>
              <a:cs typeface="IBM Plex Sans Arabic"/>
              <a:sym typeface="IBM Plex Sans Arabic"/>
              <a:rtl/>
            </a:endParaRPr>
          </a:p>
        </p:txBody>
      </p:sp>
      <p:sp>
        <p:nvSpPr>
          <p:cNvPr id="117" name="TextBox 81">
            <a:extLst>
              <a:ext uri="{FF2B5EF4-FFF2-40B4-BE49-F238E27FC236}">
                <a16:creationId xmlns:a16="http://schemas.microsoft.com/office/drawing/2014/main" id="{348309F8-298D-A581-55A4-96AF1F7C9E24}"/>
              </a:ext>
            </a:extLst>
          </p:cNvPr>
          <p:cNvSpPr txBox="1"/>
          <p:nvPr/>
        </p:nvSpPr>
        <p:spPr>
          <a:xfrm>
            <a:off x="1016649" y="2329903"/>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dirty="0">
                <a:ln>
                  <a:noFill/>
                </a:ln>
                <a:solidFill>
                  <a:srgbClr val="2A2B39"/>
                </a:solidFill>
                <a:effectLst/>
                <a:uLnTx/>
                <a:uFillTx/>
                <a:latin typeface="IBM Plex Sans Arabic"/>
                <a:ea typeface="IBM Plex Sans Arabic"/>
                <a:cs typeface="IBM Plex Sans Arabic"/>
                <a:sym typeface="IBM Plex Sans Arabic"/>
                <a:rtl/>
              </a:rPr>
              <a:t>المدة</a:t>
            </a:r>
          </a:p>
        </p:txBody>
      </p:sp>
      <p:grpSp>
        <p:nvGrpSpPr>
          <p:cNvPr id="8" name="Group 24">
            <a:extLst>
              <a:ext uri="{FF2B5EF4-FFF2-40B4-BE49-F238E27FC236}">
                <a16:creationId xmlns:a16="http://schemas.microsoft.com/office/drawing/2014/main" id="{FFC1C26E-C6FC-C2EE-1CE5-68CF53CAE3AC}"/>
              </a:ext>
            </a:extLst>
          </p:cNvPr>
          <p:cNvGrpSpPr/>
          <p:nvPr/>
        </p:nvGrpSpPr>
        <p:grpSpPr>
          <a:xfrm>
            <a:off x="366282" y="6749773"/>
            <a:ext cx="3979782" cy="3246752"/>
            <a:chOff x="0" y="0"/>
            <a:chExt cx="2047842" cy="2496304"/>
          </a:xfrm>
        </p:grpSpPr>
        <p:sp>
          <p:nvSpPr>
            <p:cNvPr id="9" name="Freeform 25">
              <a:extLst>
                <a:ext uri="{FF2B5EF4-FFF2-40B4-BE49-F238E27FC236}">
                  <a16:creationId xmlns:a16="http://schemas.microsoft.com/office/drawing/2014/main" id="{B041333D-D33A-4059-D7E8-9405A3C16C88}"/>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26">
              <a:extLst>
                <a:ext uri="{FF2B5EF4-FFF2-40B4-BE49-F238E27FC236}">
                  <a16:creationId xmlns:a16="http://schemas.microsoft.com/office/drawing/2014/main" id="{C5206D28-44B1-6CD3-B7C1-B3DE5CB8EE36}"/>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27">
              <a:extLst>
                <a:ext uri="{FF2B5EF4-FFF2-40B4-BE49-F238E27FC236}">
                  <a16:creationId xmlns:a16="http://schemas.microsoft.com/office/drawing/2014/main" id="{36A7D8AF-F929-987A-7FDF-EBC7B0E1BEC0}"/>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4" name="Freeform 48">
            <a:extLst>
              <a:ext uri="{FF2B5EF4-FFF2-40B4-BE49-F238E27FC236}">
                <a16:creationId xmlns:a16="http://schemas.microsoft.com/office/drawing/2014/main" id="{C7646B3F-0CBE-AFE9-5D49-6F339969D48B}"/>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2" name="Group 49">
            <a:extLst>
              <a:ext uri="{FF2B5EF4-FFF2-40B4-BE49-F238E27FC236}">
                <a16:creationId xmlns:a16="http://schemas.microsoft.com/office/drawing/2014/main" id="{B0B9411D-FFF8-D8CB-53F6-0C5D412A135E}"/>
              </a:ext>
            </a:extLst>
          </p:cNvPr>
          <p:cNvGrpSpPr/>
          <p:nvPr/>
        </p:nvGrpSpPr>
        <p:grpSpPr>
          <a:xfrm>
            <a:off x="1843338" y="6272311"/>
            <a:ext cx="845407" cy="845407"/>
            <a:chOff x="0" y="0"/>
            <a:chExt cx="812800" cy="812800"/>
          </a:xfrm>
        </p:grpSpPr>
        <p:sp>
          <p:nvSpPr>
            <p:cNvPr id="63" name="Freeform 50">
              <a:extLst>
                <a:ext uri="{FF2B5EF4-FFF2-40B4-BE49-F238E27FC236}">
                  <a16:creationId xmlns:a16="http://schemas.microsoft.com/office/drawing/2014/main" id="{0AC1A876-98BD-32C1-AD02-DFE278D97D8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TextBox 51">
              <a:extLst>
                <a:ext uri="{FF2B5EF4-FFF2-40B4-BE49-F238E27FC236}">
                  <a16:creationId xmlns:a16="http://schemas.microsoft.com/office/drawing/2014/main" id="{50B49E3B-CF06-D722-A4F9-E19FCC530591}"/>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5" name="TextBox 52">
            <a:extLst>
              <a:ext uri="{FF2B5EF4-FFF2-40B4-BE49-F238E27FC236}">
                <a16:creationId xmlns:a16="http://schemas.microsoft.com/office/drawing/2014/main" id="{268D45BF-0262-4EC8-88BC-E26AD790CA62}"/>
              </a:ext>
            </a:extLst>
          </p:cNvPr>
          <p:cNvSpPr txBox="1"/>
          <p:nvPr/>
        </p:nvSpPr>
        <p:spPr>
          <a:xfrm>
            <a:off x="1988545" y="641552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66" name="TextBox 53">
            <a:extLst>
              <a:ext uri="{FF2B5EF4-FFF2-40B4-BE49-F238E27FC236}">
                <a16:creationId xmlns:a16="http://schemas.microsoft.com/office/drawing/2014/main" id="{DF762E7D-3106-CDF4-3D09-2A4C6300ABFF}"/>
              </a:ext>
            </a:extLst>
          </p:cNvPr>
          <p:cNvSpPr txBox="1"/>
          <p:nvPr/>
        </p:nvSpPr>
        <p:spPr>
          <a:xfrm>
            <a:off x="950393" y="723329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26" name="TextBox 56">
            <a:extLst>
              <a:ext uri="{FF2B5EF4-FFF2-40B4-BE49-F238E27FC236}">
                <a16:creationId xmlns:a16="http://schemas.microsoft.com/office/drawing/2014/main" id="{64C1701A-BEAD-56A8-25EE-BD476ADE941E}"/>
              </a:ext>
            </a:extLst>
          </p:cNvPr>
          <p:cNvSpPr txBox="1"/>
          <p:nvPr/>
        </p:nvSpPr>
        <p:spPr>
          <a:xfrm>
            <a:off x="702891" y="7844816"/>
            <a:ext cx="2987679" cy="1542730"/>
          </a:xfrm>
          <a:prstGeom prst="rect">
            <a:avLst/>
          </a:prstGeom>
        </p:spPr>
        <p:txBody>
          <a:bodyPr wrap="square" lIns="0" tIns="0" rIns="0" bIns="0" rtlCol="0" anchor="t">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يقدم منشط الورشة نوع الممارسة المستقلة المطلوبة من المتعلم في هذا النشاط.</a:t>
            </a:r>
          </a:p>
          <a:p>
            <a:pPr marL="0" marR="0" lvl="0" indent="0" algn="ctr" defTabSz="914400" rtl="1" eaLnBrk="1" fontAlgn="auto" latinLnBrk="0" hangingPunct="1">
              <a:lnSpc>
                <a:spcPts val="2430"/>
              </a:lnSpc>
              <a:spcBef>
                <a:spcPts val="0"/>
              </a:spcBef>
              <a:spcAft>
                <a:spcPts val="0"/>
              </a:spcAft>
              <a:buClrTx/>
              <a:buSzTx/>
              <a:buFontTx/>
              <a:buNone/>
              <a:tabLst/>
              <a:defRPr/>
            </a:pPr>
            <a:endParaRPr kumimoji="0" lang="ar-EG" sz="1699" b="0" i="0" u="none" strike="noStrike" kern="1200" cap="none" spc="42" normalizeH="0" baseline="0" noProof="0" dirty="0">
              <a:ln>
                <a:noFill/>
              </a:ln>
              <a:solidFill>
                <a:srgbClr val="242424"/>
              </a:solidFill>
              <a:effectLst/>
              <a:uLnTx/>
              <a:uFillTx/>
              <a:latin typeface="IBM Plex Sans Arabic"/>
              <a:ea typeface="IBM Plex Sans Arabic"/>
              <a:cs typeface="IBM Plex Sans Arabic"/>
              <a:sym typeface="IBM Plex Sans Arabic"/>
              <a:rtl/>
            </a:endParaRPr>
          </a:p>
        </p:txBody>
      </p:sp>
      <p:grpSp>
        <p:nvGrpSpPr>
          <p:cNvPr id="25" name="Group 11">
            <a:extLst>
              <a:ext uri="{FF2B5EF4-FFF2-40B4-BE49-F238E27FC236}">
                <a16:creationId xmlns:a16="http://schemas.microsoft.com/office/drawing/2014/main" id="{530B1A1E-9839-8729-BB72-3A3D8BE14F1F}"/>
              </a:ext>
            </a:extLst>
          </p:cNvPr>
          <p:cNvGrpSpPr/>
          <p:nvPr/>
        </p:nvGrpSpPr>
        <p:grpSpPr>
          <a:xfrm>
            <a:off x="4959397" y="287469"/>
            <a:ext cx="8557141" cy="1462740"/>
            <a:chOff x="1787" y="0"/>
            <a:chExt cx="4527112" cy="706045"/>
          </a:xfrm>
        </p:grpSpPr>
        <p:sp>
          <p:nvSpPr>
            <p:cNvPr id="27" name="Freeform 12">
              <a:extLst>
                <a:ext uri="{FF2B5EF4-FFF2-40B4-BE49-F238E27FC236}">
                  <a16:creationId xmlns:a16="http://schemas.microsoft.com/office/drawing/2014/main" id="{43F31722-A57E-D966-3A68-B177F3B95BEB}"/>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48" name="TextBox 13">
              <a:extLst>
                <a:ext uri="{FF2B5EF4-FFF2-40B4-BE49-F238E27FC236}">
                  <a16:creationId xmlns:a16="http://schemas.microsoft.com/office/drawing/2014/main" id="{D9B2EDF0-049B-CAB8-1A3C-CE367F2F93B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9" name="TextBox 17">
            <a:extLst>
              <a:ext uri="{FF2B5EF4-FFF2-40B4-BE49-F238E27FC236}">
                <a16:creationId xmlns:a16="http://schemas.microsoft.com/office/drawing/2014/main" id="{59475093-DEF8-2E18-1A2F-4C3CD711BCA5}"/>
              </a:ext>
            </a:extLst>
          </p:cNvPr>
          <p:cNvSpPr txBox="1"/>
          <p:nvPr/>
        </p:nvSpPr>
        <p:spPr>
          <a:xfrm>
            <a:off x="5445402" y="677347"/>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القسمة باستحدام لعبة النقود</a:t>
            </a:r>
          </a:p>
        </p:txBody>
      </p:sp>
    </p:spTree>
    <p:extLst>
      <p:ext uri="{BB962C8B-B14F-4D97-AF65-F5344CB8AC3E}">
        <p14:creationId xmlns:p14="http://schemas.microsoft.com/office/powerpoint/2010/main" val="26278320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CC2A2-D241-9016-2E94-724F1801FEE2}"/>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6BB07F3D-4830-1427-3716-FDABA1120BC4}"/>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29B1889-B69A-670D-967B-1D5FC4C7D79D}"/>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23E7A73D-C0FF-BB76-FFE2-83F682269553}"/>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4904EEA4-E71C-8F0C-8E90-BE4359799CD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CD88B2A0-267F-AEEA-8D91-F85CD6FF00D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C69C10A6-E6D6-D4A1-DB4F-CB8B824A373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94555D1A-29E3-4BA1-D170-AE9BEE73F80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E06E1667-B695-1DB6-88D7-362C023A177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876338FE-63FE-9E7C-4AFD-6D90929A47D6}"/>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AE3A9605-E1A4-D011-54AF-845411AA96CF}"/>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3CEB6714-C73A-F804-308E-492BC6CC841B}"/>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2566405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0F029-31CB-9FD0-2153-2C9D51F0C4A0}"/>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C1B9C6EA-7FDF-84D6-12AE-87ACC87A0089}"/>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A4FD4E74-6529-B723-74EA-B034144399EA}"/>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107542C-3CE9-84AA-BDA2-7437220F04B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336F4A36-9B53-8549-B734-37E9C3EC1611}"/>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509FC30C-B6C2-50A3-C272-26AD7985B18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60CBFA82-006F-8E85-3002-78AFD6AF7C5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D714A763-0995-1FD2-FDD1-685A0514C439}"/>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68DC623-EAA3-4B22-CA32-9FA91AEA879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B9D01A04-9950-4F7A-0B00-C325303FF13F}"/>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9C6EE10C-5468-5453-0059-640D08A0136F}"/>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05FA3EDB-A981-4547-0FAF-FCCCBF06B80A}"/>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1902395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D56D-3B8C-8E63-44B4-830F11941B3A}"/>
            </a:ext>
          </a:extLst>
        </p:cNvPr>
        <p:cNvGrpSpPr/>
        <p:nvPr/>
      </p:nvGrpSpPr>
      <p:grpSpPr>
        <a:xfrm>
          <a:off x="0" y="0"/>
          <a:ext cx="0" cy="0"/>
          <a:chOff x="0" y="0"/>
          <a:chExt cx="0" cy="0"/>
        </a:xfrm>
      </p:grpSpPr>
      <p:sp>
        <p:nvSpPr>
          <p:cNvPr id="20" name="Forme libre : forme 19">
            <a:extLst>
              <a:ext uri="{FF2B5EF4-FFF2-40B4-BE49-F238E27FC236}">
                <a16:creationId xmlns:a16="http://schemas.microsoft.com/office/drawing/2014/main" id="{920BD7C5-3CC1-0D9F-9E7C-AFF756808531}"/>
              </a:ext>
            </a:extLst>
          </p:cNvPr>
          <p:cNvSpPr/>
          <p:nvPr/>
        </p:nvSpPr>
        <p:spPr>
          <a:xfrm rot="21239963" flipH="1">
            <a:off x="9629029" y="3365710"/>
            <a:ext cx="7597682" cy="5822898"/>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3" name="Forme libre : forme 19">
            <a:extLst>
              <a:ext uri="{FF2B5EF4-FFF2-40B4-BE49-F238E27FC236}">
                <a16:creationId xmlns:a16="http://schemas.microsoft.com/office/drawing/2014/main" id="{02BBE799-9A9C-050F-1BC0-CF74823952BB}"/>
              </a:ext>
            </a:extLst>
          </p:cNvPr>
          <p:cNvSpPr/>
          <p:nvPr/>
        </p:nvSpPr>
        <p:spPr>
          <a:xfrm rot="21239963" flipH="1">
            <a:off x="1112924" y="3160028"/>
            <a:ext cx="7597682" cy="5654132"/>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2" name="TextBox 22">
            <a:extLst>
              <a:ext uri="{FF2B5EF4-FFF2-40B4-BE49-F238E27FC236}">
                <a16:creationId xmlns:a16="http://schemas.microsoft.com/office/drawing/2014/main" id="{74C781E7-6DF7-B807-84C9-48C990C7A5C9}"/>
              </a:ext>
            </a:extLst>
          </p:cNvPr>
          <p:cNvSpPr txBox="1"/>
          <p:nvPr/>
        </p:nvSpPr>
        <p:spPr>
          <a:xfrm>
            <a:off x="2530005" y="4804784"/>
            <a:ext cx="4042046" cy="3323987"/>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مسائل مرتبطة بمحيط المتعلم المباشر وبتجاربه اليومية ومروجة لعملية الجمع.</a:t>
            </a:r>
          </a:p>
          <a:p>
            <a:pPr marL="518173" lvl="1" indent="-259086" algn="r" rtl="1">
              <a:buFont typeface="Arial"/>
              <a:buChar char="•"/>
            </a:pPr>
            <a:endParaRPr lang="ar-EG" sz="2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1C046B64-B25D-E148-FF0F-77E7B9F15976}"/>
              </a:ext>
            </a:extLst>
          </p:cNvPr>
          <p:cNvSpPr txBox="1"/>
          <p:nvPr/>
        </p:nvSpPr>
        <p:spPr>
          <a:xfrm>
            <a:off x="10388436" y="4210312"/>
            <a:ext cx="6596949" cy="4801314"/>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تدريس عملية الجمع اعتمادا على مسائل مرتبطة بمحيط المتعلم المباشر وبتجاربه اليومية.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تمكين المتعلم من الربط بسهولة  بين السياق الوارد في المسألة المقدمة له وخبراته الحياتية.</a:t>
            </a:r>
          </a:p>
          <a:p>
            <a:pPr algn="r" rtl="1"/>
            <a:endParaRPr lang="ar-EG" sz="2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 name="Groupe 13">
            <a:extLst>
              <a:ext uri="{FF2B5EF4-FFF2-40B4-BE49-F238E27FC236}">
                <a16:creationId xmlns:a16="http://schemas.microsoft.com/office/drawing/2014/main" id="{72777466-660D-B4E2-0011-D5DD05BBB860}"/>
              </a:ext>
            </a:extLst>
          </p:cNvPr>
          <p:cNvGrpSpPr/>
          <p:nvPr/>
        </p:nvGrpSpPr>
        <p:grpSpPr>
          <a:xfrm>
            <a:off x="152400" y="53363"/>
            <a:ext cx="17891384" cy="942550"/>
            <a:chOff x="312517" y="-10087"/>
            <a:chExt cx="8425649" cy="371463"/>
          </a:xfrm>
          <a:noFill/>
        </p:grpSpPr>
        <p:sp>
          <p:nvSpPr>
            <p:cNvPr id="3" name="Rectangle : coins arrondis 14">
              <a:extLst>
                <a:ext uri="{FF2B5EF4-FFF2-40B4-BE49-F238E27FC236}">
                  <a16:creationId xmlns:a16="http://schemas.microsoft.com/office/drawing/2014/main" id="{63A550A7-2889-7BAE-BC4C-906C2EF7BB86}"/>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AC04B21B-F848-9E7E-C2B2-D7EFE8B009F6}"/>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5" name="Rectangle : coins arrondis 16">
              <a:extLst>
                <a:ext uri="{FF2B5EF4-FFF2-40B4-BE49-F238E27FC236}">
                  <a16:creationId xmlns:a16="http://schemas.microsoft.com/office/drawing/2014/main" id="{0604ED0F-2619-41BB-1BBF-37A84D6809BD}"/>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24" name="Rectangle : coins arrondis 18">
              <a:extLst>
                <a:ext uri="{FF2B5EF4-FFF2-40B4-BE49-F238E27FC236}">
                  <a16:creationId xmlns:a16="http://schemas.microsoft.com/office/drawing/2014/main" id="{9E3594F6-2524-DEC7-16E2-0534B0DC20F5}"/>
                </a:ext>
              </a:extLst>
            </p:cNvPr>
            <p:cNvSpPr/>
            <p:nvPr/>
          </p:nvSpPr>
          <p:spPr>
            <a:xfrm>
              <a:off x="2304895" y="-10087"/>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grpSp>
      <p:sp>
        <p:nvSpPr>
          <p:cNvPr id="16" name="Freeform 16">
            <a:extLst>
              <a:ext uri="{FF2B5EF4-FFF2-40B4-BE49-F238E27FC236}">
                <a16:creationId xmlns:a16="http://schemas.microsoft.com/office/drawing/2014/main" id="{D2AB9E60-EA63-4F61-3ECB-8C810FF899D8}"/>
              </a:ext>
            </a:extLst>
          </p:cNvPr>
          <p:cNvSpPr/>
          <p:nvPr/>
        </p:nvSpPr>
        <p:spPr>
          <a:xfrm>
            <a:off x="4187965" y="3301284"/>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9" name="TextBox 19">
            <a:extLst>
              <a:ext uri="{FF2B5EF4-FFF2-40B4-BE49-F238E27FC236}">
                <a16:creationId xmlns:a16="http://schemas.microsoft.com/office/drawing/2014/main" id="{4992906A-703A-3925-88F2-BE22E5A5A060}"/>
              </a:ext>
            </a:extLst>
          </p:cNvPr>
          <p:cNvSpPr txBox="1"/>
          <p:nvPr/>
        </p:nvSpPr>
        <p:spPr>
          <a:xfrm>
            <a:off x="3711013" y="341980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17" name="Freeform 17">
            <a:extLst>
              <a:ext uri="{FF2B5EF4-FFF2-40B4-BE49-F238E27FC236}">
                <a16:creationId xmlns:a16="http://schemas.microsoft.com/office/drawing/2014/main" id="{E8B1ACFD-685C-FCBF-31E4-99814C9EFD4C}"/>
              </a:ext>
            </a:extLst>
          </p:cNvPr>
          <p:cNvSpPr/>
          <p:nvPr/>
        </p:nvSpPr>
        <p:spPr>
          <a:xfrm>
            <a:off x="13058005" y="3238529"/>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1788261B-3CE4-9298-01C6-34441E95F28B}"/>
              </a:ext>
            </a:extLst>
          </p:cNvPr>
          <p:cNvSpPr txBox="1"/>
          <p:nvPr/>
        </p:nvSpPr>
        <p:spPr>
          <a:xfrm>
            <a:off x="12439490" y="335704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4" name="Freeform 10">
            <a:extLst>
              <a:ext uri="{FF2B5EF4-FFF2-40B4-BE49-F238E27FC236}">
                <a16:creationId xmlns:a16="http://schemas.microsoft.com/office/drawing/2014/main" id="{7B53D2D4-C06C-ED20-3AD7-359467A8A330}"/>
              </a:ext>
            </a:extLst>
          </p:cNvPr>
          <p:cNvSpPr/>
          <p:nvPr/>
        </p:nvSpPr>
        <p:spPr>
          <a:xfrm>
            <a:off x="5943600" y="1600786"/>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9" name="TextBox 15">
            <a:extLst>
              <a:ext uri="{FF2B5EF4-FFF2-40B4-BE49-F238E27FC236}">
                <a16:creationId xmlns:a16="http://schemas.microsoft.com/office/drawing/2014/main" id="{734980B9-960C-77DE-0045-F1A074483446}"/>
              </a:ext>
            </a:extLst>
          </p:cNvPr>
          <p:cNvSpPr txBox="1"/>
          <p:nvPr/>
        </p:nvSpPr>
        <p:spPr>
          <a:xfrm>
            <a:off x="3986727" y="1504375"/>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a:t>
            </a: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حل المسائل</a:t>
            </a:r>
            <a:endPar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5263400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23B01-35B3-4D24-26B0-A60182C2DCD1}"/>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103C76DA-A3AD-A65E-B96D-7B0B7185F7E2}"/>
              </a:ext>
            </a:extLst>
          </p:cNvPr>
          <p:cNvSpPr txBox="1"/>
          <p:nvPr/>
        </p:nvSpPr>
        <p:spPr>
          <a:xfrm>
            <a:off x="1389370" y="4680873"/>
            <a:ext cx="10543065" cy="200503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نشاط حل المسائل باستخدام استراتيجية الأسئلة الأربعة</a:t>
            </a:r>
          </a:p>
        </p:txBody>
      </p:sp>
      <p:grpSp>
        <p:nvGrpSpPr>
          <p:cNvPr id="14" name="Groupe 13">
            <a:extLst>
              <a:ext uri="{FF2B5EF4-FFF2-40B4-BE49-F238E27FC236}">
                <a16:creationId xmlns:a16="http://schemas.microsoft.com/office/drawing/2014/main" id="{419E5497-DDE7-4876-4B76-CE929AAE6CDD}"/>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A1B5FB96-D7B0-59CB-7612-5248C1BEE471}"/>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CBCBE745-FB71-E879-A607-0509529E647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6883926B-FE3C-D033-4BF5-348A20641FA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D9E36493-E513-FA04-C44A-5B426E29913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507A5E7B-DE6D-8242-FDF4-8BE4E0AF98C9}"/>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885C7971-6E66-48AA-4415-E13B4EF8C89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9D911C37-C860-A4CC-EF1B-F7677FFABBC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26E065E7-6F5A-C418-7DF9-4977639D9011}"/>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D2E8D288-F61A-5C46-31CB-948E56E55C02}"/>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B1DDD40A-7CE9-862E-DC04-1C959AC0C939}"/>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D895EAF6-B9E7-19EF-B265-4825CE7405C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A9D3679E-EB1F-EC49-55C8-BE77ACB3E90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30C18CD9-AB8D-88E2-DE0C-153591F6B78C}"/>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النشاط4: حل المسائل</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7132172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83AB-0930-F36A-254B-BE286D6F4F3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BAF7FB6-DEDC-D3CC-2C20-C4AC8F91300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grpSp>
        <p:nvGrpSpPr>
          <p:cNvPr id="8" name="Group 8">
            <a:extLst>
              <a:ext uri="{FF2B5EF4-FFF2-40B4-BE49-F238E27FC236}">
                <a16:creationId xmlns:a16="http://schemas.microsoft.com/office/drawing/2014/main" id="{9498CD42-0DA9-4098-57F3-9912BF61BC3D}"/>
              </a:ext>
            </a:extLst>
          </p:cNvPr>
          <p:cNvGrpSpPr/>
          <p:nvPr/>
        </p:nvGrpSpPr>
        <p:grpSpPr>
          <a:xfrm>
            <a:off x="5506525" y="3044400"/>
            <a:ext cx="7335885" cy="1842095"/>
            <a:chOff x="0" y="0"/>
            <a:chExt cx="3172940" cy="796749"/>
          </a:xfrm>
        </p:grpSpPr>
        <p:sp>
          <p:nvSpPr>
            <p:cNvPr id="9" name="Freeform 9">
              <a:extLst>
                <a:ext uri="{FF2B5EF4-FFF2-40B4-BE49-F238E27FC236}">
                  <a16:creationId xmlns:a16="http://schemas.microsoft.com/office/drawing/2014/main" id="{A555412F-8650-8C3A-1EA3-810B5A53DE3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3C64419F-9970-51A5-19D9-089A6B79DE1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024F6F9-661A-E1EB-4413-512E660217B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54" name="TextBox 54">
            <a:extLst>
              <a:ext uri="{FF2B5EF4-FFF2-40B4-BE49-F238E27FC236}">
                <a16:creationId xmlns:a16="http://schemas.microsoft.com/office/drawing/2014/main" id="{6C069E56-8B64-B862-4138-9ECA89D4AD96}"/>
              </a:ext>
            </a:extLst>
          </p:cNvPr>
          <p:cNvSpPr txBox="1"/>
          <p:nvPr/>
        </p:nvSpPr>
        <p:spPr>
          <a:xfrm>
            <a:off x="5738146" y="3514067"/>
            <a:ext cx="6852852" cy="404663"/>
          </a:xfrm>
          <a:prstGeom prst="rect">
            <a:avLst/>
          </a:prstGeom>
        </p:spPr>
        <p:txBody>
          <a:bodyPr wrap="square" lIns="0" tIns="0" rIns="0" bIns="0" rtlCol="0" anchor="t">
            <a:spAutoFit/>
          </a:bodyPr>
          <a:lstStyle/>
          <a:p>
            <a:pPr marL="412823" lvl="1" indent="-206411" algn="r" rtl="1">
              <a:lnSpc>
                <a:spcPct val="150000"/>
              </a:lnSpc>
              <a:buFont typeface="Arial"/>
              <a:buChar char="•"/>
            </a:pPr>
            <a:r>
              <a:rPr lang="ar-EG" sz="1912" dirty="0">
                <a:solidFill>
                  <a:srgbClr val="2A2B39"/>
                </a:solidFill>
                <a:latin typeface="IBM Plex Sans Arabic"/>
                <a:cs typeface="IBM Plex Sans Arabic"/>
                <a:sym typeface="IBM Plex Sans Arabic"/>
                <a:rtl/>
              </a:rPr>
              <a:t>التدرب على استراتيجية حل المسائل البسيطة بتوظيف الأسئلة الأربعة.</a:t>
            </a:r>
          </a:p>
        </p:txBody>
      </p:sp>
      <p:grpSp>
        <p:nvGrpSpPr>
          <p:cNvPr id="57" name="Group 57">
            <a:extLst>
              <a:ext uri="{FF2B5EF4-FFF2-40B4-BE49-F238E27FC236}">
                <a16:creationId xmlns:a16="http://schemas.microsoft.com/office/drawing/2014/main" id="{51B75A03-94DC-EB98-4E6B-85DED980B627}"/>
              </a:ext>
            </a:extLst>
          </p:cNvPr>
          <p:cNvGrpSpPr/>
          <p:nvPr/>
        </p:nvGrpSpPr>
        <p:grpSpPr>
          <a:xfrm rot="5400000">
            <a:off x="12587457" y="3416547"/>
            <a:ext cx="1569555" cy="839931"/>
            <a:chOff x="0" y="0"/>
            <a:chExt cx="1223127" cy="654544"/>
          </a:xfrm>
        </p:grpSpPr>
        <p:sp>
          <p:nvSpPr>
            <p:cNvPr id="58" name="Freeform 58">
              <a:extLst>
                <a:ext uri="{FF2B5EF4-FFF2-40B4-BE49-F238E27FC236}">
                  <a16:creationId xmlns:a16="http://schemas.microsoft.com/office/drawing/2014/main" id="{46C93876-630F-0B52-92A5-34356B766B1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0352477-3BB9-CA1C-8B91-023ED886FAE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8A83276-44ED-26BC-E6D4-35614E6B13B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D2FE3C3F-A2DD-847B-C7CD-4E99C112ED1A}"/>
              </a:ext>
            </a:extLst>
          </p:cNvPr>
          <p:cNvSpPr txBox="1"/>
          <p:nvPr/>
        </p:nvSpPr>
        <p:spPr>
          <a:xfrm rot="5400000">
            <a:off x="12140075" y="361852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E5805060-E98C-538F-5C42-75BB70014910}"/>
              </a:ext>
            </a:extLst>
          </p:cNvPr>
          <p:cNvGrpSpPr/>
          <p:nvPr/>
        </p:nvGrpSpPr>
        <p:grpSpPr>
          <a:xfrm>
            <a:off x="440282" y="1673478"/>
            <a:ext cx="4346583" cy="1946022"/>
            <a:chOff x="0" y="0"/>
            <a:chExt cx="2856354" cy="1074441"/>
          </a:xfrm>
        </p:grpSpPr>
        <p:sp>
          <p:nvSpPr>
            <p:cNvPr id="63" name="Freeform 63">
              <a:extLst>
                <a:ext uri="{FF2B5EF4-FFF2-40B4-BE49-F238E27FC236}">
                  <a16:creationId xmlns:a16="http://schemas.microsoft.com/office/drawing/2014/main" id="{6C50E9B7-B4F1-CAEF-9E3E-B1C3DEA9B87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BEBEEEB3-EDE0-E8B9-3516-6CB4F43CB959}"/>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B97B2EE-F1B6-7BFB-3BE1-3FE21BEBCD4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CD028E29-3C3C-B6F8-999E-E53783B1DEFF}"/>
              </a:ext>
            </a:extLst>
          </p:cNvPr>
          <p:cNvGrpSpPr/>
          <p:nvPr/>
        </p:nvGrpSpPr>
        <p:grpSpPr>
          <a:xfrm>
            <a:off x="1004160" y="1390190"/>
            <a:ext cx="2671204" cy="566577"/>
            <a:chOff x="0" y="0"/>
            <a:chExt cx="1755380" cy="372326"/>
          </a:xfrm>
        </p:grpSpPr>
        <p:sp>
          <p:nvSpPr>
            <p:cNvPr id="67" name="Freeform 67">
              <a:extLst>
                <a:ext uri="{FF2B5EF4-FFF2-40B4-BE49-F238E27FC236}">
                  <a16:creationId xmlns:a16="http://schemas.microsoft.com/office/drawing/2014/main" id="{BA45288B-A24F-CC17-9544-E71E99986C9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6757FB34-4886-1CA0-4220-B0C0BBA4891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AD9394A-39D2-E56D-CC74-A86A9FD96F7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7423DE7B-278E-1495-0B13-892A1B09546E}"/>
              </a:ext>
            </a:extLst>
          </p:cNvPr>
          <p:cNvSpPr txBox="1"/>
          <p:nvPr/>
        </p:nvSpPr>
        <p:spPr>
          <a:xfrm>
            <a:off x="1074422" y="156982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2B89FD9-C34D-4A58-1E7B-2B2003E1CCC1}"/>
              </a:ext>
            </a:extLst>
          </p:cNvPr>
          <p:cNvSpPr txBox="1"/>
          <p:nvPr/>
        </p:nvSpPr>
        <p:spPr>
          <a:xfrm>
            <a:off x="562389" y="2066077"/>
            <a:ext cx="4172895" cy="157703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a:solidFill>
                  <a:srgbClr val="000000"/>
                </a:solidFill>
                <a:latin typeface="IBM Plex Sans Arabic"/>
                <a:ea typeface="IBM Plex Sans Arabic"/>
                <a:cs typeface="IBM Plex Sans Arabic"/>
                <a:sym typeface="IBM Plex Sans Arabic"/>
                <a:rtl/>
              </a:rPr>
              <a:t>خشيبات، لعبة النقود، قائمة المسائل البسيطة، جدول حل المسائل.</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EED30078-4964-FC0A-6A21-76BBC3004519}"/>
              </a:ext>
            </a:extLst>
          </p:cNvPr>
          <p:cNvGrpSpPr/>
          <p:nvPr/>
        </p:nvGrpSpPr>
        <p:grpSpPr>
          <a:xfrm>
            <a:off x="14385960" y="1908298"/>
            <a:ext cx="3444840" cy="1635002"/>
            <a:chOff x="0" y="0"/>
            <a:chExt cx="2263775" cy="1074441"/>
          </a:xfrm>
        </p:grpSpPr>
        <p:sp>
          <p:nvSpPr>
            <p:cNvPr id="73" name="Freeform 73">
              <a:extLst>
                <a:ext uri="{FF2B5EF4-FFF2-40B4-BE49-F238E27FC236}">
                  <a16:creationId xmlns:a16="http://schemas.microsoft.com/office/drawing/2014/main" id="{0ECBAF6F-8852-42D7-A50C-6D0321907D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7FD6BF7F-ED3F-C0E3-A00D-BAD7C8EC941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312412E8-E4E5-A837-39E0-2FB4E54092F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2199305A-D1C3-56E5-4D46-148EC1769E71}"/>
              </a:ext>
            </a:extLst>
          </p:cNvPr>
          <p:cNvGrpSpPr/>
          <p:nvPr/>
        </p:nvGrpSpPr>
        <p:grpSpPr>
          <a:xfrm>
            <a:off x="14772778" y="1637481"/>
            <a:ext cx="2671204" cy="566577"/>
            <a:chOff x="0" y="0"/>
            <a:chExt cx="1755380" cy="372326"/>
          </a:xfrm>
        </p:grpSpPr>
        <p:sp>
          <p:nvSpPr>
            <p:cNvPr id="77" name="Freeform 77">
              <a:extLst>
                <a:ext uri="{FF2B5EF4-FFF2-40B4-BE49-F238E27FC236}">
                  <a16:creationId xmlns:a16="http://schemas.microsoft.com/office/drawing/2014/main" id="{DBD2C3D8-8646-857D-C447-2037B94B190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B32B4382-DB38-3F4C-2C04-8C0AD3DC036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F7E12FCD-CBCC-772E-4EF1-F9A7AB36416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EE743A0D-F867-0E90-937E-A1D50BB7DBBD}"/>
              </a:ext>
            </a:extLst>
          </p:cNvPr>
          <p:cNvSpPr txBox="1"/>
          <p:nvPr/>
        </p:nvSpPr>
        <p:spPr>
          <a:xfrm>
            <a:off x="15309545" y="2521765"/>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20 دقيقة</a:t>
            </a:r>
            <a:endParaRPr lang="ar-EG" sz="2241" dirty="0">
              <a:solidFill>
                <a:srgbClr val="000000"/>
              </a:solidFill>
              <a:latin typeface="IBM Plex Sans Arabic"/>
              <a:ea typeface="IBM Plex Sans Arabic"/>
              <a:cs typeface="IBM Plex Sans Arabic"/>
              <a:sym typeface="IBM Plex Sans Arabic"/>
              <a:rtl/>
            </a:endParaRPr>
          </a:p>
        </p:txBody>
      </p:sp>
      <p:sp>
        <p:nvSpPr>
          <p:cNvPr id="81" name="TextBox 81">
            <a:extLst>
              <a:ext uri="{FF2B5EF4-FFF2-40B4-BE49-F238E27FC236}">
                <a16:creationId xmlns:a16="http://schemas.microsoft.com/office/drawing/2014/main" id="{8C961F17-1FA0-80F9-C2C8-0DC5175E19D3}"/>
              </a:ext>
            </a:extLst>
          </p:cNvPr>
          <p:cNvSpPr txBox="1"/>
          <p:nvPr/>
        </p:nvSpPr>
        <p:spPr>
          <a:xfrm>
            <a:off x="14954823" y="179646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sp>
        <p:nvSpPr>
          <p:cNvPr id="48" name="Freeform 4">
            <a:extLst>
              <a:ext uri="{FF2B5EF4-FFF2-40B4-BE49-F238E27FC236}">
                <a16:creationId xmlns:a16="http://schemas.microsoft.com/office/drawing/2014/main" id="{60A299F2-D619-CE2E-F93E-523F1947B922}"/>
              </a:ext>
            </a:extLst>
          </p:cNvPr>
          <p:cNvSpPr/>
          <p:nvPr/>
        </p:nvSpPr>
        <p:spPr>
          <a:xfrm rot="1984189" flipV="1">
            <a:off x="13341184" y="520841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49" name="Freeform 5">
            <a:extLst>
              <a:ext uri="{FF2B5EF4-FFF2-40B4-BE49-F238E27FC236}">
                <a16:creationId xmlns:a16="http://schemas.microsoft.com/office/drawing/2014/main" id="{B06F2A76-CDD5-FCE3-BCEF-1ABC6B36D90D}"/>
              </a:ext>
            </a:extLst>
          </p:cNvPr>
          <p:cNvSpPr/>
          <p:nvPr/>
        </p:nvSpPr>
        <p:spPr>
          <a:xfrm rot="19596277" flipH="1" flipV="1">
            <a:off x="2978701" y="5238603"/>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0" name="Freeform 6">
            <a:extLst>
              <a:ext uri="{FF2B5EF4-FFF2-40B4-BE49-F238E27FC236}">
                <a16:creationId xmlns:a16="http://schemas.microsoft.com/office/drawing/2014/main" id="{466650DC-8C4A-229D-F04C-3A80CB4928F9}"/>
              </a:ext>
            </a:extLst>
          </p:cNvPr>
          <p:cNvSpPr/>
          <p:nvPr/>
        </p:nvSpPr>
        <p:spPr>
          <a:xfrm rot="9151063">
            <a:off x="6722116" y="515225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1" name="Freeform 7">
            <a:extLst>
              <a:ext uri="{FF2B5EF4-FFF2-40B4-BE49-F238E27FC236}">
                <a16:creationId xmlns:a16="http://schemas.microsoft.com/office/drawing/2014/main" id="{5B594DF9-7D30-DCB3-7EF3-3665D6970A71}"/>
              </a:ext>
            </a:extLst>
          </p:cNvPr>
          <p:cNvSpPr/>
          <p:nvPr/>
        </p:nvSpPr>
        <p:spPr>
          <a:xfrm rot="1419572" flipV="1">
            <a:off x="10461900" y="5226202"/>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52" name="Group 12">
            <a:extLst>
              <a:ext uri="{FF2B5EF4-FFF2-40B4-BE49-F238E27FC236}">
                <a16:creationId xmlns:a16="http://schemas.microsoft.com/office/drawing/2014/main" id="{BDC835E4-A6FC-103E-CFDD-4338B96D46D2}"/>
              </a:ext>
            </a:extLst>
          </p:cNvPr>
          <p:cNvGrpSpPr/>
          <p:nvPr/>
        </p:nvGrpSpPr>
        <p:grpSpPr>
          <a:xfrm>
            <a:off x="9535958" y="7022633"/>
            <a:ext cx="4939511" cy="1325490"/>
            <a:chOff x="0" y="0"/>
            <a:chExt cx="2541682" cy="2496304"/>
          </a:xfrm>
        </p:grpSpPr>
        <p:sp>
          <p:nvSpPr>
            <p:cNvPr id="53" name="Freeform 13">
              <a:extLst>
                <a:ext uri="{FF2B5EF4-FFF2-40B4-BE49-F238E27FC236}">
                  <a16:creationId xmlns:a16="http://schemas.microsoft.com/office/drawing/2014/main" id="{E130DBA6-8F81-4FF9-F40F-A8B03BA6A9F5}"/>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56" name="Freeform 14">
              <a:extLst>
                <a:ext uri="{FF2B5EF4-FFF2-40B4-BE49-F238E27FC236}">
                  <a16:creationId xmlns:a16="http://schemas.microsoft.com/office/drawing/2014/main" id="{3A8D74D0-E9DF-61FE-A661-66AA0BF4EF4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83" name="Freeform 15">
              <a:extLst>
                <a:ext uri="{FF2B5EF4-FFF2-40B4-BE49-F238E27FC236}">
                  <a16:creationId xmlns:a16="http://schemas.microsoft.com/office/drawing/2014/main" id="{5D97649D-D450-5967-0682-AB42B896363F}"/>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84" name="Group 16">
            <a:extLst>
              <a:ext uri="{FF2B5EF4-FFF2-40B4-BE49-F238E27FC236}">
                <a16:creationId xmlns:a16="http://schemas.microsoft.com/office/drawing/2014/main" id="{11ACAC43-863C-67A4-7B50-90F1CC59C6C6}"/>
              </a:ext>
            </a:extLst>
          </p:cNvPr>
          <p:cNvGrpSpPr/>
          <p:nvPr/>
        </p:nvGrpSpPr>
        <p:grpSpPr>
          <a:xfrm>
            <a:off x="14623600" y="7022632"/>
            <a:ext cx="3167861" cy="1301139"/>
            <a:chOff x="0" y="0"/>
            <a:chExt cx="1630059" cy="2496304"/>
          </a:xfrm>
        </p:grpSpPr>
        <p:sp>
          <p:nvSpPr>
            <p:cNvPr id="86" name="Freeform 17">
              <a:extLst>
                <a:ext uri="{FF2B5EF4-FFF2-40B4-BE49-F238E27FC236}">
                  <a16:creationId xmlns:a16="http://schemas.microsoft.com/office/drawing/2014/main" id="{D239448B-C1F4-370A-F5BC-B952B5DBFE9E}"/>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88" name="Freeform 18">
              <a:extLst>
                <a:ext uri="{FF2B5EF4-FFF2-40B4-BE49-F238E27FC236}">
                  <a16:creationId xmlns:a16="http://schemas.microsoft.com/office/drawing/2014/main" id="{2D4DDEBD-0280-AB19-CCC8-677BCAB1D18F}"/>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89" name="Freeform 19">
              <a:extLst>
                <a:ext uri="{FF2B5EF4-FFF2-40B4-BE49-F238E27FC236}">
                  <a16:creationId xmlns:a16="http://schemas.microsoft.com/office/drawing/2014/main" id="{F2EB5445-4FAE-4B85-8A60-C3D0373F6E00}"/>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90" name="Group 20">
            <a:extLst>
              <a:ext uri="{FF2B5EF4-FFF2-40B4-BE49-F238E27FC236}">
                <a16:creationId xmlns:a16="http://schemas.microsoft.com/office/drawing/2014/main" id="{867C22CA-5BFE-C65F-92A9-522C4E38D4AB}"/>
              </a:ext>
            </a:extLst>
          </p:cNvPr>
          <p:cNvGrpSpPr/>
          <p:nvPr/>
        </p:nvGrpSpPr>
        <p:grpSpPr>
          <a:xfrm>
            <a:off x="4772586" y="7016560"/>
            <a:ext cx="4546664" cy="1331938"/>
            <a:chOff x="0" y="0"/>
            <a:chExt cx="2339538" cy="2496304"/>
          </a:xfrm>
        </p:grpSpPr>
        <p:sp>
          <p:nvSpPr>
            <p:cNvPr id="91" name="Freeform 21">
              <a:extLst>
                <a:ext uri="{FF2B5EF4-FFF2-40B4-BE49-F238E27FC236}">
                  <a16:creationId xmlns:a16="http://schemas.microsoft.com/office/drawing/2014/main" id="{32ADD08B-E423-EA21-36D8-07D6F31BC014}"/>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92" name="Freeform 22">
              <a:extLst>
                <a:ext uri="{FF2B5EF4-FFF2-40B4-BE49-F238E27FC236}">
                  <a16:creationId xmlns:a16="http://schemas.microsoft.com/office/drawing/2014/main" id="{5717F901-9330-2A7E-0BD6-DC9475782CA8}"/>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93" name="Freeform 23">
              <a:extLst>
                <a:ext uri="{FF2B5EF4-FFF2-40B4-BE49-F238E27FC236}">
                  <a16:creationId xmlns:a16="http://schemas.microsoft.com/office/drawing/2014/main" id="{3C568B5E-81E6-7E33-F6BA-79B1E99FC95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98" name="Freeform 28">
            <a:extLst>
              <a:ext uri="{FF2B5EF4-FFF2-40B4-BE49-F238E27FC236}">
                <a16:creationId xmlns:a16="http://schemas.microsoft.com/office/drawing/2014/main" id="{CF0B1EB0-DE4C-0387-F191-D2776ED2025C}"/>
              </a:ext>
            </a:extLst>
          </p:cNvPr>
          <p:cNvSpPr/>
          <p:nvPr/>
        </p:nvSpPr>
        <p:spPr>
          <a:xfrm>
            <a:off x="10764538" y="80004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99" name="Group 29">
            <a:extLst>
              <a:ext uri="{FF2B5EF4-FFF2-40B4-BE49-F238E27FC236}">
                <a16:creationId xmlns:a16="http://schemas.microsoft.com/office/drawing/2014/main" id="{FB674C00-9B3B-0817-B93C-3C300BE05DB5}"/>
              </a:ext>
            </a:extLst>
          </p:cNvPr>
          <p:cNvGrpSpPr/>
          <p:nvPr/>
        </p:nvGrpSpPr>
        <p:grpSpPr>
          <a:xfrm>
            <a:off x="11307550" y="6476137"/>
            <a:ext cx="845407" cy="845407"/>
            <a:chOff x="0" y="0"/>
            <a:chExt cx="812800" cy="812800"/>
          </a:xfrm>
        </p:grpSpPr>
        <p:sp>
          <p:nvSpPr>
            <p:cNvPr id="100" name="Freeform 30">
              <a:extLst>
                <a:ext uri="{FF2B5EF4-FFF2-40B4-BE49-F238E27FC236}">
                  <a16:creationId xmlns:a16="http://schemas.microsoft.com/office/drawing/2014/main" id="{79597FD5-42CB-3DB5-1955-7B017D40D8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101" name="TextBox 31">
              <a:extLst>
                <a:ext uri="{FF2B5EF4-FFF2-40B4-BE49-F238E27FC236}">
                  <a16:creationId xmlns:a16="http://schemas.microsoft.com/office/drawing/2014/main" id="{505E270D-1F3F-9608-2B0B-DEF154EBAFE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2" name="TextBox 32">
            <a:extLst>
              <a:ext uri="{FF2B5EF4-FFF2-40B4-BE49-F238E27FC236}">
                <a16:creationId xmlns:a16="http://schemas.microsoft.com/office/drawing/2014/main" id="{897462F5-00D6-EB3D-1E77-D69E4325D7A0}"/>
              </a:ext>
            </a:extLst>
          </p:cNvPr>
          <p:cNvSpPr txBox="1"/>
          <p:nvPr/>
        </p:nvSpPr>
        <p:spPr>
          <a:xfrm>
            <a:off x="10513364" y="76581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103" name="Freeform 33">
            <a:extLst>
              <a:ext uri="{FF2B5EF4-FFF2-40B4-BE49-F238E27FC236}">
                <a16:creationId xmlns:a16="http://schemas.microsoft.com/office/drawing/2014/main" id="{F9967709-6955-3C29-C9D4-D29BD472D4BE}"/>
              </a:ext>
            </a:extLst>
          </p:cNvPr>
          <p:cNvSpPr/>
          <p:nvPr/>
        </p:nvSpPr>
        <p:spPr>
          <a:xfrm>
            <a:off x="15226874" y="78867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04" name="Group 34">
            <a:extLst>
              <a:ext uri="{FF2B5EF4-FFF2-40B4-BE49-F238E27FC236}">
                <a16:creationId xmlns:a16="http://schemas.microsoft.com/office/drawing/2014/main" id="{79B8DCD9-19CA-79C7-A858-3F8313274057}"/>
              </a:ext>
            </a:extLst>
          </p:cNvPr>
          <p:cNvGrpSpPr/>
          <p:nvPr/>
        </p:nvGrpSpPr>
        <p:grpSpPr>
          <a:xfrm>
            <a:off x="15726854" y="6436737"/>
            <a:ext cx="845407" cy="845407"/>
            <a:chOff x="0" y="0"/>
            <a:chExt cx="812800" cy="812800"/>
          </a:xfrm>
        </p:grpSpPr>
        <p:sp>
          <p:nvSpPr>
            <p:cNvPr id="105" name="Freeform 35">
              <a:extLst>
                <a:ext uri="{FF2B5EF4-FFF2-40B4-BE49-F238E27FC236}">
                  <a16:creationId xmlns:a16="http://schemas.microsoft.com/office/drawing/2014/main" id="{4B71FA2D-8ADB-A394-6877-F7079EC5AFE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106" name="TextBox 36">
              <a:extLst>
                <a:ext uri="{FF2B5EF4-FFF2-40B4-BE49-F238E27FC236}">
                  <a16:creationId xmlns:a16="http://schemas.microsoft.com/office/drawing/2014/main" id="{84D8F751-C5EE-DFFA-A577-DA2952E06E1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7" name="TextBox 37">
            <a:extLst>
              <a:ext uri="{FF2B5EF4-FFF2-40B4-BE49-F238E27FC236}">
                <a16:creationId xmlns:a16="http://schemas.microsoft.com/office/drawing/2014/main" id="{E2B7FF0E-B6CE-B9CF-BE45-F7104ABE7291}"/>
              </a:ext>
            </a:extLst>
          </p:cNvPr>
          <p:cNvSpPr txBox="1"/>
          <p:nvPr/>
        </p:nvSpPr>
        <p:spPr>
          <a:xfrm>
            <a:off x="14839440" y="75819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108" name="Freeform 39">
            <a:extLst>
              <a:ext uri="{FF2B5EF4-FFF2-40B4-BE49-F238E27FC236}">
                <a16:creationId xmlns:a16="http://schemas.microsoft.com/office/drawing/2014/main" id="{1E6F20C0-611C-928A-705F-15FBCC5E370E}"/>
              </a:ext>
            </a:extLst>
          </p:cNvPr>
          <p:cNvSpPr/>
          <p:nvPr/>
        </p:nvSpPr>
        <p:spPr>
          <a:xfrm>
            <a:off x="6302202" y="79649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09" name="Group 40">
            <a:extLst>
              <a:ext uri="{FF2B5EF4-FFF2-40B4-BE49-F238E27FC236}">
                <a16:creationId xmlns:a16="http://schemas.microsoft.com/office/drawing/2014/main" id="{60E422A7-EA66-404E-048A-1B9CE3B64D33}"/>
              </a:ext>
            </a:extLst>
          </p:cNvPr>
          <p:cNvGrpSpPr/>
          <p:nvPr/>
        </p:nvGrpSpPr>
        <p:grpSpPr>
          <a:xfrm>
            <a:off x="6462965" y="6385959"/>
            <a:ext cx="845407" cy="845407"/>
            <a:chOff x="0" y="0"/>
            <a:chExt cx="812800" cy="812800"/>
          </a:xfrm>
        </p:grpSpPr>
        <p:sp>
          <p:nvSpPr>
            <p:cNvPr id="110" name="Freeform 41">
              <a:extLst>
                <a:ext uri="{FF2B5EF4-FFF2-40B4-BE49-F238E27FC236}">
                  <a16:creationId xmlns:a16="http://schemas.microsoft.com/office/drawing/2014/main" id="{59B82906-DBF2-6809-63EE-EE3801FE856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111" name="TextBox 42">
              <a:extLst>
                <a:ext uri="{FF2B5EF4-FFF2-40B4-BE49-F238E27FC236}">
                  <a16:creationId xmlns:a16="http://schemas.microsoft.com/office/drawing/2014/main" id="{939B96C3-06EC-253B-0A08-4DE621871F7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12" name="TextBox 43">
            <a:extLst>
              <a:ext uri="{FF2B5EF4-FFF2-40B4-BE49-F238E27FC236}">
                <a16:creationId xmlns:a16="http://schemas.microsoft.com/office/drawing/2014/main" id="{447D16FC-990E-1AE5-5654-86993740C2A5}"/>
              </a:ext>
            </a:extLst>
          </p:cNvPr>
          <p:cNvSpPr txBox="1"/>
          <p:nvPr/>
        </p:nvSpPr>
        <p:spPr>
          <a:xfrm>
            <a:off x="6620929" y="651818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113" name="TextBox 44">
            <a:extLst>
              <a:ext uri="{FF2B5EF4-FFF2-40B4-BE49-F238E27FC236}">
                <a16:creationId xmlns:a16="http://schemas.microsoft.com/office/drawing/2014/main" id="{EFAB027C-EF6A-B813-F982-9B8BD9B76EE9}"/>
              </a:ext>
            </a:extLst>
          </p:cNvPr>
          <p:cNvSpPr txBox="1"/>
          <p:nvPr/>
        </p:nvSpPr>
        <p:spPr>
          <a:xfrm>
            <a:off x="11465512" y="6550940"/>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114" name="TextBox 45">
            <a:extLst>
              <a:ext uri="{FF2B5EF4-FFF2-40B4-BE49-F238E27FC236}">
                <a16:creationId xmlns:a16="http://schemas.microsoft.com/office/drawing/2014/main" id="{89D45A4D-3E65-31B9-4DE2-393A869282ED}"/>
              </a:ext>
            </a:extLst>
          </p:cNvPr>
          <p:cNvSpPr txBox="1"/>
          <p:nvPr/>
        </p:nvSpPr>
        <p:spPr>
          <a:xfrm>
            <a:off x="15894231" y="659118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115" name="TextBox 46">
            <a:extLst>
              <a:ext uri="{FF2B5EF4-FFF2-40B4-BE49-F238E27FC236}">
                <a16:creationId xmlns:a16="http://schemas.microsoft.com/office/drawing/2014/main" id="{2240136C-3349-7251-0C82-CA8D06E7F2FF}"/>
              </a:ext>
            </a:extLst>
          </p:cNvPr>
          <p:cNvSpPr txBox="1"/>
          <p:nvPr/>
        </p:nvSpPr>
        <p:spPr>
          <a:xfrm>
            <a:off x="6002433" y="75819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3" name="Group 24">
            <a:extLst>
              <a:ext uri="{FF2B5EF4-FFF2-40B4-BE49-F238E27FC236}">
                <a16:creationId xmlns:a16="http://schemas.microsoft.com/office/drawing/2014/main" id="{FAD907AB-2143-EC27-C3A9-EFF3EB4B832E}"/>
              </a:ext>
            </a:extLst>
          </p:cNvPr>
          <p:cNvGrpSpPr/>
          <p:nvPr/>
        </p:nvGrpSpPr>
        <p:grpSpPr>
          <a:xfrm>
            <a:off x="592218" y="7068762"/>
            <a:ext cx="3979782" cy="1299571"/>
            <a:chOff x="0" y="0"/>
            <a:chExt cx="2047842" cy="2496304"/>
          </a:xfrm>
        </p:grpSpPr>
        <p:sp>
          <p:nvSpPr>
            <p:cNvPr id="4" name="Freeform 25">
              <a:extLst>
                <a:ext uri="{FF2B5EF4-FFF2-40B4-BE49-F238E27FC236}">
                  <a16:creationId xmlns:a16="http://schemas.microsoft.com/office/drawing/2014/main" id="{A28BB3D7-2D1E-BFEE-793B-DE7EA5AD1C16}"/>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5" name="Freeform 26">
              <a:extLst>
                <a:ext uri="{FF2B5EF4-FFF2-40B4-BE49-F238E27FC236}">
                  <a16:creationId xmlns:a16="http://schemas.microsoft.com/office/drawing/2014/main" id="{2580FB07-8C54-9F5A-CD55-37553B0A2C2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6" name="Freeform 27">
              <a:extLst>
                <a:ext uri="{FF2B5EF4-FFF2-40B4-BE49-F238E27FC236}">
                  <a16:creationId xmlns:a16="http://schemas.microsoft.com/office/drawing/2014/main" id="{843200D7-0555-0018-B049-77D2C2222085}"/>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7" name="Freeform 48">
            <a:extLst>
              <a:ext uri="{FF2B5EF4-FFF2-40B4-BE49-F238E27FC236}">
                <a16:creationId xmlns:a16="http://schemas.microsoft.com/office/drawing/2014/main" id="{35783B26-8E7F-EBF7-B9C1-ECB8B3FFA688}"/>
              </a:ext>
            </a:extLst>
          </p:cNvPr>
          <p:cNvSpPr/>
          <p:nvPr/>
        </p:nvSpPr>
        <p:spPr>
          <a:xfrm>
            <a:off x="1476098" y="79151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2" name="Group 49">
            <a:extLst>
              <a:ext uri="{FF2B5EF4-FFF2-40B4-BE49-F238E27FC236}">
                <a16:creationId xmlns:a16="http://schemas.microsoft.com/office/drawing/2014/main" id="{9B8E810B-CE69-CEE5-A0A3-B28839630935}"/>
              </a:ext>
            </a:extLst>
          </p:cNvPr>
          <p:cNvGrpSpPr/>
          <p:nvPr/>
        </p:nvGrpSpPr>
        <p:grpSpPr>
          <a:xfrm>
            <a:off x="2069274" y="6591300"/>
            <a:ext cx="845407" cy="845407"/>
            <a:chOff x="0" y="0"/>
            <a:chExt cx="812800" cy="812800"/>
          </a:xfrm>
        </p:grpSpPr>
        <p:sp>
          <p:nvSpPr>
            <p:cNvPr id="13" name="Freeform 50">
              <a:extLst>
                <a:ext uri="{FF2B5EF4-FFF2-40B4-BE49-F238E27FC236}">
                  <a16:creationId xmlns:a16="http://schemas.microsoft.com/office/drawing/2014/main" id="{345956E0-275C-0DD3-5BD0-2D08ED520D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4" name="TextBox 51">
              <a:extLst>
                <a:ext uri="{FF2B5EF4-FFF2-40B4-BE49-F238E27FC236}">
                  <a16:creationId xmlns:a16="http://schemas.microsoft.com/office/drawing/2014/main" id="{4AF70565-FCF1-4726-DD92-DA5307075A6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5" name="TextBox 52">
            <a:extLst>
              <a:ext uri="{FF2B5EF4-FFF2-40B4-BE49-F238E27FC236}">
                <a16:creationId xmlns:a16="http://schemas.microsoft.com/office/drawing/2014/main" id="{7F558096-4DD3-730F-9E8E-62E2171E31A7}"/>
              </a:ext>
            </a:extLst>
          </p:cNvPr>
          <p:cNvSpPr txBox="1"/>
          <p:nvPr/>
        </p:nvSpPr>
        <p:spPr>
          <a:xfrm>
            <a:off x="2214481" y="673451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6" name="TextBox 53">
            <a:extLst>
              <a:ext uri="{FF2B5EF4-FFF2-40B4-BE49-F238E27FC236}">
                <a16:creationId xmlns:a16="http://schemas.microsoft.com/office/drawing/2014/main" id="{4F89894A-C3A5-1EC7-1514-2BEEEFB3B020}"/>
              </a:ext>
            </a:extLst>
          </p:cNvPr>
          <p:cNvSpPr txBox="1"/>
          <p:nvPr/>
        </p:nvSpPr>
        <p:spPr>
          <a:xfrm>
            <a:off x="1176329" y="75522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grpSp>
        <p:nvGrpSpPr>
          <p:cNvPr id="18" name="Group 11">
            <a:extLst>
              <a:ext uri="{FF2B5EF4-FFF2-40B4-BE49-F238E27FC236}">
                <a16:creationId xmlns:a16="http://schemas.microsoft.com/office/drawing/2014/main" id="{1A80C653-CF02-40DE-8F2A-8DE1CCCD5D7A}"/>
              </a:ext>
            </a:extLst>
          </p:cNvPr>
          <p:cNvGrpSpPr/>
          <p:nvPr/>
        </p:nvGrpSpPr>
        <p:grpSpPr>
          <a:xfrm>
            <a:off x="4959397" y="287469"/>
            <a:ext cx="8557141" cy="1462740"/>
            <a:chOff x="1787" y="0"/>
            <a:chExt cx="4527112" cy="706045"/>
          </a:xfrm>
        </p:grpSpPr>
        <p:sp>
          <p:nvSpPr>
            <p:cNvPr id="19" name="Freeform 12">
              <a:extLst>
                <a:ext uri="{FF2B5EF4-FFF2-40B4-BE49-F238E27FC236}">
                  <a16:creationId xmlns:a16="http://schemas.microsoft.com/office/drawing/2014/main" id="{A25734C8-5F7E-BE20-02BE-EA4C9858EEE7}"/>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0" name="TextBox 13">
              <a:extLst>
                <a:ext uri="{FF2B5EF4-FFF2-40B4-BE49-F238E27FC236}">
                  <a16:creationId xmlns:a16="http://schemas.microsoft.com/office/drawing/2014/main" id="{AD1407D6-ACBA-A071-FC90-0AF6DA8CA28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1" name="TextBox 17">
            <a:extLst>
              <a:ext uri="{FF2B5EF4-FFF2-40B4-BE49-F238E27FC236}">
                <a16:creationId xmlns:a16="http://schemas.microsoft.com/office/drawing/2014/main" id="{0BA33618-BD7E-6B1B-4FD1-7D359351EAC3}"/>
              </a:ext>
            </a:extLst>
          </p:cNvPr>
          <p:cNvSpPr txBox="1"/>
          <p:nvPr/>
        </p:nvSpPr>
        <p:spPr>
          <a:xfrm>
            <a:off x="5484707" y="460957"/>
            <a:ext cx="7318586" cy="1261884"/>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حل المسائل باستخدام استراتيجية الأسئلة الأربعة</a:t>
            </a:r>
          </a:p>
        </p:txBody>
      </p:sp>
    </p:spTree>
    <p:extLst>
      <p:ext uri="{BB962C8B-B14F-4D97-AF65-F5344CB8AC3E}">
        <p14:creationId xmlns:p14="http://schemas.microsoft.com/office/powerpoint/2010/main" val="8819958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DFD7F-C922-1E1A-A355-1AD2CFCA2D50}"/>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205A209C-D419-B03D-56BE-0D14E4F18D6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92C09F08-C9AF-EFEB-B712-45E3104E09A3}"/>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EDE2E43-126D-C6B4-ECD7-588188C98FB8}"/>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7701A4CF-ADCE-58AF-DBC0-4655539CB2C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DA0C1F42-97A7-2800-8FAA-3929B7BC1129}"/>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5076D53E-143D-566B-D7FF-501E60209F4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537D6103-49E0-1BD1-1952-41D8F4DB1DE4}"/>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D6FFF8A2-AA00-DB12-FDE4-1F2D5B76FF6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5AAFA198-6C28-6C1B-A0E1-4E6D22AAF9E8}"/>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3A70D7B6-C427-2191-B541-C636F78A566D}"/>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2" name="Image 8">
            <a:extLst>
              <a:ext uri="{FF2B5EF4-FFF2-40B4-BE49-F238E27FC236}">
                <a16:creationId xmlns:a16="http://schemas.microsoft.com/office/drawing/2014/main" id="{BE5FDC3B-C4C1-6376-B85A-A1F5FB5D44DA}"/>
              </a:ext>
            </a:extLst>
          </p:cNvPr>
          <p:cNvPicPr>
            <a:picLocks noChangeAspect="1"/>
          </p:cNvPicPr>
          <p:nvPr/>
        </p:nvPicPr>
        <p:blipFill rotWithShape="1">
          <a:blip r:embed="rId6"/>
          <a:srcRect t="14159" b="25332"/>
          <a:stretch/>
        </p:blipFill>
        <p:spPr>
          <a:xfrm>
            <a:off x="514380" y="730864"/>
            <a:ext cx="2746879" cy="3160583"/>
          </a:xfrm>
          <a:prstGeom prst="rect">
            <a:avLst/>
          </a:prstGeom>
        </p:spPr>
      </p:pic>
      <p:pic>
        <p:nvPicPr>
          <p:cNvPr id="7" name="Picture 14">
            <a:extLst>
              <a:ext uri="{FF2B5EF4-FFF2-40B4-BE49-F238E27FC236}">
                <a16:creationId xmlns:a16="http://schemas.microsoft.com/office/drawing/2014/main" id="{308F7B6A-A922-D906-827D-332AFA187D83}"/>
              </a:ext>
            </a:extLst>
          </p:cNvPr>
          <p:cNvPicPr>
            <a:picLocks noChangeAspect="1"/>
          </p:cNvPicPr>
          <p:nvPr/>
        </p:nvPicPr>
        <p:blipFill rotWithShape="1">
          <a:blip r:embed="rId7"/>
          <a:srcRect l="285" t="657"/>
          <a:stretch/>
        </p:blipFill>
        <p:spPr>
          <a:xfrm>
            <a:off x="2854808" y="211275"/>
            <a:ext cx="3124200" cy="1677803"/>
          </a:xfrm>
          <a:prstGeom prst="rect">
            <a:avLst/>
          </a:prstGeom>
        </p:spPr>
      </p:pic>
      <p:sp>
        <p:nvSpPr>
          <p:cNvPr id="37" name="TextBox 5">
            <a:extLst>
              <a:ext uri="{FF2B5EF4-FFF2-40B4-BE49-F238E27FC236}">
                <a16:creationId xmlns:a16="http://schemas.microsoft.com/office/drawing/2014/main" id="{09E1D2C2-AF41-EF44-98CF-0DF1AD1FA8CA}"/>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3843841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D3CA5-D6F5-8796-9BFF-9D69051D1F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41B2070-F4BE-9FE6-FE08-9E0346B6E7F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914400" rtl="1" eaLnBrk="1" latinLnBrk="0" hangingPunct="1"/>
            <a:endParaRPr lang="fr-FR"/>
          </a:p>
        </p:txBody>
      </p:sp>
      <p:grpSp>
        <p:nvGrpSpPr>
          <p:cNvPr id="8" name="Group 8">
            <a:extLst>
              <a:ext uri="{FF2B5EF4-FFF2-40B4-BE49-F238E27FC236}">
                <a16:creationId xmlns:a16="http://schemas.microsoft.com/office/drawing/2014/main" id="{7FF3A21F-553A-F41B-2777-C34579F7832E}"/>
              </a:ext>
            </a:extLst>
          </p:cNvPr>
          <p:cNvGrpSpPr/>
          <p:nvPr/>
        </p:nvGrpSpPr>
        <p:grpSpPr>
          <a:xfrm>
            <a:off x="5506525" y="2663400"/>
            <a:ext cx="7335885" cy="1842095"/>
            <a:chOff x="0" y="0"/>
            <a:chExt cx="3172940" cy="796749"/>
          </a:xfrm>
        </p:grpSpPr>
        <p:sp>
          <p:nvSpPr>
            <p:cNvPr id="9" name="Freeform 9">
              <a:extLst>
                <a:ext uri="{FF2B5EF4-FFF2-40B4-BE49-F238E27FC236}">
                  <a16:creationId xmlns:a16="http://schemas.microsoft.com/office/drawing/2014/main" id="{B5C868E7-3C02-830F-C542-7150F47AC135}"/>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EFBB5499-A86C-2C2A-96D5-4A2823DFD71D}"/>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9F6C98C8-531B-1073-34D3-872F7C5F4C01}"/>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54" name="TextBox 54">
            <a:extLst>
              <a:ext uri="{FF2B5EF4-FFF2-40B4-BE49-F238E27FC236}">
                <a16:creationId xmlns:a16="http://schemas.microsoft.com/office/drawing/2014/main" id="{C28BF771-34A1-9374-8F5C-8F0868BBA9FD}"/>
              </a:ext>
            </a:extLst>
          </p:cNvPr>
          <p:cNvSpPr txBox="1"/>
          <p:nvPr/>
        </p:nvSpPr>
        <p:spPr>
          <a:xfrm>
            <a:off x="5738146" y="3133067"/>
            <a:ext cx="6852852" cy="404663"/>
          </a:xfrm>
          <a:prstGeom prst="rect">
            <a:avLst/>
          </a:prstGeom>
        </p:spPr>
        <p:txBody>
          <a:bodyPr wrap="square" lIns="0" tIns="0" rIns="0" bIns="0" rtlCol="0" anchor="t">
            <a:spAutoFit/>
          </a:bodyPr>
          <a:lstStyle/>
          <a:p>
            <a:pPr marL="412823" lvl="1" indent="-206411" algn="r" rtl="1">
              <a:lnSpc>
                <a:spcPct val="150000"/>
              </a:lnSpc>
              <a:buFont typeface="Arial"/>
              <a:buChar char="•"/>
            </a:pPr>
            <a:r>
              <a:rPr lang="ar-EG" sz="1912" dirty="0">
                <a:solidFill>
                  <a:srgbClr val="2A2B39"/>
                </a:solidFill>
                <a:latin typeface="IBM Plex Sans Arabic"/>
                <a:cs typeface="IBM Plex Sans Arabic"/>
                <a:sym typeface="IBM Plex Sans Arabic"/>
                <a:rtl/>
              </a:rPr>
              <a:t>التدرب على استراتيجية حل المسائل البسيطة بتوظيف الأسئلة الأربعة.</a:t>
            </a:r>
          </a:p>
        </p:txBody>
      </p:sp>
      <p:grpSp>
        <p:nvGrpSpPr>
          <p:cNvPr id="57" name="Group 57">
            <a:extLst>
              <a:ext uri="{FF2B5EF4-FFF2-40B4-BE49-F238E27FC236}">
                <a16:creationId xmlns:a16="http://schemas.microsoft.com/office/drawing/2014/main" id="{F486BE29-B9BC-347A-1146-0B22FE5758A1}"/>
              </a:ext>
            </a:extLst>
          </p:cNvPr>
          <p:cNvGrpSpPr/>
          <p:nvPr/>
        </p:nvGrpSpPr>
        <p:grpSpPr>
          <a:xfrm rot="5400000">
            <a:off x="12587457" y="3035547"/>
            <a:ext cx="1569555" cy="839931"/>
            <a:chOff x="0" y="0"/>
            <a:chExt cx="1223127" cy="654544"/>
          </a:xfrm>
        </p:grpSpPr>
        <p:sp>
          <p:nvSpPr>
            <p:cNvPr id="58" name="Freeform 58">
              <a:extLst>
                <a:ext uri="{FF2B5EF4-FFF2-40B4-BE49-F238E27FC236}">
                  <a16:creationId xmlns:a16="http://schemas.microsoft.com/office/drawing/2014/main" id="{815E6E33-C2E4-267C-59B8-90C86BC86EE5}"/>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BD92A944-47E7-5734-C64C-E29AE9B2A6E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6F37846E-2D65-E558-0D6F-72B14F3DFCC1}"/>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63612C62-6416-B51B-DFDB-510B3561177F}"/>
              </a:ext>
            </a:extLst>
          </p:cNvPr>
          <p:cNvSpPr txBox="1"/>
          <p:nvPr/>
        </p:nvSpPr>
        <p:spPr>
          <a:xfrm rot="5400000">
            <a:off x="12140075" y="323752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24FFD25A-F90E-5EAA-C29D-14E350433502}"/>
              </a:ext>
            </a:extLst>
          </p:cNvPr>
          <p:cNvGrpSpPr/>
          <p:nvPr/>
        </p:nvGrpSpPr>
        <p:grpSpPr>
          <a:xfrm>
            <a:off x="440282" y="1673478"/>
            <a:ext cx="4346583" cy="1946022"/>
            <a:chOff x="0" y="0"/>
            <a:chExt cx="2856354" cy="1074441"/>
          </a:xfrm>
        </p:grpSpPr>
        <p:sp>
          <p:nvSpPr>
            <p:cNvPr id="63" name="Freeform 63">
              <a:extLst>
                <a:ext uri="{FF2B5EF4-FFF2-40B4-BE49-F238E27FC236}">
                  <a16:creationId xmlns:a16="http://schemas.microsoft.com/office/drawing/2014/main" id="{FBD4A379-E619-49D8-989D-E71F422D355C}"/>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500783C3-601D-A54F-C363-02887E9E26AC}"/>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D0296E2-D900-B03B-B976-5957BC998FFA}"/>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5C3AE5F6-5325-746B-B301-7B1519ECA84C}"/>
              </a:ext>
            </a:extLst>
          </p:cNvPr>
          <p:cNvGrpSpPr/>
          <p:nvPr/>
        </p:nvGrpSpPr>
        <p:grpSpPr>
          <a:xfrm>
            <a:off x="1004160" y="1390190"/>
            <a:ext cx="2671204" cy="566577"/>
            <a:chOff x="0" y="0"/>
            <a:chExt cx="1755380" cy="372326"/>
          </a:xfrm>
        </p:grpSpPr>
        <p:sp>
          <p:nvSpPr>
            <p:cNvPr id="67" name="Freeform 67">
              <a:extLst>
                <a:ext uri="{FF2B5EF4-FFF2-40B4-BE49-F238E27FC236}">
                  <a16:creationId xmlns:a16="http://schemas.microsoft.com/office/drawing/2014/main" id="{8C1EB8F5-48F7-3C39-F084-E2200EA7C79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17CFCF5F-63D3-4205-3E44-8400B6F642D0}"/>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7F181D79-F8DF-EDFB-26A0-61A575F3C902}"/>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F4C7CF87-1803-7EF3-DB72-0EBEDA2CF5D1}"/>
              </a:ext>
            </a:extLst>
          </p:cNvPr>
          <p:cNvSpPr txBox="1"/>
          <p:nvPr/>
        </p:nvSpPr>
        <p:spPr>
          <a:xfrm>
            <a:off x="1074422" y="156982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0F42DE28-8760-18A9-28FE-07C91402502A}"/>
              </a:ext>
            </a:extLst>
          </p:cNvPr>
          <p:cNvSpPr txBox="1"/>
          <p:nvPr/>
        </p:nvSpPr>
        <p:spPr>
          <a:xfrm>
            <a:off x="562389" y="2066077"/>
            <a:ext cx="4172895" cy="157703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a:solidFill>
                  <a:srgbClr val="000000"/>
                </a:solidFill>
                <a:latin typeface="IBM Plex Sans Arabic"/>
                <a:ea typeface="IBM Plex Sans Arabic"/>
                <a:cs typeface="IBM Plex Sans Arabic"/>
                <a:sym typeface="IBM Plex Sans Arabic"/>
                <a:rtl/>
              </a:rPr>
              <a:t>خشيبات، لعبة النقود، قائمة المسائل البسيطة، جدول حل المسائل.</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23C29B31-D8A5-77AC-614B-E5EB518D0C80}"/>
              </a:ext>
            </a:extLst>
          </p:cNvPr>
          <p:cNvGrpSpPr/>
          <p:nvPr/>
        </p:nvGrpSpPr>
        <p:grpSpPr>
          <a:xfrm>
            <a:off x="14385960" y="1908298"/>
            <a:ext cx="3444840" cy="1635002"/>
            <a:chOff x="0" y="0"/>
            <a:chExt cx="2263775" cy="1074441"/>
          </a:xfrm>
        </p:grpSpPr>
        <p:sp>
          <p:nvSpPr>
            <p:cNvPr id="73" name="Freeform 73">
              <a:extLst>
                <a:ext uri="{FF2B5EF4-FFF2-40B4-BE49-F238E27FC236}">
                  <a16:creationId xmlns:a16="http://schemas.microsoft.com/office/drawing/2014/main" id="{7E337EED-5A7A-999B-9714-7D4234981BC6}"/>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B05414E9-1DF3-FE33-BE30-A59ED0F442C8}"/>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0C410730-F92D-9320-05C0-256A1B13A8C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CDB3BE67-29C2-0EDB-99E9-9CDDCC8D150D}"/>
              </a:ext>
            </a:extLst>
          </p:cNvPr>
          <p:cNvGrpSpPr/>
          <p:nvPr/>
        </p:nvGrpSpPr>
        <p:grpSpPr>
          <a:xfrm>
            <a:off x="14772778" y="1637481"/>
            <a:ext cx="2671204" cy="566577"/>
            <a:chOff x="0" y="0"/>
            <a:chExt cx="1755380" cy="372326"/>
          </a:xfrm>
        </p:grpSpPr>
        <p:sp>
          <p:nvSpPr>
            <p:cNvPr id="77" name="Freeform 77">
              <a:extLst>
                <a:ext uri="{FF2B5EF4-FFF2-40B4-BE49-F238E27FC236}">
                  <a16:creationId xmlns:a16="http://schemas.microsoft.com/office/drawing/2014/main" id="{60C21F57-D027-E1F1-9C8C-893E0D54153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3B952D08-EA85-3493-9B18-508FF1E7AC3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498AD62F-0ED2-EF2F-6386-50375CF90B4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115243BD-F9DB-2D84-20D3-FB0C32FB4FF8}"/>
              </a:ext>
            </a:extLst>
          </p:cNvPr>
          <p:cNvSpPr txBox="1"/>
          <p:nvPr/>
        </p:nvSpPr>
        <p:spPr>
          <a:xfrm>
            <a:off x="15309545" y="2521765"/>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20 دقيقة</a:t>
            </a:r>
            <a:endParaRPr lang="ar-EG" sz="2241" dirty="0">
              <a:solidFill>
                <a:srgbClr val="000000"/>
              </a:solidFill>
              <a:latin typeface="IBM Plex Sans Arabic"/>
              <a:ea typeface="IBM Plex Sans Arabic"/>
              <a:cs typeface="IBM Plex Sans Arabic"/>
              <a:sym typeface="IBM Plex Sans Arabic"/>
              <a:rtl/>
            </a:endParaRPr>
          </a:p>
        </p:txBody>
      </p:sp>
      <p:sp>
        <p:nvSpPr>
          <p:cNvPr id="81" name="TextBox 81">
            <a:extLst>
              <a:ext uri="{FF2B5EF4-FFF2-40B4-BE49-F238E27FC236}">
                <a16:creationId xmlns:a16="http://schemas.microsoft.com/office/drawing/2014/main" id="{1E1B764A-0AB1-7CEA-5517-3CEAA74C5DBA}"/>
              </a:ext>
            </a:extLst>
          </p:cNvPr>
          <p:cNvSpPr txBox="1"/>
          <p:nvPr/>
        </p:nvSpPr>
        <p:spPr>
          <a:xfrm>
            <a:off x="14954823" y="179646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sp>
        <p:nvSpPr>
          <p:cNvPr id="48" name="Freeform 4">
            <a:extLst>
              <a:ext uri="{FF2B5EF4-FFF2-40B4-BE49-F238E27FC236}">
                <a16:creationId xmlns:a16="http://schemas.microsoft.com/office/drawing/2014/main" id="{8ED13421-FDB4-4354-0740-B9F4713DF699}"/>
              </a:ext>
            </a:extLst>
          </p:cNvPr>
          <p:cNvSpPr/>
          <p:nvPr/>
        </p:nvSpPr>
        <p:spPr>
          <a:xfrm rot="1615749" flipV="1">
            <a:off x="13147999" y="4708046"/>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49" name="Freeform 5">
            <a:extLst>
              <a:ext uri="{FF2B5EF4-FFF2-40B4-BE49-F238E27FC236}">
                <a16:creationId xmlns:a16="http://schemas.microsoft.com/office/drawing/2014/main" id="{A10E1F6F-A1D1-61A6-73A3-FCF438BFCD87}"/>
              </a:ext>
            </a:extLst>
          </p:cNvPr>
          <p:cNvSpPr/>
          <p:nvPr/>
        </p:nvSpPr>
        <p:spPr>
          <a:xfrm rot="19596277" flipH="1" flipV="1">
            <a:off x="3023153" y="4861252"/>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0" name="Freeform 6">
            <a:extLst>
              <a:ext uri="{FF2B5EF4-FFF2-40B4-BE49-F238E27FC236}">
                <a16:creationId xmlns:a16="http://schemas.microsoft.com/office/drawing/2014/main" id="{6CE5E434-8A92-7A80-985A-0C605C91C241}"/>
              </a:ext>
            </a:extLst>
          </p:cNvPr>
          <p:cNvSpPr/>
          <p:nvPr/>
        </p:nvSpPr>
        <p:spPr>
          <a:xfrm rot="9151063">
            <a:off x="6898633" y="468278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1" name="Freeform 7">
            <a:extLst>
              <a:ext uri="{FF2B5EF4-FFF2-40B4-BE49-F238E27FC236}">
                <a16:creationId xmlns:a16="http://schemas.microsoft.com/office/drawing/2014/main" id="{3A3764AE-D36A-D5FC-0044-B16FBB01F1AA}"/>
              </a:ext>
            </a:extLst>
          </p:cNvPr>
          <p:cNvSpPr/>
          <p:nvPr/>
        </p:nvSpPr>
        <p:spPr>
          <a:xfrm rot="1419572" flipV="1">
            <a:off x="10730404" y="4655370"/>
            <a:ext cx="1117032" cy="838276"/>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dirty="0"/>
          </a:p>
        </p:txBody>
      </p:sp>
      <p:grpSp>
        <p:nvGrpSpPr>
          <p:cNvPr id="52" name="Group 12">
            <a:extLst>
              <a:ext uri="{FF2B5EF4-FFF2-40B4-BE49-F238E27FC236}">
                <a16:creationId xmlns:a16="http://schemas.microsoft.com/office/drawing/2014/main" id="{EC5AB4ED-E616-8900-690D-744D3DA47F4A}"/>
              </a:ext>
            </a:extLst>
          </p:cNvPr>
          <p:cNvGrpSpPr/>
          <p:nvPr/>
        </p:nvGrpSpPr>
        <p:grpSpPr>
          <a:xfrm>
            <a:off x="9535958" y="6330223"/>
            <a:ext cx="4939511" cy="1325490"/>
            <a:chOff x="0" y="0"/>
            <a:chExt cx="2541682" cy="2496304"/>
          </a:xfrm>
        </p:grpSpPr>
        <p:sp>
          <p:nvSpPr>
            <p:cNvPr id="53" name="Freeform 13">
              <a:extLst>
                <a:ext uri="{FF2B5EF4-FFF2-40B4-BE49-F238E27FC236}">
                  <a16:creationId xmlns:a16="http://schemas.microsoft.com/office/drawing/2014/main" id="{95445D58-778A-D136-C8A1-AE265086B8A8}"/>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56" name="Freeform 14">
              <a:extLst>
                <a:ext uri="{FF2B5EF4-FFF2-40B4-BE49-F238E27FC236}">
                  <a16:creationId xmlns:a16="http://schemas.microsoft.com/office/drawing/2014/main" id="{1BA23F3B-BD24-87FC-2668-8CC37B31B167}"/>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83" name="Freeform 15">
              <a:extLst>
                <a:ext uri="{FF2B5EF4-FFF2-40B4-BE49-F238E27FC236}">
                  <a16:creationId xmlns:a16="http://schemas.microsoft.com/office/drawing/2014/main" id="{7CFB4624-D8D1-6675-D941-E8D3D121D9FA}"/>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84" name="Group 16">
            <a:extLst>
              <a:ext uri="{FF2B5EF4-FFF2-40B4-BE49-F238E27FC236}">
                <a16:creationId xmlns:a16="http://schemas.microsoft.com/office/drawing/2014/main" id="{97C82562-831F-424A-F43F-5CA9AA265B0E}"/>
              </a:ext>
            </a:extLst>
          </p:cNvPr>
          <p:cNvGrpSpPr/>
          <p:nvPr/>
        </p:nvGrpSpPr>
        <p:grpSpPr>
          <a:xfrm>
            <a:off x="14623600" y="6330222"/>
            <a:ext cx="3167861" cy="1301139"/>
            <a:chOff x="0" y="0"/>
            <a:chExt cx="1630059" cy="2496304"/>
          </a:xfrm>
        </p:grpSpPr>
        <p:sp>
          <p:nvSpPr>
            <p:cNvPr id="86" name="Freeform 17">
              <a:extLst>
                <a:ext uri="{FF2B5EF4-FFF2-40B4-BE49-F238E27FC236}">
                  <a16:creationId xmlns:a16="http://schemas.microsoft.com/office/drawing/2014/main" id="{A0C5E71C-841E-88AE-20D5-B3DC9B434D8A}"/>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88" name="Freeform 18">
              <a:extLst>
                <a:ext uri="{FF2B5EF4-FFF2-40B4-BE49-F238E27FC236}">
                  <a16:creationId xmlns:a16="http://schemas.microsoft.com/office/drawing/2014/main" id="{51D235C8-0FFF-129F-EC0E-5E1F457D213E}"/>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89" name="Freeform 19">
              <a:extLst>
                <a:ext uri="{FF2B5EF4-FFF2-40B4-BE49-F238E27FC236}">
                  <a16:creationId xmlns:a16="http://schemas.microsoft.com/office/drawing/2014/main" id="{79304B8F-4F63-A031-6AFF-01964D77A5AE}"/>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90" name="Group 20">
            <a:extLst>
              <a:ext uri="{FF2B5EF4-FFF2-40B4-BE49-F238E27FC236}">
                <a16:creationId xmlns:a16="http://schemas.microsoft.com/office/drawing/2014/main" id="{605EC6BB-A2EA-F454-3032-004D899743FE}"/>
              </a:ext>
            </a:extLst>
          </p:cNvPr>
          <p:cNvGrpSpPr/>
          <p:nvPr/>
        </p:nvGrpSpPr>
        <p:grpSpPr>
          <a:xfrm>
            <a:off x="4772586" y="6324150"/>
            <a:ext cx="4546664" cy="3696150"/>
            <a:chOff x="0" y="0"/>
            <a:chExt cx="2339538" cy="2496304"/>
          </a:xfrm>
        </p:grpSpPr>
        <p:sp>
          <p:nvSpPr>
            <p:cNvPr id="91" name="Freeform 21">
              <a:extLst>
                <a:ext uri="{FF2B5EF4-FFF2-40B4-BE49-F238E27FC236}">
                  <a16:creationId xmlns:a16="http://schemas.microsoft.com/office/drawing/2014/main" id="{30EB23A8-AA38-1BC7-D713-D07540B44BC5}"/>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92" name="Freeform 22">
              <a:extLst>
                <a:ext uri="{FF2B5EF4-FFF2-40B4-BE49-F238E27FC236}">
                  <a16:creationId xmlns:a16="http://schemas.microsoft.com/office/drawing/2014/main" id="{F7BCC9B0-7FAF-DEBB-19F5-04428C217D9C}"/>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93" name="Freeform 23">
              <a:extLst>
                <a:ext uri="{FF2B5EF4-FFF2-40B4-BE49-F238E27FC236}">
                  <a16:creationId xmlns:a16="http://schemas.microsoft.com/office/drawing/2014/main" id="{EEDAE634-8B61-1DBF-A4C4-E3B672D66236}"/>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98" name="Freeform 28">
            <a:extLst>
              <a:ext uri="{FF2B5EF4-FFF2-40B4-BE49-F238E27FC236}">
                <a16:creationId xmlns:a16="http://schemas.microsoft.com/office/drawing/2014/main" id="{7DBB98E0-7995-DA31-4B5D-C8D2B0C7B050}"/>
              </a:ext>
            </a:extLst>
          </p:cNvPr>
          <p:cNvSpPr/>
          <p:nvPr/>
        </p:nvSpPr>
        <p:spPr>
          <a:xfrm>
            <a:off x="10764538" y="730804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99" name="Group 29">
            <a:extLst>
              <a:ext uri="{FF2B5EF4-FFF2-40B4-BE49-F238E27FC236}">
                <a16:creationId xmlns:a16="http://schemas.microsoft.com/office/drawing/2014/main" id="{1E98F747-3295-CBD8-C9C8-A3F2A31406B8}"/>
              </a:ext>
            </a:extLst>
          </p:cNvPr>
          <p:cNvGrpSpPr/>
          <p:nvPr/>
        </p:nvGrpSpPr>
        <p:grpSpPr>
          <a:xfrm>
            <a:off x="11307550" y="5783727"/>
            <a:ext cx="845407" cy="845407"/>
            <a:chOff x="0" y="0"/>
            <a:chExt cx="812800" cy="812800"/>
          </a:xfrm>
        </p:grpSpPr>
        <p:sp>
          <p:nvSpPr>
            <p:cNvPr id="100" name="Freeform 30">
              <a:extLst>
                <a:ext uri="{FF2B5EF4-FFF2-40B4-BE49-F238E27FC236}">
                  <a16:creationId xmlns:a16="http://schemas.microsoft.com/office/drawing/2014/main" id="{8194C53D-EFF0-67E2-59AC-CCA32E5FAB2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101" name="TextBox 31">
              <a:extLst>
                <a:ext uri="{FF2B5EF4-FFF2-40B4-BE49-F238E27FC236}">
                  <a16:creationId xmlns:a16="http://schemas.microsoft.com/office/drawing/2014/main" id="{A0A944A4-12AB-1872-687F-006E6A297DF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2" name="TextBox 32">
            <a:extLst>
              <a:ext uri="{FF2B5EF4-FFF2-40B4-BE49-F238E27FC236}">
                <a16:creationId xmlns:a16="http://schemas.microsoft.com/office/drawing/2014/main" id="{2A677F71-4E28-0811-8A52-250EA03CBDDE}"/>
              </a:ext>
            </a:extLst>
          </p:cNvPr>
          <p:cNvSpPr txBox="1"/>
          <p:nvPr/>
        </p:nvSpPr>
        <p:spPr>
          <a:xfrm>
            <a:off x="10513364" y="69656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103" name="Freeform 33">
            <a:extLst>
              <a:ext uri="{FF2B5EF4-FFF2-40B4-BE49-F238E27FC236}">
                <a16:creationId xmlns:a16="http://schemas.microsoft.com/office/drawing/2014/main" id="{7EE15E77-57A8-4DEB-A063-BDE229E346C0}"/>
              </a:ext>
            </a:extLst>
          </p:cNvPr>
          <p:cNvSpPr/>
          <p:nvPr/>
        </p:nvSpPr>
        <p:spPr>
          <a:xfrm>
            <a:off x="15226874" y="719429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04" name="Group 34">
            <a:extLst>
              <a:ext uri="{FF2B5EF4-FFF2-40B4-BE49-F238E27FC236}">
                <a16:creationId xmlns:a16="http://schemas.microsoft.com/office/drawing/2014/main" id="{935C39D7-325F-B95F-EA44-CC0F2267A343}"/>
              </a:ext>
            </a:extLst>
          </p:cNvPr>
          <p:cNvGrpSpPr/>
          <p:nvPr/>
        </p:nvGrpSpPr>
        <p:grpSpPr>
          <a:xfrm>
            <a:off x="15726854" y="5744327"/>
            <a:ext cx="845407" cy="845407"/>
            <a:chOff x="0" y="0"/>
            <a:chExt cx="812800" cy="812800"/>
          </a:xfrm>
        </p:grpSpPr>
        <p:sp>
          <p:nvSpPr>
            <p:cNvPr id="105" name="Freeform 35">
              <a:extLst>
                <a:ext uri="{FF2B5EF4-FFF2-40B4-BE49-F238E27FC236}">
                  <a16:creationId xmlns:a16="http://schemas.microsoft.com/office/drawing/2014/main" id="{D8B306FC-F367-0335-5BBB-4A12F0C1227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106" name="TextBox 36">
              <a:extLst>
                <a:ext uri="{FF2B5EF4-FFF2-40B4-BE49-F238E27FC236}">
                  <a16:creationId xmlns:a16="http://schemas.microsoft.com/office/drawing/2014/main" id="{03207D36-44F1-7EA8-81DA-3C883893766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7" name="TextBox 37">
            <a:extLst>
              <a:ext uri="{FF2B5EF4-FFF2-40B4-BE49-F238E27FC236}">
                <a16:creationId xmlns:a16="http://schemas.microsoft.com/office/drawing/2014/main" id="{0014F578-C842-7420-AF2B-CDD78C76BE2F}"/>
              </a:ext>
            </a:extLst>
          </p:cNvPr>
          <p:cNvSpPr txBox="1"/>
          <p:nvPr/>
        </p:nvSpPr>
        <p:spPr>
          <a:xfrm>
            <a:off x="14839440" y="68894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108" name="Freeform 39">
            <a:extLst>
              <a:ext uri="{FF2B5EF4-FFF2-40B4-BE49-F238E27FC236}">
                <a16:creationId xmlns:a16="http://schemas.microsoft.com/office/drawing/2014/main" id="{3D2847A6-923D-18D8-0926-E1ECAEDDDE66}"/>
              </a:ext>
            </a:extLst>
          </p:cNvPr>
          <p:cNvSpPr/>
          <p:nvPr/>
        </p:nvSpPr>
        <p:spPr>
          <a:xfrm>
            <a:off x="6302202" y="727253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09" name="Group 40">
            <a:extLst>
              <a:ext uri="{FF2B5EF4-FFF2-40B4-BE49-F238E27FC236}">
                <a16:creationId xmlns:a16="http://schemas.microsoft.com/office/drawing/2014/main" id="{646672FD-34C4-596D-5999-14223A02988A}"/>
              </a:ext>
            </a:extLst>
          </p:cNvPr>
          <p:cNvGrpSpPr/>
          <p:nvPr/>
        </p:nvGrpSpPr>
        <p:grpSpPr>
          <a:xfrm>
            <a:off x="6462965" y="5693549"/>
            <a:ext cx="845407" cy="845407"/>
            <a:chOff x="0" y="0"/>
            <a:chExt cx="812800" cy="812800"/>
          </a:xfrm>
        </p:grpSpPr>
        <p:sp>
          <p:nvSpPr>
            <p:cNvPr id="110" name="Freeform 41">
              <a:extLst>
                <a:ext uri="{FF2B5EF4-FFF2-40B4-BE49-F238E27FC236}">
                  <a16:creationId xmlns:a16="http://schemas.microsoft.com/office/drawing/2014/main" id="{35429248-C9B9-7C86-4F69-9F0BC945090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111" name="TextBox 42">
              <a:extLst>
                <a:ext uri="{FF2B5EF4-FFF2-40B4-BE49-F238E27FC236}">
                  <a16:creationId xmlns:a16="http://schemas.microsoft.com/office/drawing/2014/main" id="{6B43184B-137D-5DC2-C37D-59E67B65F99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12" name="TextBox 43">
            <a:extLst>
              <a:ext uri="{FF2B5EF4-FFF2-40B4-BE49-F238E27FC236}">
                <a16:creationId xmlns:a16="http://schemas.microsoft.com/office/drawing/2014/main" id="{D50BBF46-7640-9770-D924-E6BB15D010E8}"/>
              </a:ext>
            </a:extLst>
          </p:cNvPr>
          <p:cNvSpPr txBox="1"/>
          <p:nvPr/>
        </p:nvSpPr>
        <p:spPr>
          <a:xfrm>
            <a:off x="6620929" y="582577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113" name="TextBox 44">
            <a:extLst>
              <a:ext uri="{FF2B5EF4-FFF2-40B4-BE49-F238E27FC236}">
                <a16:creationId xmlns:a16="http://schemas.microsoft.com/office/drawing/2014/main" id="{1D7E62F0-9479-EE91-150A-9EC361524375}"/>
              </a:ext>
            </a:extLst>
          </p:cNvPr>
          <p:cNvSpPr txBox="1"/>
          <p:nvPr/>
        </p:nvSpPr>
        <p:spPr>
          <a:xfrm>
            <a:off x="11465512" y="5858530"/>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114" name="TextBox 45">
            <a:extLst>
              <a:ext uri="{FF2B5EF4-FFF2-40B4-BE49-F238E27FC236}">
                <a16:creationId xmlns:a16="http://schemas.microsoft.com/office/drawing/2014/main" id="{50163DB7-E550-2059-C162-CC79BE9834A6}"/>
              </a:ext>
            </a:extLst>
          </p:cNvPr>
          <p:cNvSpPr txBox="1"/>
          <p:nvPr/>
        </p:nvSpPr>
        <p:spPr>
          <a:xfrm>
            <a:off x="15894231" y="589877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115" name="TextBox 46">
            <a:extLst>
              <a:ext uri="{FF2B5EF4-FFF2-40B4-BE49-F238E27FC236}">
                <a16:creationId xmlns:a16="http://schemas.microsoft.com/office/drawing/2014/main" id="{8A3C2937-8362-B087-4399-4EA7F92DA3A7}"/>
              </a:ext>
            </a:extLst>
          </p:cNvPr>
          <p:cNvSpPr txBox="1"/>
          <p:nvPr/>
        </p:nvSpPr>
        <p:spPr>
          <a:xfrm>
            <a:off x="6002433" y="68894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3" name="Group 24">
            <a:extLst>
              <a:ext uri="{FF2B5EF4-FFF2-40B4-BE49-F238E27FC236}">
                <a16:creationId xmlns:a16="http://schemas.microsoft.com/office/drawing/2014/main" id="{E9FD51A6-5CCD-41BC-51CB-1BF4FBDA185B}"/>
              </a:ext>
            </a:extLst>
          </p:cNvPr>
          <p:cNvGrpSpPr/>
          <p:nvPr/>
        </p:nvGrpSpPr>
        <p:grpSpPr>
          <a:xfrm>
            <a:off x="592218" y="6376352"/>
            <a:ext cx="3979782" cy="1299571"/>
            <a:chOff x="0" y="0"/>
            <a:chExt cx="2047842" cy="2496304"/>
          </a:xfrm>
        </p:grpSpPr>
        <p:sp>
          <p:nvSpPr>
            <p:cNvPr id="4" name="Freeform 25">
              <a:extLst>
                <a:ext uri="{FF2B5EF4-FFF2-40B4-BE49-F238E27FC236}">
                  <a16:creationId xmlns:a16="http://schemas.microsoft.com/office/drawing/2014/main" id="{A743F405-38F6-DC62-9215-2A802E4FBA30}"/>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5" name="Freeform 26">
              <a:extLst>
                <a:ext uri="{FF2B5EF4-FFF2-40B4-BE49-F238E27FC236}">
                  <a16:creationId xmlns:a16="http://schemas.microsoft.com/office/drawing/2014/main" id="{8655CFAB-BE27-958E-B21D-4DF1CF76EE4A}"/>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6" name="Freeform 27">
              <a:extLst>
                <a:ext uri="{FF2B5EF4-FFF2-40B4-BE49-F238E27FC236}">
                  <a16:creationId xmlns:a16="http://schemas.microsoft.com/office/drawing/2014/main" id="{DD0A30F9-4D89-636E-C153-4894D6F6E53D}"/>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7" name="Freeform 48">
            <a:extLst>
              <a:ext uri="{FF2B5EF4-FFF2-40B4-BE49-F238E27FC236}">
                <a16:creationId xmlns:a16="http://schemas.microsoft.com/office/drawing/2014/main" id="{03E2A605-2D6F-96BD-BB34-C024F83B942C}"/>
              </a:ext>
            </a:extLst>
          </p:cNvPr>
          <p:cNvSpPr/>
          <p:nvPr/>
        </p:nvSpPr>
        <p:spPr>
          <a:xfrm>
            <a:off x="1476098" y="722273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2" name="Group 49">
            <a:extLst>
              <a:ext uri="{FF2B5EF4-FFF2-40B4-BE49-F238E27FC236}">
                <a16:creationId xmlns:a16="http://schemas.microsoft.com/office/drawing/2014/main" id="{E76673FC-E098-BD62-6420-0E4F2E2A34E0}"/>
              </a:ext>
            </a:extLst>
          </p:cNvPr>
          <p:cNvGrpSpPr/>
          <p:nvPr/>
        </p:nvGrpSpPr>
        <p:grpSpPr>
          <a:xfrm>
            <a:off x="2069274" y="5898890"/>
            <a:ext cx="845407" cy="845407"/>
            <a:chOff x="0" y="0"/>
            <a:chExt cx="812800" cy="812800"/>
          </a:xfrm>
        </p:grpSpPr>
        <p:sp>
          <p:nvSpPr>
            <p:cNvPr id="13" name="Freeform 50">
              <a:extLst>
                <a:ext uri="{FF2B5EF4-FFF2-40B4-BE49-F238E27FC236}">
                  <a16:creationId xmlns:a16="http://schemas.microsoft.com/office/drawing/2014/main" id="{A4235B35-EE5F-B4E7-3634-A6CB12A3D4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4" name="TextBox 51">
              <a:extLst>
                <a:ext uri="{FF2B5EF4-FFF2-40B4-BE49-F238E27FC236}">
                  <a16:creationId xmlns:a16="http://schemas.microsoft.com/office/drawing/2014/main" id="{CB65C217-FBDB-06B8-4DD1-B43A9BADCD7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5" name="TextBox 52">
            <a:extLst>
              <a:ext uri="{FF2B5EF4-FFF2-40B4-BE49-F238E27FC236}">
                <a16:creationId xmlns:a16="http://schemas.microsoft.com/office/drawing/2014/main" id="{3DBDDFAA-240B-2454-747F-574F679EAD78}"/>
              </a:ext>
            </a:extLst>
          </p:cNvPr>
          <p:cNvSpPr txBox="1"/>
          <p:nvPr/>
        </p:nvSpPr>
        <p:spPr>
          <a:xfrm>
            <a:off x="2214481" y="604210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6" name="TextBox 53">
            <a:extLst>
              <a:ext uri="{FF2B5EF4-FFF2-40B4-BE49-F238E27FC236}">
                <a16:creationId xmlns:a16="http://schemas.microsoft.com/office/drawing/2014/main" id="{3987158E-7921-72CF-A874-2FB81F4EE37B}"/>
              </a:ext>
            </a:extLst>
          </p:cNvPr>
          <p:cNvSpPr txBox="1"/>
          <p:nvPr/>
        </p:nvSpPr>
        <p:spPr>
          <a:xfrm>
            <a:off x="1176329" y="685987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17" name="ZoneTexte 16">
            <a:extLst>
              <a:ext uri="{FF2B5EF4-FFF2-40B4-BE49-F238E27FC236}">
                <a16:creationId xmlns:a16="http://schemas.microsoft.com/office/drawing/2014/main" id="{D442A77A-A63E-F709-45FC-F59F01A3C3D3}"/>
              </a:ext>
            </a:extLst>
          </p:cNvPr>
          <p:cNvSpPr txBox="1"/>
          <p:nvPr/>
        </p:nvSpPr>
        <p:spPr>
          <a:xfrm>
            <a:off x="4794799" y="7682483"/>
            <a:ext cx="4159490" cy="2031325"/>
          </a:xfrm>
          <a:prstGeom prst="rect">
            <a:avLst/>
          </a:prstGeom>
          <a:noFill/>
        </p:spPr>
        <p:txBody>
          <a:bodyPr wrap="square" rtlCol="0">
            <a:spAutoFit/>
          </a:bodyPr>
          <a:lstStyle/>
          <a:p>
            <a:pPr algn="r" rtl="1"/>
            <a:r>
              <a:rPr lang="ar-MA" dirty="0">
                <a:solidFill>
                  <a:srgbClr val="2A2B39"/>
                </a:solidFill>
                <a:latin typeface="IBM Plex Sans Arabic"/>
                <a:cs typeface="IBM Plex Sans Arabic"/>
                <a:rtl/>
              </a:rPr>
              <a:t>يقدم منشط الورشة: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طريقة العمل (ثنائيات – مجموعات صغرى – جماعة القسم...)؛</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مقترحات للعمليات والأنشطة المطلوبة؛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الوسائل المعتمدة؛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المنتوج المنتظر؛</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نوع أو أنواع التحفيز الممكن استخدامه(ا).</a:t>
            </a:r>
          </a:p>
        </p:txBody>
      </p:sp>
      <p:grpSp>
        <p:nvGrpSpPr>
          <p:cNvPr id="18" name="Group 11">
            <a:extLst>
              <a:ext uri="{FF2B5EF4-FFF2-40B4-BE49-F238E27FC236}">
                <a16:creationId xmlns:a16="http://schemas.microsoft.com/office/drawing/2014/main" id="{FB0D8F32-71D4-3F64-4ECA-390EF4E980DA}"/>
              </a:ext>
            </a:extLst>
          </p:cNvPr>
          <p:cNvGrpSpPr/>
          <p:nvPr/>
        </p:nvGrpSpPr>
        <p:grpSpPr>
          <a:xfrm>
            <a:off x="4959397" y="287469"/>
            <a:ext cx="8557141" cy="1462740"/>
            <a:chOff x="1787" y="0"/>
            <a:chExt cx="4527112" cy="706045"/>
          </a:xfrm>
        </p:grpSpPr>
        <p:sp>
          <p:nvSpPr>
            <p:cNvPr id="19" name="Freeform 12">
              <a:extLst>
                <a:ext uri="{FF2B5EF4-FFF2-40B4-BE49-F238E27FC236}">
                  <a16:creationId xmlns:a16="http://schemas.microsoft.com/office/drawing/2014/main" id="{CC0E81FF-40B4-3BAD-FC83-92C376E1F79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0" name="TextBox 13">
              <a:extLst>
                <a:ext uri="{FF2B5EF4-FFF2-40B4-BE49-F238E27FC236}">
                  <a16:creationId xmlns:a16="http://schemas.microsoft.com/office/drawing/2014/main" id="{B84EA031-59CE-80C4-93D8-E9F87610C8FF}"/>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1" name="TextBox 17">
            <a:extLst>
              <a:ext uri="{FF2B5EF4-FFF2-40B4-BE49-F238E27FC236}">
                <a16:creationId xmlns:a16="http://schemas.microsoft.com/office/drawing/2014/main" id="{695022B6-3B08-B4A4-7133-4C95BF9B12A8}"/>
              </a:ext>
            </a:extLst>
          </p:cNvPr>
          <p:cNvSpPr txBox="1"/>
          <p:nvPr/>
        </p:nvSpPr>
        <p:spPr>
          <a:xfrm>
            <a:off x="5484707" y="460957"/>
            <a:ext cx="7318586" cy="1261884"/>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حل المسائل باستخدام استراتيجية الأسئلة الأربعة</a:t>
            </a:r>
          </a:p>
        </p:txBody>
      </p:sp>
    </p:spTree>
    <p:extLst>
      <p:ext uri="{BB962C8B-B14F-4D97-AF65-F5344CB8AC3E}">
        <p14:creationId xmlns:p14="http://schemas.microsoft.com/office/powerpoint/2010/main" val="42466948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A303F-72F6-D039-DC78-EBCB9CF3F3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66397F3-EF50-2583-F151-0ABF89B9F61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grpSp>
        <p:nvGrpSpPr>
          <p:cNvPr id="8" name="Group 8">
            <a:extLst>
              <a:ext uri="{FF2B5EF4-FFF2-40B4-BE49-F238E27FC236}">
                <a16:creationId xmlns:a16="http://schemas.microsoft.com/office/drawing/2014/main" id="{8646A45A-11EF-8301-186F-2C2E2CCADADA}"/>
              </a:ext>
            </a:extLst>
          </p:cNvPr>
          <p:cNvGrpSpPr/>
          <p:nvPr/>
        </p:nvGrpSpPr>
        <p:grpSpPr>
          <a:xfrm>
            <a:off x="5506525" y="2663400"/>
            <a:ext cx="7335885" cy="1842095"/>
            <a:chOff x="0" y="0"/>
            <a:chExt cx="3172940" cy="796749"/>
          </a:xfrm>
        </p:grpSpPr>
        <p:sp>
          <p:nvSpPr>
            <p:cNvPr id="9" name="Freeform 9">
              <a:extLst>
                <a:ext uri="{FF2B5EF4-FFF2-40B4-BE49-F238E27FC236}">
                  <a16:creationId xmlns:a16="http://schemas.microsoft.com/office/drawing/2014/main" id="{8EFA9475-5B4E-313D-95AB-75213C62C43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4DF73D83-4451-ACCB-BA57-B3964C3BD091}"/>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96C43E02-145A-A950-0247-6F5BE11910D0}"/>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sp>
        <p:nvSpPr>
          <p:cNvPr id="54" name="TextBox 54">
            <a:extLst>
              <a:ext uri="{FF2B5EF4-FFF2-40B4-BE49-F238E27FC236}">
                <a16:creationId xmlns:a16="http://schemas.microsoft.com/office/drawing/2014/main" id="{D2238256-23BC-4BDF-5088-BC1CCC1AA2CD}"/>
              </a:ext>
            </a:extLst>
          </p:cNvPr>
          <p:cNvSpPr txBox="1"/>
          <p:nvPr/>
        </p:nvSpPr>
        <p:spPr>
          <a:xfrm>
            <a:off x="5738146" y="3133067"/>
            <a:ext cx="6852852" cy="404663"/>
          </a:xfrm>
          <a:prstGeom prst="rect">
            <a:avLst/>
          </a:prstGeom>
        </p:spPr>
        <p:txBody>
          <a:bodyPr wrap="square" lIns="0" tIns="0" rIns="0" bIns="0" rtlCol="0" anchor="t">
            <a:spAutoFit/>
          </a:bodyPr>
          <a:lstStyle/>
          <a:p>
            <a:pPr marL="412823" lvl="1" indent="-206411" algn="r" rtl="1">
              <a:lnSpc>
                <a:spcPct val="150000"/>
              </a:lnSpc>
              <a:buFont typeface="Arial"/>
              <a:buChar char="•"/>
            </a:pPr>
            <a:r>
              <a:rPr lang="ar-EG" sz="1912" dirty="0">
                <a:solidFill>
                  <a:srgbClr val="2A2B39"/>
                </a:solidFill>
                <a:latin typeface="IBM Plex Sans Arabic"/>
                <a:cs typeface="IBM Plex Sans Arabic"/>
                <a:sym typeface="IBM Plex Sans Arabic"/>
                <a:rtl/>
              </a:rPr>
              <a:t>التدرب على استراتيجية حل المسائل البسيطة بتوظيف الأسئلة الأربعة.</a:t>
            </a:r>
          </a:p>
        </p:txBody>
      </p:sp>
      <p:grpSp>
        <p:nvGrpSpPr>
          <p:cNvPr id="57" name="Group 57">
            <a:extLst>
              <a:ext uri="{FF2B5EF4-FFF2-40B4-BE49-F238E27FC236}">
                <a16:creationId xmlns:a16="http://schemas.microsoft.com/office/drawing/2014/main" id="{BDA3ECC1-44AA-E6AB-6A9D-1ACCBE851FAA}"/>
              </a:ext>
            </a:extLst>
          </p:cNvPr>
          <p:cNvGrpSpPr/>
          <p:nvPr/>
        </p:nvGrpSpPr>
        <p:grpSpPr>
          <a:xfrm rot="5400000">
            <a:off x="12587457" y="3035547"/>
            <a:ext cx="1569555" cy="839931"/>
            <a:chOff x="0" y="0"/>
            <a:chExt cx="1223127" cy="654544"/>
          </a:xfrm>
        </p:grpSpPr>
        <p:sp>
          <p:nvSpPr>
            <p:cNvPr id="58" name="Freeform 58">
              <a:extLst>
                <a:ext uri="{FF2B5EF4-FFF2-40B4-BE49-F238E27FC236}">
                  <a16:creationId xmlns:a16="http://schemas.microsoft.com/office/drawing/2014/main" id="{DD1F8B7B-28E2-12E0-0BD8-FB62BA579C3F}"/>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A414D421-E031-5498-30FE-722B6F068533}"/>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71681071-E6BB-A373-63AB-9CA0CEE13FB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70B1D0D1-F795-516D-9E84-B000BEC49FF6}"/>
              </a:ext>
            </a:extLst>
          </p:cNvPr>
          <p:cNvSpPr txBox="1"/>
          <p:nvPr/>
        </p:nvSpPr>
        <p:spPr>
          <a:xfrm rot="5400000">
            <a:off x="12140075" y="323752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70562492-8387-3FD6-D748-148F69A6A924}"/>
              </a:ext>
            </a:extLst>
          </p:cNvPr>
          <p:cNvGrpSpPr/>
          <p:nvPr/>
        </p:nvGrpSpPr>
        <p:grpSpPr>
          <a:xfrm>
            <a:off x="440282" y="1673478"/>
            <a:ext cx="4346583" cy="1946022"/>
            <a:chOff x="0" y="0"/>
            <a:chExt cx="2856354" cy="1074441"/>
          </a:xfrm>
        </p:grpSpPr>
        <p:sp>
          <p:nvSpPr>
            <p:cNvPr id="63" name="Freeform 63">
              <a:extLst>
                <a:ext uri="{FF2B5EF4-FFF2-40B4-BE49-F238E27FC236}">
                  <a16:creationId xmlns:a16="http://schemas.microsoft.com/office/drawing/2014/main" id="{3E941A01-45E0-7DCB-9614-E293F32DE3CC}"/>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7DB7FFC0-F0A5-93D2-3596-E4DEBACF6414}"/>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B64490B0-6552-19B4-256C-05E0113CA389}"/>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3A97EBEB-8D66-6D57-C539-B5DD9858CDF7}"/>
              </a:ext>
            </a:extLst>
          </p:cNvPr>
          <p:cNvGrpSpPr/>
          <p:nvPr/>
        </p:nvGrpSpPr>
        <p:grpSpPr>
          <a:xfrm>
            <a:off x="1004160" y="1390190"/>
            <a:ext cx="2671204" cy="566577"/>
            <a:chOff x="0" y="0"/>
            <a:chExt cx="1755380" cy="372326"/>
          </a:xfrm>
        </p:grpSpPr>
        <p:sp>
          <p:nvSpPr>
            <p:cNvPr id="67" name="Freeform 67">
              <a:extLst>
                <a:ext uri="{FF2B5EF4-FFF2-40B4-BE49-F238E27FC236}">
                  <a16:creationId xmlns:a16="http://schemas.microsoft.com/office/drawing/2014/main" id="{554C539F-89AA-C773-D625-98E4E481365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8E24E911-AE4D-052A-DAED-849DB66C4B3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6B9E0CC2-73D8-A30E-532F-DB0B13306FF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B667979A-37A9-3269-CE8A-2D6F201FF31C}"/>
              </a:ext>
            </a:extLst>
          </p:cNvPr>
          <p:cNvSpPr txBox="1"/>
          <p:nvPr/>
        </p:nvSpPr>
        <p:spPr>
          <a:xfrm>
            <a:off x="1074422" y="156982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36F4691E-9B87-A1A2-19C1-C9EEC64B08F2}"/>
              </a:ext>
            </a:extLst>
          </p:cNvPr>
          <p:cNvSpPr txBox="1"/>
          <p:nvPr/>
        </p:nvSpPr>
        <p:spPr>
          <a:xfrm>
            <a:off x="562389" y="2066077"/>
            <a:ext cx="4172895" cy="157703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a:solidFill>
                  <a:srgbClr val="000000"/>
                </a:solidFill>
                <a:latin typeface="IBM Plex Sans Arabic"/>
                <a:ea typeface="IBM Plex Sans Arabic"/>
                <a:cs typeface="IBM Plex Sans Arabic"/>
                <a:sym typeface="IBM Plex Sans Arabic"/>
                <a:rtl/>
              </a:rPr>
              <a:t>خشيبات، لعبة النقود، قائمة المسائل البسيطة، جدول حل المسائل.</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C6BAEDA0-83F4-E3C4-DD27-A9F5CB9BC0DA}"/>
              </a:ext>
            </a:extLst>
          </p:cNvPr>
          <p:cNvGrpSpPr/>
          <p:nvPr/>
        </p:nvGrpSpPr>
        <p:grpSpPr>
          <a:xfrm>
            <a:off x="14385960" y="1908298"/>
            <a:ext cx="3444840" cy="1635002"/>
            <a:chOff x="0" y="0"/>
            <a:chExt cx="2263775" cy="1074441"/>
          </a:xfrm>
        </p:grpSpPr>
        <p:sp>
          <p:nvSpPr>
            <p:cNvPr id="73" name="Freeform 73">
              <a:extLst>
                <a:ext uri="{FF2B5EF4-FFF2-40B4-BE49-F238E27FC236}">
                  <a16:creationId xmlns:a16="http://schemas.microsoft.com/office/drawing/2014/main" id="{FB43D73A-BC83-25FA-D66C-7D39AFA9A72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AD8EF97E-4369-90E0-875A-A2A7FD720BCF}"/>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51BB6595-CC71-815E-FE6C-69DBD981BF5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EDAA7F73-9A65-9AD2-E74E-60BE5FA2428B}"/>
              </a:ext>
            </a:extLst>
          </p:cNvPr>
          <p:cNvGrpSpPr/>
          <p:nvPr/>
        </p:nvGrpSpPr>
        <p:grpSpPr>
          <a:xfrm>
            <a:off x="14772778" y="1637481"/>
            <a:ext cx="2671204" cy="566577"/>
            <a:chOff x="0" y="0"/>
            <a:chExt cx="1755380" cy="372326"/>
          </a:xfrm>
        </p:grpSpPr>
        <p:sp>
          <p:nvSpPr>
            <p:cNvPr id="77" name="Freeform 77">
              <a:extLst>
                <a:ext uri="{FF2B5EF4-FFF2-40B4-BE49-F238E27FC236}">
                  <a16:creationId xmlns:a16="http://schemas.microsoft.com/office/drawing/2014/main" id="{7E148C20-B424-5E46-E357-8B1AE47C5E6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48CD52BE-7CBD-CFDD-A90E-B0CA8F533DC6}"/>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43D8BEFB-340F-C0DA-2F62-A37A0C5D0AD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FCDB2E66-901C-7219-C4E4-3F76C061330B}"/>
              </a:ext>
            </a:extLst>
          </p:cNvPr>
          <p:cNvSpPr txBox="1"/>
          <p:nvPr/>
        </p:nvSpPr>
        <p:spPr>
          <a:xfrm>
            <a:off x="15309545" y="2521765"/>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20 دقيقة</a:t>
            </a:r>
            <a:endParaRPr lang="ar-EG" sz="2241" dirty="0">
              <a:solidFill>
                <a:srgbClr val="000000"/>
              </a:solidFill>
              <a:latin typeface="IBM Plex Sans Arabic"/>
              <a:ea typeface="IBM Plex Sans Arabic"/>
              <a:cs typeface="IBM Plex Sans Arabic"/>
              <a:sym typeface="IBM Plex Sans Arabic"/>
              <a:rtl/>
            </a:endParaRPr>
          </a:p>
        </p:txBody>
      </p:sp>
      <p:sp>
        <p:nvSpPr>
          <p:cNvPr id="81" name="TextBox 81">
            <a:extLst>
              <a:ext uri="{FF2B5EF4-FFF2-40B4-BE49-F238E27FC236}">
                <a16:creationId xmlns:a16="http://schemas.microsoft.com/office/drawing/2014/main" id="{7E831C04-C495-FCF4-BC69-A31DE47075D1}"/>
              </a:ext>
            </a:extLst>
          </p:cNvPr>
          <p:cNvSpPr txBox="1"/>
          <p:nvPr/>
        </p:nvSpPr>
        <p:spPr>
          <a:xfrm>
            <a:off x="14954823" y="179646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dirty="0">
                <a:solidFill>
                  <a:srgbClr val="2A2B39"/>
                </a:solidFill>
                <a:latin typeface="IBM Plex Sans Arabic"/>
                <a:ea typeface="IBM Plex Sans Arabic"/>
                <a:cs typeface="IBM Plex Sans Arabic"/>
                <a:sym typeface="IBM Plex Sans Arabic"/>
                <a:rtl/>
              </a:rPr>
              <a:t>المدة</a:t>
            </a:r>
          </a:p>
        </p:txBody>
      </p:sp>
      <p:sp>
        <p:nvSpPr>
          <p:cNvPr id="48" name="Freeform 4">
            <a:extLst>
              <a:ext uri="{FF2B5EF4-FFF2-40B4-BE49-F238E27FC236}">
                <a16:creationId xmlns:a16="http://schemas.microsoft.com/office/drawing/2014/main" id="{B3752A47-7D94-4B4C-B6B9-68E34BC6290C}"/>
              </a:ext>
            </a:extLst>
          </p:cNvPr>
          <p:cNvSpPr/>
          <p:nvPr/>
        </p:nvSpPr>
        <p:spPr>
          <a:xfrm rot="1615749" flipV="1">
            <a:off x="13147999" y="4708046"/>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49" name="Freeform 5">
            <a:extLst>
              <a:ext uri="{FF2B5EF4-FFF2-40B4-BE49-F238E27FC236}">
                <a16:creationId xmlns:a16="http://schemas.microsoft.com/office/drawing/2014/main" id="{ED5EE808-62CF-05DE-3143-FB0210BD7C02}"/>
              </a:ext>
            </a:extLst>
          </p:cNvPr>
          <p:cNvSpPr/>
          <p:nvPr/>
        </p:nvSpPr>
        <p:spPr>
          <a:xfrm rot="19596277" flipH="1" flipV="1">
            <a:off x="3023153" y="4861252"/>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0" name="Freeform 6">
            <a:extLst>
              <a:ext uri="{FF2B5EF4-FFF2-40B4-BE49-F238E27FC236}">
                <a16:creationId xmlns:a16="http://schemas.microsoft.com/office/drawing/2014/main" id="{AA7E9F53-B8BF-F90E-4ECC-E07FAFF1E17E}"/>
              </a:ext>
            </a:extLst>
          </p:cNvPr>
          <p:cNvSpPr/>
          <p:nvPr/>
        </p:nvSpPr>
        <p:spPr>
          <a:xfrm rot="9151063">
            <a:off x="6898633" y="468278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1" name="Freeform 7">
            <a:extLst>
              <a:ext uri="{FF2B5EF4-FFF2-40B4-BE49-F238E27FC236}">
                <a16:creationId xmlns:a16="http://schemas.microsoft.com/office/drawing/2014/main" id="{3CC7C7F5-8C57-4434-9320-9BF6999115B0}"/>
              </a:ext>
            </a:extLst>
          </p:cNvPr>
          <p:cNvSpPr/>
          <p:nvPr/>
        </p:nvSpPr>
        <p:spPr>
          <a:xfrm rot="1419572" flipV="1">
            <a:off x="10730404" y="4655370"/>
            <a:ext cx="1117032" cy="838276"/>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dirty="0"/>
          </a:p>
        </p:txBody>
      </p:sp>
      <p:grpSp>
        <p:nvGrpSpPr>
          <p:cNvPr id="52" name="Group 12">
            <a:extLst>
              <a:ext uri="{FF2B5EF4-FFF2-40B4-BE49-F238E27FC236}">
                <a16:creationId xmlns:a16="http://schemas.microsoft.com/office/drawing/2014/main" id="{124E3E5F-F2B3-A926-D139-0C32F08460BC}"/>
              </a:ext>
            </a:extLst>
          </p:cNvPr>
          <p:cNvGrpSpPr/>
          <p:nvPr/>
        </p:nvGrpSpPr>
        <p:grpSpPr>
          <a:xfrm>
            <a:off x="9535958" y="6330223"/>
            <a:ext cx="4939511" cy="1325490"/>
            <a:chOff x="0" y="0"/>
            <a:chExt cx="2541682" cy="2496304"/>
          </a:xfrm>
        </p:grpSpPr>
        <p:sp>
          <p:nvSpPr>
            <p:cNvPr id="53" name="Freeform 13">
              <a:extLst>
                <a:ext uri="{FF2B5EF4-FFF2-40B4-BE49-F238E27FC236}">
                  <a16:creationId xmlns:a16="http://schemas.microsoft.com/office/drawing/2014/main" id="{9E6DF487-6304-4F23-66E1-F31CC7F22ABE}"/>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56" name="Freeform 14">
              <a:extLst>
                <a:ext uri="{FF2B5EF4-FFF2-40B4-BE49-F238E27FC236}">
                  <a16:creationId xmlns:a16="http://schemas.microsoft.com/office/drawing/2014/main" id="{B2A70DFD-DEDA-DF19-EDE3-E54F086E6104}"/>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83" name="Freeform 15">
              <a:extLst>
                <a:ext uri="{FF2B5EF4-FFF2-40B4-BE49-F238E27FC236}">
                  <a16:creationId xmlns:a16="http://schemas.microsoft.com/office/drawing/2014/main" id="{370B63D4-F3BB-0B3F-DA92-8B737CD2E224}"/>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84" name="Group 16">
            <a:extLst>
              <a:ext uri="{FF2B5EF4-FFF2-40B4-BE49-F238E27FC236}">
                <a16:creationId xmlns:a16="http://schemas.microsoft.com/office/drawing/2014/main" id="{871E175E-CF50-0CCB-0C41-36668F94A134}"/>
              </a:ext>
            </a:extLst>
          </p:cNvPr>
          <p:cNvGrpSpPr/>
          <p:nvPr/>
        </p:nvGrpSpPr>
        <p:grpSpPr>
          <a:xfrm>
            <a:off x="14623600" y="6330222"/>
            <a:ext cx="3167861" cy="1301139"/>
            <a:chOff x="0" y="0"/>
            <a:chExt cx="1630059" cy="2496304"/>
          </a:xfrm>
        </p:grpSpPr>
        <p:sp>
          <p:nvSpPr>
            <p:cNvPr id="86" name="Freeform 17">
              <a:extLst>
                <a:ext uri="{FF2B5EF4-FFF2-40B4-BE49-F238E27FC236}">
                  <a16:creationId xmlns:a16="http://schemas.microsoft.com/office/drawing/2014/main" id="{94E863ED-B3B6-3126-3B7D-97F713623000}"/>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88" name="Freeform 18">
              <a:extLst>
                <a:ext uri="{FF2B5EF4-FFF2-40B4-BE49-F238E27FC236}">
                  <a16:creationId xmlns:a16="http://schemas.microsoft.com/office/drawing/2014/main" id="{C02C2B5A-727B-0DA7-D96D-6D0803A8544B}"/>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89" name="Freeform 19">
              <a:extLst>
                <a:ext uri="{FF2B5EF4-FFF2-40B4-BE49-F238E27FC236}">
                  <a16:creationId xmlns:a16="http://schemas.microsoft.com/office/drawing/2014/main" id="{DDB75E60-620B-0C6B-8B1C-5BCB754411CE}"/>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90" name="Group 20">
            <a:extLst>
              <a:ext uri="{FF2B5EF4-FFF2-40B4-BE49-F238E27FC236}">
                <a16:creationId xmlns:a16="http://schemas.microsoft.com/office/drawing/2014/main" id="{E3E9A384-AB58-EDF4-7F78-6EEC828F405E}"/>
              </a:ext>
            </a:extLst>
          </p:cNvPr>
          <p:cNvGrpSpPr/>
          <p:nvPr/>
        </p:nvGrpSpPr>
        <p:grpSpPr>
          <a:xfrm>
            <a:off x="4772586" y="6324150"/>
            <a:ext cx="4546664" cy="1331938"/>
            <a:chOff x="0" y="0"/>
            <a:chExt cx="2339538" cy="2496304"/>
          </a:xfrm>
        </p:grpSpPr>
        <p:sp>
          <p:nvSpPr>
            <p:cNvPr id="91" name="Freeform 21">
              <a:extLst>
                <a:ext uri="{FF2B5EF4-FFF2-40B4-BE49-F238E27FC236}">
                  <a16:creationId xmlns:a16="http://schemas.microsoft.com/office/drawing/2014/main" id="{8C37B948-E17D-B34F-5B69-DC3008BB1038}"/>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92" name="Freeform 22">
              <a:extLst>
                <a:ext uri="{FF2B5EF4-FFF2-40B4-BE49-F238E27FC236}">
                  <a16:creationId xmlns:a16="http://schemas.microsoft.com/office/drawing/2014/main" id="{97079526-DF8A-48C4-781D-F7237AB045D1}"/>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93" name="Freeform 23">
              <a:extLst>
                <a:ext uri="{FF2B5EF4-FFF2-40B4-BE49-F238E27FC236}">
                  <a16:creationId xmlns:a16="http://schemas.microsoft.com/office/drawing/2014/main" id="{7D12EB13-6860-BA49-D7CA-EE9445239462}"/>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98" name="Freeform 28">
            <a:extLst>
              <a:ext uri="{FF2B5EF4-FFF2-40B4-BE49-F238E27FC236}">
                <a16:creationId xmlns:a16="http://schemas.microsoft.com/office/drawing/2014/main" id="{DCF00F6F-25E2-35F4-5F5B-E38D9E39ACFE}"/>
              </a:ext>
            </a:extLst>
          </p:cNvPr>
          <p:cNvSpPr/>
          <p:nvPr/>
        </p:nvSpPr>
        <p:spPr>
          <a:xfrm>
            <a:off x="10764538" y="730804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99" name="Group 29">
            <a:extLst>
              <a:ext uri="{FF2B5EF4-FFF2-40B4-BE49-F238E27FC236}">
                <a16:creationId xmlns:a16="http://schemas.microsoft.com/office/drawing/2014/main" id="{0A0859F3-4196-5E7D-82C2-C60B1AD03AED}"/>
              </a:ext>
            </a:extLst>
          </p:cNvPr>
          <p:cNvGrpSpPr/>
          <p:nvPr/>
        </p:nvGrpSpPr>
        <p:grpSpPr>
          <a:xfrm>
            <a:off x="11307550" y="5783727"/>
            <a:ext cx="845407" cy="845407"/>
            <a:chOff x="0" y="0"/>
            <a:chExt cx="812800" cy="812800"/>
          </a:xfrm>
        </p:grpSpPr>
        <p:sp>
          <p:nvSpPr>
            <p:cNvPr id="100" name="Freeform 30">
              <a:extLst>
                <a:ext uri="{FF2B5EF4-FFF2-40B4-BE49-F238E27FC236}">
                  <a16:creationId xmlns:a16="http://schemas.microsoft.com/office/drawing/2014/main" id="{9C01863E-3793-3B60-5885-E28B0ED258B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101" name="TextBox 31">
              <a:extLst>
                <a:ext uri="{FF2B5EF4-FFF2-40B4-BE49-F238E27FC236}">
                  <a16:creationId xmlns:a16="http://schemas.microsoft.com/office/drawing/2014/main" id="{C8876905-45AE-41F4-5191-E2C4A5CA115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2" name="TextBox 32">
            <a:extLst>
              <a:ext uri="{FF2B5EF4-FFF2-40B4-BE49-F238E27FC236}">
                <a16:creationId xmlns:a16="http://schemas.microsoft.com/office/drawing/2014/main" id="{FF7E1E19-5990-14D1-435D-552379D63C8B}"/>
              </a:ext>
            </a:extLst>
          </p:cNvPr>
          <p:cNvSpPr txBox="1"/>
          <p:nvPr/>
        </p:nvSpPr>
        <p:spPr>
          <a:xfrm>
            <a:off x="10513364" y="69656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103" name="Freeform 33">
            <a:extLst>
              <a:ext uri="{FF2B5EF4-FFF2-40B4-BE49-F238E27FC236}">
                <a16:creationId xmlns:a16="http://schemas.microsoft.com/office/drawing/2014/main" id="{AA253247-10F5-8FC8-E1A9-C3B8511DC6A3}"/>
              </a:ext>
            </a:extLst>
          </p:cNvPr>
          <p:cNvSpPr/>
          <p:nvPr/>
        </p:nvSpPr>
        <p:spPr>
          <a:xfrm>
            <a:off x="15226874" y="719429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04" name="Group 34">
            <a:extLst>
              <a:ext uri="{FF2B5EF4-FFF2-40B4-BE49-F238E27FC236}">
                <a16:creationId xmlns:a16="http://schemas.microsoft.com/office/drawing/2014/main" id="{B82B34CA-27FF-8C6A-19DC-73D781223305}"/>
              </a:ext>
            </a:extLst>
          </p:cNvPr>
          <p:cNvGrpSpPr/>
          <p:nvPr/>
        </p:nvGrpSpPr>
        <p:grpSpPr>
          <a:xfrm>
            <a:off x="15726854" y="5744327"/>
            <a:ext cx="845407" cy="845407"/>
            <a:chOff x="0" y="0"/>
            <a:chExt cx="812800" cy="812800"/>
          </a:xfrm>
        </p:grpSpPr>
        <p:sp>
          <p:nvSpPr>
            <p:cNvPr id="105" name="Freeform 35">
              <a:extLst>
                <a:ext uri="{FF2B5EF4-FFF2-40B4-BE49-F238E27FC236}">
                  <a16:creationId xmlns:a16="http://schemas.microsoft.com/office/drawing/2014/main" id="{8F0BD0A1-B04D-6C52-ACAB-F43B065CDD2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106" name="TextBox 36">
              <a:extLst>
                <a:ext uri="{FF2B5EF4-FFF2-40B4-BE49-F238E27FC236}">
                  <a16:creationId xmlns:a16="http://schemas.microsoft.com/office/drawing/2014/main" id="{E3D5B43A-FBAB-C0A3-AA34-D9FBFE9BF26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7" name="TextBox 37">
            <a:extLst>
              <a:ext uri="{FF2B5EF4-FFF2-40B4-BE49-F238E27FC236}">
                <a16:creationId xmlns:a16="http://schemas.microsoft.com/office/drawing/2014/main" id="{09F9D477-CC17-2B08-87E6-68223245516D}"/>
              </a:ext>
            </a:extLst>
          </p:cNvPr>
          <p:cNvSpPr txBox="1"/>
          <p:nvPr/>
        </p:nvSpPr>
        <p:spPr>
          <a:xfrm>
            <a:off x="14839440" y="68894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108" name="Freeform 39">
            <a:extLst>
              <a:ext uri="{FF2B5EF4-FFF2-40B4-BE49-F238E27FC236}">
                <a16:creationId xmlns:a16="http://schemas.microsoft.com/office/drawing/2014/main" id="{9F0F13AC-FBFE-56DA-793F-FC7826E9594D}"/>
              </a:ext>
            </a:extLst>
          </p:cNvPr>
          <p:cNvSpPr/>
          <p:nvPr/>
        </p:nvSpPr>
        <p:spPr>
          <a:xfrm>
            <a:off x="6302202" y="727253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09" name="Group 40">
            <a:extLst>
              <a:ext uri="{FF2B5EF4-FFF2-40B4-BE49-F238E27FC236}">
                <a16:creationId xmlns:a16="http://schemas.microsoft.com/office/drawing/2014/main" id="{02EA452D-E358-DA75-FDCA-BCF783DB5725}"/>
              </a:ext>
            </a:extLst>
          </p:cNvPr>
          <p:cNvGrpSpPr/>
          <p:nvPr/>
        </p:nvGrpSpPr>
        <p:grpSpPr>
          <a:xfrm>
            <a:off x="6462965" y="5693549"/>
            <a:ext cx="845407" cy="845407"/>
            <a:chOff x="0" y="0"/>
            <a:chExt cx="812800" cy="812800"/>
          </a:xfrm>
        </p:grpSpPr>
        <p:sp>
          <p:nvSpPr>
            <p:cNvPr id="110" name="Freeform 41">
              <a:extLst>
                <a:ext uri="{FF2B5EF4-FFF2-40B4-BE49-F238E27FC236}">
                  <a16:creationId xmlns:a16="http://schemas.microsoft.com/office/drawing/2014/main" id="{2CA9D2AD-8193-6134-7F58-F3C834F31E0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111" name="TextBox 42">
              <a:extLst>
                <a:ext uri="{FF2B5EF4-FFF2-40B4-BE49-F238E27FC236}">
                  <a16:creationId xmlns:a16="http://schemas.microsoft.com/office/drawing/2014/main" id="{6202D66D-016C-6E32-CD43-9C12EFAD958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12" name="TextBox 43">
            <a:extLst>
              <a:ext uri="{FF2B5EF4-FFF2-40B4-BE49-F238E27FC236}">
                <a16:creationId xmlns:a16="http://schemas.microsoft.com/office/drawing/2014/main" id="{DF4CD164-5C31-EFC6-DC86-2986837FCE31}"/>
              </a:ext>
            </a:extLst>
          </p:cNvPr>
          <p:cNvSpPr txBox="1"/>
          <p:nvPr/>
        </p:nvSpPr>
        <p:spPr>
          <a:xfrm>
            <a:off x="6620929" y="582577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113" name="TextBox 44">
            <a:extLst>
              <a:ext uri="{FF2B5EF4-FFF2-40B4-BE49-F238E27FC236}">
                <a16:creationId xmlns:a16="http://schemas.microsoft.com/office/drawing/2014/main" id="{C5561E40-0FDD-32C2-AF5A-7316A35DA2A8}"/>
              </a:ext>
            </a:extLst>
          </p:cNvPr>
          <p:cNvSpPr txBox="1"/>
          <p:nvPr/>
        </p:nvSpPr>
        <p:spPr>
          <a:xfrm>
            <a:off x="11465512" y="5858530"/>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114" name="TextBox 45">
            <a:extLst>
              <a:ext uri="{FF2B5EF4-FFF2-40B4-BE49-F238E27FC236}">
                <a16:creationId xmlns:a16="http://schemas.microsoft.com/office/drawing/2014/main" id="{671300FA-FBD6-CB03-BC47-09E9D3559DA9}"/>
              </a:ext>
            </a:extLst>
          </p:cNvPr>
          <p:cNvSpPr txBox="1"/>
          <p:nvPr/>
        </p:nvSpPr>
        <p:spPr>
          <a:xfrm>
            <a:off x="15894231" y="589877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115" name="TextBox 46">
            <a:extLst>
              <a:ext uri="{FF2B5EF4-FFF2-40B4-BE49-F238E27FC236}">
                <a16:creationId xmlns:a16="http://schemas.microsoft.com/office/drawing/2014/main" id="{6CDB00C6-ADCC-69B4-96AE-B8A75F47A8C7}"/>
              </a:ext>
            </a:extLst>
          </p:cNvPr>
          <p:cNvSpPr txBox="1"/>
          <p:nvPr/>
        </p:nvSpPr>
        <p:spPr>
          <a:xfrm>
            <a:off x="6002433" y="688949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3" name="Group 24">
            <a:extLst>
              <a:ext uri="{FF2B5EF4-FFF2-40B4-BE49-F238E27FC236}">
                <a16:creationId xmlns:a16="http://schemas.microsoft.com/office/drawing/2014/main" id="{AF0D9CFF-6C1B-8AEC-2DF9-7C04B56DB952}"/>
              </a:ext>
            </a:extLst>
          </p:cNvPr>
          <p:cNvGrpSpPr/>
          <p:nvPr/>
        </p:nvGrpSpPr>
        <p:grpSpPr>
          <a:xfrm>
            <a:off x="592218" y="6376352"/>
            <a:ext cx="3979782" cy="3314646"/>
            <a:chOff x="0" y="0"/>
            <a:chExt cx="2047842" cy="2496304"/>
          </a:xfrm>
        </p:grpSpPr>
        <p:sp>
          <p:nvSpPr>
            <p:cNvPr id="4" name="Freeform 25">
              <a:extLst>
                <a:ext uri="{FF2B5EF4-FFF2-40B4-BE49-F238E27FC236}">
                  <a16:creationId xmlns:a16="http://schemas.microsoft.com/office/drawing/2014/main" id="{7821BF7F-FDB1-DB0C-E47C-09794B9502F8}"/>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5" name="Freeform 26">
              <a:extLst>
                <a:ext uri="{FF2B5EF4-FFF2-40B4-BE49-F238E27FC236}">
                  <a16:creationId xmlns:a16="http://schemas.microsoft.com/office/drawing/2014/main" id="{98E2DDB4-404F-B356-520D-236A93F670E9}"/>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6" name="Freeform 27">
              <a:extLst>
                <a:ext uri="{FF2B5EF4-FFF2-40B4-BE49-F238E27FC236}">
                  <a16:creationId xmlns:a16="http://schemas.microsoft.com/office/drawing/2014/main" id="{1008AF7B-037D-0969-97AA-A4B3799A9046}"/>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7" name="Freeform 48">
            <a:extLst>
              <a:ext uri="{FF2B5EF4-FFF2-40B4-BE49-F238E27FC236}">
                <a16:creationId xmlns:a16="http://schemas.microsoft.com/office/drawing/2014/main" id="{10A29C2E-2BC8-DB2E-9B59-8DB933F2E6E5}"/>
              </a:ext>
            </a:extLst>
          </p:cNvPr>
          <p:cNvSpPr/>
          <p:nvPr/>
        </p:nvSpPr>
        <p:spPr>
          <a:xfrm>
            <a:off x="1476098" y="722273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2" name="Group 49">
            <a:extLst>
              <a:ext uri="{FF2B5EF4-FFF2-40B4-BE49-F238E27FC236}">
                <a16:creationId xmlns:a16="http://schemas.microsoft.com/office/drawing/2014/main" id="{CEC6EFD3-D4BB-CFE5-916B-F6EC70889A41}"/>
              </a:ext>
            </a:extLst>
          </p:cNvPr>
          <p:cNvGrpSpPr/>
          <p:nvPr/>
        </p:nvGrpSpPr>
        <p:grpSpPr>
          <a:xfrm>
            <a:off x="2069274" y="5898890"/>
            <a:ext cx="845407" cy="845407"/>
            <a:chOff x="0" y="0"/>
            <a:chExt cx="812800" cy="812800"/>
          </a:xfrm>
        </p:grpSpPr>
        <p:sp>
          <p:nvSpPr>
            <p:cNvPr id="13" name="Freeform 50">
              <a:extLst>
                <a:ext uri="{FF2B5EF4-FFF2-40B4-BE49-F238E27FC236}">
                  <a16:creationId xmlns:a16="http://schemas.microsoft.com/office/drawing/2014/main" id="{C81F0E2B-BE50-A51E-0396-18572A0746C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4" name="TextBox 51">
              <a:extLst>
                <a:ext uri="{FF2B5EF4-FFF2-40B4-BE49-F238E27FC236}">
                  <a16:creationId xmlns:a16="http://schemas.microsoft.com/office/drawing/2014/main" id="{9B4DEC4E-74AD-9920-BDEF-8D89E28F6E2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5" name="TextBox 52">
            <a:extLst>
              <a:ext uri="{FF2B5EF4-FFF2-40B4-BE49-F238E27FC236}">
                <a16:creationId xmlns:a16="http://schemas.microsoft.com/office/drawing/2014/main" id="{3D6BB5F3-CE38-E047-BB53-4AA8B8163343}"/>
              </a:ext>
            </a:extLst>
          </p:cNvPr>
          <p:cNvSpPr txBox="1"/>
          <p:nvPr/>
        </p:nvSpPr>
        <p:spPr>
          <a:xfrm>
            <a:off x="2214481" y="604210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6" name="TextBox 53">
            <a:extLst>
              <a:ext uri="{FF2B5EF4-FFF2-40B4-BE49-F238E27FC236}">
                <a16:creationId xmlns:a16="http://schemas.microsoft.com/office/drawing/2014/main" id="{92D91003-8F65-AD79-21B1-BDC39BC9EA4A}"/>
              </a:ext>
            </a:extLst>
          </p:cNvPr>
          <p:cNvSpPr txBox="1"/>
          <p:nvPr/>
        </p:nvSpPr>
        <p:spPr>
          <a:xfrm>
            <a:off x="1176329" y="685987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17" name="TextBox 56">
            <a:extLst>
              <a:ext uri="{FF2B5EF4-FFF2-40B4-BE49-F238E27FC236}">
                <a16:creationId xmlns:a16="http://schemas.microsoft.com/office/drawing/2014/main" id="{C2E569E9-CAC4-EF9D-E54A-B2D894E80B15}"/>
              </a:ext>
            </a:extLst>
          </p:cNvPr>
          <p:cNvSpPr txBox="1"/>
          <p:nvPr/>
        </p:nvSpPr>
        <p:spPr>
          <a:xfrm>
            <a:off x="876345" y="7700904"/>
            <a:ext cx="2987679" cy="1542730"/>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18" name="Group 11">
            <a:extLst>
              <a:ext uri="{FF2B5EF4-FFF2-40B4-BE49-F238E27FC236}">
                <a16:creationId xmlns:a16="http://schemas.microsoft.com/office/drawing/2014/main" id="{1309D949-6AC1-7731-C12F-531E4A729BDB}"/>
              </a:ext>
            </a:extLst>
          </p:cNvPr>
          <p:cNvGrpSpPr/>
          <p:nvPr/>
        </p:nvGrpSpPr>
        <p:grpSpPr>
          <a:xfrm>
            <a:off x="4959397" y="287469"/>
            <a:ext cx="8557141" cy="1462740"/>
            <a:chOff x="1787" y="0"/>
            <a:chExt cx="4527112" cy="706045"/>
          </a:xfrm>
        </p:grpSpPr>
        <p:sp>
          <p:nvSpPr>
            <p:cNvPr id="19" name="Freeform 12">
              <a:extLst>
                <a:ext uri="{FF2B5EF4-FFF2-40B4-BE49-F238E27FC236}">
                  <a16:creationId xmlns:a16="http://schemas.microsoft.com/office/drawing/2014/main" id="{16E61A01-4667-DB5D-4D43-BF4D82B7BCCD}"/>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0" name="TextBox 13">
              <a:extLst>
                <a:ext uri="{FF2B5EF4-FFF2-40B4-BE49-F238E27FC236}">
                  <a16:creationId xmlns:a16="http://schemas.microsoft.com/office/drawing/2014/main" id="{FA6881C4-6DD7-634F-FA4B-D2D8212A11A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1" name="TextBox 17">
            <a:extLst>
              <a:ext uri="{FF2B5EF4-FFF2-40B4-BE49-F238E27FC236}">
                <a16:creationId xmlns:a16="http://schemas.microsoft.com/office/drawing/2014/main" id="{F2D80977-1BAB-9F77-587A-86B5947A38C9}"/>
              </a:ext>
            </a:extLst>
          </p:cNvPr>
          <p:cNvSpPr txBox="1"/>
          <p:nvPr/>
        </p:nvSpPr>
        <p:spPr>
          <a:xfrm>
            <a:off x="5484707" y="460957"/>
            <a:ext cx="7318586" cy="1261884"/>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حل المسائل باستخدام استراتيجية الأسئلة الأربعة</a:t>
            </a:r>
          </a:p>
        </p:txBody>
      </p:sp>
    </p:spTree>
    <p:extLst>
      <p:ext uri="{BB962C8B-B14F-4D97-AF65-F5344CB8AC3E}">
        <p14:creationId xmlns:p14="http://schemas.microsoft.com/office/powerpoint/2010/main" val="14332420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F412C-6A69-0636-6DD5-6E8400CC5526}"/>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C0C62FFE-08EA-F941-4C11-9EBD978288F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1B08EED4-7541-27CF-1956-791D3C3F2982}"/>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B6A4157F-19A4-1583-FABF-571D22F5022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BC73DB00-CFB4-1972-4C2B-FB862688B97C}"/>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CFF468AF-1B84-DB3F-F637-DE0B3B482D3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FEFD787B-723B-FA28-F672-C0D681520E3C}"/>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E6891808-9E21-FDA5-7575-C6046361798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3441F5B-F832-3E77-EF70-A5940FD24AF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1D213526-9E56-2057-B0D4-5F6558BA6029}"/>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EF1D38A7-FC8E-E8CB-FBFF-9A0F7A2EE628}"/>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72FCFE12-3D4C-23F7-EE14-FE4310893CA5}"/>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3379475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B09EA-A3AC-E9FA-3863-E55B1DDA33B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B854B72A-EC5E-5EDE-839B-A8042BA28FD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7E15F6F3-47D0-91EC-C02E-A8D598025398}"/>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5FEF1C6F-37C2-FA02-A37E-B1DC7ACC5B07}"/>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9EF3D67E-8016-5FD8-A45C-AB857F0014D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EFE6BC22-330C-20DB-62E2-E6A636463A94}"/>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3D2DCDCA-787D-388E-0091-7872DBFCA48A}"/>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F73AF46D-C60C-E950-C384-DA6100FFB474}"/>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700BD6E1-046F-4CE1-C6D2-A721EC4E861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AD706E49-9CD6-D6AD-8E9A-12EE4326613C}"/>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DB0EBE9C-98BA-837B-0F05-4106EEA48EFA}"/>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40C03F01-F441-6915-F000-50AC86707C18}"/>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18861989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FBEAD-CD01-88DE-6C25-63A185EFCB1D}"/>
            </a:ext>
          </a:extLst>
        </p:cNvPr>
        <p:cNvGrpSpPr/>
        <p:nvPr/>
      </p:nvGrpSpPr>
      <p:grpSpPr>
        <a:xfrm>
          <a:off x="0" y="0"/>
          <a:ext cx="0" cy="0"/>
          <a:chOff x="0" y="0"/>
          <a:chExt cx="0" cy="0"/>
        </a:xfrm>
      </p:grpSpPr>
      <p:sp>
        <p:nvSpPr>
          <p:cNvPr id="8" name="Forme libre : forme 19">
            <a:extLst>
              <a:ext uri="{FF2B5EF4-FFF2-40B4-BE49-F238E27FC236}">
                <a16:creationId xmlns:a16="http://schemas.microsoft.com/office/drawing/2014/main" id="{D05FEF42-992E-DBDE-9E4B-5FCFFEE73755}"/>
              </a:ext>
            </a:extLst>
          </p:cNvPr>
          <p:cNvSpPr/>
          <p:nvPr/>
        </p:nvSpPr>
        <p:spPr>
          <a:xfrm rot="21239963" flipH="1">
            <a:off x="9921128" y="3415340"/>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9" name="Forme libre : forme 19">
            <a:extLst>
              <a:ext uri="{FF2B5EF4-FFF2-40B4-BE49-F238E27FC236}">
                <a16:creationId xmlns:a16="http://schemas.microsoft.com/office/drawing/2014/main" id="{0588A84B-BEDC-931F-FB8E-59A4660F2C49}"/>
              </a:ext>
            </a:extLst>
          </p:cNvPr>
          <p:cNvSpPr/>
          <p:nvPr/>
        </p:nvSpPr>
        <p:spPr>
          <a:xfrm rot="21239963" flipH="1">
            <a:off x="1295389" y="3214115"/>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6" name="Freeform 16">
            <a:extLst>
              <a:ext uri="{FF2B5EF4-FFF2-40B4-BE49-F238E27FC236}">
                <a16:creationId xmlns:a16="http://schemas.microsoft.com/office/drawing/2014/main" id="{A2A25EAC-C5C8-B8F1-555C-18CF704EF195}"/>
              </a:ext>
            </a:extLst>
          </p:cNvPr>
          <p:cNvSpPr/>
          <p:nvPr/>
        </p:nvSpPr>
        <p:spPr>
          <a:xfrm>
            <a:off x="5753589" y="3268563"/>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sz="2800" b="1">
              <a:latin typeface="Microsoft Uighur" panose="02000000000000000000" pitchFamily="2" charset="-78"/>
              <a:cs typeface="Microsoft Uighur" panose="02000000000000000000" pitchFamily="2" charset="-78"/>
            </a:endParaRPr>
          </a:p>
        </p:txBody>
      </p:sp>
      <p:sp>
        <p:nvSpPr>
          <p:cNvPr id="19" name="TextBox 19">
            <a:extLst>
              <a:ext uri="{FF2B5EF4-FFF2-40B4-BE49-F238E27FC236}">
                <a16:creationId xmlns:a16="http://schemas.microsoft.com/office/drawing/2014/main" id="{AA8A0DAA-CC76-1899-5DE5-4F2936DA5A72}"/>
              </a:ext>
            </a:extLst>
          </p:cNvPr>
          <p:cNvSpPr txBox="1"/>
          <p:nvPr/>
        </p:nvSpPr>
        <p:spPr>
          <a:xfrm>
            <a:off x="5276637" y="338708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22" name="TextBox 22">
            <a:extLst>
              <a:ext uri="{FF2B5EF4-FFF2-40B4-BE49-F238E27FC236}">
                <a16:creationId xmlns:a16="http://schemas.microsoft.com/office/drawing/2014/main" id="{4E977F55-5FF3-1C12-5646-BB28BC891924}"/>
              </a:ext>
            </a:extLst>
          </p:cNvPr>
          <p:cNvSpPr txBox="1"/>
          <p:nvPr/>
        </p:nvSpPr>
        <p:spPr>
          <a:xfrm>
            <a:off x="2012039" y="4904868"/>
            <a:ext cx="5912761" cy="1477328"/>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مجموعة من الألعاب المروجة للمفهوم </a:t>
            </a:r>
            <a:r>
              <a:rPr lang="ar-EG" sz="4800" dirty="0" err="1">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الرياضياتي</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أو المهارة موضوع الدراسة.</a:t>
            </a:r>
          </a:p>
        </p:txBody>
      </p:sp>
      <p:sp>
        <p:nvSpPr>
          <p:cNvPr id="21" name="TextBox 21">
            <a:extLst>
              <a:ext uri="{FF2B5EF4-FFF2-40B4-BE49-F238E27FC236}">
                <a16:creationId xmlns:a16="http://schemas.microsoft.com/office/drawing/2014/main" id="{096E560E-0257-D85A-5471-75668971D912}"/>
              </a:ext>
            </a:extLst>
          </p:cNvPr>
          <p:cNvSpPr txBox="1"/>
          <p:nvPr/>
        </p:nvSpPr>
        <p:spPr>
          <a:xfrm>
            <a:off x="10519728" y="4873063"/>
            <a:ext cx="6400482" cy="2690480"/>
          </a:xfrm>
          <a:prstGeom prst="rect">
            <a:avLst/>
          </a:prstGeom>
        </p:spPr>
        <p:txBody>
          <a:bodyPr wrap="square" lIns="0" tIns="0" rIns="0" bIns="0" rtlCol="0" anchor="t">
            <a:spAutoFit/>
          </a:bodyPr>
          <a:lstStyle/>
          <a:p>
            <a:pPr marL="342900" lvl="0" indent="-342900" algn="r" rtl="1">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الترويج للمفاهيم الرياضياتية موضوع الدراسة وتعزيزها في قالب من اللعب والمرح. </a:t>
            </a:r>
          </a:p>
          <a:p>
            <a:pPr algn="r" rtl="1">
              <a:lnSpc>
                <a:spcPts val="3720"/>
              </a:lnSpc>
            </a:pPr>
            <a:endParaRPr lang="ar-EG" sz="28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7" name="Freeform 17">
            <a:extLst>
              <a:ext uri="{FF2B5EF4-FFF2-40B4-BE49-F238E27FC236}">
                <a16:creationId xmlns:a16="http://schemas.microsoft.com/office/drawing/2014/main" id="{A4E2932C-04D9-EFCB-78FE-C053B3A247E2}"/>
              </a:ext>
            </a:extLst>
          </p:cNvPr>
          <p:cNvSpPr/>
          <p:nvPr/>
        </p:nvSpPr>
        <p:spPr>
          <a:xfrm>
            <a:off x="14585921" y="3397782"/>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sz="2800"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EEC31A3E-7F03-F66E-3686-3DEF834CF5BC}"/>
              </a:ext>
            </a:extLst>
          </p:cNvPr>
          <p:cNvSpPr txBox="1"/>
          <p:nvPr/>
        </p:nvSpPr>
        <p:spPr>
          <a:xfrm>
            <a:off x="13967406" y="3516300"/>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grpSp>
        <p:nvGrpSpPr>
          <p:cNvPr id="2" name="Groupe 13">
            <a:extLst>
              <a:ext uri="{FF2B5EF4-FFF2-40B4-BE49-F238E27FC236}">
                <a16:creationId xmlns:a16="http://schemas.microsoft.com/office/drawing/2014/main" id="{5AAFC90E-3641-3DD6-A147-E30A3544EE32}"/>
              </a:ext>
            </a:extLst>
          </p:cNvPr>
          <p:cNvGrpSpPr/>
          <p:nvPr/>
        </p:nvGrpSpPr>
        <p:grpSpPr>
          <a:xfrm>
            <a:off x="266210" y="54695"/>
            <a:ext cx="17855436" cy="942131"/>
            <a:chOff x="329446" y="-9922"/>
            <a:chExt cx="8408720" cy="371298"/>
          </a:xfrm>
          <a:noFill/>
        </p:grpSpPr>
        <p:sp>
          <p:nvSpPr>
            <p:cNvPr id="3" name="Rectangle : coins arrondis 14">
              <a:extLst>
                <a:ext uri="{FF2B5EF4-FFF2-40B4-BE49-F238E27FC236}">
                  <a16:creationId xmlns:a16="http://schemas.microsoft.com/office/drawing/2014/main" id="{413C7365-43E2-34A6-CBCD-276E6F539D55}"/>
                </a:ext>
              </a:extLst>
            </p:cNvPr>
            <p:cNvSpPr/>
            <p:nvPr/>
          </p:nvSpPr>
          <p:spPr>
            <a:xfrm>
              <a:off x="2872059"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4" name="Rectangle : coins arrondis 15">
              <a:extLst>
                <a:ext uri="{FF2B5EF4-FFF2-40B4-BE49-F238E27FC236}">
                  <a16:creationId xmlns:a16="http://schemas.microsoft.com/office/drawing/2014/main" id="{F48E64C2-0C94-A638-C331-FCADB3F2B041}"/>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5" name="Rectangle : coins arrondis 16">
              <a:extLst>
                <a:ext uri="{FF2B5EF4-FFF2-40B4-BE49-F238E27FC236}">
                  <a16:creationId xmlns:a16="http://schemas.microsoft.com/office/drawing/2014/main" id="{DF56F4EC-614E-B319-A6B3-BDCBA7920625}"/>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6" name="Rectangle : coins arrondis 18">
              <a:extLst>
                <a:ext uri="{FF2B5EF4-FFF2-40B4-BE49-F238E27FC236}">
                  <a16:creationId xmlns:a16="http://schemas.microsoft.com/office/drawing/2014/main" id="{2EE00D9E-23C9-42A8-7AC3-ABCECD6164B9}"/>
                </a:ext>
              </a:extLst>
            </p:cNvPr>
            <p:cNvSpPr/>
            <p:nvPr/>
          </p:nvSpPr>
          <p:spPr>
            <a:xfrm>
              <a:off x="329446" y="-9922"/>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4. اختتام الحصة</a:t>
              </a:r>
            </a:p>
          </p:txBody>
        </p:sp>
      </p:grpSp>
      <p:sp>
        <p:nvSpPr>
          <p:cNvPr id="7" name="Freeform 10">
            <a:extLst>
              <a:ext uri="{FF2B5EF4-FFF2-40B4-BE49-F238E27FC236}">
                <a16:creationId xmlns:a16="http://schemas.microsoft.com/office/drawing/2014/main" id="{DE872FB0-0913-0B9A-AA92-E30DAF76D468}"/>
              </a:ext>
            </a:extLst>
          </p:cNvPr>
          <p:cNvSpPr/>
          <p:nvPr/>
        </p:nvSpPr>
        <p:spPr>
          <a:xfrm>
            <a:off x="6838947" y="1908981"/>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E899016D-1B91-21A7-0540-FCDF453DDEDD}"/>
              </a:ext>
            </a:extLst>
          </p:cNvPr>
          <p:cNvSpPr txBox="1"/>
          <p:nvPr/>
        </p:nvSpPr>
        <p:spPr>
          <a:xfrm>
            <a:off x="4929222" y="1909280"/>
            <a:ext cx="9069496" cy="932948"/>
          </a:xfrm>
          <a:prstGeom prst="rect">
            <a:avLst/>
          </a:prstGeom>
        </p:spPr>
        <p:txBody>
          <a:bodyPr lIns="0" tIns="0" rIns="0" bIns="0" rtlCol="0" anchor="t">
            <a:spAutoFit/>
          </a:bodyPr>
          <a:lstStyle/>
          <a:p>
            <a:pPr marL="0" lvl="0" indent="0" algn="ctr" rtl="1">
              <a:lnSpc>
                <a:spcPts val="7749"/>
              </a:lnSpc>
              <a:spcBef>
                <a:spcPct val="0"/>
              </a:spcBef>
            </a:pPr>
            <a:r>
              <a:rPr lang="ar-EG" sz="4999"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الألعاب</a:t>
            </a:r>
          </a:p>
        </p:txBody>
      </p:sp>
    </p:spTree>
    <p:extLst>
      <p:ext uri="{BB962C8B-B14F-4D97-AF65-F5344CB8AC3E}">
        <p14:creationId xmlns:p14="http://schemas.microsoft.com/office/powerpoint/2010/main" val="42532659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9DB6E-499F-C475-E611-C67A31894CB1}"/>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ABC5072C-9A38-228C-8165-54420C204A55}"/>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رمي الكرة</a:t>
            </a:r>
          </a:p>
        </p:txBody>
      </p:sp>
      <p:grpSp>
        <p:nvGrpSpPr>
          <p:cNvPr id="14" name="Groupe 13">
            <a:extLst>
              <a:ext uri="{FF2B5EF4-FFF2-40B4-BE49-F238E27FC236}">
                <a16:creationId xmlns:a16="http://schemas.microsoft.com/office/drawing/2014/main" id="{6E7ACCC6-C780-EE6D-E248-6F3FD23AEC41}"/>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5B2F7F67-72B8-489D-E713-E8F67C029372}"/>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03276BB3-5D56-C3FE-4C67-01B28FB146A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199331BE-A074-E21C-7B90-CCE0F5947FA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0A18297C-223B-E5FF-983E-81C90B2A2174}"/>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C7D0F6E1-0112-D9AF-5FEB-7ED689C69C88}"/>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832E3DB4-4488-0FF8-4661-741AC2A6D9FA}"/>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F8583F87-F9CA-5D50-254A-2BEE2FB76C1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262BF3B5-E1D2-5870-8AF2-8FBF0B00ACF7}"/>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25C0D434-1F0D-F70A-5E0C-17EB4C5011EF}"/>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4B5D94D3-1FD9-28F1-65D9-B83A1EFFA88C}"/>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5984355A-7F5B-2531-AF0E-2B970926186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9932935D-7271-BBCF-0C18-27F1DDC4769C}"/>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6B432C54-08C9-61E9-1746-8D718ABEFB09}"/>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النشاط5: الألعاب</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8280416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9793-BA9B-8E45-9532-B410D552679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2DB7AC2-FEC4-1B9F-69CD-18701984EDC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1CDF16D4-5C60-BDBB-0776-1E78B430EFAE}"/>
              </a:ext>
            </a:extLst>
          </p:cNvPr>
          <p:cNvSpPr/>
          <p:nvPr/>
        </p:nvSpPr>
        <p:spPr>
          <a:xfrm rot="20532753" flipH="1" flipV="1">
            <a:off x="2961560" y="4735697"/>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10B65946-FF17-47DD-3BE3-D1CE68951D80}"/>
              </a:ext>
            </a:extLst>
          </p:cNvPr>
          <p:cNvGrpSpPr/>
          <p:nvPr/>
        </p:nvGrpSpPr>
        <p:grpSpPr>
          <a:xfrm>
            <a:off x="5372924" y="2849428"/>
            <a:ext cx="7335885" cy="1594795"/>
            <a:chOff x="0" y="0"/>
            <a:chExt cx="3172940" cy="796749"/>
          </a:xfrm>
        </p:grpSpPr>
        <p:sp>
          <p:nvSpPr>
            <p:cNvPr id="9" name="Freeform 9">
              <a:extLst>
                <a:ext uri="{FF2B5EF4-FFF2-40B4-BE49-F238E27FC236}">
                  <a16:creationId xmlns:a16="http://schemas.microsoft.com/office/drawing/2014/main" id="{C7AE3954-3616-D439-C6CB-A60367319AD9}"/>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FF06C972-25B3-8B48-D0CC-37171A793AC4}"/>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5A116909-3BD2-0CB1-F55F-E38B89BFAB14}"/>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7" name="Group 57">
            <a:extLst>
              <a:ext uri="{FF2B5EF4-FFF2-40B4-BE49-F238E27FC236}">
                <a16:creationId xmlns:a16="http://schemas.microsoft.com/office/drawing/2014/main" id="{95DF20BF-402E-019E-5197-A7F7DD3D35F8}"/>
              </a:ext>
            </a:extLst>
          </p:cNvPr>
          <p:cNvGrpSpPr/>
          <p:nvPr/>
        </p:nvGrpSpPr>
        <p:grpSpPr>
          <a:xfrm rot="5400000">
            <a:off x="12496397" y="3290440"/>
            <a:ext cx="1569555" cy="839931"/>
            <a:chOff x="0" y="0"/>
            <a:chExt cx="1223127" cy="654544"/>
          </a:xfrm>
        </p:grpSpPr>
        <p:sp>
          <p:nvSpPr>
            <p:cNvPr id="58" name="Freeform 58">
              <a:extLst>
                <a:ext uri="{FF2B5EF4-FFF2-40B4-BE49-F238E27FC236}">
                  <a16:creationId xmlns:a16="http://schemas.microsoft.com/office/drawing/2014/main" id="{23643537-3A38-0FD7-EAC7-D8714470E901}"/>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4257591D-63C1-AA12-7EF7-C478B76B5E06}"/>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FE066798-8838-1CCC-4AA9-2154F1142F03}"/>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612D63E9-4E3B-49CA-B86E-4280C355EC48}"/>
              </a:ext>
            </a:extLst>
          </p:cNvPr>
          <p:cNvSpPr txBox="1"/>
          <p:nvPr/>
        </p:nvSpPr>
        <p:spPr>
          <a:xfrm rot="5400000">
            <a:off x="12103359" y="3638855"/>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51B9DC2E-0896-FDF6-681D-4A31C335AE3A}"/>
              </a:ext>
            </a:extLst>
          </p:cNvPr>
          <p:cNvGrpSpPr/>
          <p:nvPr/>
        </p:nvGrpSpPr>
        <p:grpSpPr>
          <a:xfrm>
            <a:off x="600751" y="2389975"/>
            <a:ext cx="3444840" cy="1953397"/>
            <a:chOff x="0" y="0"/>
            <a:chExt cx="2263775" cy="1074441"/>
          </a:xfrm>
        </p:grpSpPr>
        <p:sp>
          <p:nvSpPr>
            <p:cNvPr id="63" name="Freeform 63">
              <a:extLst>
                <a:ext uri="{FF2B5EF4-FFF2-40B4-BE49-F238E27FC236}">
                  <a16:creationId xmlns:a16="http://schemas.microsoft.com/office/drawing/2014/main" id="{47319323-1B2F-75DA-2E7E-D010AB71E7C0}"/>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Freeform 64">
              <a:extLst>
                <a:ext uri="{FF2B5EF4-FFF2-40B4-BE49-F238E27FC236}">
                  <a16:creationId xmlns:a16="http://schemas.microsoft.com/office/drawing/2014/main" id="{D2C6B0BF-BB99-8CC7-18F0-425C1371DD20}"/>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Freeform 65">
              <a:extLst>
                <a:ext uri="{FF2B5EF4-FFF2-40B4-BE49-F238E27FC236}">
                  <a16:creationId xmlns:a16="http://schemas.microsoft.com/office/drawing/2014/main" id="{36AF3800-FF6F-027D-760D-4CD78EB59A8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6" name="Group 66">
            <a:extLst>
              <a:ext uri="{FF2B5EF4-FFF2-40B4-BE49-F238E27FC236}">
                <a16:creationId xmlns:a16="http://schemas.microsoft.com/office/drawing/2014/main" id="{BCD592FF-70E2-04D6-78ED-44EF95A8D0F8}"/>
              </a:ext>
            </a:extLst>
          </p:cNvPr>
          <p:cNvGrpSpPr/>
          <p:nvPr/>
        </p:nvGrpSpPr>
        <p:grpSpPr>
          <a:xfrm>
            <a:off x="987569" y="2119159"/>
            <a:ext cx="2671204" cy="566577"/>
            <a:chOff x="0" y="0"/>
            <a:chExt cx="1755380" cy="372326"/>
          </a:xfrm>
        </p:grpSpPr>
        <p:sp>
          <p:nvSpPr>
            <p:cNvPr id="67" name="Freeform 67">
              <a:extLst>
                <a:ext uri="{FF2B5EF4-FFF2-40B4-BE49-F238E27FC236}">
                  <a16:creationId xmlns:a16="http://schemas.microsoft.com/office/drawing/2014/main" id="{F6B07D43-F4C8-8294-24C8-47446255D44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Freeform 68">
              <a:extLst>
                <a:ext uri="{FF2B5EF4-FFF2-40B4-BE49-F238E27FC236}">
                  <a16:creationId xmlns:a16="http://schemas.microsoft.com/office/drawing/2014/main" id="{5B3D5C4E-C6B3-DD90-891C-AAAE1D24893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Freeform 69">
              <a:extLst>
                <a:ext uri="{FF2B5EF4-FFF2-40B4-BE49-F238E27FC236}">
                  <a16:creationId xmlns:a16="http://schemas.microsoft.com/office/drawing/2014/main" id="{17D28C73-C9A2-6FD0-D445-73649A320DB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0" name="TextBox 70">
            <a:extLst>
              <a:ext uri="{FF2B5EF4-FFF2-40B4-BE49-F238E27FC236}">
                <a16:creationId xmlns:a16="http://schemas.microsoft.com/office/drawing/2014/main" id="{BCDBAC9F-3F99-0ED3-A0F3-AB26DA0A989E}"/>
              </a:ext>
            </a:extLst>
          </p:cNvPr>
          <p:cNvSpPr txBox="1"/>
          <p:nvPr/>
        </p:nvSpPr>
        <p:spPr>
          <a:xfrm>
            <a:off x="1057831" y="229878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a:ln>
                  <a:noFill/>
                </a:ln>
                <a:solidFill>
                  <a:srgbClr val="2A2B39"/>
                </a:solidFill>
                <a:effectLst/>
                <a:uLnTx/>
                <a:uFillTx/>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A29FC996-550B-F7CA-334E-84A38AD7E57C}"/>
              </a:ext>
            </a:extLst>
          </p:cNvPr>
          <p:cNvGrpSpPr/>
          <p:nvPr/>
        </p:nvGrpSpPr>
        <p:grpSpPr>
          <a:xfrm>
            <a:off x="14283628" y="2358245"/>
            <a:ext cx="3444840" cy="1635002"/>
            <a:chOff x="0" y="0"/>
            <a:chExt cx="2263775" cy="1074441"/>
          </a:xfrm>
        </p:grpSpPr>
        <p:sp>
          <p:nvSpPr>
            <p:cNvPr id="73" name="Freeform 73">
              <a:extLst>
                <a:ext uri="{FF2B5EF4-FFF2-40B4-BE49-F238E27FC236}">
                  <a16:creationId xmlns:a16="http://schemas.microsoft.com/office/drawing/2014/main" id="{B2B19619-046B-77C7-F108-072EF7FFAE8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Freeform 74">
              <a:extLst>
                <a:ext uri="{FF2B5EF4-FFF2-40B4-BE49-F238E27FC236}">
                  <a16:creationId xmlns:a16="http://schemas.microsoft.com/office/drawing/2014/main" id="{A9527F30-F1F9-3487-8CB5-2977089844B7}"/>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5" name="Freeform 75">
              <a:extLst>
                <a:ext uri="{FF2B5EF4-FFF2-40B4-BE49-F238E27FC236}">
                  <a16:creationId xmlns:a16="http://schemas.microsoft.com/office/drawing/2014/main" id="{77D75E79-2955-2475-D92D-CB56ACFCA39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6" name="Group 76">
            <a:extLst>
              <a:ext uri="{FF2B5EF4-FFF2-40B4-BE49-F238E27FC236}">
                <a16:creationId xmlns:a16="http://schemas.microsoft.com/office/drawing/2014/main" id="{72310EF5-49FB-2CF5-4646-CC74606D661A}"/>
              </a:ext>
            </a:extLst>
          </p:cNvPr>
          <p:cNvGrpSpPr/>
          <p:nvPr/>
        </p:nvGrpSpPr>
        <p:grpSpPr>
          <a:xfrm>
            <a:off x="14670446" y="2087428"/>
            <a:ext cx="2671204" cy="566577"/>
            <a:chOff x="0" y="0"/>
            <a:chExt cx="1755380" cy="372326"/>
          </a:xfrm>
        </p:grpSpPr>
        <p:sp>
          <p:nvSpPr>
            <p:cNvPr id="77" name="Freeform 77">
              <a:extLst>
                <a:ext uri="{FF2B5EF4-FFF2-40B4-BE49-F238E27FC236}">
                  <a16:creationId xmlns:a16="http://schemas.microsoft.com/office/drawing/2014/main" id="{860C482A-F843-40EC-461F-DFE80F19BBD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8" name="Freeform 78">
              <a:extLst>
                <a:ext uri="{FF2B5EF4-FFF2-40B4-BE49-F238E27FC236}">
                  <a16:creationId xmlns:a16="http://schemas.microsoft.com/office/drawing/2014/main" id="{26E540D2-038F-96CC-DA7C-227CEA74FFE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Freeform 79">
              <a:extLst>
                <a:ext uri="{FF2B5EF4-FFF2-40B4-BE49-F238E27FC236}">
                  <a16:creationId xmlns:a16="http://schemas.microsoft.com/office/drawing/2014/main" id="{4F27C3E9-28C3-98C0-AD04-DE98CD8C26F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0" name="TextBox 80">
            <a:extLst>
              <a:ext uri="{FF2B5EF4-FFF2-40B4-BE49-F238E27FC236}">
                <a16:creationId xmlns:a16="http://schemas.microsoft.com/office/drawing/2014/main" id="{A1EEA6F7-9599-6876-A84D-85E9628FC73D}"/>
              </a:ext>
            </a:extLst>
          </p:cNvPr>
          <p:cNvSpPr txBox="1"/>
          <p:nvPr/>
        </p:nvSpPr>
        <p:spPr>
          <a:xfrm>
            <a:off x="14964730" y="2993103"/>
            <a:ext cx="1916438" cy="384401"/>
          </a:xfrm>
          <a:prstGeom prst="rect">
            <a:avLst/>
          </a:prstGeom>
        </p:spPr>
        <p:txBody>
          <a:bodyPr wrap="square" lIns="0" tIns="0" rIns="0" bIns="0" rtlCol="0" anchor="t">
            <a:spAutoFit/>
          </a:bodyPr>
          <a:lstStyle/>
          <a:p>
            <a:pPr algn="ctr" rtl="1">
              <a:lnSpc>
                <a:spcPts val="3138"/>
              </a:lnSpc>
              <a:spcBef>
                <a:spcPct val="0"/>
              </a:spcBef>
            </a:pPr>
            <a:r>
              <a:rPr lang="en-US"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en-US"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دقائق</a:t>
            </a:r>
          </a:p>
        </p:txBody>
      </p:sp>
      <p:sp>
        <p:nvSpPr>
          <p:cNvPr id="81" name="TextBox 81">
            <a:extLst>
              <a:ext uri="{FF2B5EF4-FFF2-40B4-BE49-F238E27FC236}">
                <a16:creationId xmlns:a16="http://schemas.microsoft.com/office/drawing/2014/main" id="{FABD0B39-E360-232F-2818-17F8DDCDC186}"/>
              </a:ext>
            </a:extLst>
          </p:cNvPr>
          <p:cNvSpPr txBox="1"/>
          <p:nvPr/>
        </p:nvSpPr>
        <p:spPr>
          <a:xfrm>
            <a:off x="14852491" y="2246413"/>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a:ln>
                  <a:noFill/>
                </a:ln>
                <a:solidFill>
                  <a:srgbClr val="2A2B39"/>
                </a:solidFill>
                <a:effectLst/>
                <a:uLnTx/>
                <a:uFillTx/>
                <a:latin typeface="IBM Plex Sans Arabic"/>
                <a:ea typeface="IBM Plex Sans Arabic"/>
                <a:cs typeface="IBM Plex Sans Arabic"/>
                <a:sym typeface="IBM Plex Sans Arabic"/>
                <a:rtl/>
              </a:rPr>
              <a:t>المدة</a:t>
            </a:r>
          </a:p>
        </p:txBody>
      </p:sp>
      <p:sp>
        <p:nvSpPr>
          <p:cNvPr id="7" name="TextBox 71">
            <a:extLst>
              <a:ext uri="{FF2B5EF4-FFF2-40B4-BE49-F238E27FC236}">
                <a16:creationId xmlns:a16="http://schemas.microsoft.com/office/drawing/2014/main" id="{71182D5B-C905-4F3C-94EF-B8A63CBF1250}"/>
              </a:ext>
            </a:extLst>
          </p:cNvPr>
          <p:cNvSpPr txBox="1"/>
          <p:nvPr/>
        </p:nvSpPr>
        <p:spPr>
          <a:xfrm>
            <a:off x="661356" y="2991181"/>
            <a:ext cx="3436853" cy="384401"/>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كرة خفيفة الوزن </a:t>
            </a:r>
          </a:p>
        </p:txBody>
      </p:sp>
      <p:sp>
        <p:nvSpPr>
          <p:cNvPr id="4" name="Freeform 6">
            <a:extLst>
              <a:ext uri="{FF2B5EF4-FFF2-40B4-BE49-F238E27FC236}">
                <a16:creationId xmlns:a16="http://schemas.microsoft.com/office/drawing/2014/main" id="{329157FB-17E2-6BBD-6773-F2831E3947B4}"/>
              </a:ext>
            </a:extLst>
          </p:cNvPr>
          <p:cNvSpPr/>
          <p:nvPr/>
        </p:nvSpPr>
        <p:spPr>
          <a:xfrm rot="9151063">
            <a:off x="6576814" y="4773229"/>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7">
            <a:extLst>
              <a:ext uri="{FF2B5EF4-FFF2-40B4-BE49-F238E27FC236}">
                <a16:creationId xmlns:a16="http://schemas.microsoft.com/office/drawing/2014/main" id="{7975AA4A-3EAA-D36B-54D9-6AFA4E0D39F8}"/>
              </a:ext>
            </a:extLst>
          </p:cNvPr>
          <p:cNvSpPr/>
          <p:nvPr/>
        </p:nvSpPr>
        <p:spPr>
          <a:xfrm rot="1419572" flipV="1">
            <a:off x="10450075" y="4963571"/>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2">
            <a:extLst>
              <a:ext uri="{FF2B5EF4-FFF2-40B4-BE49-F238E27FC236}">
                <a16:creationId xmlns:a16="http://schemas.microsoft.com/office/drawing/2014/main" id="{9F64E0BF-808D-84A2-F897-2020252B651A}"/>
              </a:ext>
            </a:extLst>
          </p:cNvPr>
          <p:cNvGrpSpPr/>
          <p:nvPr/>
        </p:nvGrpSpPr>
        <p:grpSpPr>
          <a:xfrm>
            <a:off x="9519367" y="6554581"/>
            <a:ext cx="4939511" cy="1161991"/>
            <a:chOff x="0" y="0"/>
            <a:chExt cx="2541682" cy="2496304"/>
          </a:xfrm>
        </p:grpSpPr>
        <p:sp>
          <p:nvSpPr>
            <p:cNvPr id="14" name="Freeform 13">
              <a:extLst>
                <a:ext uri="{FF2B5EF4-FFF2-40B4-BE49-F238E27FC236}">
                  <a16:creationId xmlns:a16="http://schemas.microsoft.com/office/drawing/2014/main" id="{A9FBF8F1-5A2C-5C24-A961-F8879C711B4D}"/>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4">
              <a:extLst>
                <a:ext uri="{FF2B5EF4-FFF2-40B4-BE49-F238E27FC236}">
                  <a16:creationId xmlns:a16="http://schemas.microsoft.com/office/drawing/2014/main" id="{27C6DAD6-9FBA-C4FC-5D0B-B45906E415B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5">
              <a:extLst>
                <a:ext uri="{FF2B5EF4-FFF2-40B4-BE49-F238E27FC236}">
                  <a16:creationId xmlns:a16="http://schemas.microsoft.com/office/drawing/2014/main" id="{A87B6E0F-EF3B-2398-865A-6A00EAB91A3B}"/>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6">
            <a:extLst>
              <a:ext uri="{FF2B5EF4-FFF2-40B4-BE49-F238E27FC236}">
                <a16:creationId xmlns:a16="http://schemas.microsoft.com/office/drawing/2014/main" id="{EBD5F986-9C59-B453-285D-DB180332A75D}"/>
              </a:ext>
            </a:extLst>
          </p:cNvPr>
          <p:cNvGrpSpPr/>
          <p:nvPr/>
        </p:nvGrpSpPr>
        <p:grpSpPr>
          <a:xfrm>
            <a:off x="14607009" y="6554582"/>
            <a:ext cx="3167861" cy="1161662"/>
            <a:chOff x="0" y="0"/>
            <a:chExt cx="1630059" cy="2496304"/>
          </a:xfrm>
        </p:grpSpPr>
        <p:sp>
          <p:nvSpPr>
            <p:cNvPr id="18" name="Freeform 17">
              <a:extLst>
                <a:ext uri="{FF2B5EF4-FFF2-40B4-BE49-F238E27FC236}">
                  <a16:creationId xmlns:a16="http://schemas.microsoft.com/office/drawing/2014/main" id="{61DB2D12-A7CB-010F-0144-D610FFAADA4D}"/>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8">
              <a:extLst>
                <a:ext uri="{FF2B5EF4-FFF2-40B4-BE49-F238E27FC236}">
                  <a16:creationId xmlns:a16="http://schemas.microsoft.com/office/drawing/2014/main" id="{099B0DDC-0E1C-EAA2-47A6-3F9D78853363}"/>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9">
              <a:extLst>
                <a:ext uri="{FF2B5EF4-FFF2-40B4-BE49-F238E27FC236}">
                  <a16:creationId xmlns:a16="http://schemas.microsoft.com/office/drawing/2014/main" id="{868616AA-BA5D-6745-7216-26B7ED06F18C}"/>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0">
            <a:extLst>
              <a:ext uri="{FF2B5EF4-FFF2-40B4-BE49-F238E27FC236}">
                <a16:creationId xmlns:a16="http://schemas.microsoft.com/office/drawing/2014/main" id="{3D1017F4-0701-D692-1E8E-5E4E8C55B296}"/>
              </a:ext>
            </a:extLst>
          </p:cNvPr>
          <p:cNvGrpSpPr/>
          <p:nvPr/>
        </p:nvGrpSpPr>
        <p:grpSpPr>
          <a:xfrm>
            <a:off x="4755995" y="6548509"/>
            <a:ext cx="4546664" cy="1101183"/>
            <a:chOff x="0" y="0"/>
            <a:chExt cx="2339538" cy="2496304"/>
          </a:xfrm>
        </p:grpSpPr>
        <p:sp>
          <p:nvSpPr>
            <p:cNvPr id="30" name="Freeform 21">
              <a:extLst>
                <a:ext uri="{FF2B5EF4-FFF2-40B4-BE49-F238E27FC236}">
                  <a16:creationId xmlns:a16="http://schemas.microsoft.com/office/drawing/2014/main" id="{EB25A97D-6B61-A831-1035-23D90A20D13B}"/>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22">
              <a:extLst>
                <a:ext uri="{FF2B5EF4-FFF2-40B4-BE49-F238E27FC236}">
                  <a16:creationId xmlns:a16="http://schemas.microsoft.com/office/drawing/2014/main" id="{FBFF93B6-6E80-0EC8-2367-C4791B658520}"/>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23">
              <a:extLst>
                <a:ext uri="{FF2B5EF4-FFF2-40B4-BE49-F238E27FC236}">
                  <a16:creationId xmlns:a16="http://schemas.microsoft.com/office/drawing/2014/main" id="{17F34765-F3FD-1F3F-3D6D-238103AA328F}"/>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28">
            <a:extLst>
              <a:ext uri="{FF2B5EF4-FFF2-40B4-BE49-F238E27FC236}">
                <a16:creationId xmlns:a16="http://schemas.microsoft.com/office/drawing/2014/main" id="{98999975-2FD1-804A-29B5-749C5EED7925}"/>
              </a:ext>
            </a:extLst>
          </p:cNvPr>
          <p:cNvSpPr/>
          <p:nvPr/>
        </p:nvSpPr>
        <p:spPr>
          <a:xfrm>
            <a:off x="10747947" y="74032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29">
            <a:extLst>
              <a:ext uri="{FF2B5EF4-FFF2-40B4-BE49-F238E27FC236}">
                <a16:creationId xmlns:a16="http://schemas.microsoft.com/office/drawing/2014/main" id="{1AF9C6CA-3B75-7235-4D20-3966F022F845}"/>
              </a:ext>
            </a:extLst>
          </p:cNvPr>
          <p:cNvGrpSpPr/>
          <p:nvPr/>
        </p:nvGrpSpPr>
        <p:grpSpPr>
          <a:xfrm>
            <a:off x="11290959" y="6008086"/>
            <a:ext cx="845407" cy="845407"/>
            <a:chOff x="0" y="0"/>
            <a:chExt cx="812800" cy="812800"/>
          </a:xfrm>
        </p:grpSpPr>
        <p:sp>
          <p:nvSpPr>
            <p:cNvPr id="35" name="Freeform 30">
              <a:extLst>
                <a:ext uri="{FF2B5EF4-FFF2-40B4-BE49-F238E27FC236}">
                  <a16:creationId xmlns:a16="http://schemas.microsoft.com/office/drawing/2014/main" id="{464FD865-4DC4-7C00-0794-D731F5E0C87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1">
              <a:extLst>
                <a:ext uri="{FF2B5EF4-FFF2-40B4-BE49-F238E27FC236}">
                  <a16:creationId xmlns:a16="http://schemas.microsoft.com/office/drawing/2014/main" id="{6B969677-B090-DD58-1A81-C00705745E0A}"/>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2">
            <a:extLst>
              <a:ext uri="{FF2B5EF4-FFF2-40B4-BE49-F238E27FC236}">
                <a16:creationId xmlns:a16="http://schemas.microsoft.com/office/drawing/2014/main" id="{DF4FE76C-7C7F-9FE9-6A2C-B80F8BA32A3D}"/>
              </a:ext>
            </a:extLst>
          </p:cNvPr>
          <p:cNvSpPr txBox="1"/>
          <p:nvPr/>
        </p:nvSpPr>
        <p:spPr>
          <a:xfrm>
            <a:off x="10496773" y="70609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8" name="Freeform 33">
            <a:extLst>
              <a:ext uri="{FF2B5EF4-FFF2-40B4-BE49-F238E27FC236}">
                <a16:creationId xmlns:a16="http://schemas.microsoft.com/office/drawing/2014/main" id="{BD9A131C-FE10-F897-621C-392A88C36D1D}"/>
              </a:ext>
            </a:extLst>
          </p:cNvPr>
          <p:cNvSpPr/>
          <p:nvPr/>
        </p:nvSpPr>
        <p:spPr>
          <a:xfrm>
            <a:off x="15210283" y="730686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4" name="Group 34">
            <a:extLst>
              <a:ext uri="{FF2B5EF4-FFF2-40B4-BE49-F238E27FC236}">
                <a16:creationId xmlns:a16="http://schemas.microsoft.com/office/drawing/2014/main" id="{56C2A3FC-7555-7235-4839-9F31BF55EE64}"/>
              </a:ext>
            </a:extLst>
          </p:cNvPr>
          <p:cNvGrpSpPr/>
          <p:nvPr/>
        </p:nvGrpSpPr>
        <p:grpSpPr>
          <a:xfrm>
            <a:off x="15710263" y="5968686"/>
            <a:ext cx="845407" cy="845407"/>
            <a:chOff x="0" y="0"/>
            <a:chExt cx="812800" cy="812800"/>
          </a:xfrm>
        </p:grpSpPr>
        <p:sp>
          <p:nvSpPr>
            <p:cNvPr id="45" name="Freeform 35">
              <a:extLst>
                <a:ext uri="{FF2B5EF4-FFF2-40B4-BE49-F238E27FC236}">
                  <a16:creationId xmlns:a16="http://schemas.microsoft.com/office/drawing/2014/main" id="{FEEA34F1-7C41-5DBF-6DB2-B13D9CC8BAC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TextBox 36">
              <a:extLst>
                <a:ext uri="{FF2B5EF4-FFF2-40B4-BE49-F238E27FC236}">
                  <a16:creationId xmlns:a16="http://schemas.microsoft.com/office/drawing/2014/main" id="{67DF8C23-DBB1-FBAF-3A21-3C8A53819B30}"/>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5" name="TextBox 37">
            <a:extLst>
              <a:ext uri="{FF2B5EF4-FFF2-40B4-BE49-F238E27FC236}">
                <a16:creationId xmlns:a16="http://schemas.microsoft.com/office/drawing/2014/main" id="{7957EBE9-A5FE-D29F-3F1C-93514397D92C}"/>
              </a:ext>
            </a:extLst>
          </p:cNvPr>
          <p:cNvSpPr txBox="1"/>
          <p:nvPr/>
        </p:nvSpPr>
        <p:spPr>
          <a:xfrm>
            <a:off x="14822849" y="69847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71" name="Freeform 39">
            <a:extLst>
              <a:ext uri="{FF2B5EF4-FFF2-40B4-BE49-F238E27FC236}">
                <a16:creationId xmlns:a16="http://schemas.microsoft.com/office/drawing/2014/main" id="{6285EB9B-70FC-FA73-B5EB-8578102DC3C4}"/>
              </a:ext>
            </a:extLst>
          </p:cNvPr>
          <p:cNvSpPr/>
          <p:nvPr/>
        </p:nvSpPr>
        <p:spPr>
          <a:xfrm>
            <a:off x="6285611" y="73677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2" name="Group 40">
            <a:extLst>
              <a:ext uri="{FF2B5EF4-FFF2-40B4-BE49-F238E27FC236}">
                <a16:creationId xmlns:a16="http://schemas.microsoft.com/office/drawing/2014/main" id="{078E86B4-A169-D5C1-2D0C-1F2E7E0CC66B}"/>
              </a:ext>
            </a:extLst>
          </p:cNvPr>
          <p:cNvGrpSpPr/>
          <p:nvPr/>
        </p:nvGrpSpPr>
        <p:grpSpPr>
          <a:xfrm>
            <a:off x="6446374" y="5917908"/>
            <a:ext cx="845407" cy="845407"/>
            <a:chOff x="0" y="0"/>
            <a:chExt cx="812800" cy="812800"/>
          </a:xfrm>
        </p:grpSpPr>
        <p:sp>
          <p:nvSpPr>
            <p:cNvPr id="83" name="Freeform 41">
              <a:extLst>
                <a:ext uri="{FF2B5EF4-FFF2-40B4-BE49-F238E27FC236}">
                  <a16:creationId xmlns:a16="http://schemas.microsoft.com/office/drawing/2014/main" id="{84C9A291-326C-82F3-D8D8-192DA7DCF9E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TextBox 42">
              <a:extLst>
                <a:ext uri="{FF2B5EF4-FFF2-40B4-BE49-F238E27FC236}">
                  <a16:creationId xmlns:a16="http://schemas.microsoft.com/office/drawing/2014/main" id="{0DCADB30-7BFE-E1C1-DE5C-8E9D5A7A77C9}"/>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5" name="TextBox 43">
            <a:extLst>
              <a:ext uri="{FF2B5EF4-FFF2-40B4-BE49-F238E27FC236}">
                <a16:creationId xmlns:a16="http://schemas.microsoft.com/office/drawing/2014/main" id="{B1DD6914-B8AC-6869-72DE-E825801511D5}"/>
              </a:ext>
            </a:extLst>
          </p:cNvPr>
          <p:cNvSpPr txBox="1"/>
          <p:nvPr/>
        </p:nvSpPr>
        <p:spPr>
          <a:xfrm>
            <a:off x="6604338" y="6050134"/>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97" name="TextBox 44">
            <a:extLst>
              <a:ext uri="{FF2B5EF4-FFF2-40B4-BE49-F238E27FC236}">
                <a16:creationId xmlns:a16="http://schemas.microsoft.com/office/drawing/2014/main" id="{E288A169-036C-6982-13CE-B9B1C9FBB457}"/>
              </a:ext>
            </a:extLst>
          </p:cNvPr>
          <p:cNvSpPr txBox="1"/>
          <p:nvPr/>
        </p:nvSpPr>
        <p:spPr>
          <a:xfrm>
            <a:off x="11448921" y="6082889"/>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98" name="TextBox 45">
            <a:extLst>
              <a:ext uri="{FF2B5EF4-FFF2-40B4-BE49-F238E27FC236}">
                <a16:creationId xmlns:a16="http://schemas.microsoft.com/office/drawing/2014/main" id="{41FFED20-71AF-CDE2-8FBE-85C87886C9E0}"/>
              </a:ext>
            </a:extLst>
          </p:cNvPr>
          <p:cNvSpPr txBox="1"/>
          <p:nvPr/>
        </p:nvSpPr>
        <p:spPr>
          <a:xfrm>
            <a:off x="15877640" y="6123136"/>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99" name="TextBox 46">
            <a:extLst>
              <a:ext uri="{FF2B5EF4-FFF2-40B4-BE49-F238E27FC236}">
                <a16:creationId xmlns:a16="http://schemas.microsoft.com/office/drawing/2014/main" id="{27899383-14A2-43AB-504B-AE4104A1AFBF}"/>
              </a:ext>
            </a:extLst>
          </p:cNvPr>
          <p:cNvSpPr txBox="1"/>
          <p:nvPr/>
        </p:nvSpPr>
        <p:spPr>
          <a:xfrm>
            <a:off x="5985842" y="698470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grpSp>
        <p:nvGrpSpPr>
          <p:cNvPr id="100" name="Group 24">
            <a:extLst>
              <a:ext uri="{FF2B5EF4-FFF2-40B4-BE49-F238E27FC236}">
                <a16:creationId xmlns:a16="http://schemas.microsoft.com/office/drawing/2014/main" id="{E6A47DC9-92A4-AE95-B3FD-181850E84A1E}"/>
              </a:ext>
            </a:extLst>
          </p:cNvPr>
          <p:cNvGrpSpPr/>
          <p:nvPr/>
        </p:nvGrpSpPr>
        <p:grpSpPr>
          <a:xfrm>
            <a:off x="575627" y="6524576"/>
            <a:ext cx="3979782" cy="1124806"/>
            <a:chOff x="0" y="0"/>
            <a:chExt cx="2047842" cy="2496304"/>
          </a:xfrm>
        </p:grpSpPr>
        <p:sp>
          <p:nvSpPr>
            <p:cNvPr id="101" name="Freeform 25">
              <a:extLst>
                <a:ext uri="{FF2B5EF4-FFF2-40B4-BE49-F238E27FC236}">
                  <a16:creationId xmlns:a16="http://schemas.microsoft.com/office/drawing/2014/main" id="{333F9E9D-E869-26B1-FE73-F15FC5EC5AF3}"/>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2" name="Freeform 26">
              <a:extLst>
                <a:ext uri="{FF2B5EF4-FFF2-40B4-BE49-F238E27FC236}">
                  <a16:creationId xmlns:a16="http://schemas.microsoft.com/office/drawing/2014/main" id="{7E191278-F42E-99BD-B91F-B1A6A85AC107}"/>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27">
              <a:extLst>
                <a:ext uri="{FF2B5EF4-FFF2-40B4-BE49-F238E27FC236}">
                  <a16:creationId xmlns:a16="http://schemas.microsoft.com/office/drawing/2014/main" id="{FC6FC178-D795-2A28-B194-5699828F315C}"/>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4" name="Freeform 48">
            <a:extLst>
              <a:ext uri="{FF2B5EF4-FFF2-40B4-BE49-F238E27FC236}">
                <a16:creationId xmlns:a16="http://schemas.microsoft.com/office/drawing/2014/main" id="{03611306-AF79-661A-C10C-38785DB2B2AD}"/>
              </a:ext>
            </a:extLst>
          </p:cNvPr>
          <p:cNvSpPr/>
          <p:nvPr/>
        </p:nvSpPr>
        <p:spPr>
          <a:xfrm>
            <a:off x="1459507" y="737095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5" name="Group 49">
            <a:extLst>
              <a:ext uri="{FF2B5EF4-FFF2-40B4-BE49-F238E27FC236}">
                <a16:creationId xmlns:a16="http://schemas.microsoft.com/office/drawing/2014/main" id="{067E0D69-8467-5F45-AF74-FFE38E490977}"/>
              </a:ext>
            </a:extLst>
          </p:cNvPr>
          <p:cNvGrpSpPr/>
          <p:nvPr/>
        </p:nvGrpSpPr>
        <p:grpSpPr>
          <a:xfrm>
            <a:off x="2052683" y="6047113"/>
            <a:ext cx="845407" cy="845407"/>
            <a:chOff x="0" y="0"/>
            <a:chExt cx="812800" cy="812800"/>
          </a:xfrm>
        </p:grpSpPr>
        <p:sp>
          <p:nvSpPr>
            <p:cNvPr id="106" name="Freeform 50">
              <a:extLst>
                <a:ext uri="{FF2B5EF4-FFF2-40B4-BE49-F238E27FC236}">
                  <a16:creationId xmlns:a16="http://schemas.microsoft.com/office/drawing/2014/main" id="{71F63868-0802-97B4-F3F8-E164C3B263F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7" name="TextBox 51">
              <a:extLst>
                <a:ext uri="{FF2B5EF4-FFF2-40B4-BE49-F238E27FC236}">
                  <a16:creationId xmlns:a16="http://schemas.microsoft.com/office/drawing/2014/main" id="{DE33246B-36F0-8BEA-4643-220FB7BEB4E7}"/>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8" name="TextBox 52">
            <a:extLst>
              <a:ext uri="{FF2B5EF4-FFF2-40B4-BE49-F238E27FC236}">
                <a16:creationId xmlns:a16="http://schemas.microsoft.com/office/drawing/2014/main" id="{4FF4C5A3-A8F7-5833-BAFD-562214FE5999}"/>
              </a:ext>
            </a:extLst>
          </p:cNvPr>
          <p:cNvSpPr txBox="1"/>
          <p:nvPr/>
        </p:nvSpPr>
        <p:spPr>
          <a:xfrm>
            <a:off x="2197890" y="6190330"/>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109" name="TextBox 53">
            <a:extLst>
              <a:ext uri="{FF2B5EF4-FFF2-40B4-BE49-F238E27FC236}">
                <a16:creationId xmlns:a16="http://schemas.microsoft.com/office/drawing/2014/main" id="{FD3E328A-A804-6647-A9BA-3862968920CC}"/>
              </a:ext>
            </a:extLst>
          </p:cNvPr>
          <p:cNvSpPr txBox="1"/>
          <p:nvPr/>
        </p:nvSpPr>
        <p:spPr>
          <a:xfrm>
            <a:off x="1159738" y="7008101"/>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110" name="Freeform 4">
            <a:extLst>
              <a:ext uri="{FF2B5EF4-FFF2-40B4-BE49-F238E27FC236}">
                <a16:creationId xmlns:a16="http://schemas.microsoft.com/office/drawing/2014/main" id="{59B3294C-BB19-6DBD-2DD3-B81A905231EF}"/>
              </a:ext>
            </a:extLst>
          </p:cNvPr>
          <p:cNvSpPr/>
          <p:nvPr/>
        </p:nvSpPr>
        <p:spPr>
          <a:xfrm rot="1984189" flipV="1">
            <a:off x="13364973" y="4821220"/>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54">
            <a:extLst>
              <a:ext uri="{FF2B5EF4-FFF2-40B4-BE49-F238E27FC236}">
                <a16:creationId xmlns:a16="http://schemas.microsoft.com/office/drawing/2014/main" id="{3560CC47-ACCF-B3F8-ADFE-A777170FAA03}"/>
              </a:ext>
            </a:extLst>
          </p:cNvPr>
          <p:cNvSpPr txBox="1"/>
          <p:nvPr/>
        </p:nvSpPr>
        <p:spPr>
          <a:xfrm>
            <a:off x="5438745" y="2925628"/>
            <a:ext cx="7193864" cy="1323952"/>
          </a:xfrm>
          <a:prstGeom prst="rect">
            <a:avLst/>
          </a:prstGeom>
        </p:spPr>
        <p:txBody>
          <a:bodyPr wrap="square" lIns="0" tIns="0" rIns="0" bIns="0" rtlCol="0" anchor="t">
            <a:spAutoFit/>
          </a:bodyPr>
          <a:lstStyle/>
          <a:p>
            <a:pPr marL="412823" lvl="1" indent="-206411" algn="r" rtl="1">
              <a:lnSpc>
                <a:spcPts val="2581"/>
              </a:lnSpc>
              <a:buFont typeface="Arial"/>
              <a:buChar char="•"/>
            </a:pPr>
            <a:r>
              <a:rPr lang="ar-MA" sz="1912" dirty="0">
                <a:solidFill>
                  <a:srgbClr val="2A2B39"/>
                </a:solidFill>
                <a:latin typeface="IBM Plex Sans Arabic"/>
                <a:ea typeface="IBM Plex Sans Arabic"/>
                <a:cs typeface="IBM Plex Sans Arabic"/>
                <a:sym typeface="IBM Plex Sans Arabic"/>
                <a:rtl/>
              </a:rPr>
              <a:t>إ</a:t>
            </a:r>
            <a:r>
              <a:rPr lang="ar-EG" sz="1912" dirty="0">
                <a:solidFill>
                  <a:srgbClr val="2A2B39"/>
                </a:solidFill>
                <a:latin typeface="IBM Plex Sans Arabic"/>
                <a:ea typeface="IBM Plex Sans Arabic"/>
                <a:cs typeface="IBM Plex Sans Arabic"/>
                <a:sym typeface="IBM Plex Sans Arabic"/>
                <a:rtl/>
              </a:rPr>
              <a:t>كساب القدرة على الجمع شفويا لعددين من رقم واحد؛</a:t>
            </a:r>
          </a:p>
          <a:p>
            <a:pPr marL="412823" lvl="1" indent="-206411" algn="r" rtl="1">
              <a:lnSpc>
                <a:spcPts val="2581"/>
              </a:lnSpc>
              <a:buFont typeface="Arial"/>
              <a:buChar char="•"/>
            </a:pPr>
            <a:r>
              <a:rPr lang="ar-MA" sz="1912" dirty="0">
                <a:solidFill>
                  <a:srgbClr val="2A2B39"/>
                </a:solidFill>
                <a:latin typeface="IBM Plex Sans Arabic"/>
                <a:ea typeface="IBM Plex Sans Arabic"/>
                <a:cs typeface="IBM Plex Sans Arabic"/>
                <a:sym typeface="IBM Plex Sans Arabic"/>
                <a:rtl/>
              </a:rPr>
              <a:t>إ</a:t>
            </a:r>
            <a:r>
              <a:rPr lang="ar-EG" sz="1912" dirty="0">
                <a:solidFill>
                  <a:srgbClr val="2A2B39"/>
                </a:solidFill>
                <a:latin typeface="IBM Plex Sans Arabic"/>
                <a:ea typeface="IBM Plex Sans Arabic"/>
                <a:cs typeface="IBM Plex Sans Arabic"/>
                <a:sym typeface="IBM Plex Sans Arabic"/>
                <a:rtl/>
              </a:rPr>
              <a:t>كساب القدرة على الطرح شفويا لعدد مكون من رقمين أو رقم واحد، يكون الفرق محصورا بين 0 و18؛ </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التمكن من جداول الضرب</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grpSp>
        <p:nvGrpSpPr>
          <p:cNvPr id="6" name="Group 11">
            <a:extLst>
              <a:ext uri="{FF2B5EF4-FFF2-40B4-BE49-F238E27FC236}">
                <a16:creationId xmlns:a16="http://schemas.microsoft.com/office/drawing/2014/main" id="{1A4B530D-DAAD-8AD1-CDDA-F912A1959B2C}"/>
              </a:ext>
            </a:extLst>
          </p:cNvPr>
          <p:cNvGrpSpPr/>
          <p:nvPr/>
        </p:nvGrpSpPr>
        <p:grpSpPr>
          <a:xfrm>
            <a:off x="4838558" y="377080"/>
            <a:ext cx="8557141" cy="1462740"/>
            <a:chOff x="1787" y="0"/>
            <a:chExt cx="4527112" cy="706045"/>
          </a:xfrm>
        </p:grpSpPr>
        <p:sp>
          <p:nvSpPr>
            <p:cNvPr id="21" name="Freeform 12">
              <a:extLst>
                <a:ext uri="{FF2B5EF4-FFF2-40B4-BE49-F238E27FC236}">
                  <a16:creationId xmlns:a16="http://schemas.microsoft.com/office/drawing/2014/main" id="{A189FDAF-7EA2-5D14-EAF2-04C84AF70F37}"/>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2" name="TextBox 13">
              <a:extLst>
                <a:ext uri="{FF2B5EF4-FFF2-40B4-BE49-F238E27FC236}">
                  <a16:creationId xmlns:a16="http://schemas.microsoft.com/office/drawing/2014/main" id="{254D428F-477A-81C4-FAA6-EF5FCC9D4AA2}"/>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3" name="TextBox 17">
            <a:extLst>
              <a:ext uri="{FF2B5EF4-FFF2-40B4-BE49-F238E27FC236}">
                <a16:creationId xmlns:a16="http://schemas.microsoft.com/office/drawing/2014/main" id="{DA32EAD1-0422-3D10-546F-CC6A9AA42B68}"/>
              </a:ext>
            </a:extLst>
          </p:cNvPr>
          <p:cNvSpPr txBox="1"/>
          <p:nvPr/>
        </p:nvSpPr>
        <p:spPr>
          <a:xfrm>
            <a:off x="6108747" y="538270"/>
            <a:ext cx="5683900" cy="987450"/>
          </a:xfrm>
          <a:prstGeom prst="rect">
            <a:avLst/>
          </a:prstGeom>
        </p:spPr>
        <p:txBody>
          <a:bodyPr wrap="square" lIns="0" tIns="0" rIns="0" bIns="0" rtlCol="0" anchor="t">
            <a:spAutoFit/>
          </a:bodyPr>
          <a:lstStyle/>
          <a:p>
            <a:pPr marL="0" lvl="0" indent="0" algn="ctr" rtl="1">
              <a:lnSpc>
                <a:spcPts val="7749"/>
              </a:lnSpc>
              <a:spcBef>
                <a:spcPct val="0"/>
              </a:spcBef>
            </a:pP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رمي الكرة</a:t>
            </a:r>
          </a:p>
        </p:txBody>
      </p:sp>
    </p:spTree>
    <p:extLst>
      <p:ext uri="{BB962C8B-B14F-4D97-AF65-F5344CB8AC3E}">
        <p14:creationId xmlns:p14="http://schemas.microsoft.com/office/powerpoint/2010/main" val="39403797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F4E17-7DAD-DD3E-2664-791411F5BA8A}"/>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4C9FD440-88D8-9E77-2884-C9E152C1F2F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79914E6E-8981-B401-D862-E9EBA92C5EAD}"/>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A46C3F51-1465-AD08-3CD2-8EE7D11394C4}"/>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58DBBB99-B86B-F90C-545B-B41D1183CFC9}"/>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04CE772F-0571-5557-78B2-2EE7592DDCF2}"/>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9F223A1E-4477-D29B-C260-4C89EBB07B2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A9CD9F6E-22D3-5BA2-2D1A-77F64EC6AD56}"/>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1D480ABF-F63D-E841-33CC-D5B249F409B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9854F654-D047-E0B6-85B8-E01520669AD8}"/>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1D49229F-3F1C-CA91-FB50-61D485A1616B}"/>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sp>
        <p:nvSpPr>
          <p:cNvPr id="10" name="TextBox 5">
            <a:extLst>
              <a:ext uri="{FF2B5EF4-FFF2-40B4-BE49-F238E27FC236}">
                <a16:creationId xmlns:a16="http://schemas.microsoft.com/office/drawing/2014/main" id="{B86F5EF0-E898-78E6-9A77-BBEB95659797}"/>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pic>
        <p:nvPicPr>
          <p:cNvPr id="2" name="Image 1">
            <a:extLst>
              <a:ext uri="{FF2B5EF4-FFF2-40B4-BE49-F238E27FC236}">
                <a16:creationId xmlns:a16="http://schemas.microsoft.com/office/drawing/2014/main" id="{E5DA7F81-15E6-BB3A-E7C7-0CE3C9995B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699" y="1383905"/>
            <a:ext cx="3902528" cy="3091938"/>
          </a:xfrm>
          <a:prstGeom prst="rect">
            <a:avLst/>
          </a:prstGeom>
        </p:spPr>
      </p:pic>
    </p:spTree>
    <p:extLst>
      <p:ext uri="{BB962C8B-B14F-4D97-AF65-F5344CB8AC3E}">
        <p14:creationId xmlns:p14="http://schemas.microsoft.com/office/powerpoint/2010/main" val="42870177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D86E3-AA46-42BB-8BDD-9A332951B4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C49C002-0000-5484-B5E8-74337FFFF86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15FB95A7-1495-B7F3-138D-B3AFFAC2D307}"/>
              </a:ext>
            </a:extLst>
          </p:cNvPr>
          <p:cNvSpPr/>
          <p:nvPr/>
        </p:nvSpPr>
        <p:spPr>
          <a:xfrm rot="20532753" flipH="1" flipV="1">
            <a:off x="3069883" y="4057969"/>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A9A3396F-DC9F-CC28-38B6-4A05B476FBF8}"/>
              </a:ext>
            </a:extLst>
          </p:cNvPr>
          <p:cNvGrpSpPr/>
          <p:nvPr/>
        </p:nvGrpSpPr>
        <p:grpSpPr>
          <a:xfrm>
            <a:off x="5481247" y="2171700"/>
            <a:ext cx="7335885" cy="1594795"/>
            <a:chOff x="0" y="0"/>
            <a:chExt cx="3172940" cy="796749"/>
          </a:xfrm>
        </p:grpSpPr>
        <p:sp>
          <p:nvSpPr>
            <p:cNvPr id="9" name="Freeform 9">
              <a:extLst>
                <a:ext uri="{FF2B5EF4-FFF2-40B4-BE49-F238E27FC236}">
                  <a16:creationId xmlns:a16="http://schemas.microsoft.com/office/drawing/2014/main" id="{C776D62B-1D05-6116-D6AC-4121BCA6924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89F1923D-6559-B3EF-154E-78226C918D63}"/>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ADAF53E6-3B95-6DA6-9A50-5592288FC1A6}"/>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7" name="Group 57">
            <a:extLst>
              <a:ext uri="{FF2B5EF4-FFF2-40B4-BE49-F238E27FC236}">
                <a16:creationId xmlns:a16="http://schemas.microsoft.com/office/drawing/2014/main" id="{CE57578E-AC79-F849-3022-BFB0E686F41B}"/>
              </a:ext>
            </a:extLst>
          </p:cNvPr>
          <p:cNvGrpSpPr/>
          <p:nvPr/>
        </p:nvGrpSpPr>
        <p:grpSpPr>
          <a:xfrm rot="5400000">
            <a:off x="12604720" y="2612712"/>
            <a:ext cx="1569555" cy="839931"/>
            <a:chOff x="0" y="0"/>
            <a:chExt cx="1223127" cy="654544"/>
          </a:xfrm>
        </p:grpSpPr>
        <p:sp>
          <p:nvSpPr>
            <p:cNvPr id="58" name="Freeform 58">
              <a:extLst>
                <a:ext uri="{FF2B5EF4-FFF2-40B4-BE49-F238E27FC236}">
                  <a16:creationId xmlns:a16="http://schemas.microsoft.com/office/drawing/2014/main" id="{F6C52D40-2ED1-CCA7-9DB7-4D565ADAFF5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0F48149F-225A-9D4A-DC1A-3BB220D0D599}"/>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002ACB19-1055-1DF1-760C-61880E0298D8}"/>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9E17F463-782F-F9D1-57BE-FA4334C207FE}"/>
              </a:ext>
            </a:extLst>
          </p:cNvPr>
          <p:cNvSpPr txBox="1"/>
          <p:nvPr/>
        </p:nvSpPr>
        <p:spPr>
          <a:xfrm rot="5400000">
            <a:off x="12211682" y="2961127"/>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5F4B3F53-5F79-809F-8299-03D903BCC00C}"/>
              </a:ext>
            </a:extLst>
          </p:cNvPr>
          <p:cNvGrpSpPr/>
          <p:nvPr/>
        </p:nvGrpSpPr>
        <p:grpSpPr>
          <a:xfrm>
            <a:off x="709074" y="1712247"/>
            <a:ext cx="3444840" cy="1953397"/>
            <a:chOff x="0" y="0"/>
            <a:chExt cx="2263775" cy="1074441"/>
          </a:xfrm>
        </p:grpSpPr>
        <p:sp>
          <p:nvSpPr>
            <p:cNvPr id="63" name="Freeform 63">
              <a:extLst>
                <a:ext uri="{FF2B5EF4-FFF2-40B4-BE49-F238E27FC236}">
                  <a16:creationId xmlns:a16="http://schemas.microsoft.com/office/drawing/2014/main" id="{39682705-EB99-91BE-C5CC-9FFADD59506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Freeform 64">
              <a:extLst>
                <a:ext uri="{FF2B5EF4-FFF2-40B4-BE49-F238E27FC236}">
                  <a16:creationId xmlns:a16="http://schemas.microsoft.com/office/drawing/2014/main" id="{6045432D-AA77-A3AB-85DB-BDFC8C76F20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Freeform 65">
              <a:extLst>
                <a:ext uri="{FF2B5EF4-FFF2-40B4-BE49-F238E27FC236}">
                  <a16:creationId xmlns:a16="http://schemas.microsoft.com/office/drawing/2014/main" id="{F55A13F2-7CA6-12E2-4E65-B8268FC553E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6" name="Group 66">
            <a:extLst>
              <a:ext uri="{FF2B5EF4-FFF2-40B4-BE49-F238E27FC236}">
                <a16:creationId xmlns:a16="http://schemas.microsoft.com/office/drawing/2014/main" id="{A8959EB2-44AF-9B5C-44FC-F5F8AD448352}"/>
              </a:ext>
            </a:extLst>
          </p:cNvPr>
          <p:cNvGrpSpPr/>
          <p:nvPr/>
        </p:nvGrpSpPr>
        <p:grpSpPr>
          <a:xfrm>
            <a:off x="1095892" y="1441431"/>
            <a:ext cx="2671204" cy="566577"/>
            <a:chOff x="0" y="0"/>
            <a:chExt cx="1755380" cy="372326"/>
          </a:xfrm>
        </p:grpSpPr>
        <p:sp>
          <p:nvSpPr>
            <p:cNvPr id="67" name="Freeform 67">
              <a:extLst>
                <a:ext uri="{FF2B5EF4-FFF2-40B4-BE49-F238E27FC236}">
                  <a16:creationId xmlns:a16="http://schemas.microsoft.com/office/drawing/2014/main" id="{769D86F7-ADA0-125C-9DEC-6DB2153B989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Freeform 68">
              <a:extLst>
                <a:ext uri="{FF2B5EF4-FFF2-40B4-BE49-F238E27FC236}">
                  <a16:creationId xmlns:a16="http://schemas.microsoft.com/office/drawing/2014/main" id="{0011BF99-D2E5-6A10-2146-DBCB98FF940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Freeform 69">
              <a:extLst>
                <a:ext uri="{FF2B5EF4-FFF2-40B4-BE49-F238E27FC236}">
                  <a16:creationId xmlns:a16="http://schemas.microsoft.com/office/drawing/2014/main" id="{8E8191EA-B3D2-E8AA-9B07-E98BDD51A11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0" name="TextBox 70">
            <a:extLst>
              <a:ext uri="{FF2B5EF4-FFF2-40B4-BE49-F238E27FC236}">
                <a16:creationId xmlns:a16="http://schemas.microsoft.com/office/drawing/2014/main" id="{C0E0119B-914D-9433-4DCF-8D4339F0CD38}"/>
              </a:ext>
            </a:extLst>
          </p:cNvPr>
          <p:cNvSpPr txBox="1"/>
          <p:nvPr/>
        </p:nvSpPr>
        <p:spPr>
          <a:xfrm>
            <a:off x="1166154" y="1621061"/>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a:ln>
                  <a:noFill/>
                </a:ln>
                <a:solidFill>
                  <a:srgbClr val="2A2B39"/>
                </a:solidFill>
                <a:effectLst/>
                <a:uLnTx/>
                <a:uFillTx/>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7A281EEB-5158-230B-387D-366DA9A932C3}"/>
              </a:ext>
            </a:extLst>
          </p:cNvPr>
          <p:cNvGrpSpPr/>
          <p:nvPr/>
        </p:nvGrpSpPr>
        <p:grpSpPr>
          <a:xfrm>
            <a:off x="14391951" y="1680517"/>
            <a:ext cx="3444840" cy="1635002"/>
            <a:chOff x="0" y="0"/>
            <a:chExt cx="2263775" cy="1074441"/>
          </a:xfrm>
        </p:grpSpPr>
        <p:sp>
          <p:nvSpPr>
            <p:cNvPr id="73" name="Freeform 73">
              <a:extLst>
                <a:ext uri="{FF2B5EF4-FFF2-40B4-BE49-F238E27FC236}">
                  <a16:creationId xmlns:a16="http://schemas.microsoft.com/office/drawing/2014/main" id="{E83B0025-24A2-116F-0B31-F2A35658C11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Freeform 74">
              <a:extLst>
                <a:ext uri="{FF2B5EF4-FFF2-40B4-BE49-F238E27FC236}">
                  <a16:creationId xmlns:a16="http://schemas.microsoft.com/office/drawing/2014/main" id="{BC5B65A0-5081-701E-6BDB-5387E0564C74}"/>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5" name="Freeform 75">
              <a:extLst>
                <a:ext uri="{FF2B5EF4-FFF2-40B4-BE49-F238E27FC236}">
                  <a16:creationId xmlns:a16="http://schemas.microsoft.com/office/drawing/2014/main" id="{347CC187-159A-57CC-8021-F4C65A95A1F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6" name="Group 76">
            <a:extLst>
              <a:ext uri="{FF2B5EF4-FFF2-40B4-BE49-F238E27FC236}">
                <a16:creationId xmlns:a16="http://schemas.microsoft.com/office/drawing/2014/main" id="{2728C3B8-8426-0196-B563-486EC7E57FFE}"/>
              </a:ext>
            </a:extLst>
          </p:cNvPr>
          <p:cNvGrpSpPr/>
          <p:nvPr/>
        </p:nvGrpSpPr>
        <p:grpSpPr>
          <a:xfrm>
            <a:off x="14778769" y="1409700"/>
            <a:ext cx="2671204" cy="566577"/>
            <a:chOff x="0" y="0"/>
            <a:chExt cx="1755380" cy="372326"/>
          </a:xfrm>
        </p:grpSpPr>
        <p:sp>
          <p:nvSpPr>
            <p:cNvPr id="77" name="Freeform 77">
              <a:extLst>
                <a:ext uri="{FF2B5EF4-FFF2-40B4-BE49-F238E27FC236}">
                  <a16:creationId xmlns:a16="http://schemas.microsoft.com/office/drawing/2014/main" id="{00C3D6CC-F47A-A826-DC41-67FD2EC3FE8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8" name="Freeform 78">
              <a:extLst>
                <a:ext uri="{FF2B5EF4-FFF2-40B4-BE49-F238E27FC236}">
                  <a16:creationId xmlns:a16="http://schemas.microsoft.com/office/drawing/2014/main" id="{C13DB2C2-5AA9-ACA6-6C1E-6613A2B9D0A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Freeform 79">
              <a:extLst>
                <a:ext uri="{FF2B5EF4-FFF2-40B4-BE49-F238E27FC236}">
                  <a16:creationId xmlns:a16="http://schemas.microsoft.com/office/drawing/2014/main" id="{3126998D-4292-4CFB-D95F-09F8BE2A73F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0" name="TextBox 80">
            <a:extLst>
              <a:ext uri="{FF2B5EF4-FFF2-40B4-BE49-F238E27FC236}">
                <a16:creationId xmlns:a16="http://schemas.microsoft.com/office/drawing/2014/main" id="{59576785-3297-2F0E-957B-9AA3FE825349}"/>
              </a:ext>
            </a:extLst>
          </p:cNvPr>
          <p:cNvSpPr txBox="1"/>
          <p:nvPr/>
        </p:nvSpPr>
        <p:spPr>
          <a:xfrm>
            <a:off x="15208809" y="2293984"/>
            <a:ext cx="1638801" cy="384401"/>
          </a:xfrm>
          <a:prstGeom prst="rect">
            <a:avLst/>
          </a:prstGeom>
        </p:spPr>
        <p:txBody>
          <a:bodyPr wrap="square" lIns="0" tIns="0" rIns="0" bIns="0" rtlCol="0" anchor="t">
            <a:spAutoFit/>
          </a:bodyPr>
          <a:lstStyle/>
          <a:p>
            <a:pPr algn="ctr" rtl="1">
              <a:lnSpc>
                <a:spcPts val="3138"/>
              </a:lnSpc>
              <a:spcBef>
                <a:spcPct val="0"/>
              </a:spcBef>
            </a:pPr>
            <a:r>
              <a:rPr lang="en-US"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en-US"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دقائق</a:t>
            </a:r>
          </a:p>
        </p:txBody>
      </p:sp>
      <p:sp>
        <p:nvSpPr>
          <p:cNvPr id="81" name="TextBox 81">
            <a:extLst>
              <a:ext uri="{FF2B5EF4-FFF2-40B4-BE49-F238E27FC236}">
                <a16:creationId xmlns:a16="http://schemas.microsoft.com/office/drawing/2014/main" id="{8370E993-8BE9-3574-950F-628662DCDA36}"/>
              </a:ext>
            </a:extLst>
          </p:cNvPr>
          <p:cNvSpPr txBox="1"/>
          <p:nvPr/>
        </p:nvSpPr>
        <p:spPr>
          <a:xfrm>
            <a:off x="14960814" y="1568685"/>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a:ln>
                  <a:noFill/>
                </a:ln>
                <a:solidFill>
                  <a:srgbClr val="2A2B39"/>
                </a:solidFill>
                <a:effectLst/>
                <a:uLnTx/>
                <a:uFillTx/>
                <a:latin typeface="IBM Plex Sans Arabic"/>
                <a:ea typeface="IBM Plex Sans Arabic"/>
                <a:cs typeface="IBM Plex Sans Arabic"/>
                <a:sym typeface="IBM Plex Sans Arabic"/>
                <a:rtl/>
              </a:rPr>
              <a:t>المدة</a:t>
            </a:r>
          </a:p>
        </p:txBody>
      </p:sp>
      <p:sp>
        <p:nvSpPr>
          <p:cNvPr id="7" name="TextBox 71">
            <a:extLst>
              <a:ext uri="{FF2B5EF4-FFF2-40B4-BE49-F238E27FC236}">
                <a16:creationId xmlns:a16="http://schemas.microsoft.com/office/drawing/2014/main" id="{3D94BAB6-A27F-7BE4-80BA-DC2FCECCFDD5}"/>
              </a:ext>
            </a:extLst>
          </p:cNvPr>
          <p:cNvSpPr txBox="1"/>
          <p:nvPr/>
        </p:nvSpPr>
        <p:spPr>
          <a:xfrm>
            <a:off x="769679" y="2313453"/>
            <a:ext cx="3436853" cy="384401"/>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كرة خفيفة الوزن </a:t>
            </a:r>
          </a:p>
        </p:txBody>
      </p:sp>
      <p:sp>
        <p:nvSpPr>
          <p:cNvPr id="4" name="Freeform 6">
            <a:extLst>
              <a:ext uri="{FF2B5EF4-FFF2-40B4-BE49-F238E27FC236}">
                <a16:creationId xmlns:a16="http://schemas.microsoft.com/office/drawing/2014/main" id="{D4EAA864-28EF-B344-92D8-73445AEFC488}"/>
              </a:ext>
            </a:extLst>
          </p:cNvPr>
          <p:cNvSpPr/>
          <p:nvPr/>
        </p:nvSpPr>
        <p:spPr>
          <a:xfrm rot="9151063">
            <a:off x="6685137" y="409550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7">
            <a:extLst>
              <a:ext uri="{FF2B5EF4-FFF2-40B4-BE49-F238E27FC236}">
                <a16:creationId xmlns:a16="http://schemas.microsoft.com/office/drawing/2014/main" id="{7DF6F98C-A46E-A168-E85A-EB95A95C4F63}"/>
              </a:ext>
            </a:extLst>
          </p:cNvPr>
          <p:cNvSpPr/>
          <p:nvPr/>
        </p:nvSpPr>
        <p:spPr>
          <a:xfrm rot="1419572" flipV="1">
            <a:off x="10558398" y="428584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2">
            <a:extLst>
              <a:ext uri="{FF2B5EF4-FFF2-40B4-BE49-F238E27FC236}">
                <a16:creationId xmlns:a16="http://schemas.microsoft.com/office/drawing/2014/main" id="{0D83A949-6355-A76E-7708-6F6B01544F01}"/>
              </a:ext>
            </a:extLst>
          </p:cNvPr>
          <p:cNvGrpSpPr/>
          <p:nvPr/>
        </p:nvGrpSpPr>
        <p:grpSpPr>
          <a:xfrm>
            <a:off x="9627690" y="5876853"/>
            <a:ext cx="4939511" cy="1161991"/>
            <a:chOff x="0" y="0"/>
            <a:chExt cx="2541682" cy="2496304"/>
          </a:xfrm>
        </p:grpSpPr>
        <p:sp>
          <p:nvSpPr>
            <p:cNvPr id="14" name="Freeform 13">
              <a:extLst>
                <a:ext uri="{FF2B5EF4-FFF2-40B4-BE49-F238E27FC236}">
                  <a16:creationId xmlns:a16="http://schemas.microsoft.com/office/drawing/2014/main" id="{2C5B8807-B7A3-6B10-344E-2591DE35EDB9}"/>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4">
              <a:extLst>
                <a:ext uri="{FF2B5EF4-FFF2-40B4-BE49-F238E27FC236}">
                  <a16:creationId xmlns:a16="http://schemas.microsoft.com/office/drawing/2014/main" id="{8454514D-19FE-4D0C-B4E3-AB8D064ABD93}"/>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5">
              <a:extLst>
                <a:ext uri="{FF2B5EF4-FFF2-40B4-BE49-F238E27FC236}">
                  <a16:creationId xmlns:a16="http://schemas.microsoft.com/office/drawing/2014/main" id="{8CEFF6A5-1D1D-EDFE-DB8A-6A27399DA04D}"/>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6">
            <a:extLst>
              <a:ext uri="{FF2B5EF4-FFF2-40B4-BE49-F238E27FC236}">
                <a16:creationId xmlns:a16="http://schemas.microsoft.com/office/drawing/2014/main" id="{42C284DD-9FCB-AC1A-BF5D-BD4D143D8769}"/>
              </a:ext>
            </a:extLst>
          </p:cNvPr>
          <p:cNvGrpSpPr/>
          <p:nvPr/>
        </p:nvGrpSpPr>
        <p:grpSpPr>
          <a:xfrm>
            <a:off x="14715332" y="5876854"/>
            <a:ext cx="3167861" cy="1161662"/>
            <a:chOff x="0" y="0"/>
            <a:chExt cx="1630059" cy="2496304"/>
          </a:xfrm>
        </p:grpSpPr>
        <p:sp>
          <p:nvSpPr>
            <p:cNvPr id="18" name="Freeform 17">
              <a:extLst>
                <a:ext uri="{FF2B5EF4-FFF2-40B4-BE49-F238E27FC236}">
                  <a16:creationId xmlns:a16="http://schemas.microsoft.com/office/drawing/2014/main" id="{6CAFA39E-EBD8-2276-D3E0-C88667BCF232}"/>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8">
              <a:extLst>
                <a:ext uri="{FF2B5EF4-FFF2-40B4-BE49-F238E27FC236}">
                  <a16:creationId xmlns:a16="http://schemas.microsoft.com/office/drawing/2014/main" id="{BFA38FF9-E09E-5EC9-C82D-706FDEF4D8B4}"/>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9">
              <a:extLst>
                <a:ext uri="{FF2B5EF4-FFF2-40B4-BE49-F238E27FC236}">
                  <a16:creationId xmlns:a16="http://schemas.microsoft.com/office/drawing/2014/main" id="{08AB33EB-1EBC-BCB0-7852-56777A717867}"/>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0">
            <a:extLst>
              <a:ext uri="{FF2B5EF4-FFF2-40B4-BE49-F238E27FC236}">
                <a16:creationId xmlns:a16="http://schemas.microsoft.com/office/drawing/2014/main" id="{B1DF0231-63DD-D2AE-09CA-D2EF0B484072}"/>
              </a:ext>
            </a:extLst>
          </p:cNvPr>
          <p:cNvGrpSpPr/>
          <p:nvPr/>
        </p:nvGrpSpPr>
        <p:grpSpPr>
          <a:xfrm>
            <a:off x="4864318" y="5870781"/>
            <a:ext cx="4546664" cy="3920919"/>
            <a:chOff x="0" y="0"/>
            <a:chExt cx="2339538" cy="2496304"/>
          </a:xfrm>
        </p:grpSpPr>
        <p:sp>
          <p:nvSpPr>
            <p:cNvPr id="30" name="Freeform 21">
              <a:extLst>
                <a:ext uri="{FF2B5EF4-FFF2-40B4-BE49-F238E27FC236}">
                  <a16:creationId xmlns:a16="http://schemas.microsoft.com/office/drawing/2014/main" id="{E2E1E042-83A4-4BA1-297B-900BA06CCB3F}"/>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22">
              <a:extLst>
                <a:ext uri="{FF2B5EF4-FFF2-40B4-BE49-F238E27FC236}">
                  <a16:creationId xmlns:a16="http://schemas.microsoft.com/office/drawing/2014/main" id="{9665CEA6-C05A-5777-3817-F69FF825D99D}"/>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23">
              <a:extLst>
                <a:ext uri="{FF2B5EF4-FFF2-40B4-BE49-F238E27FC236}">
                  <a16:creationId xmlns:a16="http://schemas.microsoft.com/office/drawing/2014/main" id="{0C804A6D-8A25-45AB-0D40-CFD5EA66B99C}"/>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28">
            <a:extLst>
              <a:ext uri="{FF2B5EF4-FFF2-40B4-BE49-F238E27FC236}">
                <a16:creationId xmlns:a16="http://schemas.microsoft.com/office/drawing/2014/main" id="{C15AEEEE-5743-E2A7-6E4D-6E07CF3123B6}"/>
              </a:ext>
            </a:extLst>
          </p:cNvPr>
          <p:cNvSpPr/>
          <p:nvPr/>
        </p:nvSpPr>
        <p:spPr>
          <a:xfrm>
            <a:off x="10856270" y="672553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29">
            <a:extLst>
              <a:ext uri="{FF2B5EF4-FFF2-40B4-BE49-F238E27FC236}">
                <a16:creationId xmlns:a16="http://schemas.microsoft.com/office/drawing/2014/main" id="{4C86DCCB-31BA-A610-8618-5C39AE47D998}"/>
              </a:ext>
            </a:extLst>
          </p:cNvPr>
          <p:cNvGrpSpPr/>
          <p:nvPr/>
        </p:nvGrpSpPr>
        <p:grpSpPr>
          <a:xfrm>
            <a:off x="11399282" y="5330358"/>
            <a:ext cx="845407" cy="845407"/>
            <a:chOff x="0" y="0"/>
            <a:chExt cx="812800" cy="812800"/>
          </a:xfrm>
        </p:grpSpPr>
        <p:sp>
          <p:nvSpPr>
            <p:cNvPr id="35" name="Freeform 30">
              <a:extLst>
                <a:ext uri="{FF2B5EF4-FFF2-40B4-BE49-F238E27FC236}">
                  <a16:creationId xmlns:a16="http://schemas.microsoft.com/office/drawing/2014/main" id="{7C892AD4-EC3D-7D7E-EA54-02FE973237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1">
              <a:extLst>
                <a:ext uri="{FF2B5EF4-FFF2-40B4-BE49-F238E27FC236}">
                  <a16:creationId xmlns:a16="http://schemas.microsoft.com/office/drawing/2014/main" id="{A3EF5F31-057A-ACD4-2D0B-26A6CFCFD774}"/>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2">
            <a:extLst>
              <a:ext uri="{FF2B5EF4-FFF2-40B4-BE49-F238E27FC236}">
                <a16:creationId xmlns:a16="http://schemas.microsoft.com/office/drawing/2014/main" id="{2E551A43-051F-3D9A-A94B-417213ECBE67}"/>
              </a:ext>
            </a:extLst>
          </p:cNvPr>
          <p:cNvSpPr txBox="1"/>
          <p:nvPr/>
        </p:nvSpPr>
        <p:spPr>
          <a:xfrm>
            <a:off x="10605096" y="638318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8" name="Freeform 33">
            <a:extLst>
              <a:ext uri="{FF2B5EF4-FFF2-40B4-BE49-F238E27FC236}">
                <a16:creationId xmlns:a16="http://schemas.microsoft.com/office/drawing/2014/main" id="{010B3891-7C24-1CD0-EAF9-088B64F93F2C}"/>
              </a:ext>
            </a:extLst>
          </p:cNvPr>
          <p:cNvSpPr/>
          <p:nvPr/>
        </p:nvSpPr>
        <p:spPr>
          <a:xfrm>
            <a:off x="15318606" y="662914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4" name="Group 34">
            <a:extLst>
              <a:ext uri="{FF2B5EF4-FFF2-40B4-BE49-F238E27FC236}">
                <a16:creationId xmlns:a16="http://schemas.microsoft.com/office/drawing/2014/main" id="{7A3C5F25-8798-0EEA-4917-9F96AA663C0A}"/>
              </a:ext>
            </a:extLst>
          </p:cNvPr>
          <p:cNvGrpSpPr/>
          <p:nvPr/>
        </p:nvGrpSpPr>
        <p:grpSpPr>
          <a:xfrm>
            <a:off x="15818586" y="5290958"/>
            <a:ext cx="845407" cy="845407"/>
            <a:chOff x="0" y="0"/>
            <a:chExt cx="812800" cy="812800"/>
          </a:xfrm>
        </p:grpSpPr>
        <p:sp>
          <p:nvSpPr>
            <p:cNvPr id="45" name="Freeform 35">
              <a:extLst>
                <a:ext uri="{FF2B5EF4-FFF2-40B4-BE49-F238E27FC236}">
                  <a16:creationId xmlns:a16="http://schemas.microsoft.com/office/drawing/2014/main" id="{3A57B7B4-C7F9-8536-CE5A-2B3A98C0C14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TextBox 36">
              <a:extLst>
                <a:ext uri="{FF2B5EF4-FFF2-40B4-BE49-F238E27FC236}">
                  <a16:creationId xmlns:a16="http://schemas.microsoft.com/office/drawing/2014/main" id="{B3BEE279-E0AD-7B45-A92C-0CC7929BDA4B}"/>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5" name="TextBox 37">
            <a:extLst>
              <a:ext uri="{FF2B5EF4-FFF2-40B4-BE49-F238E27FC236}">
                <a16:creationId xmlns:a16="http://schemas.microsoft.com/office/drawing/2014/main" id="{21210C06-2B02-4C81-9F34-05C4EBB50EF5}"/>
              </a:ext>
            </a:extLst>
          </p:cNvPr>
          <p:cNvSpPr txBox="1"/>
          <p:nvPr/>
        </p:nvSpPr>
        <p:spPr>
          <a:xfrm>
            <a:off x="14931172" y="630698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71" name="Freeform 39">
            <a:extLst>
              <a:ext uri="{FF2B5EF4-FFF2-40B4-BE49-F238E27FC236}">
                <a16:creationId xmlns:a16="http://schemas.microsoft.com/office/drawing/2014/main" id="{FB04636A-84F7-569E-A6AB-791F7FC4E56F}"/>
              </a:ext>
            </a:extLst>
          </p:cNvPr>
          <p:cNvSpPr/>
          <p:nvPr/>
        </p:nvSpPr>
        <p:spPr>
          <a:xfrm>
            <a:off x="6393934" y="669002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2" name="Group 40">
            <a:extLst>
              <a:ext uri="{FF2B5EF4-FFF2-40B4-BE49-F238E27FC236}">
                <a16:creationId xmlns:a16="http://schemas.microsoft.com/office/drawing/2014/main" id="{CBA40861-8D4A-FA66-5E39-7376CF8936BD}"/>
              </a:ext>
            </a:extLst>
          </p:cNvPr>
          <p:cNvGrpSpPr/>
          <p:nvPr/>
        </p:nvGrpSpPr>
        <p:grpSpPr>
          <a:xfrm>
            <a:off x="6554697" y="5240180"/>
            <a:ext cx="845407" cy="845407"/>
            <a:chOff x="0" y="0"/>
            <a:chExt cx="812800" cy="812800"/>
          </a:xfrm>
        </p:grpSpPr>
        <p:sp>
          <p:nvSpPr>
            <p:cNvPr id="83" name="Freeform 41">
              <a:extLst>
                <a:ext uri="{FF2B5EF4-FFF2-40B4-BE49-F238E27FC236}">
                  <a16:creationId xmlns:a16="http://schemas.microsoft.com/office/drawing/2014/main" id="{6C28169A-BD77-4E71-7611-D2F53B4D56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TextBox 42">
              <a:extLst>
                <a:ext uri="{FF2B5EF4-FFF2-40B4-BE49-F238E27FC236}">
                  <a16:creationId xmlns:a16="http://schemas.microsoft.com/office/drawing/2014/main" id="{AA58583A-8BD9-54A0-6358-82F9C6F69A24}"/>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5" name="TextBox 43">
            <a:extLst>
              <a:ext uri="{FF2B5EF4-FFF2-40B4-BE49-F238E27FC236}">
                <a16:creationId xmlns:a16="http://schemas.microsoft.com/office/drawing/2014/main" id="{7DBC768F-5008-EB30-13F0-BF7F3E47F0CA}"/>
              </a:ext>
            </a:extLst>
          </p:cNvPr>
          <p:cNvSpPr txBox="1"/>
          <p:nvPr/>
        </p:nvSpPr>
        <p:spPr>
          <a:xfrm>
            <a:off x="6712661" y="5372406"/>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97" name="TextBox 44">
            <a:extLst>
              <a:ext uri="{FF2B5EF4-FFF2-40B4-BE49-F238E27FC236}">
                <a16:creationId xmlns:a16="http://schemas.microsoft.com/office/drawing/2014/main" id="{CE721A31-528C-8FCF-80F1-DC0CF90BDBDD}"/>
              </a:ext>
            </a:extLst>
          </p:cNvPr>
          <p:cNvSpPr txBox="1"/>
          <p:nvPr/>
        </p:nvSpPr>
        <p:spPr>
          <a:xfrm>
            <a:off x="11557244" y="5405161"/>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98" name="TextBox 45">
            <a:extLst>
              <a:ext uri="{FF2B5EF4-FFF2-40B4-BE49-F238E27FC236}">
                <a16:creationId xmlns:a16="http://schemas.microsoft.com/office/drawing/2014/main" id="{ACE3EEDA-E521-120E-850E-C0D99A421D5A}"/>
              </a:ext>
            </a:extLst>
          </p:cNvPr>
          <p:cNvSpPr txBox="1"/>
          <p:nvPr/>
        </p:nvSpPr>
        <p:spPr>
          <a:xfrm>
            <a:off x="15985963" y="5445408"/>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99" name="TextBox 46">
            <a:extLst>
              <a:ext uri="{FF2B5EF4-FFF2-40B4-BE49-F238E27FC236}">
                <a16:creationId xmlns:a16="http://schemas.microsoft.com/office/drawing/2014/main" id="{4412BF1E-A8B2-2639-6374-7D8D98B4C4B1}"/>
              </a:ext>
            </a:extLst>
          </p:cNvPr>
          <p:cNvSpPr txBox="1"/>
          <p:nvPr/>
        </p:nvSpPr>
        <p:spPr>
          <a:xfrm>
            <a:off x="6094165" y="6306980"/>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grpSp>
        <p:nvGrpSpPr>
          <p:cNvPr id="100" name="Group 24">
            <a:extLst>
              <a:ext uri="{FF2B5EF4-FFF2-40B4-BE49-F238E27FC236}">
                <a16:creationId xmlns:a16="http://schemas.microsoft.com/office/drawing/2014/main" id="{99B157F2-9290-931D-0D1C-20A1A99A2F36}"/>
              </a:ext>
            </a:extLst>
          </p:cNvPr>
          <p:cNvGrpSpPr/>
          <p:nvPr/>
        </p:nvGrpSpPr>
        <p:grpSpPr>
          <a:xfrm>
            <a:off x="683950" y="5846848"/>
            <a:ext cx="3979782" cy="1124806"/>
            <a:chOff x="0" y="0"/>
            <a:chExt cx="2047842" cy="2496304"/>
          </a:xfrm>
        </p:grpSpPr>
        <p:sp>
          <p:nvSpPr>
            <p:cNvPr id="101" name="Freeform 25">
              <a:extLst>
                <a:ext uri="{FF2B5EF4-FFF2-40B4-BE49-F238E27FC236}">
                  <a16:creationId xmlns:a16="http://schemas.microsoft.com/office/drawing/2014/main" id="{80E58DBA-3D67-4F4B-6945-50356CFE0517}"/>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2" name="Freeform 26">
              <a:extLst>
                <a:ext uri="{FF2B5EF4-FFF2-40B4-BE49-F238E27FC236}">
                  <a16:creationId xmlns:a16="http://schemas.microsoft.com/office/drawing/2014/main" id="{151431DC-4B7B-2FBB-5C7C-04F0453E6892}"/>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27">
              <a:extLst>
                <a:ext uri="{FF2B5EF4-FFF2-40B4-BE49-F238E27FC236}">
                  <a16:creationId xmlns:a16="http://schemas.microsoft.com/office/drawing/2014/main" id="{61B840CF-289D-DFB0-3477-F74E86020280}"/>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4" name="Freeform 48">
            <a:extLst>
              <a:ext uri="{FF2B5EF4-FFF2-40B4-BE49-F238E27FC236}">
                <a16:creationId xmlns:a16="http://schemas.microsoft.com/office/drawing/2014/main" id="{34E02EF4-1A9E-7BDB-A369-37DC50917643}"/>
              </a:ext>
            </a:extLst>
          </p:cNvPr>
          <p:cNvSpPr/>
          <p:nvPr/>
        </p:nvSpPr>
        <p:spPr>
          <a:xfrm>
            <a:off x="1567830" y="669323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5" name="Group 49">
            <a:extLst>
              <a:ext uri="{FF2B5EF4-FFF2-40B4-BE49-F238E27FC236}">
                <a16:creationId xmlns:a16="http://schemas.microsoft.com/office/drawing/2014/main" id="{D853135A-845B-D941-BF96-9CA2B926B033}"/>
              </a:ext>
            </a:extLst>
          </p:cNvPr>
          <p:cNvGrpSpPr/>
          <p:nvPr/>
        </p:nvGrpSpPr>
        <p:grpSpPr>
          <a:xfrm>
            <a:off x="2161006" y="5369385"/>
            <a:ext cx="845407" cy="845407"/>
            <a:chOff x="0" y="0"/>
            <a:chExt cx="812800" cy="812800"/>
          </a:xfrm>
        </p:grpSpPr>
        <p:sp>
          <p:nvSpPr>
            <p:cNvPr id="106" name="Freeform 50">
              <a:extLst>
                <a:ext uri="{FF2B5EF4-FFF2-40B4-BE49-F238E27FC236}">
                  <a16:creationId xmlns:a16="http://schemas.microsoft.com/office/drawing/2014/main" id="{C23C8716-D323-3941-1FC9-6482C5347DB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7" name="TextBox 51">
              <a:extLst>
                <a:ext uri="{FF2B5EF4-FFF2-40B4-BE49-F238E27FC236}">
                  <a16:creationId xmlns:a16="http://schemas.microsoft.com/office/drawing/2014/main" id="{9C439D91-DF51-F0EC-3925-6CC60E21FF39}"/>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8" name="TextBox 52">
            <a:extLst>
              <a:ext uri="{FF2B5EF4-FFF2-40B4-BE49-F238E27FC236}">
                <a16:creationId xmlns:a16="http://schemas.microsoft.com/office/drawing/2014/main" id="{76BEDBEB-93FA-2CC1-5946-14E2E1616A3E}"/>
              </a:ext>
            </a:extLst>
          </p:cNvPr>
          <p:cNvSpPr txBox="1"/>
          <p:nvPr/>
        </p:nvSpPr>
        <p:spPr>
          <a:xfrm>
            <a:off x="2306213" y="5512602"/>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109" name="TextBox 53">
            <a:extLst>
              <a:ext uri="{FF2B5EF4-FFF2-40B4-BE49-F238E27FC236}">
                <a16:creationId xmlns:a16="http://schemas.microsoft.com/office/drawing/2014/main" id="{0652B4BA-8403-A3B9-2C33-E01D2E1DD9F5}"/>
              </a:ext>
            </a:extLst>
          </p:cNvPr>
          <p:cNvSpPr txBox="1"/>
          <p:nvPr/>
        </p:nvSpPr>
        <p:spPr>
          <a:xfrm>
            <a:off x="1268061" y="6330373"/>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110" name="Freeform 4">
            <a:extLst>
              <a:ext uri="{FF2B5EF4-FFF2-40B4-BE49-F238E27FC236}">
                <a16:creationId xmlns:a16="http://schemas.microsoft.com/office/drawing/2014/main" id="{EE815956-334D-801B-C5FE-AD959540FCAC}"/>
              </a:ext>
            </a:extLst>
          </p:cNvPr>
          <p:cNvSpPr/>
          <p:nvPr/>
        </p:nvSpPr>
        <p:spPr>
          <a:xfrm rot="1984189" flipV="1">
            <a:off x="13473296" y="4143492"/>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14CAF7F5-E9AD-4C5B-E9A4-F3C74AD8D0C4}"/>
              </a:ext>
            </a:extLst>
          </p:cNvPr>
          <p:cNvSpPr txBox="1"/>
          <p:nvPr/>
        </p:nvSpPr>
        <p:spPr>
          <a:xfrm>
            <a:off x="4942058" y="7051922"/>
            <a:ext cx="4159490" cy="203132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يقدم منشط الورشة: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طريقة العمل (ثنائيات – مجموعات صغرى – جماعة القسم...)؛</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مقترحات للعمليات والأنشطة المطلوبة؛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الوسائل المعتمدة؛</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المنتوج المنتظر؛</a:t>
            </a:r>
          </a:p>
          <a:p>
            <a:pPr marL="342900" marR="0" lvl="0" indent="-3429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نوع أو أنواع التحفيز الممكن استخدامه(ا).</a:t>
            </a:r>
          </a:p>
        </p:txBody>
      </p:sp>
      <p:sp>
        <p:nvSpPr>
          <p:cNvPr id="21" name="TextBox 54">
            <a:extLst>
              <a:ext uri="{FF2B5EF4-FFF2-40B4-BE49-F238E27FC236}">
                <a16:creationId xmlns:a16="http://schemas.microsoft.com/office/drawing/2014/main" id="{C0F211C1-8249-E4C2-EFD7-6779A67E42BC}"/>
              </a:ext>
            </a:extLst>
          </p:cNvPr>
          <p:cNvSpPr txBox="1"/>
          <p:nvPr/>
        </p:nvSpPr>
        <p:spPr>
          <a:xfrm>
            <a:off x="5547068" y="2247900"/>
            <a:ext cx="7193864" cy="1323952"/>
          </a:xfrm>
          <a:prstGeom prst="rect">
            <a:avLst/>
          </a:prstGeom>
        </p:spPr>
        <p:txBody>
          <a:bodyPr wrap="square" lIns="0" tIns="0" rIns="0" bIns="0" rtlCol="0" anchor="t">
            <a:spAutoFit/>
          </a:bodyPr>
          <a:lstStyle/>
          <a:p>
            <a:pPr marL="412823" lvl="1" indent="-206411" algn="r" rtl="1">
              <a:lnSpc>
                <a:spcPts val="2581"/>
              </a:lnSpc>
              <a:buFont typeface="Arial"/>
              <a:buChar char="•"/>
            </a:pPr>
            <a:r>
              <a:rPr lang="ar-MA" sz="1912" dirty="0">
                <a:solidFill>
                  <a:srgbClr val="2A2B39"/>
                </a:solidFill>
                <a:latin typeface="IBM Plex Sans Arabic"/>
                <a:ea typeface="IBM Plex Sans Arabic"/>
                <a:cs typeface="IBM Plex Sans Arabic"/>
                <a:sym typeface="IBM Plex Sans Arabic"/>
                <a:rtl/>
              </a:rPr>
              <a:t>إ</a:t>
            </a:r>
            <a:r>
              <a:rPr lang="ar-EG" sz="1912" dirty="0">
                <a:solidFill>
                  <a:srgbClr val="2A2B39"/>
                </a:solidFill>
                <a:latin typeface="IBM Plex Sans Arabic"/>
                <a:ea typeface="IBM Plex Sans Arabic"/>
                <a:cs typeface="IBM Plex Sans Arabic"/>
                <a:sym typeface="IBM Plex Sans Arabic"/>
                <a:rtl/>
              </a:rPr>
              <a:t>كساب القدرة على الجمع شفويا لعددين من رقم واحد؛</a:t>
            </a:r>
          </a:p>
          <a:p>
            <a:pPr marL="412823" lvl="1" indent="-206411" algn="r" rtl="1">
              <a:lnSpc>
                <a:spcPts val="2581"/>
              </a:lnSpc>
              <a:buFont typeface="Arial"/>
              <a:buChar char="•"/>
            </a:pPr>
            <a:r>
              <a:rPr lang="ar-MA" sz="1912" dirty="0">
                <a:solidFill>
                  <a:srgbClr val="2A2B39"/>
                </a:solidFill>
                <a:latin typeface="IBM Plex Sans Arabic"/>
                <a:ea typeface="IBM Plex Sans Arabic"/>
                <a:cs typeface="IBM Plex Sans Arabic"/>
                <a:sym typeface="IBM Plex Sans Arabic"/>
                <a:rtl/>
              </a:rPr>
              <a:t>إ</a:t>
            </a:r>
            <a:r>
              <a:rPr lang="ar-EG" sz="1912" dirty="0">
                <a:solidFill>
                  <a:srgbClr val="2A2B39"/>
                </a:solidFill>
                <a:latin typeface="IBM Plex Sans Arabic"/>
                <a:ea typeface="IBM Plex Sans Arabic"/>
                <a:cs typeface="IBM Plex Sans Arabic"/>
                <a:sym typeface="IBM Plex Sans Arabic"/>
                <a:rtl/>
              </a:rPr>
              <a:t>كساب القدرة على الطرح شفويا لعدد مكون من رقمين أو رقم واحد، يكون الفرق محصورا بين 0 و18؛ </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التمكن من جداول الضرب</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grpSp>
        <p:nvGrpSpPr>
          <p:cNvPr id="6" name="Group 11">
            <a:extLst>
              <a:ext uri="{FF2B5EF4-FFF2-40B4-BE49-F238E27FC236}">
                <a16:creationId xmlns:a16="http://schemas.microsoft.com/office/drawing/2014/main" id="{16DE2996-69E0-637A-C1E4-72EEA922990D}"/>
              </a:ext>
            </a:extLst>
          </p:cNvPr>
          <p:cNvGrpSpPr/>
          <p:nvPr/>
        </p:nvGrpSpPr>
        <p:grpSpPr>
          <a:xfrm>
            <a:off x="4838558" y="377080"/>
            <a:ext cx="8557141" cy="1462740"/>
            <a:chOff x="1787" y="0"/>
            <a:chExt cx="4527112" cy="706045"/>
          </a:xfrm>
        </p:grpSpPr>
        <p:sp>
          <p:nvSpPr>
            <p:cNvPr id="22" name="Freeform 12">
              <a:extLst>
                <a:ext uri="{FF2B5EF4-FFF2-40B4-BE49-F238E27FC236}">
                  <a16:creationId xmlns:a16="http://schemas.microsoft.com/office/drawing/2014/main" id="{0445E601-76CA-F189-D97D-7866AC678D85}"/>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3" name="TextBox 13">
              <a:extLst>
                <a:ext uri="{FF2B5EF4-FFF2-40B4-BE49-F238E27FC236}">
                  <a16:creationId xmlns:a16="http://schemas.microsoft.com/office/drawing/2014/main" id="{DC5C77E9-301F-53AF-3926-6661D015CBFA}"/>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4" name="TextBox 17">
            <a:extLst>
              <a:ext uri="{FF2B5EF4-FFF2-40B4-BE49-F238E27FC236}">
                <a16:creationId xmlns:a16="http://schemas.microsoft.com/office/drawing/2014/main" id="{5EBE37C3-23C4-A854-2C2D-0DF1D64242C4}"/>
              </a:ext>
            </a:extLst>
          </p:cNvPr>
          <p:cNvSpPr txBox="1"/>
          <p:nvPr/>
        </p:nvSpPr>
        <p:spPr>
          <a:xfrm>
            <a:off x="6108747" y="538270"/>
            <a:ext cx="5683900" cy="987450"/>
          </a:xfrm>
          <a:prstGeom prst="rect">
            <a:avLst/>
          </a:prstGeom>
        </p:spPr>
        <p:txBody>
          <a:bodyPr wrap="square" lIns="0" tIns="0" rIns="0" bIns="0" rtlCol="0" anchor="t">
            <a:spAutoFit/>
          </a:bodyPr>
          <a:lstStyle/>
          <a:p>
            <a:pPr marL="0" lvl="0" indent="0" algn="ctr" rtl="1">
              <a:lnSpc>
                <a:spcPts val="7749"/>
              </a:lnSpc>
              <a:spcBef>
                <a:spcPct val="0"/>
              </a:spcBef>
            </a:pP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رمي الكرة</a:t>
            </a:r>
          </a:p>
        </p:txBody>
      </p:sp>
    </p:spTree>
    <p:extLst>
      <p:ext uri="{BB962C8B-B14F-4D97-AF65-F5344CB8AC3E}">
        <p14:creationId xmlns:p14="http://schemas.microsoft.com/office/powerpoint/2010/main" val="21394761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5026E-2A34-307A-B1D9-0EDBA943A8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CD7A0F6-4E4D-4E64-CC89-E86170F14F6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785CBB81-0B5D-E2C5-336A-CAFF091FA7BD}"/>
              </a:ext>
            </a:extLst>
          </p:cNvPr>
          <p:cNvSpPr/>
          <p:nvPr/>
        </p:nvSpPr>
        <p:spPr>
          <a:xfrm rot="20532753" flipH="1" flipV="1">
            <a:off x="3069883" y="4012757"/>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60572FF3-81F2-117D-2336-67FA5000719C}"/>
              </a:ext>
            </a:extLst>
          </p:cNvPr>
          <p:cNvGrpSpPr/>
          <p:nvPr/>
        </p:nvGrpSpPr>
        <p:grpSpPr>
          <a:xfrm>
            <a:off x="5481247" y="2126488"/>
            <a:ext cx="7335885" cy="1594795"/>
            <a:chOff x="0" y="0"/>
            <a:chExt cx="3172940" cy="796749"/>
          </a:xfrm>
        </p:grpSpPr>
        <p:sp>
          <p:nvSpPr>
            <p:cNvPr id="9" name="Freeform 9">
              <a:extLst>
                <a:ext uri="{FF2B5EF4-FFF2-40B4-BE49-F238E27FC236}">
                  <a16:creationId xmlns:a16="http://schemas.microsoft.com/office/drawing/2014/main" id="{AD4BB7A1-36A4-6AE1-A4E1-146A78724996}"/>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CEB76378-F163-24FE-90E7-1BBD1F594894}"/>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8C124EA5-9FE1-02B5-3FF7-30FEA6D46A46}"/>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7" name="Group 57">
            <a:extLst>
              <a:ext uri="{FF2B5EF4-FFF2-40B4-BE49-F238E27FC236}">
                <a16:creationId xmlns:a16="http://schemas.microsoft.com/office/drawing/2014/main" id="{937A6886-B374-853A-6FE1-EE3DDC0553EC}"/>
              </a:ext>
            </a:extLst>
          </p:cNvPr>
          <p:cNvGrpSpPr/>
          <p:nvPr/>
        </p:nvGrpSpPr>
        <p:grpSpPr>
          <a:xfrm rot="5400000">
            <a:off x="12604720" y="2567500"/>
            <a:ext cx="1569555" cy="839931"/>
            <a:chOff x="0" y="0"/>
            <a:chExt cx="1223127" cy="654544"/>
          </a:xfrm>
        </p:grpSpPr>
        <p:sp>
          <p:nvSpPr>
            <p:cNvPr id="58" name="Freeform 58">
              <a:extLst>
                <a:ext uri="{FF2B5EF4-FFF2-40B4-BE49-F238E27FC236}">
                  <a16:creationId xmlns:a16="http://schemas.microsoft.com/office/drawing/2014/main" id="{D6A6FC3B-7AC4-2548-A9F9-22554B16D3C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59">
              <a:extLst>
                <a:ext uri="{FF2B5EF4-FFF2-40B4-BE49-F238E27FC236}">
                  <a16:creationId xmlns:a16="http://schemas.microsoft.com/office/drawing/2014/main" id="{2F33CCFA-0737-6478-0287-217445B541C6}"/>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60">
              <a:extLst>
                <a:ext uri="{FF2B5EF4-FFF2-40B4-BE49-F238E27FC236}">
                  <a16:creationId xmlns:a16="http://schemas.microsoft.com/office/drawing/2014/main" id="{64A5F4F4-CC3C-F18C-0F0F-FF254D4EDC5F}"/>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1" name="TextBox 61">
            <a:extLst>
              <a:ext uri="{FF2B5EF4-FFF2-40B4-BE49-F238E27FC236}">
                <a16:creationId xmlns:a16="http://schemas.microsoft.com/office/drawing/2014/main" id="{05A0289A-3527-212F-6627-0325718285D2}"/>
              </a:ext>
            </a:extLst>
          </p:cNvPr>
          <p:cNvSpPr txBox="1"/>
          <p:nvPr/>
        </p:nvSpPr>
        <p:spPr>
          <a:xfrm rot="5400000">
            <a:off x="12211682" y="2915915"/>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1FDD24FE-BBC2-22A5-BC5E-31480935E141}"/>
              </a:ext>
            </a:extLst>
          </p:cNvPr>
          <p:cNvGrpSpPr/>
          <p:nvPr/>
        </p:nvGrpSpPr>
        <p:grpSpPr>
          <a:xfrm>
            <a:off x="709074" y="1667035"/>
            <a:ext cx="3444840" cy="1953397"/>
            <a:chOff x="0" y="0"/>
            <a:chExt cx="2263775" cy="1074441"/>
          </a:xfrm>
        </p:grpSpPr>
        <p:sp>
          <p:nvSpPr>
            <p:cNvPr id="63" name="Freeform 63">
              <a:extLst>
                <a:ext uri="{FF2B5EF4-FFF2-40B4-BE49-F238E27FC236}">
                  <a16:creationId xmlns:a16="http://schemas.microsoft.com/office/drawing/2014/main" id="{7349A9B5-6CF4-B633-7532-E54E8B9C7EF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4" name="Freeform 64">
              <a:extLst>
                <a:ext uri="{FF2B5EF4-FFF2-40B4-BE49-F238E27FC236}">
                  <a16:creationId xmlns:a16="http://schemas.microsoft.com/office/drawing/2014/main" id="{261259BC-9986-BA82-E6B9-3BFEAF4FCF81}"/>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Freeform 65">
              <a:extLst>
                <a:ext uri="{FF2B5EF4-FFF2-40B4-BE49-F238E27FC236}">
                  <a16:creationId xmlns:a16="http://schemas.microsoft.com/office/drawing/2014/main" id="{FBC38D21-5295-696D-3A8C-0E0861A7745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6" name="Group 66">
            <a:extLst>
              <a:ext uri="{FF2B5EF4-FFF2-40B4-BE49-F238E27FC236}">
                <a16:creationId xmlns:a16="http://schemas.microsoft.com/office/drawing/2014/main" id="{614501F0-36DF-A5DB-528B-9F7758C495FE}"/>
              </a:ext>
            </a:extLst>
          </p:cNvPr>
          <p:cNvGrpSpPr/>
          <p:nvPr/>
        </p:nvGrpSpPr>
        <p:grpSpPr>
          <a:xfrm>
            <a:off x="1095892" y="1396219"/>
            <a:ext cx="2671204" cy="566577"/>
            <a:chOff x="0" y="0"/>
            <a:chExt cx="1755380" cy="372326"/>
          </a:xfrm>
        </p:grpSpPr>
        <p:sp>
          <p:nvSpPr>
            <p:cNvPr id="67" name="Freeform 67">
              <a:extLst>
                <a:ext uri="{FF2B5EF4-FFF2-40B4-BE49-F238E27FC236}">
                  <a16:creationId xmlns:a16="http://schemas.microsoft.com/office/drawing/2014/main" id="{2FFDF281-8E29-0C91-56A6-D32F39C8ABB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Freeform 68">
              <a:extLst>
                <a:ext uri="{FF2B5EF4-FFF2-40B4-BE49-F238E27FC236}">
                  <a16:creationId xmlns:a16="http://schemas.microsoft.com/office/drawing/2014/main" id="{E5475E05-02EC-83F8-F102-709B51A48CB0}"/>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Freeform 69">
              <a:extLst>
                <a:ext uri="{FF2B5EF4-FFF2-40B4-BE49-F238E27FC236}">
                  <a16:creationId xmlns:a16="http://schemas.microsoft.com/office/drawing/2014/main" id="{1BF96A5E-0548-E85F-FCA4-973A91866F8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0" name="TextBox 70">
            <a:extLst>
              <a:ext uri="{FF2B5EF4-FFF2-40B4-BE49-F238E27FC236}">
                <a16:creationId xmlns:a16="http://schemas.microsoft.com/office/drawing/2014/main" id="{0D5ECD15-53EC-E93D-789E-E05AFAD4A0FA}"/>
              </a:ext>
            </a:extLst>
          </p:cNvPr>
          <p:cNvSpPr txBox="1"/>
          <p:nvPr/>
        </p:nvSpPr>
        <p:spPr>
          <a:xfrm>
            <a:off x="1166154" y="1575849"/>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a:ln>
                  <a:noFill/>
                </a:ln>
                <a:solidFill>
                  <a:srgbClr val="2A2B39"/>
                </a:solidFill>
                <a:effectLst/>
                <a:uLnTx/>
                <a:uFillTx/>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B585CEB6-1D62-1F29-A4F2-713861CF6246}"/>
              </a:ext>
            </a:extLst>
          </p:cNvPr>
          <p:cNvGrpSpPr/>
          <p:nvPr/>
        </p:nvGrpSpPr>
        <p:grpSpPr>
          <a:xfrm>
            <a:off x="14391951" y="1635305"/>
            <a:ext cx="3444840" cy="1635002"/>
            <a:chOff x="0" y="0"/>
            <a:chExt cx="2263775" cy="1074441"/>
          </a:xfrm>
        </p:grpSpPr>
        <p:sp>
          <p:nvSpPr>
            <p:cNvPr id="73" name="Freeform 73">
              <a:extLst>
                <a:ext uri="{FF2B5EF4-FFF2-40B4-BE49-F238E27FC236}">
                  <a16:creationId xmlns:a16="http://schemas.microsoft.com/office/drawing/2014/main" id="{E3A2FE45-56D8-F622-3DC8-526015C8DA9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Freeform 74">
              <a:extLst>
                <a:ext uri="{FF2B5EF4-FFF2-40B4-BE49-F238E27FC236}">
                  <a16:creationId xmlns:a16="http://schemas.microsoft.com/office/drawing/2014/main" id="{B819A2CA-C58A-BDDA-4864-C56CB0678FE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5" name="Freeform 75">
              <a:extLst>
                <a:ext uri="{FF2B5EF4-FFF2-40B4-BE49-F238E27FC236}">
                  <a16:creationId xmlns:a16="http://schemas.microsoft.com/office/drawing/2014/main" id="{057451B8-4A22-4D13-5B40-24EDB39F8A8A}"/>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6" name="Group 76">
            <a:extLst>
              <a:ext uri="{FF2B5EF4-FFF2-40B4-BE49-F238E27FC236}">
                <a16:creationId xmlns:a16="http://schemas.microsoft.com/office/drawing/2014/main" id="{E937AF5E-1782-2016-AE2D-52A8A6290BA1}"/>
              </a:ext>
            </a:extLst>
          </p:cNvPr>
          <p:cNvGrpSpPr/>
          <p:nvPr/>
        </p:nvGrpSpPr>
        <p:grpSpPr>
          <a:xfrm>
            <a:off x="14737545" y="1383746"/>
            <a:ext cx="2671204" cy="566577"/>
            <a:chOff x="0" y="0"/>
            <a:chExt cx="1755380" cy="372326"/>
          </a:xfrm>
        </p:grpSpPr>
        <p:sp>
          <p:nvSpPr>
            <p:cNvPr id="77" name="Freeform 77">
              <a:extLst>
                <a:ext uri="{FF2B5EF4-FFF2-40B4-BE49-F238E27FC236}">
                  <a16:creationId xmlns:a16="http://schemas.microsoft.com/office/drawing/2014/main" id="{3666E9F6-B64E-130B-B86B-863678EB554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8" name="Freeform 78">
              <a:extLst>
                <a:ext uri="{FF2B5EF4-FFF2-40B4-BE49-F238E27FC236}">
                  <a16:creationId xmlns:a16="http://schemas.microsoft.com/office/drawing/2014/main" id="{86126D14-4C1E-7B41-ED51-1BFC61BF5B0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Freeform 79">
              <a:extLst>
                <a:ext uri="{FF2B5EF4-FFF2-40B4-BE49-F238E27FC236}">
                  <a16:creationId xmlns:a16="http://schemas.microsoft.com/office/drawing/2014/main" id="{3DF69841-DBFA-1068-2346-9EDADE29605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0" name="TextBox 80">
            <a:extLst>
              <a:ext uri="{FF2B5EF4-FFF2-40B4-BE49-F238E27FC236}">
                <a16:creationId xmlns:a16="http://schemas.microsoft.com/office/drawing/2014/main" id="{769DB5BA-91A6-4E76-6F82-F9C97327B926}"/>
              </a:ext>
            </a:extLst>
          </p:cNvPr>
          <p:cNvSpPr txBox="1"/>
          <p:nvPr/>
        </p:nvSpPr>
        <p:spPr>
          <a:xfrm>
            <a:off x="15073053" y="2248772"/>
            <a:ext cx="1774557" cy="384401"/>
          </a:xfrm>
          <a:prstGeom prst="rect">
            <a:avLst/>
          </a:prstGeom>
        </p:spPr>
        <p:txBody>
          <a:bodyPr wrap="square" lIns="0" tIns="0" rIns="0" bIns="0" rtlCol="0" anchor="t">
            <a:spAutoFit/>
          </a:bodyPr>
          <a:lstStyle/>
          <a:p>
            <a:pPr algn="ctr" rtl="1">
              <a:lnSpc>
                <a:spcPts val="3138"/>
              </a:lnSpc>
              <a:spcBef>
                <a:spcPct val="0"/>
              </a:spcBef>
            </a:pPr>
            <a:r>
              <a:rPr lang="en-US"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en-US"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دقائق</a:t>
            </a:r>
          </a:p>
        </p:txBody>
      </p:sp>
      <p:sp>
        <p:nvSpPr>
          <p:cNvPr id="81" name="TextBox 81">
            <a:extLst>
              <a:ext uri="{FF2B5EF4-FFF2-40B4-BE49-F238E27FC236}">
                <a16:creationId xmlns:a16="http://schemas.microsoft.com/office/drawing/2014/main" id="{2D269583-CA28-0934-E595-2B02C38F9A07}"/>
              </a:ext>
            </a:extLst>
          </p:cNvPr>
          <p:cNvSpPr txBox="1"/>
          <p:nvPr/>
        </p:nvSpPr>
        <p:spPr>
          <a:xfrm>
            <a:off x="14960814" y="1523473"/>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0" i="0" u="none" strike="noStrike" kern="1200" cap="none" spc="0" normalizeH="0" baseline="0" noProof="0">
                <a:ln>
                  <a:noFill/>
                </a:ln>
                <a:solidFill>
                  <a:srgbClr val="2A2B39"/>
                </a:solidFill>
                <a:effectLst/>
                <a:uLnTx/>
                <a:uFillTx/>
                <a:latin typeface="IBM Plex Sans Arabic"/>
                <a:ea typeface="IBM Plex Sans Arabic"/>
                <a:cs typeface="IBM Plex Sans Arabic"/>
                <a:sym typeface="IBM Plex Sans Arabic"/>
                <a:rtl/>
              </a:rPr>
              <a:t>المدة</a:t>
            </a:r>
          </a:p>
        </p:txBody>
      </p:sp>
      <p:sp>
        <p:nvSpPr>
          <p:cNvPr id="6" name="TextBox 54">
            <a:extLst>
              <a:ext uri="{FF2B5EF4-FFF2-40B4-BE49-F238E27FC236}">
                <a16:creationId xmlns:a16="http://schemas.microsoft.com/office/drawing/2014/main" id="{1503033D-6D11-03C8-CA2B-2A458581AB48}"/>
              </a:ext>
            </a:extLst>
          </p:cNvPr>
          <p:cNvSpPr txBox="1"/>
          <p:nvPr/>
        </p:nvSpPr>
        <p:spPr>
          <a:xfrm>
            <a:off x="5547068" y="2202688"/>
            <a:ext cx="7193864" cy="1323952"/>
          </a:xfrm>
          <a:prstGeom prst="rect">
            <a:avLst/>
          </a:prstGeom>
        </p:spPr>
        <p:txBody>
          <a:bodyPr wrap="square" lIns="0" tIns="0" rIns="0" bIns="0" rtlCol="0" anchor="t">
            <a:spAutoFit/>
          </a:bodyPr>
          <a:lstStyle/>
          <a:p>
            <a:pPr marL="412823" lvl="1" indent="-206411" algn="r" rtl="1">
              <a:lnSpc>
                <a:spcPts val="2581"/>
              </a:lnSpc>
              <a:buFont typeface="Arial"/>
              <a:buChar char="•"/>
            </a:pPr>
            <a:r>
              <a:rPr lang="ar-MA" sz="1912" dirty="0">
                <a:solidFill>
                  <a:srgbClr val="2A2B39"/>
                </a:solidFill>
                <a:latin typeface="IBM Plex Sans Arabic"/>
                <a:ea typeface="IBM Plex Sans Arabic"/>
                <a:cs typeface="IBM Plex Sans Arabic"/>
                <a:sym typeface="IBM Plex Sans Arabic"/>
                <a:rtl/>
              </a:rPr>
              <a:t>إ</a:t>
            </a:r>
            <a:r>
              <a:rPr lang="ar-EG" sz="1912" dirty="0">
                <a:solidFill>
                  <a:srgbClr val="2A2B39"/>
                </a:solidFill>
                <a:latin typeface="IBM Plex Sans Arabic"/>
                <a:ea typeface="IBM Plex Sans Arabic"/>
                <a:cs typeface="IBM Plex Sans Arabic"/>
                <a:sym typeface="IBM Plex Sans Arabic"/>
                <a:rtl/>
              </a:rPr>
              <a:t>كساب القدرة على الجمع شفويا لعددين من رقم واحد؛</a:t>
            </a:r>
          </a:p>
          <a:p>
            <a:pPr marL="412823" lvl="1" indent="-206411" algn="r" rtl="1">
              <a:lnSpc>
                <a:spcPts val="2581"/>
              </a:lnSpc>
              <a:buFont typeface="Arial"/>
              <a:buChar char="•"/>
            </a:pPr>
            <a:r>
              <a:rPr lang="ar-MA" sz="1912" dirty="0">
                <a:solidFill>
                  <a:srgbClr val="2A2B39"/>
                </a:solidFill>
                <a:latin typeface="IBM Plex Sans Arabic"/>
                <a:ea typeface="IBM Plex Sans Arabic"/>
                <a:cs typeface="IBM Plex Sans Arabic"/>
                <a:sym typeface="IBM Plex Sans Arabic"/>
                <a:rtl/>
              </a:rPr>
              <a:t>إ</a:t>
            </a:r>
            <a:r>
              <a:rPr lang="ar-EG" sz="1912" dirty="0">
                <a:solidFill>
                  <a:srgbClr val="2A2B39"/>
                </a:solidFill>
                <a:latin typeface="IBM Plex Sans Arabic"/>
                <a:ea typeface="IBM Plex Sans Arabic"/>
                <a:cs typeface="IBM Plex Sans Arabic"/>
                <a:sym typeface="IBM Plex Sans Arabic"/>
                <a:rtl/>
              </a:rPr>
              <a:t>كساب القدرة على الطرح شفويا لعدد مكون من رقمين أو رقم واحد، يكون الفرق محصورا بين 0 و18؛ </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التمكن من جداول الضرب</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7" name="TextBox 71">
            <a:extLst>
              <a:ext uri="{FF2B5EF4-FFF2-40B4-BE49-F238E27FC236}">
                <a16:creationId xmlns:a16="http://schemas.microsoft.com/office/drawing/2014/main" id="{E22F8E15-E77F-D14A-0E1B-128168CD319D}"/>
              </a:ext>
            </a:extLst>
          </p:cNvPr>
          <p:cNvSpPr txBox="1"/>
          <p:nvPr/>
        </p:nvSpPr>
        <p:spPr>
          <a:xfrm>
            <a:off x="769679" y="2268241"/>
            <a:ext cx="3436853" cy="384401"/>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كرة خفيفة الوزن </a:t>
            </a:r>
          </a:p>
        </p:txBody>
      </p:sp>
      <p:sp>
        <p:nvSpPr>
          <p:cNvPr id="4" name="Freeform 6">
            <a:extLst>
              <a:ext uri="{FF2B5EF4-FFF2-40B4-BE49-F238E27FC236}">
                <a16:creationId xmlns:a16="http://schemas.microsoft.com/office/drawing/2014/main" id="{795B39D8-DF24-EF4F-ADE3-871F7115A12A}"/>
              </a:ext>
            </a:extLst>
          </p:cNvPr>
          <p:cNvSpPr/>
          <p:nvPr/>
        </p:nvSpPr>
        <p:spPr>
          <a:xfrm rot="9151063">
            <a:off x="6685137" y="4050289"/>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7">
            <a:extLst>
              <a:ext uri="{FF2B5EF4-FFF2-40B4-BE49-F238E27FC236}">
                <a16:creationId xmlns:a16="http://schemas.microsoft.com/office/drawing/2014/main" id="{2D19B997-B054-7A63-DB27-438DF67DC894}"/>
              </a:ext>
            </a:extLst>
          </p:cNvPr>
          <p:cNvSpPr/>
          <p:nvPr/>
        </p:nvSpPr>
        <p:spPr>
          <a:xfrm rot="1419572" flipV="1">
            <a:off x="10558398" y="4240631"/>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2">
            <a:extLst>
              <a:ext uri="{FF2B5EF4-FFF2-40B4-BE49-F238E27FC236}">
                <a16:creationId xmlns:a16="http://schemas.microsoft.com/office/drawing/2014/main" id="{9FF27A8E-52AA-A76D-3508-E606F13EB95B}"/>
              </a:ext>
            </a:extLst>
          </p:cNvPr>
          <p:cNvGrpSpPr/>
          <p:nvPr/>
        </p:nvGrpSpPr>
        <p:grpSpPr>
          <a:xfrm>
            <a:off x="9627690" y="5831641"/>
            <a:ext cx="4939511" cy="1161991"/>
            <a:chOff x="0" y="0"/>
            <a:chExt cx="2541682" cy="2496304"/>
          </a:xfrm>
        </p:grpSpPr>
        <p:sp>
          <p:nvSpPr>
            <p:cNvPr id="14" name="Freeform 13">
              <a:extLst>
                <a:ext uri="{FF2B5EF4-FFF2-40B4-BE49-F238E27FC236}">
                  <a16:creationId xmlns:a16="http://schemas.microsoft.com/office/drawing/2014/main" id="{1CF688CC-3FEE-9682-68E2-5032C520F520}"/>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4">
              <a:extLst>
                <a:ext uri="{FF2B5EF4-FFF2-40B4-BE49-F238E27FC236}">
                  <a16:creationId xmlns:a16="http://schemas.microsoft.com/office/drawing/2014/main" id="{3DCC39A7-AD2F-4EF9-4A42-8B2545B768E2}"/>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5">
              <a:extLst>
                <a:ext uri="{FF2B5EF4-FFF2-40B4-BE49-F238E27FC236}">
                  <a16:creationId xmlns:a16="http://schemas.microsoft.com/office/drawing/2014/main" id="{374FC2D5-781C-9474-F9DE-BD4D0C56B69F}"/>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6">
            <a:extLst>
              <a:ext uri="{FF2B5EF4-FFF2-40B4-BE49-F238E27FC236}">
                <a16:creationId xmlns:a16="http://schemas.microsoft.com/office/drawing/2014/main" id="{C81AD0EC-D31D-DE9F-0C73-5CB31CC6D29D}"/>
              </a:ext>
            </a:extLst>
          </p:cNvPr>
          <p:cNvGrpSpPr/>
          <p:nvPr/>
        </p:nvGrpSpPr>
        <p:grpSpPr>
          <a:xfrm>
            <a:off x="14715332" y="5831642"/>
            <a:ext cx="3167861" cy="1161662"/>
            <a:chOff x="0" y="0"/>
            <a:chExt cx="1630059" cy="2496304"/>
          </a:xfrm>
        </p:grpSpPr>
        <p:sp>
          <p:nvSpPr>
            <p:cNvPr id="18" name="Freeform 17">
              <a:extLst>
                <a:ext uri="{FF2B5EF4-FFF2-40B4-BE49-F238E27FC236}">
                  <a16:creationId xmlns:a16="http://schemas.microsoft.com/office/drawing/2014/main" id="{0708551F-1173-8530-9A12-E78AFCA43952}"/>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8">
              <a:extLst>
                <a:ext uri="{FF2B5EF4-FFF2-40B4-BE49-F238E27FC236}">
                  <a16:creationId xmlns:a16="http://schemas.microsoft.com/office/drawing/2014/main" id="{39072742-0A32-CEF0-CAEF-09488157CF85}"/>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9">
              <a:extLst>
                <a:ext uri="{FF2B5EF4-FFF2-40B4-BE49-F238E27FC236}">
                  <a16:creationId xmlns:a16="http://schemas.microsoft.com/office/drawing/2014/main" id="{3FED4A04-508D-4835-4077-A2D0B1C7E9B2}"/>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0">
            <a:extLst>
              <a:ext uri="{FF2B5EF4-FFF2-40B4-BE49-F238E27FC236}">
                <a16:creationId xmlns:a16="http://schemas.microsoft.com/office/drawing/2014/main" id="{2F9FC772-AFA0-2732-BEC9-37D6AEF4F7A4}"/>
              </a:ext>
            </a:extLst>
          </p:cNvPr>
          <p:cNvGrpSpPr/>
          <p:nvPr/>
        </p:nvGrpSpPr>
        <p:grpSpPr>
          <a:xfrm>
            <a:off x="4864318" y="5825569"/>
            <a:ext cx="4546664" cy="1101183"/>
            <a:chOff x="0" y="0"/>
            <a:chExt cx="2339538" cy="2496304"/>
          </a:xfrm>
        </p:grpSpPr>
        <p:sp>
          <p:nvSpPr>
            <p:cNvPr id="30" name="Freeform 21">
              <a:extLst>
                <a:ext uri="{FF2B5EF4-FFF2-40B4-BE49-F238E27FC236}">
                  <a16:creationId xmlns:a16="http://schemas.microsoft.com/office/drawing/2014/main" id="{82C1C72D-1979-A96B-54EE-F4EFCECC3BE1}"/>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22">
              <a:extLst>
                <a:ext uri="{FF2B5EF4-FFF2-40B4-BE49-F238E27FC236}">
                  <a16:creationId xmlns:a16="http://schemas.microsoft.com/office/drawing/2014/main" id="{D66D0FEC-A0A2-08F3-F65A-8AE7E9FF5900}"/>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23">
              <a:extLst>
                <a:ext uri="{FF2B5EF4-FFF2-40B4-BE49-F238E27FC236}">
                  <a16:creationId xmlns:a16="http://schemas.microsoft.com/office/drawing/2014/main" id="{756F12DE-A958-0E44-ACBF-17EA34E982AE}"/>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28">
            <a:extLst>
              <a:ext uri="{FF2B5EF4-FFF2-40B4-BE49-F238E27FC236}">
                <a16:creationId xmlns:a16="http://schemas.microsoft.com/office/drawing/2014/main" id="{1480F896-D46B-75B5-9C00-F0BFE52672B6}"/>
              </a:ext>
            </a:extLst>
          </p:cNvPr>
          <p:cNvSpPr/>
          <p:nvPr/>
        </p:nvSpPr>
        <p:spPr>
          <a:xfrm>
            <a:off x="10856270" y="668031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29">
            <a:extLst>
              <a:ext uri="{FF2B5EF4-FFF2-40B4-BE49-F238E27FC236}">
                <a16:creationId xmlns:a16="http://schemas.microsoft.com/office/drawing/2014/main" id="{F1288F5D-1FDE-02BE-DFF4-0DFA46D267A3}"/>
              </a:ext>
            </a:extLst>
          </p:cNvPr>
          <p:cNvGrpSpPr/>
          <p:nvPr/>
        </p:nvGrpSpPr>
        <p:grpSpPr>
          <a:xfrm>
            <a:off x="11399282" y="5285146"/>
            <a:ext cx="845407" cy="845407"/>
            <a:chOff x="0" y="0"/>
            <a:chExt cx="812800" cy="812800"/>
          </a:xfrm>
        </p:grpSpPr>
        <p:sp>
          <p:nvSpPr>
            <p:cNvPr id="35" name="Freeform 30">
              <a:extLst>
                <a:ext uri="{FF2B5EF4-FFF2-40B4-BE49-F238E27FC236}">
                  <a16:creationId xmlns:a16="http://schemas.microsoft.com/office/drawing/2014/main" id="{4C8E1A85-24E4-5F8B-7392-FA7FC270B3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1">
              <a:extLst>
                <a:ext uri="{FF2B5EF4-FFF2-40B4-BE49-F238E27FC236}">
                  <a16:creationId xmlns:a16="http://schemas.microsoft.com/office/drawing/2014/main" id="{2217C442-6CE3-7F61-4808-4F68FB86051E}"/>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TextBox 32">
            <a:extLst>
              <a:ext uri="{FF2B5EF4-FFF2-40B4-BE49-F238E27FC236}">
                <a16:creationId xmlns:a16="http://schemas.microsoft.com/office/drawing/2014/main" id="{C1B90A58-EFAB-521B-C65F-0AF651E14A35}"/>
              </a:ext>
            </a:extLst>
          </p:cNvPr>
          <p:cNvSpPr txBox="1"/>
          <p:nvPr/>
        </p:nvSpPr>
        <p:spPr>
          <a:xfrm>
            <a:off x="10605096" y="633796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النمذجة</a:t>
            </a:r>
          </a:p>
        </p:txBody>
      </p:sp>
      <p:sp>
        <p:nvSpPr>
          <p:cNvPr id="38" name="Freeform 33">
            <a:extLst>
              <a:ext uri="{FF2B5EF4-FFF2-40B4-BE49-F238E27FC236}">
                <a16:creationId xmlns:a16="http://schemas.microsoft.com/office/drawing/2014/main" id="{6323E764-6005-97AD-712E-48F751BC6843}"/>
              </a:ext>
            </a:extLst>
          </p:cNvPr>
          <p:cNvSpPr/>
          <p:nvPr/>
        </p:nvSpPr>
        <p:spPr>
          <a:xfrm>
            <a:off x="15318606" y="658392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4" name="Group 34">
            <a:extLst>
              <a:ext uri="{FF2B5EF4-FFF2-40B4-BE49-F238E27FC236}">
                <a16:creationId xmlns:a16="http://schemas.microsoft.com/office/drawing/2014/main" id="{9C72E0DF-08DF-88B8-AB08-9C90C7C5880C}"/>
              </a:ext>
            </a:extLst>
          </p:cNvPr>
          <p:cNvGrpSpPr/>
          <p:nvPr/>
        </p:nvGrpSpPr>
        <p:grpSpPr>
          <a:xfrm>
            <a:off x="15818586" y="5245746"/>
            <a:ext cx="845407" cy="845407"/>
            <a:chOff x="0" y="0"/>
            <a:chExt cx="812800" cy="812800"/>
          </a:xfrm>
        </p:grpSpPr>
        <p:sp>
          <p:nvSpPr>
            <p:cNvPr id="45" name="Freeform 35">
              <a:extLst>
                <a:ext uri="{FF2B5EF4-FFF2-40B4-BE49-F238E27FC236}">
                  <a16:creationId xmlns:a16="http://schemas.microsoft.com/office/drawing/2014/main" id="{97164E2A-3CF5-A722-7769-76DA6FA4483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TextBox 36">
              <a:extLst>
                <a:ext uri="{FF2B5EF4-FFF2-40B4-BE49-F238E27FC236}">
                  <a16:creationId xmlns:a16="http://schemas.microsoft.com/office/drawing/2014/main" id="{2E941040-D56D-5F60-ABB2-2A3170FAA76C}"/>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5" name="TextBox 37">
            <a:extLst>
              <a:ext uri="{FF2B5EF4-FFF2-40B4-BE49-F238E27FC236}">
                <a16:creationId xmlns:a16="http://schemas.microsoft.com/office/drawing/2014/main" id="{C7807390-B23B-D176-41A9-B863506105B5}"/>
              </a:ext>
            </a:extLst>
          </p:cNvPr>
          <p:cNvSpPr txBox="1"/>
          <p:nvPr/>
        </p:nvSpPr>
        <p:spPr>
          <a:xfrm>
            <a:off x="14931172" y="626176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التهيئة</a:t>
            </a:r>
          </a:p>
        </p:txBody>
      </p:sp>
      <p:sp>
        <p:nvSpPr>
          <p:cNvPr id="71" name="Freeform 39">
            <a:extLst>
              <a:ext uri="{FF2B5EF4-FFF2-40B4-BE49-F238E27FC236}">
                <a16:creationId xmlns:a16="http://schemas.microsoft.com/office/drawing/2014/main" id="{B2A2EA7D-1193-CA83-81B2-EFD0A1DD9ADE}"/>
              </a:ext>
            </a:extLst>
          </p:cNvPr>
          <p:cNvSpPr/>
          <p:nvPr/>
        </p:nvSpPr>
        <p:spPr>
          <a:xfrm>
            <a:off x="6393934" y="664481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2" name="Group 40">
            <a:extLst>
              <a:ext uri="{FF2B5EF4-FFF2-40B4-BE49-F238E27FC236}">
                <a16:creationId xmlns:a16="http://schemas.microsoft.com/office/drawing/2014/main" id="{5B7936CD-09DF-2C02-1FDF-9D63BA3F1994}"/>
              </a:ext>
            </a:extLst>
          </p:cNvPr>
          <p:cNvGrpSpPr/>
          <p:nvPr/>
        </p:nvGrpSpPr>
        <p:grpSpPr>
          <a:xfrm>
            <a:off x="6554697" y="5194968"/>
            <a:ext cx="845407" cy="845407"/>
            <a:chOff x="0" y="0"/>
            <a:chExt cx="812800" cy="812800"/>
          </a:xfrm>
        </p:grpSpPr>
        <p:sp>
          <p:nvSpPr>
            <p:cNvPr id="83" name="Freeform 41">
              <a:extLst>
                <a:ext uri="{FF2B5EF4-FFF2-40B4-BE49-F238E27FC236}">
                  <a16:creationId xmlns:a16="http://schemas.microsoft.com/office/drawing/2014/main" id="{1B6E9B52-4D04-E2C5-ED9B-5DF21072A2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TextBox 42">
              <a:extLst>
                <a:ext uri="{FF2B5EF4-FFF2-40B4-BE49-F238E27FC236}">
                  <a16:creationId xmlns:a16="http://schemas.microsoft.com/office/drawing/2014/main" id="{F69BDE1A-CB5D-7FB6-B380-8CC0D3C51EA0}"/>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5" name="TextBox 43">
            <a:extLst>
              <a:ext uri="{FF2B5EF4-FFF2-40B4-BE49-F238E27FC236}">
                <a16:creationId xmlns:a16="http://schemas.microsoft.com/office/drawing/2014/main" id="{FC11FB13-C158-46A9-343B-855A603C03EE}"/>
              </a:ext>
            </a:extLst>
          </p:cNvPr>
          <p:cNvSpPr txBox="1"/>
          <p:nvPr/>
        </p:nvSpPr>
        <p:spPr>
          <a:xfrm>
            <a:off x="6712661" y="5327194"/>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3</a:t>
            </a:r>
          </a:p>
        </p:txBody>
      </p:sp>
      <p:sp>
        <p:nvSpPr>
          <p:cNvPr id="97" name="TextBox 44">
            <a:extLst>
              <a:ext uri="{FF2B5EF4-FFF2-40B4-BE49-F238E27FC236}">
                <a16:creationId xmlns:a16="http://schemas.microsoft.com/office/drawing/2014/main" id="{BA552906-C597-A70C-CE07-A91C730E035F}"/>
              </a:ext>
            </a:extLst>
          </p:cNvPr>
          <p:cNvSpPr txBox="1"/>
          <p:nvPr/>
        </p:nvSpPr>
        <p:spPr>
          <a:xfrm>
            <a:off x="11557244" y="5359949"/>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2</a:t>
            </a:r>
          </a:p>
        </p:txBody>
      </p:sp>
      <p:sp>
        <p:nvSpPr>
          <p:cNvPr id="98" name="TextBox 45">
            <a:extLst>
              <a:ext uri="{FF2B5EF4-FFF2-40B4-BE49-F238E27FC236}">
                <a16:creationId xmlns:a16="http://schemas.microsoft.com/office/drawing/2014/main" id="{D04A9B60-F1E5-AA77-61D9-1FF4EA256248}"/>
              </a:ext>
            </a:extLst>
          </p:cNvPr>
          <p:cNvSpPr txBox="1"/>
          <p:nvPr/>
        </p:nvSpPr>
        <p:spPr>
          <a:xfrm>
            <a:off x="15985963" y="5400196"/>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1</a:t>
            </a:r>
          </a:p>
        </p:txBody>
      </p:sp>
      <p:sp>
        <p:nvSpPr>
          <p:cNvPr id="99" name="TextBox 46">
            <a:extLst>
              <a:ext uri="{FF2B5EF4-FFF2-40B4-BE49-F238E27FC236}">
                <a16:creationId xmlns:a16="http://schemas.microsoft.com/office/drawing/2014/main" id="{D3418AC8-235C-A6E3-19B4-E224E2726979}"/>
              </a:ext>
            </a:extLst>
          </p:cNvPr>
          <p:cNvSpPr txBox="1"/>
          <p:nvPr/>
        </p:nvSpPr>
        <p:spPr>
          <a:xfrm>
            <a:off x="6094165" y="6261768"/>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dirty="0">
                <a:ln>
                  <a:noFill/>
                </a:ln>
                <a:solidFill>
                  <a:srgbClr val="2A2B39"/>
                </a:solidFill>
                <a:effectLst/>
                <a:uLnTx/>
                <a:uFillTx/>
                <a:latin typeface="IBM Plex Sans Arabic Bold"/>
                <a:ea typeface="IBM Plex Sans Arabic Bold"/>
                <a:cs typeface="IBM Plex Sans Arabic Bold"/>
                <a:sym typeface="IBM Plex Sans Arabic Bold"/>
                <a:rtl/>
              </a:rPr>
              <a:t>الممارسة الموجهة</a:t>
            </a:r>
          </a:p>
        </p:txBody>
      </p:sp>
      <p:grpSp>
        <p:nvGrpSpPr>
          <p:cNvPr id="100" name="Group 24">
            <a:extLst>
              <a:ext uri="{FF2B5EF4-FFF2-40B4-BE49-F238E27FC236}">
                <a16:creationId xmlns:a16="http://schemas.microsoft.com/office/drawing/2014/main" id="{0BC03FAF-B98E-76E8-307F-64695DAD8E05}"/>
              </a:ext>
            </a:extLst>
          </p:cNvPr>
          <p:cNvGrpSpPr/>
          <p:nvPr/>
        </p:nvGrpSpPr>
        <p:grpSpPr>
          <a:xfrm>
            <a:off x="683950" y="5801635"/>
            <a:ext cx="3979782" cy="4069489"/>
            <a:chOff x="0" y="0"/>
            <a:chExt cx="2047842" cy="2496304"/>
          </a:xfrm>
        </p:grpSpPr>
        <p:sp>
          <p:nvSpPr>
            <p:cNvPr id="101" name="Freeform 25">
              <a:extLst>
                <a:ext uri="{FF2B5EF4-FFF2-40B4-BE49-F238E27FC236}">
                  <a16:creationId xmlns:a16="http://schemas.microsoft.com/office/drawing/2014/main" id="{47B6EC04-990E-C295-7412-E03E0213D1FD}"/>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2" name="Freeform 26">
              <a:extLst>
                <a:ext uri="{FF2B5EF4-FFF2-40B4-BE49-F238E27FC236}">
                  <a16:creationId xmlns:a16="http://schemas.microsoft.com/office/drawing/2014/main" id="{97A9F79A-7B23-D644-E99C-3A29B159EAFA}"/>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27">
              <a:extLst>
                <a:ext uri="{FF2B5EF4-FFF2-40B4-BE49-F238E27FC236}">
                  <a16:creationId xmlns:a16="http://schemas.microsoft.com/office/drawing/2014/main" id="{F8047CD6-FBE6-AA1E-E212-45DE0F186488}"/>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4" name="Freeform 48">
            <a:extLst>
              <a:ext uri="{FF2B5EF4-FFF2-40B4-BE49-F238E27FC236}">
                <a16:creationId xmlns:a16="http://schemas.microsoft.com/office/drawing/2014/main" id="{E7625145-CE05-EEA1-539C-2C95EAFA6BA8}"/>
              </a:ext>
            </a:extLst>
          </p:cNvPr>
          <p:cNvSpPr/>
          <p:nvPr/>
        </p:nvSpPr>
        <p:spPr>
          <a:xfrm>
            <a:off x="1567830" y="664801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5" name="Group 49">
            <a:extLst>
              <a:ext uri="{FF2B5EF4-FFF2-40B4-BE49-F238E27FC236}">
                <a16:creationId xmlns:a16="http://schemas.microsoft.com/office/drawing/2014/main" id="{263BD2F8-E6C5-74A7-42A6-20B779176F5C}"/>
              </a:ext>
            </a:extLst>
          </p:cNvPr>
          <p:cNvGrpSpPr/>
          <p:nvPr/>
        </p:nvGrpSpPr>
        <p:grpSpPr>
          <a:xfrm>
            <a:off x="2161006" y="5324173"/>
            <a:ext cx="845407" cy="845407"/>
            <a:chOff x="0" y="0"/>
            <a:chExt cx="812800" cy="812800"/>
          </a:xfrm>
        </p:grpSpPr>
        <p:sp>
          <p:nvSpPr>
            <p:cNvPr id="106" name="Freeform 50">
              <a:extLst>
                <a:ext uri="{FF2B5EF4-FFF2-40B4-BE49-F238E27FC236}">
                  <a16:creationId xmlns:a16="http://schemas.microsoft.com/office/drawing/2014/main" id="{C6A70457-3CF4-82F5-02C1-BCB6596DE7C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7" name="TextBox 51">
              <a:extLst>
                <a:ext uri="{FF2B5EF4-FFF2-40B4-BE49-F238E27FC236}">
                  <a16:creationId xmlns:a16="http://schemas.microsoft.com/office/drawing/2014/main" id="{46E01358-A272-A4E8-1C36-DAB858615D39}"/>
                </a:ext>
              </a:extLst>
            </p:cNvPr>
            <p:cNvSpPr txBox="1"/>
            <p:nvPr/>
          </p:nvSpPr>
          <p:spPr>
            <a:xfrm>
              <a:off x="76200" y="57150"/>
              <a:ext cx="660400" cy="679450"/>
            </a:xfrm>
            <a:prstGeom prst="rect">
              <a:avLst/>
            </a:prstGeom>
          </p:spPr>
          <p:txBody>
            <a:bodyPr lIns="99328" tIns="99328" rIns="99328" bIns="99328" rtlCol="0" anchor="ctr"/>
            <a:lstStyle/>
            <a:p>
              <a:pPr marL="0" marR="0" lvl="0" indent="0" algn="ctr" defTabSz="914400" rtl="0" eaLnBrk="1" fontAlgn="auto" latinLnBrk="0" hangingPunct="1">
                <a:lnSpc>
                  <a:spcPts val="1157"/>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8" name="TextBox 52">
            <a:extLst>
              <a:ext uri="{FF2B5EF4-FFF2-40B4-BE49-F238E27FC236}">
                <a16:creationId xmlns:a16="http://schemas.microsoft.com/office/drawing/2014/main" id="{D20B2C8D-5C02-BC64-DEA7-7A24EC9ED47B}"/>
              </a:ext>
            </a:extLst>
          </p:cNvPr>
          <p:cNvSpPr txBox="1"/>
          <p:nvPr/>
        </p:nvSpPr>
        <p:spPr>
          <a:xfrm>
            <a:off x="2306213" y="5467390"/>
            <a:ext cx="529481" cy="785372"/>
          </a:xfrm>
          <a:prstGeom prst="rect">
            <a:avLst/>
          </a:prstGeom>
        </p:spPr>
        <p:txBody>
          <a:bodyPr lIns="0" tIns="0" rIns="0" bIns="0" rtlCol="0" anchor="t">
            <a:spAutoFit/>
          </a:bodyPr>
          <a:lstStyle/>
          <a:p>
            <a:pPr marL="0" marR="0" lvl="0" indent="0" algn="ctr" defTabSz="914400" rtl="0" eaLnBrk="1" fontAlgn="auto" latinLnBrk="0" hangingPunct="1">
              <a:lnSpc>
                <a:spcPts val="5128"/>
              </a:lnSpc>
              <a:spcBef>
                <a:spcPts val="0"/>
              </a:spcBef>
              <a:spcAft>
                <a:spcPts val="0"/>
              </a:spcAft>
              <a:buClrTx/>
              <a:buSzTx/>
              <a:buFontTx/>
              <a:buNone/>
              <a:tabLst/>
              <a:defRPr/>
            </a:pPr>
            <a:r>
              <a:rPr kumimoji="0" lang="en-US" sz="5233" b="0" i="0" u="none" strike="noStrike" kern="1200" cap="none" spc="261" normalizeH="0" baseline="0" noProof="0" dirty="0">
                <a:ln>
                  <a:noFill/>
                </a:ln>
                <a:solidFill>
                  <a:srgbClr val="2A2B39"/>
                </a:solidFill>
                <a:effectLst/>
                <a:uLnTx/>
                <a:uFillTx/>
                <a:latin typeface="Ballpoint"/>
                <a:ea typeface="Ballpoint"/>
                <a:cs typeface="Ballpoint"/>
                <a:sym typeface="Ballpoint"/>
              </a:rPr>
              <a:t>4</a:t>
            </a:r>
          </a:p>
        </p:txBody>
      </p:sp>
      <p:sp>
        <p:nvSpPr>
          <p:cNvPr id="109" name="TextBox 53">
            <a:extLst>
              <a:ext uri="{FF2B5EF4-FFF2-40B4-BE49-F238E27FC236}">
                <a16:creationId xmlns:a16="http://schemas.microsoft.com/office/drawing/2014/main" id="{26AB7B7D-916A-663E-C196-0CC877306169}"/>
              </a:ext>
            </a:extLst>
          </p:cNvPr>
          <p:cNvSpPr txBox="1"/>
          <p:nvPr/>
        </p:nvSpPr>
        <p:spPr>
          <a:xfrm>
            <a:off x="1268061" y="6285161"/>
            <a:ext cx="2390218" cy="258574"/>
          </a:xfrm>
          <a:prstGeom prst="rect">
            <a:avLst/>
          </a:prstGeom>
        </p:spPr>
        <p:txBody>
          <a:bodyPr lIns="0" tIns="0" rIns="0" bIns="0" rtlCol="0" anchor="t">
            <a:spAutoFit/>
          </a:bodyPr>
          <a:lstStyle/>
          <a:p>
            <a:pPr marL="0" marR="0" lvl="0" indent="0" algn="ctr" defTabSz="914400" rtl="1" eaLnBrk="1" fontAlgn="auto" latinLnBrk="0" hangingPunct="1">
              <a:lnSpc>
                <a:spcPts val="1804"/>
              </a:lnSpc>
              <a:spcBef>
                <a:spcPct val="0"/>
              </a:spcBef>
              <a:spcAft>
                <a:spcPts val="0"/>
              </a:spcAft>
              <a:buClrTx/>
              <a:buSzTx/>
              <a:buFontTx/>
              <a:buNone/>
              <a:tabLst/>
              <a:defRPr/>
            </a:pPr>
            <a:r>
              <a:rPr kumimoji="0" lang="ar-EG" sz="2200" b="1" i="0" u="none" strike="noStrike" kern="1200" cap="none" spc="0" normalizeH="0" baseline="0" noProof="0">
                <a:ln>
                  <a:noFill/>
                </a:ln>
                <a:solidFill>
                  <a:srgbClr val="2A2B39"/>
                </a:solidFill>
                <a:effectLst/>
                <a:uLnTx/>
                <a:uFillTx/>
                <a:latin typeface="IBM Plex Sans Arabic Bold"/>
                <a:ea typeface="IBM Plex Sans Arabic Bold"/>
                <a:cs typeface="IBM Plex Sans Arabic Bold"/>
                <a:sym typeface="IBM Plex Sans Arabic Bold"/>
                <a:rtl/>
              </a:rPr>
              <a:t>الممارسة المستقلة</a:t>
            </a:r>
          </a:p>
        </p:txBody>
      </p:sp>
      <p:sp>
        <p:nvSpPr>
          <p:cNvPr id="110" name="Freeform 4">
            <a:extLst>
              <a:ext uri="{FF2B5EF4-FFF2-40B4-BE49-F238E27FC236}">
                <a16:creationId xmlns:a16="http://schemas.microsoft.com/office/drawing/2014/main" id="{BF9C0FA8-D476-FC70-DA76-9A4D8C8D88ED}"/>
              </a:ext>
            </a:extLst>
          </p:cNvPr>
          <p:cNvSpPr/>
          <p:nvPr/>
        </p:nvSpPr>
        <p:spPr>
          <a:xfrm rot="1984189" flipV="1">
            <a:off x="13473296" y="4098280"/>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56">
            <a:extLst>
              <a:ext uri="{FF2B5EF4-FFF2-40B4-BE49-F238E27FC236}">
                <a16:creationId xmlns:a16="http://schemas.microsoft.com/office/drawing/2014/main" id="{382BB3D0-252E-6B4B-58C2-C12021C0D277}"/>
              </a:ext>
            </a:extLst>
          </p:cNvPr>
          <p:cNvSpPr txBox="1"/>
          <p:nvPr/>
        </p:nvSpPr>
        <p:spPr>
          <a:xfrm>
            <a:off x="994265" y="7229377"/>
            <a:ext cx="2987679" cy="1542730"/>
          </a:xfrm>
          <a:prstGeom prst="rect">
            <a:avLst/>
          </a:prstGeom>
        </p:spPr>
        <p:txBody>
          <a:bodyPr wrap="square" lIns="0" tIns="0" rIns="0" bIns="0" rtlCol="0" anchor="t">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1800" b="0" i="0" u="none" strike="noStrike" kern="1200" cap="none" spc="0" normalizeH="0" baseline="0" noProof="0" dirty="0">
                <a:ln>
                  <a:noFill/>
                </a:ln>
                <a:solidFill>
                  <a:srgbClr val="2A2B39"/>
                </a:solidFill>
                <a:effectLst/>
                <a:uLnTx/>
                <a:uFillTx/>
                <a:latin typeface="IBM Plex Sans Arabic"/>
                <a:ea typeface="+mn-ea"/>
                <a:cs typeface="IBM Plex Sans Arabic"/>
                <a:rtl/>
              </a:rPr>
              <a:t>يقدم منشط الورشة نوع الممارسة المستقلة المطلوبة من المتعلم في هذا النشاط.</a:t>
            </a:r>
          </a:p>
          <a:p>
            <a:pPr marL="0" marR="0" lvl="0" indent="0" algn="ctr" defTabSz="914400" rtl="1" eaLnBrk="1" fontAlgn="auto" latinLnBrk="0" hangingPunct="1">
              <a:lnSpc>
                <a:spcPts val="2430"/>
              </a:lnSpc>
              <a:spcBef>
                <a:spcPts val="0"/>
              </a:spcBef>
              <a:spcAft>
                <a:spcPts val="0"/>
              </a:spcAft>
              <a:buClrTx/>
              <a:buSzTx/>
              <a:buFontTx/>
              <a:buNone/>
              <a:tabLst/>
              <a:defRPr/>
            </a:pPr>
            <a:endParaRPr kumimoji="0" lang="ar-EG" sz="1699" b="0" i="0" u="none" strike="noStrike" kern="1200" cap="none" spc="42" normalizeH="0" baseline="0" noProof="0" dirty="0">
              <a:ln>
                <a:noFill/>
              </a:ln>
              <a:solidFill>
                <a:srgbClr val="242424"/>
              </a:solidFill>
              <a:effectLst/>
              <a:uLnTx/>
              <a:uFillTx/>
              <a:latin typeface="IBM Plex Sans Arabic"/>
              <a:ea typeface="IBM Plex Sans Arabic"/>
              <a:cs typeface="IBM Plex Sans Arabic"/>
              <a:sym typeface="IBM Plex Sans Arabic"/>
              <a:rtl/>
            </a:endParaRPr>
          </a:p>
        </p:txBody>
      </p:sp>
      <p:grpSp>
        <p:nvGrpSpPr>
          <p:cNvPr id="20" name="Group 11">
            <a:extLst>
              <a:ext uri="{FF2B5EF4-FFF2-40B4-BE49-F238E27FC236}">
                <a16:creationId xmlns:a16="http://schemas.microsoft.com/office/drawing/2014/main" id="{D676AEE6-FC5F-8CDE-3A9B-0499BF3BE746}"/>
              </a:ext>
            </a:extLst>
          </p:cNvPr>
          <p:cNvGrpSpPr/>
          <p:nvPr/>
        </p:nvGrpSpPr>
        <p:grpSpPr>
          <a:xfrm>
            <a:off x="4838558" y="377080"/>
            <a:ext cx="8557141" cy="1462740"/>
            <a:chOff x="1787" y="0"/>
            <a:chExt cx="4527112" cy="706045"/>
          </a:xfrm>
        </p:grpSpPr>
        <p:sp>
          <p:nvSpPr>
            <p:cNvPr id="21" name="Freeform 12">
              <a:extLst>
                <a:ext uri="{FF2B5EF4-FFF2-40B4-BE49-F238E27FC236}">
                  <a16:creationId xmlns:a16="http://schemas.microsoft.com/office/drawing/2014/main" id="{F875A180-607F-C026-802A-2E54884EC8C0}"/>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3" name="TextBox 13">
              <a:extLst>
                <a:ext uri="{FF2B5EF4-FFF2-40B4-BE49-F238E27FC236}">
                  <a16:creationId xmlns:a16="http://schemas.microsoft.com/office/drawing/2014/main" id="{5C306C05-47FE-A021-B178-AF9B9F51C7C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4" name="TextBox 17">
            <a:extLst>
              <a:ext uri="{FF2B5EF4-FFF2-40B4-BE49-F238E27FC236}">
                <a16:creationId xmlns:a16="http://schemas.microsoft.com/office/drawing/2014/main" id="{36A05143-340A-0672-7DF5-B46152736F88}"/>
              </a:ext>
            </a:extLst>
          </p:cNvPr>
          <p:cNvSpPr txBox="1"/>
          <p:nvPr/>
        </p:nvSpPr>
        <p:spPr>
          <a:xfrm>
            <a:off x="6108747" y="538270"/>
            <a:ext cx="5683900" cy="987450"/>
          </a:xfrm>
          <a:prstGeom prst="rect">
            <a:avLst/>
          </a:prstGeom>
        </p:spPr>
        <p:txBody>
          <a:bodyPr wrap="square" lIns="0" tIns="0" rIns="0" bIns="0" rtlCol="0" anchor="t">
            <a:spAutoFit/>
          </a:bodyPr>
          <a:lstStyle/>
          <a:p>
            <a:pPr marL="0" lvl="0" indent="0" algn="ctr" rtl="1">
              <a:lnSpc>
                <a:spcPts val="7749"/>
              </a:lnSpc>
              <a:spcBef>
                <a:spcPct val="0"/>
              </a:spcBef>
            </a:pP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رمي الكرة</a:t>
            </a:r>
          </a:p>
        </p:txBody>
      </p:sp>
    </p:spTree>
    <p:extLst>
      <p:ext uri="{BB962C8B-B14F-4D97-AF65-F5344CB8AC3E}">
        <p14:creationId xmlns:p14="http://schemas.microsoft.com/office/powerpoint/2010/main" val="10563482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3448A-9ECC-2C9E-0C44-BDA4E63A55ED}"/>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2762F159-9967-816F-8B31-E491C755B350}"/>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0FE8A18A-4A63-83B5-9973-5798A083E1A2}"/>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6ED784F0-301D-0A07-F1BC-5D982D07137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55A26043-6B02-458E-3BF8-5976B07F9E8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3A4EA665-29B1-B739-52ED-08D80BE4E362}"/>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39A4524-0E5E-D897-B49E-01E681259C2D}"/>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014D06D2-39F3-B33E-A6BC-1B46D3F8E14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04873C3D-EFBD-75B0-64B3-754DF05B3DA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937C4F4B-8C0A-7C84-BD0B-B5CA5F315488}"/>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A950AB1B-F1AE-82DF-0F66-C089E142F3BB}"/>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D9103F4A-01F6-82AD-2646-6BC1EA2FF998}"/>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27554823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73BEE-BC07-76F0-065C-09655EBD9CF5}"/>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69B061F6-FF8D-85A5-7B1D-2EF0CA6321DF}"/>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70C6E98-E451-2161-904B-6771B2FD5386}"/>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5E6D202-43BB-02E7-33FB-21815955435E}"/>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DA8633C1-62A5-0244-F907-C64BC5435FEC}"/>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B150DA12-D25B-32C8-2C77-14BAEBEEC2A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E8FE2C2-FB09-074B-39F8-EBA470E45601}"/>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CF18FA2E-379C-7A0B-1BC6-D6C590EE98F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AAC2CBC6-B7BC-3D1B-BC4D-CD9A621E30B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EF96DC11-275A-B6A9-B00A-F5AE9AE2A512}"/>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49670045-33E1-FDE9-CBE9-47CA8D5B2258}"/>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BB46CE29-1C1A-E1B6-D6D1-B65308FFDD01}"/>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15090781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398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r" defTabSz="13716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6" name="Group 6"/>
          <p:cNvGrpSpPr/>
          <p:nvPr/>
        </p:nvGrpSpPr>
        <p:grpSpPr>
          <a:xfrm>
            <a:off x="9198336" y="-202559"/>
            <a:ext cx="13109885" cy="10574467"/>
            <a:chOff x="0" y="0"/>
            <a:chExt cx="649921" cy="356264"/>
          </a:xfrm>
        </p:grpSpPr>
        <p:sp>
          <p:nvSpPr>
            <p:cNvPr id="7" name="Freeform 7"/>
            <p:cNvSpPr/>
            <p:nvPr/>
          </p:nvSpPr>
          <p:spPr>
            <a:xfrm>
              <a:off x="0" y="0"/>
              <a:ext cx="649921" cy="356264"/>
            </a:xfrm>
            <a:custGeom>
              <a:avLst/>
              <a:gdLst/>
              <a:ahLst/>
              <a:cxnLst/>
              <a:rect l="l" t="t" r="r" b="b"/>
              <a:pathLst>
                <a:path w="649921" h="356264">
                  <a:moveTo>
                    <a:pt x="446721" y="0"/>
                  </a:moveTo>
                  <a:lnTo>
                    <a:pt x="0" y="0"/>
                  </a:lnTo>
                  <a:lnTo>
                    <a:pt x="203200" y="356264"/>
                  </a:lnTo>
                  <a:lnTo>
                    <a:pt x="649921" y="356264"/>
                  </a:lnTo>
                  <a:lnTo>
                    <a:pt x="446721" y="0"/>
                  </a:lnTo>
                  <a:close/>
                </a:path>
              </a:pathLst>
            </a:custGeom>
            <a:blipFill>
              <a:blip r:embed="rId3"/>
              <a:stretch>
                <a:fillRect l="-37430" b="-31309"/>
              </a:stretch>
            </a:blipFill>
            <a:ln w="95250" cap="sq">
              <a:solidFill>
                <a:srgbClr val="FFFFFF"/>
              </a:solidFill>
              <a:prstDash val="solid"/>
              <a:miter/>
            </a:ln>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8" name="Freeform 8"/>
          <p:cNvSpPr/>
          <p:nvPr/>
        </p:nvSpPr>
        <p:spPr>
          <a:xfrm>
            <a:off x="-3484207" y="-1056669"/>
            <a:ext cx="2407352" cy="2085369"/>
          </a:xfrm>
          <a:custGeom>
            <a:avLst/>
            <a:gdLst/>
            <a:ahLst/>
            <a:cxnLst/>
            <a:rect l="l" t="t" r="r" b="b"/>
            <a:pathLst>
              <a:path w="2407352" h="2085369">
                <a:moveTo>
                  <a:pt x="0" y="0"/>
                </a:moveTo>
                <a:lnTo>
                  <a:pt x="2407352" y="0"/>
                </a:lnTo>
                <a:lnTo>
                  <a:pt x="2407352" y="2085369"/>
                </a:lnTo>
                <a:lnTo>
                  <a:pt x="0" y="2085369"/>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2" name="Group 12"/>
          <p:cNvGrpSpPr/>
          <p:nvPr/>
        </p:nvGrpSpPr>
        <p:grpSpPr>
          <a:xfrm>
            <a:off x="18442091" y="7841531"/>
            <a:ext cx="3297215" cy="2833544"/>
            <a:chOff x="0" y="0"/>
            <a:chExt cx="812800" cy="698500"/>
          </a:xfrm>
        </p:grpSpPr>
        <p:sp>
          <p:nvSpPr>
            <p:cNvPr id="13" name="Freeform 1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TextBox 14"/>
            <p:cNvSpPr txBox="1"/>
            <p:nvPr/>
          </p:nvSpPr>
          <p:spPr>
            <a:xfrm>
              <a:off x="114300" y="-47625"/>
              <a:ext cx="584200" cy="746125"/>
            </a:xfrm>
            <a:prstGeom prst="rect">
              <a:avLst/>
            </a:prstGeom>
          </p:spPr>
          <p:txBody>
            <a:bodyPr lIns="50801" tIns="50801" rIns="50801" bIns="50801" rtlCol="0" anchor="ctr"/>
            <a:lstStyle/>
            <a:p>
              <a:pPr marL="0" marR="0" lvl="0" indent="0" algn="ctr" defTabSz="13716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5" name="Group 15"/>
          <p:cNvGrpSpPr/>
          <p:nvPr/>
        </p:nvGrpSpPr>
        <p:grpSpPr>
          <a:xfrm>
            <a:off x="13064635" y="9966640"/>
            <a:ext cx="5377289" cy="480194"/>
            <a:chOff x="0" y="0"/>
            <a:chExt cx="1586687" cy="141692"/>
          </a:xfrm>
        </p:grpSpPr>
        <p:sp>
          <p:nvSpPr>
            <p:cNvPr id="16" name="Freeform 16"/>
            <p:cNvSpPr/>
            <p:nvPr/>
          </p:nvSpPr>
          <p:spPr>
            <a:xfrm>
              <a:off x="0" y="0"/>
              <a:ext cx="1586687" cy="141692"/>
            </a:xfrm>
            <a:custGeom>
              <a:avLst/>
              <a:gdLst/>
              <a:ahLst/>
              <a:cxnLst/>
              <a:rect l="l" t="t" r="r" b="b"/>
              <a:pathLst>
                <a:path w="1586687" h="141692">
                  <a:moveTo>
                    <a:pt x="70846" y="0"/>
                  </a:moveTo>
                  <a:lnTo>
                    <a:pt x="1515841" y="0"/>
                  </a:lnTo>
                  <a:cubicBezTo>
                    <a:pt x="1534631" y="0"/>
                    <a:pt x="1552651" y="7464"/>
                    <a:pt x="1565937" y="20750"/>
                  </a:cubicBezTo>
                  <a:cubicBezTo>
                    <a:pt x="1579223" y="34036"/>
                    <a:pt x="1586687" y="52056"/>
                    <a:pt x="1586687" y="70846"/>
                  </a:cubicBezTo>
                  <a:lnTo>
                    <a:pt x="1586687" y="70846"/>
                  </a:lnTo>
                  <a:cubicBezTo>
                    <a:pt x="1586687" y="109973"/>
                    <a:pt x="1554968" y="141692"/>
                    <a:pt x="1515841" y="141692"/>
                  </a:cubicBezTo>
                  <a:lnTo>
                    <a:pt x="70846" y="141692"/>
                  </a:lnTo>
                  <a:cubicBezTo>
                    <a:pt x="52056" y="141692"/>
                    <a:pt x="34036" y="134228"/>
                    <a:pt x="20750" y="120942"/>
                  </a:cubicBezTo>
                  <a:cubicBezTo>
                    <a:pt x="7464" y="107655"/>
                    <a:pt x="0" y="89635"/>
                    <a:pt x="0" y="70846"/>
                  </a:cubicBezTo>
                  <a:lnTo>
                    <a:pt x="0" y="70846"/>
                  </a:lnTo>
                  <a:cubicBezTo>
                    <a:pt x="0" y="52056"/>
                    <a:pt x="7464" y="34036"/>
                    <a:pt x="20750" y="20750"/>
                  </a:cubicBezTo>
                  <a:cubicBezTo>
                    <a:pt x="34036" y="7464"/>
                    <a:pt x="52056" y="0"/>
                    <a:pt x="70846" y="0"/>
                  </a:cubicBezTo>
                  <a:close/>
                </a:path>
              </a:pathLst>
            </a:custGeom>
            <a:solidFill>
              <a:srgbClr val="F48924"/>
            </a:solid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TextBox 17"/>
            <p:cNvSpPr txBox="1"/>
            <p:nvPr/>
          </p:nvSpPr>
          <p:spPr>
            <a:xfrm>
              <a:off x="0" y="-47625"/>
              <a:ext cx="1586687" cy="189317"/>
            </a:xfrm>
            <a:prstGeom prst="rect">
              <a:avLst/>
            </a:prstGeom>
          </p:spPr>
          <p:txBody>
            <a:bodyPr lIns="50801" tIns="50801" rIns="50801" bIns="50801" rtlCol="0" anchor="ctr"/>
            <a:lstStyle/>
            <a:p>
              <a:pPr marL="0" marR="0" lvl="0" indent="0" algn="ctr" defTabSz="1371600" rtl="0" eaLnBrk="1" fontAlgn="auto" latinLnBrk="0" hangingPunct="1">
                <a:lnSpc>
                  <a:spcPts val="26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8" name="Group 18"/>
          <p:cNvGrpSpPr/>
          <p:nvPr/>
        </p:nvGrpSpPr>
        <p:grpSpPr>
          <a:xfrm>
            <a:off x="-2857752" y="9108499"/>
            <a:ext cx="5210522" cy="4477793"/>
            <a:chOff x="0" y="0"/>
            <a:chExt cx="812800" cy="698500"/>
          </a:xfrm>
        </p:grpSpPr>
        <p:sp>
          <p:nvSpPr>
            <p:cNvPr id="19" name="Freeform 19"/>
            <p:cNvSpPr/>
            <p:nvPr/>
          </p:nvSpPr>
          <p:spPr>
            <a:xfrm>
              <a:off x="13627" y="0"/>
              <a:ext cx="785546" cy="698500"/>
            </a:xfrm>
            <a:custGeom>
              <a:avLst/>
              <a:gdLst/>
              <a:ahLst/>
              <a:cxnLst/>
              <a:rect l="l" t="t" r="r" b="b"/>
              <a:pathLst>
                <a:path w="785546" h="698500">
                  <a:moveTo>
                    <a:pt x="773768" y="392915"/>
                  </a:moveTo>
                  <a:lnTo>
                    <a:pt x="621378" y="654835"/>
                  </a:lnTo>
                  <a:cubicBezTo>
                    <a:pt x="605649" y="681869"/>
                    <a:pt x="576732" y="698500"/>
                    <a:pt x="545455" y="698500"/>
                  </a:cubicBezTo>
                  <a:lnTo>
                    <a:pt x="240091" y="698500"/>
                  </a:lnTo>
                  <a:cubicBezTo>
                    <a:pt x="208814" y="698500"/>
                    <a:pt x="179897" y="681869"/>
                    <a:pt x="164168" y="654835"/>
                  </a:cubicBezTo>
                  <a:lnTo>
                    <a:pt x="11778" y="392915"/>
                  </a:lnTo>
                  <a:cubicBezTo>
                    <a:pt x="-3926" y="365923"/>
                    <a:pt x="-3926" y="332577"/>
                    <a:pt x="11778" y="305585"/>
                  </a:cubicBezTo>
                  <a:lnTo>
                    <a:pt x="164168" y="43665"/>
                  </a:lnTo>
                  <a:cubicBezTo>
                    <a:pt x="179897" y="16631"/>
                    <a:pt x="208814" y="0"/>
                    <a:pt x="240091" y="0"/>
                  </a:cubicBezTo>
                  <a:lnTo>
                    <a:pt x="545455" y="0"/>
                  </a:lnTo>
                  <a:cubicBezTo>
                    <a:pt x="576732" y="0"/>
                    <a:pt x="605649" y="16631"/>
                    <a:pt x="621378" y="43665"/>
                  </a:cubicBezTo>
                  <a:lnTo>
                    <a:pt x="773768" y="305585"/>
                  </a:lnTo>
                  <a:cubicBezTo>
                    <a:pt x="789472" y="332577"/>
                    <a:pt x="789472" y="365923"/>
                    <a:pt x="773768" y="392915"/>
                  </a:cubicBezTo>
                  <a:close/>
                </a:path>
              </a:pathLst>
            </a:custGeom>
            <a:solidFill>
              <a:srgbClr val="243B55"/>
            </a:solidFill>
            <a:ln cap="rnd">
              <a:noFill/>
              <a:prstDash val="solid"/>
              <a:round/>
            </a:ln>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TextBox 20"/>
            <p:cNvSpPr txBox="1"/>
            <p:nvPr/>
          </p:nvSpPr>
          <p:spPr>
            <a:xfrm>
              <a:off x="114300" y="-47625"/>
              <a:ext cx="584200" cy="746125"/>
            </a:xfrm>
            <a:prstGeom prst="rect">
              <a:avLst/>
            </a:prstGeom>
          </p:spPr>
          <p:txBody>
            <a:bodyPr lIns="50801" tIns="50801" rIns="50801" bIns="50801" rtlCol="0" anchor="ctr"/>
            <a:lstStyle/>
            <a:p>
              <a:pPr marL="0" marR="0" lvl="0" indent="0" algn="ctr" defTabSz="13716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21" name="Group 21"/>
          <p:cNvGrpSpPr/>
          <p:nvPr/>
        </p:nvGrpSpPr>
        <p:grpSpPr>
          <a:xfrm>
            <a:off x="-439462" y="9918994"/>
            <a:ext cx="3297215" cy="2833544"/>
            <a:chOff x="0" y="0"/>
            <a:chExt cx="812800" cy="698500"/>
          </a:xfrm>
        </p:grpSpPr>
        <p:sp>
          <p:nvSpPr>
            <p:cNvPr id="22" name="Freeform 22"/>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solidFill>
                <a:srgbClr val="F48924"/>
              </a:solidFill>
              <a:prstDash val="solid"/>
              <a:miter/>
            </a:ln>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TextBox 23"/>
            <p:cNvSpPr txBox="1"/>
            <p:nvPr/>
          </p:nvSpPr>
          <p:spPr>
            <a:xfrm>
              <a:off x="114300" y="-47625"/>
              <a:ext cx="584200" cy="746125"/>
            </a:xfrm>
            <a:prstGeom prst="rect">
              <a:avLst/>
            </a:prstGeom>
          </p:spPr>
          <p:txBody>
            <a:bodyPr lIns="50801" tIns="50801" rIns="50801" bIns="50801" rtlCol="0" anchor="ctr"/>
            <a:lstStyle/>
            <a:p>
              <a:pPr marL="0" marR="0" lvl="0" indent="0" algn="ctr" defTabSz="13716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24" name="Freeform 24"/>
          <p:cNvSpPr/>
          <p:nvPr/>
        </p:nvSpPr>
        <p:spPr>
          <a:xfrm>
            <a:off x="-2763908" y="8728331"/>
            <a:ext cx="1059176" cy="681845"/>
          </a:xfrm>
          <a:custGeom>
            <a:avLst/>
            <a:gdLst/>
            <a:ahLst/>
            <a:cxnLst/>
            <a:rect l="l" t="t" r="r" b="b"/>
            <a:pathLst>
              <a:path w="1059176" h="681844">
                <a:moveTo>
                  <a:pt x="0" y="0"/>
                </a:moveTo>
                <a:lnTo>
                  <a:pt x="1059176" y="0"/>
                </a:lnTo>
                <a:lnTo>
                  <a:pt x="1059176" y="681844"/>
                </a:lnTo>
                <a:lnTo>
                  <a:pt x="0" y="68184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25"/>
          <p:cNvSpPr/>
          <p:nvPr/>
        </p:nvSpPr>
        <p:spPr>
          <a:xfrm rot="-10800000">
            <a:off x="-2594460" y="-758507"/>
            <a:ext cx="2164275" cy="1111896"/>
          </a:xfrm>
          <a:custGeom>
            <a:avLst/>
            <a:gdLst/>
            <a:ahLst/>
            <a:cxnLst/>
            <a:rect l="l" t="t" r="r" b="b"/>
            <a:pathLst>
              <a:path w="2164275" h="1111896">
                <a:moveTo>
                  <a:pt x="0" y="0"/>
                </a:moveTo>
                <a:lnTo>
                  <a:pt x="2164275" y="0"/>
                </a:lnTo>
                <a:lnTo>
                  <a:pt x="2164275" y="1111897"/>
                </a:lnTo>
                <a:lnTo>
                  <a:pt x="0" y="11118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29" name="Groupe 28">
            <a:extLst>
              <a:ext uri="{FF2B5EF4-FFF2-40B4-BE49-F238E27FC236}">
                <a16:creationId xmlns:a16="http://schemas.microsoft.com/office/drawing/2014/main" id="{A25C3A70-B7FB-9D8F-0333-85AF1BA6BDA5}"/>
              </a:ext>
            </a:extLst>
          </p:cNvPr>
          <p:cNvGrpSpPr/>
          <p:nvPr/>
        </p:nvGrpSpPr>
        <p:grpSpPr>
          <a:xfrm>
            <a:off x="2074804" y="942617"/>
            <a:ext cx="10553572" cy="8344373"/>
            <a:chOff x="-5559784" y="-78812"/>
            <a:chExt cx="15088632" cy="10624962"/>
          </a:xfrm>
        </p:grpSpPr>
        <p:grpSp>
          <p:nvGrpSpPr>
            <p:cNvPr id="30" name="Group 6">
              <a:extLst>
                <a:ext uri="{FF2B5EF4-FFF2-40B4-BE49-F238E27FC236}">
                  <a16:creationId xmlns:a16="http://schemas.microsoft.com/office/drawing/2014/main" id="{7036C698-D76D-1536-91F3-8725DD3E9A88}"/>
                </a:ext>
              </a:extLst>
            </p:cNvPr>
            <p:cNvGrpSpPr/>
            <p:nvPr/>
          </p:nvGrpSpPr>
          <p:grpSpPr>
            <a:xfrm>
              <a:off x="-2629525" y="1632847"/>
              <a:ext cx="12158373" cy="6704152"/>
              <a:chOff x="7260" y="-66675"/>
              <a:chExt cx="1473908" cy="812716"/>
            </a:xfrm>
          </p:grpSpPr>
          <p:sp>
            <p:nvSpPr>
              <p:cNvPr id="35" name="Freeform 7">
                <a:extLst>
                  <a:ext uri="{FF2B5EF4-FFF2-40B4-BE49-F238E27FC236}">
                    <a16:creationId xmlns:a16="http://schemas.microsoft.com/office/drawing/2014/main" id="{BE894CAB-D8EA-CDD9-6746-5C41785398AE}"/>
                  </a:ext>
                </a:extLst>
              </p:cNvPr>
              <p:cNvSpPr/>
              <p:nvPr/>
            </p:nvSpPr>
            <p:spPr>
              <a:xfrm>
                <a:off x="7260" y="0"/>
                <a:ext cx="1473908"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6" name="TextBox 8">
                <a:extLst>
                  <a:ext uri="{FF2B5EF4-FFF2-40B4-BE49-F238E27FC236}">
                    <a16:creationId xmlns:a16="http://schemas.microsoft.com/office/drawing/2014/main" id="{549C4367-456D-D802-6EB3-D6383C5B5B4A}"/>
                  </a:ext>
                </a:extLst>
              </p:cNvPr>
              <p:cNvSpPr txBox="1"/>
              <p:nvPr/>
            </p:nvSpPr>
            <p:spPr>
              <a:xfrm>
                <a:off x="114300" y="-66675"/>
                <a:ext cx="1088493" cy="812716"/>
              </a:xfrm>
              <a:prstGeom prst="rect">
                <a:avLst/>
              </a:prstGeom>
            </p:spPr>
            <p:txBody>
              <a:bodyPr lIns="59834" tIns="59834" rIns="59834" bIns="59834" rtlCol="0" anchor="ctr"/>
              <a:lstStyle/>
              <a:p>
                <a:pPr marL="0" marR="0" lvl="0" indent="0" algn="ctr" defTabSz="914400" rtl="0" eaLnBrk="1" fontAlgn="auto" latinLnBrk="0" hangingPunct="1">
                  <a:lnSpc>
                    <a:spcPts val="375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1" name="Freeform 9">
              <a:extLst>
                <a:ext uri="{FF2B5EF4-FFF2-40B4-BE49-F238E27FC236}">
                  <a16:creationId xmlns:a16="http://schemas.microsoft.com/office/drawing/2014/main" id="{174D3094-AC44-E7A8-7772-C42289CD08F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32" name="Group 10">
              <a:extLst>
                <a:ext uri="{FF2B5EF4-FFF2-40B4-BE49-F238E27FC236}">
                  <a16:creationId xmlns:a16="http://schemas.microsoft.com/office/drawing/2014/main" id="{B92AE475-E66F-DCF3-1FF9-7587BF8CEEC5}"/>
                </a:ext>
              </a:extLst>
            </p:cNvPr>
            <p:cNvGrpSpPr/>
            <p:nvPr/>
          </p:nvGrpSpPr>
          <p:grpSpPr>
            <a:xfrm>
              <a:off x="-5559784" y="-78812"/>
              <a:ext cx="12651342" cy="9939566"/>
              <a:chOff x="-78408" y="-66675"/>
              <a:chExt cx="1143129" cy="898102"/>
            </a:xfrm>
          </p:grpSpPr>
          <p:sp>
            <p:nvSpPr>
              <p:cNvPr id="33" name="Freeform 11">
                <a:extLst>
                  <a:ext uri="{FF2B5EF4-FFF2-40B4-BE49-F238E27FC236}">
                    <a16:creationId xmlns:a16="http://schemas.microsoft.com/office/drawing/2014/main" id="{26061100-43EE-55C4-CCD2-78C3EC6168CF}"/>
                  </a:ext>
                </a:extLst>
              </p:cNvPr>
              <p:cNvSpPr/>
              <p:nvPr/>
            </p:nvSpPr>
            <p:spPr>
              <a:xfrm>
                <a:off x="-78408" y="0"/>
                <a:ext cx="1143129"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TextBox 12">
                <a:extLst>
                  <a:ext uri="{FF2B5EF4-FFF2-40B4-BE49-F238E27FC236}">
                    <a16:creationId xmlns:a16="http://schemas.microsoft.com/office/drawing/2014/main" id="{F7BC90A4-4278-E3E1-6A71-E0877D874ED6}"/>
                  </a:ext>
                </a:extLst>
              </p:cNvPr>
              <p:cNvSpPr txBox="1"/>
              <p:nvPr/>
            </p:nvSpPr>
            <p:spPr>
              <a:xfrm>
                <a:off x="114300" y="-66675"/>
                <a:ext cx="842166" cy="898102"/>
              </a:xfrm>
              <a:prstGeom prst="rect">
                <a:avLst/>
              </a:prstGeom>
            </p:spPr>
            <p:txBody>
              <a:bodyPr lIns="59834" tIns="59834" rIns="59834" bIns="59834" rtlCol="0" anchor="ctr"/>
              <a:lstStyle/>
              <a:p>
                <a:pPr marL="0" marR="0" lvl="0" indent="0" algn="ctr" defTabSz="914400" rtl="1" eaLnBrk="1" fontAlgn="auto" latinLnBrk="0" hangingPunct="1">
                  <a:lnSpc>
                    <a:spcPts val="375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sp>
        <p:nvSpPr>
          <p:cNvPr id="37" name="TextBox 34">
            <a:extLst>
              <a:ext uri="{FF2B5EF4-FFF2-40B4-BE49-F238E27FC236}">
                <a16:creationId xmlns:a16="http://schemas.microsoft.com/office/drawing/2014/main" id="{FEDEEFC8-05A7-528E-5CC5-F43AC1A5144E}"/>
              </a:ext>
            </a:extLst>
          </p:cNvPr>
          <p:cNvSpPr txBox="1"/>
          <p:nvPr/>
        </p:nvSpPr>
        <p:spPr>
          <a:xfrm>
            <a:off x="4101482" y="4016409"/>
            <a:ext cx="5149214" cy="1354217"/>
          </a:xfrm>
          <a:prstGeom prst="rect">
            <a:avLst/>
          </a:prstGeom>
        </p:spPr>
        <p:txBody>
          <a:bodyPr wrap="square" lIns="0" tIns="0" rIns="0" bIns="0" rtlCol="0" anchor="t">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88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 خلاصات التقاسم</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6E5603E-7B66-464A-336E-B4045D08A94C}"/>
              </a:ext>
            </a:extLst>
          </p:cNvPr>
          <p:cNvGrpSpPr/>
          <p:nvPr/>
        </p:nvGrpSpPr>
        <p:grpSpPr>
          <a:xfrm rot="10800000">
            <a:off x="11887200" y="994625"/>
            <a:ext cx="8999958" cy="7764850"/>
            <a:chOff x="-4692020" y="659100"/>
            <a:chExt cx="12867402" cy="9887050"/>
          </a:xfrm>
        </p:grpSpPr>
        <p:grpSp>
          <p:nvGrpSpPr>
            <p:cNvPr id="5" name="Group 6">
              <a:extLst>
                <a:ext uri="{FF2B5EF4-FFF2-40B4-BE49-F238E27FC236}">
                  <a16:creationId xmlns:a16="http://schemas.microsoft.com/office/drawing/2014/main" id="{796C24DB-6747-D1DA-C878-63B596C43CA4}"/>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4FCC7108-64DE-55DB-7A21-BA2341681D9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C388DB8D-7241-C5F9-51DB-E270CEB2A40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D04EF7C7-A7A3-1E3F-5539-DB92D13FB87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FF3E8E6A-98CF-50D6-014F-6AFBFA9E19BA}"/>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32A6505C-E3A7-F8F7-6A5B-7DACAB9637B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C6896125-9114-BAC0-41FF-18E780AEBCD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E7D696E9-81EC-363E-C551-B22FE6E388C9}"/>
              </a:ext>
            </a:extLst>
          </p:cNvPr>
          <p:cNvSpPr txBox="1"/>
          <p:nvPr/>
        </p:nvSpPr>
        <p:spPr>
          <a:xfrm>
            <a:off x="13212968" y="4533789"/>
            <a:ext cx="2192030" cy="923330"/>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ملاحق</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63D2-F639-1D31-869B-BA03D2B6B05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A5D05F-D132-215A-2461-1F65B666D8C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021CD360-025C-3E28-8417-C3204CD7FC5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1893729D-BA96-9B2B-8980-46C56FAD7027}"/>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C3BD756F-A18E-70E7-899F-8185E8FFA2F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92AE3A1A-007C-CFBA-54A9-85C2F0B778DC}"/>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EF1ADCFC-67E5-7D2B-44E2-310B192E08DD}"/>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1</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99255721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6D59-AA2D-69D5-9039-9A5C7CA8152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4F4C08-E077-D9D6-841C-DE6864C3595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482D4C03-9039-F18E-8B3A-F707648F5D7B}"/>
              </a:ext>
            </a:extLst>
          </p:cNvPr>
          <p:cNvSpPr/>
          <p:nvPr/>
        </p:nvSpPr>
        <p:spPr>
          <a:xfrm rot="917500" flipV="1">
            <a:off x="13926554" y="2689682"/>
            <a:ext cx="1662045" cy="598548"/>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5" name="Freeform 5">
            <a:extLst>
              <a:ext uri="{FF2B5EF4-FFF2-40B4-BE49-F238E27FC236}">
                <a16:creationId xmlns:a16="http://schemas.microsoft.com/office/drawing/2014/main" id="{5D6DB159-449A-D371-0215-D7B7FDE974D4}"/>
              </a:ext>
            </a:extLst>
          </p:cNvPr>
          <p:cNvSpPr/>
          <p:nvPr/>
        </p:nvSpPr>
        <p:spPr>
          <a:xfrm rot="20815199" flipH="1" flipV="1">
            <a:off x="2766284" y="2506696"/>
            <a:ext cx="2546227"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endParaRPr lang="fr-FR"/>
          </a:p>
        </p:txBody>
      </p:sp>
      <p:sp>
        <p:nvSpPr>
          <p:cNvPr id="7" name="Freeform 7">
            <a:extLst>
              <a:ext uri="{FF2B5EF4-FFF2-40B4-BE49-F238E27FC236}">
                <a16:creationId xmlns:a16="http://schemas.microsoft.com/office/drawing/2014/main" id="{469DF42B-FD9F-3DFE-9914-A94F3030A3C1}"/>
              </a:ext>
            </a:extLst>
          </p:cNvPr>
          <p:cNvSpPr/>
          <p:nvPr/>
        </p:nvSpPr>
        <p:spPr>
          <a:xfrm rot="1419572" flipV="1">
            <a:off x="9413808" y="2747914"/>
            <a:ext cx="954873" cy="469578"/>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DC9973E6-2912-91DF-4428-8FA3034928B6}"/>
              </a:ext>
            </a:extLst>
          </p:cNvPr>
          <p:cNvGrpSpPr/>
          <p:nvPr/>
        </p:nvGrpSpPr>
        <p:grpSpPr>
          <a:xfrm>
            <a:off x="7133334" y="1295810"/>
            <a:ext cx="5973066" cy="1328894"/>
            <a:chOff x="0" y="0"/>
            <a:chExt cx="3172940" cy="796749"/>
          </a:xfrm>
        </p:grpSpPr>
        <p:sp>
          <p:nvSpPr>
            <p:cNvPr id="9" name="Freeform 9">
              <a:extLst>
                <a:ext uri="{FF2B5EF4-FFF2-40B4-BE49-F238E27FC236}">
                  <a16:creationId xmlns:a16="http://schemas.microsoft.com/office/drawing/2014/main" id="{A7F84A90-568E-15F7-706F-8B73599CCB16}"/>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28F6C026-4CEE-22AC-95BE-EA10DBB69AE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CAF42B8-E169-9C7B-CF26-5F9016C5321C}"/>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89024D36-4FF2-1E66-BB04-6E860EA99229}"/>
              </a:ext>
            </a:extLst>
          </p:cNvPr>
          <p:cNvGrpSpPr/>
          <p:nvPr/>
        </p:nvGrpSpPr>
        <p:grpSpPr>
          <a:xfrm>
            <a:off x="3866183" y="3458411"/>
            <a:ext cx="10434038" cy="4432801"/>
            <a:chOff x="0" y="0"/>
            <a:chExt cx="2541682" cy="2496304"/>
          </a:xfrm>
        </p:grpSpPr>
        <p:sp>
          <p:nvSpPr>
            <p:cNvPr id="13" name="Freeform 13">
              <a:extLst>
                <a:ext uri="{FF2B5EF4-FFF2-40B4-BE49-F238E27FC236}">
                  <a16:creationId xmlns:a16="http://schemas.microsoft.com/office/drawing/2014/main" id="{E23BFAAA-996D-49E8-E803-1C71D8FCCDA9}"/>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B3876AAA-0BA1-EB70-F804-D4769902AF7D}"/>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4F02E2E1-B9AB-F3EA-0223-8E68B54BCF8C}"/>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F9C7E8AF-3F83-7ABC-69A0-16A5FCEE8F68}"/>
              </a:ext>
            </a:extLst>
          </p:cNvPr>
          <p:cNvGrpSpPr/>
          <p:nvPr/>
        </p:nvGrpSpPr>
        <p:grpSpPr>
          <a:xfrm>
            <a:off x="14448350" y="3458411"/>
            <a:ext cx="3167861" cy="4431550"/>
            <a:chOff x="0" y="0"/>
            <a:chExt cx="1630059" cy="2496304"/>
          </a:xfrm>
        </p:grpSpPr>
        <p:sp>
          <p:nvSpPr>
            <p:cNvPr id="17" name="Freeform 17">
              <a:extLst>
                <a:ext uri="{FF2B5EF4-FFF2-40B4-BE49-F238E27FC236}">
                  <a16:creationId xmlns:a16="http://schemas.microsoft.com/office/drawing/2014/main" id="{11D97052-FC53-C71C-ABB4-972DCDD2D2FC}"/>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292C7343-E84F-377A-10AC-51F22AFDC77A}"/>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C882C877-4E7F-118C-7D61-26B96EAA4CBB}"/>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F2621DB4-5EB2-9BE5-4A49-20C5B46F3DAA}"/>
              </a:ext>
            </a:extLst>
          </p:cNvPr>
          <p:cNvGrpSpPr/>
          <p:nvPr/>
        </p:nvGrpSpPr>
        <p:grpSpPr>
          <a:xfrm>
            <a:off x="366282" y="3458411"/>
            <a:ext cx="3321841" cy="4314985"/>
            <a:chOff x="0" y="0"/>
            <a:chExt cx="2047842" cy="2496304"/>
          </a:xfrm>
        </p:grpSpPr>
        <p:sp>
          <p:nvSpPr>
            <p:cNvPr id="25" name="Freeform 25">
              <a:extLst>
                <a:ext uri="{FF2B5EF4-FFF2-40B4-BE49-F238E27FC236}">
                  <a16:creationId xmlns:a16="http://schemas.microsoft.com/office/drawing/2014/main" id="{940F7EE0-FF8A-6F9C-E5FA-728672F93A46}"/>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44C6878A-9B43-0089-8F83-954B35B21585}"/>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54CEA5EA-F367-5259-D93C-3EB43792671A}"/>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1FBD6BCC-8D3B-37CA-966C-A0C282B75C17}"/>
              </a:ext>
            </a:extLst>
          </p:cNvPr>
          <p:cNvSpPr/>
          <p:nvPr/>
        </p:nvSpPr>
        <p:spPr>
          <a:xfrm>
            <a:off x="9639320" y="434754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F4DABF6D-A888-B58F-F51F-14075392C606}"/>
              </a:ext>
            </a:extLst>
          </p:cNvPr>
          <p:cNvGrpSpPr/>
          <p:nvPr/>
        </p:nvGrpSpPr>
        <p:grpSpPr>
          <a:xfrm>
            <a:off x="10254701" y="2992427"/>
            <a:ext cx="845407" cy="845407"/>
            <a:chOff x="0" y="0"/>
            <a:chExt cx="812800" cy="812800"/>
          </a:xfrm>
        </p:grpSpPr>
        <p:sp>
          <p:nvSpPr>
            <p:cNvPr id="30" name="Freeform 30">
              <a:extLst>
                <a:ext uri="{FF2B5EF4-FFF2-40B4-BE49-F238E27FC236}">
                  <a16:creationId xmlns:a16="http://schemas.microsoft.com/office/drawing/2014/main" id="{518369DC-0A83-4EBA-4BB9-F2DDB1C3F1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F76F156C-D767-2253-DFDB-7265684D122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54B2A498-A662-DAF1-D303-9F19C64FEC89}"/>
              </a:ext>
            </a:extLst>
          </p:cNvPr>
          <p:cNvSpPr txBox="1"/>
          <p:nvPr/>
        </p:nvSpPr>
        <p:spPr>
          <a:xfrm>
            <a:off x="9277664" y="395988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4F382BA8-02DC-B529-0B88-0FABD1C20BF1}"/>
              </a:ext>
            </a:extLst>
          </p:cNvPr>
          <p:cNvSpPr/>
          <p:nvPr/>
        </p:nvSpPr>
        <p:spPr>
          <a:xfrm>
            <a:off x="15051624" y="4568897"/>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7863C984-211D-F1A3-F912-75C6CBBBB709}"/>
              </a:ext>
            </a:extLst>
          </p:cNvPr>
          <p:cNvGrpSpPr/>
          <p:nvPr/>
        </p:nvGrpSpPr>
        <p:grpSpPr>
          <a:xfrm>
            <a:off x="15529823" y="3038239"/>
            <a:ext cx="845407" cy="845407"/>
            <a:chOff x="0" y="0"/>
            <a:chExt cx="812800" cy="812800"/>
          </a:xfrm>
        </p:grpSpPr>
        <p:sp>
          <p:nvSpPr>
            <p:cNvPr id="35" name="Freeform 35">
              <a:extLst>
                <a:ext uri="{FF2B5EF4-FFF2-40B4-BE49-F238E27FC236}">
                  <a16:creationId xmlns:a16="http://schemas.microsoft.com/office/drawing/2014/main" id="{F788B520-801D-3385-8BA1-2A1B238C4F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76DF2B5C-29C9-305B-A559-3FF6CC09FB0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90683D31-8974-790A-47B9-EF2A060545FA}"/>
              </a:ext>
            </a:extLst>
          </p:cNvPr>
          <p:cNvSpPr txBox="1"/>
          <p:nvPr/>
        </p:nvSpPr>
        <p:spPr>
          <a:xfrm>
            <a:off x="14664190" y="424673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6597F30C-54C7-ACE4-EFCE-9F569ED600CC}"/>
              </a:ext>
            </a:extLst>
          </p:cNvPr>
          <p:cNvSpPr txBox="1"/>
          <p:nvPr/>
        </p:nvSpPr>
        <p:spPr>
          <a:xfrm>
            <a:off x="14300219" y="5269416"/>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0EDCE41C-DD61-A1E0-BA6B-0C01F2D62B6E}"/>
              </a:ext>
            </a:extLst>
          </p:cNvPr>
          <p:cNvSpPr txBox="1"/>
          <p:nvPr/>
        </p:nvSpPr>
        <p:spPr>
          <a:xfrm>
            <a:off x="10425701" y="302244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0913E2F8-D76E-23FA-E467-04E8ACD6C5F4}"/>
              </a:ext>
            </a:extLst>
          </p:cNvPr>
          <p:cNvSpPr txBox="1"/>
          <p:nvPr/>
        </p:nvSpPr>
        <p:spPr>
          <a:xfrm>
            <a:off x="15682223" y="3059652"/>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48" name="Freeform 48">
            <a:extLst>
              <a:ext uri="{FF2B5EF4-FFF2-40B4-BE49-F238E27FC236}">
                <a16:creationId xmlns:a16="http://schemas.microsoft.com/office/drawing/2014/main" id="{2A01A5D7-33D5-2988-ADC1-E5B4625DC643}"/>
              </a:ext>
            </a:extLst>
          </p:cNvPr>
          <p:cNvSpPr/>
          <p:nvPr/>
        </p:nvSpPr>
        <p:spPr>
          <a:xfrm>
            <a:off x="1250162" y="4609594"/>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47E8790A-C7D2-24FC-C00B-52F647CE11CB}"/>
              </a:ext>
            </a:extLst>
          </p:cNvPr>
          <p:cNvGrpSpPr/>
          <p:nvPr/>
        </p:nvGrpSpPr>
        <p:grpSpPr>
          <a:xfrm>
            <a:off x="1846828" y="3059652"/>
            <a:ext cx="845407" cy="845407"/>
            <a:chOff x="0" y="0"/>
            <a:chExt cx="812800" cy="812800"/>
          </a:xfrm>
        </p:grpSpPr>
        <p:sp>
          <p:nvSpPr>
            <p:cNvPr id="50" name="Freeform 50">
              <a:extLst>
                <a:ext uri="{FF2B5EF4-FFF2-40B4-BE49-F238E27FC236}">
                  <a16:creationId xmlns:a16="http://schemas.microsoft.com/office/drawing/2014/main" id="{F7EA1D81-4A41-0E28-0A40-A073F0A611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237CF179-4598-3B0A-FF82-3BE87FFBF7D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B2719741-6958-8274-EA18-7FEDE62C82BB}"/>
              </a:ext>
            </a:extLst>
          </p:cNvPr>
          <p:cNvSpPr txBox="1"/>
          <p:nvPr/>
        </p:nvSpPr>
        <p:spPr>
          <a:xfrm>
            <a:off x="2004791" y="3089670"/>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44E213B8-93D0-B820-7514-76A0C5132264}"/>
              </a:ext>
            </a:extLst>
          </p:cNvPr>
          <p:cNvSpPr txBox="1"/>
          <p:nvPr/>
        </p:nvSpPr>
        <p:spPr>
          <a:xfrm>
            <a:off x="950393" y="424673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84D919C8-CBE3-A358-32FB-EE1F08F9F894}"/>
              </a:ext>
            </a:extLst>
          </p:cNvPr>
          <p:cNvSpPr txBox="1"/>
          <p:nvPr/>
        </p:nvSpPr>
        <p:spPr>
          <a:xfrm>
            <a:off x="6993448" y="1485107"/>
            <a:ext cx="5756967"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الجداء باستعمال السلم .</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جداول الضرب. </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FA1F7810-AFAD-3596-23B1-0B6A2CF35E81}"/>
              </a:ext>
            </a:extLst>
          </p:cNvPr>
          <p:cNvSpPr txBox="1"/>
          <p:nvPr/>
        </p:nvSpPr>
        <p:spPr>
          <a:xfrm>
            <a:off x="7739463" y="4790839"/>
            <a:ext cx="6310672" cy="3066224"/>
          </a:xfrm>
          <a:prstGeom prst="rect">
            <a:avLst/>
          </a:prstGeom>
        </p:spPr>
        <p:txBody>
          <a:bodyPr wrap="square" lIns="0" tIns="0" rIns="0" bIns="0" rtlCol="0" anchor="t">
            <a:spAutoFit/>
          </a:bodyPr>
          <a:lstStyle/>
          <a:p>
            <a:pPr marL="367029" lvl="1" indent="-183514" algn="just"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يندمج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تقنية السلم باتباع الخطوات المبينة في الجدول : </a:t>
            </a:r>
          </a:p>
          <a:p>
            <a:pPr marL="367029" lvl="1" indent="-183514" algn="just"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نمثل الحد الأول بخطوط عمودية والحد الثاني بخطوط أفقية؛ </a:t>
            </a:r>
          </a:p>
          <a:p>
            <a:pPr marL="367029" lvl="1" indent="-183514" algn="just"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يحدد نقط التقاطع؛</a:t>
            </a:r>
          </a:p>
          <a:p>
            <a:pPr marL="367029" lvl="1" indent="-183514" algn="just"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يعد نقط التقاطع ويستنتج جداء الحدين؛ </a:t>
            </a:r>
          </a:p>
          <a:p>
            <a:pPr marL="367029" lvl="1" indent="-183514" algn="just"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يدعو بعض المتعلمين إلى إنجاز </a:t>
            </a:r>
            <a:r>
              <a:rPr lang="ar-EG" sz="1699" spc="42" dirty="0" err="1">
                <a:solidFill>
                  <a:srgbClr val="242424"/>
                </a:solidFill>
                <a:latin typeface="IBM Plex Sans Arabic"/>
                <a:ea typeface="IBM Plex Sans Arabic"/>
                <a:cs typeface="IBM Plex Sans Arabic"/>
                <a:sym typeface="IBM Plex Sans Arabic"/>
                <a:rtl/>
              </a:rPr>
              <a:t>جداءات</a:t>
            </a:r>
            <a:r>
              <a:rPr lang="ar-EG" sz="1699" spc="42" dirty="0">
                <a:solidFill>
                  <a:srgbClr val="242424"/>
                </a:solidFill>
                <a:latin typeface="IBM Plex Sans Arabic"/>
                <a:ea typeface="IBM Plex Sans Arabic"/>
                <a:cs typeface="IBM Plex Sans Arabic"/>
                <a:sym typeface="IBM Plex Sans Arabic"/>
                <a:rtl/>
              </a:rPr>
              <a:t> أخرى لاستكمال جدول ضرب عدد معين؛</a:t>
            </a:r>
          </a:p>
          <a:p>
            <a:pPr marL="367029" lvl="1" indent="-183514" algn="just"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بنفس الطريقة يدعو المتعلمين إلى تطبيق النشاط والعمل بشكل فردي أو ثنائي. لبناء جداول ضرب أعداد من 1 إلى 9 حسب المستويات</a:t>
            </a:r>
            <a:r>
              <a:rPr lang="ar-MA" sz="1699" spc="42" dirty="0">
                <a:solidFill>
                  <a:srgbClr val="242424"/>
                </a:solidFill>
                <a:latin typeface="IBM Plex Sans Arabic"/>
                <a:ea typeface="IBM Plex Sans Arabic"/>
                <a:cs typeface="IBM Plex Sans Arabic"/>
                <a:sym typeface="IBM Plex Sans Arabic"/>
                <a:rtl/>
              </a:rPr>
              <a:t>.</a:t>
            </a:r>
            <a:endParaRPr lang="ar-EG" sz="1699" spc="42" dirty="0">
              <a:solidFill>
                <a:srgbClr val="242424"/>
              </a:solidFill>
              <a:latin typeface="IBM Plex Sans Arabic"/>
              <a:ea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1CB21624-1E15-F0AF-2B93-8E38B6DE51C0}"/>
              </a:ext>
            </a:extLst>
          </p:cNvPr>
          <p:cNvSpPr txBox="1"/>
          <p:nvPr/>
        </p:nvSpPr>
        <p:spPr>
          <a:xfrm>
            <a:off x="462961" y="5043906"/>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بناء جداول الضرب باعتماد تقنية السلم وكتابتها على دفاترهم.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75C467EA-D9B7-6778-468C-1D99CF38946B}"/>
              </a:ext>
            </a:extLst>
          </p:cNvPr>
          <p:cNvGrpSpPr/>
          <p:nvPr/>
        </p:nvGrpSpPr>
        <p:grpSpPr>
          <a:xfrm rot="5400000">
            <a:off x="12816057" y="1539886"/>
            <a:ext cx="1569555" cy="839931"/>
            <a:chOff x="0" y="0"/>
            <a:chExt cx="1223127" cy="654544"/>
          </a:xfrm>
        </p:grpSpPr>
        <p:sp>
          <p:nvSpPr>
            <p:cNvPr id="58" name="Freeform 58">
              <a:extLst>
                <a:ext uri="{FF2B5EF4-FFF2-40B4-BE49-F238E27FC236}">
                  <a16:creationId xmlns:a16="http://schemas.microsoft.com/office/drawing/2014/main" id="{C33C8942-5FCE-1BA9-E8A8-108A3FAD140F}"/>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D41F43B4-4699-3F29-8C8E-AC42EAEC9A56}"/>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FA29DD71-32CE-F949-A771-15EC7DFC7EA7}"/>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B90DA7AF-4E97-D0EF-C4B1-29E47A31B72F}"/>
              </a:ext>
            </a:extLst>
          </p:cNvPr>
          <p:cNvSpPr txBox="1"/>
          <p:nvPr/>
        </p:nvSpPr>
        <p:spPr>
          <a:xfrm rot="5400000">
            <a:off x="12345378" y="17418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CF803327-E65E-7BA1-1C8B-DAC4C413ED5A}"/>
              </a:ext>
            </a:extLst>
          </p:cNvPr>
          <p:cNvGrpSpPr/>
          <p:nvPr/>
        </p:nvGrpSpPr>
        <p:grpSpPr>
          <a:xfrm>
            <a:off x="440282" y="762458"/>
            <a:ext cx="3979994" cy="1635002"/>
            <a:chOff x="0" y="0"/>
            <a:chExt cx="2615450" cy="1074441"/>
          </a:xfrm>
        </p:grpSpPr>
        <p:sp>
          <p:nvSpPr>
            <p:cNvPr id="63" name="Freeform 63">
              <a:extLst>
                <a:ext uri="{FF2B5EF4-FFF2-40B4-BE49-F238E27FC236}">
                  <a16:creationId xmlns:a16="http://schemas.microsoft.com/office/drawing/2014/main" id="{28B645EC-FCB7-EA30-F50B-DB1136564987}"/>
                </a:ext>
              </a:extLst>
            </p:cNvPr>
            <p:cNvSpPr/>
            <p:nvPr/>
          </p:nvSpPr>
          <p:spPr>
            <a:xfrm>
              <a:off x="40009" y="45156"/>
              <a:ext cx="2575441" cy="1028579"/>
            </a:xfrm>
            <a:custGeom>
              <a:avLst/>
              <a:gdLst/>
              <a:ahLst/>
              <a:cxnLst/>
              <a:rect l="l" t="t" r="r" b="b"/>
              <a:pathLst>
                <a:path w="2575441" h="1028579">
                  <a:moveTo>
                    <a:pt x="631" y="998805"/>
                  </a:moveTo>
                  <a:cubicBezTo>
                    <a:pt x="-1909" y="1007694"/>
                    <a:pt x="3171" y="1014044"/>
                    <a:pt x="16795" y="1015315"/>
                  </a:cubicBezTo>
                  <a:cubicBezTo>
                    <a:pt x="32475" y="1016584"/>
                    <a:pt x="46196" y="1016584"/>
                    <a:pt x="61876" y="1016584"/>
                  </a:cubicBezTo>
                  <a:cubicBezTo>
                    <a:pt x="124597" y="1017855"/>
                    <a:pt x="187319" y="1017855"/>
                    <a:pt x="252000" y="1019125"/>
                  </a:cubicBezTo>
                  <a:cubicBezTo>
                    <a:pt x="287281" y="1020394"/>
                    <a:pt x="322562" y="1021665"/>
                    <a:pt x="355882" y="1022934"/>
                  </a:cubicBezTo>
                  <a:cubicBezTo>
                    <a:pt x="414684" y="1024205"/>
                    <a:pt x="471525" y="1024205"/>
                    <a:pt x="530326" y="1025475"/>
                  </a:cubicBezTo>
                  <a:cubicBezTo>
                    <a:pt x="553847" y="1025475"/>
                    <a:pt x="575407" y="1025475"/>
                    <a:pt x="598928" y="1024205"/>
                  </a:cubicBezTo>
                  <a:cubicBezTo>
                    <a:pt x="608728" y="1024205"/>
                    <a:pt x="620488" y="1022934"/>
                    <a:pt x="630289" y="1022934"/>
                  </a:cubicBezTo>
                  <a:cubicBezTo>
                    <a:pt x="669489" y="1024205"/>
                    <a:pt x="1453507" y="1015315"/>
                    <a:pt x="1492708" y="1016584"/>
                  </a:cubicBezTo>
                  <a:cubicBezTo>
                    <a:pt x="1547589" y="1017855"/>
                    <a:pt x="1698512" y="1017855"/>
                    <a:pt x="1753393" y="1017855"/>
                  </a:cubicBezTo>
                  <a:cubicBezTo>
                    <a:pt x="1774954" y="1017855"/>
                    <a:pt x="1794554" y="1016584"/>
                    <a:pt x="1816115" y="1016584"/>
                  </a:cubicBezTo>
                  <a:lnTo>
                    <a:pt x="1921957" y="1020394"/>
                  </a:lnTo>
                  <a:cubicBezTo>
                    <a:pt x="1998399" y="1022934"/>
                    <a:pt x="2072880" y="1020394"/>
                    <a:pt x="2149322" y="1024205"/>
                  </a:cubicBezTo>
                  <a:cubicBezTo>
                    <a:pt x="2276725" y="1029284"/>
                    <a:pt x="2406088" y="1022934"/>
                    <a:pt x="2511941" y="1028015"/>
                  </a:cubicBezTo>
                  <a:cubicBezTo>
                    <a:pt x="2532262" y="1029284"/>
                    <a:pt x="2552581" y="1028015"/>
                    <a:pt x="2575441" y="1028015"/>
                  </a:cubicBezTo>
                  <a:lnTo>
                    <a:pt x="2575441" y="968325"/>
                  </a:lnTo>
                  <a:cubicBezTo>
                    <a:pt x="2574171" y="918663"/>
                    <a:pt x="2572901" y="883110"/>
                    <a:pt x="2572901" y="845334"/>
                  </a:cubicBezTo>
                  <a:cubicBezTo>
                    <a:pt x="2572901" y="801633"/>
                    <a:pt x="2576712" y="757191"/>
                    <a:pt x="2570362" y="713490"/>
                  </a:cubicBezTo>
                  <a:cubicBezTo>
                    <a:pt x="2562741" y="684603"/>
                    <a:pt x="2551312" y="115009"/>
                    <a:pt x="2551312" y="86122"/>
                  </a:cubicBezTo>
                  <a:cubicBezTo>
                    <a:pt x="2548771" y="66123"/>
                    <a:pt x="2547501" y="45383"/>
                    <a:pt x="2544962" y="25385"/>
                  </a:cubicBezTo>
                  <a:cubicBezTo>
                    <a:pt x="2544962" y="19459"/>
                    <a:pt x="2543691" y="13534"/>
                    <a:pt x="2542421" y="5644"/>
                  </a:cubicBezTo>
                  <a:cubicBezTo>
                    <a:pt x="2532262" y="3104"/>
                    <a:pt x="2523371" y="1834"/>
                    <a:pt x="2513212" y="564"/>
                  </a:cubicBezTo>
                  <a:cubicBezTo>
                    <a:pt x="2505591" y="-706"/>
                    <a:pt x="2497971" y="564"/>
                    <a:pt x="2491621" y="564"/>
                  </a:cubicBezTo>
                  <a:lnTo>
                    <a:pt x="6995" y="5644"/>
                  </a:lnTo>
                  <a:lnTo>
                    <a:pt x="631"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75B94767-8BEF-26BA-1E43-C41F9F632BE6}"/>
                </a:ext>
              </a:extLst>
            </p:cNvPr>
            <p:cNvSpPr/>
            <p:nvPr/>
          </p:nvSpPr>
          <p:spPr>
            <a:xfrm>
              <a:off x="11430" y="16510"/>
              <a:ext cx="2554491" cy="1019831"/>
            </a:xfrm>
            <a:custGeom>
              <a:avLst/>
              <a:gdLst/>
              <a:ahLst/>
              <a:cxnLst/>
              <a:rect l="l" t="t" r="r" b="b"/>
              <a:pathLst>
                <a:path w="2554491" h="1019831">
                  <a:moveTo>
                    <a:pt x="2554491" y="1019831"/>
                  </a:moveTo>
                  <a:lnTo>
                    <a:pt x="0" y="1012211"/>
                  </a:lnTo>
                  <a:lnTo>
                    <a:pt x="0" y="363641"/>
                  </a:lnTo>
                  <a:lnTo>
                    <a:pt x="7620" y="20320"/>
                  </a:lnTo>
                  <a:lnTo>
                    <a:pt x="1276281" y="0"/>
                  </a:lnTo>
                  <a:lnTo>
                    <a:pt x="2532901"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539DEF85-E820-B5AE-4C53-0B4ADC70C804}"/>
                </a:ext>
              </a:extLst>
            </p:cNvPr>
            <p:cNvSpPr/>
            <p:nvPr/>
          </p:nvSpPr>
          <p:spPr>
            <a:xfrm>
              <a:off x="-215" y="0"/>
              <a:ext cx="2578835" cy="1045795"/>
            </a:xfrm>
            <a:custGeom>
              <a:avLst/>
              <a:gdLst/>
              <a:ahLst/>
              <a:cxnLst/>
              <a:rect l="l" t="t" r="r" b="b"/>
              <a:pathLst>
                <a:path w="2578835" h="1045795">
                  <a:moveTo>
                    <a:pt x="2545815" y="21590"/>
                  </a:moveTo>
                  <a:cubicBezTo>
                    <a:pt x="2547086" y="34290"/>
                    <a:pt x="2547086" y="44450"/>
                    <a:pt x="2548355" y="53505"/>
                  </a:cubicBezTo>
                  <a:cubicBezTo>
                    <a:pt x="2550895" y="73503"/>
                    <a:pt x="2552165" y="94243"/>
                    <a:pt x="2554705" y="114242"/>
                  </a:cubicBezTo>
                  <a:cubicBezTo>
                    <a:pt x="2554705" y="143129"/>
                    <a:pt x="2567405" y="712723"/>
                    <a:pt x="2573755" y="741610"/>
                  </a:cubicBezTo>
                  <a:cubicBezTo>
                    <a:pt x="2580105" y="785311"/>
                    <a:pt x="2576295" y="829753"/>
                    <a:pt x="2576295" y="873454"/>
                  </a:cubicBezTo>
                  <a:cubicBezTo>
                    <a:pt x="2576295" y="911970"/>
                    <a:pt x="2577565" y="947523"/>
                    <a:pt x="2578836" y="985540"/>
                  </a:cubicBezTo>
                  <a:lnTo>
                    <a:pt x="2578836" y="1045231"/>
                  </a:lnTo>
                  <a:cubicBezTo>
                    <a:pt x="2555975" y="1045231"/>
                    <a:pt x="2535655" y="1046500"/>
                    <a:pt x="2515336" y="1045231"/>
                  </a:cubicBezTo>
                  <a:cubicBezTo>
                    <a:pt x="2389471" y="1040150"/>
                    <a:pt x="2260108" y="1046500"/>
                    <a:pt x="2132705" y="1041421"/>
                  </a:cubicBezTo>
                  <a:cubicBezTo>
                    <a:pt x="2056263" y="1037611"/>
                    <a:pt x="1981781" y="1040150"/>
                    <a:pt x="1905340" y="1037611"/>
                  </a:cubicBezTo>
                  <a:lnTo>
                    <a:pt x="1799497" y="1033800"/>
                  </a:lnTo>
                  <a:cubicBezTo>
                    <a:pt x="1777937" y="1033800"/>
                    <a:pt x="1758337" y="1035071"/>
                    <a:pt x="1736776" y="1035071"/>
                  </a:cubicBezTo>
                  <a:cubicBezTo>
                    <a:pt x="1681895" y="1033800"/>
                    <a:pt x="1530971" y="1035071"/>
                    <a:pt x="1476090" y="1033800"/>
                  </a:cubicBezTo>
                  <a:cubicBezTo>
                    <a:pt x="1436889" y="1032531"/>
                    <a:pt x="652872" y="1041421"/>
                    <a:pt x="613671" y="1040150"/>
                  </a:cubicBezTo>
                  <a:cubicBezTo>
                    <a:pt x="603871" y="1040150"/>
                    <a:pt x="592111" y="1041421"/>
                    <a:pt x="582311" y="1041421"/>
                  </a:cubicBezTo>
                  <a:cubicBezTo>
                    <a:pt x="558790" y="1041421"/>
                    <a:pt x="537230" y="1042690"/>
                    <a:pt x="513709" y="1042690"/>
                  </a:cubicBezTo>
                  <a:cubicBezTo>
                    <a:pt x="454908" y="1042690"/>
                    <a:pt x="398066" y="1041421"/>
                    <a:pt x="339265" y="1040150"/>
                  </a:cubicBezTo>
                  <a:cubicBezTo>
                    <a:pt x="303984" y="1038881"/>
                    <a:pt x="268704" y="1037611"/>
                    <a:pt x="235383" y="1036340"/>
                  </a:cubicBezTo>
                  <a:cubicBezTo>
                    <a:pt x="172662" y="1035071"/>
                    <a:pt x="109940" y="1033800"/>
                    <a:pt x="4525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0939" y="30480"/>
                    <a:pt x="92300" y="29210"/>
                  </a:cubicBezTo>
                  <a:cubicBezTo>
                    <a:pt x="145221" y="25400"/>
                    <a:pt x="198142" y="22860"/>
                    <a:pt x="253023" y="20320"/>
                  </a:cubicBezTo>
                  <a:cubicBezTo>
                    <a:pt x="290264" y="17780"/>
                    <a:pt x="327505" y="16510"/>
                    <a:pt x="362786" y="13970"/>
                  </a:cubicBezTo>
                  <a:cubicBezTo>
                    <a:pt x="398067" y="11430"/>
                    <a:pt x="435307" y="8890"/>
                    <a:pt x="470588" y="8890"/>
                  </a:cubicBezTo>
                  <a:cubicBezTo>
                    <a:pt x="509789" y="7620"/>
                    <a:pt x="548990" y="10160"/>
                    <a:pt x="588191" y="8890"/>
                  </a:cubicBezTo>
                  <a:cubicBezTo>
                    <a:pt x="637192" y="8890"/>
                    <a:pt x="1525091" y="6350"/>
                    <a:pt x="1574092" y="5080"/>
                  </a:cubicBezTo>
                  <a:cubicBezTo>
                    <a:pt x="1621134" y="3810"/>
                    <a:pt x="1668175" y="2540"/>
                    <a:pt x="1717176" y="2540"/>
                  </a:cubicBezTo>
                  <a:cubicBezTo>
                    <a:pt x="1797537" y="1270"/>
                    <a:pt x="1875939" y="0"/>
                    <a:pt x="1956301" y="0"/>
                  </a:cubicBezTo>
                  <a:cubicBezTo>
                    <a:pt x="1989622" y="0"/>
                    <a:pt x="2024902" y="2540"/>
                    <a:pt x="2058223" y="2540"/>
                  </a:cubicBezTo>
                  <a:cubicBezTo>
                    <a:pt x="2150345" y="3810"/>
                    <a:pt x="2244427" y="5080"/>
                    <a:pt x="2336549" y="7620"/>
                  </a:cubicBezTo>
                  <a:cubicBezTo>
                    <a:pt x="2385550" y="8890"/>
                    <a:pt x="2434551" y="12700"/>
                    <a:pt x="2483553" y="16510"/>
                  </a:cubicBezTo>
                  <a:lnTo>
                    <a:pt x="2515336" y="16510"/>
                  </a:lnTo>
                  <a:cubicBezTo>
                    <a:pt x="2526765" y="17780"/>
                    <a:pt x="2535655" y="20320"/>
                    <a:pt x="2545815" y="21590"/>
                  </a:cubicBezTo>
                  <a:close/>
                  <a:moveTo>
                    <a:pt x="2555975" y="1028721"/>
                  </a:moveTo>
                  <a:cubicBezTo>
                    <a:pt x="2557245" y="1012211"/>
                    <a:pt x="2558515" y="999511"/>
                    <a:pt x="2558515" y="986811"/>
                  </a:cubicBezTo>
                  <a:cubicBezTo>
                    <a:pt x="2557245" y="943820"/>
                    <a:pt x="2555975" y="904563"/>
                    <a:pt x="2555975" y="862344"/>
                  </a:cubicBezTo>
                  <a:cubicBezTo>
                    <a:pt x="2555975" y="843086"/>
                    <a:pt x="2558515" y="823828"/>
                    <a:pt x="2557245" y="804569"/>
                  </a:cubicBezTo>
                  <a:cubicBezTo>
                    <a:pt x="2557245" y="786793"/>
                    <a:pt x="2555975" y="768275"/>
                    <a:pt x="2554705" y="750499"/>
                  </a:cubicBezTo>
                  <a:cubicBezTo>
                    <a:pt x="2549625" y="723093"/>
                    <a:pt x="2538195" y="155721"/>
                    <a:pt x="2538195" y="128315"/>
                  </a:cubicBezTo>
                  <a:cubicBezTo>
                    <a:pt x="2535655" y="105353"/>
                    <a:pt x="2533115" y="81651"/>
                    <a:pt x="2530575" y="58690"/>
                  </a:cubicBezTo>
                  <a:cubicBezTo>
                    <a:pt x="2529305" y="44450"/>
                    <a:pt x="2528036" y="43180"/>
                    <a:pt x="2510993" y="41910"/>
                  </a:cubicBezTo>
                  <a:cubicBezTo>
                    <a:pt x="2505113" y="41910"/>
                    <a:pt x="2501193" y="41910"/>
                    <a:pt x="2495313" y="40640"/>
                  </a:cubicBezTo>
                  <a:cubicBezTo>
                    <a:pt x="2446312" y="36830"/>
                    <a:pt x="2395351" y="31750"/>
                    <a:pt x="2346350" y="30480"/>
                  </a:cubicBezTo>
                  <a:cubicBezTo>
                    <a:pt x="2226787" y="26670"/>
                    <a:pt x="2105264" y="25400"/>
                    <a:pt x="1985702" y="22860"/>
                  </a:cubicBezTo>
                  <a:lnTo>
                    <a:pt x="1844579" y="22860"/>
                  </a:lnTo>
                  <a:cubicBezTo>
                    <a:pt x="1781857" y="22860"/>
                    <a:pt x="1719136" y="22860"/>
                    <a:pt x="1658374" y="24130"/>
                  </a:cubicBezTo>
                  <a:cubicBezTo>
                    <a:pt x="1605453" y="25400"/>
                    <a:pt x="713633" y="29210"/>
                    <a:pt x="660712" y="29210"/>
                  </a:cubicBezTo>
                  <a:cubicBezTo>
                    <a:pt x="574470" y="29210"/>
                    <a:pt x="488228" y="26670"/>
                    <a:pt x="401987" y="33020"/>
                  </a:cubicBezTo>
                  <a:cubicBezTo>
                    <a:pt x="356906" y="36830"/>
                    <a:pt x="313785" y="36830"/>
                    <a:pt x="270664" y="38100"/>
                  </a:cubicBezTo>
                  <a:cubicBezTo>
                    <a:pt x="196182" y="41910"/>
                    <a:pt x="121700" y="45720"/>
                    <a:pt x="4721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4859" y="1010941"/>
                    <a:pt x="92300" y="1012211"/>
                    <a:pt x="117780" y="1012211"/>
                  </a:cubicBezTo>
                  <a:cubicBezTo>
                    <a:pt x="155021" y="1012211"/>
                    <a:pt x="194222" y="1009671"/>
                    <a:pt x="231463" y="1012211"/>
                  </a:cubicBezTo>
                  <a:cubicBezTo>
                    <a:pt x="292224" y="1016021"/>
                    <a:pt x="352986" y="1018561"/>
                    <a:pt x="413747" y="1017291"/>
                  </a:cubicBezTo>
                  <a:cubicBezTo>
                    <a:pt x="452948" y="1016021"/>
                    <a:pt x="490189" y="1018561"/>
                    <a:pt x="529389" y="1018561"/>
                  </a:cubicBezTo>
                  <a:cubicBezTo>
                    <a:pt x="586231" y="1018561"/>
                    <a:pt x="643072" y="1017291"/>
                    <a:pt x="699913" y="1018561"/>
                  </a:cubicBezTo>
                  <a:cubicBezTo>
                    <a:pt x="784195" y="1019831"/>
                    <a:pt x="1709335" y="1009671"/>
                    <a:pt x="1795578" y="1012211"/>
                  </a:cubicBezTo>
                  <a:cubicBezTo>
                    <a:pt x="1832818" y="1013481"/>
                    <a:pt x="1870059" y="1014751"/>
                    <a:pt x="1905340" y="1014751"/>
                  </a:cubicBezTo>
                  <a:cubicBezTo>
                    <a:pt x="1970021" y="1017291"/>
                    <a:pt x="2032743" y="1013481"/>
                    <a:pt x="2097424" y="1017291"/>
                  </a:cubicBezTo>
                  <a:cubicBezTo>
                    <a:pt x="2150345" y="1019831"/>
                    <a:pt x="2203266" y="1019831"/>
                    <a:pt x="2256188" y="1022371"/>
                  </a:cubicBezTo>
                  <a:cubicBezTo>
                    <a:pt x="2334589" y="1026181"/>
                    <a:pt x="2412991" y="1028721"/>
                    <a:pt x="2491393" y="1029991"/>
                  </a:cubicBezTo>
                  <a:cubicBezTo>
                    <a:pt x="2517875" y="1029991"/>
                    <a:pt x="2535655" y="1028721"/>
                    <a:pt x="2555975"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FE2011D9-DE18-50F1-959B-375CE607AF63}"/>
              </a:ext>
            </a:extLst>
          </p:cNvPr>
          <p:cNvGrpSpPr/>
          <p:nvPr/>
        </p:nvGrpSpPr>
        <p:grpSpPr>
          <a:xfrm>
            <a:off x="1004160" y="479170"/>
            <a:ext cx="2671204" cy="566577"/>
            <a:chOff x="0" y="0"/>
            <a:chExt cx="1755380" cy="372326"/>
          </a:xfrm>
        </p:grpSpPr>
        <p:sp>
          <p:nvSpPr>
            <p:cNvPr id="67" name="Freeform 67">
              <a:extLst>
                <a:ext uri="{FF2B5EF4-FFF2-40B4-BE49-F238E27FC236}">
                  <a16:creationId xmlns:a16="http://schemas.microsoft.com/office/drawing/2014/main" id="{63978EC9-7A6F-8098-CE1D-DC8CD71BF7A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779673BB-11EB-7A1F-094F-7DCDEEC553F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5C8356BD-82BE-2528-C5E0-F2560BB77DF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8DB58902-74B7-92DF-194C-FA0C4A3E31BE}"/>
              </a:ext>
            </a:extLst>
          </p:cNvPr>
          <p:cNvSpPr txBox="1"/>
          <p:nvPr/>
        </p:nvSpPr>
        <p:spPr>
          <a:xfrm>
            <a:off x="1074422" y="6588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2D8EA04-4DE2-24A7-D279-F9E53C558750}"/>
              </a:ext>
            </a:extLst>
          </p:cNvPr>
          <p:cNvSpPr txBox="1"/>
          <p:nvPr/>
        </p:nvSpPr>
        <p:spPr>
          <a:xfrm>
            <a:off x="518920" y="1132325"/>
            <a:ext cx="3633446" cy="781945"/>
          </a:xfrm>
          <a:prstGeom prst="rect">
            <a:avLst/>
          </a:prstGeom>
        </p:spPr>
        <p:txBody>
          <a:bodyPr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 طباشير - أقلام - سبورة</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98F758FA-2CE0-AAF0-F507-71DBFFE39D23}"/>
              </a:ext>
            </a:extLst>
          </p:cNvPr>
          <p:cNvGrpSpPr/>
          <p:nvPr/>
        </p:nvGrpSpPr>
        <p:grpSpPr>
          <a:xfrm>
            <a:off x="14300219" y="613717"/>
            <a:ext cx="3444840" cy="1635002"/>
            <a:chOff x="0" y="0"/>
            <a:chExt cx="2263775" cy="1074441"/>
          </a:xfrm>
        </p:grpSpPr>
        <p:sp>
          <p:nvSpPr>
            <p:cNvPr id="73" name="Freeform 73">
              <a:extLst>
                <a:ext uri="{FF2B5EF4-FFF2-40B4-BE49-F238E27FC236}">
                  <a16:creationId xmlns:a16="http://schemas.microsoft.com/office/drawing/2014/main" id="{10D95081-605E-741B-9C5D-FBC043B7DDF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52645682-A46B-2A98-63F3-AD6018554DD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9EF9FAAB-1285-A473-00C1-BC8D82E92582}"/>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FCFC7F1D-43A5-3BA5-3274-4E080C51526D}"/>
              </a:ext>
            </a:extLst>
          </p:cNvPr>
          <p:cNvGrpSpPr/>
          <p:nvPr/>
        </p:nvGrpSpPr>
        <p:grpSpPr>
          <a:xfrm>
            <a:off x="14687037" y="342900"/>
            <a:ext cx="2671204" cy="566577"/>
            <a:chOff x="0" y="0"/>
            <a:chExt cx="1755380" cy="372326"/>
          </a:xfrm>
        </p:grpSpPr>
        <p:sp>
          <p:nvSpPr>
            <p:cNvPr id="77" name="Freeform 77">
              <a:extLst>
                <a:ext uri="{FF2B5EF4-FFF2-40B4-BE49-F238E27FC236}">
                  <a16:creationId xmlns:a16="http://schemas.microsoft.com/office/drawing/2014/main" id="{BD080D7E-B331-CC8A-DA67-021F8CFD7B9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A4F154E1-8CDC-4572-4B97-7F42C7117AF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0D7F1DA5-0151-68A2-539A-981282026E8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5AA4CABE-160F-99CE-C04B-495F6C426878}"/>
              </a:ext>
            </a:extLst>
          </p:cNvPr>
          <p:cNvSpPr txBox="1"/>
          <p:nvPr/>
        </p:nvSpPr>
        <p:spPr>
          <a:xfrm>
            <a:off x="15223804" y="1227184"/>
            <a:ext cx="1597670" cy="371691"/>
          </a:xfrm>
          <a:prstGeom prst="rect">
            <a:avLst/>
          </a:prstGeom>
        </p:spPr>
        <p:txBody>
          <a:bodyPr lIns="0" tIns="0" rIns="0" bIns="0" rtlCol="0" anchor="t">
            <a:spAutoFit/>
          </a:bodyPr>
          <a:lstStyle/>
          <a:p>
            <a:pPr algn="ctr" rtl="1">
              <a:lnSpc>
                <a:spcPts val="3138"/>
              </a:lnSpc>
              <a:spcBef>
                <a:spcPct val="0"/>
              </a:spcBef>
            </a:pPr>
            <a:r>
              <a:rPr lang="en-US" sz="2241">
                <a:solidFill>
                  <a:srgbClr val="000000"/>
                </a:solidFill>
                <a:latin typeface="IBM Plex Sans Arabic"/>
                <a:ea typeface="IBM Plex Sans Arabic"/>
                <a:cs typeface="IBM Plex Sans Arabic"/>
                <a:sym typeface="IBM Plex Sans Arabic"/>
              </a:rPr>
              <a:t>5</a:t>
            </a:r>
            <a:r>
              <a:rPr lang="ar-EG" sz="2241">
                <a:solidFill>
                  <a:srgbClr val="000000"/>
                </a:solidFill>
                <a:latin typeface="IBM Plex Sans Arabic"/>
                <a:ea typeface="IBM Plex Sans Arabic"/>
                <a:cs typeface="IBM Plex Sans Arabic"/>
                <a:sym typeface="IBM Plex Sans Arabic"/>
                <a:rtl/>
              </a:rPr>
              <a:t> إلى </a:t>
            </a:r>
            <a:r>
              <a:rPr lang="en-US" sz="2241">
                <a:solidFill>
                  <a:srgbClr val="000000"/>
                </a:solidFill>
                <a:latin typeface="IBM Plex Sans Arabic"/>
                <a:ea typeface="IBM Plex Sans Arabic"/>
                <a:cs typeface="IBM Plex Sans Arabic"/>
                <a:sym typeface="IBM Plex Sans Arabic"/>
              </a:rPr>
              <a:t>10</a:t>
            </a:r>
            <a:r>
              <a:rPr lang="ar-EG" sz="2241">
                <a:solidFill>
                  <a:srgbClr val="000000"/>
                </a:solidFill>
                <a:latin typeface="IBM Plex Sans Arabic"/>
                <a:ea typeface="IBM Plex Sans Arabic"/>
                <a:cs typeface="IBM Plex Sans Arabic"/>
                <a:sym typeface="IBM Plex Sans Arabic"/>
                <a:rtl/>
              </a:rPr>
              <a:t> دقائق</a:t>
            </a:r>
          </a:p>
        </p:txBody>
      </p:sp>
      <p:sp>
        <p:nvSpPr>
          <p:cNvPr id="81" name="TextBox 81">
            <a:extLst>
              <a:ext uri="{FF2B5EF4-FFF2-40B4-BE49-F238E27FC236}">
                <a16:creationId xmlns:a16="http://schemas.microsoft.com/office/drawing/2014/main" id="{3AB236EF-48F9-8497-94AA-CA2CED21704F}"/>
              </a:ext>
            </a:extLst>
          </p:cNvPr>
          <p:cNvSpPr txBox="1"/>
          <p:nvPr/>
        </p:nvSpPr>
        <p:spPr>
          <a:xfrm>
            <a:off x="14869082" y="501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3" name="Group 12">
            <a:extLst>
              <a:ext uri="{FF2B5EF4-FFF2-40B4-BE49-F238E27FC236}">
                <a16:creationId xmlns:a16="http://schemas.microsoft.com/office/drawing/2014/main" id="{46AC0D5E-126C-C751-C67B-C7181571CE6A}"/>
              </a:ext>
            </a:extLst>
          </p:cNvPr>
          <p:cNvGrpSpPr/>
          <p:nvPr/>
        </p:nvGrpSpPr>
        <p:grpSpPr>
          <a:xfrm>
            <a:off x="533400" y="8340246"/>
            <a:ext cx="17239000" cy="1756254"/>
            <a:chOff x="0" y="0"/>
            <a:chExt cx="2269920" cy="2496304"/>
          </a:xfrm>
        </p:grpSpPr>
        <p:sp>
          <p:nvSpPr>
            <p:cNvPr id="84" name="Freeform 13">
              <a:extLst>
                <a:ext uri="{FF2B5EF4-FFF2-40B4-BE49-F238E27FC236}">
                  <a16:creationId xmlns:a16="http://schemas.microsoft.com/office/drawing/2014/main" id="{23313945-2A9B-1B77-99A3-DF8C99607266}"/>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5" name="Freeform 14">
              <a:extLst>
                <a:ext uri="{FF2B5EF4-FFF2-40B4-BE49-F238E27FC236}">
                  <a16:creationId xmlns:a16="http://schemas.microsoft.com/office/drawing/2014/main" id="{1063A041-6F53-9E9A-D188-9184FFE34EB4}"/>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6" name="Freeform 15">
              <a:extLst>
                <a:ext uri="{FF2B5EF4-FFF2-40B4-BE49-F238E27FC236}">
                  <a16:creationId xmlns:a16="http://schemas.microsoft.com/office/drawing/2014/main" id="{AED3DA93-2353-1BE6-9993-F70B8DAD57F3}"/>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87" name="TextBox 47">
            <a:extLst>
              <a:ext uri="{FF2B5EF4-FFF2-40B4-BE49-F238E27FC236}">
                <a16:creationId xmlns:a16="http://schemas.microsoft.com/office/drawing/2014/main" id="{3F65C119-9C37-6820-40EF-8BFB34676DD0}"/>
              </a:ext>
            </a:extLst>
          </p:cNvPr>
          <p:cNvSpPr txBox="1"/>
          <p:nvPr/>
        </p:nvSpPr>
        <p:spPr>
          <a:xfrm>
            <a:off x="837182" y="8468162"/>
            <a:ext cx="16422118" cy="1527341"/>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العمل على استعمال تقنية السلم لتقريب مفهوم الضرب في العدد 0.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بتوظيف تقنية السلم: رسم </a:t>
            </a:r>
            <a:r>
              <a:rPr lang="ar-EG" sz="1699" spc="42" dirty="0" err="1">
                <a:solidFill>
                  <a:srgbClr val="242424"/>
                </a:solidFill>
                <a:latin typeface="IBM Plex Sans Arabic"/>
                <a:ea typeface="IBM Plex Sans Arabic"/>
                <a:cs typeface="IBM Plex Sans Arabic"/>
                <a:sym typeface="IBM Plex Sans Arabic"/>
                <a:rtl/>
              </a:rPr>
              <a:t>مستقیمین</a:t>
            </a:r>
            <a:r>
              <a:rPr lang="ar-EG" sz="1699" spc="42" dirty="0">
                <a:solidFill>
                  <a:srgbClr val="242424"/>
                </a:solidFill>
                <a:latin typeface="IBM Plex Sans Arabic"/>
                <a:ea typeface="IBM Plex Sans Arabic"/>
                <a:cs typeface="IBM Plex Sans Arabic"/>
                <a:sym typeface="IBM Plex Sans Arabic"/>
                <a:rtl/>
              </a:rPr>
              <a:t> عمودي</a:t>
            </a:r>
            <a:r>
              <a:rPr lang="ar-MA" sz="1699" spc="42" dirty="0">
                <a:solidFill>
                  <a:srgbClr val="242424"/>
                </a:solidFill>
                <a:latin typeface="IBM Plex Sans Arabic"/>
                <a:ea typeface="IBM Plex Sans Arabic"/>
                <a:cs typeface="IBM Plex Sans Arabic"/>
                <a:sym typeface="IBM Plex Sans Arabic"/>
                <a:rtl/>
              </a:rPr>
              <a:t>ي</a:t>
            </a:r>
            <a:r>
              <a:rPr lang="ar-EG" sz="1699" spc="42" dirty="0">
                <a:solidFill>
                  <a:srgbClr val="242424"/>
                </a:solidFill>
                <a:latin typeface="IBM Plex Sans Arabic"/>
                <a:ea typeface="IBM Plex Sans Arabic"/>
                <a:cs typeface="IBM Plex Sans Arabic"/>
                <a:sym typeface="IBM Plex Sans Arabic"/>
                <a:rtl/>
              </a:rPr>
              <a:t>ن دون رسم مستقيم أفقي، وملاحظة أنه لا يوجد أية نقطة تقاطع، ومنه 0=0×2 ونشرح بأنه عند حساب الجداء في العدد 1 نحصل على العدد نفسه، وعند حساب الجداء في العدد 0 نحصل على 0.</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أثناء عملية التصحيح الجماعي، يُستحسن استدعاء أحد المتعلمين الذين لم يوفقوا في الإجابة لاستثمار الأخطاء المتكررة ومعالجتها فوريا وبشكل جماعي؛</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يتوقف العمل بهذه التقنية حالما يتحكم المتعلمون في جداول الضرب.</a:t>
            </a:r>
          </a:p>
        </p:txBody>
      </p:sp>
      <p:grpSp>
        <p:nvGrpSpPr>
          <p:cNvPr id="88" name="Group 76">
            <a:extLst>
              <a:ext uri="{FF2B5EF4-FFF2-40B4-BE49-F238E27FC236}">
                <a16:creationId xmlns:a16="http://schemas.microsoft.com/office/drawing/2014/main" id="{9E9CE19D-03F6-2DA3-106F-65253E3176F1}"/>
              </a:ext>
            </a:extLst>
          </p:cNvPr>
          <p:cNvGrpSpPr/>
          <p:nvPr/>
        </p:nvGrpSpPr>
        <p:grpSpPr>
          <a:xfrm>
            <a:off x="7989155" y="7886700"/>
            <a:ext cx="2671204" cy="566577"/>
            <a:chOff x="0" y="0"/>
            <a:chExt cx="1755380" cy="372326"/>
          </a:xfrm>
        </p:grpSpPr>
        <p:sp>
          <p:nvSpPr>
            <p:cNvPr id="89" name="Freeform 77">
              <a:extLst>
                <a:ext uri="{FF2B5EF4-FFF2-40B4-BE49-F238E27FC236}">
                  <a16:creationId xmlns:a16="http://schemas.microsoft.com/office/drawing/2014/main" id="{1069C576-C9D4-52E9-E567-171301137EF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0" name="Freeform 78">
              <a:extLst>
                <a:ext uri="{FF2B5EF4-FFF2-40B4-BE49-F238E27FC236}">
                  <a16:creationId xmlns:a16="http://schemas.microsoft.com/office/drawing/2014/main" id="{4D050A9A-A7EE-D41E-4F96-F531CD46E04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1" name="Freeform 79">
              <a:extLst>
                <a:ext uri="{FF2B5EF4-FFF2-40B4-BE49-F238E27FC236}">
                  <a16:creationId xmlns:a16="http://schemas.microsoft.com/office/drawing/2014/main" id="{29215718-C52D-F0C1-751E-73B84B7B3D8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2" name="TextBox 81">
            <a:extLst>
              <a:ext uri="{FF2B5EF4-FFF2-40B4-BE49-F238E27FC236}">
                <a16:creationId xmlns:a16="http://schemas.microsoft.com/office/drawing/2014/main" id="{59B0A2E3-915B-DF02-346B-3180785EF224}"/>
              </a:ext>
            </a:extLst>
          </p:cNvPr>
          <p:cNvSpPr txBox="1"/>
          <p:nvPr/>
        </p:nvSpPr>
        <p:spPr>
          <a:xfrm>
            <a:off x="8171200" y="8034836"/>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3" name="TextBox 3">
            <a:extLst>
              <a:ext uri="{FF2B5EF4-FFF2-40B4-BE49-F238E27FC236}">
                <a16:creationId xmlns:a16="http://schemas.microsoft.com/office/drawing/2014/main" id="{870700E6-8FCA-E4FF-4B49-CF0A6D9CAC95}"/>
              </a:ext>
            </a:extLst>
          </p:cNvPr>
          <p:cNvSpPr txBox="1"/>
          <p:nvPr/>
        </p:nvSpPr>
        <p:spPr>
          <a:xfrm>
            <a:off x="4963204" y="455188"/>
            <a:ext cx="8785085" cy="1303242"/>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تقنية السلم</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pic>
        <p:nvPicPr>
          <p:cNvPr id="94" name="Image 93">
            <a:extLst>
              <a:ext uri="{FF2B5EF4-FFF2-40B4-BE49-F238E27FC236}">
                <a16:creationId xmlns:a16="http://schemas.microsoft.com/office/drawing/2014/main" id="{749EFE51-23C7-434A-664D-F08AB97F16BD}"/>
              </a:ext>
            </a:extLst>
          </p:cNvPr>
          <p:cNvPicPr>
            <a:picLocks noChangeAspect="1"/>
          </p:cNvPicPr>
          <p:nvPr/>
        </p:nvPicPr>
        <p:blipFill>
          <a:blip r:embed="rId9"/>
          <a:stretch>
            <a:fillRect/>
          </a:stretch>
        </p:blipFill>
        <p:spPr>
          <a:xfrm>
            <a:off x="4939634" y="379694"/>
            <a:ext cx="1974418" cy="2029470"/>
          </a:xfrm>
          <a:prstGeom prst="rect">
            <a:avLst/>
          </a:prstGeom>
        </p:spPr>
      </p:pic>
      <p:sp>
        <p:nvSpPr>
          <p:cNvPr id="95" name="Freeform 6">
            <a:extLst>
              <a:ext uri="{FF2B5EF4-FFF2-40B4-BE49-F238E27FC236}">
                <a16:creationId xmlns:a16="http://schemas.microsoft.com/office/drawing/2014/main" id="{414781C5-6711-5861-6EC9-05B529B89C59}"/>
              </a:ext>
            </a:extLst>
          </p:cNvPr>
          <p:cNvSpPr/>
          <p:nvPr/>
        </p:nvSpPr>
        <p:spPr>
          <a:xfrm rot="9541413">
            <a:off x="8704770" y="2715690"/>
            <a:ext cx="997320" cy="539541"/>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dirty="0"/>
          </a:p>
        </p:txBody>
      </p:sp>
      <p:sp>
        <p:nvSpPr>
          <p:cNvPr id="96" name="Freeform 39">
            <a:extLst>
              <a:ext uri="{FF2B5EF4-FFF2-40B4-BE49-F238E27FC236}">
                <a16:creationId xmlns:a16="http://schemas.microsoft.com/office/drawing/2014/main" id="{E53EF36D-F063-A778-5116-061CAEE91485}"/>
              </a:ext>
            </a:extLst>
          </p:cNvPr>
          <p:cNvSpPr/>
          <p:nvPr/>
        </p:nvSpPr>
        <p:spPr>
          <a:xfrm>
            <a:off x="7386369" y="4335687"/>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a:p>
        </p:txBody>
      </p:sp>
      <p:grpSp>
        <p:nvGrpSpPr>
          <p:cNvPr id="97" name="Group 40">
            <a:extLst>
              <a:ext uri="{FF2B5EF4-FFF2-40B4-BE49-F238E27FC236}">
                <a16:creationId xmlns:a16="http://schemas.microsoft.com/office/drawing/2014/main" id="{EAE89622-5689-3FA5-68B9-81D0E43608D2}"/>
              </a:ext>
            </a:extLst>
          </p:cNvPr>
          <p:cNvGrpSpPr/>
          <p:nvPr/>
        </p:nvGrpSpPr>
        <p:grpSpPr>
          <a:xfrm>
            <a:off x="7950865" y="2993190"/>
            <a:ext cx="845407" cy="845407"/>
            <a:chOff x="0" y="0"/>
            <a:chExt cx="812800" cy="812800"/>
          </a:xfrm>
        </p:grpSpPr>
        <p:sp>
          <p:nvSpPr>
            <p:cNvPr id="98" name="Freeform 41">
              <a:extLst>
                <a:ext uri="{FF2B5EF4-FFF2-40B4-BE49-F238E27FC236}">
                  <a16:creationId xmlns:a16="http://schemas.microsoft.com/office/drawing/2014/main" id="{1774CF2B-CE35-4447-16EE-464ED6145F0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99" name="TextBox 42">
              <a:extLst>
                <a:ext uri="{FF2B5EF4-FFF2-40B4-BE49-F238E27FC236}">
                  <a16:creationId xmlns:a16="http://schemas.microsoft.com/office/drawing/2014/main" id="{BB40F16E-0773-9FE5-4F34-6F209051E62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0" name="TextBox 43">
            <a:extLst>
              <a:ext uri="{FF2B5EF4-FFF2-40B4-BE49-F238E27FC236}">
                <a16:creationId xmlns:a16="http://schemas.microsoft.com/office/drawing/2014/main" id="{7FD6941C-781E-85BB-0FD5-E41170AF3AAB}"/>
              </a:ext>
            </a:extLst>
          </p:cNvPr>
          <p:cNvSpPr txBox="1"/>
          <p:nvPr/>
        </p:nvSpPr>
        <p:spPr>
          <a:xfrm>
            <a:off x="8108829" y="302320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101" name="TextBox 46">
            <a:extLst>
              <a:ext uri="{FF2B5EF4-FFF2-40B4-BE49-F238E27FC236}">
                <a16:creationId xmlns:a16="http://schemas.microsoft.com/office/drawing/2014/main" id="{98D2CB5D-C8BE-F3DB-767B-7059E9383A98}"/>
              </a:ext>
            </a:extLst>
          </p:cNvPr>
          <p:cNvSpPr txBox="1"/>
          <p:nvPr/>
        </p:nvSpPr>
        <p:spPr>
          <a:xfrm>
            <a:off x="7086600" y="395263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102" name="TextBox 32">
            <a:extLst>
              <a:ext uri="{FF2B5EF4-FFF2-40B4-BE49-F238E27FC236}">
                <a16:creationId xmlns:a16="http://schemas.microsoft.com/office/drawing/2014/main" id="{15BF1068-5715-5D21-8EE2-A49D2ABF3CEC}"/>
              </a:ext>
            </a:extLst>
          </p:cNvPr>
          <p:cNvSpPr txBox="1"/>
          <p:nvPr/>
        </p:nvSpPr>
        <p:spPr>
          <a:xfrm>
            <a:off x="8419846" y="3970598"/>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b="1" dirty="0">
                <a:solidFill>
                  <a:srgbClr val="2A2B39"/>
                </a:solidFill>
                <a:latin typeface="IBM Plex Sans Arabic Bold"/>
                <a:ea typeface="IBM Plex Sans Arabic Bold"/>
                <a:cs typeface="IBM Plex Sans Arabic Bold"/>
                <a:sym typeface="IBM Plex Sans Arabic Bold"/>
                <a:rtl/>
              </a:rPr>
              <a:t>و</a:t>
            </a:r>
            <a:endParaRPr lang="ar-EG" sz="2200" b="1" dirty="0">
              <a:solidFill>
                <a:srgbClr val="2A2B39"/>
              </a:solidFill>
              <a:latin typeface="IBM Plex Sans Arabic Bold"/>
              <a:ea typeface="IBM Plex Sans Arabic Bold"/>
              <a:cs typeface="IBM Plex Sans Arabic Bold"/>
              <a:sym typeface="IBM Plex Sans Arabic Bold"/>
              <a:rtl/>
            </a:endParaRPr>
          </a:p>
        </p:txBody>
      </p:sp>
      <p:pic>
        <p:nvPicPr>
          <p:cNvPr id="103" name="Picture 8">
            <a:extLst>
              <a:ext uri="{FF2B5EF4-FFF2-40B4-BE49-F238E27FC236}">
                <a16:creationId xmlns:a16="http://schemas.microsoft.com/office/drawing/2014/main" id="{F8D3CD8F-85B5-9E3A-E8CF-089F324BEF70}"/>
              </a:ext>
            </a:extLst>
          </p:cNvPr>
          <p:cNvPicPr>
            <a:picLocks noChangeAspect="1"/>
          </p:cNvPicPr>
          <p:nvPr/>
        </p:nvPicPr>
        <p:blipFill rotWithShape="1">
          <a:blip r:embed="rId12"/>
          <a:srcRect r="24451"/>
          <a:stretch/>
        </p:blipFill>
        <p:spPr>
          <a:xfrm>
            <a:off x="4152366" y="4560928"/>
            <a:ext cx="3288188" cy="3115800"/>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15115420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677C5-CA08-1B8C-314C-92AE7E9850B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CCC7BC8-AE62-58B9-F625-E5E390F84F6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70AF4F88-561C-B7AC-1716-103F144B125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6747E790-036B-55B7-2B31-608BE72EA29B}"/>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CF29C64B-3DEB-5DFA-CC0A-E86F980572C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A0763D68-99FE-383E-D2E2-387E843D72E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DB90ACC8-5863-EDF1-2BA3-A86670880D91}"/>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2</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7764771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EBADD-F535-F393-BC27-CDFA2FC0BA5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5DB4E4-6F01-6620-AF4B-9BF702C76F8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77295907-C667-DA60-A959-A5BB18CF2EAF}"/>
              </a:ext>
            </a:extLst>
          </p:cNvPr>
          <p:cNvSpPr/>
          <p:nvPr/>
        </p:nvSpPr>
        <p:spPr>
          <a:xfrm rot="1520147" flipV="1">
            <a:off x="13638644" y="3028501"/>
            <a:ext cx="20500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6BB87CFC-B65B-BB06-FCC9-FBE4EB528C54}"/>
              </a:ext>
            </a:extLst>
          </p:cNvPr>
          <p:cNvGrpSpPr/>
          <p:nvPr/>
        </p:nvGrpSpPr>
        <p:grpSpPr>
          <a:xfrm>
            <a:off x="5352754" y="1478565"/>
            <a:ext cx="7517550" cy="1842095"/>
            <a:chOff x="0" y="0"/>
            <a:chExt cx="3172940" cy="796749"/>
          </a:xfrm>
        </p:grpSpPr>
        <p:sp>
          <p:nvSpPr>
            <p:cNvPr id="9" name="Freeform 9">
              <a:extLst>
                <a:ext uri="{FF2B5EF4-FFF2-40B4-BE49-F238E27FC236}">
                  <a16:creationId xmlns:a16="http://schemas.microsoft.com/office/drawing/2014/main" id="{0ADF823B-D305-097C-9F8B-4F34BC95B12C}"/>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B7C37820-8984-2527-D16F-E98160513F3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A855CDA2-E274-1DDA-F090-17F35BD217F7}"/>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D8EF61C8-502E-9B3B-9C09-F657F96BDB21}"/>
              </a:ext>
            </a:extLst>
          </p:cNvPr>
          <p:cNvGrpSpPr/>
          <p:nvPr/>
        </p:nvGrpSpPr>
        <p:grpSpPr>
          <a:xfrm>
            <a:off x="3972723" y="4164563"/>
            <a:ext cx="9799353" cy="5485068"/>
            <a:chOff x="0" y="0"/>
            <a:chExt cx="2269920" cy="2496304"/>
          </a:xfrm>
        </p:grpSpPr>
        <p:sp>
          <p:nvSpPr>
            <p:cNvPr id="13" name="Freeform 13">
              <a:extLst>
                <a:ext uri="{FF2B5EF4-FFF2-40B4-BE49-F238E27FC236}">
                  <a16:creationId xmlns:a16="http://schemas.microsoft.com/office/drawing/2014/main" id="{94201B3A-4906-0FA1-B53F-E2037219B3CA}"/>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9E70A0B1-E05D-0CE0-3B5E-E170468935F8}"/>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3A7E63C9-2B6B-9F44-E1F4-3B7F4605FAAC}"/>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0004925C-16A2-7A59-D661-EA7A19F0616E}"/>
              </a:ext>
            </a:extLst>
          </p:cNvPr>
          <p:cNvGrpSpPr/>
          <p:nvPr/>
        </p:nvGrpSpPr>
        <p:grpSpPr>
          <a:xfrm>
            <a:off x="14091548" y="4127762"/>
            <a:ext cx="3736418" cy="5523428"/>
            <a:chOff x="0" y="0"/>
            <a:chExt cx="1922617" cy="2496304"/>
          </a:xfrm>
        </p:grpSpPr>
        <p:sp>
          <p:nvSpPr>
            <p:cNvPr id="17" name="Freeform 17">
              <a:extLst>
                <a:ext uri="{FF2B5EF4-FFF2-40B4-BE49-F238E27FC236}">
                  <a16:creationId xmlns:a16="http://schemas.microsoft.com/office/drawing/2014/main" id="{53FF0BCA-60BA-3B08-AF7A-D475106F38B2}"/>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CE7F4242-A947-289B-52F2-C9BB61C1C1A8}"/>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24A5CE9E-FEFC-B582-B02A-83C78A1B16BC}"/>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9AA604F3-59B0-7F48-099F-3D00A068A49B}"/>
              </a:ext>
            </a:extLst>
          </p:cNvPr>
          <p:cNvSpPr/>
          <p:nvPr/>
        </p:nvSpPr>
        <p:spPr>
          <a:xfrm>
            <a:off x="7642574" y="52750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AEA25D2F-249F-1DA0-4100-AC2F608A27DB}"/>
              </a:ext>
            </a:extLst>
          </p:cNvPr>
          <p:cNvGrpSpPr/>
          <p:nvPr/>
        </p:nvGrpSpPr>
        <p:grpSpPr>
          <a:xfrm>
            <a:off x="8153400" y="3783790"/>
            <a:ext cx="845407" cy="845407"/>
            <a:chOff x="0" y="0"/>
            <a:chExt cx="812800" cy="812800"/>
          </a:xfrm>
        </p:grpSpPr>
        <p:sp>
          <p:nvSpPr>
            <p:cNvPr id="30" name="Freeform 30">
              <a:extLst>
                <a:ext uri="{FF2B5EF4-FFF2-40B4-BE49-F238E27FC236}">
                  <a16:creationId xmlns:a16="http://schemas.microsoft.com/office/drawing/2014/main" id="{399F266E-2FFF-AC00-335F-403CF7FDF69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09057C4A-D641-7363-C343-B628DFD6516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E14B42DB-C70D-ADB3-3A98-A4C334E0D298}"/>
              </a:ext>
            </a:extLst>
          </p:cNvPr>
          <p:cNvSpPr txBox="1"/>
          <p:nvPr/>
        </p:nvSpPr>
        <p:spPr>
          <a:xfrm>
            <a:off x="7391400" y="493269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6F84B69F-A9A9-8CE7-5938-A3634C39B0E5}"/>
              </a:ext>
            </a:extLst>
          </p:cNvPr>
          <p:cNvSpPr/>
          <p:nvPr/>
        </p:nvSpPr>
        <p:spPr>
          <a:xfrm>
            <a:off x="15051624" y="52382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417061B4-4DC5-4ED3-60A8-BF478220C7FE}"/>
              </a:ext>
            </a:extLst>
          </p:cNvPr>
          <p:cNvGrpSpPr/>
          <p:nvPr/>
        </p:nvGrpSpPr>
        <p:grpSpPr>
          <a:xfrm>
            <a:off x="15529823" y="3707590"/>
            <a:ext cx="845407" cy="845407"/>
            <a:chOff x="0" y="0"/>
            <a:chExt cx="812800" cy="812800"/>
          </a:xfrm>
        </p:grpSpPr>
        <p:sp>
          <p:nvSpPr>
            <p:cNvPr id="35" name="Freeform 35">
              <a:extLst>
                <a:ext uri="{FF2B5EF4-FFF2-40B4-BE49-F238E27FC236}">
                  <a16:creationId xmlns:a16="http://schemas.microsoft.com/office/drawing/2014/main" id="{AA46879C-3434-C08C-0D0F-FD946F569F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5844586F-6376-D615-B915-89ADBF9173D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00E3AE17-6829-9774-4AA7-63A61236296A}"/>
              </a:ext>
            </a:extLst>
          </p:cNvPr>
          <p:cNvSpPr txBox="1"/>
          <p:nvPr/>
        </p:nvSpPr>
        <p:spPr>
          <a:xfrm>
            <a:off x="14664190" y="49160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5AC94A7D-C666-2AC0-5DCF-A4D55BF8F324}"/>
              </a:ext>
            </a:extLst>
          </p:cNvPr>
          <p:cNvSpPr txBox="1"/>
          <p:nvPr/>
        </p:nvSpPr>
        <p:spPr>
          <a:xfrm>
            <a:off x="14300219" y="593876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a:t>
            </a:r>
            <a:r>
              <a:rPr lang="ar-EG" sz="1699" spc="42" dirty="0" err="1">
                <a:solidFill>
                  <a:srgbClr val="242424"/>
                </a:solidFill>
                <a:latin typeface="IBM Plex Sans Arabic"/>
                <a:ea typeface="IBM Plex Sans Arabic"/>
                <a:cs typeface="IBM Plex Sans Arabic"/>
                <a:sym typeface="IBM Plex Sans Arabic"/>
                <a:rtl/>
              </a:rPr>
              <a:t>الديداكتيكية</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0E5ED780-735F-1828-97FE-635AC10C0168}"/>
              </a:ext>
            </a:extLst>
          </p:cNvPr>
          <p:cNvSpPr txBox="1"/>
          <p:nvPr/>
        </p:nvSpPr>
        <p:spPr>
          <a:xfrm>
            <a:off x="8309719" y="381380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3E63176E-C745-DCA9-AFF9-9AB4B8939EBA}"/>
              </a:ext>
            </a:extLst>
          </p:cNvPr>
          <p:cNvSpPr txBox="1"/>
          <p:nvPr/>
        </p:nvSpPr>
        <p:spPr>
          <a:xfrm>
            <a:off x="15682223" y="372900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E61875C2-9D21-F703-4B61-37096B7E60DD}"/>
              </a:ext>
            </a:extLst>
          </p:cNvPr>
          <p:cNvSpPr txBox="1"/>
          <p:nvPr/>
        </p:nvSpPr>
        <p:spPr>
          <a:xfrm>
            <a:off x="5543168" y="2043551"/>
            <a:ext cx="6911277"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وقراءة الأعداد وكتابتها كتابة مفككة مع تحديد القيمة المكانية</a:t>
            </a:r>
          </a:p>
        </p:txBody>
      </p:sp>
      <p:sp>
        <p:nvSpPr>
          <p:cNvPr id="55" name="TextBox 55">
            <a:extLst>
              <a:ext uri="{FF2B5EF4-FFF2-40B4-BE49-F238E27FC236}">
                <a16:creationId xmlns:a16="http://schemas.microsoft.com/office/drawing/2014/main" id="{269A242A-308F-6C04-ACBF-A743B28F0DF3}"/>
              </a:ext>
            </a:extLst>
          </p:cNvPr>
          <p:cNvSpPr txBox="1"/>
          <p:nvPr/>
        </p:nvSpPr>
        <p:spPr>
          <a:xfrm>
            <a:off x="4145405" y="5512600"/>
            <a:ext cx="9319378" cy="3695499"/>
          </a:xfrm>
          <a:prstGeom prst="rect">
            <a:avLst/>
          </a:prstGeom>
        </p:spPr>
        <p:txBody>
          <a:bodyPr wrap="square" lIns="0" tIns="0" rIns="0" bIns="0" rtlCol="0" anchor="t">
            <a:spAutoFit/>
          </a:bodyPr>
          <a:lstStyle/>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يضع مجموعة الأوراق النقدية في مكان بحيث يتمكن جميع المتعلمين من رؤيتها.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يطلب من بعض المتعلمين تصنيف مجموعة أوراق النقود المقدمة حسب قيمتها (1، 10، 100، 1000)</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يطلب من كل متعلم تحديد وقراءة قيمة الورقة النقدية التي اختارها.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يستعمل لوحة التفكيك لمساعدة المتعلمين على تحديد قيمة الأوراق النقدية وتصنيفها.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يناقش مع المتعلمين ترتيب الأوراق النقدية من الفئة الأكبر للفئة الأصغر، مثلا: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كم من وحدة في ورقة نقدية من فئة 10نقط؟ كم من 10 نقط في ورقة نقدية من فئة 100 نقطة؟</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كم من 100 نقطة في ورقة نقدية من فئة 1000 نقطة؟</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كم من 10 نقطة في ورقة نقدية من فئة 1000 نقطة؟</a:t>
            </a:r>
          </a:p>
          <a:p>
            <a:pPr marL="183515" lvl="1" algn="r" rtl="1"/>
            <a:endParaRPr lang="ar-EG" sz="1699" spc="42" dirty="0">
              <a:solidFill>
                <a:srgbClr val="242424"/>
              </a:solidFill>
              <a:latin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BAE4D956-F5D6-8234-EF90-2C0F86948811}"/>
              </a:ext>
            </a:extLst>
          </p:cNvPr>
          <p:cNvGrpSpPr/>
          <p:nvPr/>
        </p:nvGrpSpPr>
        <p:grpSpPr>
          <a:xfrm rot="5400000">
            <a:off x="12567332" y="1881357"/>
            <a:ext cx="1569555" cy="839931"/>
            <a:chOff x="0" y="0"/>
            <a:chExt cx="1223127" cy="654544"/>
          </a:xfrm>
        </p:grpSpPr>
        <p:sp>
          <p:nvSpPr>
            <p:cNvPr id="58" name="Freeform 58">
              <a:extLst>
                <a:ext uri="{FF2B5EF4-FFF2-40B4-BE49-F238E27FC236}">
                  <a16:creationId xmlns:a16="http://schemas.microsoft.com/office/drawing/2014/main" id="{044E249B-EA2A-3857-D474-088C3CE96A1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EEEBFD0-0D6D-D249-F9D3-5304A3F38D7C}"/>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1BAF47A6-7A98-9253-0A95-A4FAE9262402}"/>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9A691B89-2444-4BA3-34EB-70890A1DF8D8}"/>
              </a:ext>
            </a:extLst>
          </p:cNvPr>
          <p:cNvSpPr txBox="1"/>
          <p:nvPr/>
        </p:nvSpPr>
        <p:spPr>
          <a:xfrm rot="5400000">
            <a:off x="12119950" y="2066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958F35AE-562B-55AD-01B2-3A14FD605382}"/>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283055FD-79E8-2962-79CC-62A38CBDBDAD}"/>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CA667160-5769-ADD3-03F5-95A1AD853248}"/>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D00D171D-8E20-C4F9-63A4-279090BEA68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897E931D-23ED-7322-FCB2-251AA842ECC4}"/>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BD25C430-1254-765E-C05D-D79D8DBA8D4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AF1D15E2-62BD-48EA-6F6F-FF2C453C643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CCD0D74C-EDC0-DFE0-F7D5-F63640D5D4EB}"/>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351CEF37-4D46-BDB2-6F80-58BD9C8B7653}"/>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D3C547C8-80CE-F16B-9C23-D911AB21491A}"/>
              </a:ext>
            </a:extLst>
          </p:cNvPr>
          <p:cNvSpPr txBox="1"/>
          <p:nvPr/>
        </p:nvSpPr>
        <p:spPr>
          <a:xfrm>
            <a:off x="686524" y="1306308"/>
            <a:ext cx="3352076" cy="1170192"/>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مجموعة أوراق نقدية  (1, 10 ,100, 1000) وطباشير/ أقلام.</a:t>
            </a:r>
          </a:p>
        </p:txBody>
      </p:sp>
      <p:grpSp>
        <p:nvGrpSpPr>
          <p:cNvPr id="72" name="Group 72">
            <a:extLst>
              <a:ext uri="{FF2B5EF4-FFF2-40B4-BE49-F238E27FC236}">
                <a16:creationId xmlns:a16="http://schemas.microsoft.com/office/drawing/2014/main" id="{33D30D45-4361-EA24-3299-C745739D21DA}"/>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31473D1E-40C0-DDAF-89A6-8E0FA45B4063}"/>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A258E213-23CD-7BE7-6E02-864EC5DE4587}"/>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4714CC75-D5DE-9009-B517-987E1D46FFF8}"/>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8C18C8B0-3393-6CC1-4B4B-552253F8B939}"/>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04D3730E-BFED-AEC1-E036-E6993DAC275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D5C2C899-F227-4EE0-17AE-577673D83315}"/>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8D7EB29E-8B92-1743-6CC6-E86097F87A9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BEB2DA29-CC1B-946B-1B54-5368415644F5}"/>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5A2A28AD-534B-E81B-B280-7D28B527AF0E}"/>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7" name="Freeform 6">
            <a:extLst>
              <a:ext uri="{FF2B5EF4-FFF2-40B4-BE49-F238E27FC236}">
                <a16:creationId xmlns:a16="http://schemas.microsoft.com/office/drawing/2014/main" id="{3DD16BB6-BA22-1CE4-2098-FC8A3ECDF062}"/>
              </a:ext>
            </a:extLst>
          </p:cNvPr>
          <p:cNvSpPr/>
          <p:nvPr/>
        </p:nvSpPr>
        <p:spPr>
          <a:xfrm rot="10800000">
            <a:off x="8550803" y="3261996"/>
            <a:ext cx="652741" cy="53367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1" name="TextBox 3">
            <a:extLst>
              <a:ext uri="{FF2B5EF4-FFF2-40B4-BE49-F238E27FC236}">
                <a16:creationId xmlns:a16="http://schemas.microsoft.com/office/drawing/2014/main" id="{870B0D6B-83E6-79E8-FE73-9B37598C8CAE}"/>
              </a:ext>
            </a:extLst>
          </p:cNvPr>
          <p:cNvSpPr txBox="1"/>
          <p:nvPr/>
        </p:nvSpPr>
        <p:spPr>
          <a:xfrm>
            <a:off x="5136030" y="527904"/>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الأعداد بلعبة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3" name="Group 7">
            <a:extLst>
              <a:ext uri="{FF2B5EF4-FFF2-40B4-BE49-F238E27FC236}">
                <a16:creationId xmlns:a16="http://schemas.microsoft.com/office/drawing/2014/main" id="{8D49C6B7-B503-8673-586C-6AB5ED3FB12C}"/>
              </a:ext>
            </a:extLst>
          </p:cNvPr>
          <p:cNvGrpSpPr/>
          <p:nvPr/>
        </p:nvGrpSpPr>
        <p:grpSpPr>
          <a:xfrm rot="1463650">
            <a:off x="669414" y="4102533"/>
            <a:ext cx="2493767" cy="2055833"/>
            <a:chOff x="962017" y="3730112"/>
            <a:chExt cx="2915586" cy="2246863"/>
          </a:xfrm>
        </p:grpSpPr>
        <p:pic>
          <p:nvPicPr>
            <p:cNvPr id="6" name="Image 35">
              <a:extLst>
                <a:ext uri="{FF2B5EF4-FFF2-40B4-BE49-F238E27FC236}">
                  <a16:creationId xmlns:a16="http://schemas.microsoft.com/office/drawing/2014/main" id="{65A21D85-9254-BADC-48EA-CABF48A560A7}"/>
                </a:ext>
              </a:extLst>
            </p:cNvPr>
            <p:cNvPicPr>
              <a:picLocks noChangeAspect="1"/>
            </p:cNvPicPr>
            <p:nvPr/>
          </p:nvPicPr>
          <p:blipFill>
            <a:blip r:embed="rId7"/>
            <a:stretch>
              <a:fillRect/>
            </a:stretch>
          </p:blipFill>
          <p:spPr>
            <a:xfrm rot="20146376">
              <a:off x="2160013" y="5126670"/>
              <a:ext cx="1717590" cy="850305"/>
            </a:xfrm>
            <a:prstGeom prst="rect">
              <a:avLst/>
            </a:prstGeom>
          </p:spPr>
        </p:pic>
        <p:pic>
          <p:nvPicPr>
            <p:cNvPr id="20" name="Image 41" descr="Une image contenant Graphique, graphisme, Police, vert&#10;&#10;Description générée automatiquement">
              <a:extLst>
                <a:ext uri="{FF2B5EF4-FFF2-40B4-BE49-F238E27FC236}">
                  <a16:creationId xmlns:a16="http://schemas.microsoft.com/office/drawing/2014/main" id="{F7D91444-985F-94B1-696B-147861F399E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217331">
              <a:off x="1736745" y="4695754"/>
              <a:ext cx="1740584" cy="850305"/>
            </a:xfrm>
            <a:prstGeom prst="rect">
              <a:avLst/>
            </a:prstGeom>
          </p:spPr>
        </p:pic>
        <p:pic>
          <p:nvPicPr>
            <p:cNvPr id="22" name="Image 47">
              <a:extLst>
                <a:ext uri="{FF2B5EF4-FFF2-40B4-BE49-F238E27FC236}">
                  <a16:creationId xmlns:a16="http://schemas.microsoft.com/office/drawing/2014/main" id="{58672B6A-FDAE-31AF-FDD0-7829B06E86D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rot="20316266">
              <a:off x="1318434" y="4190198"/>
              <a:ext cx="1771832" cy="850305"/>
            </a:xfrm>
            <a:prstGeom prst="rect">
              <a:avLst/>
            </a:prstGeom>
          </p:spPr>
        </p:pic>
        <p:pic>
          <p:nvPicPr>
            <p:cNvPr id="23" name="Image 52">
              <a:extLst>
                <a:ext uri="{FF2B5EF4-FFF2-40B4-BE49-F238E27FC236}">
                  <a16:creationId xmlns:a16="http://schemas.microsoft.com/office/drawing/2014/main" id="{668C8AE3-9D8D-84CC-BA90-B6B3D37B8311}"/>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20329250">
              <a:off x="962017" y="3730112"/>
              <a:ext cx="1821285" cy="850305"/>
            </a:xfrm>
            <a:prstGeom prst="rect">
              <a:avLst/>
            </a:prstGeom>
          </p:spPr>
        </p:pic>
      </p:grpSp>
      <p:pic>
        <p:nvPicPr>
          <p:cNvPr id="24" name="Image 23">
            <a:extLst>
              <a:ext uri="{FF2B5EF4-FFF2-40B4-BE49-F238E27FC236}">
                <a16:creationId xmlns:a16="http://schemas.microsoft.com/office/drawing/2014/main" id="{F97DA8F1-D322-6A45-894D-EC82573D0421}"/>
              </a:ext>
            </a:extLst>
          </p:cNvPr>
          <p:cNvPicPr>
            <a:picLocks noChangeAspect="1"/>
          </p:cNvPicPr>
          <p:nvPr/>
        </p:nvPicPr>
        <p:blipFill>
          <a:blip r:embed="rId11"/>
          <a:stretch>
            <a:fillRect/>
          </a:stretch>
        </p:blipFill>
        <p:spPr>
          <a:xfrm>
            <a:off x="415489" y="6733143"/>
            <a:ext cx="3091230" cy="2514627"/>
          </a:xfrm>
          <a:prstGeom prst="rect">
            <a:avLst/>
          </a:prstGeom>
        </p:spPr>
      </p:pic>
    </p:spTree>
    <p:extLst>
      <p:ext uri="{BB962C8B-B14F-4D97-AF65-F5344CB8AC3E}">
        <p14:creationId xmlns:p14="http://schemas.microsoft.com/office/powerpoint/2010/main" val="17661821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351D5-28DE-4BD9-9CAC-87AB1B42EA1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DA715B-72F8-B293-F098-DACD13DE706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64DC2953-05C1-DBF7-D3CE-909B316866E9}"/>
              </a:ext>
            </a:extLst>
          </p:cNvPr>
          <p:cNvSpPr txBox="1"/>
          <p:nvPr/>
        </p:nvSpPr>
        <p:spPr>
          <a:xfrm>
            <a:off x="5136030" y="527904"/>
            <a:ext cx="8128265" cy="687689"/>
          </a:xfrm>
          <a:prstGeom prst="rect">
            <a:avLst/>
          </a:prstGeom>
        </p:spPr>
        <p:txBody>
          <a:bodyPr lIns="0" tIns="0" rIns="0" bIns="0" rtlCol="0" anchor="t">
            <a:spAutoFit/>
          </a:bodyPr>
          <a:lstStyle/>
          <a:p>
            <a:pPr lvl="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الأعداد بلعبة النقود</a:t>
            </a: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A3A74F7D-F69A-EF7F-3F06-1D2256F141A1}"/>
              </a:ext>
            </a:extLst>
          </p:cNvPr>
          <p:cNvSpPr/>
          <p:nvPr/>
        </p:nvSpPr>
        <p:spPr>
          <a:xfrm rot="20532753" flipH="1" flipV="1">
            <a:off x="2743999" y="3085447"/>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99DADF2D-6560-3231-02B5-9E738CD7A671}"/>
              </a:ext>
            </a:extLst>
          </p:cNvPr>
          <p:cNvGrpSpPr/>
          <p:nvPr/>
        </p:nvGrpSpPr>
        <p:grpSpPr>
          <a:xfrm>
            <a:off x="5389515" y="1485900"/>
            <a:ext cx="7335885" cy="1842095"/>
            <a:chOff x="0" y="0"/>
            <a:chExt cx="3172940" cy="796749"/>
          </a:xfrm>
        </p:grpSpPr>
        <p:sp>
          <p:nvSpPr>
            <p:cNvPr id="9" name="Freeform 9">
              <a:extLst>
                <a:ext uri="{FF2B5EF4-FFF2-40B4-BE49-F238E27FC236}">
                  <a16:creationId xmlns:a16="http://schemas.microsoft.com/office/drawing/2014/main" id="{FAE3B261-F28B-A7A6-CDC5-6E91E2B751C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F459339F-EAB0-6CF3-5A77-4E4B012EF850}"/>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DB61B2AE-4EA0-EC52-4441-246E16175DC2}"/>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373C054C-A6E7-92C6-4B6B-D2E8B0A5855E}"/>
              </a:ext>
            </a:extLst>
          </p:cNvPr>
          <p:cNvGrpSpPr/>
          <p:nvPr/>
        </p:nvGrpSpPr>
        <p:grpSpPr>
          <a:xfrm>
            <a:off x="4917998" y="4058369"/>
            <a:ext cx="12751691" cy="3599987"/>
            <a:chOff x="0" y="0"/>
            <a:chExt cx="2339538" cy="2496304"/>
          </a:xfrm>
        </p:grpSpPr>
        <p:sp>
          <p:nvSpPr>
            <p:cNvPr id="21" name="Freeform 21">
              <a:extLst>
                <a:ext uri="{FF2B5EF4-FFF2-40B4-BE49-F238E27FC236}">
                  <a16:creationId xmlns:a16="http://schemas.microsoft.com/office/drawing/2014/main" id="{7031B988-8439-D5D1-44FE-CA66F9917CAA}"/>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D260CFFC-B379-E328-A9D1-48AC76244F5C}"/>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79497381-640E-3349-8990-DA4C790BBC12}"/>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C5C493F5-A418-8A1E-2569-AC1083F88C8D}"/>
              </a:ext>
            </a:extLst>
          </p:cNvPr>
          <p:cNvGrpSpPr/>
          <p:nvPr/>
        </p:nvGrpSpPr>
        <p:grpSpPr>
          <a:xfrm>
            <a:off x="592218" y="4094459"/>
            <a:ext cx="3979782" cy="3558676"/>
            <a:chOff x="0" y="0"/>
            <a:chExt cx="2047842" cy="2496304"/>
          </a:xfrm>
        </p:grpSpPr>
        <p:sp>
          <p:nvSpPr>
            <p:cNvPr id="25" name="Freeform 25">
              <a:extLst>
                <a:ext uri="{FF2B5EF4-FFF2-40B4-BE49-F238E27FC236}">
                  <a16:creationId xmlns:a16="http://schemas.microsoft.com/office/drawing/2014/main" id="{A46153F2-CCD0-E732-266D-809F4E509EE9}"/>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61167E17-765D-003F-38E2-B25097A2F4E3}"/>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4B426BB8-8B35-1700-7F0E-028ED0E64B19}"/>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BBD3A060-C6F3-EEEF-45BC-50552CAFFFCE}"/>
              </a:ext>
            </a:extLst>
          </p:cNvPr>
          <p:cNvSpPr/>
          <p:nvPr/>
        </p:nvSpPr>
        <p:spPr>
          <a:xfrm>
            <a:off x="10815369" y="5145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C74F4B77-3DC2-1DA4-AF5B-C0D7B03D1AE4}"/>
              </a:ext>
            </a:extLst>
          </p:cNvPr>
          <p:cNvGrpSpPr/>
          <p:nvPr/>
        </p:nvGrpSpPr>
        <p:grpSpPr>
          <a:xfrm>
            <a:off x="11078733" y="3695700"/>
            <a:ext cx="845407" cy="845407"/>
            <a:chOff x="0" y="0"/>
            <a:chExt cx="812800" cy="812800"/>
          </a:xfrm>
        </p:grpSpPr>
        <p:sp>
          <p:nvSpPr>
            <p:cNvPr id="41" name="Freeform 41">
              <a:extLst>
                <a:ext uri="{FF2B5EF4-FFF2-40B4-BE49-F238E27FC236}">
                  <a16:creationId xmlns:a16="http://schemas.microsoft.com/office/drawing/2014/main" id="{BC754094-59A5-B1A5-0C09-C3170B67AE0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FF1C959A-0A28-CC95-A8AC-2BB333430DD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AB59BCBB-5D33-BD1B-AFF9-95B7B273DE0B}"/>
              </a:ext>
            </a:extLst>
          </p:cNvPr>
          <p:cNvSpPr txBox="1"/>
          <p:nvPr/>
        </p:nvSpPr>
        <p:spPr>
          <a:xfrm>
            <a:off x="11236697" y="3725717"/>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73FF6ABA-AC57-4581-2907-113DB0C2AB97}"/>
              </a:ext>
            </a:extLst>
          </p:cNvPr>
          <p:cNvSpPr txBox="1"/>
          <p:nvPr/>
        </p:nvSpPr>
        <p:spPr>
          <a:xfrm>
            <a:off x="10515600" y="4762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614DCF16-8622-3A32-F1CF-08D9AEE2F13B}"/>
              </a:ext>
            </a:extLst>
          </p:cNvPr>
          <p:cNvSpPr txBox="1"/>
          <p:nvPr/>
        </p:nvSpPr>
        <p:spPr>
          <a:xfrm>
            <a:off x="8229599" y="5372100"/>
            <a:ext cx="8808239" cy="2091855"/>
          </a:xfrm>
          <a:prstGeom prst="rect">
            <a:avLst/>
          </a:prstGeom>
        </p:spPr>
        <p:txBody>
          <a:bodyPr wrap="square" lIns="0" tIns="0" rIns="0" bIns="0" rtlCol="0" anchor="t">
            <a:spAutoFit/>
          </a:bodyPr>
          <a:lstStyle/>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يضع </a:t>
            </a:r>
            <a:r>
              <a:rPr lang="ar-MA" sz="1699" spc="42" dirty="0">
                <a:solidFill>
                  <a:srgbClr val="242424"/>
                </a:solidFill>
                <a:latin typeface="IBM Plex Sans Arabic"/>
                <a:ea typeface="IBM Plex Sans Arabic"/>
                <a:cs typeface="IBM Plex Sans Arabic"/>
                <a:sym typeface="IBM Plex Sans Arabic"/>
                <a:rtl/>
              </a:rPr>
              <a:t> الأستاذ(ة) </a:t>
            </a:r>
            <a:r>
              <a:rPr lang="ar-EG" sz="1699" spc="42" dirty="0">
                <a:solidFill>
                  <a:srgbClr val="242424"/>
                </a:solidFill>
                <a:latin typeface="IBM Plex Sans Arabic"/>
                <a:ea typeface="IBM Plex Sans Arabic"/>
                <a:cs typeface="IBM Plex Sans Arabic"/>
                <a:sym typeface="IBM Plex Sans Arabic"/>
                <a:rtl/>
              </a:rPr>
              <a:t>مجموعة الأوراق النقدية في متناول المتعلمين لتوظيفها في تكوين أعداد،</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بعض المتعلمين القيام للسبورة وأخذ الأوراق النقدية المناسبة لقيمة العدد الذي حدده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مثلا: الأوراق النقدية المناسبة للأعداد: 427, 303, 189.</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بعد تحديد الأوراق النقدية المناسبة، يطلب من المتعلم تحديد، من بين الأوراق التي أخذها عدد الأوراق النقدية من كل فئة.</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 يرسم جدولا يحدد من خلاله القيمة المكانية لكل رقم، ويضع به الأوراق النقدية حسب كل فئة.( ورقة واحدة من فئة 1000، 3 أوراق من فئة 100، ورقتان من فئة 10، ورقة واحدة من فئة 1)</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يكرر نفس النشاط مع متعلمين آخرين وبتوظيف أعداد مختلفة.</a:t>
            </a:r>
          </a:p>
        </p:txBody>
      </p:sp>
      <p:sp>
        <p:nvSpPr>
          <p:cNvPr id="48" name="Freeform 48">
            <a:extLst>
              <a:ext uri="{FF2B5EF4-FFF2-40B4-BE49-F238E27FC236}">
                <a16:creationId xmlns:a16="http://schemas.microsoft.com/office/drawing/2014/main" id="{9FFEC999-DFDD-E63C-D1A2-A250F8493934}"/>
              </a:ext>
            </a:extLst>
          </p:cNvPr>
          <p:cNvSpPr/>
          <p:nvPr/>
        </p:nvSpPr>
        <p:spPr>
          <a:xfrm>
            <a:off x="1476098" y="52456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8DAF0AF9-669E-3566-8CFE-2A70E2F668EB}"/>
              </a:ext>
            </a:extLst>
          </p:cNvPr>
          <p:cNvGrpSpPr/>
          <p:nvPr/>
        </p:nvGrpSpPr>
        <p:grpSpPr>
          <a:xfrm>
            <a:off x="2072764" y="3695700"/>
            <a:ext cx="845407" cy="845407"/>
            <a:chOff x="0" y="0"/>
            <a:chExt cx="812800" cy="812800"/>
          </a:xfrm>
        </p:grpSpPr>
        <p:sp>
          <p:nvSpPr>
            <p:cNvPr id="50" name="Freeform 50">
              <a:extLst>
                <a:ext uri="{FF2B5EF4-FFF2-40B4-BE49-F238E27FC236}">
                  <a16:creationId xmlns:a16="http://schemas.microsoft.com/office/drawing/2014/main" id="{7BF9095E-1DEF-DF9A-63DB-D4B84021A9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ED50520C-8F03-9A2B-6162-38FA80AA005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5BD9D609-3C2D-A675-FEBF-1E2C6B83068E}"/>
              </a:ext>
            </a:extLst>
          </p:cNvPr>
          <p:cNvSpPr txBox="1"/>
          <p:nvPr/>
        </p:nvSpPr>
        <p:spPr>
          <a:xfrm>
            <a:off x="2230727" y="37257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EF9F7B3E-BA87-128C-00AE-8DE163ED2E08}"/>
              </a:ext>
            </a:extLst>
          </p:cNvPr>
          <p:cNvSpPr txBox="1"/>
          <p:nvPr/>
        </p:nvSpPr>
        <p:spPr>
          <a:xfrm>
            <a:off x="1176329" y="48827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6" name="TextBox 56">
            <a:extLst>
              <a:ext uri="{FF2B5EF4-FFF2-40B4-BE49-F238E27FC236}">
                <a16:creationId xmlns:a16="http://schemas.microsoft.com/office/drawing/2014/main" id="{498FA693-89CB-C8D4-11E5-C37744BFAC1B}"/>
              </a:ext>
            </a:extLst>
          </p:cNvPr>
          <p:cNvSpPr txBox="1"/>
          <p:nvPr/>
        </p:nvSpPr>
        <p:spPr>
          <a:xfrm>
            <a:off x="688897" y="56799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FF6D34B6-8C1B-CE68-E3AC-3B0104312409}"/>
              </a:ext>
            </a:extLst>
          </p:cNvPr>
          <p:cNvGrpSpPr/>
          <p:nvPr/>
        </p:nvGrpSpPr>
        <p:grpSpPr>
          <a:xfrm rot="5400000">
            <a:off x="12512988" y="1926912"/>
            <a:ext cx="1569555" cy="839931"/>
            <a:chOff x="0" y="0"/>
            <a:chExt cx="1223127" cy="654544"/>
          </a:xfrm>
        </p:grpSpPr>
        <p:sp>
          <p:nvSpPr>
            <p:cNvPr id="58" name="Freeform 58">
              <a:extLst>
                <a:ext uri="{FF2B5EF4-FFF2-40B4-BE49-F238E27FC236}">
                  <a16:creationId xmlns:a16="http://schemas.microsoft.com/office/drawing/2014/main" id="{3E32DEDE-0D0B-8D29-F828-39810E4A806B}"/>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13793D75-F213-BB3C-7A98-1CF6B830F0ED}"/>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7EB46CA7-69BB-CA5C-AFAE-B1FD2B65FB68}"/>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F5962383-58A0-320D-51E4-B9D1D455C23C}"/>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08FD2A5D-8699-6910-36BD-7420A8B45D41}"/>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B02B1808-F907-0B5F-47BA-63461C5283A9}"/>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34FDDAA2-6BAD-FD31-1884-4602BFDF404E}"/>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EAC0204E-C3C4-E137-736F-D0A9903419C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B50FC16D-71B8-070A-9BFD-4F0A6CFF120C}"/>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E795922C-C838-9815-E705-D9DF59D208E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21CCD991-4D83-3F48-844A-EDC26C7D626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8519BCC2-6C03-2DAA-DAB3-1A5C8F2DEB7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2CB3D6F4-8DB9-8804-6DCB-100DDCE30229}"/>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79373DFC-117C-5B72-7993-74CDA3BD1629}"/>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8EAA9FB3-539B-7009-F96E-6F8DEFAD0343}"/>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900E836E-DC1D-7021-CA07-4300FAFD182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B7F643EF-506E-25AD-7CFE-4813FE4EB16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34404650-68F6-E586-7BE1-772F02720E77}"/>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5BCAEB26-A1BC-2C9B-CF52-A41F0F135A1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5CCD1352-7B68-9129-E69D-9ACAABBF68C1}"/>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D97B3F8F-571B-A9D6-BB55-769F182A1F8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5AB694D2-C879-232C-4C17-441722F0E098}"/>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CCE03A76-FD02-889F-5AED-5533A81DF45E}"/>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BA572EB7-CC46-51C8-DFF7-17C0220873FA}"/>
              </a:ext>
            </a:extLst>
          </p:cNvPr>
          <p:cNvGrpSpPr/>
          <p:nvPr/>
        </p:nvGrpSpPr>
        <p:grpSpPr>
          <a:xfrm>
            <a:off x="591800" y="8202138"/>
            <a:ext cx="17252192" cy="1727672"/>
            <a:chOff x="0" y="0"/>
            <a:chExt cx="2269920" cy="2496304"/>
          </a:xfrm>
        </p:grpSpPr>
        <p:sp>
          <p:nvSpPr>
            <p:cNvPr id="87" name="Freeform 13">
              <a:extLst>
                <a:ext uri="{FF2B5EF4-FFF2-40B4-BE49-F238E27FC236}">
                  <a16:creationId xmlns:a16="http://schemas.microsoft.com/office/drawing/2014/main" id="{616072F5-769B-7AD7-C71C-C76BDF4B4937}"/>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B5E501FD-76E7-8F25-95E0-B269A919698A}"/>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12718BE7-E82F-53BC-FF09-7BB91C0732E0}"/>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B64F18F9-C935-9339-F70F-02652F4C4BC3}"/>
              </a:ext>
            </a:extLst>
          </p:cNvPr>
          <p:cNvSpPr txBox="1"/>
          <p:nvPr/>
        </p:nvSpPr>
        <p:spPr>
          <a:xfrm>
            <a:off x="1003834" y="8549357"/>
            <a:ext cx="15927378" cy="1045927"/>
          </a:xfrm>
          <a:prstGeom prst="rect">
            <a:avLst/>
          </a:prstGeom>
        </p:spPr>
        <p:txBody>
          <a:bodyPr wrap="square" lIns="0" tIns="0" rIns="0" bIns="0" rtlCol="0" anchor="t">
            <a:spAutoFit/>
          </a:bodyPr>
          <a:lstStyle/>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العمل على رفع اليد عند أخذ كل ورقة على حدة.</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الحرص على أخذ الأوراق النقدية بيد واحدة فقط.</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أخذ الأوراق النقدية واحدة تلو الأخرى ليضيفها في كل مرة للتي تجمعت في يده.</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يحافظ على تزامن حركات رفع الورقة النقدية والنطق بقيمتها.</a:t>
            </a:r>
          </a:p>
        </p:txBody>
      </p:sp>
      <p:grpSp>
        <p:nvGrpSpPr>
          <p:cNvPr id="91" name="Group 76">
            <a:extLst>
              <a:ext uri="{FF2B5EF4-FFF2-40B4-BE49-F238E27FC236}">
                <a16:creationId xmlns:a16="http://schemas.microsoft.com/office/drawing/2014/main" id="{2EA74F5F-0115-7585-7C43-A76E71A59474}"/>
              </a:ext>
            </a:extLst>
          </p:cNvPr>
          <p:cNvGrpSpPr/>
          <p:nvPr/>
        </p:nvGrpSpPr>
        <p:grpSpPr>
          <a:xfrm>
            <a:off x="8047555" y="7882818"/>
            <a:ext cx="2671204" cy="461082"/>
            <a:chOff x="0" y="0"/>
            <a:chExt cx="1755380" cy="372326"/>
          </a:xfrm>
        </p:grpSpPr>
        <p:sp>
          <p:nvSpPr>
            <p:cNvPr id="92" name="Freeform 77">
              <a:extLst>
                <a:ext uri="{FF2B5EF4-FFF2-40B4-BE49-F238E27FC236}">
                  <a16:creationId xmlns:a16="http://schemas.microsoft.com/office/drawing/2014/main" id="{C57CF9DD-9F5E-C253-4D06-FBA74CB55B9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E3879919-C804-28E7-02EF-52968412FEC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BC5EC694-4515-335D-72ED-593068C0B17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4E327A8A-B14C-2D18-C409-C046FF37B7BA}"/>
              </a:ext>
            </a:extLst>
          </p:cNvPr>
          <p:cNvSpPr txBox="1"/>
          <p:nvPr/>
        </p:nvSpPr>
        <p:spPr>
          <a:xfrm>
            <a:off x="8229600" y="8030953"/>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BA14B35E-E331-4338-1522-C91E70D1F8D7}"/>
              </a:ext>
            </a:extLst>
          </p:cNvPr>
          <p:cNvSpPr/>
          <p:nvPr/>
        </p:nvSpPr>
        <p:spPr>
          <a:xfrm rot="296367" flipV="1">
            <a:off x="9607383" y="3247412"/>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pic>
        <p:nvPicPr>
          <p:cNvPr id="4" name="Image 3">
            <a:extLst>
              <a:ext uri="{FF2B5EF4-FFF2-40B4-BE49-F238E27FC236}">
                <a16:creationId xmlns:a16="http://schemas.microsoft.com/office/drawing/2014/main" id="{0ED2BD4B-9DB7-7426-0D96-98F4E5BAC99B}"/>
              </a:ext>
            </a:extLst>
          </p:cNvPr>
          <p:cNvPicPr>
            <a:picLocks noChangeAspect="1"/>
          </p:cNvPicPr>
          <p:nvPr/>
        </p:nvPicPr>
        <p:blipFill>
          <a:blip r:embed="rId7"/>
          <a:stretch>
            <a:fillRect/>
          </a:stretch>
        </p:blipFill>
        <p:spPr>
          <a:xfrm>
            <a:off x="5136030" y="4712939"/>
            <a:ext cx="3091230" cy="2514627"/>
          </a:xfrm>
          <a:prstGeom prst="rect">
            <a:avLst/>
          </a:prstGeom>
        </p:spPr>
      </p:pic>
      <p:sp>
        <p:nvSpPr>
          <p:cNvPr id="6" name="TextBox 71">
            <a:extLst>
              <a:ext uri="{FF2B5EF4-FFF2-40B4-BE49-F238E27FC236}">
                <a16:creationId xmlns:a16="http://schemas.microsoft.com/office/drawing/2014/main" id="{53A845C9-3294-0C49-4145-D347EC2F1431}"/>
              </a:ext>
            </a:extLst>
          </p:cNvPr>
          <p:cNvSpPr txBox="1"/>
          <p:nvPr/>
        </p:nvSpPr>
        <p:spPr>
          <a:xfrm>
            <a:off x="686524" y="1382508"/>
            <a:ext cx="3352076" cy="1170192"/>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مجموعة أوراق نقدية  (1, 10 ,100, 1000) وطباشير/ أقلام.</a:t>
            </a:r>
          </a:p>
        </p:txBody>
      </p:sp>
      <p:sp>
        <p:nvSpPr>
          <p:cNvPr id="13" name="TextBox 54">
            <a:extLst>
              <a:ext uri="{FF2B5EF4-FFF2-40B4-BE49-F238E27FC236}">
                <a16:creationId xmlns:a16="http://schemas.microsoft.com/office/drawing/2014/main" id="{CE46BBB5-9F48-4C5E-0C8E-8CFC4F3BF2B8}"/>
              </a:ext>
            </a:extLst>
          </p:cNvPr>
          <p:cNvSpPr txBox="1"/>
          <p:nvPr/>
        </p:nvSpPr>
        <p:spPr>
          <a:xfrm>
            <a:off x="5543168" y="2043551"/>
            <a:ext cx="6911277"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وقراءة الأعداد وكتابتها كتابة مفككة مع تحديد القيمة المكانية</a:t>
            </a:r>
          </a:p>
        </p:txBody>
      </p:sp>
    </p:spTree>
    <p:extLst>
      <p:ext uri="{BB962C8B-B14F-4D97-AF65-F5344CB8AC3E}">
        <p14:creationId xmlns:p14="http://schemas.microsoft.com/office/powerpoint/2010/main" val="11049897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76993-A646-F764-E4C4-AA92298D927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1314F69-C0CE-7F38-993D-AF91C59A9741}"/>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1CCE43D9-94E4-886B-26B8-08754971CF4F}"/>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5FA4578E-1D20-41CD-CC3E-627AD2570E4C}"/>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5DB941DE-76C0-F723-C80E-98B739082E1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1C6A3A68-62B5-23B9-FDEA-4471DC75705F}"/>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0EF9A7A7-F090-5DFF-260A-043A50BB6386}"/>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3</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3802001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EC60D-E759-C56B-6E4F-2FBEB0F4DB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3D1452-2E1E-7253-C642-4852FC54CF8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7223529D-85D3-F4B1-B9A6-8A37A6270273}"/>
              </a:ext>
            </a:extLst>
          </p:cNvPr>
          <p:cNvSpPr txBox="1"/>
          <p:nvPr/>
        </p:nvSpPr>
        <p:spPr>
          <a:xfrm>
            <a:off x="5032311" y="682937"/>
            <a:ext cx="8785085" cy="1303242"/>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الضرب باستخدام الخشيبات</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8BE4F9B2-2C47-E6D5-A7EE-61C7F9A6531F}"/>
              </a:ext>
            </a:extLst>
          </p:cNvPr>
          <p:cNvSpPr/>
          <p:nvPr/>
        </p:nvSpPr>
        <p:spPr>
          <a:xfrm rot="2700000" flipV="1">
            <a:off x="13557711" y="33144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A3620231-0A5D-A670-7ED5-27F67B2B83B2}"/>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1D63E69A-1513-4B41-87F7-42B037372AEE}"/>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5D4AF6BE-B4B0-0AEA-5C17-F197AF8F7960}"/>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A0C0C17C-4222-184E-663B-276E5156BD76}"/>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F60415CF-0C3B-905C-3659-6FB5479C77C8}"/>
              </a:ext>
            </a:extLst>
          </p:cNvPr>
          <p:cNvGrpSpPr/>
          <p:nvPr/>
        </p:nvGrpSpPr>
        <p:grpSpPr>
          <a:xfrm>
            <a:off x="768046" y="4420671"/>
            <a:ext cx="13532173" cy="5611739"/>
            <a:chOff x="0" y="0"/>
            <a:chExt cx="2541682" cy="2496304"/>
          </a:xfrm>
        </p:grpSpPr>
        <p:sp>
          <p:nvSpPr>
            <p:cNvPr id="13" name="Freeform 13">
              <a:extLst>
                <a:ext uri="{FF2B5EF4-FFF2-40B4-BE49-F238E27FC236}">
                  <a16:creationId xmlns:a16="http://schemas.microsoft.com/office/drawing/2014/main" id="{02A6F7B1-B30B-D04B-AB35-D38128285F7D}"/>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73385C92-C496-EDDE-2EAB-87F9BCCABFAB}"/>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E294E5C1-DCF9-D9AB-FB8A-9835DBF12852}"/>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E41D5703-6E80-089F-DA0D-2FDF00B7E297}"/>
              </a:ext>
            </a:extLst>
          </p:cNvPr>
          <p:cNvGrpSpPr/>
          <p:nvPr/>
        </p:nvGrpSpPr>
        <p:grpSpPr>
          <a:xfrm>
            <a:off x="14448350" y="4420672"/>
            <a:ext cx="3167861" cy="5610154"/>
            <a:chOff x="0" y="0"/>
            <a:chExt cx="1630059" cy="2496304"/>
          </a:xfrm>
        </p:grpSpPr>
        <p:sp>
          <p:nvSpPr>
            <p:cNvPr id="17" name="Freeform 17">
              <a:extLst>
                <a:ext uri="{FF2B5EF4-FFF2-40B4-BE49-F238E27FC236}">
                  <a16:creationId xmlns:a16="http://schemas.microsoft.com/office/drawing/2014/main" id="{AFF8D28F-1010-3176-1B60-0AA324D07DFF}"/>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2FB1A12C-5DC1-039E-0B1D-3BFCDD8C5E2D}"/>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AD0B58A1-2033-6191-034B-7602EE95D2BE}"/>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9D688BA0-F2BD-EB06-00D0-A665CB1304A4}"/>
              </a:ext>
            </a:extLst>
          </p:cNvPr>
          <p:cNvSpPr/>
          <p:nvPr/>
        </p:nvSpPr>
        <p:spPr>
          <a:xfrm>
            <a:off x="6194774" y="5409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CD834A2F-83A0-AF6A-BCF0-0F502C8EC92C}"/>
              </a:ext>
            </a:extLst>
          </p:cNvPr>
          <p:cNvGrpSpPr/>
          <p:nvPr/>
        </p:nvGrpSpPr>
        <p:grpSpPr>
          <a:xfrm>
            <a:off x="6716005" y="4039900"/>
            <a:ext cx="845407" cy="845407"/>
            <a:chOff x="0" y="0"/>
            <a:chExt cx="812800" cy="812800"/>
          </a:xfrm>
        </p:grpSpPr>
        <p:sp>
          <p:nvSpPr>
            <p:cNvPr id="30" name="Freeform 30">
              <a:extLst>
                <a:ext uri="{FF2B5EF4-FFF2-40B4-BE49-F238E27FC236}">
                  <a16:creationId xmlns:a16="http://schemas.microsoft.com/office/drawing/2014/main" id="{CDF4DED1-69AB-45DA-6C3E-97DBD53975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9FC03D38-9E49-A8B4-1A52-A7EA9A01287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874B930D-74BC-6546-C595-16DB807E4943}"/>
              </a:ext>
            </a:extLst>
          </p:cNvPr>
          <p:cNvSpPr txBox="1"/>
          <p:nvPr/>
        </p:nvSpPr>
        <p:spPr>
          <a:xfrm>
            <a:off x="5943600" y="5067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594F24D5-46D2-D2D9-C61A-DD79EFE72B89}"/>
              </a:ext>
            </a:extLst>
          </p:cNvPr>
          <p:cNvSpPr/>
          <p:nvPr/>
        </p:nvSpPr>
        <p:spPr>
          <a:xfrm>
            <a:off x="15051624" y="53669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CE09A4B8-E2D8-1917-467F-9DCDC18B5979}"/>
              </a:ext>
            </a:extLst>
          </p:cNvPr>
          <p:cNvGrpSpPr/>
          <p:nvPr/>
        </p:nvGrpSpPr>
        <p:grpSpPr>
          <a:xfrm>
            <a:off x="15529823" y="4000500"/>
            <a:ext cx="845407" cy="845407"/>
            <a:chOff x="0" y="0"/>
            <a:chExt cx="812800" cy="812800"/>
          </a:xfrm>
        </p:grpSpPr>
        <p:sp>
          <p:nvSpPr>
            <p:cNvPr id="35" name="Freeform 35">
              <a:extLst>
                <a:ext uri="{FF2B5EF4-FFF2-40B4-BE49-F238E27FC236}">
                  <a16:creationId xmlns:a16="http://schemas.microsoft.com/office/drawing/2014/main" id="{3CDC383B-1EFC-E7BF-39EC-24232F78D46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1A82B78D-4FE0-B315-EA8A-FB6D3B57309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6C4F6FE3-F45B-FEC7-959F-CDC673E5E474}"/>
              </a:ext>
            </a:extLst>
          </p:cNvPr>
          <p:cNvSpPr txBox="1"/>
          <p:nvPr/>
        </p:nvSpPr>
        <p:spPr>
          <a:xfrm>
            <a:off x="14664190" y="504474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BC4AEFEB-17B4-B91B-9703-B592714BE5B8}"/>
              </a:ext>
            </a:extLst>
          </p:cNvPr>
          <p:cNvSpPr txBox="1"/>
          <p:nvPr/>
        </p:nvSpPr>
        <p:spPr>
          <a:xfrm>
            <a:off x="14300219" y="623167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D03E69F5-E572-09F2-195E-03591D0E4788}"/>
              </a:ext>
            </a:extLst>
          </p:cNvPr>
          <p:cNvSpPr txBox="1"/>
          <p:nvPr/>
        </p:nvSpPr>
        <p:spPr>
          <a:xfrm>
            <a:off x="6858000" y="40699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6E6E212E-DE95-B632-B779-69577EC1FFA6}"/>
              </a:ext>
            </a:extLst>
          </p:cNvPr>
          <p:cNvSpPr txBox="1"/>
          <p:nvPr/>
        </p:nvSpPr>
        <p:spPr>
          <a:xfrm>
            <a:off x="15682223" y="4021913"/>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06EA95A9-4E55-3B20-531B-6716D79C6C68}"/>
              </a:ext>
            </a:extLst>
          </p:cNvPr>
          <p:cNvSpPr txBox="1"/>
          <p:nvPr/>
        </p:nvSpPr>
        <p:spPr>
          <a:xfrm>
            <a:off x="5375878" y="1866972"/>
            <a:ext cx="7064889"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الضرب والانتقال من الكتابة الجمعية إلى الكتابة الضربية؛</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التوزيع بالتساوي والتجميع بقدر معين؛</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الربط بين مفهومي الضرب والقسمة</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310DD834-BB8B-2AB8-46ED-E15DB6A6F43A}"/>
              </a:ext>
            </a:extLst>
          </p:cNvPr>
          <p:cNvSpPr txBox="1"/>
          <p:nvPr/>
        </p:nvSpPr>
        <p:spPr>
          <a:xfrm>
            <a:off x="1074422" y="5555443"/>
            <a:ext cx="12697313" cy="3497368"/>
          </a:xfrm>
          <a:prstGeom prst="rect">
            <a:avLst/>
          </a:prstGeom>
        </p:spPr>
        <p:txBody>
          <a:bodyPr wrap="square" lIns="0" tIns="0" rIns="0" bIns="0" rtlCol="0" anchor="t">
            <a:spAutoFit/>
          </a:bodyPr>
          <a:lstStyle/>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يأخذ الأستاذ(ة) 6 </a:t>
            </a:r>
            <a:r>
              <a:rPr lang="ar-MA" sz="1699" spc="42" dirty="0" err="1">
                <a:solidFill>
                  <a:srgbClr val="242424"/>
                </a:solidFill>
                <a:latin typeface="IBM Plex Sans Arabic"/>
                <a:ea typeface="IBM Plex Sans Arabic"/>
                <a:cs typeface="IBM Plex Sans Arabic"/>
                <a:sym typeface="IBM Plex Sans Arabic"/>
                <a:rtl/>
              </a:rPr>
              <a:t>خشيبات</a:t>
            </a:r>
            <a:r>
              <a:rPr lang="ar-MA" sz="1699" spc="42" dirty="0">
                <a:solidFill>
                  <a:srgbClr val="242424"/>
                </a:solidFill>
                <a:latin typeface="IBM Plex Sans Arabic"/>
                <a:ea typeface="IBM Plex Sans Arabic"/>
                <a:cs typeface="IBM Plex Sans Arabic"/>
                <a:sym typeface="IBM Plex Sans Arabic"/>
                <a:rtl/>
              </a:rPr>
              <a:t>؛ يعدها أمام المتعلمين؛  </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ينظم الأستاذ(ة) الخشيبات الست في 3 مجموعات من </a:t>
            </a:r>
            <a:r>
              <a:rPr lang="ar-MA" sz="1699" spc="42" dirty="0" err="1">
                <a:solidFill>
                  <a:srgbClr val="242424"/>
                </a:solidFill>
                <a:latin typeface="IBM Plex Sans Arabic"/>
                <a:ea typeface="IBM Plex Sans Arabic"/>
                <a:cs typeface="IBM Plex Sans Arabic"/>
                <a:sym typeface="IBM Plex Sans Arabic"/>
                <a:rtl/>
              </a:rPr>
              <a:t>خشيبتان</a:t>
            </a:r>
            <a:r>
              <a:rPr lang="ar-MA" sz="1699" spc="42" dirty="0">
                <a:solidFill>
                  <a:srgbClr val="242424"/>
                </a:solidFill>
                <a:latin typeface="IBM Plex Sans Arabic"/>
                <a:ea typeface="IBM Plex Sans Arabic"/>
                <a:cs typeface="IBM Plex Sans Arabic"/>
                <a:sym typeface="IBM Plex Sans Arabic"/>
                <a:rtl/>
              </a:rPr>
              <a:t>؛ يقول أنظم الخشيبات على شكل 3 مجموعات من </a:t>
            </a:r>
            <a:r>
              <a:rPr lang="ar-MA" sz="1699" spc="42" dirty="0" err="1">
                <a:solidFill>
                  <a:srgbClr val="242424"/>
                </a:solidFill>
                <a:latin typeface="IBM Plex Sans Arabic"/>
                <a:ea typeface="IBM Plex Sans Arabic"/>
                <a:cs typeface="IBM Plex Sans Arabic"/>
                <a:sym typeface="IBM Plex Sans Arabic"/>
                <a:rtl/>
              </a:rPr>
              <a:t>خشيبتين</a:t>
            </a:r>
            <a:r>
              <a:rPr lang="ar-MA" sz="1699" spc="42" dirty="0">
                <a:solidFill>
                  <a:srgbClr val="242424"/>
                </a:solidFill>
                <a:latin typeface="IBM Plex Sans Arabic"/>
                <a:ea typeface="IBM Plex Sans Arabic"/>
                <a:cs typeface="IBM Plex Sans Arabic"/>
                <a:sym typeface="IBM Plex Sans Arabic"/>
                <a:rtl/>
              </a:rPr>
              <a:t> في كل مجموعة.  </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يصرح بالجمع المتكرر : 6 تساوي 2 +2+2  </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إذن 6 </a:t>
            </a:r>
            <a:r>
              <a:rPr lang="ar-MA" sz="1699" spc="42" dirty="0" err="1">
                <a:solidFill>
                  <a:srgbClr val="242424"/>
                </a:solidFill>
                <a:latin typeface="IBM Plex Sans Arabic"/>
                <a:ea typeface="IBM Plex Sans Arabic"/>
                <a:cs typeface="IBM Plex Sans Arabic"/>
                <a:sym typeface="IBM Plex Sans Arabic"/>
                <a:rtl/>
              </a:rPr>
              <a:t>خشيبات</a:t>
            </a:r>
            <a:r>
              <a:rPr lang="ar-MA" sz="1699" spc="42" dirty="0">
                <a:solidFill>
                  <a:srgbClr val="242424"/>
                </a:solidFill>
                <a:latin typeface="IBM Plex Sans Arabic"/>
                <a:ea typeface="IBM Plex Sans Arabic"/>
                <a:cs typeface="IBM Plex Sans Arabic"/>
                <a:sym typeface="IBM Plex Sans Arabic"/>
                <a:rtl/>
              </a:rPr>
              <a:t> هي 3 مرات </a:t>
            </a:r>
            <a:r>
              <a:rPr lang="ar-MA" sz="1699" spc="42" dirty="0" err="1">
                <a:solidFill>
                  <a:srgbClr val="242424"/>
                </a:solidFill>
                <a:latin typeface="IBM Plex Sans Arabic"/>
                <a:ea typeface="IBM Plex Sans Arabic"/>
                <a:cs typeface="IBM Plex Sans Arabic"/>
                <a:sym typeface="IBM Plex Sans Arabic"/>
                <a:rtl/>
              </a:rPr>
              <a:t>خشيبتان</a:t>
            </a:r>
            <a:r>
              <a:rPr lang="ar-MA" sz="1699" spc="42" dirty="0">
                <a:solidFill>
                  <a:srgbClr val="242424"/>
                </a:solidFill>
                <a:latin typeface="IBM Plex Sans Arabic"/>
                <a:ea typeface="IBM Plex Sans Arabic"/>
                <a:cs typeface="IBM Plex Sans Arabic"/>
                <a:sym typeface="IBM Plex Sans Arabic"/>
                <a:rtl/>
              </a:rPr>
              <a:t>؛  </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3</a:t>
            </a:r>
            <a:r>
              <a:rPr lang="fr-FR" sz="1699" spc="42" dirty="0">
                <a:solidFill>
                  <a:srgbClr val="242424"/>
                </a:solidFill>
                <a:latin typeface="IBM Plex Sans Arabic"/>
                <a:ea typeface="IBM Plex Sans Arabic"/>
                <a:cs typeface="IBM Plex Sans Arabic"/>
                <a:sym typeface="IBM Plex Sans Arabic"/>
                <a:rtl/>
              </a:rPr>
              <a:t>X2 = 6  </a:t>
            </a:r>
            <a:r>
              <a:rPr lang="ar-MA" sz="1699" spc="42" dirty="0">
                <a:solidFill>
                  <a:srgbClr val="242424"/>
                </a:solidFill>
                <a:latin typeface="IBM Plex Sans Arabic"/>
                <a:ea typeface="IBM Plex Sans Arabic"/>
                <a:cs typeface="IBM Plex Sans Arabic"/>
                <a:sym typeface="IBM Plex Sans Arabic"/>
                <a:rtl/>
              </a:rPr>
              <a:t>يربط بين الكتابة الضربية والجمعية.                                    3 </a:t>
            </a:r>
            <a:r>
              <a:rPr lang="fr-FR" sz="1699" spc="42" dirty="0">
                <a:solidFill>
                  <a:srgbClr val="242424"/>
                </a:solidFill>
                <a:latin typeface="IBM Plex Sans Arabic"/>
                <a:ea typeface="IBM Plex Sans Arabic"/>
                <a:cs typeface="IBM Plex Sans Arabic"/>
                <a:sym typeface="IBM Plex Sans Arabic"/>
                <a:rtl/>
              </a:rPr>
              <a:t>X 2 = 2 + 2 + 2  </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ينظم الست </a:t>
            </a:r>
            <a:r>
              <a:rPr lang="ar-MA" sz="1699" spc="42" dirty="0" err="1">
                <a:solidFill>
                  <a:srgbClr val="242424"/>
                </a:solidFill>
                <a:latin typeface="IBM Plex Sans Arabic"/>
                <a:ea typeface="IBM Plex Sans Arabic"/>
                <a:cs typeface="IBM Plex Sans Arabic"/>
                <a:sym typeface="IBM Plex Sans Arabic"/>
                <a:rtl/>
              </a:rPr>
              <a:t>خشيبات</a:t>
            </a:r>
            <a:r>
              <a:rPr lang="ar-MA" sz="1699" spc="42" dirty="0">
                <a:solidFill>
                  <a:srgbClr val="242424"/>
                </a:solidFill>
                <a:latin typeface="IBM Plex Sans Arabic"/>
                <a:ea typeface="IBM Plex Sans Arabic"/>
                <a:cs typeface="IBM Plex Sans Arabic"/>
                <a:sym typeface="IBM Plex Sans Arabic"/>
                <a:rtl/>
              </a:rPr>
              <a:t> على شكل مجموعتين من 3 </a:t>
            </a:r>
            <a:r>
              <a:rPr lang="ar-MA" sz="1699" spc="42" dirty="0" err="1">
                <a:solidFill>
                  <a:srgbClr val="242424"/>
                </a:solidFill>
                <a:latin typeface="IBM Plex Sans Arabic"/>
                <a:ea typeface="IBM Plex Sans Arabic"/>
                <a:cs typeface="IBM Plex Sans Arabic"/>
                <a:sym typeface="IBM Plex Sans Arabic"/>
                <a:rtl/>
              </a:rPr>
              <a:t>خشيبات</a:t>
            </a:r>
            <a:r>
              <a:rPr lang="ar-MA" sz="1699" spc="42" dirty="0">
                <a:solidFill>
                  <a:srgbClr val="242424"/>
                </a:solidFill>
                <a:latin typeface="IBM Plex Sans Arabic"/>
                <a:ea typeface="IBM Plex Sans Arabic"/>
                <a:cs typeface="IBM Plex Sans Arabic"/>
                <a:sym typeface="IBM Plex Sans Arabic"/>
                <a:rtl/>
              </a:rPr>
              <a:t>؛</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يطلب من المتعلمين التعبير عنها بجمع متكرر؛</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6 تساوي 3+3؛</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نكتب 3 +3 = 2</a:t>
            </a:r>
            <a:r>
              <a:rPr lang="fr-FR" sz="1699" spc="42" dirty="0">
                <a:solidFill>
                  <a:srgbClr val="242424"/>
                </a:solidFill>
                <a:latin typeface="IBM Plex Sans Arabic"/>
                <a:ea typeface="IBM Plex Sans Arabic"/>
                <a:cs typeface="IBM Plex Sans Arabic"/>
                <a:sym typeface="IBM Plex Sans Arabic"/>
                <a:rtl/>
              </a:rPr>
              <a:t>X3 . </a:t>
            </a:r>
          </a:p>
        </p:txBody>
      </p:sp>
      <p:grpSp>
        <p:nvGrpSpPr>
          <p:cNvPr id="57" name="Group 57">
            <a:extLst>
              <a:ext uri="{FF2B5EF4-FFF2-40B4-BE49-F238E27FC236}">
                <a16:creationId xmlns:a16="http://schemas.microsoft.com/office/drawing/2014/main" id="{95C2F461-EBD9-81E9-4FAD-CBC185FECF40}"/>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507BE24B-7437-E3E4-E7AA-D9D141445B33}"/>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666B70FD-2C16-D23F-88F4-2A6EA5313DF6}"/>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DDACFB07-1C89-2B97-0D8D-E213F369A582}"/>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DD62863F-7E62-6981-F644-F6ACB28DFF23}"/>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8258DC2F-0102-0BE6-545B-05DB8226FD09}"/>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77620CD5-5856-89CC-EE57-35F606E73D19}"/>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D062B3AE-4246-9605-E506-249E26036A06}"/>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B4FAAD67-FE67-11A5-D834-7084A6B4B36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B3C25381-95B5-E95C-7565-C83E7AAEF428}"/>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3D013B5B-6A3B-52C2-25BC-A48B67C53EC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31590186-E96A-3586-76DE-C95AB8C13DFB}"/>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F76E660-DDFC-FD6C-A72E-9FC7E7AB5BA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D2C76727-190B-2FC5-CFA0-F61A169DE23B}"/>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808CF797-0C9B-CB2E-310D-52BD91C5A1A3}"/>
              </a:ext>
            </a:extLst>
          </p:cNvPr>
          <p:cNvSpPr txBox="1"/>
          <p:nvPr/>
        </p:nvSpPr>
        <p:spPr>
          <a:xfrm>
            <a:off x="605787" y="1313555"/>
            <a:ext cx="4172895" cy="384401"/>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err="1">
                <a:solidFill>
                  <a:srgbClr val="000000"/>
                </a:solidFill>
                <a:latin typeface="IBM Plex Sans Arabic"/>
                <a:ea typeface="IBM Plex Sans Arabic"/>
                <a:cs typeface="IBM Plex Sans Arabic"/>
                <a:sym typeface="IBM Plex Sans Arabic"/>
                <a:rtl/>
              </a:rPr>
              <a:t>خشيبات</a:t>
            </a: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B8B3FF44-D0F3-2255-3D3B-BE5163FD4CB7}"/>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F38C63CA-FB7B-5ED1-518E-DB29A6A72378}"/>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37FAD70F-58D4-8C14-ABEB-B65D84EBF5B9}"/>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DF60519F-63A8-920D-6057-882E4CF825C6}"/>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8A1F1DE9-A400-3376-29D2-A89D8F8B3481}"/>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F9028FB0-9511-9195-2EE9-37ED560A795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F9116931-47B5-D220-C647-F26D2153730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9A4A5498-EC89-18E5-5320-39D407335658}"/>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49EFA65A-BA12-4CDD-EAE3-5E285AB5271B}"/>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12097EDA-0683-2A8B-CFAD-BC2079F48161}"/>
              </a:ext>
            </a:extLst>
          </p:cNvPr>
          <p:cNvSpPr/>
          <p:nvPr/>
        </p:nvSpPr>
        <p:spPr>
          <a:xfrm rot="9561881">
            <a:off x="7290535" y="3122272"/>
            <a:ext cx="1523343" cy="813298"/>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7" name="TextBox 12">
            <a:extLst>
              <a:ext uri="{FF2B5EF4-FFF2-40B4-BE49-F238E27FC236}">
                <a16:creationId xmlns:a16="http://schemas.microsoft.com/office/drawing/2014/main" id="{B0769FE9-1F3D-141E-794C-8A09E98615C8}"/>
              </a:ext>
            </a:extLst>
          </p:cNvPr>
          <p:cNvSpPr txBox="1"/>
          <p:nvPr/>
        </p:nvSpPr>
        <p:spPr>
          <a:xfrm>
            <a:off x="1474824" y="7087493"/>
            <a:ext cx="3943276" cy="1754326"/>
          </a:xfrm>
          <a:prstGeom prst="rect">
            <a:avLst/>
          </a:prstGeom>
          <a:noFill/>
        </p:spPr>
        <p:txBody>
          <a:bodyPr wrap="square" rtlCol="0">
            <a:spAutoFit/>
          </a:bodyPr>
          <a:lstStyle/>
          <a:p>
            <a:pPr algn="ctr" defTabSz="1371600" rtl="1">
              <a:defRPr/>
            </a:pPr>
            <a:r>
              <a:rPr lang="ar-MA" sz="2700" dirty="0">
                <a:solidFill>
                  <a:prstClr val="white"/>
                </a:solidFill>
                <a:latin typeface="Calibri" panose="020F0502020204030204"/>
                <a:cs typeface="MadaniArabic-Light" panose="00000400000000000000" pitchFamily="2" charset="-78"/>
              </a:rPr>
              <a:t>يملك إبراهيم 358 درهما، أعطى له أحمد 235 درهما. كم درهما أصبح لدى إبراهيم؟</a:t>
            </a:r>
            <a:endParaRPr lang="fr-FR" sz="2700" dirty="0">
              <a:solidFill>
                <a:prstClr val="white"/>
              </a:solidFill>
              <a:latin typeface="Calibri" panose="020F0502020204030204"/>
            </a:endParaRPr>
          </a:p>
        </p:txBody>
      </p:sp>
      <p:sp>
        <p:nvSpPr>
          <p:cNvPr id="56" name="TextBox 80">
            <a:extLst>
              <a:ext uri="{FF2B5EF4-FFF2-40B4-BE49-F238E27FC236}">
                <a16:creationId xmlns:a16="http://schemas.microsoft.com/office/drawing/2014/main" id="{CB0060F9-B47D-3362-C781-C89C05B7EA50}"/>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42669121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C29C3-EFE6-8464-6F5C-43A787ADC0C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A28D1CC-F6DA-ABAA-EBE1-96B22235878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D213E095-CBD4-7429-D05F-187B5CB3C2F3}"/>
              </a:ext>
            </a:extLst>
          </p:cNvPr>
          <p:cNvSpPr txBox="1"/>
          <p:nvPr/>
        </p:nvSpPr>
        <p:spPr>
          <a:xfrm>
            <a:off x="5032311" y="682937"/>
            <a:ext cx="8785085" cy="1303242"/>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الضرب باستخدام الخشيبات</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98CB8756-A42D-6970-3515-1291B5F056D4}"/>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B2AFBF11-4043-106C-61FB-BB2A7564C01F}"/>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D73F9D5B-582C-3FFC-28C0-F1330434CFF3}"/>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BD98C543-D773-1641-255B-97D8CC2A3087}"/>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9664A248-EBE9-F4FF-093F-967C2BA375B2}"/>
              </a:ext>
            </a:extLst>
          </p:cNvPr>
          <p:cNvGrpSpPr/>
          <p:nvPr/>
        </p:nvGrpSpPr>
        <p:grpSpPr>
          <a:xfrm>
            <a:off x="748721" y="4206775"/>
            <a:ext cx="16920967" cy="5611739"/>
            <a:chOff x="0" y="0"/>
            <a:chExt cx="2541682" cy="2496304"/>
          </a:xfrm>
        </p:grpSpPr>
        <p:sp>
          <p:nvSpPr>
            <p:cNvPr id="13" name="Freeform 13">
              <a:extLst>
                <a:ext uri="{FF2B5EF4-FFF2-40B4-BE49-F238E27FC236}">
                  <a16:creationId xmlns:a16="http://schemas.microsoft.com/office/drawing/2014/main" id="{00646B31-E921-6928-50C3-7A54B945A625}"/>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31394E5D-D84A-11CD-8B33-A9345572E6EB}"/>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1DFB03EB-5E94-8D5C-F121-356D81D3F9D2}"/>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EBB3B218-9B60-861F-9F56-D29F19A44DEC}"/>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D095B208-0356-7496-5C9F-2F47AAEA952D}"/>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66CE900C-06CC-35E3-6032-97E864C3705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B7D8919F-68E4-F515-DF9F-05492F7B87A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CCEEC78B-5334-FAEE-CC71-363F949D9A01}"/>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6C5C3E79-900A-01BA-74E2-9AD30E24E1D6}"/>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D186BFE8-6225-3FDA-3413-2AD222D9CEAA}"/>
              </a:ext>
            </a:extLst>
          </p:cNvPr>
          <p:cNvSpPr txBox="1"/>
          <p:nvPr/>
        </p:nvSpPr>
        <p:spPr>
          <a:xfrm>
            <a:off x="5375878" y="1866900"/>
            <a:ext cx="7064889"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الضرب والانتقال من الكتابة الجمعية إلى الكتابة الضربية؛</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التوزيع بالتساوي والتجميع بقدر معين؛</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الربط بين مفهومي الضرب والقسمة.</a:t>
            </a:r>
          </a:p>
        </p:txBody>
      </p:sp>
      <p:sp>
        <p:nvSpPr>
          <p:cNvPr id="55" name="TextBox 55">
            <a:extLst>
              <a:ext uri="{FF2B5EF4-FFF2-40B4-BE49-F238E27FC236}">
                <a16:creationId xmlns:a16="http://schemas.microsoft.com/office/drawing/2014/main" id="{7D4FA4A5-E2DE-1057-A902-0ACDA5FD78B9}"/>
              </a:ext>
            </a:extLst>
          </p:cNvPr>
          <p:cNvSpPr txBox="1"/>
          <p:nvPr/>
        </p:nvSpPr>
        <p:spPr>
          <a:xfrm>
            <a:off x="2239631" y="5192040"/>
            <a:ext cx="14554200" cy="1536254"/>
          </a:xfrm>
          <a:prstGeom prst="rect">
            <a:avLst/>
          </a:prstGeom>
        </p:spPr>
        <p:txBody>
          <a:bodyPr wrap="square" lIns="0" tIns="0" rIns="0" bIns="0" rtlCol="0" anchor="t">
            <a:spAutoFit/>
          </a:bodyPr>
          <a:lstStyle/>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يقسم الأستاذ(ة) جماعة القسم إلى مجموعات صغرى من 4 إلى 6 أفراد، ويمنح لكل مجموعة 18 </a:t>
            </a:r>
            <a:r>
              <a:rPr lang="ar-MA" sz="1699" spc="42" dirty="0" err="1">
                <a:solidFill>
                  <a:srgbClr val="242424"/>
                </a:solidFill>
                <a:latin typeface="IBM Plex Sans Arabic"/>
                <a:ea typeface="IBM Plex Sans Arabic"/>
                <a:cs typeface="IBM Plex Sans Arabic"/>
                <a:sym typeface="IBM Plex Sans Arabic"/>
                <a:rtl/>
              </a:rPr>
              <a:t>خشيبة</a:t>
            </a:r>
            <a:r>
              <a:rPr lang="ar-MA" sz="1699" spc="42" dirty="0">
                <a:solidFill>
                  <a:srgbClr val="242424"/>
                </a:solidFill>
                <a:latin typeface="IBM Plex Sans Arabic"/>
                <a:ea typeface="IBM Plex Sans Arabic"/>
                <a:cs typeface="IBM Plex Sans Arabic"/>
                <a:sym typeface="IBM Plex Sans Arabic"/>
                <a:rtl/>
              </a:rPr>
              <a:t>.</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يطلب من المتعلمين تنظيم الخشيبات في مجموعات من نفس العدد.</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يطلب من المتعلمين التعبير عن  مختلف التجميعات المحصل عليها بكتابة للجمع المتكرر وبكتابة </a:t>
            </a:r>
            <a:r>
              <a:rPr lang="ar-MA" sz="1699" spc="42" dirty="0" err="1">
                <a:solidFill>
                  <a:srgbClr val="242424"/>
                </a:solidFill>
                <a:latin typeface="IBM Plex Sans Arabic"/>
                <a:ea typeface="IBM Plex Sans Arabic"/>
                <a:cs typeface="IBM Plex Sans Arabic"/>
                <a:sym typeface="IBM Plex Sans Arabic"/>
                <a:rtl/>
              </a:rPr>
              <a:t>ضربية</a:t>
            </a:r>
            <a:r>
              <a:rPr lang="ar-MA" sz="1699" spc="42" dirty="0">
                <a:solidFill>
                  <a:srgbClr val="242424"/>
                </a:solidFill>
                <a:latin typeface="IBM Plex Sans Arabic"/>
                <a:ea typeface="IBM Plex Sans Arabic"/>
                <a:cs typeface="IBM Plex Sans Arabic"/>
                <a:sym typeface="IBM Plex Sans Arabic"/>
                <a:rtl/>
              </a:rPr>
              <a:t>.</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 مثال : " 6 مجموعات من 3 </a:t>
            </a:r>
            <a:r>
              <a:rPr lang="ar-MA" sz="1699" spc="42" dirty="0" err="1">
                <a:solidFill>
                  <a:srgbClr val="242424"/>
                </a:solidFill>
                <a:latin typeface="IBM Plex Sans Arabic"/>
                <a:ea typeface="IBM Plex Sans Arabic"/>
                <a:cs typeface="IBM Plex Sans Arabic"/>
                <a:sym typeface="IBM Plex Sans Arabic"/>
                <a:rtl/>
              </a:rPr>
              <a:t>خشيبات</a:t>
            </a:r>
            <a:r>
              <a:rPr lang="ar-MA" sz="1699" spc="42" dirty="0">
                <a:solidFill>
                  <a:srgbClr val="242424"/>
                </a:solidFill>
                <a:latin typeface="IBM Plex Sans Arabic"/>
                <a:ea typeface="IBM Plex Sans Arabic"/>
                <a:cs typeface="IBM Plex Sans Arabic"/>
                <a:sym typeface="IBM Plex Sans Arabic"/>
                <a:rtl/>
              </a:rPr>
              <a:t> هي</a:t>
            </a:r>
            <a:r>
              <a:rPr lang="ar-MA" sz="1699" spc="42" dirty="0">
                <a:solidFill>
                  <a:srgbClr val="242424"/>
                </a:solidFill>
                <a:latin typeface="IBM Plex Sans Arabic"/>
                <a:cs typeface="IBM Plex Sans Arabic"/>
                <a:sym typeface="IBM Plex Sans Arabic"/>
                <a:rtl/>
              </a:rPr>
              <a:t>: </a:t>
            </a:r>
            <a:r>
              <a:rPr lang="ar-MA" sz="1699" spc="42" dirty="0">
                <a:solidFill>
                  <a:srgbClr val="242424"/>
                </a:solidFill>
                <a:latin typeface="IBM Plex Sans Arabic"/>
                <a:cs typeface="IBM Plex Sans Arabic"/>
                <a:rtl/>
              </a:rPr>
              <a:t>3 </a:t>
            </a:r>
            <a:r>
              <a:rPr lang="ar-MA" sz="1699" spc="42" dirty="0" err="1">
                <a:solidFill>
                  <a:srgbClr val="242424"/>
                </a:solidFill>
                <a:latin typeface="IBM Plex Sans Arabic"/>
                <a:cs typeface="IBM Plex Sans Arabic"/>
                <a:rtl/>
              </a:rPr>
              <a:t>خشيبات</a:t>
            </a:r>
            <a:r>
              <a:rPr lang="ar-MA" sz="1699" spc="42" dirty="0">
                <a:solidFill>
                  <a:srgbClr val="242424"/>
                </a:solidFill>
                <a:latin typeface="IBM Plex Sans Arabic"/>
                <a:cs typeface="IBM Plex Sans Arabic"/>
                <a:rtl/>
              </a:rPr>
              <a:t> 6 مرات". (</a:t>
            </a:r>
            <a:r>
              <a:rPr lang="fr-FR" sz="1699" spc="42" dirty="0">
                <a:solidFill>
                  <a:srgbClr val="242424"/>
                </a:solidFill>
                <a:latin typeface="IBM Plex Sans Arabic"/>
                <a:cs typeface="IBM Plex Sans Arabic"/>
                <a:rtl/>
              </a:rPr>
              <a:t>6x3=18</a:t>
            </a:r>
            <a:r>
              <a:rPr lang="ar-MA" sz="1699" spc="42" dirty="0">
                <a:solidFill>
                  <a:srgbClr val="242424"/>
                </a:solidFill>
                <a:latin typeface="IBM Plex Sans Arabic"/>
                <a:cs typeface="IBM Plex Sans Arabic"/>
                <a:rtl/>
              </a:rPr>
              <a:t>)</a:t>
            </a:r>
            <a:endParaRPr lang="fr-FR" sz="1699" spc="42" dirty="0">
              <a:solidFill>
                <a:srgbClr val="242424"/>
              </a:solidFill>
              <a:latin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C54A3180-DCEF-93DA-3B70-E5E0F50AC4EC}"/>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BD0C9A48-D8B9-CF8B-05B0-2DE34FC79695}"/>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126864D3-6337-F5D0-5863-CDA078F7FD6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51F95BD8-C0B7-C614-55F2-25D9CD8F0FE9}"/>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6010433D-9186-F62C-2999-CE579F3A64A1}"/>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905C2462-2FCC-6875-F478-DD309CD5323A}"/>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E3709B01-C6B6-21F4-FD64-B0CB18AEB48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16B0F818-C178-C891-7803-6FADEEEAFF6A}"/>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C646DA2C-40A4-9EB5-8B51-DF68BC6CE806}"/>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35FD6D03-AC56-8C1C-9323-804639C6F219}"/>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388CC0C3-00B1-F505-9657-EE87A2AE690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AEF18AAC-377E-58F5-84D8-49EFC0D0F8C0}"/>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28DFB5D0-7AF1-AF9C-744B-60E27AB61AF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953C3526-6701-7874-C77E-FA27CE023467}"/>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0BDE6F4A-492C-A52F-A0CA-4844634D22B4}"/>
              </a:ext>
            </a:extLst>
          </p:cNvPr>
          <p:cNvSpPr txBox="1"/>
          <p:nvPr/>
        </p:nvSpPr>
        <p:spPr>
          <a:xfrm>
            <a:off x="605787" y="1313555"/>
            <a:ext cx="4172895" cy="384401"/>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err="1">
                <a:solidFill>
                  <a:srgbClr val="000000"/>
                </a:solidFill>
                <a:latin typeface="IBM Plex Sans Arabic"/>
                <a:ea typeface="IBM Plex Sans Arabic"/>
                <a:cs typeface="IBM Plex Sans Arabic"/>
                <a:sym typeface="IBM Plex Sans Arabic"/>
                <a:rtl/>
              </a:rPr>
              <a:t>خشيبات</a:t>
            </a: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B540A978-A737-17BD-B7AA-741DDDE83907}"/>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1D54A426-F647-FFA0-5A83-7CED40352AF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58070BAC-834F-D6C6-1244-817467F1E320}"/>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366CA7A5-9953-B4E6-8EDC-B0A74186797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B80584E1-C9EC-5B22-E3B2-65FE2838F276}"/>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CF3E2388-F44C-FFA9-47E3-CA7FB6140D9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92081918-2ABD-1784-9C45-76E7C45433A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E9991636-EAFA-386E-EBD3-D16B0050E3E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87E71CA0-5EBA-9E73-661A-FEEE97F9613B}"/>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30CC0604-BE1E-6E3D-898C-978C74693B3E}"/>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C7761B34-6A69-2C53-5C17-3233F1AFE6CD}"/>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grpSp>
        <p:nvGrpSpPr>
          <p:cNvPr id="5" name="Group 1">
            <a:extLst>
              <a:ext uri="{FF2B5EF4-FFF2-40B4-BE49-F238E27FC236}">
                <a16:creationId xmlns:a16="http://schemas.microsoft.com/office/drawing/2014/main" id="{843C276C-ED3D-FF76-A439-2D5C0D91D2F2}"/>
              </a:ext>
            </a:extLst>
          </p:cNvPr>
          <p:cNvGrpSpPr/>
          <p:nvPr/>
        </p:nvGrpSpPr>
        <p:grpSpPr>
          <a:xfrm>
            <a:off x="5400635" y="6949403"/>
            <a:ext cx="6994303" cy="1493166"/>
            <a:chOff x="3864858" y="1422638"/>
            <a:chExt cx="4138109" cy="2457450"/>
          </a:xfrm>
        </p:grpSpPr>
        <p:pic>
          <p:nvPicPr>
            <p:cNvPr id="6" name="Picture 5">
              <a:extLst>
                <a:ext uri="{FF2B5EF4-FFF2-40B4-BE49-F238E27FC236}">
                  <a16:creationId xmlns:a16="http://schemas.microsoft.com/office/drawing/2014/main" id="{D17283A4-7E70-0280-10C6-D4AEC08399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4147" y="1422638"/>
              <a:ext cx="114300" cy="2457450"/>
            </a:xfrm>
            <a:prstGeom prst="rect">
              <a:avLst/>
            </a:prstGeom>
          </p:spPr>
        </p:pic>
        <p:pic>
          <p:nvPicPr>
            <p:cNvPr id="7" name="Picture 10">
              <a:extLst>
                <a:ext uri="{FF2B5EF4-FFF2-40B4-BE49-F238E27FC236}">
                  <a16:creationId xmlns:a16="http://schemas.microsoft.com/office/drawing/2014/main" id="{7F59D627-1160-0BFA-9E8A-F44A206747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0249" y="1422638"/>
              <a:ext cx="114300" cy="2457450"/>
            </a:xfrm>
            <a:prstGeom prst="rect">
              <a:avLst/>
            </a:prstGeom>
          </p:spPr>
        </p:pic>
        <p:pic>
          <p:nvPicPr>
            <p:cNvPr id="16" name="Picture 13">
              <a:extLst>
                <a:ext uri="{FF2B5EF4-FFF2-40B4-BE49-F238E27FC236}">
                  <a16:creationId xmlns:a16="http://schemas.microsoft.com/office/drawing/2014/main" id="{46CD77CA-5C35-A492-C14E-751CA74DF4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7198" y="1422638"/>
              <a:ext cx="114300" cy="2457450"/>
            </a:xfrm>
            <a:prstGeom prst="rect">
              <a:avLst/>
            </a:prstGeom>
          </p:spPr>
        </p:pic>
        <p:pic>
          <p:nvPicPr>
            <p:cNvPr id="17" name="Picture 16">
              <a:extLst>
                <a:ext uri="{FF2B5EF4-FFF2-40B4-BE49-F238E27FC236}">
                  <a16:creationId xmlns:a16="http://schemas.microsoft.com/office/drawing/2014/main" id="{D3BC960D-B9C8-11B0-1D62-4563292789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4402" y="1422638"/>
              <a:ext cx="114300" cy="2457450"/>
            </a:xfrm>
            <a:prstGeom prst="rect">
              <a:avLst/>
            </a:prstGeom>
          </p:spPr>
        </p:pic>
        <p:pic>
          <p:nvPicPr>
            <p:cNvPr id="18" name="Picture 18">
              <a:extLst>
                <a:ext uri="{FF2B5EF4-FFF2-40B4-BE49-F238E27FC236}">
                  <a16:creationId xmlns:a16="http://schemas.microsoft.com/office/drawing/2014/main" id="{4643F4A9-2BE6-03D3-F354-2427118B71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0504" y="1422638"/>
              <a:ext cx="114300" cy="2457450"/>
            </a:xfrm>
            <a:prstGeom prst="rect">
              <a:avLst/>
            </a:prstGeom>
          </p:spPr>
        </p:pic>
        <p:pic>
          <p:nvPicPr>
            <p:cNvPr id="19" name="Picture 20">
              <a:extLst>
                <a:ext uri="{FF2B5EF4-FFF2-40B4-BE49-F238E27FC236}">
                  <a16:creationId xmlns:a16="http://schemas.microsoft.com/office/drawing/2014/main" id="{44FBF2DB-E4A7-5147-6931-FA6C8687ED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7453" y="1422638"/>
              <a:ext cx="114300" cy="2457450"/>
            </a:xfrm>
            <a:prstGeom prst="rect">
              <a:avLst/>
            </a:prstGeom>
          </p:spPr>
        </p:pic>
        <p:pic>
          <p:nvPicPr>
            <p:cNvPr id="22" name="Picture 21">
              <a:extLst>
                <a:ext uri="{FF2B5EF4-FFF2-40B4-BE49-F238E27FC236}">
                  <a16:creationId xmlns:a16="http://schemas.microsoft.com/office/drawing/2014/main" id="{44E47CEE-42E3-4797-2AEB-494BC46B00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5289" y="1422638"/>
              <a:ext cx="114300" cy="2457450"/>
            </a:xfrm>
            <a:prstGeom prst="rect">
              <a:avLst/>
            </a:prstGeom>
          </p:spPr>
        </p:pic>
        <p:pic>
          <p:nvPicPr>
            <p:cNvPr id="23" name="Picture 22">
              <a:extLst>
                <a:ext uri="{FF2B5EF4-FFF2-40B4-BE49-F238E27FC236}">
                  <a16:creationId xmlns:a16="http://schemas.microsoft.com/office/drawing/2014/main" id="{AED4BBCC-2A05-70C0-96CA-03C54958B8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1391" y="1422638"/>
              <a:ext cx="114300" cy="2457450"/>
            </a:xfrm>
            <a:prstGeom prst="rect">
              <a:avLst/>
            </a:prstGeom>
          </p:spPr>
        </p:pic>
        <p:pic>
          <p:nvPicPr>
            <p:cNvPr id="24" name="Picture 23">
              <a:extLst>
                <a:ext uri="{FF2B5EF4-FFF2-40B4-BE49-F238E27FC236}">
                  <a16:creationId xmlns:a16="http://schemas.microsoft.com/office/drawing/2014/main" id="{688686C8-2226-6C54-C5A4-073A014AB2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8340" y="1422638"/>
              <a:ext cx="114300" cy="2457450"/>
            </a:xfrm>
            <a:prstGeom prst="rect">
              <a:avLst/>
            </a:prstGeom>
          </p:spPr>
        </p:pic>
        <p:pic>
          <p:nvPicPr>
            <p:cNvPr id="25" name="Picture 24">
              <a:extLst>
                <a:ext uri="{FF2B5EF4-FFF2-40B4-BE49-F238E27FC236}">
                  <a16:creationId xmlns:a16="http://schemas.microsoft.com/office/drawing/2014/main" id="{414C827B-0D00-A996-9668-B0CB17A247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0563" y="1422638"/>
              <a:ext cx="114300" cy="2457450"/>
            </a:xfrm>
            <a:prstGeom prst="rect">
              <a:avLst/>
            </a:prstGeom>
          </p:spPr>
        </p:pic>
        <p:pic>
          <p:nvPicPr>
            <p:cNvPr id="26" name="Picture 25">
              <a:extLst>
                <a:ext uri="{FF2B5EF4-FFF2-40B4-BE49-F238E27FC236}">
                  <a16:creationId xmlns:a16="http://schemas.microsoft.com/office/drawing/2014/main" id="{A8319CAF-B5E4-831B-3387-8FEC9CAFBE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6665" y="1422638"/>
              <a:ext cx="114300" cy="2457450"/>
            </a:xfrm>
            <a:prstGeom prst="rect">
              <a:avLst/>
            </a:prstGeom>
          </p:spPr>
        </p:pic>
        <p:pic>
          <p:nvPicPr>
            <p:cNvPr id="27" name="Picture 26">
              <a:extLst>
                <a:ext uri="{FF2B5EF4-FFF2-40B4-BE49-F238E27FC236}">
                  <a16:creationId xmlns:a16="http://schemas.microsoft.com/office/drawing/2014/main" id="{EBE15BB1-F965-6123-0B4C-6FC46E7B0B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3614" y="1422638"/>
              <a:ext cx="114300" cy="2457450"/>
            </a:xfrm>
            <a:prstGeom prst="rect">
              <a:avLst/>
            </a:prstGeom>
          </p:spPr>
        </p:pic>
        <p:pic>
          <p:nvPicPr>
            <p:cNvPr id="33" name="Picture 27">
              <a:extLst>
                <a:ext uri="{FF2B5EF4-FFF2-40B4-BE49-F238E27FC236}">
                  <a16:creationId xmlns:a16="http://schemas.microsoft.com/office/drawing/2014/main" id="{55FAB44C-C982-EA2D-60C7-2D26FAC5A2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4858" y="1422638"/>
              <a:ext cx="114300" cy="2457450"/>
            </a:xfrm>
            <a:prstGeom prst="rect">
              <a:avLst/>
            </a:prstGeom>
          </p:spPr>
        </p:pic>
        <p:pic>
          <p:nvPicPr>
            <p:cNvPr id="34" name="Picture 28">
              <a:extLst>
                <a:ext uri="{FF2B5EF4-FFF2-40B4-BE49-F238E27FC236}">
                  <a16:creationId xmlns:a16="http://schemas.microsoft.com/office/drawing/2014/main" id="{E9CD8839-01C0-DA63-3CE2-02B91217F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0960" y="1422638"/>
              <a:ext cx="114300" cy="2457450"/>
            </a:xfrm>
            <a:prstGeom prst="rect">
              <a:avLst/>
            </a:prstGeom>
          </p:spPr>
        </p:pic>
        <p:pic>
          <p:nvPicPr>
            <p:cNvPr id="35" name="Picture 29">
              <a:extLst>
                <a:ext uri="{FF2B5EF4-FFF2-40B4-BE49-F238E27FC236}">
                  <a16:creationId xmlns:a16="http://schemas.microsoft.com/office/drawing/2014/main" id="{32D3B4AB-E72C-A8D6-02B3-BC4B760958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7909" y="1422638"/>
              <a:ext cx="114300" cy="2457450"/>
            </a:xfrm>
            <a:prstGeom prst="rect">
              <a:avLst/>
            </a:prstGeom>
          </p:spPr>
        </p:pic>
        <p:pic>
          <p:nvPicPr>
            <p:cNvPr id="36" name="Picture 30">
              <a:extLst>
                <a:ext uri="{FF2B5EF4-FFF2-40B4-BE49-F238E27FC236}">
                  <a16:creationId xmlns:a16="http://schemas.microsoft.com/office/drawing/2014/main" id="{96C40882-9DD1-2522-8245-4FBEBB8A22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02565" y="1422638"/>
              <a:ext cx="114300" cy="2457450"/>
            </a:xfrm>
            <a:prstGeom prst="rect">
              <a:avLst/>
            </a:prstGeom>
          </p:spPr>
        </p:pic>
        <p:pic>
          <p:nvPicPr>
            <p:cNvPr id="37" name="Picture 31">
              <a:extLst>
                <a:ext uri="{FF2B5EF4-FFF2-40B4-BE49-F238E27FC236}">
                  <a16:creationId xmlns:a16="http://schemas.microsoft.com/office/drawing/2014/main" id="{B9C8FD92-760F-9201-1654-A163BAC556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8667" y="1422638"/>
              <a:ext cx="114300" cy="2457450"/>
            </a:xfrm>
            <a:prstGeom prst="rect">
              <a:avLst/>
            </a:prstGeom>
          </p:spPr>
        </p:pic>
        <p:pic>
          <p:nvPicPr>
            <p:cNvPr id="38" name="Picture 32">
              <a:extLst>
                <a:ext uri="{FF2B5EF4-FFF2-40B4-BE49-F238E27FC236}">
                  <a16:creationId xmlns:a16="http://schemas.microsoft.com/office/drawing/2014/main" id="{A5BB077C-336F-5FCF-F984-9A8C9464F7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5616" y="1422638"/>
              <a:ext cx="114300" cy="2457450"/>
            </a:xfrm>
            <a:prstGeom prst="rect">
              <a:avLst/>
            </a:prstGeom>
          </p:spPr>
        </p:pic>
      </p:grpSp>
      <p:sp>
        <p:nvSpPr>
          <p:cNvPr id="39" name="TextBox 11">
            <a:extLst>
              <a:ext uri="{FF2B5EF4-FFF2-40B4-BE49-F238E27FC236}">
                <a16:creationId xmlns:a16="http://schemas.microsoft.com/office/drawing/2014/main" id="{6F5A396E-F2F0-882B-AEDD-A514B271BABF}"/>
              </a:ext>
            </a:extLst>
          </p:cNvPr>
          <p:cNvSpPr txBox="1"/>
          <p:nvPr/>
        </p:nvSpPr>
        <p:spPr>
          <a:xfrm>
            <a:off x="1447800" y="8663679"/>
            <a:ext cx="15180482" cy="515526"/>
          </a:xfrm>
          <a:prstGeom prst="rect">
            <a:avLst/>
          </a:prstGeom>
          <a:solidFill>
            <a:schemeClr val="accent3">
              <a:lumMod val="60000"/>
              <a:lumOff val="40000"/>
            </a:schemeClr>
          </a:solidFill>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rtl="1">
              <a:lnSpc>
                <a:spcPct val="150000"/>
              </a:lnSpc>
            </a:pPr>
            <a:r>
              <a:rPr lang="ar-MA" sz="2000" spc="42" dirty="0">
                <a:solidFill>
                  <a:srgbClr val="242424"/>
                </a:solidFill>
                <a:latin typeface="IBM Plex Sans Arabic"/>
                <a:cs typeface="IBM Plex Sans Arabic"/>
                <a:rtl/>
              </a:rPr>
              <a:t>هل تستطيع إعادة تنظيم الخشيبات الثمانية عشر 18 على شكل مجموعات، بحيث نحصل في كل مجموعة على نفس العدد من الخشيبات؟</a:t>
            </a:r>
            <a:endParaRPr lang="en-IN" sz="2000" spc="42" dirty="0">
              <a:solidFill>
                <a:srgbClr val="242424"/>
              </a:solidFill>
              <a:latin typeface="IBM Plex Sans Arabic"/>
              <a:cs typeface="IBM Plex Sans Arabic"/>
              <a:rtl/>
            </a:endParaRPr>
          </a:p>
        </p:txBody>
      </p:sp>
    </p:spTree>
    <p:extLst>
      <p:ext uri="{BB962C8B-B14F-4D97-AF65-F5344CB8AC3E}">
        <p14:creationId xmlns:p14="http://schemas.microsoft.com/office/powerpoint/2010/main" val="116529876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F35A2-969E-825A-C2B1-5358A0C3956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4C70835-2A5F-C6B0-28B5-6C760D5ACED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AE028338-92D8-6C3D-C2D7-87E36A34408B}"/>
              </a:ext>
            </a:extLst>
          </p:cNvPr>
          <p:cNvSpPr txBox="1"/>
          <p:nvPr/>
        </p:nvSpPr>
        <p:spPr>
          <a:xfrm>
            <a:off x="4995549" y="495300"/>
            <a:ext cx="8785085" cy="1303242"/>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الضرب باستخدام الخشيبات</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F3444D8A-69A6-76F1-6F4E-C3330D36B25C}"/>
              </a:ext>
            </a:extLst>
          </p:cNvPr>
          <p:cNvSpPr/>
          <p:nvPr/>
        </p:nvSpPr>
        <p:spPr>
          <a:xfrm rot="20563379" flipH="1" flipV="1">
            <a:off x="2990955" y="2539004"/>
            <a:ext cx="2782433"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3F681ACB-EFA1-BA5D-3885-633926435CC3}"/>
              </a:ext>
            </a:extLst>
          </p:cNvPr>
          <p:cNvGrpSpPr/>
          <p:nvPr/>
        </p:nvGrpSpPr>
        <p:grpSpPr>
          <a:xfrm>
            <a:off x="5649581" y="1409700"/>
            <a:ext cx="7172705" cy="1288006"/>
            <a:chOff x="0" y="0"/>
            <a:chExt cx="3172940" cy="796749"/>
          </a:xfrm>
        </p:grpSpPr>
        <p:sp>
          <p:nvSpPr>
            <p:cNvPr id="9" name="Freeform 9">
              <a:extLst>
                <a:ext uri="{FF2B5EF4-FFF2-40B4-BE49-F238E27FC236}">
                  <a16:creationId xmlns:a16="http://schemas.microsoft.com/office/drawing/2014/main" id="{53A7FF8D-B287-5970-3F1A-B75676625E0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E0D94376-31D6-E5C4-9ECA-102EAB4DA6B1}"/>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2D26707E-C8D1-F581-6BD6-DF6082B4C23F}"/>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9B0B7483-9C06-03C4-A468-C2F86179B2F8}"/>
              </a:ext>
            </a:extLst>
          </p:cNvPr>
          <p:cNvGrpSpPr/>
          <p:nvPr/>
        </p:nvGrpSpPr>
        <p:grpSpPr>
          <a:xfrm>
            <a:off x="4539087" y="3689705"/>
            <a:ext cx="13427856" cy="4402361"/>
            <a:chOff x="0" y="0"/>
            <a:chExt cx="2339538" cy="2496304"/>
          </a:xfrm>
        </p:grpSpPr>
        <p:sp>
          <p:nvSpPr>
            <p:cNvPr id="21" name="Freeform 21">
              <a:extLst>
                <a:ext uri="{FF2B5EF4-FFF2-40B4-BE49-F238E27FC236}">
                  <a16:creationId xmlns:a16="http://schemas.microsoft.com/office/drawing/2014/main" id="{E978A794-5FA2-B775-67EF-E6FF304A525A}"/>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A9F77D92-F2D9-3764-6D3F-9B52FBFCFE28}"/>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BF99CE82-3885-F7A7-BFBC-AC2B5E07F49B}"/>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1973DB84-86BF-5C92-672F-CCE0E5D58A81}"/>
              </a:ext>
            </a:extLst>
          </p:cNvPr>
          <p:cNvGrpSpPr/>
          <p:nvPr/>
        </p:nvGrpSpPr>
        <p:grpSpPr>
          <a:xfrm>
            <a:off x="485179" y="3757290"/>
            <a:ext cx="3979782" cy="4284257"/>
            <a:chOff x="0" y="0"/>
            <a:chExt cx="2047842" cy="2496304"/>
          </a:xfrm>
        </p:grpSpPr>
        <p:sp>
          <p:nvSpPr>
            <p:cNvPr id="25" name="Freeform 25">
              <a:extLst>
                <a:ext uri="{FF2B5EF4-FFF2-40B4-BE49-F238E27FC236}">
                  <a16:creationId xmlns:a16="http://schemas.microsoft.com/office/drawing/2014/main" id="{938EF4ED-8176-3019-D536-0B53069A3D49}"/>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E4F6C5DD-3021-4246-74A0-3984ED1DD560}"/>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7D2740FD-4E62-1911-CCCA-62511AA5F274}"/>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F5798C2E-5162-E2FA-26E3-76C290A9624B}"/>
              </a:ext>
            </a:extLst>
          </p:cNvPr>
          <p:cNvSpPr/>
          <p:nvPr/>
        </p:nvSpPr>
        <p:spPr>
          <a:xfrm>
            <a:off x="10406351" y="436778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4EF142CD-4E9C-8A5C-87D2-AA5143FD7FA8}"/>
              </a:ext>
            </a:extLst>
          </p:cNvPr>
          <p:cNvGrpSpPr/>
          <p:nvPr/>
        </p:nvGrpSpPr>
        <p:grpSpPr>
          <a:xfrm>
            <a:off x="10545333" y="2917932"/>
            <a:ext cx="845407" cy="845407"/>
            <a:chOff x="0" y="0"/>
            <a:chExt cx="812800" cy="812800"/>
          </a:xfrm>
        </p:grpSpPr>
        <p:sp>
          <p:nvSpPr>
            <p:cNvPr id="41" name="Freeform 41">
              <a:extLst>
                <a:ext uri="{FF2B5EF4-FFF2-40B4-BE49-F238E27FC236}">
                  <a16:creationId xmlns:a16="http://schemas.microsoft.com/office/drawing/2014/main" id="{5BA147FD-D8F0-0828-9602-23F22D7A0D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33ED4A92-8A8E-C1BE-6C66-BC6B80D77DF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B644C6B6-8D44-F64C-B82E-9DA2B502E910}"/>
              </a:ext>
            </a:extLst>
          </p:cNvPr>
          <p:cNvSpPr txBox="1"/>
          <p:nvPr/>
        </p:nvSpPr>
        <p:spPr>
          <a:xfrm>
            <a:off x="10703297" y="2947949"/>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FA99C3CE-4676-7FA9-963C-0A597C7274AB}"/>
              </a:ext>
            </a:extLst>
          </p:cNvPr>
          <p:cNvSpPr txBox="1"/>
          <p:nvPr/>
        </p:nvSpPr>
        <p:spPr>
          <a:xfrm>
            <a:off x="9927420" y="3984732"/>
            <a:ext cx="2569380" cy="257763"/>
          </a:xfrm>
          <a:prstGeom prst="rect">
            <a:avLst/>
          </a:prstGeom>
        </p:spPr>
        <p:txBody>
          <a:bodyPr wrap="square" lIns="0" tIns="0" rIns="0" bIns="0" rtlCol="0" anchor="t">
            <a:spAutoFit/>
          </a:bodyPr>
          <a:lstStyle/>
          <a:p>
            <a:pPr lvl="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r>
              <a:rPr lang="ar-MA" sz="2200" b="1" dirty="0">
                <a:solidFill>
                  <a:srgbClr val="2A2B39"/>
                </a:solidFill>
                <a:latin typeface="IBM Plex Sans Arabic Bold"/>
                <a:ea typeface="IBM Plex Sans Arabic Bold"/>
                <a:cs typeface="IBM Plex Sans Arabic Bold"/>
                <a:sym typeface="IBM Plex Sans Arabic Bold"/>
                <a:rtl/>
              </a:rPr>
              <a:t> </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8" name="Freeform 48">
            <a:extLst>
              <a:ext uri="{FF2B5EF4-FFF2-40B4-BE49-F238E27FC236}">
                <a16:creationId xmlns:a16="http://schemas.microsoft.com/office/drawing/2014/main" id="{BBF167DF-0921-A4F7-24D9-433542243102}"/>
              </a:ext>
            </a:extLst>
          </p:cNvPr>
          <p:cNvSpPr/>
          <p:nvPr/>
        </p:nvSpPr>
        <p:spPr>
          <a:xfrm>
            <a:off x="1369059" y="443306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DA602CCB-B939-176A-3DB2-36FF578EFE76}"/>
              </a:ext>
            </a:extLst>
          </p:cNvPr>
          <p:cNvGrpSpPr/>
          <p:nvPr/>
        </p:nvGrpSpPr>
        <p:grpSpPr>
          <a:xfrm>
            <a:off x="2245290" y="3114163"/>
            <a:ext cx="845407" cy="845407"/>
            <a:chOff x="0" y="0"/>
            <a:chExt cx="812800" cy="812800"/>
          </a:xfrm>
        </p:grpSpPr>
        <p:sp>
          <p:nvSpPr>
            <p:cNvPr id="50" name="Freeform 50">
              <a:extLst>
                <a:ext uri="{FF2B5EF4-FFF2-40B4-BE49-F238E27FC236}">
                  <a16:creationId xmlns:a16="http://schemas.microsoft.com/office/drawing/2014/main" id="{02460403-1C39-1801-0077-1E40B7D609C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C9DD4955-D822-4151-AD67-B535F4EE138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6E28F272-BBA9-9BC9-85FC-8FC32582B8A1}"/>
              </a:ext>
            </a:extLst>
          </p:cNvPr>
          <p:cNvSpPr txBox="1"/>
          <p:nvPr/>
        </p:nvSpPr>
        <p:spPr>
          <a:xfrm>
            <a:off x="2408816" y="3194372"/>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838C0B02-731D-11AA-B46D-3036471CD633}"/>
              </a:ext>
            </a:extLst>
          </p:cNvPr>
          <p:cNvSpPr txBox="1"/>
          <p:nvPr/>
        </p:nvSpPr>
        <p:spPr>
          <a:xfrm>
            <a:off x="1069290" y="407020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B1EA6A72-2CE6-36EA-7977-AF2BC6A1C9C8}"/>
              </a:ext>
            </a:extLst>
          </p:cNvPr>
          <p:cNvSpPr txBox="1"/>
          <p:nvPr/>
        </p:nvSpPr>
        <p:spPr>
          <a:xfrm>
            <a:off x="5654234" y="1562172"/>
            <a:ext cx="6786533"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الضرب والانتقال من الكتابة الجمعية إلى الكتابة الضربية؛</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التوزيع بالتساوي والتجميع بقدر معين؛</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الربط بين مفهومي الضرب والقسمة.</a:t>
            </a:r>
          </a:p>
        </p:txBody>
      </p:sp>
      <p:sp>
        <p:nvSpPr>
          <p:cNvPr id="56" name="TextBox 56">
            <a:extLst>
              <a:ext uri="{FF2B5EF4-FFF2-40B4-BE49-F238E27FC236}">
                <a16:creationId xmlns:a16="http://schemas.microsoft.com/office/drawing/2014/main" id="{1792C01A-FD4C-F67F-81E9-326BAF35EC35}"/>
              </a:ext>
            </a:extLst>
          </p:cNvPr>
          <p:cNvSpPr txBox="1"/>
          <p:nvPr/>
        </p:nvSpPr>
        <p:spPr>
          <a:xfrm>
            <a:off x="605336" y="4763001"/>
            <a:ext cx="3748700" cy="3066224"/>
          </a:xfrm>
          <a:prstGeom prst="rect">
            <a:avLst/>
          </a:prstGeom>
        </p:spPr>
        <p:txBody>
          <a:bodyPr wrap="square" lIns="0" tIns="0" rIns="0" bIns="0" rtlCol="0" anchor="t">
            <a:spAutoFit/>
          </a:bodyPr>
          <a:lstStyle/>
          <a:p>
            <a:pPr marL="671513" lvl="1" indent="-428625" algn="r"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يحرص الأستاذ(ة) خلال هذه المرحلة على إشراك جميع المتعلمات والمتعلمين في التدرب كتابة الجمع المتكرر على شكل </a:t>
            </a:r>
            <a:r>
              <a:rPr lang="ar-EG" sz="1699" spc="42" dirty="0">
                <a:solidFill>
                  <a:srgbClr val="FF0000"/>
                </a:solidFill>
                <a:latin typeface="IBM Plex Sans Arabic"/>
                <a:cs typeface="IBM Plex Sans Arabic"/>
                <a:sym typeface="IBM Plex Sans Arabic"/>
                <a:rtl/>
              </a:rPr>
              <a:t>كتابة </a:t>
            </a:r>
            <a:r>
              <a:rPr lang="ar-EG" sz="1699" spc="42" dirty="0" err="1">
                <a:solidFill>
                  <a:srgbClr val="FF0000"/>
                </a:solidFill>
                <a:latin typeface="IBM Plex Sans Arabic"/>
                <a:cs typeface="IBM Plex Sans Arabic"/>
                <a:sym typeface="IBM Plex Sans Arabic"/>
                <a:rtl/>
              </a:rPr>
              <a:t>ضربية</a:t>
            </a:r>
            <a:r>
              <a:rPr lang="ar-EG" sz="1699" spc="42" dirty="0">
                <a:solidFill>
                  <a:srgbClr val="FF0000"/>
                </a:solidFill>
                <a:latin typeface="IBM Plex Sans Arabic"/>
                <a:cs typeface="IBM Plex Sans Arabic"/>
                <a:sym typeface="IBM Plex Sans Arabic"/>
                <a:rtl/>
              </a:rPr>
              <a:t> وبالعكس</a:t>
            </a:r>
            <a:r>
              <a:rPr lang="ar-EG" sz="1699" spc="42" dirty="0">
                <a:solidFill>
                  <a:srgbClr val="242424"/>
                </a:solidFill>
                <a:latin typeface="IBM Plex Sans Arabic"/>
                <a:cs typeface="IBM Plex Sans Arabic"/>
                <a:sym typeface="IBM Plex Sans Arabic"/>
                <a:rtl/>
              </a:rPr>
              <a:t> . مع التأكيد على خاصية تبادلية الضرب؛ عمل على الألواح ثم  يوجه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D1B2E9EA-399D-E552-921A-B0F264A01828}"/>
              </a:ext>
            </a:extLst>
          </p:cNvPr>
          <p:cNvGrpSpPr/>
          <p:nvPr/>
        </p:nvGrpSpPr>
        <p:grpSpPr>
          <a:xfrm rot="5400000">
            <a:off x="12567332" y="1663947"/>
            <a:ext cx="1569555" cy="839931"/>
            <a:chOff x="0" y="0"/>
            <a:chExt cx="1223127" cy="654544"/>
          </a:xfrm>
        </p:grpSpPr>
        <p:sp>
          <p:nvSpPr>
            <p:cNvPr id="58" name="Freeform 58">
              <a:extLst>
                <a:ext uri="{FF2B5EF4-FFF2-40B4-BE49-F238E27FC236}">
                  <a16:creationId xmlns:a16="http://schemas.microsoft.com/office/drawing/2014/main" id="{44218765-E1FB-49E2-F1B3-3408BB675CAE}"/>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AFABAD98-0A6C-919E-4624-64CDE1CAB66E}"/>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1925F244-CF77-1F7E-035F-95BBB04852C1}"/>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A525EDEF-9483-24E0-AA19-6CD0EA5FF39F}"/>
              </a:ext>
            </a:extLst>
          </p:cNvPr>
          <p:cNvSpPr txBox="1"/>
          <p:nvPr/>
        </p:nvSpPr>
        <p:spPr>
          <a:xfrm rot="5400000">
            <a:off x="12119950" y="186592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BC7907B9-6709-6DD5-8D33-01ACE7164606}"/>
              </a:ext>
            </a:extLst>
          </p:cNvPr>
          <p:cNvGrpSpPr/>
          <p:nvPr/>
        </p:nvGrpSpPr>
        <p:grpSpPr>
          <a:xfrm>
            <a:off x="440282" y="624521"/>
            <a:ext cx="4346583" cy="1649005"/>
            <a:chOff x="0" y="0"/>
            <a:chExt cx="2856354" cy="1074441"/>
          </a:xfrm>
        </p:grpSpPr>
        <p:sp>
          <p:nvSpPr>
            <p:cNvPr id="63" name="Freeform 63">
              <a:extLst>
                <a:ext uri="{FF2B5EF4-FFF2-40B4-BE49-F238E27FC236}">
                  <a16:creationId xmlns:a16="http://schemas.microsoft.com/office/drawing/2014/main" id="{5044452F-9D51-85E0-45FD-EFDBF8EF049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27B1008B-F05C-5861-6389-886351519B85}"/>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53586512-29A3-3BE1-A0AA-DEF84A5CCA69}"/>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17A1226A-6948-82F5-4B01-A612F85FD9D6}"/>
              </a:ext>
            </a:extLst>
          </p:cNvPr>
          <p:cNvGrpSpPr/>
          <p:nvPr/>
        </p:nvGrpSpPr>
        <p:grpSpPr>
          <a:xfrm>
            <a:off x="1004160" y="341233"/>
            <a:ext cx="2671204" cy="566577"/>
            <a:chOff x="0" y="0"/>
            <a:chExt cx="1755380" cy="372326"/>
          </a:xfrm>
        </p:grpSpPr>
        <p:sp>
          <p:nvSpPr>
            <p:cNvPr id="67" name="Freeform 67">
              <a:extLst>
                <a:ext uri="{FF2B5EF4-FFF2-40B4-BE49-F238E27FC236}">
                  <a16:creationId xmlns:a16="http://schemas.microsoft.com/office/drawing/2014/main" id="{4E0B440A-CAD8-40EB-72A9-F2BB7796BCDB}"/>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BFD37744-5F13-7830-7F4D-B81069E1B10B}"/>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1789789C-1B17-A722-D431-2B03305681D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683B7113-12B4-B491-7501-5D1B0D2CE506}"/>
              </a:ext>
            </a:extLst>
          </p:cNvPr>
          <p:cNvSpPr txBox="1"/>
          <p:nvPr/>
        </p:nvSpPr>
        <p:spPr>
          <a:xfrm>
            <a:off x="1074422" y="52086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01CACCDF-58D4-B072-F2D4-306E0D3203D1}"/>
              </a:ext>
            </a:extLst>
          </p:cNvPr>
          <p:cNvGrpSpPr/>
          <p:nvPr/>
        </p:nvGrpSpPr>
        <p:grpSpPr>
          <a:xfrm>
            <a:off x="14300219" y="755621"/>
            <a:ext cx="3444840" cy="1635002"/>
            <a:chOff x="0" y="0"/>
            <a:chExt cx="2263775" cy="1074441"/>
          </a:xfrm>
        </p:grpSpPr>
        <p:sp>
          <p:nvSpPr>
            <p:cNvPr id="73" name="Freeform 73">
              <a:extLst>
                <a:ext uri="{FF2B5EF4-FFF2-40B4-BE49-F238E27FC236}">
                  <a16:creationId xmlns:a16="http://schemas.microsoft.com/office/drawing/2014/main" id="{5C902604-91E4-7F4A-5AF2-524F57A047F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3D2F206C-CBF4-48FE-06FA-4966239D6FC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DA2300D6-7372-9336-17DB-542FD6B4E08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5E5CF942-BB17-246F-07A7-721E0BFA5131}"/>
              </a:ext>
            </a:extLst>
          </p:cNvPr>
          <p:cNvGrpSpPr/>
          <p:nvPr/>
        </p:nvGrpSpPr>
        <p:grpSpPr>
          <a:xfrm>
            <a:off x="14687037" y="484804"/>
            <a:ext cx="2671204" cy="566577"/>
            <a:chOff x="0" y="0"/>
            <a:chExt cx="1755380" cy="372326"/>
          </a:xfrm>
        </p:grpSpPr>
        <p:sp>
          <p:nvSpPr>
            <p:cNvPr id="77" name="Freeform 77">
              <a:extLst>
                <a:ext uri="{FF2B5EF4-FFF2-40B4-BE49-F238E27FC236}">
                  <a16:creationId xmlns:a16="http://schemas.microsoft.com/office/drawing/2014/main" id="{83278144-E986-56C9-6F92-6B3939ECEE9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2774B4BF-5E21-61EF-CA39-57A9E15F0C2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A0CC6B8-D0A0-0072-A294-1D3CAB2B493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20A2C5BF-0CDA-09A0-C464-F3A24213F688}"/>
              </a:ext>
            </a:extLst>
          </p:cNvPr>
          <p:cNvSpPr txBox="1"/>
          <p:nvPr/>
        </p:nvSpPr>
        <p:spPr>
          <a:xfrm>
            <a:off x="14869082" y="64378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2" name="Freeform 7">
            <a:extLst>
              <a:ext uri="{FF2B5EF4-FFF2-40B4-BE49-F238E27FC236}">
                <a16:creationId xmlns:a16="http://schemas.microsoft.com/office/drawing/2014/main" id="{BDAB80DD-E463-F000-A4C5-339287BA9595}"/>
              </a:ext>
            </a:extLst>
          </p:cNvPr>
          <p:cNvSpPr/>
          <p:nvPr/>
        </p:nvSpPr>
        <p:spPr>
          <a:xfrm rot="21304290" flipV="1">
            <a:off x="9327530" y="2583794"/>
            <a:ext cx="1229569" cy="701522"/>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6" name="Group 12">
            <a:extLst>
              <a:ext uri="{FF2B5EF4-FFF2-40B4-BE49-F238E27FC236}">
                <a16:creationId xmlns:a16="http://schemas.microsoft.com/office/drawing/2014/main" id="{18E5F71E-A50A-3F1E-E308-3D3A53A55D71}"/>
              </a:ext>
            </a:extLst>
          </p:cNvPr>
          <p:cNvGrpSpPr/>
          <p:nvPr/>
        </p:nvGrpSpPr>
        <p:grpSpPr>
          <a:xfrm>
            <a:off x="591800" y="8659544"/>
            <a:ext cx="17467600" cy="1338329"/>
            <a:chOff x="0" y="0"/>
            <a:chExt cx="2269920" cy="2496304"/>
          </a:xfrm>
        </p:grpSpPr>
        <p:sp>
          <p:nvSpPr>
            <p:cNvPr id="7" name="Freeform 13">
              <a:extLst>
                <a:ext uri="{FF2B5EF4-FFF2-40B4-BE49-F238E27FC236}">
                  <a16:creationId xmlns:a16="http://schemas.microsoft.com/office/drawing/2014/main" id="{FDD9EDAD-92D4-AF60-DBE3-AD39B7DF372C}"/>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2" name="Freeform 14">
              <a:extLst>
                <a:ext uri="{FF2B5EF4-FFF2-40B4-BE49-F238E27FC236}">
                  <a16:creationId xmlns:a16="http://schemas.microsoft.com/office/drawing/2014/main" id="{1AA5512A-FF32-B7B6-2FA6-296C5A830B3D}"/>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3" name="Freeform 15">
              <a:extLst>
                <a:ext uri="{FF2B5EF4-FFF2-40B4-BE49-F238E27FC236}">
                  <a16:creationId xmlns:a16="http://schemas.microsoft.com/office/drawing/2014/main" id="{EE806D3A-1445-5FBC-458A-3DDC4A86B277}"/>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14" name="TextBox 47">
            <a:extLst>
              <a:ext uri="{FF2B5EF4-FFF2-40B4-BE49-F238E27FC236}">
                <a16:creationId xmlns:a16="http://schemas.microsoft.com/office/drawing/2014/main" id="{295F9800-A4F2-849B-99F5-944AC0AF1624}"/>
              </a:ext>
            </a:extLst>
          </p:cNvPr>
          <p:cNvSpPr txBox="1"/>
          <p:nvPr/>
        </p:nvSpPr>
        <p:spPr>
          <a:xfrm>
            <a:off x="1003833" y="8724900"/>
            <a:ext cx="15927378" cy="1219565"/>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يحرص الأستاذ(ة) على توجيه انتباه المتعلمين إلى أن العامل الأول في عملية الضرب يمثل عدد المرات والعامل الثاني يمثل عدد العناصر في كل مجموعة.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يتفقد الأستاذ(ة) عمل المجموعات ويتأكد من أن جميع التلاميذ قادرون على توظيف الخشيبات لاستخراج الكتابات الضربية -</a:t>
            </a:r>
            <a:r>
              <a:rPr lang="ar-EG" sz="1699" spc="42" dirty="0" err="1">
                <a:solidFill>
                  <a:srgbClr val="242424"/>
                </a:solidFill>
                <a:latin typeface="IBM Plex Sans Arabic"/>
                <a:ea typeface="IBM Plex Sans Arabic"/>
                <a:cs typeface="IBM Plex Sans Arabic"/>
                <a:sym typeface="IBM Plex Sans Arabic"/>
                <a:rtl/>
              </a:rPr>
              <a:t>الجداءات</a:t>
            </a:r>
            <a:r>
              <a:rPr lang="ar-EG" sz="1699" spc="42" dirty="0">
                <a:solidFill>
                  <a:srgbClr val="242424"/>
                </a:solidFill>
                <a:latin typeface="IBM Plex Sans Arabic"/>
                <a:ea typeface="IBM Plex Sans Arabic"/>
                <a:cs typeface="IBM Plex Sans Arabic"/>
                <a:sym typeface="IBM Plex Sans Arabic"/>
                <a:rtl/>
              </a:rPr>
              <a:t>- للعدد المطلوب.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العمل على استعمال الخشيبات لتقريب مفهوم الضرب في العدد 0.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عند استعمال الخشيبات: مجموعتان من 0 </a:t>
            </a:r>
            <a:r>
              <a:rPr lang="ar-EG" sz="1699" spc="42" dirty="0" err="1">
                <a:solidFill>
                  <a:srgbClr val="242424"/>
                </a:solidFill>
                <a:latin typeface="IBM Plex Sans Arabic"/>
                <a:ea typeface="IBM Plex Sans Arabic"/>
                <a:cs typeface="IBM Plex Sans Arabic"/>
                <a:sym typeface="IBM Plex Sans Arabic"/>
                <a:rtl/>
              </a:rPr>
              <a:t>خشيبة</a:t>
            </a:r>
            <a:r>
              <a:rPr lang="ar-EG" sz="1699" spc="42" dirty="0">
                <a:solidFill>
                  <a:srgbClr val="242424"/>
                </a:solidFill>
                <a:latin typeface="IBM Plex Sans Arabic"/>
                <a:ea typeface="IBM Plex Sans Arabic"/>
                <a:cs typeface="IBM Plex Sans Arabic"/>
                <a:sym typeface="IBM Plex Sans Arabic"/>
                <a:rtl/>
              </a:rPr>
              <a:t>  و0 </a:t>
            </a:r>
            <a:r>
              <a:rPr lang="ar-EG" sz="1699" spc="42" dirty="0" err="1">
                <a:solidFill>
                  <a:srgbClr val="242424"/>
                </a:solidFill>
                <a:latin typeface="IBM Plex Sans Arabic"/>
                <a:ea typeface="IBM Plex Sans Arabic"/>
                <a:cs typeface="IBM Plex Sans Arabic"/>
                <a:sym typeface="IBM Plex Sans Arabic"/>
                <a:rtl/>
              </a:rPr>
              <a:t>خشيبة</a:t>
            </a:r>
            <a:r>
              <a:rPr lang="ar-EG" sz="1699" spc="42" dirty="0">
                <a:solidFill>
                  <a:srgbClr val="242424"/>
                </a:solidFill>
                <a:latin typeface="IBM Plex Sans Arabic"/>
                <a:ea typeface="IBM Plex Sans Arabic"/>
                <a:cs typeface="IBM Plex Sans Arabic"/>
                <a:sym typeface="IBM Plex Sans Arabic"/>
                <a:rtl/>
              </a:rPr>
              <a:t> مرتان: 2×0</a:t>
            </a:r>
          </a:p>
        </p:txBody>
      </p:sp>
      <p:grpSp>
        <p:nvGrpSpPr>
          <p:cNvPr id="15" name="Group 76">
            <a:extLst>
              <a:ext uri="{FF2B5EF4-FFF2-40B4-BE49-F238E27FC236}">
                <a16:creationId xmlns:a16="http://schemas.microsoft.com/office/drawing/2014/main" id="{3224C1A0-B8DA-6D42-3FEF-A7D00C6E44E6}"/>
              </a:ext>
            </a:extLst>
          </p:cNvPr>
          <p:cNvGrpSpPr/>
          <p:nvPr/>
        </p:nvGrpSpPr>
        <p:grpSpPr>
          <a:xfrm>
            <a:off x="8047555" y="8077200"/>
            <a:ext cx="2671204" cy="680897"/>
            <a:chOff x="0" y="0"/>
            <a:chExt cx="1755380" cy="372326"/>
          </a:xfrm>
        </p:grpSpPr>
        <p:sp>
          <p:nvSpPr>
            <p:cNvPr id="16" name="Freeform 77">
              <a:extLst>
                <a:ext uri="{FF2B5EF4-FFF2-40B4-BE49-F238E27FC236}">
                  <a16:creationId xmlns:a16="http://schemas.microsoft.com/office/drawing/2014/main" id="{E568514E-97E3-E6AD-8991-E5F1B9628E1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7" name="Freeform 78">
              <a:extLst>
                <a:ext uri="{FF2B5EF4-FFF2-40B4-BE49-F238E27FC236}">
                  <a16:creationId xmlns:a16="http://schemas.microsoft.com/office/drawing/2014/main" id="{CD160BCD-A302-1CF9-AED4-4C6D31CF1E7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8" name="Freeform 79">
              <a:extLst>
                <a:ext uri="{FF2B5EF4-FFF2-40B4-BE49-F238E27FC236}">
                  <a16:creationId xmlns:a16="http://schemas.microsoft.com/office/drawing/2014/main" id="{CD38CA01-8B35-5B9E-BA9E-5F3222BD7A6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9" name="TextBox 81">
            <a:extLst>
              <a:ext uri="{FF2B5EF4-FFF2-40B4-BE49-F238E27FC236}">
                <a16:creationId xmlns:a16="http://schemas.microsoft.com/office/drawing/2014/main" id="{A10776CF-8975-5A7D-7022-0555008D1BBA}"/>
              </a:ext>
            </a:extLst>
          </p:cNvPr>
          <p:cNvSpPr txBox="1"/>
          <p:nvPr/>
        </p:nvSpPr>
        <p:spPr>
          <a:xfrm>
            <a:off x="8229600" y="8225336"/>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28" name="TextBox 47">
            <a:extLst>
              <a:ext uri="{FF2B5EF4-FFF2-40B4-BE49-F238E27FC236}">
                <a16:creationId xmlns:a16="http://schemas.microsoft.com/office/drawing/2014/main" id="{8F84AE21-6E15-4B9C-CB66-65D296651B25}"/>
              </a:ext>
            </a:extLst>
          </p:cNvPr>
          <p:cNvSpPr txBox="1"/>
          <p:nvPr/>
        </p:nvSpPr>
        <p:spPr>
          <a:xfrm>
            <a:off x="4786865" y="4295182"/>
            <a:ext cx="12954562" cy="1245213"/>
          </a:xfrm>
          <a:prstGeom prst="rect">
            <a:avLst/>
          </a:prstGeom>
        </p:spPr>
        <p:txBody>
          <a:bodyPr wrap="square" lIns="0" tIns="0" rIns="0" bIns="0" rtlCol="0" anchor="t">
            <a:spAutoFit/>
          </a:bodyPr>
          <a:lstStyle/>
          <a:p>
            <a:pPr marL="671513" marR="405765"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تصحيح جماعي </a:t>
            </a:r>
          </a:p>
          <a:p>
            <a:pPr marL="671513" marR="405765"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يحرص الأستاذ(ة) خلال هذه المرحلة على إشراك جميع المتعلمات والمتعلمين في التذكير </a:t>
            </a:r>
            <a:r>
              <a:rPr lang="ar-MA" sz="1699" spc="42" dirty="0">
                <a:solidFill>
                  <a:srgbClr val="FF0000"/>
                </a:solidFill>
                <a:latin typeface="IBM Plex Sans Arabic"/>
                <a:cs typeface="IBM Plex Sans Arabic"/>
                <a:rtl/>
              </a:rPr>
              <a:t>بالانتقال إلى الكتابة الضربية للتعبير عن الجمع المتكرر</a:t>
            </a:r>
            <a:r>
              <a:rPr lang="ar-MA" sz="1699" spc="42" dirty="0">
                <a:solidFill>
                  <a:srgbClr val="242424"/>
                </a:solidFill>
                <a:latin typeface="IBM Plex Sans Arabic"/>
                <a:cs typeface="IBM Plex Sans Arabic"/>
                <a:rtl/>
              </a:rPr>
              <a:t>. مع التأكيد على خاصية تبادلية الضرب؛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p:txBody>
      </p:sp>
      <p:sp>
        <p:nvSpPr>
          <p:cNvPr id="30" name="TextBox 71">
            <a:extLst>
              <a:ext uri="{FF2B5EF4-FFF2-40B4-BE49-F238E27FC236}">
                <a16:creationId xmlns:a16="http://schemas.microsoft.com/office/drawing/2014/main" id="{28240331-63FD-C08C-3F26-FAB8DDCE719B}"/>
              </a:ext>
            </a:extLst>
          </p:cNvPr>
          <p:cNvSpPr txBox="1"/>
          <p:nvPr/>
        </p:nvSpPr>
        <p:spPr>
          <a:xfrm>
            <a:off x="605787" y="1104900"/>
            <a:ext cx="4172895" cy="384401"/>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err="1">
                <a:solidFill>
                  <a:srgbClr val="000000"/>
                </a:solidFill>
                <a:latin typeface="IBM Plex Sans Arabic"/>
                <a:ea typeface="IBM Plex Sans Arabic"/>
                <a:cs typeface="IBM Plex Sans Arabic"/>
                <a:sym typeface="IBM Plex Sans Arabic"/>
                <a:rtl/>
              </a:rPr>
              <a:t>خشيبات</a:t>
            </a:r>
            <a:endParaRPr lang="ar-EG" sz="2241" dirty="0">
              <a:solidFill>
                <a:srgbClr val="000000"/>
              </a:solidFill>
              <a:latin typeface="IBM Plex Sans Arabic"/>
              <a:ea typeface="IBM Plex Sans Arabic"/>
              <a:cs typeface="IBM Plex Sans Arabic"/>
              <a:sym typeface="IBM Plex Sans Arabic"/>
              <a:rtl/>
            </a:endParaRPr>
          </a:p>
        </p:txBody>
      </p:sp>
      <p:sp>
        <p:nvSpPr>
          <p:cNvPr id="4" name="TextBox 80">
            <a:extLst>
              <a:ext uri="{FF2B5EF4-FFF2-40B4-BE49-F238E27FC236}">
                <a16:creationId xmlns:a16="http://schemas.microsoft.com/office/drawing/2014/main" id="{9BE67933-8DEB-8EEA-AE1F-ECB6F26A3613}"/>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pic>
        <p:nvPicPr>
          <p:cNvPr id="34" name="Image 33">
            <a:extLst>
              <a:ext uri="{FF2B5EF4-FFF2-40B4-BE49-F238E27FC236}">
                <a16:creationId xmlns:a16="http://schemas.microsoft.com/office/drawing/2014/main" id="{6D13A70C-4327-DD79-2C4D-F42E9F7B35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76800" y="5154912"/>
            <a:ext cx="8711781" cy="2731788"/>
          </a:xfrm>
          <a:prstGeom prst="rect">
            <a:avLst/>
          </a:prstGeom>
        </p:spPr>
      </p:pic>
    </p:spTree>
    <p:extLst>
      <p:ext uri="{BB962C8B-B14F-4D97-AF65-F5344CB8AC3E}">
        <p14:creationId xmlns:p14="http://schemas.microsoft.com/office/powerpoint/2010/main" val="17892396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06A43-6693-8DEE-281A-952B08D4936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1463E8B-992F-ABA4-FBE6-7DE3C743E50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7D60CDE2-02F3-2114-BCA2-F88C6853A1F3}"/>
              </a:ext>
            </a:extLst>
          </p:cNvPr>
          <p:cNvSpPr txBox="1"/>
          <p:nvPr/>
        </p:nvSpPr>
        <p:spPr>
          <a:xfrm>
            <a:off x="5032311" y="419100"/>
            <a:ext cx="8785085" cy="1918795"/>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الضرب باستخدام تقنية الصندوق</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2A5C9722-0E9A-D30E-7650-21A73EEDE690}"/>
              </a:ext>
            </a:extLst>
          </p:cNvPr>
          <p:cNvSpPr/>
          <p:nvPr/>
        </p:nvSpPr>
        <p:spPr>
          <a:xfrm rot="2700000" flipV="1">
            <a:off x="13557711" y="33144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C032AE6D-231B-2D23-AA84-02D0F88272FB}"/>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47C90DDE-7C78-D1D1-34FA-EF118A87B322}"/>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425A6F63-DF6D-13B2-C821-034ACECC421B}"/>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733E33EB-41D9-C6C2-E27D-57AFCEE3A52B}"/>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E4A7C191-7A9F-5642-C73C-DC8356C126C6}"/>
              </a:ext>
            </a:extLst>
          </p:cNvPr>
          <p:cNvGrpSpPr/>
          <p:nvPr/>
        </p:nvGrpSpPr>
        <p:grpSpPr>
          <a:xfrm>
            <a:off x="768046" y="4420671"/>
            <a:ext cx="13532173" cy="5611739"/>
            <a:chOff x="0" y="0"/>
            <a:chExt cx="2541682" cy="2496304"/>
          </a:xfrm>
        </p:grpSpPr>
        <p:sp>
          <p:nvSpPr>
            <p:cNvPr id="13" name="Freeform 13">
              <a:extLst>
                <a:ext uri="{FF2B5EF4-FFF2-40B4-BE49-F238E27FC236}">
                  <a16:creationId xmlns:a16="http://schemas.microsoft.com/office/drawing/2014/main" id="{C5617ED7-FAE9-DBFD-204F-E51FBCEB26C1}"/>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DE5874D0-EED3-B369-B532-238D962411A6}"/>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56CD6D2D-3578-B4FD-D97D-1231E0A22AD3}"/>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5E4F52A3-37B3-A776-233F-CB69264F8B1C}"/>
              </a:ext>
            </a:extLst>
          </p:cNvPr>
          <p:cNvGrpSpPr/>
          <p:nvPr/>
        </p:nvGrpSpPr>
        <p:grpSpPr>
          <a:xfrm>
            <a:off x="14448350" y="4420672"/>
            <a:ext cx="3167861" cy="5610154"/>
            <a:chOff x="0" y="0"/>
            <a:chExt cx="1630059" cy="2496304"/>
          </a:xfrm>
        </p:grpSpPr>
        <p:sp>
          <p:nvSpPr>
            <p:cNvPr id="17" name="Freeform 17">
              <a:extLst>
                <a:ext uri="{FF2B5EF4-FFF2-40B4-BE49-F238E27FC236}">
                  <a16:creationId xmlns:a16="http://schemas.microsoft.com/office/drawing/2014/main" id="{2B1127B4-5FE7-C272-E7DC-8D193E8B3F4A}"/>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3A526333-29DE-5377-6C90-BB8F204921EB}"/>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782F2799-FD57-9F3F-2785-457B639A643B}"/>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85F4858F-A456-F5D7-052F-663D7BCE28B6}"/>
              </a:ext>
            </a:extLst>
          </p:cNvPr>
          <p:cNvSpPr/>
          <p:nvPr/>
        </p:nvSpPr>
        <p:spPr>
          <a:xfrm>
            <a:off x="6194774" y="5409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77D71C5B-7652-194B-6E0B-CC6323C58572}"/>
              </a:ext>
            </a:extLst>
          </p:cNvPr>
          <p:cNvGrpSpPr/>
          <p:nvPr/>
        </p:nvGrpSpPr>
        <p:grpSpPr>
          <a:xfrm>
            <a:off x="6716005" y="4039900"/>
            <a:ext cx="845407" cy="845407"/>
            <a:chOff x="0" y="0"/>
            <a:chExt cx="812800" cy="812800"/>
          </a:xfrm>
        </p:grpSpPr>
        <p:sp>
          <p:nvSpPr>
            <p:cNvPr id="30" name="Freeform 30">
              <a:extLst>
                <a:ext uri="{FF2B5EF4-FFF2-40B4-BE49-F238E27FC236}">
                  <a16:creationId xmlns:a16="http://schemas.microsoft.com/office/drawing/2014/main" id="{B22D85EA-A719-D149-865A-12459F8C5A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5C026CDF-3216-5452-6779-292D54FAEB4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E3CEBB5E-27A0-BE04-C8E5-EEED1486A51F}"/>
              </a:ext>
            </a:extLst>
          </p:cNvPr>
          <p:cNvSpPr txBox="1"/>
          <p:nvPr/>
        </p:nvSpPr>
        <p:spPr>
          <a:xfrm>
            <a:off x="5943600" y="5067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C57A6831-A57C-F2F0-8B70-D1C88F1EF74D}"/>
              </a:ext>
            </a:extLst>
          </p:cNvPr>
          <p:cNvSpPr/>
          <p:nvPr/>
        </p:nvSpPr>
        <p:spPr>
          <a:xfrm>
            <a:off x="15051624" y="53669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B4429805-A868-40AD-0D5C-06BF9A27B39F}"/>
              </a:ext>
            </a:extLst>
          </p:cNvPr>
          <p:cNvGrpSpPr/>
          <p:nvPr/>
        </p:nvGrpSpPr>
        <p:grpSpPr>
          <a:xfrm>
            <a:off x="15529823" y="4000500"/>
            <a:ext cx="845407" cy="845407"/>
            <a:chOff x="0" y="0"/>
            <a:chExt cx="812800" cy="812800"/>
          </a:xfrm>
        </p:grpSpPr>
        <p:sp>
          <p:nvSpPr>
            <p:cNvPr id="35" name="Freeform 35">
              <a:extLst>
                <a:ext uri="{FF2B5EF4-FFF2-40B4-BE49-F238E27FC236}">
                  <a16:creationId xmlns:a16="http://schemas.microsoft.com/office/drawing/2014/main" id="{1AA0F61D-538B-F17E-F2F3-26F24E7679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F5C9C908-63C9-3B4A-A7AD-2A52BFC184D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2015C342-24C3-220C-3E05-744C1B2A3C55}"/>
              </a:ext>
            </a:extLst>
          </p:cNvPr>
          <p:cNvSpPr txBox="1"/>
          <p:nvPr/>
        </p:nvSpPr>
        <p:spPr>
          <a:xfrm>
            <a:off x="14664190" y="504474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94D86C7D-2705-F79B-8A06-6428B63F0543}"/>
              </a:ext>
            </a:extLst>
          </p:cNvPr>
          <p:cNvSpPr txBox="1"/>
          <p:nvPr/>
        </p:nvSpPr>
        <p:spPr>
          <a:xfrm>
            <a:off x="14300219" y="623167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4DB55C5F-B011-DE7D-8DE3-89C03C27B69D}"/>
              </a:ext>
            </a:extLst>
          </p:cNvPr>
          <p:cNvSpPr txBox="1"/>
          <p:nvPr/>
        </p:nvSpPr>
        <p:spPr>
          <a:xfrm>
            <a:off x="6858000" y="40699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6117D53F-57DF-D612-FF65-AEC9BF22F35B}"/>
              </a:ext>
            </a:extLst>
          </p:cNvPr>
          <p:cNvSpPr txBox="1"/>
          <p:nvPr/>
        </p:nvSpPr>
        <p:spPr>
          <a:xfrm>
            <a:off x="15682223" y="4021913"/>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2235F16D-D440-D399-ECAC-74828BD533F2}"/>
              </a:ext>
            </a:extLst>
          </p:cNvPr>
          <p:cNvSpPr txBox="1"/>
          <p:nvPr/>
        </p:nvSpPr>
        <p:spPr>
          <a:xfrm>
            <a:off x="5375878" y="1866972"/>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MA" sz="1912" dirty="0">
                <a:solidFill>
                  <a:srgbClr val="2A2B39"/>
                </a:solidFill>
                <a:latin typeface="IBM Plex Sans Arabic"/>
                <a:ea typeface="IBM Plex Sans Arabic"/>
                <a:cs typeface="IBM Plex Sans Arabic"/>
                <a:sym typeface="IBM Plex Sans Arabic"/>
                <a:rtl/>
              </a:rPr>
              <a:t>بناء مفهوم الجداء من خلال حل وضعيات مسائل.</a:t>
            </a:r>
          </a:p>
        </p:txBody>
      </p:sp>
      <p:sp>
        <p:nvSpPr>
          <p:cNvPr id="55" name="TextBox 55">
            <a:extLst>
              <a:ext uri="{FF2B5EF4-FFF2-40B4-BE49-F238E27FC236}">
                <a16:creationId xmlns:a16="http://schemas.microsoft.com/office/drawing/2014/main" id="{B4EF5853-AA6D-AA28-D734-DB34C98A3E1C}"/>
              </a:ext>
            </a:extLst>
          </p:cNvPr>
          <p:cNvSpPr txBox="1"/>
          <p:nvPr/>
        </p:nvSpPr>
        <p:spPr>
          <a:xfrm>
            <a:off x="4419600" y="5555443"/>
            <a:ext cx="9352135" cy="4281813"/>
          </a:xfrm>
          <a:prstGeom prst="rect">
            <a:avLst/>
          </a:prstGeom>
        </p:spPr>
        <p:txBody>
          <a:bodyPr wrap="square" lIns="0" tIns="0" rIns="0" bIns="0" rtlCol="0" anchor="t">
            <a:spAutoFit/>
          </a:bodyPr>
          <a:lstStyle/>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بعد تمكن المتعلمين من مفهوم الجداء باستعمال تقنية السلم وباستخدام الخشيبات، يقوم الأستاذ(ة) بكتابة أمثلة من عمليات الجداء، ويدعو المتعلمين لملاحظتها: </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يطلب الأستاذ(ة) من المتعلمين حساب </a:t>
            </a:r>
            <a:r>
              <a:rPr lang="ar-MA" sz="1699" spc="42" dirty="0" err="1">
                <a:solidFill>
                  <a:srgbClr val="242424"/>
                </a:solidFill>
                <a:latin typeface="IBM Plex Sans Arabic"/>
                <a:ea typeface="IBM Plex Sans Arabic"/>
                <a:cs typeface="IBM Plex Sans Arabic"/>
                <a:sym typeface="IBM Plex Sans Arabic"/>
                <a:rtl/>
              </a:rPr>
              <a:t>الجداءات</a:t>
            </a:r>
            <a:r>
              <a:rPr lang="ar-MA" sz="1699" spc="42" dirty="0">
                <a:solidFill>
                  <a:srgbClr val="242424"/>
                </a:solidFill>
                <a:latin typeface="IBM Plex Sans Arabic"/>
                <a:ea typeface="IBM Plex Sans Arabic"/>
                <a:cs typeface="IBM Plex Sans Arabic"/>
                <a:sym typeface="IBM Plex Sans Arabic"/>
                <a:rtl/>
              </a:rPr>
              <a:t> التالية على غرار الأمثلة المذكورة آنفا:</a:t>
            </a:r>
          </a:p>
          <a:p>
            <a:pPr lvl="0" algn="just" rtl="1">
              <a:lnSpc>
                <a:spcPct val="150000"/>
              </a:lnSpc>
            </a:pPr>
            <a:r>
              <a:rPr lang="ar-MA" sz="1699" spc="42" dirty="0">
                <a:solidFill>
                  <a:srgbClr val="242424"/>
                </a:solidFill>
                <a:latin typeface="IBM Plex Sans Arabic"/>
                <a:ea typeface="IBM Plex Sans Arabic"/>
                <a:cs typeface="IBM Plex Sans Arabic"/>
                <a:sym typeface="IBM Plex Sans Arabic"/>
                <a:rtl/>
              </a:rPr>
              <a:t>      </a:t>
            </a:r>
            <a:r>
              <a:rPr lang="fr-FR" sz="1699" spc="42" dirty="0">
                <a:solidFill>
                  <a:srgbClr val="242424"/>
                </a:solidFill>
                <a:latin typeface="IBM Plex Sans Arabic"/>
                <a:ea typeface="IBM Plex Sans Arabic"/>
                <a:cs typeface="IBM Plex Sans Arabic"/>
                <a:sym typeface="IBM Plex Sans Arabic"/>
                <a:rtl/>
              </a:rPr>
              <a:t>6 x 4   =</a:t>
            </a:r>
            <a:r>
              <a:rPr lang="ar-MA" sz="1699" spc="42" dirty="0">
                <a:solidFill>
                  <a:srgbClr val="242424"/>
                </a:solidFill>
                <a:latin typeface="IBM Plex Sans Arabic"/>
                <a:ea typeface="IBM Plex Sans Arabic"/>
                <a:cs typeface="IBM Plex Sans Arabic"/>
                <a:sym typeface="IBM Plex Sans Arabic"/>
                <a:rtl/>
              </a:rPr>
              <a:t>    </a:t>
            </a:r>
            <a:r>
              <a:rPr lang="fr-FR" sz="1699" spc="42" dirty="0">
                <a:solidFill>
                  <a:srgbClr val="242424"/>
                </a:solidFill>
                <a:latin typeface="IBM Plex Sans Arabic"/>
                <a:ea typeface="IBM Plex Sans Arabic"/>
                <a:cs typeface="IBM Plex Sans Arabic"/>
                <a:sym typeface="IBM Plex Sans Arabic"/>
                <a:rtl/>
              </a:rPr>
              <a:t>	60 x 4 =	</a:t>
            </a:r>
            <a:r>
              <a:rPr lang="ar-MA" sz="1699" spc="42" dirty="0">
                <a:solidFill>
                  <a:srgbClr val="242424"/>
                </a:solidFill>
                <a:latin typeface="IBM Plex Sans Arabic"/>
                <a:ea typeface="IBM Plex Sans Arabic"/>
                <a:cs typeface="IBM Plex Sans Arabic"/>
                <a:sym typeface="IBM Plex Sans Arabic"/>
                <a:rtl/>
              </a:rPr>
              <a:t>        </a:t>
            </a:r>
            <a:r>
              <a:rPr lang="fr-FR" sz="1699" spc="42" dirty="0">
                <a:solidFill>
                  <a:srgbClr val="242424"/>
                </a:solidFill>
                <a:latin typeface="IBM Plex Sans Arabic"/>
                <a:ea typeface="IBM Plex Sans Arabic"/>
                <a:cs typeface="IBM Plex Sans Arabic"/>
                <a:sym typeface="IBM Plex Sans Arabic"/>
                <a:rtl/>
              </a:rPr>
              <a:t>600 x 4 =</a:t>
            </a:r>
          </a:p>
          <a:p>
            <a:pPr lvl="0" algn="just" rtl="1">
              <a:lnSpc>
                <a:spcPct val="150000"/>
              </a:lnSpc>
            </a:pPr>
            <a:r>
              <a:rPr lang="ar-MA" sz="1699" spc="42" dirty="0">
                <a:solidFill>
                  <a:srgbClr val="242424"/>
                </a:solidFill>
                <a:latin typeface="IBM Plex Sans Arabic"/>
                <a:ea typeface="IBM Plex Sans Arabic"/>
                <a:cs typeface="IBM Plex Sans Arabic"/>
                <a:sym typeface="IBM Plex Sans Arabic"/>
                <a:rtl/>
              </a:rPr>
              <a:t>      </a:t>
            </a:r>
            <a:r>
              <a:rPr lang="fr-FR" sz="1699" spc="42" dirty="0">
                <a:solidFill>
                  <a:srgbClr val="242424"/>
                </a:solidFill>
                <a:latin typeface="IBM Plex Sans Arabic"/>
                <a:ea typeface="IBM Plex Sans Arabic"/>
                <a:cs typeface="IBM Plex Sans Arabic"/>
                <a:sym typeface="IBM Plex Sans Arabic"/>
                <a:rtl/>
              </a:rPr>
              <a:t>6 x 40 =	</a:t>
            </a:r>
            <a:r>
              <a:rPr lang="ar-MA" sz="1699" spc="42" dirty="0">
                <a:solidFill>
                  <a:srgbClr val="242424"/>
                </a:solidFill>
                <a:latin typeface="IBM Plex Sans Arabic"/>
                <a:ea typeface="IBM Plex Sans Arabic"/>
                <a:cs typeface="IBM Plex Sans Arabic"/>
                <a:sym typeface="IBM Plex Sans Arabic"/>
                <a:rtl/>
              </a:rPr>
              <a:t>      </a:t>
            </a:r>
            <a:r>
              <a:rPr lang="fr-FR" sz="1699" spc="42" dirty="0">
                <a:solidFill>
                  <a:srgbClr val="242424"/>
                </a:solidFill>
                <a:latin typeface="IBM Plex Sans Arabic"/>
                <a:ea typeface="IBM Plex Sans Arabic"/>
                <a:cs typeface="IBM Plex Sans Arabic"/>
                <a:sym typeface="IBM Plex Sans Arabic"/>
                <a:rtl/>
              </a:rPr>
              <a:t>6x 400 =</a:t>
            </a:r>
            <a:r>
              <a:rPr lang="ar-MA" sz="1699" spc="42" dirty="0">
                <a:solidFill>
                  <a:srgbClr val="242424"/>
                </a:solidFill>
                <a:latin typeface="IBM Plex Sans Arabic"/>
                <a:ea typeface="IBM Plex Sans Arabic"/>
                <a:cs typeface="IBM Plex Sans Arabic"/>
                <a:sym typeface="IBM Plex Sans Arabic"/>
                <a:rtl/>
              </a:rPr>
              <a:t>    </a:t>
            </a:r>
            <a:r>
              <a:rPr lang="fr-FR" sz="1699" spc="42" dirty="0">
                <a:solidFill>
                  <a:srgbClr val="242424"/>
                </a:solidFill>
                <a:latin typeface="IBM Plex Sans Arabic"/>
                <a:ea typeface="IBM Plex Sans Arabic"/>
                <a:cs typeface="IBM Plex Sans Arabic"/>
                <a:sym typeface="IBM Plex Sans Arabic"/>
                <a:rtl/>
              </a:rPr>
              <a:t>	60 x 40 =</a:t>
            </a:r>
            <a:endParaRPr lang="ar-MA" sz="1699" spc="42" dirty="0">
              <a:solidFill>
                <a:srgbClr val="242424"/>
              </a:solidFill>
              <a:latin typeface="IBM Plex Sans Arabic"/>
              <a:ea typeface="IBM Plex Sans Arabic"/>
              <a:cs typeface="IBM Plex Sans Arabic"/>
              <a:sym typeface="IBM Plex Sans Arabic"/>
              <a:rtl/>
            </a:endParaRP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يقدم للمتعلمين طريقة حساب </a:t>
            </a:r>
            <a:r>
              <a:rPr lang="ar-MA" sz="1699" spc="42" dirty="0" err="1">
                <a:solidFill>
                  <a:srgbClr val="242424"/>
                </a:solidFill>
                <a:latin typeface="IBM Plex Sans Arabic"/>
                <a:ea typeface="IBM Plex Sans Arabic"/>
                <a:cs typeface="IBM Plex Sans Arabic"/>
                <a:sym typeface="IBM Plex Sans Arabic"/>
                <a:rtl/>
              </a:rPr>
              <a:t>الجداءات</a:t>
            </a:r>
            <a:r>
              <a:rPr lang="ar-MA" sz="1699" spc="42" dirty="0">
                <a:solidFill>
                  <a:srgbClr val="242424"/>
                </a:solidFill>
                <a:latin typeface="IBM Plex Sans Arabic"/>
                <a:ea typeface="IBM Plex Sans Arabic"/>
                <a:cs typeface="IBM Plex Sans Arabic"/>
                <a:sym typeface="IBM Plex Sans Arabic"/>
                <a:rtl/>
              </a:rPr>
              <a:t> ذهنيا وذلك بحساب جداء الأعداد وإضافة مجموع الأصفار. مثلا 40×30 تعني 4×3 أي 12 ونضيف صفرين في يمين العدد، فنحصل على 1200. من السهل حساب جداء 4×3 عوض 40×30.</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يعطي للمتعلمين فرصا كافية للتطبيق من خلال حل مسائل مكافئة لمساعدتهم على فهم طريقة الحساب.</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بعد ذلك، يعطي للمتعلمين فرصا كافية للتطبيق من خلال حل مسائل مركبة للجداء مثلا 24×15</a:t>
            </a:r>
          </a:p>
        </p:txBody>
      </p:sp>
      <p:grpSp>
        <p:nvGrpSpPr>
          <p:cNvPr id="57" name="Group 57">
            <a:extLst>
              <a:ext uri="{FF2B5EF4-FFF2-40B4-BE49-F238E27FC236}">
                <a16:creationId xmlns:a16="http://schemas.microsoft.com/office/drawing/2014/main" id="{07408647-0590-03E0-4112-D066F500F36E}"/>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4B4377A8-156F-A1B2-AA05-38C8A95F3993}"/>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D68EEBE-A6DF-E67C-9F8F-F1809B0FE969}"/>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410C8B4D-8B1A-9257-B0B0-9231CDCF3397}"/>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2BD6CFC0-ABC2-C58E-172E-3C66BCFD719F}"/>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70E7C047-D1AD-FC84-4625-D66A660C5A2C}"/>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3D3868C5-FBDB-59FA-5ADE-C290B65EA655}"/>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8DAE42A2-FF95-425F-FA31-60C86A8CA72F}"/>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E1182F7E-D70E-C95A-0AE5-32661933EFF2}"/>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2922D800-9C9B-9E12-3BD1-18CA118FDA6F}"/>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55DE7D2A-3893-C6D2-0061-E3B3ECCB32B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B607D56D-A490-26FB-7012-71CDEC625A4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6AFF0032-D9FC-C8C3-FD94-AA328B19290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DA688A7F-CC02-6728-F0FA-D2BA35468346}"/>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2A6131A6-A2AD-716A-3350-740454F3FE7F}"/>
              </a:ext>
            </a:extLst>
          </p:cNvPr>
          <p:cNvSpPr txBox="1"/>
          <p:nvPr/>
        </p:nvSpPr>
        <p:spPr>
          <a:xfrm>
            <a:off x="605787" y="1313555"/>
            <a:ext cx="4172895" cy="384401"/>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الطباشير - أقلام - سبورة</a:t>
            </a:r>
          </a:p>
        </p:txBody>
      </p:sp>
      <p:grpSp>
        <p:nvGrpSpPr>
          <p:cNvPr id="72" name="Group 72">
            <a:extLst>
              <a:ext uri="{FF2B5EF4-FFF2-40B4-BE49-F238E27FC236}">
                <a16:creationId xmlns:a16="http://schemas.microsoft.com/office/drawing/2014/main" id="{D8862449-6B5D-B338-37A3-1B010B6856E5}"/>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6AB87A7E-4D7B-C010-569D-1485F9720E1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A8B0769F-5347-F805-372F-137740EE6A2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72C06BAA-F63D-86B6-FEF6-87ECE40D2E58}"/>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295214B8-8398-4F7B-01B6-191EABBF63E2}"/>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72E862B0-31A0-0F41-3916-334547AAA31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DEE3326C-0AAB-4AE2-3CED-2114C1C0ED6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6FDA2E6-7154-229D-6557-ABACB239B77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5710377F-F5FE-3E87-3E48-AE8C028F4B6A}"/>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C7C7E618-78B9-C7E1-16CB-2FB128BA5EAC}"/>
              </a:ext>
            </a:extLst>
          </p:cNvPr>
          <p:cNvSpPr/>
          <p:nvPr/>
        </p:nvSpPr>
        <p:spPr>
          <a:xfrm rot="9561881">
            <a:off x="7290535" y="3122272"/>
            <a:ext cx="1523343" cy="813298"/>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56" name="TextBox 80">
            <a:extLst>
              <a:ext uri="{FF2B5EF4-FFF2-40B4-BE49-F238E27FC236}">
                <a16:creationId xmlns:a16="http://schemas.microsoft.com/office/drawing/2014/main" id="{F5728388-DA1A-CADD-D079-9CEF8C4C9DF6}"/>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5" name="Text Box 280">
            <a:extLst>
              <a:ext uri="{FF2B5EF4-FFF2-40B4-BE49-F238E27FC236}">
                <a16:creationId xmlns:a16="http://schemas.microsoft.com/office/drawing/2014/main" id="{85AC94AD-88CF-5F05-4FA6-8658E488A298}"/>
              </a:ext>
            </a:extLst>
          </p:cNvPr>
          <p:cNvSpPr txBox="1">
            <a:spLocks noChangeArrowheads="1"/>
          </p:cNvSpPr>
          <p:nvPr/>
        </p:nvSpPr>
        <p:spPr bwMode="auto">
          <a:xfrm>
            <a:off x="1098010" y="8259661"/>
            <a:ext cx="3070827" cy="1405788"/>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580073" indent="-383858">
              <a:spcBef>
                <a:spcPts val="53"/>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sz="2400" b="1" spc="-2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sz="2400" b="1" dirty="0">
              <a:latin typeface="Calibri" panose="020F0502020204030204" pitchFamily="34" charset="0"/>
              <a:ea typeface="Calibri" panose="020F0502020204030204" pitchFamily="34" charset="0"/>
              <a:cs typeface="Calibri" panose="020F0502020204030204" pitchFamily="34" charset="0"/>
            </a:endParaRPr>
          </a:p>
          <a:p>
            <a:pPr marL="580073" indent="-383858">
              <a:spcBef>
                <a:spcPts val="638"/>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40</a:t>
            </a:r>
            <a:r>
              <a:rPr lang="en-US" sz="2400"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21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30</a:t>
            </a:r>
            <a:r>
              <a:rPr lang="en-US" sz="2400"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21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sz="2400" b="1" dirty="0">
              <a:latin typeface="Calibri" panose="020F0502020204030204" pitchFamily="34" charset="0"/>
              <a:ea typeface="Calibri" panose="020F0502020204030204" pitchFamily="34" charset="0"/>
              <a:cs typeface="Calibri" panose="020F0502020204030204" pitchFamily="34" charset="0"/>
            </a:endParaRPr>
          </a:p>
          <a:p>
            <a:pPr marL="580073" indent="-383858">
              <a:spcBef>
                <a:spcPts val="638"/>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400</a:t>
            </a:r>
            <a:r>
              <a:rPr lang="en-US" sz="2400" b="1" spc="-31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30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300</a:t>
            </a:r>
            <a:r>
              <a:rPr lang="en-US" sz="2400" b="1" spc="-31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30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120000</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Text Box 279">
            <a:extLst>
              <a:ext uri="{FF2B5EF4-FFF2-40B4-BE49-F238E27FC236}">
                <a16:creationId xmlns:a16="http://schemas.microsoft.com/office/drawing/2014/main" id="{74E558B4-C81F-6752-8A1E-99E6DC274F5A}"/>
              </a:ext>
            </a:extLst>
          </p:cNvPr>
          <p:cNvSpPr txBox="1">
            <a:spLocks noChangeArrowheads="1"/>
          </p:cNvSpPr>
          <p:nvPr/>
        </p:nvSpPr>
        <p:spPr bwMode="auto">
          <a:xfrm>
            <a:off x="1098010" y="6566869"/>
            <a:ext cx="3070827" cy="1405788"/>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580073" indent="-383858">
              <a:spcBef>
                <a:spcPts val="53"/>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sz="2400" b="1" spc="-2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sz="2400" b="1" dirty="0">
              <a:latin typeface="Calibri" panose="020F0502020204030204" pitchFamily="34" charset="0"/>
              <a:ea typeface="Calibri" panose="020F0502020204030204" pitchFamily="34" charset="0"/>
              <a:cs typeface="Calibri" panose="020F0502020204030204" pitchFamily="34" charset="0"/>
            </a:endParaRPr>
          </a:p>
          <a:p>
            <a:pPr marL="580073" indent="-383858">
              <a:spcBef>
                <a:spcPts val="638"/>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sz="2400" b="1" spc="-24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23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30</a:t>
            </a:r>
            <a:r>
              <a:rPr lang="en-US" sz="2400" b="1" spc="-248"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23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a:t>
            </a:r>
            <a:endParaRPr lang="fr-FR" sz="2400" b="1" dirty="0">
              <a:latin typeface="Calibri" panose="020F0502020204030204" pitchFamily="34" charset="0"/>
              <a:ea typeface="Calibri" panose="020F0502020204030204" pitchFamily="34" charset="0"/>
              <a:cs typeface="Calibri" panose="020F0502020204030204" pitchFamily="34" charset="0"/>
            </a:endParaRPr>
          </a:p>
          <a:p>
            <a:pPr marL="580073" indent="-383858">
              <a:spcBef>
                <a:spcPts val="638"/>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sz="2400" b="1" spc="-21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21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300</a:t>
            </a:r>
            <a:r>
              <a:rPr lang="en-US" sz="2400"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21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
        <p:nvSpPr>
          <p:cNvPr id="20" name="Text Box 278">
            <a:extLst>
              <a:ext uri="{FF2B5EF4-FFF2-40B4-BE49-F238E27FC236}">
                <a16:creationId xmlns:a16="http://schemas.microsoft.com/office/drawing/2014/main" id="{9592948F-B985-2A9A-41BE-B2D2CA8A445C}"/>
              </a:ext>
            </a:extLst>
          </p:cNvPr>
          <p:cNvSpPr txBox="1">
            <a:spLocks noChangeArrowheads="1"/>
          </p:cNvSpPr>
          <p:nvPr/>
        </p:nvSpPr>
        <p:spPr bwMode="auto">
          <a:xfrm>
            <a:off x="1098010" y="4874077"/>
            <a:ext cx="3070827" cy="1405788"/>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580073" indent="-383858">
              <a:spcBef>
                <a:spcPts val="53"/>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sz="2400" b="1" spc="-2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25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sz="2400" b="1" dirty="0">
              <a:latin typeface="Calibri" panose="020F0502020204030204" pitchFamily="34" charset="0"/>
              <a:ea typeface="Calibri" panose="020F0502020204030204" pitchFamily="34" charset="0"/>
              <a:cs typeface="Calibri" panose="020F0502020204030204" pitchFamily="34" charset="0"/>
            </a:endParaRPr>
          </a:p>
          <a:p>
            <a:pPr marL="580073" indent="-383858">
              <a:spcBef>
                <a:spcPts val="638"/>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40</a:t>
            </a:r>
            <a:r>
              <a:rPr lang="en-US" sz="2400" b="1" spc="-248"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24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sz="2400" b="1" spc="-23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23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a:t>
            </a:r>
            <a:endParaRPr lang="fr-FR" sz="2400" b="1" dirty="0">
              <a:latin typeface="Calibri" panose="020F0502020204030204" pitchFamily="34" charset="0"/>
              <a:ea typeface="Calibri" panose="020F0502020204030204" pitchFamily="34" charset="0"/>
              <a:cs typeface="Calibri" panose="020F0502020204030204" pitchFamily="34" charset="0"/>
            </a:endParaRPr>
          </a:p>
          <a:p>
            <a:pPr marL="580073" indent="-383858">
              <a:spcBef>
                <a:spcPts val="638"/>
              </a:spcBef>
              <a:tabLst>
                <a:tab pos="581025" algn="l"/>
              </a:tabLst>
            </a:pP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400</a:t>
            </a:r>
            <a:r>
              <a:rPr lang="en-US" sz="2400"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sz="2400" b="1" spc="-21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sz="2400" b="1" spc="-21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sz="2400" b="1" spc="-21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sz="2400"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047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05A1D-E87C-73AE-F769-97C17CDC7BD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E74B1B-BF1C-D73C-572F-4EC0FE4C7C7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B838E1EB-0BD3-5A9B-8469-6749DD086EC1}"/>
              </a:ext>
            </a:extLst>
          </p:cNvPr>
          <p:cNvSpPr txBox="1"/>
          <p:nvPr/>
        </p:nvSpPr>
        <p:spPr>
          <a:xfrm>
            <a:off x="5049008" y="405305"/>
            <a:ext cx="8785085" cy="1918795"/>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الضرب باستخدام تقنية الصندوق</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68FB982E-87C5-78F4-E3AC-F72EFED9EFEF}"/>
              </a:ext>
            </a:extLst>
          </p:cNvPr>
          <p:cNvSpPr/>
          <p:nvPr/>
        </p:nvSpPr>
        <p:spPr>
          <a:xfrm rot="20563379" flipH="1" flipV="1">
            <a:off x="2990955" y="2790116"/>
            <a:ext cx="2782433"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F5BB41CF-F522-CB7B-1CB6-680209F6AE77}"/>
              </a:ext>
            </a:extLst>
          </p:cNvPr>
          <p:cNvGrpSpPr/>
          <p:nvPr/>
        </p:nvGrpSpPr>
        <p:grpSpPr>
          <a:xfrm>
            <a:off x="5649581" y="1721894"/>
            <a:ext cx="7172705" cy="1288006"/>
            <a:chOff x="0" y="0"/>
            <a:chExt cx="3172940" cy="796749"/>
          </a:xfrm>
        </p:grpSpPr>
        <p:sp>
          <p:nvSpPr>
            <p:cNvPr id="9" name="Freeform 9">
              <a:extLst>
                <a:ext uri="{FF2B5EF4-FFF2-40B4-BE49-F238E27FC236}">
                  <a16:creationId xmlns:a16="http://schemas.microsoft.com/office/drawing/2014/main" id="{B93F9B70-D742-C048-7391-F4E3A0A59E8C}"/>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6EB3B584-F609-9346-4D69-BA7546175D27}"/>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6E70011-F90F-CE4D-F5F9-04A6F9C0686A}"/>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D1AF8292-B374-A5E9-2CCD-3920874B4EC5}"/>
              </a:ext>
            </a:extLst>
          </p:cNvPr>
          <p:cNvGrpSpPr/>
          <p:nvPr/>
        </p:nvGrpSpPr>
        <p:grpSpPr>
          <a:xfrm>
            <a:off x="4539087" y="4014932"/>
            <a:ext cx="13427856" cy="4402361"/>
            <a:chOff x="0" y="0"/>
            <a:chExt cx="2339538" cy="2496304"/>
          </a:xfrm>
        </p:grpSpPr>
        <p:sp>
          <p:nvSpPr>
            <p:cNvPr id="21" name="Freeform 21">
              <a:extLst>
                <a:ext uri="{FF2B5EF4-FFF2-40B4-BE49-F238E27FC236}">
                  <a16:creationId xmlns:a16="http://schemas.microsoft.com/office/drawing/2014/main" id="{E964AB53-FA89-5520-C6F7-11D4D8A1A005}"/>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AEC528A2-97D9-D582-7954-F6846482F2A3}"/>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469AD735-9AA0-1DA3-1C6D-69AF06F3B95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34D38C04-718C-0E42-B934-180CCE11A57A}"/>
              </a:ext>
            </a:extLst>
          </p:cNvPr>
          <p:cNvGrpSpPr/>
          <p:nvPr/>
        </p:nvGrpSpPr>
        <p:grpSpPr>
          <a:xfrm>
            <a:off x="485179" y="4082517"/>
            <a:ext cx="3979782" cy="4284257"/>
            <a:chOff x="0" y="0"/>
            <a:chExt cx="2047842" cy="2496304"/>
          </a:xfrm>
        </p:grpSpPr>
        <p:sp>
          <p:nvSpPr>
            <p:cNvPr id="25" name="Freeform 25">
              <a:extLst>
                <a:ext uri="{FF2B5EF4-FFF2-40B4-BE49-F238E27FC236}">
                  <a16:creationId xmlns:a16="http://schemas.microsoft.com/office/drawing/2014/main" id="{3C1FA2D2-8C83-246F-37DC-15237E77D847}"/>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E6905FE0-D678-4B57-2955-7715BCDC7304}"/>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79F125D9-12E8-6096-32B9-182978D436E8}"/>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561D1F99-288C-88BC-D92F-FFBB3E8CBC6D}"/>
              </a:ext>
            </a:extLst>
          </p:cNvPr>
          <p:cNvSpPr/>
          <p:nvPr/>
        </p:nvSpPr>
        <p:spPr>
          <a:xfrm>
            <a:off x="10406351" y="4693007"/>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F82F99BB-C0A0-5EE0-9BA8-E46DECDBED3E}"/>
              </a:ext>
            </a:extLst>
          </p:cNvPr>
          <p:cNvGrpSpPr/>
          <p:nvPr/>
        </p:nvGrpSpPr>
        <p:grpSpPr>
          <a:xfrm>
            <a:off x="10545333" y="3243159"/>
            <a:ext cx="845407" cy="845407"/>
            <a:chOff x="0" y="0"/>
            <a:chExt cx="812800" cy="812800"/>
          </a:xfrm>
        </p:grpSpPr>
        <p:sp>
          <p:nvSpPr>
            <p:cNvPr id="41" name="Freeform 41">
              <a:extLst>
                <a:ext uri="{FF2B5EF4-FFF2-40B4-BE49-F238E27FC236}">
                  <a16:creationId xmlns:a16="http://schemas.microsoft.com/office/drawing/2014/main" id="{4215B5FD-F403-5B6C-FFF6-E92C2DE5CCF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9E9044DB-AF0A-3085-C71E-63FDF1151EF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D9AE9C6C-2FBA-EC7C-050C-0013CE8F4C27}"/>
              </a:ext>
            </a:extLst>
          </p:cNvPr>
          <p:cNvSpPr txBox="1"/>
          <p:nvPr/>
        </p:nvSpPr>
        <p:spPr>
          <a:xfrm>
            <a:off x="10703297" y="327317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5FB3A608-7553-825D-49CB-095FBFA44999}"/>
              </a:ext>
            </a:extLst>
          </p:cNvPr>
          <p:cNvSpPr txBox="1"/>
          <p:nvPr/>
        </p:nvSpPr>
        <p:spPr>
          <a:xfrm>
            <a:off x="9927420" y="4309959"/>
            <a:ext cx="2569380" cy="257763"/>
          </a:xfrm>
          <a:prstGeom prst="rect">
            <a:avLst/>
          </a:prstGeom>
        </p:spPr>
        <p:txBody>
          <a:bodyPr wrap="square" lIns="0" tIns="0" rIns="0" bIns="0" rtlCol="0" anchor="t">
            <a:spAutoFit/>
          </a:bodyPr>
          <a:lstStyle/>
          <a:p>
            <a:pPr lvl="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r>
              <a:rPr lang="ar-MA" sz="2200" b="1" dirty="0">
                <a:solidFill>
                  <a:srgbClr val="2A2B39"/>
                </a:solidFill>
                <a:latin typeface="IBM Plex Sans Arabic Bold"/>
                <a:ea typeface="IBM Plex Sans Arabic Bold"/>
                <a:cs typeface="IBM Plex Sans Arabic Bold"/>
                <a:sym typeface="IBM Plex Sans Arabic Bold"/>
                <a:rtl/>
              </a:rPr>
              <a:t> </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8" name="Freeform 48">
            <a:extLst>
              <a:ext uri="{FF2B5EF4-FFF2-40B4-BE49-F238E27FC236}">
                <a16:creationId xmlns:a16="http://schemas.microsoft.com/office/drawing/2014/main" id="{B4058BEC-63D3-8B78-4964-B37C2AA6D2B2}"/>
              </a:ext>
            </a:extLst>
          </p:cNvPr>
          <p:cNvSpPr/>
          <p:nvPr/>
        </p:nvSpPr>
        <p:spPr>
          <a:xfrm>
            <a:off x="1369059" y="4758293"/>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991BD117-2590-33BC-023A-F430F5F2520B}"/>
              </a:ext>
            </a:extLst>
          </p:cNvPr>
          <p:cNvGrpSpPr/>
          <p:nvPr/>
        </p:nvGrpSpPr>
        <p:grpSpPr>
          <a:xfrm>
            <a:off x="2245290" y="3439390"/>
            <a:ext cx="845407" cy="845407"/>
            <a:chOff x="0" y="0"/>
            <a:chExt cx="812800" cy="812800"/>
          </a:xfrm>
        </p:grpSpPr>
        <p:sp>
          <p:nvSpPr>
            <p:cNvPr id="50" name="Freeform 50">
              <a:extLst>
                <a:ext uri="{FF2B5EF4-FFF2-40B4-BE49-F238E27FC236}">
                  <a16:creationId xmlns:a16="http://schemas.microsoft.com/office/drawing/2014/main" id="{D308CDF2-7AE9-910B-99D0-C496B44E841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9EFDA8EB-0331-DC4B-9F91-E1C4AA6A3C1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17E1A967-528B-B487-6F63-F848AEE1379F}"/>
              </a:ext>
            </a:extLst>
          </p:cNvPr>
          <p:cNvSpPr txBox="1"/>
          <p:nvPr/>
        </p:nvSpPr>
        <p:spPr>
          <a:xfrm>
            <a:off x="2408816" y="3519599"/>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4576887B-0EDC-D7E3-A6D3-FAE7E09A0130}"/>
              </a:ext>
            </a:extLst>
          </p:cNvPr>
          <p:cNvSpPr txBox="1"/>
          <p:nvPr/>
        </p:nvSpPr>
        <p:spPr>
          <a:xfrm>
            <a:off x="1069290" y="439543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6" name="TextBox 56">
            <a:extLst>
              <a:ext uri="{FF2B5EF4-FFF2-40B4-BE49-F238E27FC236}">
                <a16:creationId xmlns:a16="http://schemas.microsoft.com/office/drawing/2014/main" id="{E7BF17F6-B15D-6CA7-7B4E-23E82FB9948A}"/>
              </a:ext>
            </a:extLst>
          </p:cNvPr>
          <p:cNvSpPr txBox="1"/>
          <p:nvPr/>
        </p:nvSpPr>
        <p:spPr>
          <a:xfrm>
            <a:off x="605336" y="5088228"/>
            <a:ext cx="3748700" cy="1219565"/>
          </a:xfrm>
          <a:prstGeom prst="rect">
            <a:avLst/>
          </a:prstGeom>
        </p:spPr>
        <p:txBody>
          <a:bodyPr wrap="square" lIns="0" tIns="0" rIns="0" bIns="0" rtlCol="0" anchor="t">
            <a:spAutoFit/>
          </a:bodyPr>
          <a:lstStyle/>
          <a:p>
            <a:pPr marL="671513" lvl="1" indent="-428625" algn="r"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يوجه </a:t>
            </a:r>
            <a:r>
              <a:rPr lang="ar-MA" sz="1699" spc="42" dirty="0">
                <a:solidFill>
                  <a:srgbClr val="242424"/>
                </a:solidFill>
                <a:latin typeface="IBM Plex Sans Arabic"/>
                <a:cs typeface="IBM Plex Sans Arabic"/>
                <a:sym typeface="IBM Plex Sans Arabic"/>
                <a:rtl/>
              </a:rPr>
              <a:t>الأستاذ</a:t>
            </a:r>
            <a:r>
              <a:rPr lang="ar-EG" sz="1699" spc="42" dirty="0">
                <a:solidFill>
                  <a:srgbClr val="242424"/>
                </a:solidFill>
                <a:latin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DCE8A1FB-EE7E-158E-6737-41814C2F9C6C}"/>
              </a:ext>
            </a:extLst>
          </p:cNvPr>
          <p:cNvGrpSpPr/>
          <p:nvPr/>
        </p:nvGrpSpPr>
        <p:grpSpPr>
          <a:xfrm rot="5400000">
            <a:off x="12567332" y="1968747"/>
            <a:ext cx="1569555" cy="839931"/>
            <a:chOff x="0" y="0"/>
            <a:chExt cx="1223127" cy="654544"/>
          </a:xfrm>
        </p:grpSpPr>
        <p:sp>
          <p:nvSpPr>
            <p:cNvPr id="58" name="Freeform 58">
              <a:extLst>
                <a:ext uri="{FF2B5EF4-FFF2-40B4-BE49-F238E27FC236}">
                  <a16:creationId xmlns:a16="http://schemas.microsoft.com/office/drawing/2014/main" id="{A9AD2905-0BA4-86A8-62F4-ACA48C86DC4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DCA33268-99B1-09AC-C09F-466C7A583CF7}"/>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B7B8516-F99A-1C10-5AC7-2BE3E68523F7}"/>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C66234AF-CC33-FA19-CC1F-9D50BA1E98B0}"/>
              </a:ext>
            </a:extLst>
          </p:cNvPr>
          <p:cNvSpPr txBox="1"/>
          <p:nvPr/>
        </p:nvSpPr>
        <p:spPr>
          <a:xfrm rot="5400000">
            <a:off x="12119950" y="217072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EF832F04-D268-7F6A-4432-C348FE090CFA}"/>
              </a:ext>
            </a:extLst>
          </p:cNvPr>
          <p:cNvGrpSpPr/>
          <p:nvPr/>
        </p:nvGrpSpPr>
        <p:grpSpPr>
          <a:xfrm>
            <a:off x="440282" y="827495"/>
            <a:ext cx="4346583" cy="1649005"/>
            <a:chOff x="0" y="0"/>
            <a:chExt cx="2856354" cy="1074441"/>
          </a:xfrm>
        </p:grpSpPr>
        <p:sp>
          <p:nvSpPr>
            <p:cNvPr id="63" name="Freeform 63">
              <a:extLst>
                <a:ext uri="{FF2B5EF4-FFF2-40B4-BE49-F238E27FC236}">
                  <a16:creationId xmlns:a16="http://schemas.microsoft.com/office/drawing/2014/main" id="{C4D2CB65-E901-51BD-A919-B01473F371C2}"/>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5FA2F06B-5E26-2E6F-C979-FAC00D2DDE7A}"/>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560D300-D73E-8B2E-CCB3-8BC4EB89F1D9}"/>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534AC15C-8D37-30F3-C070-B2DEA62130DE}"/>
              </a:ext>
            </a:extLst>
          </p:cNvPr>
          <p:cNvGrpSpPr/>
          <p:nvPr/>
        </p:nvGrpSpPr>
        <p:grpSpPr>
          <a:xfrm>
            <a:off x="1004160" y="544207"/>
            <a:ext cx="2671204" cy="566577"/>
            <a:chOff x="0" y="0"/>
            <a:chExt cx="1755380" cy="372326"/>
          </a:xfrm>
        </p:grpSpPr>
        <p:sp>
          <p:nvSpPr>
            <p:cNvPr id="67" name="Freeform 67">
              <a:extLst>
                <a:ext uri="{FF2B5EF4-FFF2-40B4-BE49-F238E27FC236}">
                  <a16:creationId xmlns:a16="http://schemas.microsoft.com/office/drawing/2014/main" id="{98DE2E4C-309F-0D00-C190-E21F8C42501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3F977AFE-F829-EEB2-44FF-1521AC0EA780}"/>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09F5732E-B3B5-08A5-7196-CD99D2C049F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45448552-EAD6-0735-5BBF-5C97901C9A0B}"/>
              </a:ext>
            </a:extLst>
          </p:cNvPr>
          <p:cNvSpPr txBox="1"/>
          <p:nvPr/>
        </p:nvSpPr>
        <p:spPr>
          <a:xfrm>
            <a:off x="1074422" y="72383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2A1C1A9F-85A9-C383-2AFE-21E40401F8AF}"/>
              </a:ext>
            </a:extLst>
          </p:cNvPr>
          <p:cNvGrpSpPr/>
          <p:nvPr/>
        </p:nvGrpSpPr>
        <p:grpSpPr>
          <a:xfrm>
            <a:off x="14300219" y="842317"/>
            <a:ext cx="3444840" cy="1635002"/>
            <a:chOff x="0" y="0"/>
            <a:chExt cx="2263775" cy="1074441"/>
          </a:xfrm>
        </p:grpSpPr>
        <p:sp>
          <p:nvSpPr>
            <p:cNvPr id="73" name="Freeform 73">
              <a:extLst>
                <a:ext uri="{FF2B5EF4-FFF2-40B4-BE49-F238E27FC236}">
                  <a16:creationId xmlns:a16="http://schemas.microsoft.com/office/drawing/2014/main" id="{1D425525-55A2-8327-4823-04CC9585DA8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7B16E822-958A-4863-068C-101578A7B9C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C421880F-85AE-6839-ADC3-A068F388978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34CAE60C-0FD1-D2D3-8B1A-B51F29F40D11}"/>
              </a:ext>
            </a:extLst>
          </p:cNvPr>
          <p:cNvGrpSpPr/>
          <p:nvPr/>
        </p:nvGrpSpPr>
        <p:grpSpPr>
          <a:xfrm>
            <a:off x="14687037" y="571500"/>
            <a:ext cx="2671204" cy="566577"/>
            <a:chOff x="0" y="0"/>
            <a:chExt cx="1755380" cy="372326"/>
          </a:xfrm>
        </p:grpSpPr>
        <p:sp>
          <p:nvSpPr>
            <p:cNvPr id="77" name="Freeform 77">
              <a:extLst>
                <a:ext uri="{FF2B5EF4-FFF2-40B4-BE49-F238E27FC236}">
                  <a16:creationId xmlns:a16="http://schemas.microsoft.com/office/drawing/2014/main" id="{4FCA21FF-85DB-1FD7-70B1-61963B00E02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9C118C71-5970-13B9-F2D2-5B679E9AA50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491616F-2B86-2479-7458-E28BCF8F533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DC0A68DF-96E0-EF48-E5EA-C1DC90C7293D}"/>
              </a:ext>
            </a:extLst>
          </p:cNvPr>
          <p:cNvSpPr txBox="1"/>
          <p:nvPr/>
        </p:nvSpPr>
        <p:spPr>
          <a:xfrm>
            <a:off x="14869082" y="7304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2" name="Freeform 7">
            <a:extLst>
              <a:ext uri="{FF2B5EF4-FFF2-40B4-BE49-F238E27FC236}">
                <a16:creationId xmlns:a16="http://schemas.microsoft.com/office/drawing/2014/main" id="{40FDB98E-7B10-E37A-AADA-108F89677075}"/>
              </a:ext>
            </a:extLst>
          </p:cNvPr>
          <p:cNvSpPr/>
          <p:nvPr/>
        </p:nvSpPr>
        <p:spPr>
          <a:xfrm rot="21304290" flipV="1">
            <a:off x="9327530" y="2909021"/>
            <a:ext cx="1229569" cy="701522"/>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6" name="Group 12">
            <a:extLst>
              <a:ext uri="{FF2B5EF4-FFF2-40B4-BE49-F238E27FC236}">
                <a16:creationId xmlns:a16="http://schemas.microsoft.com/office/drawing/2014/main" id="{C61C953C-9C70-58FD-CA90-9CEED7E0E81E}"/>
              </a:ext>
            </a:extLst>
          </p:cNvPr>
          <p:cNvGrpSpPr/>
          <p:nvPr/>
        </p:nvGrpSpPr>
        <p:grpSpPr>
          <a:xfrm>
            <a:off x="591800" y="9078644"/>
            <a:ext cx="17467600" cy="964617"/>
            <a:chOff x="0" y="0"/>
            <a:chExt cx="2269920" cy="2496304"/>
          </a:xfrm>
        </p:grpSpPr>
        <p:sp>
          <p:nvSpPr>
            <p:cNvPr id="7" name="Freeform 13">
              <a:extLst>
                <a:ext uri="{FF2B5EF4-FFF2-40B4-BE49-F238E27FC236}">
                  <a16:creationId xmlns:a16="http://schemas.microsoft.com/office/drawing/2014/main" id="{8D08D70D-5947-B451-FA0A-D8CCFA782DDB}"/>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2" name="Freeform 14">
              <a:extLst>
                <a:ext uri="{FF2B5EF4-FFF2-40B4-BE49-F238E27FC236}">
                  <a16:creationId xmlns:a16="http://schemas.microsoft.com/office/drawing/2014/main" id="{7B7B010E-7EFB-5A52-9A59-D529EF6F31D4}"/>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3" name="Freeform 15">
              <a:extLst>
                <a:ext uri="{FF2B5EF4-FFF2-40B4-BE49-F238E27FC236}">
                  <a16:creationId xmlns:a16="http://schemas.microsoft.com/office/drawing/2014/main" id="{EA793924-0597-79C9-AD3F-5CFD395BBFEC}"/>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14" name="TextBox 47">
            <a:extLst>
              <a:ext uri="{FF2B5EF4-FFF2-40B4-BE49-F238E27FC236}">
                <a16:creationId xmlns:a16="http://schemas.microsoft.com/office/drawing/2014/main" id="{F18EC3C0-2F7F-736A-356B-14A832934BD9}"/>
              </a:ext>
            </a:extLst>
          </p:cNvPr>
          <p:cNvSpPr txBox="1"/>
          <p:nvPr/>
        </p:nvSpPr>
        <p:spPr>
          <a:xfrm>
            <a:off x="1003833" y="9144000"/>
            <a:ext cx="15927378" cy="604012"/>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يحفز الأستاذ(ة) تلامذته على استثمار ما تعلموه في الحساب الذهني لملء خانات الصندوق.</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من أجل ترسيخ التقنية الجديدة، يدعو الأستاذ(ة) تلامذته للتذكير بالخطوات التي ينبغي اتباعها لإنجاز عملية الضرب باستعمال تقنية الصندوق.</a:t>
            </a:r>
          </a:p>
        </p:txBody>
      </p:sp>
      <p:grpSp>
        <p:nvGrpSpPr>
          <p:cNvPr id="15" name="Group 76">
            <a:extLst>
              <a:ext uri="{FF2B5EF4-FFF2-40B4-BE49-F238E27FC236}">
                <a16:creationId xmlns:a16="http://schemas.microsoft.com/office/drawing/2014/main" id="{ED14DB7E-E1CC-3037-4F1C-208A35E85D26}"/>
              </a:ext>
            </a:extLst>
          </p:cNvPr>
          <p:cNvGrpSpPr/>
          <p:nvPr/>
        </p:nvGrpSpPr>
        <p:grpSpPr>
          <a:xfrm>
            <a:off x="8047555" y="8496300"/>
            <a:ext cx="2671204" cy="680897"/>
            <a:chOff x="0" y="0"/>
            <a:chExt cx="1755380" cy="372326"/>
          </a:xfrm>
        </p:grpSpPr>
        <p:sp>
          <p:nvSpPr>
            <p:cNvPr id="16" name="Freeform 77">
              <a:extLst>
                <a:ext uri="{FF2B5EF4-FFF2-40B4-BE49-F238E27FC236}">
                  <a16:creationId xmlns:a16="http://schemas.microsoft.com/office/drawing/2014/main" id="{1247823C-66D7-3B6D-3BA7-A04A9C1070E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7" name="Freeform 78">
              <a:extLst>
                <a:ext uri="{FF2B5EF4-FFF2-40B4-BE49-F238E27FC236}">
                  <a16:creationId xmlns:a16="http://schemas.microsoft.com/office/drawing/2014/main" id="{5B471810-4127-D4CE-F9F0-DC966807CA1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8" name="Freeform 79">
              <a:extLst>
                <a:ext uri="{FF2B5EF4-FFF2-40B4-BE49-F238E27FC236}">
                  <a16:creationId xmlns:a16="http://schemas.microsoft.com/office/drawing/2014/main" id="{53D199A9-F0BC-2F38-810C-BC4D4909C83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9" name="TextBox 81">
            <a:extLst>
              <a:ext uri="{FF2B5EF4-FFF2-40B4-BE49-F238E27FC236}">
                <a16:creationId xmlns:a16="http://schemas.microsoft.com/office/drawing/2014/main" id="{77455DC6-F191-7EB7-B998-3A4F5C0C58DD}"/>
              </a:ext>
            </a:extLst>
          </p:cNvPr>
          <p:cNvSpPr txBox="1"/>
          <p:nvPr/>
        </p:nvSpPr>
        <p:spPr>
          <a:xfrm>
            <a:off x="8229600" y="8644436"/>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4" name="TextBox 80">
            <a:extLst>
              <a:ext uri="{FF2B5EF4-FFF2-40B4-BE49-F238E27FC236}">
                <a16:creationId xmlns:a16="http://schemas.microsoft.com/office/drawing/2014/main" id="{DF6959BC-5D64-D967-54EE-2C0924B17319}"/>
              </a:ext>
            </a:extLst>
          </p:cNvPr>
          <p:cNvSpPr txBox="1"/>
          <p:nvPr/>
        </p:nvSpPr>
        <p:spPr>
          <a:xfrm>
            <a:off x="15223804" y="1455784"/>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pic>
        <p:nvPicPr>
          <p:cNvPr id="29" name="Picture 3" descr="A picture containing text, font, screenshot, number&#10;&#10;Description automatically generated">
            <a:extLst>
              <a:ext uri="{FF2B5EF4-FFF2-40B4-BE49-F238E27FC236}">
                <a16:creationId xmlns:a16="http://schemas.microsoft.com/office/drawing/2014/main" id="{7C7B5A8B-D252-FD54-1058-A873548B9C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71117" y="4694795"/>
            <a:ext cx="11111883" cy="3530522"/>
          </a:xfrm>
          <a:prstGeom prst="rect">
            <a:avLst/>
          </a:prstGeom>
        </p:spPr>
      </p:pic>
      <p:sp>
        <p:nvSpPr>
          <p:cNvPr id="32" name="TextBox 54">
            <a:extLst>
              <a:ext uri="{FF2B5EF4-FFF2-40B4-BE49-F238E27FC236}">
                <a16:creationId xmlns:a16="http://schemas.microsoft.com/office/drawing/2014/main" id="{92D69887-2534-F16B-1835-1DFBBD42B354}"/>
              </a:ext>
            </a:extLst>
          </p:cNvPr>
          <p:cNvSpPr txBox="1"/>
          <p:nvPr/>
        </p:nvSpPr>
        <p:spPr>
          <a:xfrm>
            <a:off x="5375878" y="1866972"/>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MA" sz="1912" dirty="0">
                <a:solidFill>
                  <a:srgbClr val="2A2B39"/>
                </a:solidFill>
                <a:latin typeface="IBM Plex Sans Arabic"/>
                <a:ea typeface="IBM Plex Sans Arabic"/>
                <a:cs typeface="IBM Plex Sans Arabic"/>
                <a:sym typeface="IBM Plex Sans Arabic"/>
                <a:rtl/>
              </a:rPr>
              <a:t>بناء مفهوم الجداء من خلال حل وضعيات مسائل.</a:t>
            </a:r>
          </a:p>
        </p:txBody>
      </p:sp>
      <p:sp>
        <p:nvSpPr>
          <p:cNvPr id="35" name="TextBox 71">
            <a:extLst>
              <a:ext uri="{FF2B5EF4-FFF2-40B4-BE49-F238E27FC236}">
                <a16:creationId xmlns:a16="http://schemas.microsoft.com/office/drawing/2014/main" id="{9595F87B-29D1-17E4-D983-75000761012A}"/>
              </a:ext>
            </a:extLst>
          </p:cNvPr>
          <p:cNvSpPr txBox="1"/>
          <p:nvPr/>
        </p:nvSpPr>
        <p:spPr>
          <a:xfrm>
            <a:off x="605787" y="1313555"/>
            <a:ext cx="4172895" cy="384401"/>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الطباشير - أقلام - سبورة</a:t>
            </a:r>
          </a:p>
        </p:txBody>
      </p:sp>
    </p:spTree>
    <p:extLst>
      <p:ext uri="{BB962C8B-B14F-4D97-AF65-F5344CB8AC3E}">
        <p14:creationId xmlns:p14="http://schemas.microsoft.com/office/powerpoint/2010/main" val="27606650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AF248-05FE-7472-8809-5CB4EC7A81F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FD3301E-8B64-0B7C-9CD5-B71E6D80237D}"/>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C1E04D8E-A67E-A79F-53F1-D4226BCD7D7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6A9C6D6F-161B-442C-6116-6E1DF493E01A}"/>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E7D73982-EF3E-99A5-2C5F-8A118BF35BB3}"/>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6D21F524-C7AF-7C25-D9DF-7DA2CA41CD0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F3679880-EF81-D6BC-22BA-A8B34E8E25D0}"/>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4</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20492451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74C0A-D4D3-82BF-25F7-0480D5730B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93877E1-F5D8-ED9D-EF5F-910363D640E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1E9D73C9-60BA-D634-9AA6-0C399178765D}"/>
              </a:ext>
            </a:extLst>
          </p:cNvPr>
          <p:cNvSpPr/>
          <p:nvPr/>
        </p:nvSpPr>
        <p:spPr>
          <a:xfrm rot="1520147" flipV="1">
            <a:off x="13638644" y="3028501"/>
            <a:ext cx="20500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A14839CC-ACE5-5076-503D-F22236FABAA5}"/>
              </a:ext>
            </a:extLst>
          </p:cNvPr>
          <p:cNvGrpSpPr/>
          <p:nvPr/>
        </p:nvGrpSpPr>
        <p:grpSpPr>
          <a:xfrm>
            <a:off x="5352754" y="1478565"/>
            <a:ext cx="7517550" cy="1842095"/>
            <a:chOff x="0" y="0"/>
            <a:chExt cx="3172940" cy="796749"/>
          </a:xfrm>
        </p:grpSpPr>
        <p:sp>
          <p:nvSpPr>
            <p:cNvPr id="9" name="Freeform 9">
              <a:extLst>
                <a:ext uri="{FF2B5EF4-FFF2-40B4-BE49-F238E27FC236}">
                  <a16:creationId xmlns:a16="http://schemas.microsoft.com/office/drawing/2014/main" id="{CEB5D64E-098D-541B-1E51-20A6D68F188B}"/>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DDDE9F51-5ED3-2296-8DEC-93B566FC64B9}"/>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C2F54EC9-86F3-32F9-AF9E-EFB9D8337F38}"/>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3FBFAD30-670F-C4FD-3659-E47ABD587495}"/>
              </a:ext>
            </a:extLst>
          </p:cNvPr>
          <p:cNvGrpSpPr/>
          <p:nvPr/>
        </p:nvGrpSpPr>
        <p:grpSpPr>
          <a:xfrm>
            <a:off x="3972723" y="4164563"/>
            <a:ext cx="9799353" cy="5485068"/>
            <a:chOff x="0" y="0"/>
            <a:chExt cx="2269920" cy="2496304"/>
          </a:xfrm>
        </p:grpSpPr>
        <p:sp>
          <p:nvSpPr>
            <p:cNvPr id="13" name="Freeform 13">
              <a:extLst>
                <a:ext uri="{FF2B5EF4-FFF2-40B4-BE49-F238E27FC236}">
                  <a16:creationId xmlns:a16="http://schemas.microsoft.com/office/drawing/2014/main" id="{D6477787-76E7-3A7E-AD8B-1AECC80CAC19}"/>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95979564-C88D-8491-F897-76051A82B008}"/>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16BFEFBE-2673-29E2-2602-7A4C64C6AF67}"/>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87E85C1A-F868-80A2-7A01-1BD91972D7FF}"/>
              </a:ext>
            </a:extLst>
          </p:cNvPr>
          <p:cNvGrpSpPr/>
          <p:nvPr/>
        </p:nvGrpSpPr>
        <p:grpSpPr>
          <a:xfrm>
            <a:off x="14091548" y="4127762"/>
            <a:ext cx="3736418" cy="5523428"/>
            <a:chOff x="0" y="0"/>
            <a:chExt cx="1922617" cy="2496304"/>
          </a:xfrm>
        </p:grpSpPr>
        <p:sp>
          <p:nvSpPr>
            <p:cNvPr id="17" name="Freeform 17">
              <a:extLst>
                <a:ext uri="{FF2B5EF4-FFF2-40B4-BE49-F238E27FC236}">
                  <a16:creationId xmlns:a16="http://schemas.microsoft.com/office/drawing/2014/main" id="{3717B53E-22EE-F5B3-E216-BF3AF6C3D010}"/>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2B950518-57DB-F5B4-737C-73E50CAD0027}"/>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D2389260-557D-3693-1B80-DABCC529A49D}"/>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F28D8C2A-87C2-06F5-3EAC-0B6BE9881A3B}"/>
              </a:ext>
            </a:extLst>
          </p:cNvPr>
          <p:cNvSpPr/>
          <p:nvPr/>
        </p:nvSpPr>
        <p:spPr>
          <a:xfrm>
            <a:off x="7642574" y="52750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50E86F33-2CB3-79E9-BDF2-A2790E442ED9}"/>
              </a:ext>
            </a:extLst>
          </p:cNvPr>
          <p:cNvGrpSpPr/>
          <p:nvPr/>
        </p:nvGrpSpPr>
        <p:grpSpPr>
          <a:xfrm>
            <a:off x="8153400" y="3783790"/>
            <a:ext cx="845407" cy="845407"/>
            <a:chOff x="0" y="0"/>
            <a:chExt cx="812800" cy="812800"/>
          </a:xfrm>
        </p:grpSpPr>
        <p:sp>
          <p:nvSpPr>
            <p:cNvPr id="30" name="Freeform 30">
              <a:extLst>
                <a:ext uri="{FF2B5EF4-FFF2-40B4-BE49-F238E27FC236}">
                  <a16:creationId xmlns:a16="http://schemas.microsoft.com/office/drawing/2014/main" id="{8C88FC53-40EB-160E-F980-0B28074C9FD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26278DF0-CBC2-084A-BF47-4235F0E3917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ACFEA67C-EF1E-3A0F-9351-5052F38DFBD7}"/>
              </a:ext>
            </a:extLst>
          </p:cNvPr>
          <p:cNvSpPr txBox="1"/>
          <p:nvPr/>
        </p:nvSpPr>
        <p:spPr>
          <a:xfrm>
            <a:off x="7391400" y="493269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FE1F3DED-3E29-B79E-1A4A-D088CE7C8603}"/>
              </a:ext>
            </a:extLst>
          </p:cNvPr>
          <p:cNvSpPr/>
          <p:nvPr/>
        </p:nvSpPr>
        <p:spPr>
          <a:xfrm>
            <a:off x="15051624" y="52382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E356B525-7CD3-4538-CB08-D17137749514}"/>
              </a:ext>
            </a:extLst>
          </p:cNvPr>
          <p:cNvGrpSpPr/>
          <p:nvPr/>
        </p:nvGrpSpPr>
        <p:grpSpPr>
          <a:xfrm>
            <a:off x="15529823" y="3707590"/>
            <a:ext cx="845407" cy="845407"/>
            <a:chOff x="0" y="0"/>
            <a:chExt cx="812800" cy="812800"/>
          </a:xfrm>
        </p:grpSpPr>
        <p:sp>
          <p:nvSpPr>
            <p:cNvPr id="35" name="Freeform 35">
              <a:extLst>
                <a:ext uri="{FF2B5EF4-FFF2-40B4-BE49-F238E27FC236}">
                  <a16:creationId xmlns:a16="http://schemas.microsoft.com/office/drawing/2014/main" id="{07DD9F6B-7125-B384-6A9F-786CAA4D0E1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48695A6D-8356-560C-5C98-404A50CF081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A8B08FFF-9C56-B0D5-BAF1-1B9E94493C7F}"/>
              </a:ext>
            </a:extLst>
          </p:cNvPr>
          <p:cNvSpPr txBox="1"/>
          <p:nvPr/>
        </p:nvSpPr>
        <p:spPr>
          <a:xfrm>
            <a:off x="14664190" y="49160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B5FABFF0-7C8F-3CFE-C790-A2D852DE1636}"/>
              </a:ext>
            </a:extLst>
          </p:cNvPr>
          <p:cNvSpPr txBox="1"/>
          <p:nvPr/>
        </p:nvSpPr>
        <p:spPr>
          <a:xfrm>
            <a:off x="14300219" y="593876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a:t>
            </a:r>
            <a:r>
              <a:rPr lang="ar-EG" sz="1699" spc="42" dirty="0" err="1">
                <a:solidFill>
                  <a:srgbClr val="242424"/>
                </a:solidFill>
                <a:latin typeface="IBM Plex Sans Arabic"/>
                <a:ea typeface="IBM Plex Sans Arabic"/>
                <a:cs typeface="IBM Plex Sans Arabic"/>
                <a:sym typeface="IBM Plex Sans Arabic"/>
                <a:rtl/>
              </a:rPr>
              <a:t>الديداكتيكية</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E4C26A37-E02D-4479-A751-5FFC99F6E739}"/>
              </a:ext>
            </a:extLst>
          </p:cNvPr>
          <p:cNvSpPr txBox="1"/>
          <p:nvPr/>
        </p:nvSpPr>
        <p:spPr>
          <a:xfrm>
            <a:off x="8309719" y="381380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CA036581-C226-2714-3535-BE232719082E}"/>
              </a:ext>
            </a:extLst>
          </p:cNvPr>
          <p:cNvSpPr txBox="1"/>
          <p:nvPr/>
        </p:nvSpPr>
        <p:spPr>
          <a:xfrm>
            <a:off x="15682223" y="372900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03629E5C-7B0A-BB25-4AC2-FC1945AF9A5F}"/>
              </a:ext>
            </a:extLst>
          </p:cNvPr>
          <p:cNvSpPr txBox="1"/>
          <p:nvPr/>
        </p:nvSpPr>
        <p:spPr>
          <a:xfrm>
            <a:off x="5509323" y="1749157"/>
            <a:ext cx="691127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الأعداد من(1-99) مع تحديد القيمة المكانية لكل رقم باستخدام المعداد.</a:t>
            </a:r>
          </a:p>
        </p:txBody>
      </p:sp>
      <p:sp>
        <p:nvSpPr>
          <p:cNvPr id="55" name="TextBox 55">
            <a:extLst>
              <a:ext uri="{FF2B5EF4-FFF2-40B4-BE49-F238E27FC236}">
                <a16:creationId xmlns:a16="http://schemas.microsoft.com/office/drawing/2014/main" id="{55F7BA31-9D89-C90B-E6A7-484B4C8FF68F}"/>
              </a:ext>
            </a:extLst>
          </p:cNvPr>
          <p:cNvSpPr txBox="1"/>
          <p:nvPr/>
        </p:nvSpPr>
        <p:spPr>
          <a:xfrm>
            <a:off x="4145405" y="5512600"/>
            <a:ext cx="9319378" cy="3826240"/>
          </a:xfrm>
          <a:prstGeom prst="rect">
            <a:avLst/>
          </a:prstGeom>
        </p:spPr>
        <p:txBody>
          <a:bodyPr wrap="square" lIns="0" tIns="0" rIns="0" bIns="0" rtlCol="0" anchor="t">
            <a:spAutoFit/>
          </a:bodyPr>
          <a:lstStyle/>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يوضح للمتعلمين خطوات صنع المعداد الورقي: انتبهوا، ولاحظوا معي كيف سأصنع معدادا ورقيا.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آخذ  ورقة بيضاء وأقوم بطيها، طيةَ أولى، ثم أعيد الطي للمرة الثانية والثالثة والرابعة. </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أقص حواف ثلاث جهات ولا أقص الحافة الرابعة، لتصبح الأوراق قابلة للتصفح على شكل كتيب صغير. </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انتبهوا الآن، عمري 28 سنة، وسأمثله أمامكم باستخدام المعداد الورقي: سأظهر صفحة العدد 8 في الجزء الأيمن (الوحدات)، ثم أخفي صفحتي 0 و1 لتظهر صفحة 2 في الجزء الأيسر (العشرات).</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BCEB387D-FE49-AEEC-F4A7-38461A596BC1}"/>
              </a:ext>
            </a:extLst>
          </p:cNvPr>
          <p:cNvGrpSpPr/>
          <p:nvPr/>
        </p:nvGrpSpPr>
        <p:grpSpPr>
          <a:xfrm rot="5400000">
            <a:off x="12567332" y="1881357"/>
            <a:ext cx="1569555" cy="839931"/>
            <a:chOff x="0" y="0"/>
            <a:chExt cx="1223127" cy="654544"/>
          </a:xfrm>
        </p:grpSpPr>
        <p:sp>
          <p:nvSpPr>
            <p:cNvPr id="58" name="Freeform 58">
              <a:extLst>
                <a:ext uri="{FF2B5EF4-FFF2-40B4-BE49-F238E27FC236}">
                  <a16:creationId xmlns:a16="http://schemas.microsoft.com/office/drawing/2014/main" id="{83D3B6AE-3B91-FA36-F851-AF0EFAB6CAF0}"/>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8A626BA7-D85F-1C0C-4337-3646094D0EE1}"/>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12EE927C-86BE-0507-23A9-70926ED533F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BF45B0B-4915-8BB6-C4E6-697572ABAD7B}"/>
              </a:ext>
            </a:extLst>
          </p:cNvPr>
          <p:cNvSpPr txBox="1"/>
          <p:nvPr/>
        </p:nvSpPr>
        <p:spPr>
          <a:xfrm rot="5400000">
            <a:off x="12119950" y="2066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70C58BBA-6D7D-9659-3D8A-41AF7048586E}"/>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BFCDBC81-E639-02FD-1233-FF0449AC220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A6E54B18-219E-DD62-0865-F67CFEDA195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AB865DD0-37B7-F7DE-BF52-4AB813E8F302}"/>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C3F205FF-E900-797A-FCBA-63DC4D0403E1}"/>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16397BF3-E568-2849-7DD5-6B88CBDD0AA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E0EC1BC6-C9ED-CCF1-9452-7B5F960B037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E6F5CAB-102F-8862-B8C9-3659F45AE39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60C2A861-E179-915E-31A1-9B609CD4F0D2}"/>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EAA17A13-847E-85C1-C3B6-E0EFE6FDE08C}"/>
              </a:ext>
            </a:extLst>
          </p:cNvPr>
          <p:cNvSpPr txBox="1"/>
          <p:nvPr/>
        </p:nvSpPr>
        <p:spPr>
          <a:xfrm>
            <a:off x="686524" y="1333500"/>
            <a:ext cx="3352076" cy="772647"/>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قياسات مختلفة من الأوراق، مقص، مشبكة أوراق.</a:t>
            </a:r>
          </a:p>
        </p:txBody>
      </p:sp>
      <p:grpSp>
        <p:nvGrpSpPr>
          <p:cNvPr id="72" name="Group 72">
            <a:extLst>
              <a:ext uri="{FF2B5EF4-FFF2-40B4-BE49-F238E27FC236}">
                <a16:creationId xmlns:a16="http://schemas.microsoft.com/office/drawing/2014/main" id="{1A282CC1-2C58-28DB-438E-683B32EC6B22}"/>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2144D210-6A74-39F7-9C16-BF9A2951ABFE}"/>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550EF212-F6E0-5123-B94C-9B6B8C4F138E}"/>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42535FD5-3477-476B-9DF5-751F82D2745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B364AED7-9379-84F0-92F4-F73211FAE5A3}"/>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87EABA0E-8BA5-EF3D-3047-D645688E9C7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F528D6CF-F306-CBCE-69F7-56EF2E0C55F1}"/>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F653895F-4E1F-CE7C-D1D8-37F5461123D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115DEDFF-AA3B-50DA-9D7E-15CF221AF1E5}"/>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BD495142-C55F-41D5-BB42-361F45DA5E25}"/>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7" name="Freeform 6">
            <a:extLst>
              <a:ext uri="{FF2B5EF4-FFF2-40B4-BE49-F238E27FC236}">
                <a16:creationId xmlns:a16="http://schemas.microsoft.com/office/drawing/2014/main" id="{3D9DE243-A2E0-557F-D132-3E97CA68E5C4}"/>
              </a:ext>
            </a:extLst>
          </p:cNvPr>
          <p:cNvSpPr/>
          <p:nvPr/>
        </p:nvSpPr>
        <p:spPr>
          <a:xfrm rot="10800000">
            <a:off x="8550803" y="3261996"/>
            <a:ext cx="652741" cy="53367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pic>
        <p:nvPicPr>
          <p:cNvPr id="5" name="Image 2">
            <a:extLst>
              <a:ext uri="{FF2B5EF4-FFF2-40B4-BE49-F238E27FC236}">
                <a16:creationId xmlns:a16="http://schemas.microsoft.com/office/drawing/2014/main" id="{D2577E06-B5A6-907C-3C1C-BC261CFE027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78922" y="4625900"/>
            <a:ext cx="2952168" cy="1759947"/>
          </a:xfrm>
          <a:prstGeom prst="rect">
            <a:avLst/>
          </a:prstGeom>
        </p:spPr>
      </p:pic>
      <p:pic>
        <p:nvPicPr>
          <p:cNvPr id="21" name="Picture 9">
            <a:extLst>
              <a:ext uri="{FF2B5EF4-FFF2-40B4-BE49-F238E27FC236}">
                <a16:creationId xmlns:a16="http://schemas.microsoft.com/office/drawing/2014/main" id="{308C43D9-4797-91ED-CE06-DA69D1CCF544}"/>
              </a:ext>
            </a:extLst>
          </p:cNvPr>
          <p:cNvPicPr>
            <a:picLocks noChangeAspect="1"/>
          </p:cNvPicPr>
          <p:nvPr/>
        </p:nvPicPr>
        <p:blipFill rotWithShape="1">
          <a:blip r:embed="rId8"/>
          <a:srcRect t="3696"/>
          <a:stretch/>
        </p:blipFill>
        <p:spPr>
          <a:xfrm>
            <a:off x="384391" y="7058420"/>
            <a:ext cx="3129947" cy="21200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TextBox 3">
            <a:extLst>
              <a:ext uri="{FF2B5EF4-FFF2-40B4-BE49-F238E27FC236}">
                <a16:creationId xmlns:a16="http://schemas.microsoft.com/office/drawing/2014/main" id="{641BF183-AF49-0049-FA63-09BB81C4D487}"/>
              </a:ext>
            </a:extLst>
          </p:cNvPr>
          <p:cNvSpPr txBox="1"/>
          <p:nvPr/>
        </p:nvSpPr>
        <p:spPr>
          <a:xfrm>
            <a:off x="5296576" y="555233"/>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المعداد الورقي</a:t>
            </a:r>
            <a:endParaRPr lang="ar-EG" sz="5876" spc="58" dirty="0">
              <a:solidFill>
                <a:srgbClr val="2A2B39"/>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197064969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14EE4-FD54-4C9C-AB3D-BB668121DB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75A74F4-90D3-D4B6-F537-76FCC523C9E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25142B7B-43EC-A00D-AF8B-259D514B5CA5}"/>
              </a:ext>
            </a:extLst>
          </p:cNvPr>
          <p:cNvSpPr txBox="1"/>
          <p:nvPr/>
        </p:nvSpPr>
        <p:spPr>
          <a:xfrm>
            <a:off x="5296576" y="555233"/>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المعداد الورقي</a:t>
            </a: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D1939A57-EDE8-EB34-8F72-851AD969113C}"/>
              </a:ext>
            </a:extLst>
          </p:cNvPr>
          <p:cNvSpPr/>
          <p:nvPr/>
        </p:nvSpPr>
        <p:spPr>
          <a:xfrm rot="20532753" flipH="1" flipV="1">
            <a:off x="2743999" y="3085447"/>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E7729ABD-809F-866C-5D03-F48F87ED0CE9}"/>
              </a:ext>
            </a:extLst>
          </p:cNvPr>
          <p:cNvGrpSpPr/>
          <p:nvPr/>
        </p:nvGrpSpPr>
        <p:grpSpPr>
          <a:xfrm>
            <a:off x="5389515" y="1485900"/>
            <a:ext cx="7335885" cy="1842095"/>
            <a:chOff x="0" y="0"/>
            <a:chExt cx="3172940" cy="796749"/>
          </a:xfrm>
        </p:grpSpPr>
        <p:sp>
          <p:nvSpPr>
            <p:cNvPr id="9" name="Freeform 9">
              <a:extLst>
                <a:ext uri="{FF2B5EF4-FFF2-40B4-BE49-F238E27FC236}">
                  <a16:creationId xmlns:a16="http://schemas.microsoft.com/office/drawing/2014/main" id="{935283C9-2A78-1A57-870E-9EECF90CBDD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400C2C6E-6440-01AD-DA69-D18EE352E10E}"/>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03790307-CCDA-56A0-3FAA-1FFD9EE22EA0}"/>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22473CE9-E130-E67F-5A3A-7F0686FB90D9}"/>
              </a:ext>
            </a:extLst>
          </p:cNvPr>
          <p:cNvGrpSpPr/>
          <p:nvPr/>
        </p:nvGrpSpPr>
        <p:grpSpPr>
          <a:xfrm>
            <a:off x="5521045" y="4058369"/>
            <a:ext cx="12148644" cy="3850064"/>
            <a:chOff x="0" y="0"/>
            <a:chExt cx="2339538" cy="2496304"/>
          </a:xfrm>
        </p:grpSpPr>
        <p:sp>
          <p:nvSpPr>
            <p:cNvPr id="21" name="Freeform 21">
              <a:extLst>
                <a:ext uri="{FF2B5EF4-FFF2-40B4-BE49-F238E27FC236}">
                  <a16:creationId xmlns:a16="http://schemas.microsoft.com/office/drawing/2014/main" id="{7C1AE616-A472-C704-6C1E-5A33FC2335CC}"/>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8DD732FA-31E0-CA0E-0EDF-C510967926FE}"/>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02EAB598-9BED-1393-BACB-3DBBC33A48D9}"/>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A28530DA-516F-1CAA-8CB0-87AF1D9A01E7}"/>
              </a:ext>
            </a:extLst>
          </p:cNvPr>
          <p:cNvGrpSpPr/>
          <p:nvPr/>
        </p:nvGrpSpPr>
        <p:grpSpPr>
          <a:xfrm>
            <a:off x="592218" y="4094459"/>
            <a:ext cx="3979782" cy="3812886"/>
            <a:chOff x="0" y="0"/>
            <a:chExt cx="2047842" cy="2496304"/>
          </a:xfrm>
        </p:grpSpPr>
        <p:sp>
          <p:nvSpPr>
            <p:cNvPr id="25" name="Freeform 25">
              <a:extLst>
                <a:ext uri="{FF2B5EF4-FFF2-40B4-BE49-F238E27FC236}">
                  <a16:creationId xmlns:a16="http://schemas.microsoft.com/office/drawing/2014/main" id="{EE35E524-9445-BE7D-5E64-DBC001D6FB75}"/>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9DABCEB2-D352-C86B-E553-8030BC5E990F}"/>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253C4864-E563-DC11-AB53-9159715C3DFA}"/>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13357FB9-F485-78A1-8871-D7A483CEB1B8}"/>
              </a:ext>
            </a:extLst>
          </p:cNvPr>
          <p:cNvSpPr/>
          <p:nvPr/>
        </p:nvSpPr>
        <p:spPr>
          <a:xfrm>
            <a:off x="10815369" y="5145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AEAAA052-1748-DC6F-CAE9-DFB94BDEFE9D}"/>
              </a:ext>
            </a:extLst>
          </p:cNvPr>
          <p:cNvGrpSpPr/>
          <p:nvPr/>
        </p:nvGrpSpPr>
        <p:grpSpPr>
          <a:xfrm>
            <a:off x="11078733" y="3695700"/>
            <a:ext cx="845407" cy="845407"/>
            <a:chOff x="0" y="0"/>
            <a:chExt cx="812800" cy="812800"/>
          </a:xfrm>
        </p:grpSpPr>
        <p:sp>
          <p:nvSpPr>
            <p:cNvPr id="41" name="Freeform 41">
              <a:extLst>
                <a:ext uri="{FF2B5EF4-FFF2-40B4-BE49-F238E27FC236}">
                  <a16:creationId xmlns:a16="http://schemas.microsoft.com/office/drawing/2014/main" id="{1F66BB5B-ED27-B89B-CDBC-C3F5D2F7EF9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948EC2EC-E070-EB8E-49E5-62C73E929D1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E6C16355-56BD-2D88-67DB-0A2DDA1A7A83}"/>
              </a:ext>
            </a:extLst>
          </p:cNvPr>
          <p:cNvSpPr txBox="1"/>
          <p:nvPr/>
        </p:nvSpPr>
        <p:spPr>
          <a:xfrm>
            <a:off x="11236697" y="3725717"/>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8689E6CC-2F39-3FF3-8279-DE2A3008C6D4}"/>
              </a:ext>
            </a:extLst>
          </p:cNvPr>
          <p:cNvSpPr txBox="1"/>
          <p:nvPr/>
        </p:nvSpPr>
        <p:spPr>
          <a:xfrm>
            <a:off x="10515600" y="4762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91FE7E8F-24F3-2CBC-C187-9BD6216B2708}"/>
              </a:ext>
            </a:extLst>
          </p:cNvPr>
          <p:cNvSpPr txBox="1"/>
          <p:nvPr/>
        </p:nvSpPr>
        <p:spPr>
          <a:xfrm>
            <a:off x="6168305" y="5450912"/>
            <a:ext cx="10869533" cy="1144031"/>
          </a:xfrm>
          <a:prstGeom prst="rect">
            <a:avLst/>
          </a:prstGeom>
        </p:spPr>
        <p:txBody>
          <a:bodyPr wrap="square" lIns="0" tIns="0" rIns="0" bIns="0" rtlCol="0" anchor="t">
            <a:spAutoFit/>
          </a:bodyPr>
          <a:lstStyle/>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يشجع المتعلمين على بلورة وضعيات أخرى، ويوظف المعداد الورقي لتقديمها.</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يشجع المتعلمين على بلورة وضعيات أخرى يقدمون عبرها حدثا مرتبط بعدد، ويوظفون المعداد الورقي لتقديمها.</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متعلمين اثنين القيام للسبورة وتحديد العدد المطلوب منهم باستخدام المعداد الورقي. </a:t>
            </a:r>
          </a:p>
        </p:txBody>
      </p:sp>
      <p:sp>
        <p:nvSpPr>
          <p:cNvPr id="48" name="Freeform 48">
            <a:extLst>
              <a:ext uri="{FF2B5EF4-FFF2-40B4-BE49-F238E27FC236}">
                <a16:creationId xmlns:a16="http://schemas.microsoft.com/office/drawing/2014/main" id="{6D6780CE-F449-E7B2-BCFA-AF597E1E31F5}"/>
              </a:ext>
            </a:extLst>
          </p:cNvPr>
          <p:cNvSpPr/>
          <p:nvPr/>
        </p:nvSpPr>
        <p:spPr>
          <a:xfrm>
            <a:off x="1476098" y="52456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4E52DC1D-C64B-EE89-A6D0-9917F12F1D6B}"/>
              </a:ext>
            </a:extLst>
          </p:cNvPr>
          <p:cNvGrpSpPr/>
          <p:nvPr/>
        </p:nvGrpSpPr>
        <p:grpSpPr>
          <a:xfrm>
            <a:off x="2072764" y="3695700"/>
            <a:ext cx="845407" cy="845407"/>
            <a:chOff x="0" y="0"/>
            <a:chExt cx="812800" cy="812800"/>
          </a:xfrm>
        </p:grpSpPr>
        <p:sp>
          <p:nvSpPr>
            <p:cNvPr id="50" name="Freeform 50">
              <a:extLst>
                <a:ext uri="{FF2B5EF4-FFF2-40B4-BE49-F238E27FC236}">
                  <a16:creationId xmlns:a16="http://schemas.microsoft.com/office/drawing/2014/main" id="{FFE49212-9792-9520-E7BB-E84A861B65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6E71917E-1163-777F-FA85-8CF2499E8A2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FC4EB042-36C1-8B60-59F0-B811910CCB66}"/>
              </a:ext>
            </a:extLst>
          </p:cNvPr>
          <p:cNvSpPr txBox="1"/>
          <p:nvPr/>
        </p:nvSpPr>
        <p:spPr>
          <a:xfrm>
            <a:off x="2230727" y="37257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BA751F02-F7A2-E66D-D51C-3E7025DE8104}"/>
              </a:ext>
            </a:extLst>
          </p:cNvPr>
          <p:cNvSpPr txBox="1"/>
          <p:nvPr/>
        </p:nvSpPr>
        <p:spPr>
          <a:xfrm>
            <a:off x="1176329" y="48827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6" name="TextBox 56">
            <a:extLst>
              <a:ext uri="{FF2B5EF4-FFF2-40B4-BE49-F238E27FC236}">
                <a16:creationId xmlns:a16="http://schemas.microsoft.com/office/drawing/2014/main" id="{B002937C-BDD4-F978-BC6A-C29FB8F40A2C}"/>
              </a:ext>
            </a:extLst>
          </p:cNvPr>
          <p:cNvSpPr txBox="1"/>
          <p:nvPr/>
        </p:nvSpPr>
        <p:spPr>
          <a:xfrm>
            <a:off x="688897" y="56799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F032F3DA-FFBD-F3F5-C9AC-2157D63A2A7E}"/>
              </a:ext>
            </a:extLst>
          </p:cNvPr>
          <p:cNvGrpSpPr/>
          <p:nvPr/>
        </p:nvGrpSpPr>
        <p:grpSpPr>
          <a:xfrm rot="5400000">
            <a:off x="12512988" y="1926912"/>
            <a:ext cx="1569555" cy="839931"/>
            <a:chOff x="0" y="0"/>
            <a:chExt cx="1223127" cy="654544"/>
          </a:xfrm>
        </p:grpSpPr>
        <p:sp>
          <p:nvSpPr>
            <p:cNvPr id="58" name="Freeform 58">
              <a:extLst>
                <a:ext uri="{FF2B5EF4-FFF2-40B4-BE49-F238E27FC236}">
                  <a16:creationId xmlns:a16="http://schemas.microsoft.com/office/drawing/2014/main" id="{A82A9E67-8C8E-DE1A-C8E2-9552390E133D}"/>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8E5A268-BE15-6F77-4097-901631392987}"/>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D3E5FF0B-6C6E-315E-D0A1-B2376C209515}"/>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3AC45463-8C48-95D3-E1F3-F16514D6DAFC}"/>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8A60DE36-BE39-E22F-CDD1-52A2A64D8779}"/>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A0F05188-277A-5247-8EB6-5DD6A3EC1119}"/>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A3C320E9-EF55-A3BC-56D7-1B5F2C62DEF4}"/>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A070CE59-3D4A-9013-3715-76DE54F6B7E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3A02881E-022F-6F7F-324B-93E9CE0A49F2}"/>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7798AD72-5505-F8BF-2470-DDB75FB019E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723FCA5A-A38F-5545-8C72-C4AC24B3E3A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9947C680-4BA9-7E0C-92E7-4586CEA9A8F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C3F729E6-9D9E-7DDF-067D-69684744A516}"/>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52C91E2A-DA2C-C352-1F83-791B5923B88D}"/>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D0896877-CF8D-A46F-1ECD-99C454D974F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DF58DED3-D8FD-A942-A26E-14BCDAB6866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47760A7C-DEFB-4145-88A3-401FAF51224D}"/>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80B9EF24-3DFA-BB2F-D6DB-95B51472ABFE}"/>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6ACEB881-A9D3-59EC-8163-792FBB8046B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72E32396-BE66-B703-02BF-9882193900D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1F972DB6-5D2F-4D62-4BF4-2261960C3E2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3245C52E-5509-747D-0C68-44283E379A07}"/>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B23CD3EC-857C-839F-5649-019F571E52BC}"/>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B3CAAA96-4098-BFBE-019E-3FF669A7949E}"/>
              </a:ext>
            </a:extLst>
          </p:cNvPr>
          <p:cNvGrpSpPr/>
          <p:nvPr/>
        </p:nvGrpSpPr>
        <p:grpSpPr>
          <a:xfrm>
            <a:off x="591800" y="8611869"/>
            <a:ext cx="17252192" cy="1390588"/>
            <a:chOff x="0" y="0"/>
            <a:chExt cx="2269920" cy="2496304"/>
          </a:xfrm>
        </p:grpSpPr>
        <p:sp>
          <p:nvSpPr>
            <p:cNvPr id="87" name="Freeform 13">
              <a:extLst>
                <a:ext uri="{FF2B5EF4-FFF2-40B4-BE49-F238E27FC236}">
                  <a16:creationId xmlns:a16="http://schemas.microsoft.com/office/drawing/2014/main" id="{02D926F3-4EC4-64A4-0CDB-7F5BDA01A021}"/>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7990BBCC-5A5F-6352-48B6-A7C7559C8284}"/>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4B3F0263-6934-214B-9927-3A9496F16D46}"/>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7D13DA76-32B6-7243-5F89-943DE3879C2E}"/>
              </a:ext>
            </a:extLst>
          </p:cNvPr>
          <p:cNvSpPr txBox="1"/>
          <p:nvPr/>
        </p:nvSpPr>
        <p:spPr>
          <a:xfrm>
            <a:off x="1003834" y="8959088"/>
            <a:ext cx="15927378" cy="751809"/>
          </a:xfrm>
          <a:prstGeom prst="rect">
            <a:avLst/>
          </a:prstGeom>
        </p:spPr>
        <p:txBody>
          <a:bodyPr wrap="square" lIns="0" tIns="0" rIns="0" bIns="0" rtlCol="0" anchor="t">
            <a:spAutoFit/>
          </a:bodyPr>
          <a:lstStyle/>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الاحتياط أثناء عملية صنع المعداد الورقي باستعمال المقص ومشبك</a:t>
            </a:r>
            <a:r>
              <a:rPr lang="ar-MA" sz="1699" spc="42" dirty="0">
                <a:solidFill>
                  <a:srgbClr val="242424"/>
                </a:solidFill>
                <a:latin typeface="IBM Plex Sans Arabic"/>
                <a:ea typeface="IBM Plex Sans Arabic"/>
                <a:cs typeface="IBM Plex Sans Arabic"/>
                <a:sym typeface="IBM Plex Sans Arabic"/>
                <a:rtl/>
              </a:rPr>
              <a:t>ة</a:t>
            </a:r>
            <a:r>
              <a:rPr lang="ar-EG" sz="1699" spc="42" dirty="0">
                <a:solidFill>
                  <a:srgbClr val="242424"/>
                </a:solidFill>
                <a:latin typeface="IBM Plex Sans Arabic"/>
                <a:ea typeface="IBM Plex Sans Arabic"/>
                <a:cs typeface="IBM Plex Sans Arabic"/>
                <a:sym typeface="IBM Plex Sans Arabic"/>
                <a:rtl/>
              </a:rPr>
              <a:t> الأوراق،</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يعتمد هذا النشاط بالأساس مع المتعلمين المبتدئين وفي مستوى "عدد من رقم" و "عدد من رقمين".</a:t>
            </a:r>
          </a:p>
        </p:txBody>
      </p:sp>
      <p:grpSp>
        <p:nvGrpSpPr>
          <p:cNvPr id="91" name="Group 76">
            <a:extLst>
              <a:ext uri="{FF2B5EF4-FFF2-40B4-BE49-F238E27FC236}">
                <a16:creationId xmlns:a16="http://schemas.microsoft.com/office/drawing/2014/main" id="{EB0E6871-11E9-132A-97ED-3B629CB9A832}"/>
              </a:ext>
            </a:extLst>
          </p:cNvPr>
          <p:cNvGrpSpPr/>
          <p:nvPr/>
        </p:nvGrpSpPr>
        <p:grpSpPr>
          <a:xfrm>
            <a:off x="8047555" y="8158323"/>
            <a:ext cx="2671204" cy="566577"/>
            <a:chOff x="0" y="0"/>
            <a:chExt cx="1755380" cy="372326"/>
          </a:xfrm>
        </p:grpSpPr>
        <p:sp>
          <p:nvSpPr>
            <p:cNvPr id="92" name="Freeform 77">
              <a:extLst>
                <a:ext uri="{FF2B5EF4-FFF2-40B4-BE49-F238E27FC236}">
                  <a16:creationId xmlns:a16="http://schemas.microsoft.com/office/drawing/2014/main" id="{DD904697-7360-A71E-BB84-D25A5B10CB9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03C5E54F-4417-11BE-476F-FFDBEC31AF80}"/>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2702E1D4-9A36-BD74-B448-382349D3E57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88CFB30D-A29E-F824-913C-35BDBE45B0DE}"/>
              </a:ext>
            </a:extLst>
          </p:cNvPr>
          <p:cNvSpPr txBox="1"/>
          <p:nvPr/>
        </p:nvSpPr>
        <p:spPr>
          <a:xfrm>
            <a:off x="8229600" y="8306459"/>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0A21BBC4-4471-5506-62C2-846943F6C08D}"/>
              </a:ext>
            </a:extLst>
          </p:cNvPr>
          <p:cNvSpPr/>
          <p:nvPr/>
        </p:nvSpPr>
        <p:spPr>
          <a:xfrm rot="296367" flipV="1">
            <a:off x="9607383" y="3247412"/>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TextBox 71">
            <a:extLst>
              <a:ext uri="{FF2B5EF4-FFF2-40B4-BE49-F238E27FC236}">
                <a16:creationId xmlns:a16="http://schemas.microsoft.com/office/drawing/2014/main" id="{C6C0935C-F3F5-3184-E458-79620F616A21}"/>
              </a:ext>
            </a:extLst>
          </p:cNvPr>
          <p:cNvSpPr txBox="1"/>
          <p:nvPr/>
        </p:nvSpPr>
        <p:spPr>
          <a:xfrm>
            <a:off x="686524" y="1333500"/>
            <a:ext cx="3352076" cy="772647"/>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قياسات مختلفة من الأوراق، مقص، مشبكة أوراق.</a:t>
            </a:r>
          </a:p>
        </p:txBody>
      </p:sp>
      <p:sp>
        <p:nvSpPr>
          <p:cNvPr id="6" name="TextBox 54">
            <a:extLst>
              <a:ext uri="{FF2B5EF4-FFF2-40B4-BE49-F238E27FC236}">
                <a16:creationId xmlns:a16="http://schemas.microsoft.com/office/drawing/2014/main" id="{A41B1ACB-81AB-1D70-79EC-62FAE55B09DB}"/>
              </a:ext>
            </a:extLst>
          </p:cNvPr>
          <p:cNvSpPr txBox="1"/>
          <p:nvPr/>
        </p:nvSpPr>
        <p:spPr>
          <a:xfrm>
            <a:off x="5509323" y="1749157"/>
            <a:ext cx="691127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الأعداد من(1-99) مع تحديد القيمة المكانية لكل رقم باستخدام المعداد.</a:t>
            </a:r>
          </a:p>
        </p:txBody>
      </p:sp>
    </p:spTree>
    <p:extLst>
      <p:ext uri="{BB962C8B-B14F-4D97-AF65-F5344CB8AC3E}">
        <p14:creationId xmlns:p14="http://schemas.microsoft.com/office/powerpoint/2010/main" val="10778746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A4743-3E92-C8A8-1171-E148235652A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6F8ECB8-D2AD-5A06-9863-8A724919263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A75E3FCB-3ECC-609F-64FC-6AD8420AE85D}"/>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B0415AD3-A999-3495-9E4A-3D27428FDE77}"/>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FB0023BC-E3BB-A7BB-0A08-EF6EB533FA2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66F07549-0F14-7580-DD86-D1EEB5C29D6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129E7375-AEC8-5913-52E4-E37FCE9184DB}"/>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5</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0452195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14021-197D-571C-0004-DE64D98E543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5C06B63-0990-8F3E-541C-28860E7C2F7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01A528BB-F431-BDC1-5563-FD1F8963F931}"/>
              </a:ext>
            </a:extLst>
          </p:cNvPr>
          <p:cNvSpPr txBox="1"/>
          <p:nvPr/>
        </p:nvSpPr>
        <p:spPr>
          <a:xfrm>
            <a:off x="4726327" y="716415"/>
            <a:ext cx="8785085" cy="1303242"/>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جداول الضرب</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77C8AE79-DF13-249A-2C6F-5B0D4CF30E5D}"/>
              </a:ext>
            </a:extLst>
          </p:cNvPr>
          <p:cNvSpPr/>
          <p:nvPr/>
        </p:nvSpPr>
        <p:spPr>
          <a:xfrm rot="2700000" flipV="1">
            <a:off x="13557711" y="33144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D3BF369B-D429-131A-DA37-A926052DB825}"/>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1182DC2C-C571-E69C-5721-6E585621609B}"/>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B3859453-2B99-4386-C22B-F3D11E31615B}"/>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7487266F-8591-4C34-1668-1506E420332F}"/>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B7C7B341-CE03-DE7D-F84B-709FD7119417}"/>
              </a:ext>
            </a:extLst>
          </p:cNvPr>
          <p:cNvGrpSpPr/>
          <p:nvPr/>
        </p:nvGrpSpPr>
        <p:grpSpPr>
          <a:xfrm>
            <a:off x="768046" y="4420671"/>
            <a:ext cx="13532173" cy="5611739"/>
            <a:chOff x="0" y="0"/>
            <a:chExt cx="2541682" cy="2496304"/>
          </a:xfrm>
        </p:grpSpPr>
        <p:sp>
          <p:nvSpPr>
            <p:cNvPr id="13" name="Freeform 13">
              <a:extLst>
                <a:ext uri="{FF2B5EF4-FFF2-40B4-BE49-F238E27FC236}">
                  <a16:creationId xmlns:a16="http://schemas.microsoft.com/office/drawing/2014/main" id="{21AFCACE-4633-E58B-D0E8-5140D75C9449}"/>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953FD359-C7D5-2861-1D19-1FF9E1B4EE1E}"/>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DC6447F4-D9D8-C33A-BBD1-CB183F51447A}"/>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5D004F8E-A62A-2E57-7986-EDE093EB3F16}"/>
              </a:ext>
            </a:extLst>
          </p:cNvPr>
          <p:cNvGrpSpPr/>
          <p:nvPr/>
        </p:nvGrpSpPr>
        <p:grpSpPr>
          <a:xfrm>
            <a:off x="14448350" y="4420672"/>
            <a:ext cx="3167861" cy="5610154"/>
            <a:chOff x="0" y="0"/>
            <a:chExt cx="1630059" cy="2496304"/>
          </a:xfrm>
        </p:grpSpPr>
        <p:sp>
          <p:nvSpPr>
            <p:cNvPr id="17" name="Freeform 17">
              <a:extLst>
                <a:ext uri="{FF2B5EF4-FFF2-40B4-BE49-F238E27FC236}">
                  <a16:creationId xmlns:a16="http://schemas.microsoft.com/office/drawing/2014/main" id="{023D956D-A142-3CFA-7AA7-C118B153FC06}"/>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A7632EFF-8511-D791-9FA3-48F996607944}"/>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84FB26D6-08BF-1BB8-68A5-5C37BF63EB1B}"/>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992A766E-79B3-64A2-80CD-DD7834EA283D}"/>
              </a:ext>
            </a:extLst>
          </p:cNvPr>
          <p:cNvSpPr/>
          <p:nvPr/>
        </p:nvSpPr>
        <p:spPr>
          <a:xfrm>
            <a:off x="6194774" y="5409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FC0DFEA7-7736-FA3F-6456-98AF798AD51F}"/>
              </a:ext>
            </a:extLst>
          </p:cNvPr>
          <p:cNvGrpSpPr/>
          <p:nvPr/>
        </p:nvGrpSpPr>
        <p:grpSpPr>
          <a:xfrm>
            <a:off x="6716005" y="4039900"/>
            <a:ext cx="845407" cy="845407"/>
            <a:chOff x="0" y="0"/>
            <a:chExt cx="812800" cy="812800"/>
          </a:xfrm>
        </p:grpSpPr>
        <p:sp>
          <p:nvSpPr>
            <p:cNvPr id="30" name="Freeform 30">
              <a:extLst>
                <a:ext uri="{FF2B5EF4-FFF2-40B4-BE49-F238E27FC236}">
                  <a16:creationId xmlns:a16="http://schemas.microsoft.com/office/drawing/2014/main" id="{7ED2E53D-EB18-06C1-5D91-03DC7227055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341BA5BC-A856-35ED-FA79-87D4E873D38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3BBC04E7-19A4-A8AC-866E-A3FBE740DABB}"/>
              </a:ext>
            </a:extLst>
          </p:cNvPr>
          <p:cNvSpPr txBox="1"/>
          <p:nvPr/>
        </p:nvSpPr>
        <p:spPr>
          <a:xfrm>
            <a:off x="5943600" y="5067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1ACCDA3F-680D-9D2B-B1C5-88EBF19B8AF6}"/>
              </a:ext>
            </a:extLst>
          </p:cNvPr>
          <p:cNvSpPr/>
          <p:nvPr/>
        </p:nvSpPr>
        <p:spPr>
          <a:xfrm>
            <a:off x="15051624" y="53669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EB22D2CB-71C1-8499-DF0C-DF824036E810}"/>
              </a:ext>
            </a:extLst>
          </p:cNvPr>
          <p:cNvGrpSpPr/>
          <p:nvPr/>
        </p:nvGrpSpPr>
        <p:grpSpPr>
          <a:xfrm>
            <a:off x="15529823" y="4000500"/>
            <a:ext cx="845407" cy="845407"/>
            <a:chOff x="0" y="0"/>
            <a:chExt cx="812800" cy="812800"/>
          </a:xfrm>
        </p:grpSpPr>
        <p:sp>
          <p:nvSpPr>
            <p:cNvPr id="35" name="Freeform 35">
              <a:extLst>
                <a:ext uri="{FF2B5EF4-FFF2-40B4-BE49-F238E27FC236}">
                  <a16:creationId xmlns:a16="http://schemas.microsoft.com/office/drawing/2014/main" id="{C0DFBF72-AAB9-3446-9D2D-28EFC42BCCE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E6366179-3133-3CFB-9849-D081F12A030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3686AAE9-EF5C-AD6A-35A6-498A01E15949}"/>
              </a:ext>
            </a:extLst>
          </p:cNvPr>
          <p:cNvSpPr txBox="1"/>
          <p:nvPr/>
        </p:nvSpPr>
        <p:spPr>
          <a:xfrm>
            <a:off x="14664190" y="504474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553CE4EF-1603-5AF6-7866-7036ABEDCB1F}"/>
              </a:ext>
            </a:extLst>
          </p:cNvPr>
          <p:cNvSpPr txBox="1"/>
          <p:nvPr/>
        </p:nvSpPr>
        <p:spPr>
          <a:xfrm>
            <a:off x="14407745" y="6258878"/>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a:t>
            </a:r>
            <a:r>
              <a:rPr lang="ar-EG" sz="1699" spc="42" dirty="0" err="1">
                <a:solidFill>
                  <a:srgbClr val="242424"/>
                </a:solidFill>
                <a:latin typeface="IBM Plex Sans Arabic"/>
                <a:ea typeface="IBM Plex Sans Arabic"/>
                <a:cs typeface="IBM Plex Sans Arabic"/>
                <a:sym typeface="IBM Plex Sans Arabic"/>
                <a:rtl/>
              </a:rPr>
              <a:t>الديداكتيكية</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4C56F16B-1EDB-D2C1-F590-E7A5229B0D87}"/>
              </a:ext>
            </a:extLst>
          </p:cNvPr>
          <p:cNvSpPr txBox="1"/>
          <p:nvPr/>
        </p:nvSpPr>
        <p:spPr>
          <a:xfrm>
            <a:off x="6858000" y="40699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7DE04C47-D312-4C07-482F-7161ACB2EB9C}"/>
              </a:ext>
            </a:extLst>
          </p:cNvPr>
          <p:cNvSpPr txBox="1"/>
          <p:nvPr/>
        </p:nvSpPr>
        <p:spPr>
          <a:xfrm>
            <a:off x="15682223" y="4021913"/>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D6505ACF-9122-A4EA-E1C8-D3B6C1E5AEF4}"/>
              </a:ext>
            </a:extLst>
          </p:cNvPr>
          <p:cNvSpPr txBox="1"/>
          <p:nvPr/>
        </p:nvSpPr>
        <p:spPr>
          <a:xfrm>
            <a:off x="5375878" y="1965688"/>
            <a:ext cx="7064889"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حفظ جداول الضرب من 1 إلى 9 </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AE917332-C4FA-C9CD-95AE-5FAAD1B44190}"/>
              </a:ext>
            </a:extLst>
          </p:cNvPr>
          <p:cNvSpPr txBox="1"/>
          <p:nvPr/>
        </p:nvSpPr>
        <p:spPr>
          <a:xfrm>
            <a:off x="7196091" y="5672457"/>
            <a:ext cx="6500567" cy="1536254"/>
          </a:xfrm>
          <a:prstGeom prst="rect">
            <a:avLst/>
          </a:prstGeom>
        </p:spPr>
        <p:txBody>
          <a:bodyPr wrap="square" lIns="0" tIns="0" rIns="0" bIns="0" rtlCol="0" anchor="t">
            <a:spAutoFit/>
          </a:bodyPr>
          <a:lstStyle/>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قراءة جداول الضرب بصوت مسموع وواضح. </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دعوة المتعلمين وتحفيزهم لقراءة جداول الضرب.</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يتم الاشتغال على جدول أو جدولين في البداية ثم التدرج في الاشتغال على حفظ الجداول الأخرى؛ </a:t>
            </a:r>
          </a:p>
        </p:txBody>
      </p:sp>
      <p:grpSp>
        <p:nvGrpSpPr>
          <p:cNvPr id="57" name="Group 57">
            <a:extLst>
              <a:ext uri="{FF2B5EF4-FFF2-40B4-BE49-F238E27FC236}">
                <a16:creationId xmlns:a16="http://schemas.microsoft.com/office/drawing/2014/main" id="{DE44F70F-500B-AA92-0393-A229024857CA}"/>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B19E0C96-DADF-3C1A-15D8-16E94B583EA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0C58D9A-BF40-7E05-EFD9-C3424A0A957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9BCEA2B-1300-50F6-D149-6B169ADE63B2}"/>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CF19D0F7-B92E-F9AD-7B3D-F99EACAFB574}"/>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BC520328-98B6-F7F8-0046-889A524B2676}"/>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59ED36CE-4B53-E227-140B-F7FF849F4A42}"/>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8EB51A29-D5DF-DB36-428A-F0960D034B75}"/>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CD45C809-F859-C478-92CB-B6910CBEA3D5}"/>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C26FE257-3F26-DEF1-7A0D-FE75E336B4A2}"/>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B02771FF-7005-EBEE-EFBD-8B5D8E17455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207D1968-B5E5-484F-2CF0-2643958ACFB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3C987A73-0AAA-FE86-0DDF-16C4FE21916B}"/>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A9ADD2B8-3F9B-A54A-0A0B-AB6134A42A31}"/>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419C3AA4-D9A7-91F2-E28A-8A15A51EF9D0}"/>
              </a:ext>
            </a:extLst>
          </p:cNvPr>
          <p:cNvSpPr txBox="1"/>
          <p:nvPr/>
        </p:nvSpPr>
        <p:spPr>
          <a:xfrm>
            <a:off x="605787" y="1176177"/>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 - أقلام - سبورة</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A956832B-A0C3-C51C-2A3B-7B3398295EC6}"/>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7A67589B-F441-501C-43B6-96E74050414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EB2D0242-5217-D8B9-581E-68E090A82AA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D1517997-DCAD-3640-DF0A-48D71BD1A1C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ACFB5DC4-F56A-6A15-292F-1A3BED36BA2E}"/>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3B879556-0EA5-FB0D-5D3F-C38C63FCE66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ABEAE50B-B90A-28F3-4476-31DE3CBAAFC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B131CFFC-BC2D-C382-F880-B259DF66E59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9F6FBA72-0245-3ED6-E8C3-ACBEC09C3A0B}"/>
              </a:ext>
            </a:extLst>
          </p:cNvPr>
          <p:cNvSpPr txBox="1"/>
          <p:nvPr/>
        </p:nvSpPr>
        <p:spPr>
          <a:xfrm>
            <a:off x="15223804" y="1503645"/>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دقائق</a:t>
            </a:r>
          </a:p>
        </p:txBody>
      </p:sp>
      <p:sp>
        <p:nvSpPr>
          <p:cNvPr id="81" name="TextBox 81">
            <a:extLst>
              <a:ext uri="{FF2B5EF4-FFF2-40B4-BE49-F238E27FC236}">
                <a16:creationId xmlns:a16="http://schemas.microsoft.com/office/drawing/2014/main" id="{0B77E2E2-AD2B-FDEE-F4AC-E846FBBD15DC}"/>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BD2D3B1F-90F0-7902-6FB6-5F9042C7E7A0}"/>
              </a:ext>
            </a:extLst>
          </p:cNvPr>
          <p:cNvSpPr/>
          <p:nvPr/>
        </p:nvSpPr>
        <p:spPr>
          <a:xfrm rot="9561881">
            <a:off x="7290535" y="3122272"/>
            <a:ext cx="1523343" cy="813298"/>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pic>
        <p:nvPicPr>
          <p:cNvPr id="20" name="Image 2">
            <a:extLst>
              <a:ext uri="{FF2B5EF4-FFF2-40B4-BE49-F238E27FC236}">
                <a16:creationId xmlns:a16="http://schemas.microsoft.com/office/drawing/2014/main" id="{C81778EE-C942-E842-D91F-BBDCBB471610}"/>
              </a:ext>
            </a:extLst>
          </p:cNvPr>
          <p:cNvPicPr>
            <a:picLocks noChangeAspect="1"/>
          </p:cNvPicPr>
          <p:nvPr/>
        </p:nvPicPr>
        <p:blipFill>
          <a:blip r:embed="rId7"/>
          <a:stretch>
            <a:fillRect/>
          </a:stretch>
        </p:blipFill>
        <p:spPr>
          <a:xfrm>
            <a:off x="1021553" y="4630609"/>
            <a:ext cx="4858332" cy="4939976"/>
          </a:xfrm>
          <a:prstGeom prst="rect">
            <a:avLst/>
          </a:prstGeom>
        </p:spPr>
      </p:pic>
    </p:spTree>
    <p:extLst>
      <p:ext uri="{BB962C8B-B14F-4D97-AF65-F5344CB8AC3E}">
        <p14:creationId xmlns:p14="http://schemas.microsoft.com/office/powerpoint/2010/main" val="123465375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F2A56-C4C2-FE8B-BFAF-E6196885AD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607196E-729D-B2CF-6215-8648C12D52B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5" name="Freeform 5">
            <a:extLst>
              <a:ext uri="{FF2B5EF4-FFF2-40B4-BE49-F238E27FC236}">
                <a16:creationId xmlns:a16="http://schemas.microsoft.com/office/drawing/2014/main" id="{ECC9224D-61AE-CBCC-19C9-4C138CB3358B}"/>
              </a:ext>
            </a:extLst>
          </p:cNvPr>
          <p:cNvSpPr/>
          <p:nvPr/>
        </p:nvSpPr>
        <p:spPr>
          <a:xfrm rot="20563379" flipH="1" flipV="1">
            <a:off x="2990955" y="2539004"/>
            <a:ext cx="2782433"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88B21A91-ECD3-1CEC-EAF7-02B6781FE465}"/>
              </a:ext>
            </a:extLst>
          </p:cNvPr>
          <p:cNvGrpSpPr/>
          <p:nvPr/>
        </p:nvGrpSpPr>
        <p:grpSpPr>
          <a:xfrm>
            <a:off x="5878903" y="1566649"/>
            <a:ext cx="6943383" cy="1288006"/>
            <a:chOff x="0" y="0"/>
            <a:chExt cx="3172940" cy="796749"/>
          </a:xfrm>
        </p:grpSpPr>
        <p:sp>
          <p:nvSpPr>
            <p:cNvPr id="9" name="Freeform 9">
              <a:extLst>
                <a:ext uri="{FF2B5EF4-FFF2-40B4-BE49-F238E27FC236}">
                  <a16:creationId xmlns:a16="http://schemas.microsoft.com/office/drawing/2014/main" id="{B3A00E6B-9631-C57E-1334-B45AC4C798E2}"/>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4F1920E3-8F72-E92C-680E-FF388A3D92C1}"/>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C5FD09F2-658C-A9E1-45DD-05DF8D9462FC}"/>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BE01AD17-8108-44A3-21BD-BCAD7D16D1FB}"/>
              </a:ext>
            </a:extLst>
          </p:cNvPr>
          <p:cNvGrpSpPr/>
          <p:nvPr/>
        </p:nvGrpSpPr>
        <p:grpSpPr>
          <a:xfrm>
            <a:off x="5122646" y="3689704"/>
            <a:ext cx="12844296" cy="4766165"/>
            <a:chOff x="0" y="0"/>
            <a:chExt cx="2339538" cy="2496304"/>
          </a:xfrm>
        </p:grpSpPr>
        <p:sp>
          <p:nvSpPr>
            <p:cNvPr id="21" name="Freeform 21">
              <a:extLst>
                <a:ext uri="{FF2B5EF4-FFF2-40B4-BE49-F238E27FC236}">
                  <a16:creationId xmlns:a16="http://schemas.microsoft.com/office/drawing/2014/main" id="{6F80E1C1-42A7-54B7-58A5-8219F82485CC}"/>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F03B5076-314F-DBFB-6DD8-5065D7F5B7BB}"/>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9B678702-83CF-D97F-B95C-011672DFFD30}"/>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8C944F24-EDE9-B3C4-455B-222DC6539657}"/>
              </a:ext>
            </a:extLst>
          </p:cNvPr>
          <p:cNvGrpSpPr/>
          <p:nvPr/>
        </p:nvGrpSpPr>
        <p:grpSpPr>
          <a:xfrm>
            <a:off x="485178" y="3757290"/>
            <a:ext cx="4542258" cy="4697233"/>
            <a:chOff x="0" y="0"/>
            <a:chExt cx="2047842" cy="2496304"/>
          </a:xfrm>
        </p:grpSpPr>
        <p:sp>
          <p:nvSpPr>
            <p:cNvPr id="25" name="Freeform 25">
              <a:extLst>
                <a:ext uri="{FF2B5EF4-FFF2-40B4-BE49-F238E27FC236}">
                  <a16:creationId xmlns:a16="http://schemas.microsoft.com/office/drawing/2014/main" id="{80BB6D70-CB37-8B58-BF8D-B57490FDBD13}"/>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957F9FA7-328D-FE6C-55A1-DA2781802029}"/>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23F0A797-17ED-5836-B152-BD84A3F8D87E}"/>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99C1A84A-33F9-874C-D84F-7C260BAC1867}"/>
              </a:ext>
            </a:extLst>
          </p:cNvPr>
          <p:cNvSpPr/>
          <p:nvPr/>
        </p:nvSpPr>
        <p:spPr>
          <a:xfrm>
            <a:off x="10406351" y="46121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983A182D-1053-F75A-B1D5-840E6DC44DB8}"/>
              </a:ext>
            </a:extLst>
          </p:cNvPr>
          <p:cNvGrpSpPr/>
          <p:nvPr/>
        </p:nvGrpSpPr>
        <p:grpSpPr>
          <a:xfrm>
            <a:off x="10545333" y="3162300"/>
            <a:ext cx="845407" cy="845407"/>
            <a:chOff x="0" y="0"/>
            <a:chExt cx="812800" cy="812800"/>
          </a:xfrm>
        </p:grpSpPr>
        <p:sp>
          <p:nvSpPr>
            <p:cNvPr id="41" name="Freeform 41">
              <a:extLst>
                <a:ext uri="{FF2B5EF4-FFF2-40B4-BE49-F238E27FC236}">
                  <a16:creationId xmlns:a16="http://schemas.microsoft.com/office/drawing/2014/main" id="{3203AD28-2994-3E00-DDC4-FE82F86A622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6ECB1F32-775A-73BA-5AD3-4B1B28A1F14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7617BEFD-F921-3C91-331C-76013F3079A2}"/>
              </a:ext>
            </a:extLst>
          </p:cNvPr>
          <p:cNvSpPr txBox="1"/>
          <p:nvPr/>
        </p:nvSpPr>
        <p:spPr>
          <a:xfrm>
            <a:off x="10703297" y="319231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9F55A409-FCA5-8213-BDAE-435D0A69D05E}"/>
              </a:ext>
            </a:extLst>
          </p:cNvPr>
          <p:cNvSpPr txBox="1"/>
          <p:nvPr/>
        </p:nvSpPr>
        <p:spPr>
          <a:xfrm>
            <a:off x="9927420" y="4229100"/>
            <a:ext cx="2569380" cy="257763"/>
          </a:xfrm>
          <a:prstGeom prst="rect">
            <a:avLst/>
          </a:prstGeom>
        </p:spPr>
        <p:txBody>
          <a:bodyPr wrap="square" lIns="0" tIns="0" rIns="0" bIns="0" rtlCol="0" anchor="t">
            <a:spAutoFit/>
          </a:bodyPr>
          <a:lstStyle/>
          <a:p>
            <a:pPr lvl="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7" name="TextBox 47">
            <a:extLst>
              <a:ext uri="{FF2B5EF4-FFF2-40B4-BE49-F238E27FC236}">
                <a16:creationId xmlns:a16="http://schemas.microsoft.com/office/drawing/2014/main" id="{62C4BC36-D997-BCE4-5E0F-F8C187723756}"/>
              </a:ext>
            </a:extLst>
          </p:cNvPr>
          <p:cNvSpPr txBox="1"/>
          <p:nvPr/>
        </p:nvSpPr>
        <p:spPr>
          <a:xfrm>
            <a:off x="9525000" y="4873737"/>
            <a:ext cx="8157664" cy="2553263"/>
          </a:xfrm>
          <a:prstGeom prst="rect">
            <a:avLst/>
          </a:prstGeom>
        </p:spPr>
        <p:txBody>
          <a:bodyPr wrap="square" lIns="0" tIns="0" rIns="0" bIns="0" rtlCol="0" anchor="t">
            <a:spAutoFit/>
          </a:bodyPr>
          <a:lstStyle/>
          <a:p>
            <a:pPr marL="671513" marR="405765" lvl="1"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a:t>
            </a:r>
            <a:r>
              <a:rPr lang="ar-SA" sz="1699" spc="42" dirty="0" err="1">
                <a:solidFill>
                  <a:srgbClr val="242424"/>
                </a:solidFill>
                <a:latin typeface="IBM Plex Sans Arabic"/>
                <a:cs typeface="IBM Plex Sans Arabic"/>
                <a:rtl/>
              </a:rPr>
              <a:t>وزيع</a:t>
            </a:r>
            <a:r>
              <a:rPr lang="ar-MA" sz="1699" spc="42" dirty="0">
                <a:solidFill>
                  <a:srgbClr val="242424"/>
                </a:solidFill>
                <a:latin typeface="IBM Plex Sans Arabic"/>
                <a:cs typeface="IBM Plex Sans Arabic"/>
                <a:rtl/>
              </a:rPr>
              <a:t> الأستاذ(ة)</a:t>
            </a:r>
            <a:r>
              <a:rPr lang="ar-SA" sz="1699" spc="42" dirty="0">
                <a:solidFill>
                  <a:srgbClr val="242424"/>
                </a:solidFill>
                <a:latin typeface="IBM Plex Sans Arabic"/>
                <a:cs typeface="IBM Plex Sans Arabic"/>
                <a:rtl/>
              </a:rPr>
              <a:t> المتعلمين إلى مجموعات صغرى ودعوتهم لقراءة جداول الضرب بنفس الطريقة السالفة الذكر.</a:t>
            </a:r>
          </a:p>
          <a:p>
            <a:pPr marL="671513" marR="405765" lvl="1"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يمكن للأستاذ(ة) اقتراح تحديات بين المجموعات لاستظهار جداول الضرب:</a:t>
            </a:r>
          </a:p>
          <a:p>
            <a:pPr marL="671513" marR="405765" lvl="1"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تقترح إحدى المجموعات جداءً، وتطالب المجموعة المنافسة بالإجابة بسرعة، والفائز من يحصل على أعلى نقط من أصل 5 </a:t>
            </a:r>
            <a:r>
              <a:rPr lang="ar-SA" sz="1699" spc="42" dirty="0" err="1">
                <a:solidFill>
                  <a:srgbClr val="242424"/>
                </a:solidFill>
                <a:latin typeface="IBM Plex Sans Arabic"/>
                <a:cs typeface="IBM Plex Sans Arabic"/>
                <a:rtl/>
              </a:rPr>
              <a:t>جداءات</a:t>
            </a:r>
            <a:r>
              <a:rPr lang="ar-SA" sz="1699" spc="42" dirty="0">
                <a:solidFill>
                  <a:srgbClr val="242424"/>
                </a:solidFill>
                <a:latin typeface="IBM Plex Sans Arabic"/>
                <a:cs typeface="IBM Plex Sans Arabic"/>
                <a:rtl/>
              </a:rPr>
              <a:t> مثلا.</a:t>
            </a:r>
          </a:p>
          <a:p>
            <a:pPr marL="671513" marR="405765" lvl="1"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يطلب </a:t>
            </a:r>
            <a:r>
              <a:rPr lang="ar-MA" sz="1699" spc="42" dirty="0">
                <a:solidFill>
                  <a:srgbClr val="242424"/>
                </a:solidFill>
                <a:latin typeface="IBM Plex Sans Arabic"/>
                <a:cs typeface="IBM Plex Sans Arabic"/>
                <a:rtl/>
              </a:rPr>
              <a:t>الأستاذ(ة)</a:t>
            </a:r>
            <a:r>
              <a:rPr lang="ar-SA" sz="1699" spc="42" dirty="0">
                <a:solidFill>
                  <a:srgbClr val="242424"/>
                </a:solidFill>
                <a:latin typeface="IBM Plex Sans Arabic"/>
                <a:cs typeface="IBM Plex Sans Arabic"/>
                <a:rtl/>
              </a:rPr>
              <a:t> من المتعلمين أخذ الألواح ويعمل على إملاء </a:t>
            </a:r>
            <a:r>
              <a:rPr lang="ar-SA" sz="1699" spc="42" dirty="0" err="1">
                <a:solidFill>
                  <a:srgbClr val="242424"/>
                </a:solidFill>
                <a:latin typeface="IBM Plex Sans Arabic"/>
                <a:cs typeface="IBM Plex Sans Arabic"/>
                <a:rtl/>
              </a:rPr>
              <a:t>جداءات</a:t>
            </a:r>
            <a:r>
              <a:rPr lang="ar-SA" sz="1699" spc="42" dirty="0">
                <a:solidFill>
                  <a:srgbClr val="242424"/>
                </a:solidFill>
                <a:latin typeface="IBM Plex Sans Arabic"/>
                <a:cs typeface="IBM Plex Sans Arabic"/>
                <a:rtl/>
              </a:rPr>
              <a:t> يجيب عنها المتعلمون على الألواح؛ </a:t>
            </a:r>
          </a:p>
          <a:p>
            <a:pPr marL="671513" marR="405765" lvl="1"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يشجع المتعلمين على رصد تقدمهم في حفظ جداول الضرب بأنفسهم</a:t>
            </a:r>
            <a:r>
              <a:rPr lang="ar-MA" sz="1699" spc="42" dirty="0">
                <a:solidFill>
                  <a:srgbClr val="242424"/>
                </a:solidFill>
                <a:latin typeface="IBM Plex Sans Arabic"/>
                <a:cs typeface="IBM Plex Sans Arabic"/>
                <a:rtl/>
              </a:rPr>
              <a:t>.</a:t>
            </a:r>
            <a:endParaRPr lang="ar-EG" sz="1699" spc="42" dirty="0">
              <a:solidFill>
                <a:srgbClr val="242424"/>
              </a:solidFill>
              <a:latin typeface="IBM Plex Sans Arabic"/>
              <a:ea typeface="IBM Plex Sans Arabic"/>
              <a:cs typeface="IBM Plex Sans Arabic"/>
              <a:sym typeface="IBM Plex Sans Arabic"/>
              <a:rtl/>
            </a:endParaRPr>
          </a:p>
        </p:txBody>
      </p:sp>
      <p:sp>
        <p:nvSpPr>
          <p:cNvPr id="48" name="Freeform 48">
            <a:extLst>
              <a:ext uri="{FF2B5EF4-FFF2-40B4-BE49-F238E27FC236}">
                <a16:creationId xmlns:a16="http://schemas.microsoft.com/office/drawing/2014/main" id="{FC87528B-E92B-7024-F967-39FA1C666100}"/>
              </a:ext>
            </a:extLst>
          </p:cNvPr>
          <p:cNvSpPr/>
          <p:nvPr/>
        </p:nvSpPr>
        <p:spPr>
          <a:xfrm>
            <a:off x="1369059" y="4677434"/>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3E7C662A-D644-C719-CAF3-94E28A0BA697}"/>
              </a:ext>
            </a:extLst>
          </p:cNvPr>
          <p:cNvGrpSpPr/>
          <p:nvPr/>
        </p:nvGrpSpPr>
        <p:grpSpPr>
          <a:xfrm>
            <a:off x="2245290" y="3358531"/>
            <a:ext cx="845407" cy="845407"/>
            <a:chOff x="0" y="0"/>
            <a:chExt cx="812800" cy="812800"/>
          </a:xfrm>
        </p:grpSpPr>
        <p:sp>
          <p:nvSpPr>
            <p:cNvPr id="50" name="Freeform 50">
              <a:extLst>
                <a:ext uri="{FF2B5EF4-FFF2-40B4-BE49-F238E27FC236}">
                  <a16:creationId xmlns:a16="http://schemas.microsoft.com/office/drawing/2014/main" id="{DC01A371-24BD-0636-D4FF-C8C0815C34C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824E3652-6B9C-B9FB-D33F-4976CA6534D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E828A34C-5DA1-960B-921B-AAEB75559FE9}"/>
              </a:ext>
            </a:extLst>
          </p:cNvPr>
          <p:cNvSpPr txBox="1"/>
          <p:nvPr/>
        </p:nvSpPr>
        <p:spPr>
          <a:xfrm>
            <a:off x="2408816" y="3438740"/>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746773D0-CF0D-7168-2127-A971043654E2}"/>
              </a:ext>
            </a:extLst>
          </p:cNvPr>
          <p:cNvSpPr txBox="1"/>
          <p:nvPr/>
        </p:nvSpPr>
        <p:spPr>
          <a:xfrm>
            <a:off x="1069290" y="431457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FAF5ED70-7047-0FA4-BD06-EAC103284F42}"/>
              </a:ext>
            </a:extLst>
          </p:cNvPr>
          <p:cNvSpPr txBox="1"/>
          <p:nvPr/>
        </p:nvSpPr>
        <p:spPr>
          <a:xfrm>
            <a:off x="6031680" y="1831131"/>
            <a:ext cx="640908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حفظ جداول الضرب من 1 إلى 9 </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2A619026-1FF6-B228-3A8C-15B330EE1886}"/>
              </a:ext>
            </a:extLst>
          </p:cNvPr>
          <p:cNvSpPr txBox="1"/>
          <p:nvPr/>
        </p:nvSpPr>
        <p:spPr>
          <a:xfrm>
            <a:off x="696504" y="4906387"/>
            <a:ext cx="4310260" cy="3374001"/>
          </a:xfrm>
          <a:prstGeom prst="rect">
            <a:avLst/>
          </a:prstGeom>
        </p:spPr>
        <p:txBody>
          <a:bodyPr wrap="square" lIns="0" tIns="0" rIns="0" bIns="0" rtlCol="0" anchor="t">
            <a:spAutoFit/>
          </a:bodyPr>
          <a:lstStyle/>
          <a:p>
            <a:pPr marL="671513" lvl="1" indent="-428625" algn="just"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يوجه </a:t>
            </a:r>
            <a:r>
              <a:rPr lang="ar-MA" sz="1699" spc="42">
                <a:solidFill>
                  <a:srgbClr val="242424"/>
                </a:solidFill>
                <a:latin typeface="IBM Plex Sans Arabic"/>
                <a:cs typeface="IBM Plex Sans Arabic"/>
                <a:sym typeface="IBM Plex Sans Arabic"/>
                <a:rtl/>
              </a:rPr>
              <a:t>الأستاذ</a:t>
            </a:r>
            <a:r>
              <a:rPr lang="ar-EG" sz="1699" spc="42">
                <a:solidFill>
                  <a:srgbClr val="242424"/>
                </a:solidFill>
                <a:latin typeface="IBM Plex Sans Arabic"/>
                <a:cs typeface="IBM Plex Sans Arabic"/>
                <a:sym typeface="IBM Plex Sans Arabic"/>
                <a:rtl/>
              </a:rPr>
              <a:t>(</a:t>
            </a:r>
            <a:r>
              <a:rPr lang="ar-EG" sz="1699" spc="42" dirty="0">
                <a:solidFill>
                  <a:srgbClr val="242424"/>
                </a:solidFill>
                <a:latin typeface="IBM Plex Sans Arabic"/>
                <a:cs typeface="IBM Plex Sans Arabic"/>
                <a:sym typeface="IBM Plex Sans Arabic"/>
                <a:rtl/>
              </a:rPr>
              <a:t>ة) المتعلمين إلى إنجاز سلسلة الحساب الذهني  المقترحة في كراسة الدعم.</a:t>
            </a:r>
          </a:p>
          <a:p>
            <a:pPr marL="671513" lvl="1" indent="-428625" algn="just"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يسجل المتعلمون الوقت المستغرق في الإنجاز لتحفيزهم على الرفع من سرعتهم ومن درجة تحكمهم في جداول الضرب؛</a:t>
            </a:r>
          </a:p>
          <a:p>
            <a:pPr marL="671513" lvl="1" indent="-428625" algn="just"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يتحقق المتعلمون بشكل فردي من صحة إنجازاتهم بالعودة إلى جداول الضرب؛ </a:t>
            </a:r>
          </a:p>
          <a:p>
            <a:pPr marL="671513" lvl="1" indent="-428625" algn="just"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يتبادل المتعلمون إنجازاتهم ثنائيا للتحقق المتبادل</a:t>
            </a:r>
            <a:r>
              <a:rPr lang="ar-MA" sz="1699" spc="42" dirty="0">
                <a:solidFill>
                  <a:srgbClr val="242424"/>
                </a:solidFill>
                <a:latin typeface="IBM Plex Sans Arabic"/>
                <a:cs typeface="IBM Plex Sans Arabic"/>
                <a:sym typeface="IBM Plex Sans Arabic"/>
                <a:rtl/>
              </a:rPr>
              <a:t>.</a:t>
            </a:r>
            <a:r>
              <a:rPr lang="ar-EG" sz="1699" spc="42" dirty="0">
                <a:solidFill>
                  <a:srgbClr val="242424"/>
                </a:solidFill>
                <a:latin typeface="IBM Plex Sans Arabic"/>
                <a:cs typeface="IBM Plex Sans Arabic"/>
                <a:sym typeface="IBM Plex Sans Arabic"/>
                <a:rtl/>
              </a:rPr>
              <a:t> </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002778D7-98E9-82D1-D793-871A19D250F2}"/>
              </a:ext>
            </a:extLst>
          </p:cNvPr>
          <p:cNvGrpSpPr/>
          <p:nvPr/>
        </p:nvGrpSpPr>
        <p:grpSpPr>
          <a:xfrm rot="5400000">
            <a:off x="12567332" y="1806172"/>
            <a:ext cx="1569555" cy="839931"/>
            <a:chOff x="0" y="0"/>
            <a:chExt cx="1223127" cy="654544"/>
          </a:xfrm>
        </p:grpSpPr>
        <p:sp>
          <p:nvSpPr>
            <p:cNvPr id="58" name="Freeform 58">
              <a:extLst>
                <a:ext uri="{FF2B5EF4-FFF2-40B4-BE49-F238E27FC236}">
                  <a16:creationId xmlns:a16="http://schemas.microsoft.com/office/drawing/2014/main" id="{CECA8CEE-E4D4-25FF-13F2-626D5082F4F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9BF0987-B2C0-75E0-4EE1-D0F65701288F}"/>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009A3B4B-F07B-476C-AAFC-9D86BF7BA23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5527E6FD-148A-4DF9-3F0E-9D4BB8F86FF9}"/>
              </a:ext>
            </a:extLst>
          </p:cNvPr>
          <p:cNvSpPr txBox="1"/>
          <p:nvPr/>
        </p:nvSpPr>
        <p:spPr>
          <a:xfrm rot="5400000">
            <a:off x="12119950" y="200814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CFB4BE0D-DCBD-6999-8CB5-AD7DCDC3AA2A}"/>
              </a:ext>
            </a:extLst>
          </p:cNvPr>
          <p:cNvGrpSpPr/>
          <p:nvPr/>
        </p:nvGrpSpPr>
        <p:grpSpPr>
          <a:xfrm>
            <a:off x="440282" y="624521"/>
            <a:ext cx="4346583" cy="1649005"/>
            <a:chOff x="0" y="0"/>
            <a:chExt cx="2856354" cy="1074441"/>
          </a:xfrm>
        </p:grpSpPr>
        <p:sp>
          <p:nvSpPr>
            <p:cNvPr id="63" name="Freeform 63">
              <a:extLst>
                <a:ext uri="{FF2B5EF4-FFF2-40B4-BE49-F238E27FC236}">
                  <a16:creationId xmlns:a16="http://schemas.microsoft.com/office/drawing/2014/main" id="{2060F1E1-7CAD-BB9F-DBA6-6DB4F8D1E63F}"/>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7F87C3AA-7DC1-2D35-DEA0-B2807C37960A}"/>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618DD47A-AD0A-1F3E-D4E3-9F25B46036BD}"/>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310B2028-4C87-0C4F-3D74-C25A6346430E}"/>
              </a:ext>
            </a:extLst>
          </p:cNvPr>
          <p:cNvGrpSpPr/>
          <p:nvPr/>
        </p:nvGrpSpPr>
        <p:grpSpPr>
          <a:xfrm>
            <a:off x="1004160" y="341233"/>
            <a:ext cx="2671204" cy="566577"/>
            <a:chOff x="0" y="0"/>
            <a:chExt cx="1755380" cy="372326"/>
          </a:xfrm>
        </p:grpSpPr>
        <p:sp>
          <p:nvSpPr>
            <p:cNvPr id="67" name="Freeform 67">
              <a:extLst>
                <a:ext uri="{FF2B5EF4-FFF2-40B4-BE49-F238E27FC236}">
                  <a16:creationId xmlns:a16="http://schemas.microsoft.com/office/drawing/2014/main" id="{5D27BBAC-3400-81F0-8890-C8E32B8FF6E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9727E410-647F-F608-9D14-596CEFD4C9A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107D58B4-D5F5-AABA-360C-F75275C9125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1F7679A3-B870-13F8-2F54-14FA5AA30094}"/>
              </a:ext>
            </a:extLst>
          </p:cNvPr>
          <p:cNvSpPr txBox="1"/>
          <p:nvPr/>
        </p:nvSpPr>
        <p:spPr>
          <a:xfrm>
            <a:off x="1074422" y="52086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A5C9F1B-AF59-4B19-251C-842AA5B5CFF9}"/>
              </a:ext>
            </a:extLst>
          </p:cNvPr>
          <p:cNvSpPr txBox="1"/>
          <p:nvPr/>
        </p:nvSpPr>
        <p:spPr>
          <a:xfrm>
            <a:off x="605787" y="10087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 - أقلام - سبورة</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F5454ABD-94A1-9614-3571-743AD1E9F81A}"/>
              </a:ext>
            </a:extLst>
          </p:cNvPr>
          <p:cNvGrpSpPr/>
          <p:nvPr/>
        </p:nvGrpSpPr>
        <p:grpSpPr>
          <a:xfrm>
            <a:off x="14300219" y="755621"/>
            <a:ext cx="3444840" cy="1635002"/>
            <a:chOff x="0" y="0"/>
            <a:chExt cx="2263775" cy="1074441"/>
          </a:xfrm>
        </p:grpSpPr>
        <p:sp>
          <p:nvSpPr>
            <p:cNvPr id="73" name="Freeform 73">
              <a:extLst>
                <a:ext uri="{FF2B5EF4-FFF2-40B4-BE49-F238E27FC236}">
                  <a16:creationId xmlns:a16="http://schemas.microsoft.com/office/drawing/2014/main" id="{19FC9455-8F75-410A-49A1-BC40FDFEB8E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3E25B910-B952-CD03-471A-178B6E87992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2C902C25-7E76-550D-D27D-EB3955F72B7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1552EE4D-7C17-CC46-2173-CA048247E964}"/>
              </a:ext>
            </a:extLst>
          </p:cNvPr>
          <p:cNvGrpSpPr/>
          <p:nvPr/>
        </p:nvGrpSpPr>
        <p:grpSpPr>
          <a:xfrm>
            <a:off x="14687037" y="484804"/>
            <a:ext cx="2671204" cy="566577"/>
            <a:chOff x="0" y="0"/>
            <a:chExt cx="1755380" cy="372326"/>
          </a:xfrm>
        </p:grpSpPr>
        <p:sp>
          <p:nvSpPr>
            <p:cNvPr id="77" name="Freeform 77">
              <a:extLst>
                <a:ext uri="{FF2B5EF4-FFF2-40B4-BE49-F238E27FC236}">
                  <a16:creationId xmlns:a16="http://schemas.microsoft.com/office/drawing/2014/main" id="{348D0DD3-6ABD-75B8-3A8C-8A761D7B95C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1FFCB679-E118-0474-F400-E3929E94785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5823E7D9-3072-3DEC-E112-0556707D488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5233867E-28EE-7C93-8A58-C4139AC51EC0}"/>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دقائق</a:t>
            </a:r>
          </a:p>
        </p:txBody>
      </p:sp>
      <p:sp>
        <p:nvSpPr>
          <p:cNvPr id="81" name="TextBox 81">
            <a:extLst>
              <a:ext uri="{FF2B5EF4-FFF2-40B4-BE49-F238E27FC236}">
                <a16:creationId xmlns:a16="http://schemas.microsoft.com/office/drawing/2014/main" id="{2BF99146-2D5F-55E3-4AA7-BD6E32D2C9A1}"/>
              </a:ext>
            </a:extLst>
          </p:cNvPr>
          <p:cNvSpPr txBox="1"/>
          <p:nvPr/>
        </p:nvSpPr>
        <p:spPr>
          <a:xfrm>
            <a:off x="14869082" y="64378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2" name="Freeform 7">
            <a:extLst>
              <a:ext uri="{FF2B5EF4-FFF2-40B4-BE49-F238E27FC236}">
                <a16:creationId xmlns:a16="http://schemas.microsoft.com/office/drawing/2014/main" id="{2BCAF9D8-B96B-2A54-F7CE-CAC1CFA3A8B3}"/>
              </a:ext>
            </a:extLst>
          </p:cNvPr>
          <p:cNvSpPr/>
          <p:nvPr/>
        </p:nvSpPr>
        <p:spPr>
          <a:xfrm rot="21304290" flipV="1">
            <a:off x="9393825" y="2696189"/>
            <a:ext cx="1229569" cy="701522"/>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6" name="Group 12">
            <a:extLst>
              <a:ext uri="{FF2B5EF4-FFF2-40B4-BE49-F238E27FC236}">
                <a16:creationId xmlns:a16="http://schemas.microsoft.com/office/drawing/2014/main" id="{35570526-C320-C7C0-EB3E-5129EF336558}"/>
              </a:ext>
            </a:extLst>
          </p:cNvPr>
          <p:cNvGrpSpPr/>
          <p:nvPr/>
        </p:nvGrpSpPr>
        <p:grpSpPr>
          <a:xfrm>
            <a:off x="591800" y="9002444"/>
            <a:ext cx="17467600" cy="1098379"/>
            <a:chOff x="0" y="0"/>
            <a:chExt cx="2269920" cy="2496304"/>
          </a:xfrm>
        </p:grpSpPr>
        <p:sp>
          <p:nvSpPr>
            <p:cNvPr id="7" name="Freeform 13">
              <a:extLst>
                <a:ext uri="{FF2B5EF4-FFF2-40B4-BE49-F238E27FC236}">
                  <a16:creationId xmlns:a16="http://schemas.microsoft.com/office/drawing/2014/main" id="{0E38E92A-917B-EDE7-9A4F-6EE3DFEA41D7}"/>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2" name="Freeform 14">
              <a:extLst>
                <a:ext uri="{FF2B5EF4-FFF2-40B4-BE49-F238E27FC236}">
                  <a16:creationId xmlns:a16="http://schemas.microsoft.com/office/drawing/2014/main" id="{EED7EFCE-9ACB-046F-86FC-0244C8EDDD82}"/>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3" name="Freeform 15">
              <a:extLst>
                <a:ext uri="{FF2B5EF4-FFF2-40B4-BE49-F238E27FC236}">
                  <a16:creationId xmlns:a16="http://schemas.microsoft.com/office/drawing/2014/main" id="{E2206E55-6132-7B17-CF1E-95771335FBEA}"/>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14" name="TextBox 47">
            <a:extLst>
              <a:ext uri="{FF2B5EF4-FFF2-40B4-BE49-F238E27FC236}">
                <a16:creationId xmlns:a16="http://schemas.microsoft.com/office/drawing/2014/main" id="{3A9E6BDB-E07A-506E-7F82-AA4C78272EDC}"/>
              </a:ext>
            </a:extLst>
          </p:cNvPr>
          <p:cNvSpPr txBox="1"/>
          <p:nvPr/>
        </p:nvSpPr>
        <p:spPr>
          <a:xfrm>
            <a:off x="1003833" y="9121208"/>
            <a:ext cx="15927378" cy="911788"/>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a:t>
            </a:r>
            <a:r>
              <a:rPr lang="ar-MA" sz="1699" spc="42" dirty="0">
                <a:solidFill>
                  <a:srgbClr val="242424"/>
                </a:solidFill>
                <a:latin typeface="IBM Plex Sans Arabic"/>
                <a:ea typeface="IBM Plex Sans Arabic"/>
                <a:cs typeface="IBM Plex Sans Arabic"/>
                <a:sym typeface="IBM Plex Sans Arabic"/>
                <a:rtl/>
              </a:rPr>
              <a:t>الأستاذ(ة) </a:t>
            </a:r>
            <a:r>
              <a:rPr lang="ar-EG" sz="1699" spc="42" dirty="0">
                <a:solidFill>
                  <a:srgbClr val="242424"/>
                </a:solidFill>
                <a:latin typeface="IBM Plex Sans Arabic"/>
                <a:ea typeface="IBM Plex Sans Arabic"/>
                <a:cs typeface="IBM Plex Sans Arabic"/>
                <a:sym typeface="IBM Plex Sans Arabic"/>
                <a:rtl/>
              </a:rPr>
              <a:t>على:</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توطين نشاط قراءة جداول الضرب الخاصة بكل مستوى يوميا لمدة 5 إلى 7  دقائق كنشاط اعتيادي مواز للاشتغال على عمليات الضرب والقسمة.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التطبيق الشفوي لجداول الضرب بتوظيف خرائط ذهنية.</a:t>
            </a:r>
          </a:p>
        </p:txBody>
      </p:sp>
      <p:grpSp>
        <p:nvGrpSpPr>
          <p:cNvPr id="15" name="Group 76">
            <a:extLst>
              <a:ext uri="{FF2B5EF4-FFF2-40B4-BE49-F238E27FC236}">
                <a16:creationId xmlns:a16="http://schemas.microsoft.com/office/drawing/2014/main" id="{E50416D2-1762-9F7A-F475-583A0FEF7A50}"/>
              </a:ext>
            </a:extLst>
          </p:cNvPr>
          <p:cNvGrpSpPr/>
          <p:nvPr/>
        </p:nvGrpSpPr>
        <p:grpSpPr>
          <a:xfrm>
            <a:off x="8047555" y="8501203"/>
            <a:ext cx="2671204" cy="680897"/>
            <a:chOff x="0" y="0"/>
            <a:chExt cx="1755380" cy="372326"/>
          </a:xfrm>
        </p:grpSpPr>
        <p:sp>
          <p:nvSpPr>
            <p:cNvPr id="16" name="Freeform 77">
              <a:extLst>
                <a:ext uri="{FF2B5EF4-FFF2-40B4-BE49-F238E27FC236}">
                  <a16:creationId xmlns:a16="http://schemas.microsoft.com/office/drawing/2014/main" id="{9DC07696-75AC-9B11-883F-A90C6E8BFA3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7" name="Freeform 78">
              <a:extLst>
                <a:ext uri="{FF2B5EF4-FFF2-40B4-BE49-F238E27FC236}">
                  <a16:creationId xmlns:a16="http://schemas.microsoft.com/office/drawing/2014/main" id="{BED2D65D-97C8-EBEE-F1CB-76C36C17095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8" name="Freeform 79">
              <a:extLst>
                <a:ext uri="{FF2B5EF4-FFF2-40B4-BE49-F238E27FC236}">
                  <a16:creationId xmlns:a16="http://schemas.microsoft.com/office/drawing/2014/main" id="{8AA50090-9212-801D-6307-0A1C1B110F8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9" name="TextBox 81">
            <a:extLst>
              <a:ext uri="{FF2B5EF4-FFF2-40B4-BE49-F238E27FC236}">
                <a16:creationId xmlns:a16="http://schemas.microsoft.com/office/drawing/2014/main" id="{F22DB362-E541-6BF7-8F1E-3CD1311FD61A}"/>
              </a:ext>
            </a:extLst>
          </p:cNvPr>
          <p:cNvSpPr txBox="1"/>
          <p:nvPr/>
        </p:nvSpPr>
        <p:spPr>
          <a:xfrm>
            <a:off x="8229600" y="8649339"/>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4" name="TextBox 3">
            <a:extLst>
              <a:ext uri="{FF2B5EF4-FFF2-40B4-BE49-F238E27FC236}">
                <a16:creationId xmlns:a16="http://schemas.microsoft.com/office/drawing/2014/main" id="{55F05298-C746-B569-8548-665636D49BE4}"/>
              </a:ext>
            </a:extLst>
          </p:cNvPr>
          <p:cNvSpPr txBox="1"/>
          <p:nvPr/>
        </p:nvSpPr>
        <p:spPr>
          <a:xfrm>
            <a:off x="4726327" y="495300"/>
            <a:ext cx="8785085" cy="1303242"/>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جداول الضرب</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pic>
        <p:nvPicPr>
          <p:cNvPr id="30" name="Image 29">
            <a:extLst>
              <a:ext uri="{FF2B5EF4-FFF2-40B4-BE49-F238E27FC236}">
                <a16:creationId xmlns:a16="http://schemas.microsoft.com/office/drawing/2014/main" id="{65C8D039-24DF-2F97-6674-6467D71CB890}"/>
              </a:ext>
            </a:extLst>
          </p:cNvPr>
          <p:cNvPicPr>
            <a:picLocks noChangeAspect="1"/>
          </p:cNvPicPr>
          <p:nvPr/>
        </p:nvPicPr>
        <p:blipFill>
          <a:blip r:embed="rId7"/>
          <a:stretch>
            <a:fillRect/>
          </a:stretch>
        </p:blipFill>
        <p:spPr>
          <a:xfrm>
            <a:off x="5407795" y="3905496"/>
            <a:ext cx="4193405" cy="4377249"/>
          </a:xfrm>
          <a:prstGeom prst="rect">
            <a:avLst/>
          </a:prstGeom>
        </p:spPr>
      </p:pic>
    </p:spTree>
    <p:extLst>
      <p:ext uri="{BB962C8B-B14F-4D97-AF65-F5344CB8AC3E}">
        <p14:creationId xmlns:p14="http://schemas.microsoft.com/office/powerpoint/2010/main" val="31717476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00F52-5B39-25AC-22E8-7F5447FCF24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E765099-32EB-20BE-ABBD-7C9904F9A5DA}"/>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27D6AA35-7C10-8AA4-BE71-DCF88663C05E}"/>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2955BD2D-63F5-5FAD-64F4-6CEE326F367C}"/>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0E574C1B-E2DF-C2B8-50C6-5906A7D1B7F1}"/>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FF21AA56-C0A1-9F02-9E06-180DE0555C04}"/>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182DE610-14F9-60CA-5499-2685062D5527}"/>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6</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1818101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DB2F4-BA24-F98B-D13B-E356300C0A6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FBD973F-4AC4-B20E-4FDA-AA14F284F06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E52D42AA-B025-933F-C437-BAE6EC2A6E32}"/>
              </a:ext>
            </a:extLst>
          </p:cNvPr>
          <p:cNvSpPr/>
          <p:nvPr/>
        </p:nvSpPr>
        <p:spPr>
          <a:xfrm rot="1520147" flipV="1">
            <a:off x="13638644" y="3028501"/>
            <a:ext cx="20500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C3DD1E0F-8C46-9BE8-1B4D-3C218E2CF8C9}"/>
              </a:ext>
            </a:extLst>
          </p:cNvPr>
          <p:cNvGrpSpPr/>
          <p:nvPr/>
        </p:nvGrpSpPr>
        <p:grpSpPr>
          <a:xfrm>
            <a:off x="5352754" y="1478565"/>
            <a:ext cx="7517550" cy="1842095"/>
            <a:chOff x="0" y="0"/>
            <a:chExt cx="3172940" cy="796749"/>
          </a:xfrm>
        </p:grpSpPr>
        <p:sp>
          <p:nvSpPr>
            <p:cNvPr id="9" name="Freeform 9">
              <a:extLst>
                <a:ext uri="{FF2B5EF4-FFF2-40B4-BE49-F238E27FC236}">
                  <a16:creationId xmlns:a16="http://schemas.microsoft.com/office/drawing/2014/main" id="{58DEFF33-042B-A18D-3D23-7FB08B3AAE9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5A9BD12A-0ED5-970F-1656-CA3AB0B1F3D0}"/>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8FE05B58-B0FD-833A-E466-D0B9D9567D08}"/>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A05119F1-E36C-07EC-649B-FC77990B5E46}"/>
              </a:ext>
            </a:extLst>
          </p:cNvPr>
          <p:cNvGrpSpPr/>
          <p:nvPr/>
        </p:nvGrpSpPr>
        <p:grpSpPr>
          <a:xfrm>
            <a:off x="3972723" y="4164563"/>
            <a:ext cx="9799353" cy="5485068"/>
            <a:chOff x="0" y="0"/>
            <a:chExt cx="2269920" cy="2496304"/>
          </a:xfrm>
        </p:grpSpPr>
        <p:sp>
          <p:nvSpPr>
            <p:cNvPr id="13" name="Freeform 13">
              <a:extLst>
                <a:ext uri="{FF2B5EF4-FFF2-40B4-BE49-F238E27FC236}">
                  <a16:creationId xmlns:a16="http://schemas.microsoft.com/office/drawing/2014/main" id="{7C5DCD93-5D50-CAB6-CC26-354ED6E58CE2}"/>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FF24A6B9-66F1-08D1-2369-3C0F208602E1}"/>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C96E62AC-E090-C013-2BFF-4A9A3A813067}"/>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E45EA0D2-C62D-5C0F-A6D5-E61390579373}"/>
              </a:ext>
            </a:extLst>
          </p:cNvPr>
          <p:cNvGrpSpPr/>
          <p:nvPr/>
        </p:nvGrpSpPr>
        <p:grpSpPr>
          <a:xfrm>
            <a:off x="14091548" y="4127762"/>
            <a:ext cx="3736418" cy="5523428"/>
            <a:chOff x="0" y="0"/>
            <a:chExt cx="1922617" cy="2496304"/>
          </a:xfrm>
        </p:grpSpPr>
        <p:sp>
          <p:nvSpPr>
            <p:cNvPr id="17" name="Freeform 17">
              <a:extLst>
                <a:ext uri="{FF2B5EF4-FFF2-40B4-BE49-F238E27FC236}">
                  <a16:creationId xmlns:a16="http://schemas.microsoft.com/office/drawing/2014/main" id="{75602AC3-97D0-F4FA-768F-45A080F7CA10}"/>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2EB63F14-894D-8200-CF16-508D2316BB99}"/>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52A4CABD-2E1F-BA7A-7FA1-75AD508EC2AE}"/>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0A52F1C8-4C8E-F34B-7495-53062584C5D0}"/>
              </a:ext>
            </a:extLst>
          </p:cNvPr>
          <p:cNvSpPr/>
          <p:nvPr/>
        </p:nvSpPr>
        <p:spPr>
          <a:xfrm>
            <a:off x="7642574" y="52750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2604C855-E5E4-8F84-9FC2-3E11EF432D1A}"/>
              </a:ext>
            </a:extLst>
          </p:cNvPr>
          <p:cNvGrpSpPr/>
          <p:nvPr/>
        </p:nvGrpSpPr>
        <p:grpSpPr>
          <a:xfrm>
            <a:off x="8153400" y="3783790"/>
            <a:ext cx="845407" cy="845407"/>
            <a:chOff x="0" y="0"/>
            <a:chExt cx="812800" cy="812800"/>
          </a:xfrm>
        </p:grpSpPr>
        <p:sp>
          <p:nvSpPr>
            <p:cNvPr id="30" name="Freeform 30">
              <a:extLst>
                <a:ext uri="{FF2B5EF4-FFF2-40B4-BE49-F238E27FC236}">
                  <a16:creationId xmlns:a16="http://schemas.microsoft.com/office/drawing/2014/main" id="{53664934-9588-10EC-DC2A-C19AC8C2EA5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073D1640-3324-05EC-2889-4D507D76794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9D10A12C-3605-8997-9DED-49AC5C02FAAB}"/>
              </a:ext>
            </a:extLst>
          </p:cNvPr>
          <p:cNvSpPr txBox="1"/>
          <p:nvPr/>
        </p:nvSpPr>
        <p:spPr>
          <a:xfrm>
            <a:off x="7391400" y="493269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81871F8D-9E89-527F-4FA3-9BB7425BB021}"/>
              </a:ext>
            </a:extLst>
          </p:cNvPr>
          <p:cNvSpPr/>
          <p:nvPr/>
        </p:nvSpPr>
        <p:spPr>
          <a:xfrm>
            <a:off x="15051624" y="52382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F88B548A-FF36-D9A6-A5E6-BECE4DEBD93B}"/>
              </a:ext>
            </a:extLst>
          </p:cNvPr>
          <p:cNvGrpSpPr/>
          <p:nvPr/>
        </p:nvGrpSpPr>
        <p:grpSpPr>
          <a:xfrm>
            <a:off x="15529823" y="3707590"/>
            <a:ext cx="845407" cy="845407"/>
            <a:chOff x="0" y="0"/>
            <a:chExt cx="812800" cy="812800"/>
          </a:xfrm>
        </p:grpSpPr>
        <p:sp>
          <p:nvSpPr>
            <p:cNvPr id="35" name="Freeform 35">
              <a:extLst>
                <a:ext uri="{FF2B5EF4-FFF2-40B4-BE49-F238E27FC236}">
                  <a16:creationId xmlns:a16="http://schemas.microsoft.com/office/drawing/2014/main" id="{347F7A6C-0A26-1DEF-0888-C286F2E64A7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20F52AAB-62FC-96BD-CA51-210C5663AAB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2F5EA4FF-141C-1977-912B-302A0025123F}"/>
              </a:ext>
            </a:extLst>
          </p:cNvPr>
          <p:cNvSpPr txBox="1"/>
          <p:nvPr/>
        </p:nvSpPr>
        <p:spPr>
          <a:xfrm>
            <a:off x="14664190" y="49160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2AB7F685-7ED4-52C1-6B00-291576A842C4}"/>
              </a:ext>
            </a:extLst>
          </p:cNvPr>
          <p:cNvSpPr txBox="1"/>
          <p:nvPr/>
        </p:nvSpPr>
        <p:spPr>
          <a:xfrm>
            <a:off x="14300219" y="593876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a:t>
            </a:r>
            <a:r>
              <a:rPr lang="ar-EG" sz="1699" spc="42" dirty="0" err="1">
                <a:solidFill>
                  <a:srgbClr val="242424"/>
                </a:solidFill>
                <a:latin typeface="IBM Plex Sans Arabic"/>
                <a:ea typeface="IBM Plex Sans Arabic"/>
                <a:cs typeface="IBM Plex Sans Arabic"/>
                <a:sym typeface="IBM Plex Sans Arabic"/>
                <a:rtl/>
              </a:rPr>
              <a:t>الديداكتيكية</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9A8B7D9C-9099-48A6-44CD-247EB059E7AC}"/>
              </a:ext>
            </a:extLst>
          </p:cNvPr>
          <p:cNvSpPr txBox="1"/>
          <p:nvPr/>
        </p:nvSpPr>
        <p:spPr>
          <a:xfrm>
            <a:off x="8309719" y="381380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7924D723-2BBA-5331-95E3-5B669D8EBD97}"/>
              </a:ext>
            </a:extLst>
          </p:cNvPr>
          <p:cNvSpPr txBox="1"/>
          <p:nvPr/>
        </p:nvSpPr>
        <p:spPr>
          <a:xfrm>
            <a:off x="15682223" y="372900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18503DB1-5231-9DBE-41ED-83CE6B8EF9E7}"/>
              </a:ext>
            </a:extLst>
          </p:cNvPr>
          <p:cNvSpPr txBox="1"/>
          <p:nvPr/>
        </p:nvSpPr>
        <p:spPr>
          <a:xfrm>
            <a:off x="5455336" y="2043551"/>
            <a:ext cx="7193864"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كتابة الأعداد كتابة مفككة مع تحديد القيمة المكانية لكل رقم.</a:t>
            </a:r>
          </a:p>
        </p:txBody>
      </p:sp>
      <p:sp>
        <p:nvSpPr>
          <p:cNvPr id="55" name="TextBox 55">
            <a:extLst>
              <a:ext uri="{FF2B5EF4-FFF2-40B4-BE49-F238E27FC236}">
                <a16:creationId xmlns:a16="http://schemas.microsoft.com/office/drawing/2014/main" id="{176ADC68-4826-1FCA-0194-FB77350816B1}"/>
              </a:ext>
            </a:extLst>
          </p:cNvPr>
          <p:cNvSpPr txBox="1"/>
          <p:nvPr/>
        </p:nvSpPr>
        <p:spPr>
          <a:xfrm>
            <a:off x="4130471" y="5744546"/>
            <a:ext cx="9319378" cy="2257349"/>
          </a:xfrm>
          <a:prstGeom prst="rect">
            <a:avLst/>
          </a:prstGeom>
        </p:spPr>
        <p:txBody>
          <a:bodyPr wrap="square" lIns="0" tIns="0" rIns="0" bIns="0" rtlCol="0" anchor="t">
            <a:spAutoFit/>
          </a:bodyPr>
          <a:lstStyle/>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يقدم للمتعلمين عددا معينا. مثلا:  1753 (يتم التدرج في تقديم الأعداد حسب المستويات المعنية)</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يسأل المتعلمين عن الكتابة المفككة، أو عن الأرقام المكونة لهذا العدد. </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يقدم </a:t>
            </a:r>
            <a:r>
              <a:rPr lang="ar-MA" sz="1699" spc="42" dirty="0">
                <a:solidFill>
                  <a:srgbClr val="242424"/>
                </a:solidFill>
                <a:latin typeface="IBM Plex Sans Arabic"/>
                <a:cs typeface="IBM Plex Sans Arabic"/>
                <a:sym typeface="IBM Plex Sans Arabic"/>
                <a:rtl/>
              </a:rPr>
              <a:t>الأستاذ(ة)</a:t>
            </a:r>
            <a:r>
              <a:rPr lang="ar-EG" sz="1699" spc="42" dirty="0">
                <a:solidFill>
                  <a:srgbClr val="242424"/>
                </a:solidFill>
                <a:latin typeface="IBM Plex Sans Arabic"/>
                <a:cs typeface="IBM Plex Sans Arabic"/>
                <a:sym typeface="IBM Plex Sans Arabic"/>
                <a:rtl/>
              </a:rPr>
              <a:t> الكتابة المفككة، ويشرح للمتعلمين عملية التفكيك. (1000+700+50+3)</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بعد إعادة الشرح للفصل بأكمله مرتين أو ثلاثة مع الحرص على تنويع الأمثلة، يقوم بوضع جميع البطاقات على الأرض.</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D60435EC-1EF7-6083-242B-5F79605DC45B}"/>
              </a:ext>
            </a:extLst>
          </p:cNvPr>
          <p:cNvGrpSpPr/>
          <p:nvPr/>
        </p:nvGrpSpPr>
        <p:grpSpPr>
          <a:xfrm rot="5400000">
            <a:off x="12567332" y="1881357"/>
            <a:ext cx="1569555" cy="839931"/>
            <a:chOff x="0" y="0"/>
            <a:chExt cx="1223127" cy="654544"/>
          </a:xfrm>
        </p:grpSpPr>
        <p:sp>
          <p:nvSpPr>
            <p:cNvPr id="58" name="Freeform 58">
              <a:extLst>
                <a:ext uri="{FF2B5EF4-FFF2-40B4-BE49-F238E27FC236}">
                  <a16:creationId xmlns:a16="http://schemas.microsoft.com/office/drawing/2014/main" id="{46671196-CE62-35EC-FE23-401D2FDCDF2A}"/>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92EC148F-5475-9FDF-7346-CD7BAE249250}"/>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6424246-591D-1D9C-E0CA-FDE8DC8001A8}"/>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BA55811E-DADB-F83A-818D-34B0D64A1894}"/>
              </a:ext>
            </a:extLst>
          </p:cNvPr>
          <p:cNvSpPr txBox="1"/>
          <p:nvPr/>
        </p:nvSpPr>
        <p:spPr>
          <a:xfrm rot="5400000">
            <a:off x="12119950" y="2066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2BF9E3A6-E245-A233-9F05-731821560B9C}"/>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78CDF99E-7A87-D3B3-49F3-8326D4D3C91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8DA6C801-A596-F029-9F96-567E78E403A1}"/>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A9AB6323-DCA1-2FB0-A9EA-92EE9B18DBF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0C1A51C8-D9D7-4630-9BC0-36910AA19A98}"/>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D2B7E6C2-9BCE-1AF6-74B9-FB1033157F2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B898AB65-9CD6-4D13-0944-B822A73C65C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83A49162-DE30-A611-2A0E-167C6844046B}"/>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8547E011-BDEA-5948-B0C7-7C62874DE49D}"/>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B28AE98B-37DD-FDBA-415D-C77DB6BC6B5C}"/>
              </a:ext>
            </a:extLst>
          </p:cNvPr>
          <p:cNvSpPr txBox="1"/>
          <p:nvPr/>
        </p:nvSpPr>
        <p:spPr>
          <a:xfrm>
            <a:off x="677947" y="1382508"/>
            <a:ext cx="3436853" cy="1170192"/>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بطاقات التركيب  (1-9, 10-90 ,100-900, 1000-9000)  وطباشير/ أقلام.</a:t>
            </a:r>
          </a:p>
        </p:txBody>
      </p:sp>
      <p:grpSp>
        <p:nvGrpSpPr>
          <p:cNvPr id="72" name="Group 72">
            <a:extLst>
              <a:ext uri="{FF2B5EF4-FFF2-40B4-BE49-F238E27FC236}">
                <a16:creationId xmlns:a16="http://schemas.microsoft.com/office/drawing/2014/main" id="{113C376F-07FD-E0FC-1908-55F8E1F5AE8E}"/>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AB8A8162-C3AE-B335-10F2-156E4D98EF3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97B2C630-52A7-F767-F0BC-B9CA22CB201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9FA41256-A2DC-8325-19E7-CAA39876060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50063218-51B8-D538-8575-EC7398F8E639}"/>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976BAE1C-6FA1-0957-8D3A-9455DD885C9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9C9E5F0A-211D-FB55-5060-0FDE4435F06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15F133F-9E88-9845-3FCC-D5FF2B94FF3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C4F70F48-4591-743B-AB41-27FB42F8D9F0}"/>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1197AC0A-707A-9FB7-5EE9-6F564249F51B}"/>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7" name="Freeform 6">
            <a:extLst>
              <a:ext uri="{FF2B5EF4-FFF2-40B4-BE49-F238E27FC236}">
                <a16:creationId xmlns:a16="http://schemas.microsoft.com/office/drawing/2014/main" id="{55D190C7-1767-F1B7-9DBF-E60AE412B0B4}"/>
              </a:ext>
            </a:extLst>
          </p:cNvPr>
          <p:cNvSpPr/>
          <p:nvPr/>
        </p:nvSpPr>
        <p:spPr>
          <a:xfrm rot="10800000">
            <a:off x="8550803" y="3261996"/>
            <a:ext cx="652741" cy="53367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1" name="TextBox 3">
            <a:extLst>
              <a:ext uri="{FF2B5EF4-FFF2-40B4-BE49-F238E27FC236}">
                <a16:creationId xmlns:a16="http://schemas.microsoft.com/office/drawing/2014/main" id="{89E69F78-D88D-8FF0-B3E9-5FCB47B3977B}"/>
              </a:ext>
            </a:extLst>
          </p:cNvPr>
          <p:cNvSpPr txBox="1"/>
          <p:nvPr/>
        </p:nvSpPr>
        <p:spPr>
          <a:xfrm>
            <a:off x="5136030" y="527904"/>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بطاقات تفكيك الأعداد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3" name="Groupe 2">
            <a:extLst>
              <a:ext uri="{FF2B5EF4-FFF2-40B4-BE49-F238E27FC236}">
                <a16:creationId xmlns:a16="http://schemas.microsoft.com/office/drawing/2014/main" id="{B41085B5-0768-107B-6197-483CC912E81E}"/>
              </a:ext>
            </a:extLst>
          </p:cNvPr>
          <p:cNvGrpSpPr/>
          <p:nvPr/>
        </p:nvGrpSpPr>
        <p:grpSpPr>
          <a:xfrm>
            <a:off x="576868" y="4301819"/>
            <a:ext cx="3005742" cy="2772780"/>
            <a:chOff x="7560235" y="3823383"/>
            <a:chExt cx="2717752" cy="3034617"/>
          </a:xfrm>
        </p:grpSpPr>
        <p:pic>
          <p:nvPicPr>
            <p:cNvPr id="5" name="Picture 2">
              <a:extLst>
                <a:ext uri="{FF2B5EF4-FFF2-40B4-BE49-F238E27FC236}">
                  <a16:creationId xmlns:a16="http://schemas.microsoft.com/office/drawing/2014/main" id="{54F29FC4-6ACE-AEA8-EC27-73CC5ECF1ADB}"/>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8190411" y="4682085"/>
              <a:ext cx="2025421" cy="2175915"/>
            </a:xfrm>
            <a:prstGeom prst="rect">
              <a:avLst/>
            </a:prstGeom>
          </p:spPr>
        </p:pic>
        <p:pic>
          <p:nvPicPr>
            <p:cNvPr id="6" name="Image 5">
              <a:extLst>
                <a:ext uri="{FF2B5EF4-FFF2-40B4-BE49-F238E27FC236}">
                  <a16:creationId xmlns:a16="http://schemas.microsoft.com/office/drawing/2014/main" id="{C247C002-FB4A-3A99-367E-150F9B623870}"/>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7560235" y="3823383"/>
              <a:ext cx="2717752" cy="793387"/>
            </a:xfrm>
            <a:prstGeom prst="rect">
              <a:avLst/>
            </a:prstGeom>
          </p:spPr>
        </p:pic>
      </p:grpSp>
      <p:grpSp>
        <p:nvGrpSpPr>
          <p:cNvPr id="20" name="Groupe 19">
            <a:extLst>
              <a:ext uri="{FF2B5EF4-FFF2-40B4-BE49-F238E27FC236}">
                <a16:creationId xmlns:a16="http://schemas.microsoft.com/office/drawing/2014/main" id="{924FC43D-398E-A72B-5191-AA337E677150}"/>
              </a:ext>
            </a:extLst>
          </p:cNvPr>
          <p:cNvGrpSpPr/>
          <p:nvPr/>
        </p:nvGrpSpPr>
        <p:grpSpPr>
          <a:xfrm>
            <a:off x="654236" y="7308441"/>
            <a:ext cx="2859983" cy="2041644"/>
            <a:chOff x="1732052" y="4407217"/>
            <a:chExt cx="2593303" cy="1791249"/>
          </a:xfrm>
        </p:grpSpPr>
        <p:pic>
          <p:nvPicPr>
            <p:cNvPr id="22" name="Image 21">
              <a:extLst>
                <a:ext uri="{FF2B5EF4-FFF2-40B4-BE49-F238E27FC236}">
                  <a16:creationId xmlns:a16="http://schemas.microsoft.com/office/drawing/2014/main" id="{799AB7D4-3433-2138-E369-13428B30EEE2}"/>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732052" y="4407217"/>
              <a:ext cx="2562225" cy="590550"/>
            </a:xfrm>
            <a:prstGeom prst="rect">
              <a:avLst/>
            </a:prstGeom>
          </p:spPr>
        </p:pic>
        <p:pic>
          <p:nvPicPr>
            <p:cNvPr id="23" name="Picture 3">
              <a:extLst>
                <a:ext uri="{FF2B5EF4-FFF2-40B4-BE49-F238E27FC236}">
                  <a16:creationId xmlns:a16="http://schemas.microsoft.com/office/drawing/2014/main" id="{D747B81D-98B3-33D2-9D7D-151FC81310F0}"/>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2306029" y="4854546"/>
              <a:ext cx="2019326" cy="1343920"/>
            </a:xfrm>
            <a:prstGeom prst="rect">
              <a:avLst/>
            </a:prstGeom>
          </p:spPr>
        </p:pic>
      </p:grpSp>
    </p:spTree>
    <p:extLst>
      <p:ext uri="{BB962C8B-B14F-4D97-AF65-F5344CB8AC3E}">
        <p14:creationId xmlns:p14="http://schemas.microsoft.com/office/powerpoint/2010/main" val="40265870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FBA85-B931-6D83-97A5-ED0BC8BFFE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8890E79-9AE4-1E45-2939-8E9B10F05D4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C92A628A-1AE5-31C2-A46A-569405ECD6AE}"/>
              </a:ext>
            </a:extLst>
          </p:cNvPr>
          <p:cNvSpPr txBox="1"/>
          <p:nvPr/>
        </p:nvSpPr>
        <p:spPr>
          <a:xfrm>
            <a:off x="5136030" y="527904"/>
            <a:ext cx="8128265" cy="687689"/>
          </a:xfrm>
          <a:prstGeom prst="rect">
            <a:avLst/>
          </a:prstGeom>
        </p:spPr>
        <p:txBody>
          <a:bodyPr lIns="0" tIns="0" rIns="0" bIns="0" rtlCol="0" anchor="t">
            <a:spAutoFit/>
          </a:bodyPr>
          <a:lstStyle/>
          <a:p>
            <a:pPr lvl="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بطاقات تفكيك الأعداد</a:t>
            </a: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22BB60D9-D990-1D7F-F58C-86293AC7E134}"/>
              </a:ext>
            </a:extLst>
          </p:cNvPr>
          <p:cNvSpPr/>
          <p:nvPr/>
        </p:nvSpPr>
        <p:spPr>
          <a:xfrm rot="20532753" flipH="1" flipV="1">
            <a:off x="2815591" y="3060201"/>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DD62688E-AEAF-1BEF-A7A0-2D3CFE058643}"/>
              </a:ext>
            </a:extLst>
          </p:cNvPr>
          <p:cNvGrpSpPr/>
          <p:nvPr/>
        </p:nvGrpSpPr>
        <p:grpSpPr>
          <a:xfrm>
            <a:off x="5389515" y="1485900"/>
            <a:ext cx="7335885" cy="1594795"/>
            <a:chOff x="0" y="0"/>
            <a:chExt cx="3172940" cy="796749"/>
          </a:xfrm>
        </p:grpSpPr>
        <p:sp>
          <p:nvSpPr>
            <p:cNvPr id="9" name="Freeform 9">
              <a:extLst>
                <a:ext uri="{FF2B5EF4-FFF2-40B4-BE49-F238E27FC236}">
                  <a16:creationId xmlns:a16="http://schemas.microsoft.com/office/drawing/2014/main" id="{F77166D0-D0AD-D47A-1553-AAED040B300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A675D180-CF46-0807-3B79-AC8DA5DF03BB}"/>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C853CAB0-C8F8-7759-FB12-DF0B538D58C2}"/>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4AABDDB9-7D3C-370D-50AC-E28BCF52D46B}"/>
              </a:ext>
            </a:extLst>
          </p:cNvPr>
          <p:cNvGrpSpPr/>
          <p:nvPr/>
        </p:nvGrpSpPr>
        <p:grpSpPr>
          <a:xfrm>
            <a:off x="4917998" y="4058369"/>
            <a:ext cx="12751691" cy="4554954"/>
            <a:chOff x="0" y="0"/>
            <a:chExt cx="2339538" cy="2496304"/>
          </a:xfrm>
        </p:grpSpPr>
        <p:sp>
          <p:nvSpPr>
            <p:cNvPr id="21" name="Freeform 21">
              <a:extLst>
                <a:ext uri="{FF2B5EF4-FFF2-40B4-BE49-F238E27FC236}">
                  <a16:creationId xmlns:a16="http://schemas.microsoft.com/office/drawing/2014/main" id="{EE78212D-5BDA-CAB6-6033-7D95E2CC7AC3}"/>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E78E8684-D3EA-1EA8-B376-C94D3A676F15}"/>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87E2FEBC-1558-5870-93DA-1DBB08C7F3C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19166897-813C-79AE-3010-5D7B839EA139}"/>
              </a:ext>
            </a:extLst>
          </p:cNvPr>
          <p:cNvGrpSpPr/>
          <p:nvPr/>
        </p:nvGrpSpPr>
        <p:grpSpPr>
          <a:xfrm>
            <a:off x="592218" y="4094459"/>
            <a:ext cx="3979782" cy="4466594"/>
            <a:chOff x="0" y="0"/>
            <a:chExt cx="2047842" cy="2496304"/>
          </a:xfrm>
        </p:grpSpPr>
        <p:sp>
          <p:nvSpPr>
            <p:cNvPr id="25" name="Freeform 25">
              <a:extLst>
                <a:ext uri="{FF2B5EF4-FFF2-40B4-BE49-F238E27FC236}">
                  <a16:creationId xmlns:a16="http://schemas.microsoft.com/office/drawing/2014/main" id="{D2A072AF-EC3F-4FDA-BF88-3FC3C6517FB0}"/>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F1B41AC9-057F-D46F-7C80-2941F8E07289}"/>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5D326CB7-5B42-D8FC-1686-9AB62DF1B9E3}"/>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1FDAADB4-C9E5-8CCE-388D-82F6AC808431}"/>
              </a:ext>
            </a:extLst>
          </p:cNvPr>
          <p:cNvSpPr/>
          <p:nvPr/>
        </p:nvSpPr>
        <p:spPr>
          <a:xfrm>
            <a:off x="10223761" y="4838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EC950FBE-7AE2-E23E-FFCA-0F5E553C204B}"/>
              </a:ext>
            </a:extLst>
          </p:cNvPr>
          <p:cNvGrpSpPr/>
          <p:nvPr/>
        </p:nvGrpSpPr>
        <p:grpSpPr>
          <a:xfrm>
            <a:off x="10487125" y="3536093"/>
            <a:ext cx="845407" cy="845407"/>
            <a:chOff x="0" y="0"/>
            <a:chExt cx="812800" cy="812800"/>
          </a:xfrm>
        </p:grpSpPr>
        <p:sp>
          <p:nvSpPr>
            <p:cNvPr id="41" name="Freeform 41">
              <a:extLst>
                <a:ext uri="{FF2B5EF4-FFF2-40B4-BE49-F238E27FC236}">
                  <a16:creationId xmlns:a16="http://schemas.microsoft.com/office/drawing/2014/main" id="{6FB307E6-3227-8F58-7A02-684D4D5415A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FDC87080-8C7F-4E76-AA36-3AFCF952223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2A4F027A-55C5-304B-283D-A353425B8E13}"/>
              </a:ext>
            </a:extLst>
          </p:cNvPr>
          <p:cNvSpPr txBox="1"/>
          <p:nvPr/>
        </p:nvSpPr>
        <p:spPr>
          <a:xfrm>
            <a:off x="10645089" y="3566110"/>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9E4905E5-92CB-0421-EAAE-5E8922D1464C}"/>
              </a:ext>
            </a:extLst>
          </p:cNvPr>
          <p:cNvSpPr txBox="1"/>
          <p:nvPr/>
        </p:nvSpPr>
        <p:spPr>
          <a:xfrm>
            <a:off x="9923992" y="45152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497571B6-088B-9419-D378-6A0DF9BE7BF6}"/>
              </a:ext>
            </a:extLst>
          </p:cNvPr>
          <p:cNvSpPr txBox="1"/>
          <p:nvPr/>
        </p:nvSpPr>
        <p:spPr>
          <a:xfrm>
            <a:off x="5136030" y="5124859"/>
            <a:ext cx="12172961" cy="2712922"/>
          </a:xfrm>
          <a:prstGeom prst="rect">
            <a:avLst/>
          </a:prstGeom>
        </p:spPr>
        <p:txBody>
          <a:bodyPr wrap="square" lIns="0" tIns="0" rIns="0" bIns="0" rtlCol="0" anchor="t">
            <a:spAutoFit/>
          </a:bodyPr>
          <a:lstStyle/>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يكتب </a:t>
            </a:r>
            <a:r>
              <a:rPr lang="ar-MA" sz="1699" spc="42" dirty="0">
                <a:solidFill>
                  <a:srgbClr val="242424"/>
                </a:solidFill>
                <a:latin typeface="IBM Plex Sans Arabic"/>
                <a:cs typeface="IBM Plex Sans Arabic"/>
                <a:sym typeface="IBM Plex Sans Arabic"/>
                <a:rtl/>
              </a:rPr>
              <a:t>الأستاذ(ة)</a:t>
            </a:r>
            <a:r>
              <a:rPr lang="ar-EG" sz="1699" spc="42" dirty="0">
                <a:solidFill>
                  <a:srgbClr val="242424"/>
                </a:solidFill>
                <a:latin typeface="IBM Plex Sans Arabic"/>
                <a:cs typeface="IBM Plex Sans Arabic"/>
                <a:sym typeface="IBM Plex Sans Arabic"/>
                <a:rtl/>
              </a:rPr>
              <a:t> </a:t>
            </a:r>
            <a:r>
              <a:rPr lang="ar-EG" sz="1699" spc="42" dirty="0">
                <a:solidFill>
                  <a:srgbClr val="242424"/>
                </a:solidFill>
                <a:latin typeface="IBM Plex Sans Arabic"/>
                <a:ea typeface="IBM Plex Sans Arabic"/>
                <a:cs typeface="IBM Plex Sans Arabic"/>
                <a:sym typeface="IBM Plex Sans Arabic"/>
                <a:rtl/>
              </a:rPr>
              <a:t>على السبورة عددا من ثلاثة أو أربعة أرقام، ويطلب من المتعلمين قراءته بصوت مرتفع.</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أحد المتعلمين القيام للسبورة لتمثيل هذا العدد على شكل كتابة مفككة باستخدام بطاقات التركيب.</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المتعلم إظهار الكتابة المفككة لأصدقائه.</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يقسم المتعلمين إلى مجموعات صغرى من 4 إلى 5 أفراد، ويوزع على كل مجموعة بطاقات التركيب.</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ينظم مسابقة بين المجموعات لتحديد الكتابة المفككة للأعداد المقدمة على السبورة.</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أثناء الشرح على اختيار الأعداد المناسبة لمستوى المتعلمين.</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على توفير العدد الكافي من بطاقات التركيب لمجموعات العمل.</a:t>
            </a:r>
          </a:p>
        </p:txBody>
      </p:sp>
      <p:sp>
        <p:nvSpPr>
          <p:cNvPr id="48" name="Freeform 48">
            <a:extLst>
              <a:ext uri="{FF2B5EF4-FFF2-40B4-BE49-F238E27FC236}">
                <a16:creationId xmlns:a16="http://schemas.microsoft.com/office/drawing/2014/main" id="{87A3E123-C670-11F7-9A22-CC1D989BCC03}"/>
              </a:ext>
            </a:extLst>
          </p:cNvPr>
          <p:cNvSpPr/>
          <p:nvPr/>
        </p:nvSpPr>
        <p:spPr>
          <a:xfrm>
            <a:off x="1476098" y="52456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FD6D7B06-3298-1C35-CB60-0362D043E090}"/>
              </a:ext>
            </a:extLst>
          </p:cNvPr>
          <p:cNvGrpSpPr/>
          <p:nvPr/>
        </p:nvGrpSpPr>
        <p:grpSpPr>
          <a:xfrm>
            <a:off x="2144356" y="3670454"/>
            <a:ext cx="845407" cy="845407"/>
            <a:chOff x="0" y="0"/>
            <a:chExt cx="812800" cy="812800"/>
          </a:xfrm>
        </p:grpSpPr>
        <p:sp>
          <p:nvSpPr>
            <p:cNvPr id="50" name="Freeform 50">
              <a:extLst>
                <a:ext uri="{FF2B5EF4-FFF2-40B4-BE49-F238E27FC236}">
                  <a16:creationId xmlns:a16="http://schemas.microsoft.com/office/drawing/2014/main" id="{6EAC6829-B60A-A219-9175-817E78B0280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1A2F5D66-F6D1-31C5-5362-5AD73D5E80B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0C43F15C-F7E2-F36E-5745-30028C83F939}"/>
              </a:ext>
            </a:extLst>
          </p:cNvPr>
          <p:cNvSpPr txBox="1"/>
          <p:nvPr/>
        </p:nvSpPr>
        <p:spPr>
          <a:xfrm>
            <a:off x="2302319" y="3700472"/>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DDFAB7DD-1B12-7419-6312-384A23C402CB}"/>
              </a:ext>
            </a:extLst>
          </p:cNvPr>
          <p:cNvSpPr txBox="1"/>
          <p:nvPr/>
        </p:nvSpPr>
        <p:spPr>
          <a:xfrm>
            <a:off x="1176329" y="48827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6" name="TextBox 56">
            <a:extLst>
              <a:ext uri="{FF2B5EF4-FFF2-40B4-BE49-F238E27FC236}">
                <a16:creationId xmlns:a16="http://schemas.microsoft.com/office/drawing/2014/main" id="{BAD1732E-7E0D-2367-8B2B-8C11167C9D5E}"/>
              </a:ext>
            </a:extLst>
          </p:cNvPr>
          <p:cNvSpPr txBox="1"/>
          <p:nvPr/>
        </p:nvSpPr>
        <p:spPr>
          <a:xfrm>
            <a:off x="688897" y="56799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B0960708-BEB6-E754-457C-ACE8B63AD1E5}"/>
              </a:ext>
            </a:extLst>
          </p:cNvPr>
          <p:cNvGrpSpPr/>
          <p:nvPr/>
        </p:nvGrpSpPr>
        <p:grpSpPr>
          <a:xfrm rot="5400000">
            <a:off x="12512988" y="1926912"/>
            <a:ext cx="1569555" cy="839931"/>
            <a:chOff x="0" y="0"/>
            <a:chExt cx="1223127" cy="654544"/>
          </a:xfrm>
        </p:grpSpPr>
        <p:sp>
          <p:nvSpPr>
            <p:cNvPr id="58" name="Freeform 58">
              <a:extLst>
                <a:ext uri="{FF2B5EF4-FFF2-40B4-BE49-F238E27FC236}">
                  <a16:creationId xmlns:a16="http://schemas.microsoft.com/office/drawing/2014/main" id="{E18F6CA9-CEFB-E521-7F9C-6BA2C54FF74F}"/>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862FFCF0-3C3B-B8D1-C2B4-7E8BE7ABC83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E0F2DDB5-FFC9-B4DD-3C57-EF6578FF7A7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7B942FA3-EC2A-C858-5B1D-E7F0BE795E76}"/>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9768F82A-D429-5027-F1A8-F553A4C77CA4}"/>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98011D87-417E-232F-7056-44030C987F3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D2CBA62F-CDAD-02E0-41A4-DA497A8EA0C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21146FAE-79AE-8646-AB5B-49631A9387ED}"/>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1CBC8B17-B60D-9AC4-ADF5-81757DCDC332}"/>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6D3AF967-5C86-35AB-25F9-5F2821FEF64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7FCB304A-EF35-0140-65D4-48F6ED77886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E54DA63C-81D2-30BE-8703-F3E3B1477F7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65B107BE-1E51-9B08-ADCA-142AFB29FDB6}"/>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EC9ED19A-2253-2378-56A4-E4B434CED9E0}"/>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18A97E07-4285-381C-E2D8-51C4FA29E014}"/>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ABB664A1-B9C0-742A-7EF6-C6C476818A6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75A79E9B-8993-F409-55EC-D722BA5BFD01}"/>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1668A29E-FA4D-BA82-69FE-BCB5C1756F77}"/>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5FB6DCBB-607D-D0E3-93CD-D845DF9FB05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F1FA2CEF-417C-D38B-7433-B280D743F3D1}"/>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64A13307-4E37-1A87-0220-B40C78A653D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7010C0E9-103C-1DC6-BDFE-153208F46097}"/>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2F6CAA2B-5305-EF5A-25E4-D91AD0567AFD}"/>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459E3BC6-AD81-064E-3F48-7478E8D09736}"/>
              </a:ext>
            </a:extLst>
          </p:cNvPr>
          <p:cNvGrpSpPr/>
          <p:nvPr/>
        </p:nvGrpSpPr>
        <p:grpSpPr>
          <a:xfrm>
            <a:off x="591800" y="9013204"/>
            <a:ext cx="17252192" cy="916605"/>
            <a:chOff x="0" y="0"/>
            <a:chExt cx="2269920" cy="2496304"/>
          </a:xfrm>
        </p:grpSpPr>
        <p:sp>
          <p:nvSpPr>
            <p:cNvPr id="87" name="Freeform 13">
              <a:extLst>
                <a:ext uri="{FF2B5EF4-FFF2-40B4-BE49-F238E27FC236}">
                  <a16:creationId xmlns:a16="http://schemas.microsoft.com/office/drawing/2014/main" id="{F5EB37BC-8594-B13F-F290-EC961550F502}"/>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EDC1BA27-1C87-642B-BB47-3121376893AA}"/>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F3D02D96-C04C-F50B-9107-78A9B73EB1D9}"/>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AE94D0E2-3E95-3F86-92C4-86BC6699FF2D}"/>
              </a:ext>
            </a:extLst>
          </p:cNvPr>
          <p:cNvSpPr txBox="1"/>
          <p:nvPr/>
        </p:nvSpPr>
        <p:spPr>
          <a:xfrm>
            <a:off x="1003834" y="9029700"/>
            <a:ext cx="15927378" cy="751809"/>
          </a:xfrm>
          <a:prstGeom prst="rect">
            <a:avLst/>
          </a:prstGeom>
        </p:spPr>
        <p:txBody>
          <a:bodyPr wrap="square" lIns="0" tIns="0" rIns="0" bIns="0" rtlCol="0" anchor="t">
            <a:spAutoFit/>
          </a:bodyPr>
          <a:lstStyle/>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أثناء الشرح على اختيار الأعداد المناسبة لمستوى المتعلمين.</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يوفر لمجموعات العمل العدد الكافي من بطاقات التركيب. </a:t>
            </a:r>
          </a:p>
        </p:txBody>
      </p:sp>
      <p:grpSp>
        <p:nvGrpSpPr>
          <p:cNvPr id="91" name="Group 76">
            <a:extLst>
              <a:ext uri="{FF2B5EF4-FFF2-40B4-BE49-F238E27FC236}">
                <a16:creationId xmlns:a16="http://schemas.microsoft.com/office/drawing/2014/main" id="{31987449-0A74-655C-F519-E3D297F9D1E5}"/>
              </a:ext>
            </a:extLst>
          </p:cNvPr>
          <p:cNvGrpSpPr/>
          <p:nvPr/>
        </p:nvGrpSpPr>
        <p:grpSpPr>
          <a:xfrm>
            <a:off x="8047555" y="8648700"/>
            <a:ext cx="2671204" cy="461082"/>
            <a:chOff x="0" y="0"/>
            <a:chExt cx="1755380" cy="372326"/>
          </a:xfrm>
        </p:grpSpPr>
        <p:sp>
          <p:nvSpPr>
            <p:cNvPr id="92" name="Freeform 77">
              <a:extLst>
                <a:ext uri="{FF2B5EF4-FFF2-40B4-BE49-F238E27FC236}">
                  <a16:creationId xmlns:a16="http://schemas.microsoft.com/office/drawing/2014/main" id="{926AE4C6-FC81-F76F-661D-8BCB02298BD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F90609E2-9D93-0ECE-A007-9C1FE4CD29D1}"/>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611242CD-5A1C-F0EC-3AA7-B2454026BC6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9D92BAA3-3B7F-A2D6-5DD4-9820FCBEEDF7}"/>
              </a:ext>
            </a:extLst>
          </p:cNvPr>
          <p:cNvSpPr txBox="1"/>
          <p:nvPr/>
        </p:nvSpPr>
        <p:spPr>
          <a:xfrm>
            <a:off x="8229600" y="8771126"/>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EF5BF7C7-E932-A5B5-4304-04954E0ED56B}"/>
              </a:ext>
            </a:extLst>
          </p:cNvPr>
          <p:cNvSpPr/>
          <p:nvPr/>
        </p:nvSpPr>
        <p:spPr>
          <a:xfrm rot="296367" flipV="1">
            <a:off x="9015775" y="3087805"/>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TextBox 54">
            <a:extLst>
              <a:ext uri="{FF2B5EF4-FFF2-40B4-BE49-F238E27FC236}">
                <a16:creationId xmlns:a16="http://schemas.microsoft.com/office/drawing/2014/main" id="{4DDE1814-A594-F72D-7BC3-3A97CB5DFE85}"/>
              </a:ext>
            </a:extLst>
          </p:cNvPr>
          <p:cNvSpPr txBox="1"/>
          <p:nvPr/>
        </p:nvSpPr>
        <p:spPr>
          <a:xfrm>
            <a:off x="5455336" y="2043551"/>
            <a:ext cx="7193864"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كتابة الأعداد كتابة مفككة مع تحديد القيمة المكانية لكل رقم.</a:t>
            </a:r>
          </a:p>
        </p:txBody>
      </p:sp>
      <p:sp>
        <p:nvSpPr>
          <p:cNvPr id="12" name="TextBox 71">
            <a:extLst>
              <a:ext uri="{FF2B5EF4-FFF2-40B4-BE49-F238E27FC236}">
                <a16:creationId xmlns:a16="http://schemas.microsoft.com/office/drawing/2014/main" id="{1C58FDE9-FC56-1622-EAC7-1BB3B8A3090B}"/>
              </a:ext>
            </a:extLst>
          </p:cNvPr>
          <p:cNvSpPr txBox="1"/>
          <p:nvPr/>
        </p:nvSpPr>
        <p:spPr>
          <a:xfrm>
            <a:off x="677947" y="1382508"/>
            <a:ext cx="3436853" cy="1170192"/>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بطاقات التركيب  (1-9, 10-90 ,100-900, 1000-9000)  وطباشير/ أقلام.</a:t>
            </a:r>
          </a:p>
        </p:txBody>
      </p:sp>
    </p:spTree>
    <p:extLst>
      <p:ext uri="{BB962C8B-B14F-4D97-AF65-F5344CB8AC3E}">
        <p14:creationId xmlns:p14="http://schemas.microsoft.com/office/powerpoint/2010/main" val="215768754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7D5BF-29D5-7196-F865-8CC4E6ACE47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2925FA5-9C21-2C4B-5A2B-56E368C28EEF}"/>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D6136F89-2048-8A55-A2F0-3ABB1CCDEE44}"/>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BB4150CF-9BED-BF25-C908-E743934B7D11}"/>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F2FD485D-B7C8-EE41-122F-F5B1D6D15020}"/>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AB28DDD0-522D-3D96-0406-D43320AFB49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A8C1C6AF-5F5A-E4D7-63F4-0A8833484B70}"/>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7</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9507575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5DCF8-2E69-F49D-BC9D-40C0DB0C84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9830DC-B1D6-075D-63AD-E99A054F4F8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7888AC4A-1011-692D-0760-BCF004F1D725}"/>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4F94F628-1DC1-10C7-D194-A78CAB5D3C4B}"/>
              </a:ext>
            </a:extLst>
          </p:cNvPr>
          <p:cNvSpPr/>
          <p:nvPr/>
        </p:nvSpPr>
        <p:spPr>
          <a:xfrm rot="1238912" flipV="1">
            <a:off x="13549645" y="3358747"/>
            <a:ext cx="19565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9ACF3FE1-A992-5A78-BA1A-BBF853037ABF}"/>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B7590BBE-CD60-D084-263D-ED8776760112}"/>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73E2896A-1779-7D43-5476-CD7C1E4EF873}"/>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0EC6F5D4-0498-E39E-6723-B6EDA014D086}"/>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F54CEF42-CFF2-6FC7-E1CB-E9EFD20F34A9}"/>
              </a:ext>
            </a:extLst>
          </p:cNvPr>
          <p:cNvGrpSpPr/>
          <p:nvPr/>
        </p:nvGrpSpPr>
        <p:grpSpPr>
          <a:xfrm>
            <a:off x="768046" y="4420671"/>
            <a:ext cx="13532173" cy="5611739"/>
            <a:chOff x="0" y="0"/>
            <a:chExt cx="2541682" cy="2496304"/>
          </a:xfrm>
        </p:grpSpPr>
        <p:sp>
          <p:nvSpPr>
            <p:cNvPr id="13" name="Freeform 13">
              <a:extLst>
                <a:ext uri="{FF2B5EF4-FFF2-40B4-BE49-F238E27FC236}">
                  <a16:creationId xmlns:a16="http://schemas.microsoft.com/office/drawing/2014/main" id="{D22F13DA-9910-E189-4BFB-65010790D232}"/>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1CB964E8-C088-847E-D9D2-B7CB2B7BE8F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EC06380C-18B4-6B45-6FE2-9ED30528BC78}"/>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7E5C5492-6095-D0E6-61D2-7606F0B4C5A7}"/>
              </a:ext>
            </a:extLst>
          </p:cNvPr>
          <p:cNvGrpSpPr/>
          <p:nvPr/>
        </p:nvGrpSpPr>
        <p:grpSpPr>
          <a:xfrm>
            <a:off x="14448350" y="4420672"/>
            <a:ext cx="3167861" cy="5610154"/>
            <a:chOff x="0" y="0"/>
            <a:chExt cx="1630059" cy="2496304"/>
          </a:xfrm>
        </p:grpSpPr>
        <p:sp>
          <p:nvSpPr>
            <p:cNvPr id="17" name="Freeform 17">
              <a:extLst>
                <a:ext uri="{FF2B5EF4-FFF2-40B4-BE49-F238E27FC236}">
                  <a16:creationId xmlns:a16="http://schemas.microsoft.com/office/drawing/2014/main" id="{52526248-681F-0B7A-DBB5-7D88713466F4}"/>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EAAD912D-EBD8-2B7A-ED42-CE94E38FD586}"/>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07D52540-DA86-0B01-1AA9-E93E070A552A}"/>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86EBDD65-F717-F33E-961A-9520B200F154}"/>
              </a:ext>
            </a:extLst>
          </p:cNvPr>
          <p:cNvSpPr/>
          <p:nvPr/>
        </p:nvSpPr>
        <p:spPr>
          <a:xfrm>
            <a:off x="6194774" y="5409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1CEB3B92-85B7-22E6-5268-11EBADBF4A23}"/>
              </a:ext>
            </a:extLst>
          </p:cNvPr>
          <p:cNvGrpSpPr/>
          <p:nvPr/>
        </p:nvGrpSpPr>
        <p:grpSpPr>
          <a:xfrm>
            <a:off x="6716005" y="4039900"/>
            <a:ext cx="845407" cy="845407"/>
            <a:chOff x="0" y="0"/>
            <a:chExt cx="812800" cy="812800"/>
          </a:xfrm>
        </p:grpSpPr>
        <p:sp>
          <p:nvSpPr>
            <p:cNvPr id="30" name="Freeform 30">
              <a:extLst>
                <a:ext uri="{FF2B5EF4-FFF2-40B4-BE49-F238E27FC236}">
                  <a16:creationId xmlns:a16="http://schemas.microsoft.com/office/drawing/2014/main" id="{4D6782A7-DD0C-EA47-6AF0-063759506E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2D8E036E-2B24-E75B-9BA7-86E9D59F5B65}"/>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090F1F91-126D-0A2B-000D-9B9A684EB9F9}"/>
              </a:ext>
            </a:extLst>
          </p:cNvPr>
          <p:cNvSpPr txBox="1"/>
          <p:nvPr/>
        </p:nvSpPr>
        <p:spPr>
          <a:xfrm>
            <a:off x="5943600" y="5067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6F71D178-C637-24E8-5C96-74F28C4E5B60}"/>
              </a:ext>
            </a:extLst>
          </p:cNvPr>
          <p:cNvSpPr/>
          <p:nvPr/>
        </p:nvSpPr>
        <p:spPr>
          <a:xfrm>
            <a:off x="15051624" y="53669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DB6CD776-A218-2AD6-B36B-5C35779C63C1}"/>
              </a:ext>
            </a:extLst>
          </p:cNvPr>
          <p:cNvGrpSpPr/>
          <p:nvPr/>
        </p:nvGrpSpPr>
        <p:grpSpPr>
          <a:xfrm>
            <a:off x="15529823" y="4000500"/>
            <a:ext cx="845407" cy="845407"/>
            <a:chOff x="0" y="0"/>
            <a:chExt cx="812800" cy="812800"/>
          </a:xfrm>
        </p:grpSpPr>
        <p:sp>
          <p:nvSpPr>
            <p:cNvPr id="35" name="Freeform 35">
              <a:extLst>
                <a:ext uri="{FF2B5EF4-FFF2-40B4-BE49-F238E27FC236}">
                  <a16:creationId xmlns:a16="http://schemas.microsoft.com/office/drawing/2014/main" id="{11E51976-A906-976C-4DF6-9B19ED084C7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9BDFEBF4-F89E-B273-6B11-9A655405411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F79165E2-ED2D-A1B1-3B0F-3ED18E03841C}"/>
              </a:ext>
            </a:extLst>
          </p:cNvPr>
          <p:cNvSpPr txBox="1"/>
          <p:nvPr/>
        </p:nvSpPr>
        <p:spPr>
          <a:xfrm>
            <a:off x="14664190" y="504474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A56C2079-7755-D714-A9D3-602FC454D9A8}"/>
              </a:ext>
            </a:extLst>
          </p:cNvPr>
          <p:cNvSpPr txBox="1"/>
          <p:nvPr/>
        </p:nvSpPr>
        <p:spPr>
          <a:xfrm>
            <a:off x="14300219" y="623167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2740EC78-A325-0F03-70FE-A316028B033E}"/>
              </a:ext>
            </a:extLst>
          </p:cNvPr>
          <p:cNvSpPr txBox="1"/>
          <p:nvPr/>
        </p:nvSpPr>
        <p:spPr>
          <a:xfrm>
            <a:off x="6858000" y="40699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FD6BC398-D98B-8713-F764-F8FCC5F63810}"/>
              </a:ext>
            </a:extLst>
          </p:cNvPr>
          <p:cNvSpPr txBox="1"/>
          <p:nvPr/>
        </p:nvSpPr>
        <p:spPr>
          <a:xfrm>
            <a:off x="15682223" y="4021913"/>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AB78CD19-3070-2BB4-1F6D-E8BD06694638}"/>
              </a:ext>
            </a:extLst>
          </p:cNvPr>
          <p:cNvSpPr txBox="1"/>
          <p:nvPr/>
        </p:nvSpPr>
        <p:spPr>
          <a:xfrm>
            <a:off x="5375878" y="1866972"/>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sp>
        <p:nvSpPr>
          <p:cNvPr id="55" name="TextBox 55">
            <a:extLst>
              <a:ext uri="{FF2B5EF4-FFF2-40B4-BE49-F238E27FC236}">
                <a16:creationId xmlns:a16="http://schemas.microsoft.com/office/drawing/2014/main" id="{8A6A101C-EDAC-02A9-B5E4-B2BAB4689C6F}"/>
              </a:ext>
            </a:extLst>
          </p:cNvPr>
          <p:cNvSpPr txBox="1"/>
          <p:nvPr/>
        </p:nvSpPr>
        <p:spPr>
          <a:xfrm>
            <a:off x="1074422" y="5555443"/>
            <a:ext cx="12697313" cy="2712922"/>
          </a:xfrm>
          <a:prstGeom prst="rect">
            <a:avLst/>
          </a:prstGeom>
        </p:spPr>
        <p:txBody>
          <a:bodyPr wrap="square" lIns="0" tIns="0" rIns="0" bIns="0" rtlCol="0" anchor="t">
            <a:spAutoFit/>
          </a:bodyPr>
          <a:lstStyle/>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يتحدث الأستاذ(ة) عن مفهوم القسمة ويناقشها ويحل عملياتها، تماما كما كان يفعل أثناء تقديم عمليتي الجمع والطرح، وذلك بكتابة المسألة المتعلقة بالقسمة على السبورة وقراءتها بشكل آني.</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يفتح مناقشة مع المتعلمين بناء على الأسئلة التالية:</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 ما المعلومات التي تقدمها المسألة؟</a:t>
            </a:r>
          </a:p>
          <a:p>
            <a:pPr lvl="0" algn="r" rtl="1">
              <a:lnSpc>
                <a:spcPct val="150000"/>
              </a:lnSpc>
            </a:pPr>
            <a:r>
              <a:rPr lang="ar-MA" sz="1699" spc="42" dirty="0">
                <a:solidFill>
                  <a:srgbClr val="242424"/>
                </a:solidFill>
                <a:latin typeface="IBM Plex Sans Arabic"/>
                <a:ea typeface="IBM Plex Sans Arabic"/>
                <a:cs typeface="IBM Plex Sans Arabic"/>
                <a:sym typeface="IBM Plex Sans Arabic"/>
                <a:rtl/>
              </a:rPr>
              <a:t>     - ما السؤال المطروح في المسألة؟</a:t>
            </a:r>
          </a:p>
          <a:p>
            <a:pPr lvl="0" algn="r" rtl="1">
              <a:lnSpc>
                <a:spcPct val="150000"/>
              </a:lnSpc>
            </a:pPr>
            <a:r>
              <a:rPr lang="ar-MA" sz="1699" spc="42" dirty="0">
                <a:solidFill>
                  <a:srgbClr val="242424"/>
                </a:solidFill>
                <a:latin typeface="IBM Plex Sans Arabic"/>
                <a:ea typeface="IBM Plex Sans Arabic"/>
                <a:cs typeface="IBM Plex Sans Arabic"/>
                <a:sym typeface="IBM Plex Sans Arabic"/>
                <a:rtl/>
              </a:rPr>
              <a:t>     - ما الذي ينبغي القيام به؟</a:t>
            </a:r>
          </a:p>
          <a:p>
            <a:pPr lvl="0" algn="r" rtl="1">
              <a:lnSpc>
                <a:spcPct val="150000"/>
              </a:lnSpc>
            </a:pPr>
            <a:r>
              <a:rPr lang="ar-MA" sz="1699" spc="42" dirty="0">
                <a:solidFill>
                  <a:srgbClr val="242424"/>
                </a:solidFill>
                <a:latin typeface="IBM Plex Sans Arabic"/>
                <a:ea typeface="IBM Plex Sans Arabic"/>
                <a:cs typeface="IBM Plex Sans Arabic"/>
                <a:sym typeface="IBM Plex Sans Arabic"/>
                <a:rtl/>
              </a:rPr>
              <a:t>     - ماذا؟</a:t>
            </a:r>
          </a:p>
        </p:txBody>
      </p:sp>
      <p:grpSp>
        <p:nvGrpSpPr>
          <p:cNvPr id="57" name="Group 57">
            <a:extLst>
              <a:ext uri="{FF2B5EF4-FFF2-40B4-BE49-F238E27FC236}">
                <a16:creationId xmlns:a16="http://schemas.microsoft.com/office/drawing/2014/main" id="{DA869685-6080-D822-F55A-3B644400CC5A}"/>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0EF34AF7-7179-B78F-991D-E2B960E93C4B}"/>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CED11D3A-9A04-CBCC-E6FB-A3600D9CE3BE}"/>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5658B809-EB1F-67A9-8A87-74A5DA1C4D80}"/>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D85AE36B-E246-911B-DB40-7CB3248FADCE}"/>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DFED210B-C884-2009-FA69-860578862D35}"/>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EB1DAC1F-904A-513B-69D9-A26668246F86}"/>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6C9FC262-F7AE-264B-DD56-C9DF93E489C9}"/>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F8CE286-7219-E53B-A29C-79674D236EE4}"/>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D9C53B06-B7D5-43F6-1150-AB10CC7303E4}"/>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BF2D8D70-037C-AEF5-1DD7-BEEBB9ED87A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CDCDDF0C-2AEA-4BE4-0701-6AD2F36C70B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7D8DEC87-7E9D-7C21-A20C-18D3E9A7583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82CDB8D5-E3B0-C617-73C3-5CB5210EA1E9}"/>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A0C4D3D-5F59-7495-0941-B07F693B0CDC}"/>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838DF674-0624-C568-47CC-8B34F05BDD7F}"/>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BEFD3383-F1F6-5EB7-B6D8-02D45D142A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3A49E774-8C9C-DF89-A4A2-C967FD6468C4}"/>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03B992B7-2C7E-7376-053C-5D9EC2490FC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ABC65C37-79D1-8065-3680-E54C28B0877E}"/>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63E79B4D-4412-9FD9-DDB6-5E892336CFE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9B8783C1-CF04-A55F-ADCB-5DE28FBA0B2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55971D67-AC4F-0BB1-AC3C-C054D41D767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65FD23E3-2A11-F0B1-B636-3E25FBA92128}"/>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1830026A-56F1-8F77-C060-6C7B77C8D1C7}"/>
              </a:ext>
            </a:extLst>
          </p:cNvPr>
          <p:cNvSpPr/>
          <p:nvPr/>
        </p:nvSpPr>
        <p:spPr>
          <a:xfrm rot="9561881">
            <a:off x="7290535" y="3122272"/>
            <a:ext cx="1523343" cy="813298"/>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7" name="TextBox 12">
            <a:extLst>
              <a:ext uri="{FF2B5EF4-FFF2-40B4-BE49-F238E27FC236}">
                <a16:creationId xmlns:a16="http://schemas.microsoft.com/office/drawing/2014/main" id="{CDE60F57-AB37-98E1-66D4-2A128077ED73}"/>
              </a:ext>
            </a:extLst>
          </p:cNvPr>
          <p:cNvSpPr txBox="1"/>
          <p:nvPr/>
        </p:nvSpPr>
        <p:spPr>
          <a:xfrm>
            <a:off x="1474824" y="7087493"/>
            <a:ext cx="3943276" cy="1754326"/>
          </a:xfrm>
          <a:prstGeom prst="rect">
            <a:avLst/>
          </a:prstGeom>
          <a:noFill/>
        </p:spPr>
        <p:txBody>
          <a:bodyPr wrap="square" rtlCol="0">
            <a:spAutoFit/>
          </a:bodyPr>
          <a:lstStyle/>
          <a:p>
            <a:pPr algn="ctr" defTabSz="1371600" rtl="1">
              <a:defRPr/>
            </a:pPr>
            <a:r>
              <a:rPr lang="ar-MA" sz="2700" dirty="0">
                <a:solidFill>
                  <a:prstClr val="white"/>
                </a:solidFill>
                <a:latin typeface="Calibri" panose="020F0502020204030204"/>
                <a:cs typeface="MadaniArabic-Light" panose="00000400000000000000" pitchFamily="2" charset="-78"/>
              </a:rPr>
              <a:t>يملك إبراهيم 358 درهما، أعطى له أحمد 235 درهما. كم درهما أصبح لدى إبراهيم؟</a:t>
            </a:r>
            <a:endParaRPr lang="fr-FR" sz="2700" dirty="0">
              <a:solidFill>
                <a:prstClr val="white"/>
              </a:solidFill>
              <a:latin typeface="Calibri" panose="020F0502020204030204"/>
            </a:endParaRPr>
          </a:p>
        </p:txBody>
      </p:sp>
      <p:sp>
        <p:nvSpPr>
          <p:cNvPr id="56" name="TextBox 80">
            <a:extLst>
              <a:ext uri="{FF2B5EF4-FFF2-40B4-BE49-F238E27FC236}">
                <a16:creationId xmlns:a16="http://schemas.microsoft.com/office/drawing/2014/main" id="{9148DA41-52B8-0655-1608-CAF898A88359}"/>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grpSp>
        <p:nvGrpSpPr>
          <p:cNvPr id="5" name="Groupe 11">
            <a:extLst>
              <a:ext uri="{FF2B5EF4-FFF2-40B4-BE49-F238E27FC236}">
                <a16:creationId xmlns:a16="http://schemas.microsoft.com/office/drawing/2014/main" id="{D4ABB7C0-9B04-CCA6-CB70-9495BE789E40}"/>
              </a:ext>
            </a:extLst>
          </p:cNvPr>
          <p:cNvGrpSpPr/>
          <p:nvPr/>
        </p:nvGrpSpPr>
        <p:grpSpPr>
          <a:xfrm>
            <a:off x="1259752" y="6134100"/>
            <a:ext cx="5522048" cy="3543314"/>
            <a:chOff x="772325" y="4014939"/>
            <a:chExt cx="3627119" cy="2540341"/>
          </a:xfrm>
        </p:grpSpPr>
        <p:pic>
          <p:nvPicPr>
            <p:cNvPr id="6" name="Image 10" descr="Une image contenant Rectangle, cadre photo, cadre, art&#10;&#10;Description générée automatiquement">
              <a:extLst>
                <a:ext uri="{FF2B5EF4-FFF2-40B4-BE49-F238E27FC236}">
                  <a16:creationId xmlns:a16="http://schemas.microsoft.com/office/drawing/2014/main" id="{E48BBF34-9AEE-0374-C6E0-E7D4203B4D2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2325" y="4014939"/>
              <a:ext cx="3627119" cy="2540341"/>
            </a:xfrm>
            <a:prstGeom prst="rect">
              <a:avLst/>
            </a:prstGeom>
          </p:spPr>
        </p:pic>
        <p:sp>
          <p:nvSpPr>
            <p:cNvPr id="20" name="Zone de texte 2">
              <a:extLst>
                <a:ext uri="{FF2B5EF4-FFF2-40B4-BE49-F238E27FC236}">
                  <a16:creationId xmlns:a16="http://schemas.microsoft.com/office/drawing/2014/main" id="{72681C78-53B9-6870-DAE3-389978061484}"/>
                </a:ext>
              </a:extLst>
            </p:cNvPr>
            <p:cNvSpPr txBox="1">
              <a:spLocks noChangeArrowheads="1"/>
            </p:cNvSpPr>
            <p:nvPr/>
          </p:nvSpPr>
          <p:spPr bwMode="auto">
            <a:xfrm>
              <a:off x="1144392" y="4182914"/>
              <a:ext cx="2926080" cy="1976946"/>
            </a:xfrm>
            <a:prstGeom prst="rect">
              <a:avLst/>
            </a:prstGeom>
            <a:noFill/>
            <a:ln w="9525">
              <a:noFill/>
              <a:miter lim="800000"/>
              <a:headEnd/>
              <a:tailEnd/>
            </a:ln>
          </p:spPr>
          <p:txBody>
            <a:bodyPr rot="0" vert="horz" wrap="square" lIns="137160" tIns="68580" rIns="137160" bIns="68580" anchor="t" anchorCtr="0"/>
            <a:lstStyle/>
            <a:p>
              <a:pPr algn="ctr" rtl="1"/>
              <a:r>
                <a:rPr lang="ar-MA" sz="3200" b="1" dirty="0">
                  <a:solidFill>
                    <a:schemeClr val="bg1"/>
                  </a:solidFill>
                  <a:latin typeface="MadaniArabic-Light" panose="00000400000000000000" pitchFamily="2" charset="-78"/>
                  <a:cs typeface="MadaniArabic-Light" panose="00000400000000000000" pitchFamily="2" charset="-78"/>
                </a:rPr>
                <a:t>يملك حسام 416 درهما. قسم هذا المبلغ بالتساوي على أربعة من أصدقائه.</a:t>
              </a:r>
              <a:endParaRPr lang="fr-MA" sz="3200" b="1" dirty="0">
                <a:solidFill>
                  <a:schemeClr val="bg1"/>
                </a:solidFill>
                <a:latin typeface="MadaniArabic-Light" panose="00000400000000000000" pitchFamily="2" charset="-78"/>
                <a:cs typeface="MadaniArabic-Light" panose="00000400000000000000" pitchFamily="2" charset="-78"/>
              </a:endParaRPr>
            </a:p>
            <a:p>
              <a:pPr algn="ctr" rtl="1"/>
              <a:r>
                <a:rPr lang="ar-MA" sz="3200" b="1" dirty="0">
                  <a:solidFill>
                    <a:schemeClr val="bg1"/>
                  </a:solidFill>
                  <a:latin typeface="MadaniArabic-Light" panose="00000400000000000000" pitchFamily="2" charset="-78"/>
                  <a:cs typeface="MadaniArabic-Light" panose="00000400000000000000" pitchFamily="2" charset="-78"/>
                </a:rPr>
                <a:t> ما المبلغ الذي أعطاه حسام لكل واحد منهم؟</a:t>
              </a:r>
              <a:endParaRPr lang="en-IN" sz="3200" b="1" dirty="0">
                <a:solidFill>
                  <a:schemeClr val="bg1"/>
                </a:solidFill>
                <a:latin typeface="MadaniArabic-Light" panose="00000400000000000000" pitchFamily="2" charset="-78"/>
                <a:cs typeface="MadaniArabic-Light" panose="00000400000000000000" pitchFamily="2" charset="-78"/>
              </a:endParaRPr>
            </a:p>
          </p:txBody>
        </p:sp>
      </p:grpSp>
    </p:spTree>
    <p:extLst>
      <p:ext uri="{BB962C8B-B14F-4D97-AF65-F5344CB8AC3E}">
        <p14:creationId xmlns:p14="http://schemas.microsoft.com/office/powerpoint/2010/main" val="167470601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FF904-F092-34D4-0CD4-D88F163F1BE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DD88863-E117-4160-5405-144EE101586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E75A5ADF-3225-D72C-5234-C89DC072C781}"/>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CDD883E8-6481-0DD2-A3B7-0854E7E97653}"/>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3BE63ED8-FFA3-7DD8-6D13-F1502CA7EB5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D5885C76-992E-7D47-0FC6-CEA73918383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2BC4991-1633-EFD1-02EF-C146C0E977A5}"/>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B2BEB2F3-0ACF-E0F8-B942-6518E44F7206}"/>
              </a:ext>
            </a:extLst>
          </p:cNvPr>
          <p:cNvGrpSpPr/>
          <p:nvPr/>
        </p:nvGrpSpPr>
        <p:grpSpPr>
          <a:xfrm>
            <a:off x="748721" y="4206775"/>
            <a:ext cx="16920967" cy="5611739"/>
            <a:chOff x="0" y="0"/>
            <a:chExt cx="2541682" cy="2496304"/>
          </a:xfrm>
        </p:grpSpPr>
        <p:sp>
          <p:nvSpPr>
            <p:cNvPr id="13" name="Freeform 13">
              <a:extLst>
                <a:ext uri="{FF2B5EF4-FFF2-40B4-BE49-F238E27FC236}">
                  <a16:creationId xmlns:a16="http://schemas.microsoft.com/office/drawing/2014/main" id="{D5E6385E-4ADA-BBC0-9BAA-550608CD54A5}"/>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DD01DD72-5E6A-4C02-1CB0-4E595A7C77B1}"/>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03FF0E96-3EAC-8CDF-6002-F734CA13DDCB}"/>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8FC2793B-A4A6-BD9A-E184-B6A521C66A0E}"/>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B9DF54AD-8B59-F6C7-A3A4-C12406184A8D}"/>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8E5E77CF-7F3D-AE4B-E7F0-3A20556F1F1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38CABCDA-10AC-B6D6-24B9-8C9ABF9B774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CDE134FE-D39A-9B2A-35D3-CE89A82868DE}"/>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DDA0A586-5977-6A5B-2F8D-C4E396E45EAB}"/>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82917CEB-EA87-0764-91AC-EED40E94C384}"/>
              </a:ext>
            </a:extLst>
          </p:cNvPr>
          <p:cNvSpPr txBox="1"/>
          <p:nvPr/>
        </p:nvSpPr>
        <p:spPr>
          <a:xfrm>
            <a:off x="5375878" y="1866900"/>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sp>
        <p:nvSpPr>
          <p:cNvPr id="55" name="TextBox 55">
            <a:extLst>
              <a:ext uri="{FF2B5EF4-FFF2-40B4-BE49-F238E27FC236}">
                <a16:creationId xmlns:a16="http://schemas.microsoft.com/office/drawing/2014/main" id="{48DD40E4-975B-32A5-D7EB-FE729410ACD6}"/>
              </a:ext>
            </a:extLst>
          </p:cNvPr>
          <p:cNvSpPr txBox="1"/>
          <p:nvPr/>
        </p:nvSpPr>
        <p:spPr>
          <a:xfrm>
            <a:off x="6593400" y="5567019"/>
            <a:ext cx="10048031" cy="2712922"/>
          </a:xfrm>
          <a:prstGeom prst="rect">
            <a:avLst/>
          </a:prstGeom>
        </p:spPr>
        <p:txBody>
          <a:bodyPr wrap="square" lIns="0" tIns="0" rIns="0" bIns="0" rtlCol="0" anchor="t">
            <a:spAutoFit/>
          </a:bodyPr>
          <a:lstStyle/>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يرسم  الأستاذ(ة) الخط العمودي والأفقي للتقنية الاعتيادية للقسمة على الأرض، ثم يقول: "المبلغ الذي سنقوم بتوزيعه، سنكتبه في هذا الموضع: 416 والذي يتألف من 4 مئات وعشرة واحدة و6 وحدات".</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يقول: "416 درهما نحتاج لتوزيعها على 4 متعلمين، إذا، اكتبوا كل عدد في موضعه، والآن سنقوم بقسمة 416 على 4 ".</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يناقش مع المتعلمين قاعدة إنجاز القسمة: "ينبغي أن نبدأ دائما عملية القسمة من الرقم الموافق لأعلى رتبة".</a:t>
            </a:r>
          </a:p>
          <a:p>
            <a:pPr marL="285750" lvl="0" indent="-285750" algn="r"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يوزع الأوراق النقدية من فئة 100 درهم. 4 أوراق سيتم توزيعها على 4 أصدقاء بالتساوي، وكل فرد سيحصل على ورقة واحدة من فئة 100 درهم.</a:t>
            </a:r>
          </a:p>
        </p:txBody>
      </p:sp>
      <p:grpSp>
        <p:nvGrpSpPr>
          <p:cNvPr id="57" name="Group 57">
            <a:extLst>
              <a:ext uri="{FF2B5EF4-FFF2-40B4-BE49-F238E27FC236}">
                <a16:creationId xmlns:a16="http://schemas.microsoft.com/office/drawing/2014/main" id="{6E6EEFD6-B136-5E23-AA3C-F50DFFF125FA}"/>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63653100-7976-7890-BBE4-CD8B16B3EED4}"/>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CFC6CB65-6021-3011-AA9F-ECD6ECEB3393}"/>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63EF9B59-019F-B9A2-14D7-318B8A3AA970}"/>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77FC4118-6F36-DAF1-3F42-A678A9E9DB1B}"/>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F9A90A06-886B-B9E8-9EE5-920FD54CF6D7}"/>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50DEFFAC-D347-F017-064F-08CF2053D345}"/>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E0AB1935-5714-A557-DE90-FA2899942024}"/>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D23CF6D4-CE9D-5010-EA4B-01D0A5860019}"/>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42C3CFE2-5127-C125-97E6-C26B1A49B7F6}"/>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2865A645-578D-F924-E4D2-423B3A18538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DB067D1C-AB38-D6A8-4557-71193A17DFD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D15BFDC0-4847-5659-ACD3-AB823DB0A7F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EC050C3A-4C9C-7DAF-5E0E-FEAB435034A2}"/>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6E09C4E6-5263-22BC-9033-6D59491628EC}"/>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1D029BF5-F914-C781-4362-F055BAD3224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1408597C-A897-E68E-07D8-6E439747C7D5}"/>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68AAD135-9C7A-0984-3643-49F73E91289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57BA582A-842C-F582-963C-832C13B2CFD4}"/>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21238F29-4C17-6A87-28CA-AC3A237C7CF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C9E6D0FC-4600-E965-3EE7-F20B2EF02C3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9E03938-C5BA-3FA2-ABD4-AAFB54CE54C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15DEF1CB-B646-6847-645A-069B7C5BECDA}"/>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CEE3D04F-BB17-449C-85D4-F479559A9C7F}"/>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F0999C0C-2B8C-809F-2A4B-75442A20DAA8}"/>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pic>
        <p:nvPicPr>
          <p:cNvPr id="20" name="Image 2">
            <a:extLst>
              <a:ext uri="{FF2B5EF4-FFF2-40B4-BE49-F238E27FC236}">
                <a16:creationId xmlns:a16="http://schemas.microsoft.com/office/drawing/2014/main" id="{E64D05D6-4C70-C606-0743-E6769403CAD0}"/>
              </a:ext>
            </a:extLst>
          </p:cNvPr>
          <p:cNvPicPr>
            <a:picLocks noChangeAspect="1"/>
          </p:cNvPicPr>
          <p:nvPr/>
        </p:nvPicPr>
        <p:blipFill rotWithShape="1">
          <a:blip r:embed="rId5"/>
          <a:srcRect t="1" b="3144"/>
          <a:stretch/>
        </p:blipFill>
        <p:spPr>
          <a:xfrm>
            <a:off x="1394899" y="4944238"/>
            <a:ext cx="4183438" cy="4342471"/>
          </a:xfrm>
          <a:prstGeom prst="rect">
            <a:avLst/>
          </a:prstGeom>
        </p:spPr>
      </p:pic>
      <p:sp>
        <p:nvSpPr>
          <p:cNvPr id="21" name="TextBox 71">
            <a:extLst>
              <a:ext uri="{FF2B5EF4-FFF2-40B4-BE49-F238E27FC236}">
                <a16:creationId xmlns:a16="http://schemas.microsoft.com/office/drawing/2014/main" id="{5AE30D4E-4454-7851-263C-C0CE5480424B}"/>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245555181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4B35E-3DFD-8D79-2002-39D240F297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E83F511-632B-BCCA-1693-ADA25F23F71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002D3207-EFC0-E619-F832-7900FA329BC2}"/>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ADA31D78-8093-58BE-1274-9F65AF61A340}"/>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99434806-6A49-1FF2-192E-36960F859FE1}"/>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2DDA5B09-4B2E-F292-5553-55E6F3D27FB3}"/>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7F7E5ABC-BFAC-6E2C-1AA2-ADC5549EB30A}"/>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3F7AA509-FEBC-F9EF-204F-515736CCE9E2}"/>
              </a:ext>
            </a:extLst>
          </p:cNvPr>
          <p:cNvGrpSpPr/>
          <p:nvPr/>
        </p:nvGrpSpPr>
        <p:grpSpPr>
          <a:xfrm>
            <a:off x="768046" y="4292174"/>
            <a:ext cx="16920967" cy="5611739"/>
            <a:chOff x="0" y="0"/>
            <a:chExt cx="2541682" cy="2496304"/>
          </a:xfrm>
        </p:grpSpPr>
        <p:sp>
          <p:nvSpPr>
            <p:cNvPr id="13" name="Freeform 13">
              <a:extLst>
                <a:ext uri="{FF2B5EF4-FFF2-40B4-BE49-F238E27FC236}">
                  <a16:creationId xmlns:a16="http://schemas.microsoft.com/office/drawing/2014/main" id="{9D4CB00F-FD58-9EC4-00FB-CAF9E0209D3E}"/>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9F9986F2-AE64-E155-E255-18D4BA214B7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268C94B0-0A82-26FA-0DA2-B56620421AD5}"/>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7F0C669B-6CB5-EEE3-791C-53D090C215EA}"/>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043171CD-680D-FE34-E636-82936B58DBE8}"/>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22539083-F2C7-B669-5C3E-55835D0F58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95FC7578-7150-24CA-9AAD-7C0BB8664EF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6A0ADBE2-6825-DF07-2FF6-CC04CBB4B307}"/>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DC0D0561-9553-C19D-4615-25C68CBD6EBB}"/>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67FC631C-EE79-2161-95D0-ECF690AC5775}"/>
              </a:ext>
            </a:extLst>
          </p:cNvPr>
          <p:cNvSpPr txBox="1"/>
          <p:nvPr/>
        </p:nvSpPr>
        <p:spPr>
          <a:xfrm>
            <a:off x="5375878" y="1866900"/>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grpSp>
        <p:nvGrpSpPr>
          <p:cNvPr id="57" name="Group 57">
            <a:extLst>
              <a:ext uri="{FF2B5EF4-FFF2-40B4-BE49-F238E27FC236}">
                <a16:creationId xmlns:a16="http://schemas.microsoft.com/office/drawing/2014/main" id="{695D9373-B3A8-BA33-D67F-243AAC57D9C3}"/>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D8123105-0829-C291-2F55-0876531A9FC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A65FBE9-52F3-F8DF-A456-F36D87D4972D}"/>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49D6E7F-7C82-D057-93C9-7D204BCCFF9A}"/>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F266ABCD-0688-69C3-92FA-680C1C494C0D}"/>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A6C25161-39A8-E55C-F895-0B4CC4DA7053}"/>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ABF2DC27-A2F7-66CB-8879-80F5510CC5B7}"/>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7C88B6DD-D06E-1547-87B3-5058E6CE8477}"/>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5810125A-5435-83B2-2ED9-E429907A4C0D}"/>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12161446-3CF1-1982-304B-2F31482BA38A}"/>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6F341A59-5B8B-95F2-BE29-2575E5F7F6A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0A2B457D-310E-5B86-584C-FEF2B2ED01D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8E5CB9F8-0263-A57F-4835-2C99AD32A3D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2A24F2F9-15FE-F169-366C-24D070763539}"/>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0B6166F6-18B7-CA2C-BE53-F3612C902A10}"/>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8E4AF247-4119-F069-5F3B-B64C4FAF783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D8F3F02D-0264-1B56-3B68-CA2EACED8D49}"/>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64C4881E-2D7A-3F40-8C27-9D6BDCABB09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9357BF3B-30C4-8E9B-CBCB-97CB313F1F34}"/>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9CB55299-1C4B-73A7-444E-8D995063086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EA622BE0-AF63-3CAC-D80C-DF2F7F8C757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1D2306AC-05B7-19D0-1C22-73ACCD5462A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5F595380-4683-01CA-EAC8-6803113BE029}"/>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F6BF0052-0E3E-52F5-152E-F085293517E1}"/>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5AB0D672-9494-9098-E2AA-E0F9F5BA56B1}"/>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5" name="TextBox 71">
            <a:extLst>
              <a:ext uri="{FF2B5EF4-FFF2-40B4-BE49-F238E27FC236}">
                <a16:creationId xmlns:a16="http://schemas.microsoft.com/office/drawing/2014/main" id="{1A4AD520-C6DE-14B7-DB6D-618D764C66EE}"/>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pic>
        <p:nvPicPr>
          <p:cNvPr id="6" name="Picture 1">
            <a:extLst>
              <a:ext uri="{FF2B5EF4-FFF2-40B4-BE49-F238E27FC236}">
                <a16:creationId xmlns:a16="http://schemas.microsoft.com/office/drawing/2014/main" id="{4E60ECF5-D94E-CE99-39F9-AD10B0624E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4852174" y="7527434"/>
            <a:ext cx="1634602" cy="16628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7" name="Group 6">
            <a:extLst>
              <a:ext uri="{FF2B5EF4-FFF2-40B4-BE49-F238E27FC236}">
                <a16:creationId xmlns:a16="http://schemas.microsoft.com/office/drawing/2014/main" id="{C9E9D7DF-F1FB-6DAE-00C0-D701F9A6B7FA}"/>
              </a:ext>
            </a:extLst>
          </p:cNvPr>
          <p:cNvGrpSpPr/>
          <p:nvPr/>
        </p:nvGrpSpPr>
        <p:grpSpPr>
          <a:xfrm>
            <a:off x="3281548" y="8299254"/>
            <a:ext cx="8453252" cy="1123044"/>
            <a:chOff x="3333292" y="3795587"/>
            <a:chExt cx="5623861" cy="911927"/>
          </a:xfrm>
        </p:grpSpPr>
        <p:pic>
          <p:nvPicPr>
            <p:cNvPr id="16" name="Picture 9">
              <a:extLst>
                <a:ext uri="{FF2B5EF4-FFF2-40B4-BE49-F238E27FC236}">
                  <a16:creationId xmlns:a16="http://schemas.microsoft.com/office/drawing/2014/main" id="{58B91A48-A73A-1ADD-6A05-3F038565F3C5}"/>
                </a:ext>
              </a:extLst>
            </p:cNvPr>
            <p:cNvPicPr>
              <a:picLocks noChangeAspect="1"/>
            </p:cNvPicPr>
            <p:nvPr/>
          </p:nvPicPr>
          <p:blipFill>
            <a:blip r:embed="rId6" cstate="print">
              <a:extLst>
                <a:ext uri="{28A0092B-C50C-407E-A947-70E740481C1C}">
                  <a14:useLocalDpi xmlns:a14="http://schemas.microsoft.com/office/drawing/2010/main" val="0"/>
                </a:ext>
              </a:extLst>
            </a:blip>
            <a:srcRect t="5632" b="5632"/>
            <a:stretch/>
          </p:blipFill>
          <p:spPr>
            <a:xfrm>
              <a:off x="3333292" y="3811135"/>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7" name="Picture 11">
              <a:extLst>
                <a:ext uri="{FF2B5EF4-FFF2-40B4-BE49-F238E27FC236}">
                  <a16:creationId xmlns:a16="http://schemas.microsoft.com/office/drawing/2014/main" id="{43B2133C-DC1F-696D-45E6-FC64B65E2CB9}"/>
                </a:ext>
              </a:extLst>
            </p:cNvPr>
            <p:cNvPicPr>
              <a:picLocks noChangeAspect="1"/>
            </p:cNvPicPr>
            <p:nvPr/>
          </p:nvPicPr>
          <p:blipFill>
            <a:blip r:embed="rId7" cstate="print">
              <a:extLst>
                <a:ext uri="{28A0092B-C50C-407E-A947-70E740481C1C}">
                  <a14:useLocalDpi xmlns:a14="http://schemas.microsoft.com/office/drawing/2010/main" val="0"/>
                </a:ext>
              </a:extLst>
            </a:blip>
            <a:srcRect l="13672" r="13672"/>
            <a:stretch/>
          </p:blipFill>
          <p:spPr>
            <a:xfrm>
              <a:off x="6462500"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8" name="Picture 12">
              <a:extLst>
                <a:ext uri="{FF2B5EF4-FFF2-40B4-BE49-F238E27FC236}">
                  <a16:creationId xmlns:a16="http://schemas.microsoft.com/office/drawing/2014/main" id="{967EE2A0-3398-EBA6-E21D-4AAF2936FF88}"/>
                </a:ext>
              </a:extLst>
            </p:cNvPr>
            <p:cNvPicPr>
              <a:picLocks noChangeAspect="1"/>
            </p:cNvPicPr>
            <p:nvPr/>
          </p:nvPicPr>
          <p:blipFill>
            <a:blip r:embed="rId8" cstate="print">
              <a:extLst>
                <a:ext uri="{28A0092B-C50C-407E-A947-70E740481C1C}">
                  <a14:useLocalDpi xmlns:a14="http://schemas.microsoft.com/office/drawing/2010/main" val="0"/>
                </a:ext>
              </a:extLst>
            </a:blip>
            <a:srcRect l="2601" r="2601"/>
            <a:stretch/>
          </p:blipFill>
          <p:spPr>
            <a:xfrm>
              <a:off x="4897896" y="3801179"/>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9" name="Picture 13">
              <a:extLst>
                <a:ext uri="{FF2B5EF4-FFF2-40B4-BE49-F238E27FC236}">
                  <a16:creationId xmlns:a16="http://schemas.microsoft.com/office/drawing/2014/main" id="{524E7343-5728-65EC-C27A-46FB9DC2744F}"/>
                </a:ext>
              </a:extLst>
            </p:cNvPr>
            <p:cNvPicPr>
              <a:picLocks noChangeAspect="1"/>
            </p:cNvPicPr>
            <p:nvPr/>
          </p:nvPicPr>
          <p:blipFill>
            <a:blip r:embed="rId9" cstate="print">
              <a:extLst>
                <a:ext uri="{28A0092B-C50C-407E-A947-70E740481C1C}">
                  <a14:useLocalDpi xmlns:a14="http://schemas.microsoft.com/office/drawing/2010/main" val="0"/>
                </a:ext>
              </a:extLst>
            </a:blip>
            <a:srcRect l="136" r="136"/>
            <a:stretch/>
          </p:blipFill>
          <p:spPr>
            <a:xfrm>
              <a:off x="8027103"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sp>
        <p:nvSpPr>
          <p:cNvPr id="21" name="TextBox 14">
            <a:extLst>
              <a:ext uri="{FF2B5EF4-FFF2-40B4-BE49-F238E27FC236}">
                <a16:creationId xmlns:a16="http://schemas.microsoft.com/office/drawing/2014/main" id="{BAA1057B-26D2-F0F3-8BAE-386C18602054}"/>
              </a:ext>
            </a:extLst>
          </p:cNvPr>
          <p:cNvSpPr txBox="1"/>
          <p:nvPr/>
        </p:nvSpPr>
        <p:spPr>
          <a:xfrm>
            <a:off x="1065008" y="5357495"/>
            <a:ext cx="13317578" cy="830997"/>
          </a:xfrm>
          <a:prstGeom prst="rect">
            <a:avLst/>
          </a:prstGeom>
          <a:solidFill>
            <a:schemeClr val="accent3">
              <a:lumMod val="60000"/>
              <a:lumOff val="40000"/>
            </a:schemeClr>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MA" sz="2400" spc="42" dirty="0">
                <a:solidFill>
                  <a:srgbClr val="242424"/>
                </a:solidFill>
                <a:latin typeface="IBM Plex Sans Arabic"/>
                <a:cs typeface="IBM Plex Sans Arabic"/>
                <a:rtl/>
              </a:rPr>
              <a:t>يملك حسام 416 درهما. قسم هذا المبلغ بالتساوي على أربعة من أصدقائه. ما المبلغ الذي أعطاه حسام لكل واحد منهم؟</a:t>
            </a:r>
            <a:endParaRPr lang="en-IN" sz="2400" spc="42" dirty="0">
              <a:solidFill>
                <a:srgbClr val="242424"/>
              </a:solidFill>
              <a:latin typeface="IBM Plex Sans Arabic"/>
              <a:cs typeface="IBM Plex Sans Arabic"/>
              <a:rtl/>
            </a:endParaRPr>
          </a:p>
        </p:txBody>
      </p:sp>
      <p:grpSp>
        <p:nvGrpSpPr>
          <p:cNvPr id="22" name="Group 29">
            <a:extLst>
              <a:ext uri="{FF2B5EF4-FFF2-40B4-BE49-F238E27FC236}">
                <a16:creationId xmlns:a16="http://schemas.microsoft.com/office/drawing/2014/main" id="{1F0D6A3C-AC17-A3B9-EB68-6975826C9758}"/>
              </a:ext>
            </a:extLst>
          </p:cNvPr>
          <p:cNvGrpSpPr/>
          <p:nvPr/>
        </p:nvGrpSpPr>
        <p:grpSpPr>
          <a:xfrm>
            <a:off x="4341419" y="6355883"/>
            <a:ext cx="4610873" cy="1577910"/>
            <a:chOff x="742230" y="3021548"/>
            <a:chExt cx="8053889" cy="2653500"/>
          </a:xfrm>
        </p:grpSpPr>
        <p:grpSp>
          <p:nvGrpSpPr>
            <p:cNvPr id="23" name="Groupe 20">
              <a:extLst>
                <a:ext uri="{FF2B5EF4-FFF2-40B4-BE49-F238E27FC236}">
                  <a16:creationId xmlns:a16="http://schemas.microsoft.com/office/drawing/2014/main" id="{4294FAC7-0B06-2796-456A-7D62766D38C0}"/>
                </a:ext>
              </a:extLst>
            </p:cNvPr>
            <p:cNvGrpSpPr/>
            <p:nvPr/>
          </p:nvGrpSpPr>
          <p:grpSpPr>
            <a:xfrm rot="3401023">
              <a:off x="944247" y="3527165"/>
              <a:ext cx="1945866" cy="2349900"/>
              <a:chOff x="3916587" y="3739928"/>
              <a:chExt cx="2861657" cy="2613476"/>
            </a:xfrm>
          </p:grpSpPr>
          <p:pic>
            <p:nvPicPr>
              <p:cNvPr id="37" name="Image 21" descr="Une image contenant Graphique, graphisme, Police, vert&#10;&#10;Description générée automatiquement">
                <a:extLst>
                  <a:ext uri="{FF2B5EF4-FFF2-40B4-BE49-F238E27FC236}">
                    <a16:creationId xmlns:a16="http://schemas.microsoft.com/office/drawing/2014/main" id="{6B5E9948-061D-A753-5666-5265ACCF609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450775">
                <a:off x="3962542" y="3739928"/>
                <a:ext cx="2295240" cy="1015663"/>
              </a:xfrm>
              <a:prstGeom prst="rect">
                <a:avLst/>
              </a:prstGeom>
            </p:spPr>
          </p:pic>
          <p:pic>
            <p:nvPicPr>
              <p:cNvPr id="38" name="Image 22" descr="Une image contenant Graphique, graphisme, Police, vert&#10;&#10;Description générée automatiquement">
                <a:extLst>
                  <a:ext uri="{FF2B5EF4-FFF2-40B4-BE49-F238E27FC236}">
                    <a16:creationId xmlns:a16="http://schemas.microsoft.com/office/drawing/2014/main" id="{C147247D-F0A7-7E2F-C393-4589B8C4DD6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464748">
                <a:off x="3916587" y="4287694"/>
                <a:ext cx="2295240" cy="1015663"/>
              </a:xfrm>
              <a:prstGeom prst="rect">
                <a:avLst/>
              </a:prstGeom>
            </p:spPr>
          </p:pic>
          <p:pic>
            <p:nvPicPr>
              <p:cNvPr id="39" name="Image 23" descr="Une image contenant Graphique, graphisme, Police, vert&#10;&#10;Description générée automatiquement">
                <a:extLst>
                  <a:ext uri="{FF2B5EF4-FFF2-40B4-BE49-F238E27FC236}">
                    <a16:creationId xmlns:a16="http://schemas.microsoft.com/office/drawing/2014/main" id="{2AA692EB-A74C-1BA4-579D-B36BCBE4203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827217">
                <a:off x="4118538" y="4846181"/>
                <a:ext cx="2295240" cy="1015663"/>
              </a:xfrm>
              <a:prstGeom prst="rect">
                <a:avLst/>
              </a:prstGeom>
            </p:spPr>
          </p:pic>
          <p:pic>
            <p:nvPicPr>
              <p:cNvPr id="40" name="Image 24" descr="Une image contenant Graphique, graphisme, Police, vert&#10;&#10;Description générée automatiquement">
                <a:extLst>
                  <a:ext uri="{FF2B5EF4-FFF2-40B4-BE49-F238E27FC236}">
                    <a16:creationId xmlns:a16="http://schemas.microsoft.com/office/drawing/2014/main" id="{C421A52C-8B79-4981-F222-F3BD883CE27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691602">
                <a:off x="4483003" y="5337740"/>
                <a:ext cx="2295241" cy="1015664"/>
              </a:xfrm>
              <a:prstGeom prst="rect">
                <a:avLst/>
              </a:prstGeom>
            </p:spPr>
          </p:pic>
        </p:grpSp>
        <p:pic>
          <p:nvPicPr>
            <p:cNvPr id="24" name="Image 26">
              <a:extLst>
                <a:ext uri="{FF2B5EF4-FFF2-40B4-BE49-F238E27FC236}">
                  <a16:creationId xmlns:a16="http://schemas.microsoft.com/office/drawing/2014/main" id="{2D4704A2-98CB-3C43-76CB-82BEA633FE80}"/>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3541219" y="3759111"/>
              <a:ext cx="2208914" cy="1081189"/>
            </a:xfrm>
            <a:prstGeom prst="rect">
              <a:avLst/>
            </a:prstGeom>
          </p:spPr>
        </p:pic>
        <p:grpSp>
          <p:nvGrpSpPr>
            <p:cNvPr id="25" name="Groupe 34">
              <a:extLst>
                <a:ext uri="{FF2B5EF4-FFF2-40B4-BE49-F238E27FC236}">
                  <a16:creationId xmlns:a16="http://schemas.microsoft.com/office/drawing/2014/main" id="{83BB9F8A-423C-A956-0DCE-58DD228A6D44}"/>
                </a:ext>
              </a:extLst>
            </p:cNvPr>
            <p:cNvGrpSpPr/>
            <p:nvPr/>
          </p:nvGrpSpPr>
          <p:grpSpPr>
            <a:xfrm rot="9524805">
              <a:off x="6078147" y="3021548"/>
              <a:ext cx="2717972" cy="2378679"/>
              <a:chOff x="2771608" y="4574573"/>
              <a:chExt cx="3911055" cy="2723984"/>
            </a:xfrm>
          </p:grpSpPr>
          <p:pic>
            <p:nvPicPr>
              <p:cNvPr id="26" name="Image 35">
                <a:extLst>
                  <a:ext uri="{FF2B5EF4-FFF2-40B4-BE49-F238E27FC236}">
                    <a16:creationId xmlns:a16="http://schemas.microsoft.com/office/drawing/2014/main" id="{4CA30193-A1C7-86E5-6414-563CEDE5E643}"/>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06527">
                <a:off x="2771608" y="4574573"/>
                <a:ext cx="2274032" cy="1010093"/>
              </a:xfrm>
              <a:prstGeom prst="rect">
                <a:avLst/>
              </a:prstGeom>
            </p:spPr>
          </p:pic>
          <p:pic>
            <p:nvPicPr>
              <p:cNvPr id="27" name="Image 36">
                <a:extLst>
                  <a:ext uri="{FF2B5EF4-FFF2-40B4-BE49-F238E27FC236}">
                    <a16:creationId xmlns:a16="http://schemas.microsoft.com/office/drawing/2014/main" id="{F2613A30-6330-DB7A-D3D4-8111F72B84AF}"/>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20905487">
                <a:off x="3113722" y="5004317"/>
                <a:ext cx="2274032" cy="1010092"/>
              </a:xfrm>
              <a:prstGeom prst="rect">
                <a:avLst/>
              </a:prstGeom>
            </p:spPr>
          </p:pic>
          <p:pic>
            <p:nvPicPr>
              <p:cNvPr id="33" name="Image 37">
                <a:extLst>
                  <a:ext uri="{FF2B5EF4-FFF2-40B4-BE49-F238E27FC236}">
                    <a16:creationId xmlns:a16="http://schemas.microsoft.com/office/drawing/2014/main" id="{C78E0A80-4E79-2F75-7A15-F131287D2ED1}"/>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20279471">
                <a:off x="3486670" y="5290364"/>
                <a:ext cx="2274030" cy="1010092"/>
              </a:xfrm>
              <a:prstGeom prst="rect">
                <a:avLst/>
              </a:prstGeom>
            </p:spPr>
          </p:pic>
          <p:pic>
            <p:nvPicPr>
              <p:cNvPr id="34" name="Image 38">
                <a:extLst>
                  <a:ext uri="{FF2B5EF4-FFF2-40B4-BE49-F238E27FC236}">
                    <a16:creationId xmlns:a16="http://schemas.microsoft.com/office/drawing/2014/main" id="{CBFDA258-3C6E-6A4D-3721-A8FF5DAAB387}"/>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9617129">
                <a:off x="3953482" y="5501432"/>
                <a:ext cx="2274038" cy="1010092"/>
              </a:xfrm>
              <a:prstGeom prst="rect">
                <a:avLst/>
              </a:prstGeom>
            </p:spPr>
          </p:pic>
          <p:pic>
            <p:nvPicPr>
              <p:cNvPr id="35" name="Image 39">
                <a:extLst>
                  <a:ext uri="{FF2B5EF4-FFF2-40B4-BE49-F238E27FC236}">
                    <a16:creationId xmlns:a16="http://schemas.microsoft.com/office/drawing/2014/main" id="{DCEAA9A0-D212-65BC-9F5F-BB3D7B478CB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9162957">
                <a:off x="4408631" y="5656699"/>
                <a:ext cx="2274032" cy="1010092"/>
              </a:xfrm>
              <a:prstGeom prst="rect">
                <a:avLst/>
              </a:prstGeom>
            </p:spPr>
          </p:pic>
          <p:pic>
            <p:nvPicPr>
              <p:cNvPr id="36" name="Image 40">
                <a:extLst>
                  <a:ext uri="{FF2B5EF4-FFF2-40B4-BE49-F238E27FC236}">
                    <a16:creationId xmlns:a16="http://schemas.microsoft.com/office/drawing/2014/main" id="{C6E51F09-894B-6081-9866-35E161D8EDFD}"/>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rot="18670154">
                <a:off x="4966439" y="5760856"/>
                <a:ext cx="1958776" cy="1116626"/>
              </a:xfrm>
              <a:prstGeom prst="rect">
                <a:avLst/>
              </a:prstGeom>
            </p:spPr>
          </p:pic>
        </p:grpSp>
      </p:grpSp>
      <p:sp>
        <p:nvSpPr>
          <p:cNvPr id="41" name="Rectangle 40">
            <a:extLst>
              <a:ext uri="{FF2B5EF4-FFF2-40B4-BE49-F238E27FC236}">
                <a16:creationId xmlns:a16="http://schemas.microsoft.com/office/drawing/2014/main" id="{AC1BB4BD-C482-A3C8-C2D8-DBD66FCA02C4}"/>
              </a:ext>
            </a:extLst>
          </p:cNvPr>
          <p:cNvSpPr/>
          <p:nvPr/>
        </p:nvSpPr>
        <p:spPr>
          <a:xfrm>
            <a:off x="14784165" y="6637626"/>
            <a:ext cx="1702612" cy="6068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ar-MA" sz="3600" spc="58" dirty="0">
                <a:solidFill>
                  <a:srgbClr val="2A2B39"/>
                </a:solidFill>
                <a:latin typeface="IBM Plex Sans Arabic"/>
                <a:cs typeface="IBM Plex Sans Arabic"/>
                <a:rtl/>
              </a:rPr>
              <a:t>حسام</a:t>
            </a:r>
            <a:endParaRPr lang="fr-MA" sz="4000" spc="58" dirty="0">
              <a:solidFill>
                <a:srgbClr val="2A2B39"/>
              </a:solidFill>
              <a:latin typeface="IBM Plex Sans Arabic"/>
              <a:cs typeface="IBM Plex Sans Arabic"/>
              <a:rtl/>
            </a:endParaRPr>
          </a:p>
        </p:txBody>
      </p:sp>
    </p:spTree>
    <p:extLst>
      <p:ext uri="{BB962C8B-B14F-4D97-AF65-F5344CB8AC3E}">
        <p14:creationId xmlns:p14="http://schemas.microsoft.com/office/powerpoint/2010/main" val="5639789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E08DE-BA99-5037-DEC6-DA92C43C850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A5281B0-D45B-5C24-99BC-330CFF89067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F23BD295-2626-4121-E019-64EF231E9198}"/>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81FEF54B-0582-07E8-4843-1295825FA20A}"/>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D255D4BE-D590-BB11-3C98-F5E6BCAE4F6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0CD7094B-4DCF-19D6-F54F-1925916C3366}"/>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EE4A3265-A5DA-3265-E48D-B09181EAE5E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2FEACC68-3A8D-0B22-4D94-310DCB7DC564}"/>
              </a:ext>
            </a:extLst>
          </p:cNvPr>
          <p:cNvGrpSpPr/>
          <p:nvPr/>
        </p:nvGrpSpPr>
        <p:grpSpPr>
          <a:xfrm>
            <a:off x="768046" y="4292174"/>
            <a:ext cx="16920967" cy="5611739"/>
            <a:chOff x="0" y="0"/>
            <a:chExt cx="2541682" cy="2496304"/>
          </a:xfrm>
        </p:grpSpPr>
        <p:sp>
          <p:nvSpPr>
            <p:cNvPr id="13" name="Freeform 13">
              <a:extLst>
                <a:ext uri="{FF2B5EF4-FFF2-40B4-BE49-F238E27FC236}">
                  <a16:creationId xmlns:a16="http://schemas.microsoft.com/office/drawing/2014/main" id="{8BBAF9DD-DDF2-A418-9875-3AEC044EF0BE}"/>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739A0E25-034A-9FDE-55FD-D67C46F964C4}"/>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3E957C05-266E-3CA0-389A-B08E011C33BE}"/>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9940C286-4A7C-3F57-BF68-F2077D574B4F}"/>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9B0CC187-4DF7-5EC0-1BDB-6EEC64C180D5}"/>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F2EDA2CA-44FD-27E8-6567-2758E48E28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D4DAF02A-D2C1-832F-C621-E80CC53BDD9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12335710-892D-2EE9-A7FB-7AD80CEDB859}"/>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B7495D7D-3911-4DC2-8FD8-76606ED1DCB9}"/>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C4BE5143-F2E4-E7D8-2489-841C919B170D}"/>
              </a:ext>
            </a:extLst>
          </p:cNvPr>
          <p:cNvSpPr txBox="1"/>
          <p:nvPr/>
        </p:nvSpPr>
        <p:spPr>
          <a:xfrm>
            <a:off x="5375878" y="1866900"/>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grpSp>
        <p:nvGrpSpPr>
          <p:cNvPr id="57" name="Group 57">
            <a:extLst>
              <a:ext uri="{FF2B5EF4-FFF2-40B4-BE49-F238E27FC236}">
                <a16:creationId xmlns:a16="http://schemas.microsoft.com/office/drawing/2014/main" id="{A3923CE5-0B06-792A-101B-D48CA78CA35D}"/>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FA82415D-F759-5DC1-61DF-BA89552D2C0C}"/>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09B49401-6BB2-0E6F-7614-E8C144EEEAB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DD86774C-0488-3426-B077-A29D64015A0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F355DA50-7A7B-1450-6766-B5067E402C57}"/>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F19CB094-AC50-8062-01F7-1C8FCB228413}"/>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1DB6DEBD-3180-9938-5B75-4C458C6951D5}"/>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A12848A5-12EF-5C9E-BDA6-059E2E69BFA8}"/>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63023239-FD64-8538-778B-6DB0B51D031D}"/>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513F4AEC-A8CD-2383-9CF9-38AA64326BA1}"/>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734329F2-D798-A4D7-4F5C-4B1E96DD53CB}"/>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5F13A510-794F-6301-7019-7E0C9F0F81D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61728F27-88DC-8ECE-BA77-786ECD77EFD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C4D26D82-902E-6668-D195-48D6408493FC}"/>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B3BDE1B4-775B-3B4D-306C-49708621ECE2}"/>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A9E9B24C-7BEB-286B-67E1-8C6E45A592E0}"/>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F77E26C0-1D59-563C-F10D-2FE78E45034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F1680E2B-9048-AC54-111D-C54D1C3D776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30842267-37C8-768A-F106-F5EE4B8DD511}"/>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AB1DA480-5B9E-DFA0-9FB0-297863E4568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F49329FF-DC9F-F35A-7F65-695328D100D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76293659-7D26-4A7E-0735-78733C89BF8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37C96C32-5955-D2D3-5E98-1CCED3563CAC}"/>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3D458C3C-378E-B0FF-7F18-0839D6DBE493}"/>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41778089-86EA-1272-10E8-D6492C291AE3}"/>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5" name="TextBox 71">
            <a:extLst>
              <a:ext uri="{FF2B5EF4-FFF2-40B4-BE49-F238E27FC236}">
                <a16:creationId xmlns:a16="http://schemas.microsoft.com/office/drawing/2014/main" id="{48FA1896-A5A5-FA9D-D804-618EA8EAC5BE}"/>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sp>
        <p:nvSpPr>
          <p:cNvPr id="21" name="TextBox 14">
            <a:extLst>
              <a:ext uri="{FF2B5EF4-FFF2-40B4-BE49-F238E27FC236}">
                <a16:creationId xmlns:a16="http://schemas.microsoft.com/office/drawing/2014/main" id="{3FF74D2D-67CA-7217-2E96-469DA83BB3D2}"/>
              </a:ext>
            </a:extLst>
          </p:cNvPr>
          <p:cNvSpPr txBox="1"/>
          <p:nvPr/>
        </p:nvSpPr>
        <p:spPr>
          <a:xfrm>
            <a:off x="1065008" y="5357495"/>
            <a:ext cx="13317578" cy="830997"/>
          </a:xfrm>
          <a:prstGeom prst="rect">
            <a:avLst/>
          </a:prstGeom>
          <a:solidFill>
            <a:schemeClr val="accent3">
              <a:lumMod val="60000"/>
              <a:lumOff val="40000"/>
            </a:schemeClr>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MA" sz="2400" spc="42" dirty="0">
                <a:solidFill>
                  <a:srgbClr val="242424"/>
                </a:solidFill>
                <a:latin typeface="IBM Plex Sans Arabic"/>
                <a:cs typeface="IBM Plex Sans Arabic"/>
                <a:rtl/>
              </a:rPr>
              <a:t>يملك حسام 416 درهما. قسم هذا المبلغ بالتساوي على أربعة من أصدقائه. ما المبلغ الذي أعطاه حسام لكل واحد منهم؟</a:t>
            </a:r>
            <a:endParaRPr lang="en-IN" sz="2400" spc="42" dirty="0">
              <a:solidFill>
                <a:srgbClr val="242424"/>
              </a:solidFill>
              <a:latin typeface="IBM Plex Sans Arabic"/>
              <a:cs typeface="IBM Plex Sans Arabic"/>
              <a:rtl/>
            </a:endParaRPr>
          </a:p>
        </p:txBody>
      </p:sp>
      <p:pic>
        <p:nvPicPr>
          <p:cNvPr id="20" name="Picture 2">
            <a:extLst>
              <a:ext uri="{FF2B5EF4-FFF2-40B4-BE49-F238E27FC236}">
                <a16:creationId xmlns:a16="http://schemas.microsoft.com/office/drawing/2014/main" id="{14414ADF-06DC-9A4E-3B21-038BA488272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64519" y="6880943"/>
            <a:ext cx="1556287" cy="14341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2" name="Group 4">
            <a:extLst>
              <a:ext uri="{FF2B5EF4-FFF2-40B4-BE49-F238E27FC236}">
                <a16:creationId xmlns:a16="http://schemas.microsoft.com/office/drawing/2014/main" id="{48C5D48E-8C21-8B0B-9698-238D3DA9A7F0}"/>
              </a:ext>
            </a:extLst>
          </p:cNvPr>
          <p:cNvGrpSpPr/>
          <p:nvPr/>
        </p:nvGrpSpPr>
        <p:grpSpPr>
          <a:xfrm>
            <a:off x="15518590" y="5797661"/>
            <a:ext cx="981673" cy="3908484"/>
            <a:chOff x="8029860" y="445062"/>
            <a:chExt cx="930052" cy="4717149"/>
          </a:xfrm>
        </p:grpSpPr>
        <p:pic>
          <p:nvPicPr>
            <p:cNvPr id="43" name="Picture 11">
              <a:extLst>
                <a:ext uri="{FF2B5EF4-FFF2-40B4-BE49-F238E27FC236}">
                  <a16:creationId xmlns:a16="http://schemas.microsoft.com/office/drawing/2014/main" id="{DB813BF9-A7E7-B21D-3410-DB560CE988E9}"/>
                </a:ext>
              </a:extLst>
            </p:cNvPr>
            <p:cNvPicPr>
              <a:picLocks noChangeAspect="1"/>
            </p:cNvPicPr>
            <p:nvPr/>
          </p:nvPicPr>
          <p:blipFill>
            <a:blip r:embed="rId6"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5" name="Picture 13">
              <a:extLst>
                <a:ext uri="{FF2B5EF4-FFF2-40B4-BE49-F238E27FC236}">
                  <a16:creationId xmlns:a16="http://schemas.microsoft.com/office/drawing/2014/main" id="{16F4BF1A-415D-F817-42D1-7517F361D9A7}"/>
                </a:ext>
              </a:extLst>
            </p:cNvPr>
            <p:cNvPicPr>
              <a:picLocks noChangeAspect="1"/>
            </p:cNvPicPr>
            <p:nvPr/>
          </p:nvPicPr>
          <p:blipFill>
            <a:blip r:embed="rId7"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6" name="Picture 15">
              <a:extLst>
                <a:ext uri="{FF2B5EF4-FFF2-40B4-BE49-F238E27FC236}">
                  <a16:creationId xmlns:a16="http://schemas.microsoft.com/office/drawing/2014/main" id="{793C8BFA-5748-B827-1356-2EE715817353}"/>
                </a:ext>
              </a:extLst>
            </p:cNvPr>
            <p:cNvPicPr>
              <a:picLocks noChangeAspect="1"/>
            </p:cNvPicPr>
            <p:nvPr/>
          </p:nvPicPr>
          <p:blipFill>
            <a:blip r:embed="rId8"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7" name="Picture 16">
              <a:extLst>
                <a:ext uri="{FF2B5EF4-FFF2-40B4-BE49-F238E27FC236}">
                  <a16:creationId xmlns:a16="http://schemas.microsoft.com/office/drawing/2014/main" id="{A5A7A807-8C38-64C1-26CE-C2860CB75912}"/>
                </a:ext>
              </a:extLst>
            </p:cNvPr>
            <p:cNvPicPr>
              <a:picLocks noChangeAspect="1"/>
            </p:cNvPicPr>
            <p:nvPr/>
          </p:nvPicPr>
          <p:blipFill>
            <a:blip r:embed="rId9"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48" name="Image 14">
            <a:extLst>
              <a:ext uri="{FF2B5EF4-FFF2-40B4-BE49-F238E27FC236}">
                <a16:creationId xmlns:a16="http://schemas.microsoft.com/office/drawing/2014/main" id="{442BEABD-63A5-3028-88A4-A4823DD3C5BB}"/>
              </a:ext>
            </a:extLst>
          </p:cNvPr>
          <p:cNvPicPr>
            <a:picLocks noChangeAspect="1"/>
          </p:cNvPicPr>
          <p:nvPr/>
        </p:nvPicPr>
        <p:blipFill rotWithShape="1">
          <a:blip r:embed="rId10"/>
          <a:srcRect t="1" b="3144"/>
          <a:stretch/>
        </p:blipFill>
        <p:spPr>
          <a:xfrm>
            <a:off x="6019800" y="6870441"/>
            <a:ext cx="5282066" cy="2572089"/>
          </a:xfrm>
          <a:prstGeom prst="rect">
            <a:avLst/>
          </a:prstGeom>
        </p:spPr>
      </p:pic>
    </p:spTree>
    <p:extLst>
      <p:ext uri="{BB962C8B-B14F-4D97-AF65-F5344CB8AC3E}">
        <p14:creationId xmlns:p14="http://schemas.microsoft.com/office/powerpoint/2010/main" val="220846394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06F2A-8D34-E427-76DB-31EAB5A845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BF71F5-C735-242E-BBC8-D6B41F053D0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E1A665FC-7AE2-7B03-A3CD-6AD2FFA12AD8}"/>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7B0A30B6-FDF9-BFAA-EFAB-F9AE081C3387}"/>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1A583188-DCBC-50B2-A64F-29749878660C}"/>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CDEA66B9-1AE3-3289-1514-1E85D55B679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EEB6E4FB-AF05-FC06-5B58-10D7444436FD}"/>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567D5D91-8F49-260C-07F0-392D34E507FF}"/>
              </a:ext>
            </a:extLst>
          </p:cNvPr>
          <p:cNvGrpSpPr/>
          <p:nvPr/>
        </p:nvGrpSpPr>
        <p:grpSpPr>
          <a:xfrm>
            <a:off x="768046" y="4292174"/>
            <a:ext cx="16920967" cy="5611739"/>
            <a:chOff x="0" y="0"/>
            <a:chExt cx="2541682" cy="2496304"/>
          </a:xfrm>
        </p:grpSpPr>
        <p:sp>
          <p:nvSpPr>
            <p:cNvPr id="13" name="Freeform 13">
              <a:extLst>
                <a:ext uri="{FF2B5EF4-FFF2-40B4-BE49-F238E27FC236}">
                  <a16:creationId xmlns:a16="http://schemas.microsoft.com/office/drawing/2014/main" id="{7800F1AE-ECDA-404C-4B68-8E28E5DEDD32}"/>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6390745F-AD4E-5165-9D0B-8B43C3D2776B}"/>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971C077B-85F5-004E-10ED-9A9F53E386D6}"/>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0D31EFCD-FB98-1BC2-2D0F-938CD1940626}"/>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F138D29D-C292-E6DA-D18C-E983E581A92E}"/>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F19F5347-CBF5-FF6F-5434-7123A73D9C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33298E0B-FA16-F0B0-2B82-88B8BF0F343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885F9DA7-BE67-4F19-6169-5680BCFB850D}"/>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1E99B08E-C989-1119-86FD-E22942E60BAA}"/>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ED0A7621-E011-D8EA-E8CA-ED6E936C4D1F}"/>
              </a:ext>
            </a:extLst>
          </p:cNvPr>
          <p:cNvSpPr txBox="1"/>
          <p:nvPr/>
        </p:nvSpPr>
        <p:spPr>
          <a:xfrm>
            <a:off x="5375878" y="1866900"/>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grpSp>
        <p:nvGrpSpPr>
          <p:cNvPr id="57" name="Group 57">
            <a:extLst>
              <a:ext uri="{FF2B5EF4-FFF2-40B4-BE49-F238E27FC236}">
                <a16:creationId xmlns:a16="http://schemas.microsoft.com/office/drawing/2014/main" id="{B59D752E-785D-508D-EF48-3AEF35F781B8}"/>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88224BAD-F985-716B-7716-A15C05379616}"/>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C103F440-15BE-ED67-78F1-C8032C15174E}"/>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7FB0FB93-3C03-A600-6B49-33E80674FD0B}"/>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34BDA27A-F62A-7A3B-4909-54814200DB96}"/>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B852ECFA-7170-7D04-3E20-7785A5BAE676}"/>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86975B44-A589-820C-4898-DD86A045645E}"/>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563E1578-0862-E499-0A69-5642F3238AD2}"/>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C63C56E5-7E28-8C2F-16EF-11D880F9FE7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92288EE0-7C44-CCE4-F26D-20F512620AE1}"/>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DAA698E6-02AB-C926-2699-ED8248902B7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FF522F44-1128-7DC8-3175-1B01E20F5FF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B8DCA01D-3B88-802B-1F22-FCC05015F22B}"/>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57F7C0FD-D3F8-FF3D-D0DA-DD477ACC6FD8}"/>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D9EC4414-2F4C-5AA1-A237-A9F72642ED0C}"/>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54AFA026-C9AD-D155-D880-A389E86B945D}"/>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C94D05D4-5085-6116-4F96-C7F11CB8E93E}"/>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4A0EC72A-7633-C37D-6AED-E52887614FA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50E037BF-603C-B902-18E6-09B65397C938}"/>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EAA8485E-8FBF-F5F8-B1AE-31203013FA9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4501FD87-360F-2CF2-6A90-95B0993FECF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BC03298-6984-6F7F-0D01-C16363B2DDA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70ACE8F9-AD61-EC76-227E-1158DE25E6D2}"/>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17D77473-B4B3-E193-B2B0-FC82D552E0CC}"/>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7F5169C3-B789-FB48-CBDE-B9D8BE02BE9F}"/>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5" name="TextBox 71">
            <a:extLst>
              <a:ext uri="{FF2B5EF4-FFF2-40B4-BE49-F238E27FC236}">
                <a16:creationId xmlns:a16="http://schemas.microsoft.com/office/drawing/2014/main" id="{A892735D-4C50-E0B8-8DA7-1D419B36FDE8}"/>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sp>
        <p:nvSpPr>
          <p:cNvPr id="21" name="TextBox 14">
            <a:extLst>
              <a:ext uri="{FF2B5EF4-FFF2-40B4-BE49-F238E27FC236}">
                <a16:creationId xmlns:a16="http://schemas.microsoft.com/office/drawing/2014/main" id="{517D4F36-602B-407B-21C5-F49E1A4F48E6}"/>
              </a:ext>
            </a:extLst>
          </p:cNvPr>
          <p:cNvSpPr txBox="1"/>
          <p:nvPr/>
        </p:nvSpPr>
        <p:spPr>
          <a:xfrm>
            <a:off x="2613107" y="5400309"/>
            <a:ext cx="13317578" cy="830997"/>
          </a:xfrm>
          <a:prstGeom prst="rect">
            <a:avLst/>
          </a:prstGeom>
          <a:solidFill>
            <a:schemeClr val="accent3">
              <a:lumMod val="60000"/>
              <a:lumOff val="40000"/>
            </a:schemeClr>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MA" sz="2400" spc="42" dirty="0">
                <a:solidFill>
                  <a:srgbClr val="242424"/>
                </a:solidFill>
                <a:latin typeface="IBM Plex Sans Arabic"/>
                <a:cs typeface="IBM Plex Sans Arabic"/>
                <a:rtl/>
              </a:rPr>
              <a:t>يملك حسام 416 درهما. قسم هذا المبلغ بالتساوي على أربعة من أصدقائه. ما المبلغ الذي أعطاه حسام لكل واحد منهم؟</a:t>
            </a:r>
            <a:endParaRPr lang="en-IN" sz="2400" spc="42" dirty="0">
              <a:solidFill>
                <a:srgbClr val="242424"/>
              </a:solidFill>
              <a:latin typeface="IBM Plex Sans Arabic"/>
              <a:cs typeface="IBM Plex Sans Arabic"/>
              <a:rtl/>
            </a:endParaRPr>
          </a:p>
        </p:txBody>
      </p:sp>
      <p:pic>
        <p:nvPicPr>
          <p:cNvPr id="20" name="Picture 2">
            <a:extLst>
              <a:ext uri="{FF2B5EF4-FFF2-40B4-BE49-F238E27FC236}">
                <a16:creationId xmlns:a16="http://schemas.microsoft.com/office/drawing/2014/main" id="{62CC9AF1-0416-393B-F71B-E401DAFC5C6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64519" y="6880943"/>
            <a:ext cx="1556287" cy="14341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2" name="Group 4">
            <a:extLst>
              <a:ext uri="{FF2B5EF4-FFF2-40B4-BE49-F238E27FC236}">
                <a16:creationId xmlns:a16="http://schemas.microsoft.com/office/drawing/2014/main" id="{0AA594EB-447A-925D-4C7F-0BEDDD33AB9A}"/>
              </a:ext>
            </a:extLst>
          </p:cNvPr>
          <p:cNvGrpSpPr/>
          <p:nvPr/>
        </p:nvGrpSpPr>
        <p:grpSpPr>
          <a:xfrm>
            <a:off x="16080771" y="5734031"/>
            <a:ext cx="981673" cy="3908484"/>
            <a:chOff x="8029860" y="445062"/>
            <a:chExt cx="930052" cy="4717149"/>
          </a:xfrm>
        </p:grpSpPr>
        <p:pic>
          <p:nvPicPr>
            <p:cNvPr id="43" name="Picture 11">
              <a:extLst>
                <a:ext uri="{FF2B5EF4-FFF2-40B4-BE49-F238E27FC236}">
                  <a16:creationId xmlns:a16="http://schemas.microsoft.com/office/drawing/2014/main" id="{F346BBD0-286B-5380-190E-B38ECFE4CEC2}"/>
                </a:ext>
              </a:extLst>
            </p:cNvPr>
            <p:cNvPicPr>
              <a:picLocks noChangeAspect="1"/>
            </p:cNvPicPr>
            <p:nvPr/>
          </p:nvPicPr>
          <p:blipFill>
            <a:blip r:embed="rId6"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5" name="Picture 13">
              <a:extLst>
                <a:ext uri="{FF2B5EF4-FFF2-40B4-BE49-F238E27FC236}">
                  <a16:creationId xmlns:a16="http://schemas.microsoft.com/office/drawing/2014/main" id="{68F16ED2-F897-C97F-E57C-4D97E9F4AA79}"/>
                </a:ext>
              </a:extLst>
            </p:cNvPr>
            <p:cNvPicPr>
              <a:picLocks noChangeAspect="1"/>
            </p:cNvPicPr>
            <p:nvPr/>
          </p:nvPicPr>
          <p:blipFill>
            <a:blip r:embed="rId7"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6" name="Picture 15">
              <a:extLst>
                <a:ext uri="{FF2B5EF4-FFF2-40B4-BE49-F238E27FC236}">
                  <a16:creationId xmlns:a16="http://schemas.microsoft.com/office/drawing/2014/main" id="{E76F564D-3100-03B8-9D46-8CB20BB31978}"/>
                </a:ext>
              </a:extLst>
            </p:cNvPr>
            <p:cNvPicPr>
              <a:picLocks noChangeAspect="1"/>
            </p:cNvPicPr>
            <p:nvPr/>
          </p:nvPicPr>
          <p:blipFill>
            <a:blip r:embed="rId8"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7" name="Picture 16">
              <a:extLst>
                <a:ext uri="{FF2B5EF4-FFF2-40B4-BE49-F238E27FC236}">
                  <a16:creationId xmlns:a16="http://schemas.microsoft.com/office/drawing/2014/main" id="{66EAD0ED-EB9A-73AE-A547-8357693E9E1B}"/>
                </a:ext>
              </a:extLst>
            </p:cNvPr>
            <p:cNvPicPr>
              <a:picLocks noChangeAspect="1"/>
            </p:cNvPicPr>
            <p:nvPr/>
          </p:nvPicPr>
          <p:blipFill>
            <a:blip r:embed="rId9"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graphicFrame>
        <p:nvGraphicFramePr>
          <p:cNvPr id="6" name="Table 2">
            <a:extLst>
              <a:ext uri="{FF2B5EF4-FFF2-40B4-BE49-F238E27FC236}">
                <a16:creationId xmlns:a16="http://schemas.microsoft.com/office/drawing/2014/main" id="{33ED30EB-1136-56A2-4DBE-F091D959F267}"/>
              </a:ext>
            </a:extLst>
          </p:cNvPr>
          <p:cNvGraphicFramePr>
            <a:graphicFrameLocks noGrp="1"/>
          </p:cNvGraphicFramePr>
          <p:nvPr/>
        </p:nvGraphicFramePr>
        <p:xfrm>
          <a:off x="1125354" y="4663490"/>
          <a:ext cx="1313822" cy="4906575"/>
        </p:xfrm>
        <a:graphic>
          <a:graphicData uri="http://schemas.openxmlformats.org/drawingml/2006/table">
            <a:tbl>
              <a:tblPr firstRow="1" bandRow="1">
                <a:tableStyleId>{5940675A-B579-460E-94D1-54222C63F5DA}</a:tableStyleId>
              </a:tblPr>
              <a:tblGrid>
                <a:gridCol w="1313822">
                  <a:extLst>
                    <a:ext uri="{9D8B030D-6E8A-4147-A177-3AD203B41FA5}">
                      <a16:colId xmlns:a16="http://schemas.microsoft.com/office/drawing/2014/main" val="1531139928"/>
                    </a:ext>
                  </a:extLst>
                </a:gridCol>
              </a:tblGrid>
              <a:tr h="545175">
                <a:tc>
                  <a:txBody>
                    <a:bodyPr/>
                    <a:lstStyle/>
                    <a:p>
                      <a:pPr algn="ctr"/>
                      <a:r>
                        <a:rPr lang="en-IN" sz="1800" b="1" dirty="0">
                          <a:latin typeface="MadaniArabic-Light" panose="00000400000000000000" pitchFamily="2" charset="-78"/>
                          <a:cs typeface="MadaniArabic-Light" panose="00000400000000000000" pitchFamily="2" charset="-78"/>
                        </a:rPr>
                        <a:t>4 x 1 = 4</a:t>
                      </a:r>
                    </a:p>
                  </a:txBody>
                  <a:tcPr marL="102870" marR="102870" marT="51435" marB="51435">
                    <a:solidFill>
                      <a:srgbClr val="FFFF00"/>
                    </a:solidFill>
                  </a:tcPr>
                </a:tc>
                <a:extLst>
                  <a:ext uri="{0D108BD9-81ED-4DB2-BD59-A6C34878D82A}">
                    <a16:rowId xmlns:a16="http://schemas.microsoft.com/office/drawing/2014/main" val="4003584851"/>
                  </a:ext>
                </a:extLst>
              </a:tr>
              <a:tr h="545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latin typeface="MadaniArabic-Light" panose="00000400000000000000" pitchFamily="2" charset="-78"/>
                          <a:cs typeface="MadaniArabic-Light" panose="00000400000000000000" pitchFamily="2" charset="-78"/>
                        </a:rPr>
                        <a:t>4 x 2 = 8</a:t>
                      </a:r>
                    </a:p>
                  </a:txBody>
                  <a:tcPr marL="102870" marR="102870" marT="51435" marB="51435"/>
                </a:tc>
                <a:extLst>
                  <a:ext uri="{0D108BD9-81ED-4DB2-BD59-A6C34878D82A}">
                    <a16:rowId xmlns:a16="http://schemas.microsoft.com/office/drawing/2014/main" val="2446850105"/>
                  </a:ext>
                </a:extLst>
              </a:tr>
              <a:tr h="545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latin typeface="MadaniArabic-Light" panose="00000400000000000000" pitchFamily="2" charset="-78"/>
                          <a:cs typeface="MadaniArabic-Light" panose="00000400000000000000" pitchFamily="2" charset="-78"/>
                        </a:rPr>
                        <a:t>4 x 3 = 12</a:t>
                      </a:r>
                    </a:p>
                  </a:txBody>
                  <a:tcPr marL="102870" marR="102870" marT="51435" marB="51435"/>
                </a:tc>
                <a:extLst>
                  <a:ext uri="{0D108BD9-81ED-4DB2-BD59-A6C34878D82A}">
                    <a16:rowId xmlns:a16="http://schemas.microsoft.com/office/drawing/2014/main" val="2557333811"/>
                  </a:ext>
                </a:extLst>
              </a:tr>
              <a:tr h="545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latin typeface="MadaniArabic-Light" panose="00000400000000000000" pitchFamily="2" charset="-78"/>
                          <a:cs typeface="MadaniArabic-Light" panose="00000400000000000000" pitchFamily="2" charset="-78"/>
                        </a:rPr>
                        <a:t>4 x 4 = 16</a:t>
                      </a:r>
                    </a:p>
                  </a:txBody>
                  <a:tcPr marL="102870" marR="102870" marT="51435" marB="51435"/>
                </a:tc>
                <a:extLst>
                  <a:ext uri="{0D108BD9-81ED-4DB2-BD59-A6C34878D82A}">
                    <a16:rowId xmlns:a16="http://schemas.microsoft.com/office/drawing/2014/main" val="2206267678"/>
                  </a:ext>
                </a:extLst>
              </a:tr>
              <a:tr h="545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latin typeface="MadaniArabic-Light" panose="00000400000000000000" pitchFamily="2" charset="-78"/>
                          <a:cs typeface="MadaniArabic-Light" panose="00000400000000000000" pitchFamily="2" charset="-78"/>
                        </a:rPr>
                        <a:t>4 x 5 = 20</a:t>
                      </a:r>
                    </a:p>
                  </a:txBody>
                  <a:tcPr marL="102870" marR="102870" marT="51435" marB="51435"/>
                </a:tc>
                <a:extLst>
                  <a:ext uri="{0D108BD9-81ED-4DB2-BD59-A6C34878D82A}">
                    <a16:rowId xmlns:a16="http://schemas.microsoft.com/office/drawing/2014/main" val="4187777486"/>
                  </a:ext>
                </a:extLst>
              </a:tr>
              <a:tr h="545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latin typeface="MadaniArabic-Light" panose="00000400000000000000" pitchFamily="2" charset="-78"/>
                          <a:cs typeface="MadaniArabic-Light" panose="00000400000000000000" pitchFamily="2" charset="-78"/>
                        </a:rPr>
                        <a:t>4 x 6 = 24</a:t>
                      </a:r>
                    </a:p>
                  </a:txBody>
                  <a:tcPr marL="102870" marR="102870" marT="51435" marB="51435"/>
                </a:tc>
                <a:extLst>
                  <a:ext uri="{0D108BD9-81ED-4DB2-BD59-A6C34878D82A}">
                    <a16:rowId xmlns:a16="http://schemas.microsoft.com/office/drawing/2014/main" val="2826283471"/>
                  </a:ext>
                </a:extLst>
              </a:tr>
              <a:tr h="545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latin typeface="MadaniArabic-Light" panose="00000400000000000000" pitchFamily="2" charset="-78"/>
                          <a:cs typeface="MadaniArabic-Light" panose="00000400000000000000" pitchFamily="2" charset="-78"/>
                        </a:rPr>
                        <a:t>4 x 7 = 28</a:t>
                      </a:r>
                    </a:p>
                  </a:txBody>
                  <a:tcPr marL="102870" marR="102870" marT="51435" marB="51435"/>
                </a:tc>
                <a:extLst>
                  <a:ext uri="{0D108BD9-81ED-4DB2-BD59-A6C34878D82A}">
                    <a16:rowId xmlns:a16="http://schemas.microsoft.com/office/drawing/2014/main" val="2287853719"/>
                  </a:ext>
                </a:extLst>
              </a:tr>
              <a:tr h="545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latin typeface="MadaniArabic-Light" panose="00000400000000000000" pitchFamily="2" charset="-78"/>
                          <a:cs typeface="MadaniArabic-Light" panose="00000400000000000000" pitchFamily="2" charset="-78"/>
                        </a:rPr>
                        <a:t>4 x 8 = 32</a:t>
                      </a:r>
                    </a:p>
                  </a:txBody>
                  <a:tcPr marL="102870" marR="102870" marT="51435" marB="51435"/>
                </a:tc>
                <a:extLst>
                  <a:ext uri="{0D108BD9-81ED-4DB2-BD59-A6C34878D82A}">
                    <a16:rowId xmlns:a16="http://schemas.microsoft.com/office/drawing/2014/main" val="2265892764"/>
                  </a:ext>
                </a:extLst>
              </a:tr>
              <a:tr h="5451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dirty="0">
                          <a:latin typeface="MadaniArabic-Light" panose="00000400000000000000" pitchFamily="2" charset="-78"/>
                          <a:cs typeface="MadaniArabic-Light" panose="00000400000000000000" pitchFamily="2" charset="-78"/>
                        </a:rPr>
                        <a:t>4 x 9 = 36</a:t>
                      </a:r>
                    </a:p>
                  </a:txBody>
                  <a:tcPr marL="102870" marR="102870" marT="51435" marB="51435"/>
                </a:tc>
                <a:extLst>
                  <a:ext uri="{0D108BD9-81ED-4DB2-BD59-A6C34878D82A}">
                    <a16:rowId xmlns:a16="http://schemas.microsoft.com/office/drawing/2014/main" val="2847109620"/>
                  </a:ext>
                </a:extLst>
              </a:tr>
            </a:tbl>
          </a:graphicData>
        </a:graphic>
      </p:graphicFrame>
      <p:pic>
        <p:nvPicPr>
          <p:cNvPr id="7" name="Image 5">
            <a:extLst>
              <a:ext uri="{FF2B5EF4-FFF2-40B4-BE49-F238E27FC236}">
                <a16:creationId xmlns:a16="http://schemas.microsoft.com/office/drawing/2014/main" id="{AF1EC98A-25DE-B681-B2A0-5BD9213ED485}"/>
              </a:ext>
            </a:extLst>
          </p:cNvPr>
          <p:cNvPicPr>
            <a:picLocks noChangeAspect="1"/>
          </p:cNvPicPr>
          <p:nvPr/>
        </p:nvPicPr>
        <p:blipFill>
          <a:blip r:embed="rId10"/>
          <a:stretch>
            <a:fillRect/>
          </a:stretch>
        </p:blipFill>
        <p:spPr>
          <a:xfrm>
            <a:off x="6146723" y="6507556"/>
            <a:ext cx="4821714" cy="2911344"/>
          </a:xfrm>
          <a:prstGeom prst="rect">
            <a:avLst/>
          </a:prstGeom>
        </p:spPr>
      </p:pic>
    </p:spTree>
    <p:extLst>
      <p:ext uri="{BB962C8B-B14F-4D97-AF65-F5344CB8AC3E}">
        <p14:creationId xmlns:p14="http://schemas.microsoft.com/office/powerpoint/2010/main" val="278761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01CBB-1D16-1B8E-75D8-D23C27D362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F02CABF-433C-7118-A780-A2865215B1E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325AEBAD-5443-7E4B-191A-E346E82E2A3B}"/>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82997102-D5E3-78B2-A394-34FDF5D40552}"/>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6B7904F6-AD6A-6AC2-5F5B-481EBDB21BF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6FA1DF4B-3378-7D82-1687-DAA1FAA3685E}"/>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D73094E5-58A2-EAC5-8D95-F528F8B4B8A9}"/>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33AAB073-9BC7-9BAB-DD2C-52093D028E82}"/>
              </a:ext>
            </a:extLst>
          </p:cNvPr>
          <p:cNvGrpSpPr/>
          <p:nvPr/>
        </p:nvGrpSpPr>
        <p:grpSpPr>
          <a:xfrm>
            <a:off x="768046" y="4292174"/>
            <a:ext cx="16920967" cy="5611739"/>
            <a:chOff x="0" y="0"/>
            <a:chExt cx="2541682" cy="2496304"/>
          </a:xfrm>
        </p:grpSpPr>
        <p:sp>
          <p:nvSpPr>
            <p:cNvPr id="13" name="Freeform 13">
              <a:extLst>
                <a:ext uri="{FF2B5EF4-FFF2-40B4-BE49-F238E27FC236}">
                  <a16:creationId xmlns:a16="http://schemas.microsoft.com/office/drawing/2014/main" id="{3B6D579E-1721-95E3-B1E0-F44D0EAAC0EC}"/>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8DB78165-A891-27F6-40E4-630FB4E1B43E}"/>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C68E3556-4674-CFA8-1E87-370142BC86DA}"/>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2D902661-D55E-2E98-DDBC-B97EEAA2A09A}"/>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0052A80D-A9C9-12F4-A82E-2DCA7FCE51FB}"/>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B20896D4-06C7-045D-B4C5-8A2C6338C3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390DA15F-E122-3813-F45B-3360DC825FC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76C2B4AD-39EF-5489-C438-25960875C068}"/>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418F8C4A-B050-CABC-6639-EB0CCAF38218}"/>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E44877AD-2288-8DE6-2510-B7B494C169FA}"/>
              </a:ext>
            </a:extLst>
          </p:cNvPr>
          <p:cNvSpPr txBox="1"/>
          <p:nvPr/>
        </p:nvSpPr>
        <p:spPr>
          <a:xfrm>
            <a:off x="5375878" y="1866900"/>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grpSp>
        <p:nvGrpSpPr>
          <p:cNvPr id="57" name="Group 57">
            <a:extLst>
              <a:ext uri="{FF2B5EF4-FFF2-40B4-BE49-F238E27FC236}">
                <a16:creationId xmlns:a16="http://schemas.microsoft.com/office/drawing/2014/main" id="{6CF3955B-D4B2-017D-CB0B-7610DECE8C3C}"/>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F68474B1-E9F4-6F0E-3663-67C21B047F6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85CBB600-5099-76B7-C8B2-E12D3D831249}"/>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3BBBAC6-C838-FEA4-9727-3507599EB8E8}"/>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9C0EBCFB-C5FE-1D80-2F7F-55B109855490}"/>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26AEECFE-9A31-695D-A9AD-B89562D8850F}"/>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F8E10861-53C1-FFA2-E851-178B4A747487}"/>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89ED77C7-1635-B840-DFF7-83528761CE0B}"/>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EC1ACF9E-3110-723C-558B-6F1C4C2C216E}"/>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98834BB1-277F-7612-9D79-ACB7F672C231}"/>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B1E891AD-DE1D-9188-4023-FE44AC1EE1E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37F084DE-2CFC-E71E-0E60-09B604791BD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B88DA07B-221D-7AB7-95E9-D8725AFC34B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1892EF32-C9DD-4EBA-70AC-AFB63A45B7D6}"/>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E0223417-A63B-7D8B-FE03-5EF35776E364}"/>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E3CB2624-2CD1-5D93-C302-4C6EA411A16D}"/>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07A2DADA-1E70-29C5-F850-47B0A87CBB2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2F41B3EC-19B6-9C83-1EA1-5FE20434F2E1}"/>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74AFDB1C-6722-CCCD-0279-317B456F4234}"/>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361CF4C9-F133-CD11-7755-16236E2239C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23BF030F-3799-2D81-58C1-BFEEE24D048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3698E976-8F0B-F9B6-DC1B-641EF6436A6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DE739090-AC51-DF19-06E8-654FF3B2F09E}"/>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3F074B56-74EC-E4D2-2F10-CB9B12710A35}"/>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9E07AE4B-6A48-2AF6-4896-65362CD9B94B}"/>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5" name="TextBox 71">
            <a:extLst>
              <a:ext uri="{FF2B5EF4-FFF2-40B4-BE49-F238E27FC236}">
                <a16:creationId xmlns:a16="http://schemas.microsoft.com/office/drawing/2014/main" id="{A6194279-6BB4-BA9C-E686-4F3B2829886E}"/>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sp>
        <p:nvSpPr>
          <p:cNvPr id="21" name="TextBox 14">
            <a:extLst>
              <a:ext uri="{FF2B5EF4-FFF2-40B4-BE49-F238E27FC236}">
                <a16:creationId xmlns:a16="http://schemas.microsoft.com/office/drawing/2014/main" id="{AE377688-403D-5A65-A1D0-133B06BD64ED}"/>
              </a:ext>
            </a:extLst>
          </p:cNvPr>
          <p:cNvSpPr txBox="1"/>
          <p:nvPr/>
        </p:nvSpPr>
        <p:spPr>
          <a:xfrm>
            <a:off x="2613107" y="5400309"/>
            <a:ext cx="13317578" cy="830997"/>
          </a:xfrm>
          <a:prstGeom prst="rect">
            <a:avLst/>
          </a:prstGeom>
          <a:solidFill>
            <a:schemeClr val="accent3">
              <a:lumMod val="60000"/>
              <a:lumOff val="40000"/>
            </a:schemeClr>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MA" sz="2400" spc="42" dirty="0">
                <a:solidFill>
                  <a:srgbClr val="242424"/>
                </a:solidFill>
                <a:latin typeface="IBM Plex Sans Arabic"/>
                <a:cs typeface="IBM Plex Sans Arabic"/>
                <a:rtl/>
              </a:rPr>
              <a:t>يملك حسام 416 درهما. قسم هذا المبلغ بالتساوي على أربعة من أصدقائه. ما المبلغ الذي أعطاه حسام لكل واحد منهم؟</a:t>
            </a:r>
            <a:endParaRPr lang="en-IN" sz="2400" spc="42" dirty="0">
              <a:solidFill>
                <a:srgbClr val="242424"/>
              </a:solidFill>
              <a:latin typeface="IBM Plex Sans Arabic"/>
              <a:cs typeface="IBM Plex Sans Arabic"/>
              <a:rtl/>
            </a:endParaRPr>
          </a:p>
        </p:txBody>
      </p:sp>
      <p:pic>
        <p:nvPicPr>
          <p:cNvPr id="20" name="Picture 2">
            <a:extLst>
              <a:ext uri="{FF2B5EF4-FFF2-40B4-BE49-F238E27FC236}">
                <a16:creationId xmlns:a16="http://schemas.microsoft.com/office/drawing/2014/main" id="{9FA9B9D1-D8A2-D77E-A67B-4BD0DF2C457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64519" y="6880943"/>
            <a:ext cx="1556287" cy="14341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2" name="Group 4">
            <a:extLst>
              <a:ext uri="{FF2B5EF4-FFF2-40B4-BE49-F238E27FC236}">
                <a16:creationId xmlns:a16="http://schemas.microsoft.com/office/drawing/2014/main" id="{6615D8E9-83D6-89FB-DCBC-F733E8972182}"/>
              </a:ext>
            </a:extLst>
          </p:cNvPr>
          <p:cNvGrpSpPr/>
          <p:nvPr/>
        </p:nvGrpSpPr>
        <p:grpSpPr>
          <a:xfrm>
            <a:off x="16080771" y="5734031"/>
            <a:ext cx="981673" cy="3908484"/>
            <a:chOff x="8029860" y="445062"/>
            <a:chExt cx="930052" cy="4717149"/>
          </a:xfrm>
        </p:grpSpPr>
        <p:pic>
          <p:nvPicPr>
            <p:cNvPr id="43" name="Picture 11">
              <a:extLst>
                <a:ext uri="{FF2B5EF4-FFF2-40B4-BE49-F238E27FC236}">
                  <a16:creationId xmlns:a16="http://schemas.microsoft.com/office/drawing/2014/main" id="{DEED873E-99AE-50B6-BB02-AD250500E5E4}"/>
                </a:ext>
              </a:extLst>
            </p:cNvPr>
            <p:cNvPicPr>
              <a:picLocks noChangeAspect="1"/>
            </p:cNvPicPr>
            <p:nvPr/>
          </p:nvPicPr>
          <p:blipFill>
            <a:blip r:embed="rId6"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5" name="Picture 13">
              <a:extLst>
                <a:ext uri="{FF2B5EF4-FFF2-40B4-BE49-F238E27FC236}">
                  <a16:creationId xmlns:a16="http://schemas.microsoft.com/office/drawing/2014/main" id="{861D8C04-65B3-57CF-BDE7-130C7F57D432}"/>
                </a:ext>
              </a:extLst>
            </p:cNvPr>
            <p:cNvPicPr>
              <a:picLocks noChangeAspect="1"/>
            </p:cNvPicPr>
            <p:nvPr/>
          </p:nvPicPr>
          <p:blipFill>
            <a:blip r:embed="rId7"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6" name="Picture 15">
              <a:extLst>
                <a:ext uri="{FF2B5EF4-FFF2-40B4-BE49-F238E27FC236}">
                  <a16:creationId xmlns:a16="http://schemas.microsoft.com/office/drawing/2014/main" id="{379196FF-F6E8-E7EC-96B9-0B48BD174709}"/>
                </a:ext>
              </a:extLst>
            </p:cNvPr>
            <p:cNvPicPr>
              <a:picLocks noChangeAspect="1"/>
            </p:cNvPicPr>
            <p:nvPr/>
          </p:nvPicPr>
          <p:blipFill>
            <a:blip r:embed="rId8"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7" name="Picture 16">
              <a:extLst>
                <a:ext uri="{FF2B5EF4-FFF2-40B4-BE49-F238E27FC236}">
                  <a16:creationId xmlns:a16="http://schemas.microsoft.com/office/drawing/2014/main" id="{B8DCBBDE-DF6C-9C59-EA68-B4009C85FC22}"/>
                </a:ext>
              </a:extLst>
            </p:cNvPr>
            <p:cNvPicPr>
              <a:picLocks noChangeAspect="1"/>
            </p:cNvPicPr>
            <p:nvPr/>
          </p:nvPicPr>
          <p:blipFill>
            <a:blip r:embed="rId9"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graphicFrame>
        <p:nvGraphicFramePr>
          <p:cNvPr id="7" name="Table 2">
            <a:extLst>
              <a:ext uri="{FF2B5EF4-FFF2-40B4-BE49-F238E27FC236}">
                <a16:creationId xmlns:a16="http://schemas.microsoft.com/office/drawing/2014/main" id="{1D989D95-F516-9478-A979-A3DB8EE770ED}"/>
              </a:ext>
            </a:extLst>
          </p:cNvPr>
          <p:cNvGraphicFramePr>
            <a:graphicFrameLocks noGrp="1"/>
          </p:cNvGraphicFramePr>
          <p:nvPr/>
        </p:nvGraphicFramePr>
        <p:xfrm>
          <a:off x="1066111" y="4671812"/>
          <a:ext cx="1508234" cy="4975938"/>
        </p:xfrm>
        <a:graphic>
          <a:graphicData uri="http://schemas.openxmlformats.org/drawingml/2006/table">
            <a:tbl>
              <a:tblPr firstRow="1" bandRow="1">
                <a:tableStyleId>{5940675A-B579-460E-94D1-54222C63F5DA}</a:tableStyleId>
              </a:tblPr>
              <a:tblGrid>
                <a:gridCol w="1508234">
                  <a:extLst>
                    <a:ext uri="{9D8B030D-6E8A-4147-A177-3AD203B41FA5}">
                      <a16:colId xmlns:a16="http://schemas.microsoft.com/office/drawing/2014/main" val="1531139928"/>
                    </a:ext>
                  </a:extLst>
                </a:gridCol>
              </a:tblGrid>
              <a:tr h="552882">
                <a:tc>
                  <a:txBody>
                    <a:bodyPr/>
                    <a:lstStyle/>
                    <a:p>
                      <a:pPr algn="ctr"/>
                      <a:r>
                        <a:rPr lang="en-IN" sz="1700" b="1" dirty="0">
                          <a:latin typeface="MadaniArabic-Light" panose="00000400000000000000" pitchFamily="2" charset="-78"/>
                          <a:cs typeface="MadaniArabic-Light" panose="00000400000000000000" pitchFamily="2" charset="-78"/>
                        </a:rPr>
                        <a:t>4 x 1 = 4</a:t>
                      </a:r>
                    </a:p>
                  </a:txBody>
                  <a:tcPr marL="82241" marR="82241" marT="41120" marB="41120" anchor="ctr"/>
                </a:tc>
                <a:extLst>
                  <a:ext uri="{0D108BD9-81ED-4DB2-BD59-A6C34878D82A}">
                    <a16:rowId xmlns:a16="http://schemas.microsoft.com/office/drawing/2014/main" val="4003584851"/>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2 = 8</a:t>
                      </a:r>
                    </a:p>
                  </a:txBody>
                  <a:tcPr marL="82241" marR="82241" marT="41120" marB="41120" anchor="ctr"/>
                </a:tc>
                <a:extLst>
                  <a:ext uri="{0D108BD9-81ED-4DB2-BD59-A6C34878D82A}">
                    <a16:rowId xmlns:a16="http://schemas.microsoft.com/office/drawing/2014/main" val="2446850105"/>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3 = 12</a:t>
                      </a:r>
                    </a:p>
                  </a:txBody>
                  <a:tcPr marL="82241" marR="82241" marT="41120" marB="41120" anchor="ctr"/>
                </a:tc>
                <a:extLst>
                  <a:ext uri="{0D108BD9-81ED-4DB2-BD59-A6C34878D82A}">
                    <a16:rowId xmlns:a16="http://schemas.microsoft.com/office/drawing/2014/main" val="2557333811"/>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4 = 16</a:t>
                      </a:r>
                    </a:p>
                  </a:txBody>
                  <a:tcPr marL="82241" marR="82241" marT="41120" marB="41120" anchor="ctr"/>
                </a:tc>
                <a:extLst>
                  <a:ext uri="{0D108BD9-81ED-4DB2-BD59-A6C34878D82A}">
                    <a16:rowId xmlns:a16="http://schemas.microsoft.com/office/drawing/2014/main" val="2206267678"/>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5 = 20</a:t>
                      </a:r>
                    </a:p>
                  </a:txBody>
                  <a:tcPr marL="82241" marR="82241" marT="41120" marB="41120" anchor="ctr"/>
                </a:tc>
                <a:extLst>
                  <a:ext uri="{0D108BD9-81ED-4DB2-BD59-A6C34878D82A}">
                    <a16:rowId xmlns:a16="http://schemas.microsoft.com/office/drawing/2014/main" val="4187777486"/>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6 = 24</a:t>
                      </a:r>
                    </a:p>
                  </a:txBody>
                  <a:tcPr marL="82241" marR="82241" marT="41120" marB="41120" anchor="ctr"/>
                </a:tc>
                <a:extLst>
                  <a:ext uri="{0D108BD9-81ED-4DB2-BD59-A6C34878D82A}">
                    <a16:rowId xmlns:a16="http://schemas.microsoft.com/office/drawing/2014/main" val="2826283471"/>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7 = 28</a:t>
                      </a:r>
                    </a:p>
                  </a:txBody>
                  <a:tcPr marL="82241" marR="82241" marT="41120" marB="41120" anchor="ctr"/>
                </a:tc>
                <a:extLst>
                  <a:ext uri="{0D108BD9-81ED-4DB2-BD59-A6C34878D82A}">
                    <a16:rowId xmlns:a16="http://schemas.microsoft.com/office/drawing/2014/main" val="2287853719"/>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8 = 32</a:t>
                      </a:r>
                    </a:p>
                  </a:txBody>
                  <a:tcPr marL="82241" marR="82241" marT="41120" marB="41120" anchor="ctr"/>
                </a:tc>
                <a:extLst>
                  <a:ext uri="{0D108BD9-81ED-4DB2-BD59-A6C34878D82A}">
                    <a16:rowId xmlns:a16="http://schemas.microsoft.com/office/drawing/2014/main" val="2265892764"/>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9 = 36</a:t>
                      </a:r>
                    </a:p>
                  </a:txBody>
                  <a:tcPr marL="82241" marR="82241" marT="41120" marB="41120" anchor="ctr"/>
                </a:tc>
                <a:extLst>
                  <a:ext uri="{0D108BD9-81ED-4DB2-BD59-A6C34878D82A}">
                    <a16:rowId xmlns:a16="http://schemas.microsoft.com/office/drawing/2014/main" val="2847109620"/>
                  </a:ext>
                </a:extLst>
              </a:tr>
            </a:tbl>
          </a:graphicData>
        </a:graphic>
      </p:graphicFrame>
      <p:grpSp>
        <p:nvGrpSpPr>
          <p:cNvPr id="16" name="Groupe 22">
            <a:extLst>
              <a:ext uri="{FF2B5EF4-FFF2-40B4-BE49-F238E27FC236}">
                <a16:creationId xmlns:a16="http://schemas.microsoft.com/office/drawing/2014/main" id="{4A2F0843-5D48-C5B3-ECC9-440C3F5104B4}"/>
              </a:ext>
            </a:extLst>
          </p:cNvPr>
          <p:cNvGrpSpPr/>
          <p:nvPr/>
        </p:nvGrpSpPr>
        <p:grpSpPr>
          <a:xfrm>
            <a:off x="6455194" y="6424730"/>
            <a:ext cx="4591270" cy="3122635"/>
            <a:chOff x="2687341" y="2266217"/>
            <a:chExt cx="5901074" cy="4296629"/>
          </a:xfrm>
        </p:grpSpPr>
        <p:pic>
          <p:nvPicPr>
            <p:cNvPr id="17" name="Image 15">
              <a:extLst>
                <a:ext uri="{FF2B5EF4-FFF2-40B4-BE49-F238E27FC236}">
                  <a16:creationId xmlns:a16="http://schemas.microsoft.com/office/drawing/2014/main" id="{596EE8A6-ED65-6AD9-ED14-52BB21B3E513}"/>
                </a:ext>
              </a:extLst>
            </p:cNvPr>
            <p:cNvPicPr>
              <a:picLocks noChangeAspect="1"/>
            </p:cNvPicPr>
            <p:nvPr/>
          </p:nvPicPr>
          <p:blipFill>
            <a:blip r:embed="rId10"/>
            <a:stretch>
              <a:fillRect/>
            </a:stretch>
          </p:blipFill>
          <p:spPr>
            <a:xfrm>
              <a:off x="2687341" y="2266217"/>
              <a:ext cx="5901074" cy="4296629"/>
            </a:xfrm>
            <a:prstGeom prst="rect">
              <a:avLst/>
            </a:prstGeom>
          </p:spPr>
        </p:pic>
        <p:pic>
          <p:nvPicPr>
            <p:cNvPr id="18" name="Image 17">
              <a:extLst>
                <a:ext uri="{FF2B5EF4-FFF2-40B4-BE49-F238E27FC236}">
                  <a16:creationId xmlns:a16="http://schemas.microsoft.com/office/drawing/2014/main" id="{A3C7C3A5-3C41-E033-8F7B-3A4DC7E15A5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3807908" y="6025027"/>
              <a:ext cx="436034" cy="250320"/>
            </a:xfrm>
            <a:prstGeom prst="rect">
              <a:avLst/>
            </a:prstGeom>
          </p:spPr>
        </p:pic>
      </p:grpSp>
    </p:spTree>
    <p:extLst>
      <p:ext uri="{BB962C8B-B14F-4D97-AF65-F5344CB8AC3E}">
        <p14:creationId xmlns:p14="http://schemas.microsoft.com/office/powerpoint/2010/main" val="40827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00AF9-FA00-5146-6234-7A0E02781FA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498C4D-15C5-C61B-FB7B-D7E65CDE266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216A695C-4B34-BFEF-2E42-05875808D61B}"/>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42F837E5-A031-ABD1-75C1-BD8E82F46C81}"/>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84F32E7A-C27D-A6B4-97FF-109489649082}"/>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9EA65F9B-54A0-F1AB-10B1-B86C0B41ECB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F6A034E2-C661-2EEB-BC41-307C1843F0C5}"/>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8739D002-02BD-6D63-FB66-FF8C6119FFF6}"/>
              </a:ext>
            </a:extLst>
          </p:cNvPr>
          <p:cNvGrpSpPr/>
          <p:nvPr/>
        </p:nvGrpSpPr>
        <p:grpSpPr>
          <a:xfrm>
            <a:off x="768046" y="4292174"/>
            <a:ext cx="16920967" cy="5611739"/>
            <a:chOff x="0" y="0"/>
            <a:chExt cx="2541682" cy="2496304"/>
          </a:xfrm>
        </p:grpSpPr>
        <p:sp>
          <p:nvSpPr>
            <p:cNvPr id="13" name="Freeform 13">
              <a:extLst>
                <a:ext uri="{FF2B5EF4-FFF2-40B4-BE49-F238E27FC236}">
                  <a16:creationId xmlns:a16="http://schemas.microsoft.com/office/drawing/2014/main" id="{72B4F4D0-E9A9-2121-FE37-059B1688F1AF}"/>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CFA835F6-F332-20A1-9AB3-1E5D5A687030}"/>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2EC6C345-2B0E-F753-6507-2CD328B4ACD1}"/>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0A71061D-BA28-2C24-D220-7B49A307C84F}"/>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34E652A5-5EEE-AC38-9B89-A70D498DD1FE}"/>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F28727AA-EF8B-5FF6-8EEA-B7E07C8DEBF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2F94605A-E367-34DC-B52D-B3D674C66A7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6ADE0432-9CE3-7E90-6044-87BE5096D7CB}"/>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EF5A200F-0348-FD19-121D-F44A86CB2B5D}"/>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8B14A5C6-8360-F0EE-9FD4-7FF362B2BC32}"/>
              </a:ext>
            </a:extLst>
          </p:cNvPr>
          <p:cNvSpPr txBox="1"/>
          <p:nvPr/>
        </p:nvSpPr>
        <p:spPr>
          <a:xfrm>
            <a:off x="5375878" y="1866900"/>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grpSp>
        <p:nvGrpSpPr>
          <p:cNvPr id="57" name="Group 57">
            <a:extLst>
              <a:ext uri="{FF2B5EF4-FFF2-40B4-BE49-F238E27FC236}">
                <a16:creationId xmlns:a16="http://schemas.microsoft.com/office/drawing/2014/main" id="{795356FE-EB1A-9051-0016-9C0A8B527EDB}"/>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501455A5-7958-6267-0E16-8E822893AD64}"/>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7F46A464-B5F6-174C-400E-09E49991BD9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608EAC7F-9F6C-069B-C02A-7F70E5984B31}"/>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CF2D25FA-214C-6D66-CDD0-F9F506E174B0}"/>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882F7B07-732B-91FA-74B1-118E9D2F28C2}"/>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80AD1759-C51F-5BBD-ABA1-B8CE62D86EFD}"/>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F8016045-B6DD-F7A2-56B4-92949AC11067}"/>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589126A1-72DB-77AE-DEAA-1131B9942338}"/>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26045138-441E-C206-32D4-BA0D25B5E539}"/>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71D55E34-ABCA-0CF9-2962-F5329F50A9B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D6513E66-5639-2483-28EE-135FD7F80E7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B231A8A7-5C10-BCDF-9A62-195F29FCB70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9ED9AD49-A4DE-91CB-38AE-E51B56407BA5}"/>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C1CBC1C3-D29E-1D79-0920-7044CE0DE08B}"/>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4FF19BF2-A92C-D57B-7696-15B3E6879343}"/>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D9D7DF2F-4337-FB2D-75AE-8BD5CF22ECA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FA255B6C-0ECB-8AA0-097E-295F4897FA8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3B497CAB-ED0B-5C33-5BBF-7E41796CE154}"/>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E46C4750-DBC3-5FB3-ABDB-6D4237B9103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E2A45A46-5741-2AE7-AEAA-953D2BB2CF9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97362A18-829D-E209-EF11-721FDF75F36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E5831E20-D97B-10D6-C022-F2A1047B2F26}"/>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49C5B442-92DA-25E1-ACB0-45A0F2033281}"/>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922F952B-B347-CEE1-B717-A4A17B35A51B}"/>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5" name="TextBox 71">
            <a:extLst>
              <a:ext uri="{FF2B5EF4-FFF2-40B4-BE49-F238E27FC236}">
                <a16:creationId xmlns:a16="http://schemas.microsoft.com/office/drawing/2014/main" id="{C0B80170-81C0-0983-59A4-AE6649725B1E}"/>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sp>
        <p:nvSpPr>
          <p:cNvPr id="21" name="TextBox 14">
            <a:extLst>
              <a:ext uri="{FF2B5EF4-FFF2-40B4-BE49-F238E27FC236}">
                <a16:creationId xmlns:a16="http://schemas.microsoft.com/office/drawing/2014/main" id="{1383456B-3C6E-9542-737A-93220E7B98E7}"/>
              </a:ext>
            </a:extLst>
          </p:cNvPr>
          <p:cNvSpPr txBox="1"/>
          <p:nvPr/>
        </p:nvSpPr>
        <p:spPr>
          <a:xfrm>
            <a:off x="2613107" y="5400309"/>
            <a:ext cx="13317578" cy="830997"/>
          </a:xfrm>
          <a:prstGeom prst="rect">
            <a:avLst/>
          </a:prstGeom>
          <a:solidFill>
            <a:schemeClr val="accent3">
              <a:lumMod val="60000"/>
              <a:lumOff val="40000"/>
            </a:schemeClr>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MA" sz="2400" spc="42" dirty="0">
                <a:solidFill>
                  <a:srgbClr val="242424"/>
                </a:solidFill>
                <a:latin typeface="IBM Plex Sans Arabic"/>
                <a:cs typeface="IBM Plex Sans Arabic"/>
                <a:rtl/>
              </a:rPr>
              <a:t>يملك حسام 416 درهما. قسم هذا المبلغ بالتساوي على أربعة من أصدقائه. ما المبلغ الذي أعطاه حسام لكل واحد منهم؟</a:t>
            </a:r>
            <a:endParaRPr lang="en-IN" sz="2400" spc="42" dirty="0">
              <a:solidFill>
                <a:srgbClr val="242424"/>
              </a:solidFill>
              <a:latin typeface="IBM Plex Sans Arabic"/>
              <a:cs typeface="IBM Plex Sans Arabic"/>
              <a:rtl/>
            </a:endParaRPr>
          </a:p>
        </p:txBody>
      </p:sp>
      <p:pic>
        <p:nvPicPr>
          <p:cNvPr id="20" name="Picture 2">
            <a:extLst>
              <a:ext uri="{FF2B5EF4-FFF2-40B4-BE49-F238E27FC236}">
                <a16:creationId xmlns:a16="http://schemas.microsoft.com/office/drawing/2014/main" id="{908574D1-BECB-7594-4176-36FDD194032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64519" y="6880943"/>
            <a:ext cx="1556287" cy="14341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2" name="Group 4">
            <a:extLst>
              <a:ext uri="{FF2B5EF4-FFF2-40B4-BE49-F238E27FC236}">
                <a16:creationId xmlns:a16="http://schemas.microsoft.com/office/drawing/2014/main" id="{7551ABFD-9561-FF92-2FDC-27F5196B3900}"/>
              </a:ext>
            </a:extLst>
          </p:cNvPr>
          <p:cNvGrpSpPr/>
          <p:nvPr/>
        </p:nvGrpSpPr>
        <p:grpSpPr>
          <a:xfrm>
            <a:off x="16080771" y="5734031"/>
            <a:ext cx="981673" cy="3908484"/>
            <a:chOff x="8029860" y="445062"/>
            <a:chExt cx="930052" cy="4717149"/>
          </a:xfrm>
        </p:grpSpPr>
        <p:pic>
          <p:nvPicPr>
            <p:cNvPr id="43" name="Picture 11">
              <a:extLst>
                <a:ext uri="{FF2B5EF4-FFF2-40B4-BE49-F238E27FC236}">
                  <a16:creationId xmlns:a16="http://schemas.microsoft.com/office/drawing/2014/main" id="{22E054D6-62EC-B9A0-D5A1-9385477606FB}"/>
                </a:ext>
              </a:extLst>
            </p:cNvPr>
            <p:cNvPicPr>
              <a:picLocks noChangeAspect="1"/>
            </p:cNvPicPr>
            <p:nvPr/>
          </p:nvPicPr>
          <p:blipFill>
            <a:blip r:embed="rId6"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5" name="Picture 13">
              <a:extLst>
                <a:ext uri="{FF2B5EF4-FFF2-40B4-BE49-F238E27FC236}">
                  <a16:creationId xmlns:a16="http://schemas.microsoft.com/office/drawing/2014/main" id="{8D536B75-039C-BC8B-D490-570720B80577}"/>
                </a:ext>
              </a:extLst>
            </p:cNvPr>
            <p:cNvPicPr>
              <a:picLocks noChangeAspect="1"/>
            </p:cNvPicPr>
            <p:nvPr/>
          </p:nvPicPr>
          <p:blipFill>
            <a:blip r:embed="rId7"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6" name="Picture 15">
              <a:extLst>
                <a:ext uri="{FF2B5EF4-FFF2-40B4-BE49-F238E27FC236}">
                  <a16:creationId xmlns:a16="http://schemas.microsoft.com/office/drawing/2014/main" id="{E7A42CAE-099A-AA82-BE6E-B73C1FC46ADD}"/>
                </a:ext>
              </a:extLst>
            </p:cNvPr>
            <p:cNvPicPr>
              <a:picLocks noChangeAspect="1"/>
            </p:cNvPicPr>
            <p:nvPr/>
          </p:nvPicPr>
          <p:blipFill>
            <a:blip r:embed="rId8"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7" name="Picture 16">
              <a:extLst>
                <a:ext uri="{FF2B5EF4-FFF2-40B4-BE49-F238E27FC236}">
                  <a16:creationId xmlns:a16="http://schemas.microsoft.com/office/drawing/2014/main" id="{9BE6D81E-353E-D48F-84D1-9BF47FC33370}"/>
                </a:ext>
              </a:extLst>
            </p:cNvPr>
            <p:cNvPicPr>
              <a:picLocks noChangeAspect="1"/>
            </p:cNvPicPr>
            <p:nvPr/>
          </p:nvPicPr>
          <p:blipFill>
            <a:blip r:embed="rId9"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graphicFrame>
        <p:nvGraphicFramePr>
          <p:cNvPr id="7" name="Table 2">
            <a:extLst>
              <a:ext uri="{FF2B5EF4-FFF2-40B4-BE49-F238E27FC236}">
                <a16:creationId xmlns:a16="http://schemas.microsoft.com/office/drawing/2014/main" id="{63921A6D-711D-65CC-C78C-540FB6AE544D}"/>
              </a:ext>
            </a:extLst>
          </p:cNvPr>
          <p:cNvGraphicFramePr>
            <a:graphicFrameLocks noGrp="1"/>
          </p:cNvGraphicFramePr>
          <p:nvPr/>
        </p:nvGraphicFramePr>
        <p:xfrm>
          <a:off x="1066111" y="4671812"/>
          <a:ext cx="1508234" cy="4975938"/>
        </p:xfrm>
        <a:graphic>
          <a:graphicData uri="http://schemas.openxmlformats.org/drawingml/2006/table">
            <a:tbl>
              <a:tblPr firstRow="1" bandRow="1">
                <a:tableStyleId>{5940675A-B579-460E-94D1-54222C63F5DA}</a:tableStyleId>
              </a:tblPr>
              <a:tblGrid>
                <a:gridCol w="1508234">
                  <a:extLst>
                    <a:ext uri="{9D8B030D-6E8A-4147-A177-3AD203B41FA5}">
                      <a16:colId xmlns:a16="http://schemas.microsoft.com/office/drawing/2014/main" val="1531139928"/>
                    </a:ext>
                  </a:extLst>
                </a:gridCol>
              </a:tblGrid>
              <a:tr h="552882">
                <a:tc>
                  <a:txBody>
                    <a:bodyPr/>
                    <a:lstStyle/>
                    <a:p>
                      <a:pPr algn="ctr"/>
                      <a:r>
                        <a:rPr lang="en-IN" sz="1700" b="1" dirty="0">
                          <a:latin typeface="MadaniArabic-Light" panose="00000400000000000000" pitchFamily="2" charset="-78"/>
                          <a:cs typeface="MadaniArabic-Light" panose="00000400000000000000" pitchFamily="2" charset="-78"/>
                        </a:rPr>
                        <a:t>4 x 1 = 4</a:t>
                      </a:r>
                    </a:p>
                  </a:txBody>
                  <a:tcPr marL="82241" marR="82241" marT="41120" marB="41120" anchor="ctr"/>
                </a:tc>
                <a:extLst>
                  <a:ext uri="{0D108BD9-81ED-4DB2-BD59-A6C34878D82A}">
                    <a16:rowId xmlns:a16="http://schemas.microsoft.com/office/drawing/2014/main" val="4003584851"/>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2 = 8</a:t>
                      </a:r>
                    </a:p>
                  </a:txBody>
                  <a:tcPr marL="82241" marR="82241" marT="41120" marB="41120" anchor="ctr"/>
                </a:tc>
                <a:extLst>
                  <a:ext uri="{0D108BD9-81ED-4DB2-BD59-A6C34878D82A}">
                    <a16:rowId xmlns:a16="http://schemas.microsoft.com/office/drawing/2014/main" val="2446850105"/>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3 = 12</a:t>
                      </a:r>
                    </a:p>
                  </a:txBody>
                  <a:tcPr marL="82241" marR="82241" marT="41120" marB="41120" anchor="ctr"/>
                </a:tc>
                <a:extLst>
                  <a:ext uri="{0D108BD9-81ED-4DB2-BD59-A6C34878D82A}">
                    <a16:rowId xmlns:a16="http://schemas.microsoft.com/office/drawing/2014/main" val="2557333811"/>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4 = 16</a:t>
                      </a:r>
                    </a:p>
                  </a:txBody>
                  <a:tcPr marL="82241" marR="82241" marT="41120" marB="41120" anchor="ctr"/>
                </a:tc>
                <a:extLst>
                  <a:ext uri="{0D108BD9-81ED-4DB2-BD59-A6C34878D82A}">
                    <a16:rowId xmlns:a16="http://schemas.microsoft.com/office/drawing/2014/main" val="2206267678"/>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5 = 20</a:t>
                      </a:r>
                    </a:p>
                  </a:txBody>
                  <a:tcPr marL="82241" marR="82241" marT="41120" marB="41120" anchor="ctr"/>
                </a:tc>
                <a:extLst>
                  <a:ext uri="{0D108BD9-81ED-4DB2-BD59-A6C34878D82A}">
                    <a16:rowId xmlns:a16="http://schemas.microsoft.com/office/drawing/2014/main" val="4187777486"/>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6 = 24</a:t>
                      </a:r>
                    </a:p>
                  </a:txBody>
                  <a:tcPr marL="82241" marR="82241" marT="41120" marB="41120" anchor="ctr"/>
                </a:tc>
                <a:extLst>
                  <a:ext uri="{0D108BD9-81ED-4DB2-BD59-A6C34878D82A}">
                    <a16:rowId xmlns:a16="http://schemas.microsoft.com/office/drawing/2014/main" val="2826283471"/>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7 = 28</a:t>
                      </a:r>
                    </a:p>
                  </a:txBody>
                  <a:tcPr marL="82241" marR="82241" marT="41120" marB="41120" anchor="ctr"/>
                </a:tc>
                <a:extLst>
                  <a:ext uri="{0D108BD9-81ED-4DB2-BD59-A6C34878D82A}">
                    <a16:rowId xmlns:a16="http://schemas.microsoft.com/office/drawing/2014/main" val="2287853719"/>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8 = 32</a:t>
                      </a:r>
                    </a:p>
                  </a:txBody>
                  <a:tcPr marL="82241" marR="82241" marT="41120" marB="41120" anchor="ctr"/>
                </a:tc>
                <a:extLst>
                  <a:ext uri="{0D108BD9-81ED-4DB2-BD59-A6C34878D82A}">
                    <a16:rowId xmlns:a16="http://schemas.microsoft.com/office/drawing/2014/main" val="2265892764"/>
                  </a:ext>
                </a:extLst>
              </a:tr>
              <a:tr h="5528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9 = 36</a:t>
                      </a:r>
                    </a:p>
                  </a:txBody>
                  <a:tcPr marL="82241" marR="82241" marT="41120" marB="41120" anchor="ctr"/>
                </a:tc>
                <a:extLst>
                  <a:ext uri="{0D108BD9-81ED-4DB2-BD59-A6C34878D82A}">
                    <a16:rowId xmlns:a16="http://schemas.microsoft.com/office/drawing/2014/main" val="2847109620"/>
                  </a:ext>
                </a:extLst>
              </a:tr>
            </a:tbl>
          </a:graphicData>
        </a:graphic>
      </p:graphicFrame>
      <p:pic>
        <p:nvPicPr>
          <p:cNvPr id="6" name="Image 4">
            <a:extLst>
              <a:ext uri="{FF2B5EF4-FFF2-40B4-BE49-F238E27FC236}">
                <a16:creationId xmlns:a16="http://schemas.microsoft.com/office/drawing/2014/main" id="{1F1CD4CF-CC1A-BCD9-5D75-6EE143E9F68F}"/>
              </a:ext>
            </a:extLst>
          </p:cNvPr>
          <p:cNvPicPr>
            <a:picLocks noChangeAspect="1"/>
          </p:cNvPicPr>
          <p:nvPr/>
        </p:nvPicPr>
        <p:blipFill>
          <a:blip r:embed="rId10"/>
          <a:stretch>
            <a:fillRect/>
          </a:stretch>
        </p:blipFill>
        <p:spPr>
          <a:xfrm>
            <a:off x="6455194" y="6474075"/>
            <a:ext cx="4598897" cy="3153701"/>
          </a:xfrm>
          <a:prstGeom prst="rect">
            <a:avLst/>
          </a:prstGeom>
        </p:spPr>
      </p:pic>
    </p:spTree>
    <p:extLst>
      <p:ext uri="{BB962C8B-B14F-4D97-AF65-F5344CB8AC3E}">
        <p14:creationId xmlns:p14="http://schemas.microsoft.com/office/powerpoint/2010/main" val="360158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1A2E0-51B1-11AF-B259-C039B4380B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6B3B172-EBBF-7C48-6DEB-542C7F86BAD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2B82F793-82E8-6AA5-D765-0A5DCC2C3283}"/>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136EB668-D0D7-DF64-7872-6408EFAD1EE4}"/>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AD52AF6D-AF3C-B1FE-E82A-DC15000D8B8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397FFA15-1843-BDB2-E88C-8026950334D1}"/>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61622EC2-C95A-E3E8-AEBA-E05FA8F8BB14}"/>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C3C527C1-0A5B-5C44-B69E-A8BA1A72A90C}"/>
              </a:ext>
            </a:extLst>
          </p:cNvPr>
          <p:cNvGrpSpPr/>
          <p:nvPr/>
        </p:nvGrpSpPr>
        <p:grpSpPr>
          <a:xfrm>
            <a:off x="768046" y="4292174"/>
            <a:ext cx="16920967" cy="5611739"/>
            <a:chOff x="0" y="0"/>
            <a:chExt cx="2541682" cy="2496304"/>
          </a:xfrm>
        </p:grpSpPr>
        <p:sp>
          <p:nvSpPr>
            <p:cNvPr id="13" name="Freeform 13">
              <a:extLst>
                <a:ext uri="{FF2B5EF4-FFF2-40B4-BE49-F238E27FC236}">
                  <a16:creationId xmlns:a16="http://schemas.microsoft.com/office/drawing/2014/main" id="{293120A1-E254-A5B8-4DE8-0B637545C903}"/>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741C2384-7E4D-E632-97C6-378E0A242013}"/>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BD367F25-DB3D-2B62-A2FA-BF0C83060FE2}"/>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16E71E4B-5F8D-5A74-AFC9-05612066A8C3}"/>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F4AFDAD1-8BD7-3C9B-A584-9733BDA51605}"/>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0B81D795-FC34-7F20-4828-32EFE62CD35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95E0B854-0A6A-70B1-43A1-441B1271372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0830A4FE-BB47-21FF-1793-91762A1FDE86}"/>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E5921075-CC97-B83F-C04D-3820014CE81E}"/>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C8633DB0-D104-287E-A749-34759A0F01F0}"/>
              </a:ext>
            </a:extLst>
          </p:cNvPr>
          <p:cNvSpPr txBox="1"/>
          <p:nvPr/>
        </p:nvSpPr>
        <p:spPr>
          <a:xfrm>
            <a:off x="5375878" y="1866900"/>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grpSp>
        <p:nvGrpSpPr>
          <p:cNvPr id="57" name="Group 57">
            <a:extLst>
              <a:ext uri="{FF2B5EF4-FFF2-40B4-BE49-F238E27FC236}">
                <a16:creationId xmlns:a16="http://schemas.microsoft.com/office/drawing/2014/main" id="{19C823A9-CC98-4466-424B-93C723E1BE98}"/>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2F3FF8DA-05E5-653D-9181-10C37858137F}"/>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F72397B-B8F0-D8A9-E1BB-FF03B5EAC0D1}"/>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BA05C77C-4982-8F1F-273B-06346384741B}"/>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F5FB270-26D9-F0FB-8590-00E9AD59553B}"/>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6CAABFAE-9D49-620A-B589-8ECE9F470746}"/>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209DE1FA-5F24-A98F-2656-29F91A5D5B16}"/>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D131891E-7F8D-4426-0D8D-DBB59DB07621}"/>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717F1166-8CAE-7846-048D-9116BE9510C4}"/>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9FC0CFC6-8DEB-E413-711B-E2F98D18ED4C}"/>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5DE827F1-CA20-844B-AA62-3C10EC3422E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8023A211-39E9-E409-6ED7-BD6E2550C6F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C041570-552D-C582-D7D9-6DE030879B8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0854839A-E651-6056-2D4D-6D578BEE53E9}"/>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941FBA04-DE73-2B9C-2E92-D3653CF6E083}"/>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3CC0FCC3-5AC7-149B-D436-AE3A9EE69773}"/>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E117E7DB-43FB-04DC-04F9-5E0DEBC8212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A913A8CE-68C5-4A1B-FD60-42E270F9C7BA}"/>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3AB7D861-876D-43DE-30DE-579CBB2738EC}"/>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BECA30EE-1323-CCA6-8629-3B75A549F04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B98870D7-6773-3EA3-9EFD-11B5BE18591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C64E7305-20EB-BE20-57F4-96C730B3E3B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C8E11380-F7E5-AD18-CBE4-346DF84B76AA}"/>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8D8B3C05-66AE-A2B7-F658-2903484B6B26}"/>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EC390B51-7B2E-24FB-785D-940F1A9101BE}"/>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5" name="TextBox 71">
            <a:extLst>
              <a:ext uri="{FF2B5EF4-FFF2-40B4-BE49-F238E27FC236}">
                <a16:creationId xmlns:a16="http://schemas.microsoft.com/office/drawing/2014/main" id="{FA7B2C3F-E3F4-E90F-66F2-8AAEE30A19C0}"/>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sp>
        <p:nvSpPr>
          <p:cNvPr id="21" name="TextBox 14">
            <a:extLst>
              <a:ext uri="{FF2B5EF4-FFF2-40B4-BE49-F238E27FC236}">
                <a16:creationId xmlns:a16="http://schemas.microsoft.com/office/drawing/2014/main" id="{6A88E099-85C5-82E6-FA2F-13B09632AA3E}"/>
              </a:ext>
            </a:extLst>
          </p:cNvPr>
          <p:cNvSpPr txBox="1"/>
          <p:nvPr/>
        </p:nvSpPr>
        <p:spPr>
          <a:xfrm>
            <a:off x="2613107" y="5400309"/>
            <a:ext cx="13317578" cy="830997"/>
          </a:xfrm>
          <a:prstGeom prst="rect">
            <a:avLst/>
          </a:prstGeom>
          <a:solidFill>
            <a:schemeClr val="accent3">
              <a:lumMod val="60000"/>
              <a:lumOff val="40000"/>
            </a:schemeClr>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MA" sz="2400" spc="42" dirty="0">
                <a:solidFill>
                  <a:srgbClr val="242424"/>
                </a:solidFill>
                <a:latin typeface="IBM Plex Sans Arabic"/>
                <a:cs typeface="IBM Plex Sans Arabic"/>
                <a:rtl/>
              </a:rPr>
              <a:t>يملك حسام 416 درهما. قسم هذا المبلغ بالتساوي على أربعة من أصدقائه. ما المبلغ الذي أعطاه حسام لكل واحد منهم؟</a:t>
            </a:r>
            <a:endParaRPr lang="en-IN" sz="2400" spc="42" dirty="0">
              <a:solidFill>
                <a:srgbClr val="242424"/>
              </a:solidFill>
              <a:latin typeface="IBM Plex Sans Arabic"/>
              <a:cs typeface="IBM Plex Sans Arabic"/>
              <a:rtl/>
            </a:endParaRPr>
          </a:p>
        </p:txBody>
      </p:sp>
      <p:pic>
        <p:nvPicPr>
          <p:cNvPr id="20" name="Picture 2">
            <a:extLst>
              <a:ext uri="{FF2B5EF4-FFF2-40B4-BE49-F238E27FC236}">
                <a16:creationId xmlns:a16="http://schemas.microsoft.com/office/drawing/2014/main" id="{744DF39E-5F33-8693-1EDA-8166D052DDF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64519" y="6880943"/>
            <a:ext cx="1556287" cy="14341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2" name="Group 4">
            <a:extLst>
              <a:ext uri="{FF2B5EF4-FFF2-40B4-BE49-F238E27FC236}">
                <a16:creationId xmlns:a16="http://schemas.microsoft.com/office/drawing/2014/main" id="{506CBBCC-6786-0FF0-55DE-7ABA624202E7}"/>
              </a:ext>
            </a:extLst>
          </p:cNvPr>
          <p:cNvGrpSpPr/>
          <p:nvPr/>
        </p:nvGrpSpPr>
        <p:grpSpPr>
          <a:xfrm>
            <a:off x="16080771" y="5734031"/>
            <a:ext cx="981673" cy="3908484"/>
            <a:chOff x="8029860" y="445062"/>
            <a:chExt cx="930052" cy="4717149"/>
          </a:xfrm>
        </p:grpSpPr>
        <p:pic>
          <p:nvPicPr>
            <p:cNvPr id="43" name="Picture 11">
              <a:extLst>
                <a:ext uri="{FF2B5EF4-FFF2-40B4-BE49-F238E27FC236}">
                  <a16:creationId xmlns:a16="http://schemas.microsoft.com/office/drawing/2014/main" id="{961287E5-0071-24EF-7546-394D86684E8F}"/>
                </a:ext>
              </a:extLst>
            </p:cNvPr>
            <p:cNvPicPr>
              <a:picLocks noChangeAspect="1"/>
            </p:cNvPicPr>
            <p:nvPr/>
          </p:nvPicPr>
          <p:blipFill>
            <a:blip r:embed="rId6"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5" name="Picture 13">
              <a:extLst>
                <a:ext uri="{FF2B5EF4-FFF2-40B4-BE49-F238E27FC236}">
                  <a16:creationId xmlns:a16="http://schemas.microsoft.com/office/drawing/2014/main" id="{49AD4470-71E5-A9A8-DAC1-BF14B99DA2C3}"/>
                </a:ext>
              </a:extLst>
            </p:cNvPr>
            <p:cNvPicPr>
              <a:picLocks noChangeAspect="1"/>
            </p:cNvPicPr>
            <p:nvPr/>
          </p:nvPicPr>
          <p:blipFill>
            <a:blip r:embed="rId7"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6" name="Picture 15">
              <a:extLst>
                <a:ext uri="{FF2B5EF4-FFF2-40B4-BE49-F238E27FC236}">
                  <a16:creationId xmlns:a16="http://schemas.microsoft.com/office/drawing/2014/main" id="{701DAC16-D994-18EE-9E5E-B89BB94C0A9F}"/>
                </a:ext>
              </a:extLst>
            </p:cNvPr>
            <p:cNvPicPr>
              <a:picLocks noChangeAspect="1"/>
            </p:cNvPicPr>
            <p:nvPr/>
          </p:nvPicPr>
          <p:blipFill>
            <a:blip r:embed="rId8"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47" name="Picture 16">
              <a:extLst>
                <a:ext uri="{FF2B5EF4-FFF2-40B4-BE49-F238E27FC236}">
                  <a16:creationId xmlns:a16="http://schemas.microsoft.com/office/drawing/2014/main" id="{BB2731A3-B51A-AE7A-19D8-9AC1110D5ECE}"/>
                </a:ext>
              </a:extLst>
            </p:cNvPr>
            <p:cNvPicPr>
              <a:picLocks noChangeAspect="1"/>
            </p:cNvPicPr>
            <p:nvPr/>
          </p:nvPicPr>
          <p:blipFill>
            <a:blip r:embed="rId9"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graphicFrame>
        <p:nvGraphicFramePr>
          <p:cNvPr id="16" name="Table 2">
            <a:extLst>
              <a:ext uri="{FF2B5EF4-FFF2-40B4-BE49-F238E27FC236}">
                <a16:creationId xmlns:a16="http://schemas.microsoft.com/office/drawing/2014/main" id="{01A5FDEC-A236-990A-01F7-283CE5807276}"/>
              </a:ext>
            </a:extLst>
          </p:cNvPr>
          <p:cNvGraphicFramePr>
            <a:graphicFrameLocks noGrp="1"/>
          </p:cNvGraphicFramePr>
          <p:nvPr/>
        </p:nvGraphicFramePr>
        <p:xfrm>
          <a:off x="1184519" y="4631568"/>
          <a:ext cx="1311446" cy="4917248"/>
        </p:xfrm>
        <a:graphic>
          <a:graphicData uri="http://schemas.openxmlformats.org/drawingml/2006/table">
            <a:tbl>
              <a:tblPr firstRow="1" bandRow="1">
                <a:tableStyleId>{5940675A-B579-460E-94D1-54222C63F5DA}</a:tableStyleId>
              </a:tblPr>
              <a:tblGrid>
                <a:gridCol w="1311446">
                  <a:extLst>
                    <a:ext uri="{9D8B030D-6E8A-4147-A177-3AD203B41FA5}">
                      <a16:colId xmlns:a16="http://schemas.microsoft.com/office/drawing/2014/main" val="1531139928"/>
                    </a:ext>
                  </a:extLst>
                </a:gridCol>
              </a:tblGrid>
              <a:tr h="591216">
                <a:tc>
                  <a:txBody>
                    <a:bodyPr/>
                    <a:lstStyle/>
                    <a:p>
                      <a:pPr algn="ctr"/>
                      <a:r>
                        <a:rPr lang="en-IN" sz="1700" b="1" dirty="0">
                          <a:latin typeface="MadaniArabic-Light" panose="00000400000000000000" pitchFamily="2" charset="-78"/>
                          <a:cs typeface="MadaniArabic-Light" panose="00000400000000000000" pitchFamily="2" charset="-78"/>
                        </a:rPr>
                        <a:t>4 x 1 = 4</a:t>
                      </a:r>
                    </a:p>
                  </a:txBody>
                  <a:tcPr marL="85069" marR="85069" marT="42535" marB="42535" anchor="ctr"/>
                </a:tc>
                <a:extLst>
                  <a:ext uri="{0D108BD9-81ED-4DB2-BD59-A6C34878D82A}">
                    <a16:rowId xmlns:a16="http://schemas.microsoft.com/office/drawing/2014/main" val="4003584851"/>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2 = 8</a:t>
                      </a:r>
                    </a:p>
                  </a:txBody>
                  <a:tcPr marL="85069" marR="85069" marT="42535" marB="42535" anchor="ctr"/>
                </a:tc>
                <a:extLst>
                  <a:ext uri="{0D108BD9-81ED-4DB2-BD59-A6C34878D82A}">
                    <a16:rowId xmlns:a16="http://schemas.microsoft.com/office/drawing/2014/main" val="2446850105"/>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3 = 12</a:t>
                      </a:r>
                    </a:p>
                  </a:txBody>
                  <a:tcPr marL="85069" marR="85069" marT="42535" marB="42535" anchor="ctr"/>
                </a:tc>
                <a:extLst>
                  <a:ext uri="{0D108BD9-81ED-4DB2-BD59-A6C34878D82A}">
                    <a16:rowId xmlns:a16="http://schemas.microsoft.com/office/drawing/2014/main" val="2557333811"/>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4 = 16</a:t>
                      </a:r>
                    </a:p>
                  </a:txBody>
                  <a:tcPr marL="85069" marR="85069" marT="42535" marB="42535" anchor="ctr">
                    <a:solidFill>
                      <a:srgbClr val="FFFF00"/>
                    </a:solidFill>
                  </a:tcPr>
                </a:tc>
                <a:extLst>
                  <a:ext uri="{0D108BD9-81ED-4DB2-BD59-A6C34878D82A}">
                    <a16:rowId xmlns:a16="http://schemas.microsoft.com/office/drawing/2014/main" val="2206267678"/>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5 = 20</a:t>
                      </a:r>
                    </a:p>
                  </a:txBody>
                  <a:tcPr marL="85069" marR="85069" marT="42535" marB="42535" anchor="ctr"/>
                </a:tc>
                <a:extLst>
                  <a:ext uri="{0D108BD9-81ED-4DB2-BD59-A6C34878D82A}">
                    <a16:rowId xmlns:a16="http://schemas.microsoft.com/office/drawing/2014/main" val="4187777486"/>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6 = 24</a:t>
                      </a:r>
                    </a:p>
                  </a:txBody>
                  <a:tcPr marL="85069" marR="85069" marT="42535" marB="42535" anchor="ctr"/>
                </a:tc>
                <a:extLst>
                  <a:ext uri="{0D108BD9-81ED-4DB2-BD59-A6C34878D82A}">
                    <a16:rowId xmlns:a16="http://schemas.microsoft.com/office/drawing/2014/main" val="2826283471"/>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7 = 28</a:t>
                      </a:r>
                    </a:p>
                  </a:txBody>
                  <a:tcPr marL="85069" marR="85069" marT="42535" marB="42535" anchor="ctr"/>
                </a:tc>
                <a:extLst>
                  <a:ext uri="{0D108BD9-81ED-4DB2-BD59-A6C34878D82A}">
                    <a16:rowId xmlns:a16="http://schemas.microsoft.com/office/drawing/2014/main" val="2287853719"/>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8 = 32</a:t>
                      </a:r>
                    </a:p>
                  </a:txBody>
                  <a:tcPr marL="85069" marR="85069" marT="42535" marB="42535" anchor="ctr"/>
                </a:tc>
                <a:extLst>
                  <a:ext uri="{0D108BD9-81ED-4DB2-BD59-A6C34878D82A}">
                    <a16:rowId xmlns:a16="http://schemas.microsoft.com/office/drawing/2014/main" val="2265892764"/>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9 = 36</a:t>
                      </a:r>
                    </a:p>
                  </a:txBody>
                  <a:tcPr marL="85069" marR="85069" marT="42535" marB="42535" anchor="ctr"/>
                </a:tc>
                <a:extLst>
                  <a:ext uri="{0D108BD9-81ED-4DB2-BD59-A6C34878D82A}">
                    <a16:rowId xmlns:a16="http://schemas.microsoft.com/office/drawing/2014/main" val="2847109620"/>
                  </a:ext>
                </a:extLst>
              </a:tr>
            </a:tbl>
          </a:graphicData>
        </a:graphic>
      </p:graphicFrame>
      <p:pic>
        <p:nvPicPr>
          <p:cNvPr id="17" name="Image 5">
            <a:extLst>
              <a:ext uri="{FF2B5EF4-FFF2-40B4-BE49-F238E27FC236}">
                <a16:creationId xmlns:a16="http://schemas.microsoft.com/office/drawing/2014/main" id="{BC1B74F7-9FBC-84B6-B64D-0112873DCC70}"/>
              </a:ext>
            </a:extLst>
          </p:cNvPr>
          <p:cNvPicPr>
            <a:picLocks noChangeAspect="1"/>
          </p:cNvPicPr>
          <p:nvPr/>
        </p:nvPicPr>
        <p:blipFill>
          <a:blip r:embed="rId10"/>
          <a:stretch>
            <a:fillRect/>
          </a:stretch>
        </p:blipFill>
        <p:spPr>
          <a:xfrm>
            <a:off x="6368859" y="6433967"/>
            <a:ext cx="4192678" cy="3130814"/>
          </a:xfrm>
          <a:prstGeom prst="rect">
            <a:avLst/>
          </a:prstGeom>
        </p:spPr>
      </p:pic>
    </p:spTree>
    <p:extLst>
      <p:ext uri="{BB962C8B-B14F-4D97-AF65-F5344CB8AC3E}">
        <p14:creationId xmlns:p14="http://schemas.microsoft.com/office/powerpoint/2010/main" val="388792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34F41-B6E8-A639-4279-2ED515D5A9D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355C10-74B3-02D6-E5C2-EBFDB543649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7088A98F-905D-0017-BF07-6DEE18E8431D}"/>
              </a:ext>
            </a:extLst>
          </p:cNvPr>
          <p:cNvSpPr txBox="1"/>
          <p:nvPr/>
        </p:nvSpPr>
        <p:spPr>
          <a:xfrm>
            <a:off x="5032311" y="682937"/>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BCCC2E85-1699-97E0-2D2F-AD4479C2BC8E}"/>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04DF48D0-2449-CFBA-49C6-601F0CAAFA8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C17C5FE8-8103-FB78-12C5-0EEDBD30B5F9}"/>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CBC6263A-549E-3AD4-E5EB-D5C9B825BB7F}"/>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9BF84E99-FA25-5DFF-F0A5-E18AA3C0805C}"/>
              </a:ext>
            </a:extLst>
          </p:cNvPr>
          <p:cNvGrpSpPr/>
          <p:nvPr/>
        </p:nvGrpSpPr>
        <p:grpSpPr>
          <a:xfrm>
            <a:off x="768046" y="4292174"/>
            <a:ext cx="16920967" cy="5611739"/>
            <a:chOff x="0" y="0"/>
            <a:chExt cx="2541682" cy="2496304"/>
          </a:xfrm>
        </p:grpSpPr>
        <p:sp>
          <p:nvSpPr>
            <p:cNvPr id="13" name="Freeform 13">
              <a:extLst>
                <a:ext uri="{FF2B5EF4-FFF2-40B4-BE49-F238E27FC236}">
                  <a16:creationId xmlns:a16="http://schemas.microsoft.com/office/drawing/2014/main" id="{0BDD922B-9E9C-6268-7F6A-250CA53F484C}"/>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F07AA3B6-E365-209B-BDEE-C8DFCEA84D98}"/>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6E495DC9-41E4-F575-6381-2B105120BEB0}"/>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A53F9A88-0A8B-CC29-046E-791D0970100C}"/>
              </a:ext>
            </a:extLst>
          </p:cNvPr>
          <p:cNvSpPr/>
          <p:nvPr/>
        </p:nvSpPr>
        <p:spPr>
          <a:xfrm>
            <a:off x="8376556" y="52178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2986F40F-1089-6D41-65C7-BBB112CF8226}"/>
              </a:ext>
            </a:extLst>
          </p:cNvPr>
          <p:cNvGrpSpPr/>
          <p:nvPr/>
        </p:nvGrpSpPr>
        <p:grpSpPr>
          <a:xfrm>
            <a:off x="8897787" y="3848100"/>
            <a:ext cx="845407" cy="845407"/>
            <a:chOff x="0" y="0"/>
            <a:chExt cx="812800" cy="812800"/>
          </a:xfrm>
        </p:grpSpPr>
        <p:sp>
          <p:nvSpPr>
            <p:cNvPr id="30" name="Freeform 30">
              <a:extLst>
                <a:ext uri="{FF2B5EF4-FFF2-40B4-BE49-F238E27FC236}">
                  <a16:creationId xmlns:a16="http://schemas.microsoft.com/office/drawing/2014/main" id="{EC648B3A-A012-502F-DCA2-5D3EDC42FDD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20CA0942-A9D7-36A5-401C-0063A0784E6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F568E454-CE7B-E80D-071B-814CD1E89012}"/>
              </a:ext>
            </a:extLst>
          </p:cNvPr>
          <p:cNvSpPr txBox="1"/>
          <p:nvPr/>
        </p:nvSpPr>
        <p:spPr>
          <a:xfrm>
            <a:off x="8125382" y="4875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9F7E75F4-E962-66EE-B4E0-583972390DBD}"/>
              </a:ext>
            </a:extLst>
          </p:cNvPr>
          <p:cNvSpPr txBox="1"/>
          <p:nvPr/>
        </p:nvSpPr>
        <p:spPr>
          <a:xfrm>
            <a:off x="9039782" y="38781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DC8C1820-F68E-B578-2C82-84B0952C7CC5}"/>
              </a:ext>
            </a:extLst>
          </p:cNvPr>
          <p:cNvSpPr txBox="1"/>
          <p:nvPr/>
        </p:nvSpPr>
        <p:spPr>
          <a:xfrm>
            <a:off x="5375878" y="1866900"/>
            <a:ext cx="7064889"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grpSp>
        <p:nvGrpSpPr>
          <p:cNvPr id="57" name="Group 57">
            <a:extLst>
              <a:ext uri="{FF2B5EF4-FFF2-40B4-BE49-F238E27FC236}">
                <a16:creationId xmlns:a16="http://schemas.microsoft.com/office/drawing/2014/main" id="{C86E4F33-7030-23DD-F7A0-4E26561A4BF6}"/>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227D29B3-7EA0-5F57-E09A-ED49A42577F4}"/>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1B1341DA-D5C1-FB5C-827C-DB6F5CC33C7F}"/>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7455C97E-7307-D915-A386-BE5CAC90EC15}"/>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9220801A-6172-932E-7311-52E1C74FABD0}"/>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E980476C-D142-4C70-9D2E-FC07F150D4FE}"/>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2CA4E94E-E0C2-6507-4BF6-634552ECB125}"/>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2878A6CF-55BF-6AA0-3FD9-19C4EAA73E54}"/>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C6F39C19-89B2-F1DB-FB67-AE700F9181A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3ABBAAA2-6C0E-CD68-C6DF-C6640857BF5E}"/>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04E77460-6824-4395-9840-1FC9474F134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38C990FE-CD1F-BBA3-93B0-C1E9D6C4893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581A54CD-433B-1E37-4240-7C1BDCBCFCD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F364BD72-2FC7-E03B-9AF2-DAB9A0CFFF26}"/>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100EB006-C335-4D6E-1970-7F7FEF3C2284}"/>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739180E8-DAF3-F585-5E35-4C9D7BCACB7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0BEE1696-2921-2C90-0213-F2AEB742EC7F}"/>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6BBDFF8B-D95E-1075-AE59-A09CEA52033D}"/>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9EF287F6-098F-039B-5402-1D636488C0DC}"/>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0F130939-C4C0-03A0-17E7-B5182E549A3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3EC02A47-3EB7-4DCF-8815-CFBF3B6892D6}"/>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DDC666A1-4A1B-9AA0-E1BF-0BFA7EF2374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9605E6FC-8570-0415-70EB-75233B34FF66}"/>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5BE6A660-042B-013A-4096-9461F901397A}"/>
              </a:ext>
            </a:extLst>
          </p:cNvPr>
          <p:cNvSpPr/>
          <p:nvPr/>
        </p:nvSpPr>
        <p:spPr>
          <a:xfrm rot="7888340">
            <a:off x="9048155" y="3135138"/>
            <a:ext cx="937153" cy="43539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TextBox 80">
            <a:extLst>
              <a:ext uri="{FF2B5EF4-FFF2-40B4-BE49-F238E27FC236}">
                <a16:creationId xmlns:a16="http://schemas.microsoft.com/office/drawing/2014/main" id="{8AAFF192-E478-0891-FFC0-9D5799EA4080}"/>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5" name="TextBox 71">
            <a:extLst>
              <a:ext uri="{FF2B5EF4-FFF2-40B4-BE49-F238E27FC236}">
                <a16:creationId xmlns:a16="http://schemas.microsoft.com/office/drawing/2014/main" id="{04E1D324-746B-BA09-FE16-D00D7C3761DF}"/>
              </a:ext>
            </a:extLst>
          </p:cNvPr>
          <p:cNvSpPr txBox="1"/>
          <p:nvPr/>
        </p:nvSpPr>
        <p:spPr>
          <a:xfrm>
            <a:off x="605787" y="13135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sp>
        <p:nvSpPr>
          <p:cNvPr id="21" name="TextBox 14">
            <a:extLst>
              <a:ext uri="{FF2B5EF4-FFF2-40B4-BE49-F238E27FC236}">
                <a16:creationId xmlns:a16="http://schemas.microsoft.com/office/drawing/2014/main" id="{6854A359-2BCE-A0FE-F5E0-DE8BD1267B7E}"/>
              </a:ext>
            </a:extLst>
          </p:cNvPr>
          <p:cNvSpPr txBox="1"/>
          <p:nvPr/>
        </p:nvSpPr>
        <p:spPr>
          <a:xfrm>
            <a:off x="2613107" y="5400309"/>
            <a:ext cx="13317578" cy="830997"/>
          </a:xfrm>
          <a:prstGeom prst="rect">
            <a:avLst/>
          </a:prstGeom>
          <a:solidFill>
            <a:schemeClr val="accent3">
              <a:lumMod val="60000"/>
              <a:lumOff val="40000"/>
            </a:schemeClr>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rtl="1"/>
            <a:r>
              <a:rPr lang="ar-MA" sz="2400" spc="42" dirty="0">
                <a:solidFill>
                  <a:srgbClr val="242424"/>
                </a:solidFill>
                <a:latin typeface="IBM Plex Sans Arabic"/>
                <a:cs typeface="IBM Plex Sans Arabic"/>
                <a:rtl/>
              </a:rPr>
              <a:t>يملك حسام 416 درهما. قسم هذا المبلغ بالتساوي على أربعة من أصدقائه. ما المبلغ الذي أعطاه حسام لكل واحد منهم؟</a:t>
            </a:r>
            <a:endParaRPr lang="en-IN" sz="2400" spc="42" dirty="0">
              <a:solidFill>
                <a:srgbClr val="242424"/>
              </a:solidFill>
              <a:latin typeface="IBM Plex Sans Arabic"/>
              <a:cs typeface="IBM Plex Sans Arabic"/>
              <a:rtl/>
            </a:endParaRPr>
          </a:p>
        </p:txBody>
      </p:sp>
      <p:pic>
        <p:nvPicPr>
          <p:cNvPr id="20" name="Picture 2">
            <a:extLst>
              <a:ext uri="{FF2B5EF4-FFF2-40B4-BE49-F238E27FC236}">
                <a16:creationId xmlns:a16="http://schemas.microsoft.com/office/drawing/2014/main" id="{77D2D599-FC38-6B29-0FA6-43D2A8EB72B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864519" y="6880943"/>
            <a:ext cx="1556287" cy="14341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6" name="Table 2">
            <a:extLst>
              <a:ext uri="{FF2B5EF4-FFF2-40B4-BE49-F238E27FC236}">
                <a16:creationId xmlns:a16="http://schemas.microsoft.com/office/drawing/2014/main" id="{9C795668-372A-DF66-71E4-CCBA3B28CF1C}"/>
              </a:ext>
            </a:extLst>
          </p:cNvPr>
          <p:cNvGraphicFramePr>
            <a:graphicFrameLocks noGrp="1"/>
          </p:cNvGraphicFramePr>
          <p:nvPr/>
        </p:nvGraphicFramePr>
        <p:xfrm>
          <a:off x="1184519" y="4631568"/>
          <a:ext cx="1311446" cy="4917248"/>
        </p:xfrm>
        <a:graphic>
          <a:graphicData uri="http://schemas.openxmlformats.org/drawingml/2006/table">
            <a:tbl>
              <a:tblPr firstRow="1" bandRow="1">
                <a:tableStyleId>{5940675A-B579-460E-94D1-54222C63F5DA}</a:tableStyleId>
              </a:tblPr>
              <a:tblGrid>
                <a:gridCol w="1311446">
                  <a:extLst>
                    <a:ext uri="{9D8B030D-6E8A-4147-A177-3AD203B41FA5}">
                      <a16:colId xmlns:a16="http://schemas.microsoft.com/office/drawing/2014/main" val="1531139928"/>
                    </a:ext>
                  </a:extLst>
                </a:gridCol>
              </a:tblGrid>
              <a:tr h="591216">
                <a:tc>
                  <a:txBody>
                    <a:bodyPr/>
                    <a:lstStyle/>
                    <a:p>
                      <a:pPr algn="ctr"/>
                      <a:r>
                        <a:rPr lang="en-IN" sz="1700" b="1" dirty="0">
                          <a:latin typeface="MadaniArabic-Light" panose="00000400000000000000" pitchFamily="2" charset="-78"/>
                          <a:cs typeface="MadaniArabic-Light" panose="00000400000000000000" pitchFamily="2" charset="-78"/>
                        </a:rPr>
                        <a:t>4 x 1 = 4</a:t>
                      </a:r>
                    </a:p>
                  </a:txBody>
                  <a:tcPr marL="85069" marR="85069" marT="42535" marB="42535" anchor="ctr"/>
                </a:tc>
                <a:extLst>
                  <a:ext uri="{0D108BD9-81ED-4DB2-BD59-A6C34878D82A}">
                    <a16:rowId xmlns:a16="http://schemas.microsoft.com/office/drawing/2014/main" val="4003584851"/>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2 = 8</a:t>
                      </a:r>
                    </a:p>
                  </a:txBody>
                  <a:tcPr marL="85069" marR="85069" marT="42535" marB="42535" anchor="ctr"/>
                </a:tc>
                <a:extLst>
                  <a:ext uri="{0D108BD9-81ED-4DB2-BD59-A6C34878D82A}">
                    <a16:rowId xmlns:a16="http://schemas.microsoft.com/office/drawing/2014/main" val="2446850105"/>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3 = 12</a:t>
                      </a:r>
                    </a:p>
                  </a:txBody>
                  <a:tcPr marL="85069" marR="85069" marT="42535" marB="42535" anchor="ctr"/>
                </a:tc>
                <a:extLst>
                  <a:ext uri="{0D108BD9-81ED-4DB2-BD59-A6C34878D82A}">
                    <a16:rowId xmlns:a16="http://schemas.microsoft.com/office/drawing/2014/main" val="2557333811"/>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4 = 16</a:t>
                      </a:r>
                    </a:p>
                  </a:txBody>
                  <a:tcPr marL="85069" marR="85069" marT="42535" marB="42535" anchor="ctr">
                    <a:solidFill>
                      <a:srgbClr val="FFFF00"/>
                    </a:solidFill>
                  </a:tcPr>
                </a:tc>
                <a:extLst>
                  <a:ext uri="{0D108BD9-81ED-4DB2-BD59-A6C34878D82A}">
                    <a16:rowId xmlns:a16="http://schemas.microsoft.com/office/drawing/2014/main" val="2206267678"/>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5 = 20</a:t>
                      </a:r>
                    </a:p>
                  </a:txBody>
                  <a:tcPr marL="85069" marR="85069" marT="42535" marB="42535" anchor="ctr"/>
                </a:tc>
                <a:extLst>
                  <a:ext uri="{0D108BD9-81ED-4DB2-BD59-A6C34878D82A}">
                    <a16:rowId xmlns:a16="http://schemas.microsoft.com/office/drawing/2014/main" val="4187777486"/>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6 = 24</a:t>
                      </a:r>
                    </a:p>
                  </a:txBody>
                  <a:tcPr marL="85069" marR="85069" marT="42535" marB="42535" anchor="ctr"/>
                </a:tc>
                <a:extLst>
                  <a:ext uri="{0D108BD9-81ED-4DB2-BD59-A6C34878D82A}">
                    <a16:rowId xmlns:a16="http://schemas.microsoft.com/office/drawing/2014/main" val="2826283471"/>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7 = 28</a:t>
                      </a:r>
                    </a:p>
                  </a:txBody>
                  <a:tcPr marL="85069" marR="85069" marT="42535" marB="42535" anchor="ctr"/>
                </a:tc>
                <a:extLst>
                  <a:ext uri="{0D108BD9-81ED-4DB2-BD59-A6C34878D82A}">
                    <a16:rowId xmlns:a16="http://schemas.microsoft.com/office/drawing/2014/main" val="2287853719"/>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8 = 32</a:t>
                      </a:r>
                    </a:p>
                  </a:txBody>
                  <a:tcPr marL="85069" marR="85069" marT="42535" marB="42535" anchor="ctr"/>
                </a:tc>
                <a:extLst>
                  <a:ext uri="{0D108BD9-81ED-4DB2-BD59-A6C34878D82A}">
                    <a16:rowId xmlns:a16="http://schemas.microsoft.com/office/drawing/2014/main" val="2265892764"/>
                  </a:ext>
                </a:extLst>
              </a:tr>
              <a:tr h="5407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700" b="1" dirty="0">
                          <a:latin typeface="MadaniArabic-Light" panose="00000400000000000000" pitchFamily="2" charset="-78"/>
                          <a:cs typeface="MadaniArabic-Light" panose="00000400000000000000" pitchFamily="2" charset="-78"/>
                        </a:rPr>
                        <a:t>4 x 9 = 36</a:t>
                      </a:r>
                    </a:p>
                  </a:txBody>
                  <a:tcPr marL="85069" marR="85069" marT="42535" marB="42535" anchor="ctr"/>
                </a:tc>
                <a:extLst>
                  <a:ext uri="{0D108BD9-81ED-4DB2-BD59-A6C34878D82A}">
                    <a16:rowId xmlns:a16="http://schemas.microsoft.com/office/drawing/2014/main" val="2847109620"/>
                  </a:ext>
                </a:extLst>
              </a:tr>
            </a:tbl>
          </a:graphicData>
        </a:graphic>
      </p:graphicFrame>
      <p:grpSp>
        <p:nvGrpSpPr>
          <p:cNvPr id="6" name="Group 4">
            <a:extLst>
              <a:ext uri="{FF2B5EF4-FFF2-40B4-BE49-F238E27FC236}">
                <a16:creationId xmlns:a16="http://schemas.microsoft.com/office/drawing/2014/main" id="{25D740AA-76E8-3588-BB08-F45440D6FDF1}"/>
              </a:ext>
            </a:extLst>
          </p:cNvPr>
          <p:cNvGrpSpPr/>
          <p:nvPr/>
        </p:nvGrpSpPr>
        <p:grpSpPr>
          <a:xfrm>
            <a:off x="15926703" y="6365339"/>
            <a:ext cx="827900" cy="3296245"/>
            <a:chOff x="8029860" y="445062"/>
            <a:chExt cx="930052" cy="4717149"/>
          </a:xfrm>
        </p:grpSpPr>
        <p:pic>
          <p:nvPicPr>
            <p:cNvPr id="7" name="Picture 11">
              <a:extLst>
                <a:ext uri="{FF2B5EF4-FFF2-40B4-BE49-F238E27FC236}">
                  <a16:creationId xmlns:a16="http://schemas.microsoft.com/office/drawing/2014/main" id="{4E3004CF-2702-E7B6-36AA-6DF88EA90350}"/>
                </a:ext>
              </a:extLst>
            </p:cNvPr>
            <p:cNvPicPr>
              <a:picLocks noChangeAspect="1"/>
            </p:cNvPicPr>
            <p:nvPr/>
          </p:nvPicPr>
          <p:blipFill>
            <a:blip r:embed="rId6"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8" name="Picture 13">
              <a:extLst>
                <a:ext uri="{FF2B5EF4-FFF2-40B4-BE49-F238E27FC236}">
                  <a16:creationId xmlns:a16="http://schemas.microsoft.com/office/drawing/2014/main" id="{024EE648-99EA-EFE8-148F-17474BC48B45}"/>
                </a:ext>
              </a:extLst>
            </p:cNvPr>
            <p:cNvPicPr>
              <a:picLocks noChangeAspect="1"/>
            </p:cNvPicPr>
            <p:nvPr/>
          </p:nvPicPr>
          <p:blipFill>
            <a:blip r:embed="rId7"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9" name="Picture 15">
              <a:extLst>
                <a:ext uri="{FF2B5EF4-FFF2-40B4-BE49-F238E27FC236}">
                  <a16:creationId xmlns:a16="http://schemas.microsoft.com/office/drawing/2014/main" id="{F386153A-E217-8DAC-8495-F3C84B4AC1AA}"/>
                </a:ext>
              </a:extLst>
            </p:cNvPr>
            <p:cNvPicPr>
              <a:picLocks noChangeAspect="1"/>
            </p:cNvPicPr>
            <p:nvPr/>
          </p:nvPicPr>
          <p:blipFill>
            <a:blip r:embed="rId8"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22" name="Picture 16">
              <a:extLst>
                <a:ext uri="{FF2B5EF4-FFF2-40B4-BE49-F238E27FC236}">
                  <a16:creationId xmlns:a16="http://schemas.microsoft.com/office/drawing/2014/main" id="{80898D82-7535-3107-3CAC-DA025B32F153}"/>
                </a:ext>
              </a:extLst>
            </p:cNvPr>
            <p:cNvPicPr>
              <a:picLocks noChangeAspect="1"/>
            </p:cNvPicPr>
            <p:nvPr/>
          </p:nvPicPr>
          <p:blipFill>
            <a:blip r:embed="rId9"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23" name="Image 4">
            <a:extLst>
              <a:ext uri="{FF2B5EF4-FFF2-40B4-BE49-F238E27FC236}">
                <a16:creationId xmlns:a16="http://schemas.microsoft.com/office/drawing/2014/main" id="{4059B266-FC7B-DCC3-77ED-DF8A2D9F1087}"/>
              </a:ext>
            </a:extLst>
          </p:cNvPr>
          <p:cNvPicPr>
            <a:picLocks noChangeAspect="1"/>
          </p:cNvPicPr>
          <p:nvPr/>
        </p:nvPicPr>
        <p:blipFill>
          <a:blip r:embed="rId10"/>
          <a:stretch>
            <a:fillRect/>
          </a:stretch>
        </p:blipFill>
        <p:spPr>
          <a:xfrm>
            <a:off x="6351518" y="6392947"/>
            <a:ext cx="3864407" cy="3053714"/>
          </a:xfrm>
          <a:prstGeom prst="rect">
            <a:avLst/>
          </a:prstGeom>
        </p:spPr>
      </p:pic>
      <p:grpSp>
        <p:nvGrpSpPr>
          <p:cNvPr id="24" name="Group 9">
            <a:extLst>
              <a:ext uri="{FF2B5EF4-FFF2-40B4-BE49-F238E27FC236}">
                <a16:creationId xmlns:a16="http://schemas.microsoft.com/office/drawing/2014/main" id="{D4BA9106-3F56-567C-B2C0-057ECE4E9886}"/>
              </a:ext>
            </a:extLst>
          </p:cNvPr>
          <p:cNvGrpSpPr/>
          <p:nvPr/>
        </p:nvGrpSpPr>
        <p:grpSpPr>
          <a:xfrm>
            <a:off x="13829762" y="6321038"/>
            <a:ext cx="856948" cy="3352275"/>
            <a:chOff x="8883677" y="824867"/>
            <a:chExt cx="1458747" cy="5460495"/>
          </a:xfrm>
        </p:grpSpPr>
        <p:grpSp>
          <p:nvGrpSpPr>
            <p:cNvPr id="25" name="Groupe 13">
              <a:extLst>
                <a:ext uri="{FF2B5EF4-FFF2-40B4-BE49-F238E27FC236}">
                  <a16:creationId xmlns:a16="http://schemas.microsoft.com/office/drawing/2014/main" id="{58BAE7A5-C24D-8198-764A-76E8B269B2F2}"/>
                </a:ext>
              </a:extLst>
            </p:cNvPr>
            <p:cNvGrpSpPr/>
            <p:nvPr/>
          </p:nvGrpSpPr>
          <p:grpSpPr>
            <a:xfrm>
              <a:off x="9883983" y="1088020"/>
              <a:ext cx="458441" cy="5191366"/>
              <a:chOff x="9883983" y="1088020"/>
              <a:chExt cx="458441" cy="5191366"/>
            </a:xfrm>
          </p:grpSpPr>
          <p:pic>
            <p:nvPicPr>
              <p:cNvPr id="82" name="Image 14" descr="Une image contenant Graphique, graphisme, Police, vert&#10;&#10;Description générée automatiquement">
                <a:extLst>
                  <a:ext uri="{FF2B5EF4-FFF2-40B4-BE49-F238E27FC236}">
                    <a16:creationId xmlns:a16="http://schemas.microsoft.com/office/drawing/2014/main" id="{CBADEE80-6C8E-4BE4-68DC-5DF5A58B32D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83" name="Image 15" descr="Une image contenant Graphique, graphisme, Police, vert&#10;&#10;Description générée automatiquement">
                <a:extLst>
                  <a:ext uri="{FF2B5EF4-FFF2-40B4-BE49-F238E27FC236}">
                    <a16:creationId xmlns:a16="http://schemas.microsoft.com/office/drawing/2014/main" id="{A6969D10-ED49-023A-6EBD-90D17587D6A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84" name="Image 16" descr="Une image contenant Graphique, graphisme, Police, vert&#10;&#10;Description générée automatiquement">
                <a:extLst>
                  <a:ext uri="{FF2B5EF4-FFF2-40B4-BE49-F238E27FC236}">
                    <a16:creationId xmlns:a16="http://schemas.microsoft.com/office/drawing/2014/main" id="{47EB6750-BD3E-7613-4848-43663384DD8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85" name="Image 17" descr="Une image contenant Graphique, graphisme, Police, vert&#10;&#10;Description générée automatiquement">
                <a:extLst>
                  <a:ext uri="{FF2B5EF4-FFF2-40B4-BE49-F238E27FC236}">
                    <a16:creationId xmlns:a16="http://schemas.microsoft.com/office/drawing/2014/main" id="{85D7293C-4809-A079-E90D-2E511D8F42D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26" name="Group 12">
              <a:extLst>
                <a:ext uri="{FF2B5EF4-FFF2-40B4-BE49-F238E27FC236}">
                  <a16:creationId xmlns:a16="http://schemas.microsoft.com/office/drawing/2014/main" id="{9758F7C8-EE3D-CAFC-F85E-1CC6461F0E87}"/>
                </a:ext>
              </a:extLst>
            </p:cNvPr>
            <p:cNvGrpSpPr/>
            <p:nvPr/>
          </p:nvGrpSpPr>
          <p:grpSpPr>
            <a:xfrm>
              <a:off x="8883677" y="824867"/>
              <a:ext cx="859787" cy="5460495"/>
              <a:chOff x="8883677" y="824867"/>
              <a:chExt cx="859787" cy="5460495"/>
            </a:xfrm>
          </p:grpSpPr>
          <p:grpSp>
            <p:nvGrpSpPr>
              <p:cNvPr id="27" name="Groupe 22">
                <a:extLst>
                  <a:ext uri="{FF2B5EF4-FFF2-40B4-BE49-F238E27FC236}">
                    <a16:creationId xmlns:a16="http://schemas.microsoft.com/office/drawing/2014/main" id="{2299A13C-AA0E-0929-A141-129573CB9D0D}"/>
                  </a:ext>
                </a:extLst>
              </p:cNvPr>
              <p:cNvGrpSpPr/>
              <p:nvPr/>
            </p:nvGrpSpPr>
            <p:grpSpPr>
              <a:xfrm>
                <a:off x="8883677" y="824867"/>
                <a:ext cx="746214" cy="1013640"/>
                <a:chOff x="8060717" y="1070093"/>
                <a:chExt cx="746214" cy="1013640"/>
              </a:xfrm>
            </p:grpSpPr>
            <p:pic>
              <p:nvPicPr>
                <p:cNvPr id="55" name="Image 18">
                  <a:extLst>
                    <a:ext uri="{FF2B5EF4-FFF2-40B4-BE49-F238E27FC236}">
                      <a16:creationId xmlns:a16="http://schemas.microsoft.com/office/drawing/2014/main" id="{FF89C028-D656-B361-F43A-1DB6EA6A4F36}"/>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56" name="Image 19">
                  <a:extLst>
                    <a:ext uri="{FF2B5EF4-FFF2-40B4-BE49-F238E27FC236}">
                      <a16:creationId xmlns:a16="http://schemas.microsoft.com/office/drawing/2014/main" id="{83A32B2F-75AE-6205-B382-74FAAFC9F1E1}"/>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71" name="Image 20">
                  <a:extLst>
                    <a:ext uri="{FF2B5EF4-FFF2-40B4-BE49-F238E27FC236}">
                      <a16:creationId xmlns:a16="http://schemas.microsoft.com/office/drawing/2014/main" id="{24C667B8-2E97-4501-8CED-A72AB4B09CCC}"/>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80" name="Image 21">
                  <a:extLst>
                    <a:ext uri="{FF2B5EF4-FFF2-40B4-BE49-F238E27FC236}">
                      <a16:creationId xmlns:a16="http://schemas.microsoft.com/office/drawing/2014/main" id="{C2271E20-96F5-AD25-FABB-966CC4046C2F}"/>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33" name="Groupe 38">
                <a:extLst>
                  <a:ext uri="{FF2B5EF4-FFF2-40B4-BE49-F238E27FC236}">
                    <a16:creationId xmlns:a16="http://schemas.microsoft.com/office/drawing/2014/main" id="{F43FBEE6-B451-3712-829D-AB81BD445E2D}"/>
                  </a:ext>
                </a:extLst>
              </p:cNvPr>
              <p:cNvGrpSpPr/>
              <p:nvPr/>
            </p:nvGrpSpPr>
            <p:grpSpPr>
              <a:xfrm>
                <a:off x="8997250" y="2327620"/>
                <a:ext cx="746214" cy="1013640"/>
                <a:chOff x="8060717" y="1070093"/>
                <a:chExt cx="746214" cy="1013640"/>
              </a:xfrm>
            </p:grpSpPr>
            <p:pic>
              <p:nvPicPr>
                <p:cNvPr id="50" name="Image 39">
                  <a:extLst>
                    <a:ext uri="{FF2B5EF4-FFF2-40B4-BE49-F238E27FC236}">
                      <a16:creationId xmlns:a16="http://schemas.microsoft.com/office/drawing/2014/main" id="{DCC5E0FB-F9CD-E976-53A1-B3F4E2C48B05}"/>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51" name="Image 40">
                  <a:extLst>
                    <a:ext uri="{FF2B5EF4-FFF2-40B4-BE49-F238E27FC236}">
                      <a16:creationId xmlns:a16="http://schemas.microsoft.com/office/drawing/2014/main" id="{7FFC0249-809E-161A-EE21-D967444EBF26}"/>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52" name="Image 41">
                  <a:extLst>
                    <a:ext uri="{FF2B5EF4-FFF2-40B4-BE49-F238E27FC236}">
                      <a16:creationId xmlns:a16="http://schemas.microsoft.com/office/drawing/2014/main" id="{47B253BA-B5E4-2277-A43E-15B5C8F7B8D5}"/>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53" name="Image 42">
                  <a:extLst>
                    <a:ext uri="{FF2B5EF4-FFF2-40B4-BE49-F238E27FC236}">
                      <a16:creationId xmlns:a16="http://schemas.microsoft.com/office/drawing/2014/main" id="{F30C0ED7-53A9-472A-5E36-94401F103D24}"/>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34" name="Groupe 43">
                <a:extLst>
                  <a:ext uri="{FF2B5EF4-FFF2-40B4-BE49-F238E27FC236}">
                    <a16:creationId xmlns:a16="http://schemas.microsoft.com/office/drawing/2014/main" id="{18255FFC-AEE7-5AFD-CA44-2DAC84883449}"/>
                  </a:ext>
                </a:extLst>
              </p:cNvPr>
              <p:cNvGrpSpPr/>
              <p:nvPr/>
            </p:nvGrpSpPr>
            <p:grpSpPr>
              <a:xfrm>
                <a:off x="8989562" y="3839602"/>
                <a:ext cx="746214" cy="1013640"/>
                <a:chOff x="8060717" y="1070093"/>
                <a:chExt cx="746214" cy="1013640"/>
              </a:xfrm>
            </p:grpSpPr>
            <p:pic>
              <p:nvPicPr>
                <p:cNvPr id="40" name="Image 44">
                  <a:extLst>
                    <a:ext uri="{FF2B5EF4-FFF2-40B4-BE49-F238E27FC236}">
                      <a16:creationId xmlns:a16="http://schemas.microsoft.com/office/drawing/2014/main" id="{ADBB0C46-A3F8-8890-C5E2-1B9771AEA8CF}"/>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41" name="Image 45">
                  <a:extLst>
                    <a:ext uri="{FF2B5EF4-FFF2-40B4-BE49-F238E27FC236}">
                      <a16:creationId xmlns:a16="http://schemas.microsoft.com/office/drawing/2014/main" id="{5668E935-F557-471C-EF83-A9B4A077D410}"/>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48" name="Image 46">
                  <a:extLst>
                    <a:ext uri="{FF2B5EF4-FFF2-40B4-BE49-F238E27FC236}">
                      <a16:creationId xmlns:a16="http://schemas.microsoft.com/office/drawing/2014/main" id="{028D6D9A-EB0F-79A1-2C85-A53210B9CE5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49" name="Image 47">
                  <a:extLst>
                    <a:ext uri="{FF2B5EF4-FFF2-40B4-BE49-F238E27FC236}">
                      <a16:creationId xmlns:a16="http://schemas.microsoft.com/office/drawing/2014/main" id="{9FAF1223-AA9E-A3A7-C54A-C25B15891E9E}"/>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35" name="Groupe 48">
                <a:extLst>
                  <a:ext uri="{FF2B5EF4-FFF2-40B4-BE49-F238E27FC236}">
                    <a16:creationId xmlns:a16="http://schemas.microsoft.com/office/drawing/2014/main" id="{51278AA9-9DA2-284C-E306-3A865588F535}"/>
                  </a:ext>
                </a:extLst>
              </p:cNvPr>
              <p:cNvGrpSpPr/>
              <p:nvPr/>
            </p:nvGrpSpPr>
            <p:grpSpPr>
              <a:xfrm>
                <a:off x="8997250" y="5271722"/>
                <a:ext cx="746214" cy="1013640"/>
                <a:chOff x="8060717" y="1070093"/>
                <a:chExt cx="746214" cy="1013640"/>
              </a:xfrm>
            </p:grpSpPr>
            <p:pic>
              <p:nvPicPr>
                <p:cNvPr id="36" name="Image 49">
                  <a:extLst>
                    <a:ext uri="{FF2B5EF4-FFF2-40B4-BE49-F238E27FC236}">
                      <a16:creationId xmlns:a16="http://schemas.microsoft.com/office/drawing/2014/main" id="{08E0F5B4-6522-5B40-332D-93F520714BB7}"/>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7" name="Image 50">
                  <a:extLst>
                    <a:ext uri="{FF2B5EF4-FFF2-40B4-BE49-F238E27FC236}">
                      <a16:creationId xmlns:a16="http://schemas.microsoft.com/office/drawing/2014/main" id="{4C5F1707-4979-C6F1-717B-8B3DF9969A45}"/>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8" name="Image 51">
                  <a:extLst>
                    <a:ext uri="{FF2B5EF4-FFF2-40B4-BE49-F238E27FC236}">
                      <a16:creationId xmlns:a16="http://schemas.microsoft.com/office/drawing/2014/main" id="{3299E018-4E81-3632-2991-F119AA4C5544}"/>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9" name="Image 52">
                  <a:extLst>
                    <a:ext uri="{FF2B5EF4-FFF2-40B4-BE49-F238E27FC236}">
                      <a16:creationId xmlns:a16="http://schemas.microsoft.com/office/drawing/2014/main" id="{0FB4617C-E765-F288-CEC7-B23CF3D0A4E0}"/>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grpSp>
    </p:spTree>
    <p:extLst>
      <p:ext uri="{BB962C8B-B14F-4D97-AF65-F5344CB8AC3E}">
        <p14:creationId xmlns:p14="http://schemas.microsoft.com/office/powerpoint/2010/main" val="182990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0F11E-3B1A-1F34-4275-B632F3EF123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70F02CB-7769-4CE3-5D7D-3E42CF7A3C8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6B879E26-8CD5-E110-F481-F54F162EBBE0}"/>
              </a:ext>
            </a:extLst>
          </p:cNvPr>
          <p:cNvSpPr txBox="1"/>
          <p:nvPr/>
        </p:nvSpPr>
        <p:spPr>
          <a:xfrm>
            <a:off x="4995549" y="495300"/>
            <a:ext cx="8785085" cy="687689"/>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القسمة باستخدام لعبة النقود</a:t>
            </a: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F7171925-16D8-8D2D-A6B8-6019CF433B45}"/>
              </a:ext>
            </a:extLst>
          </p:cNvPr>
          <p:cNvSpPr/>
          <p:nvPr/>
        </p:nvSpPr>
        <p:spPr>
          <a:xfrm rot="20563379" flipH="1" flipV="1">
            <a:off x="2990955" y="2539004"/>
            <a:ext cx="2782433"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17A8BCFE-3F7A-2DE9-1687-BFD04F676335}"/>
              </a:ext>
            </a:extLst>
          </p:cNvPr>
          <p:cNvGrpSpPr/>
          <p:nvPr/>
        </p:nvGrpSpPr>
        <p:grpSpPr>
          <a:xfrm>
            <a:off x="5649581" y="1409700"/>
            <a:ext cx="7172705" cy="1288006"/>
            <a:chOff x="0" y="0"/>
            <a:chExt cx="3172940" cy="796749"/>
          </a:xfrm>
        </p:grpSpPr>
        <p:sp>
          <p:nvSpPr>
            <p:cNvPr id="9" name="Freeform 9">
              <a:extLst>
                <a:ext uri="{FF2B5EF4-FFF2-40B4-BE49-F238E27FC236}">
                  <a16:creationId xmlns:a16="http://schemas.microsoft.com/office/drawing/2014/main" id="{89978FE0-2C35-6984-FDE2-31E1D467F1AE}"/>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324C88C5-CE6B-9DDB-C566-F56CB6B41001}"/>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59F280BD-EA27-BBC7-068B-159E9FF788C2}"/>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2EA1B077-9FDA-AC50-4B11-D2E6C18E8896}"/>
              </a:ext>
            </a:extLst>
          </p:cNvPr>
          <p:cNvGrpSpPr/>
          <p:nvPr/>
        </p:nvGrpSpPr>
        <p:grpSpPr>
          <a:xfrm>
            <a:off x="4539087" y="3689705"/>
            <a:ext cx="13427856" cy="4402361"/>
            <a:chOff x="0" y="0"/>
            <a:chExt cx="2339538" cy="2496304"/>
          </a:xfrm>
        </p:grpSpPr>
        <p:sp>
          <p:nvSpPr>
            <p:cNvPr id="21" name="Freeform 21">
              <a:extLst>
                <a:ext uri="{FF2B5EF4-FFF2-40B4-BE49-F238E27FC236}">
                  <a16:creationId xmlns:a16="http://schemas.microsoft.com/office/drawing/2014/main" id="{D225BFED-D170-8FB5-4DE2-448C5F015EE0}"/>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097D7804-AFBC-61A2-6918-136A3DA76F25}"/>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728AA6C8-74F0-2B7C-2D89-BF3CAA3F24D6}"/>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9B878FA8-4D60-5CCB-7873-7DCEAE92D32C}"/>
              </a:ext>
            </a:extLst>
          </p:cNvPr>
          <p:cNvGrpSpPr/>
          <p:nvPr/>
        </p:nvGrpSpPr>
        <p:grpSpPr>
          <a:xfrm>
            <a:off x="485179" y="3757290"/>
            <a:ext cx="3979782" cy="4284257"/>
            <a:chOff x="0" y="0"/>
            <a:chExt cx="2047842" cy="2496304"/>
          </a:xfrm>
        </p:grpSpPr>
        <p:sp>
          <p:nvSpPr>
            <p:cNvPr id="25" name="Freeform 25">
              <a:extLst>
                <a:ext uri="{FF2B5EF4-FFF2-40B4-BE49-F238E27FC236}">
                  <a16:creationId xmlns:a16="http://schemas.microsoft.com/office/drawing/2014/main" id="{25456A80-582E-6C98-10C4-53E3178BAD7D}"/>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CDE53409-9891-BA44-2715-96AF7E73B980}"/>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9CD3AC09-A951-D10A-C45C-6E6300452565}"/>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43F9BEF6-94AC-5FC0-3865-5A6314C6E459}"/>
              </a:ext>
            </a:extLst>
          </p:cNvPr>
          <p:cNvSpPr/>
          <p:nvPr/>
        </p:nvSpPr>
        <p:spPr>
          <a:xfrm>
            <a:off x="10406351" y="436778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96BE7BB4-9463-603A-0CF5-CD0049D2B1E0}"/>
              </a:ext>
            </a:extLst>
          </p:cNvPr>
          <p:cNvGrpSpPr/>
          <p:nvPr/>
        </p:nvGrpSpPr>
        <p:grpSpPr>
          <a:xfrm>
            <a:off x="10545333" y="2917932"/>
            <a:ext cx="845407" cy="845407"/>
            <a:chOff x="0" y="0"/>
            <a:chExt cx="812800" cy="812800"/>
          </a:xfrm>
        </p:grpSpPr>
        <p:sp>
          <p:nvSpPr>
            <p:cNvPr id="41" name="Freeform 41">
              <a:extLst>
                <a:ext uri="{FF2B5EF4-FFF2-40B4-BE49-F238E27FC236}">
                  <a16:creationId xmlns:a16="http://schemas.microsoft.com/office/drawing/2014/main" id="{1D7938ED-36D2-772F-2EBE-868F96B67F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69E588AE-EDBE-9DFF-A541-CAEF2A1374F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210D1FF5-9C91-F251-EC52-6D1C44F801CC}"/>
              </a:ext>
            </a:extLst>
          </p:cNvPr>
          <p:cNvSpPr txBox="1"/>
          <p:nvPr/>
        </p:nvSpPr>
        <p:spPr>
          <a:xfrm>
            <a:off x="10703297" y="2947949"/>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EC784073-6D2D-D412-0BD7-D4888DC9C151}"/>
              </a:ext>
            </a:extLst>
          </p:cNvPr>
          <p:cNvSpPr txBox="1"/>
          <p:nvPr/>
        </p:nvSpPr>
        <p:spPr>
          <a:xfrm>
            <a:off x="9927420" y="3984732"/>
            <a:ext cx="2569380" cy="257763"/>
          </a:xfrm>
          <a:prstGeom prst="rect">
            <a:avLst/>
          </a:prstGeom>
        </p:spPr>
        <p:txBody>
          <a:bodyPr wrap="square" lIns="0" tIns="0" rIns="0" bIns="0" rtlCol="0" anchor="t">
            <a:spAutoFit/>
          </a:bodyPr>
          <a:lstStyle/>
          <a:p>
            <a:pPr lvl="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r>
              <a:rPr lang="ar-MA" sz="2200" b="1" dirty="0">
                <a:solidFill>
                  <a:srgbClr val="2A2B39"/>
                </a:solidFill>
                <a:latin typeface="IBM Plex Sans Arabic Bold"/>
                <a:ea typeface="IBM Plex Sans Arabic Bold"/>
                <a:cs typeface="IBM Plex Sans Arabic Bold"/>
                <a:sym typeface="IBM Plex Sans Arabic Bold"/>
                <a:rtl/>
              </a:rPr>
              <a:t> </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8" name="Freeform 48">
            <a:extLst>
              <a:ext uri="{FF2B5EF4-FFF2-40B4-BE49-F238E27FC236}">
                <a16:creationId xmlns:a16="http://schemas.microsoft.com/office/drawing/2014/main" id="{0C99B98F-3EFE-A56C-5751-22C1F9568DFD}"/>
              </a:ext>
            </a:extLst>
          </p:cNvPr>
          <p:cNvSpPr/>
          <p:nvPr/>
        </p:nvSpPr>
        <p:spPr>
          <a:xfrm>
            <a:off x="1369059" y="443306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250F56E0-8500-2B33-D272-542CFE44ED40}"/>
              </a:ext>
            </a:extLst>
          </p:cNvPr>
          <p:cNvGrpSpPr/>
          <p:nvPr/>
        </p:nvGrpSpPr>
        <p:grpSpPr>
          <a:xfrm>
            <a:off x="2245290" y="3114163"/>
            <a:ext cx="845407" cy="845407"/>
            <a:chOff x="0" y="0"/>
            <a:chExt cx="812800" cy="812800"/>
          </a:xfrm>
        </p:grpSpPr>
        <p:sp>
          <p:nvSpPr>
            <p:cNvPr id="50" name="Freeform 50">
              <a:extLst>
                <a:ext uri="{FF2B5EF4-FFF2-40B4-BE49-F238E27FC236}">
                  <a16:creationId xmlns:a16="http://schemas.microsoft.com/office/drawing/2014/main" id="{B7BE6A9A-A2E1-EB45-68B0-BADBEC8501D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077778E2-50A6-5907-591B-EFDECFFD98D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A4768AEF-3555-9DFB-AC92-DE1F3586E43B}"/>
              </a:ext>
            </a:extLst>
          </p:cNvPr>
          <p:cNvSpPr txBox="1"/>
          <p:nvPr/>
        </p:nvSpPr>
        <p:spPr>
          <a:xfrm>
            <a:off x="2408816" y="3194372"/>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9E7A6031-2073-F7FF-35B0-7424EDF1ED89}"/>
              </a:ext>
            </a:extLst>
          </p:cNvPr>
          <p:cNvSpPr txBox="1"/>
          <p:nvPr/>
        </p:nvSpPr>
        <p:spPr>
          <a:xfrm>
            <a:off x="1069290" y="407020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2BECE32F-5D86-ED27-7660-A467DBBBD98E}"/>
              </a:ext>
            </a:extLst>
          </p:cNvPr>
          <p:cNvSpPr txBox="1"/>
          <p:nvPr/>
        </p:nvSpPr>
        <p:spPr>
          <a:xfrm>
            <a:off x="5654234" y="1562172"/>
            <a:ext cx="6786533"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القسمة من خلال حل وضعيات مسائل.</a:t>
            </a:r>
          </a:p>
        </p:txBody>
      </p:sp>
      <p:sp>
        <p:nvSpPr>
          <p:cNvPr id="56" name="TextBox 56">
            <a:extLst>
              <a:ext uri="{FF2B5EF4-FFF2-40B4-BE49-F238E27FC236}">
                <a16:creationId xmlns:a16="http://schemas.microsoft.com/office/drawing/2014/main" id="{BE86870C-8AE1-51DE-91D1-BF51674264FA}"/>
              </a:ext>
            </a:extLst>
          </p:cNvPr>
          <p:cNvSpPr txBox="1"/>
          <p:nvPr/>
        </p:nvSpPr>
        <p:spPr>
          <a:xfrm>
            <a:off x="605336" y="4763001"/>
            <a:ext cx="3748700" cy="1219565"/>
          </a:xfrm>
          <a:prstGeom prst="rect">
            <a:avLst/>
          </a:prstGeom>
        </p:spPr>
        <p:txBody>
          <a:bodyPr wrap="square" lIns="0" tIns="0" rIns="0" bIns="0" rtlCol="0" anchor="t">
            <a:spAutoFit/>
          </a:bodyPr>
          <a:lstStyle/>
          <a:p>
            <a:pPr marL="671513" lvl="1" indent="-428625" algn="r"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يوجه </a:t>
            </a:r>
            <a:r>
              <a:rPr lang="ar-MA" sz="1699" spc="42" dirty="0">
                <a:solidFill>
                  <a:srgbClr val="242424"/>
                </a:solidFill>
                <a:latin typeface="IBM Plex Sans Arabic"/>
                <a:cs typeface="IBM Plex Sans Arabic"/>
                <a:sym typeface="IBM Plex Sans Arabic"/>
                <a:rtl/>
              </a:rPr>
              <a:t>الأستاذ</a:t>
            </a:r>
            <a:r>
              <a:rPr lang="ar-EG" sz="1699" spc="42" dirty="0">
                <a:solidFill>
                  <a:srgbClr val="242424"/>
                </a:solidFill>
                <a:latin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947B7586-5615-C836-4F4C-0354EB4D3389}"/>
              </a:ext>
            </a:extLst>
          </p:cNvPr>
          <p:cNvGrpSpPr/>
          <p:nvPr/>
        </p:nvGrpSpPr>
        <p:grpSpPr>
          <a:xfrm rot="5400000">
            <a:off x="12567332" y="1663947"/>
            <a:ext cx="1569555" cy="839931"/>
            <a:chOff x="0" y="0"/>
            <a:chExt cx="1223127" cy="654544"/>
          </a:xfrm>
        </p:grpSpPr>
        <p:sp>
          <p:nvSpPr>
            <p:cNvPr id="58" name="Freeform 58">
              <a:extLst>
                <a:ext uri="{FF2B5EF4-FFF2-40B4-BE49-F238E27FC236}">
                  <a16:creationId xmlns:a16="http://schemas.microsoft.com/office/drawing/2014/main" id="{4E8C8703-59E4-FD6B-1587-9AD5CAAEBF9C}"/>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12390839-8BE8-65C9-9C21-BB5074CE7E50}"/>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E07C1738-A27F-3884-AD86-D65B7D710929}"/>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FF9757B0-91FA-CACA-7F02-ED98107CBC35}"/>
              </a:ext>
            </a:extLst>
          </p:cNvPr>
          <p:cNvSpPr txBox="1"/>
          <p:nvPr/>
        </p:nvSpPr>
        <p:spPr>
          <a:xfrm rot="5400000">
            <a:off x="12119950" y="186592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85E7420A-E957-A9AE-B468-9ADAEE39394F}"/>
              </a:ext>
            </a:extLst>
          </p:cNvPr>
          <p:cNvGrpSpPr/>
          <p:nvPr/>
        </p:nvGrpSpPr>
        <p:grpSpPr>
          <a:xfrm>
            <a:off x="440282" y="624521"/>
            <a:ext cx="4346583" cy="1649005"/>
            <a:chOff x="0" y="0"/>
            <a:chExt cx="2856354" cy="1074441"/>
          </a:xfrm>
        </p:grpSpPr>
        <p:sp>
          <p:nvSpPr>
            <p:cNvPr id="63" name="Freeform 63">
              <a:extLst>
                <a:ext uri="{FF2B5EF4-FFF2-40B4-BE49-F238E27FC236}">
                  <a16:creationId xmlns:a16="http://schemas.microsoft.com/office/drawing/2014/main" id="{2F1E3566-C409-1F58-50CA-58A3F920D54A}"/>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AD23A326-D06B-2EE0-C4BA-528D83073A3C}"/>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17885A77-8E83-3F88-7574-29BF477BDF14}"/>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5ACAC73A-4D5F-83B4-47E7-490C7CED0A43}"/>
              </a:ext>
            </a:extLst>
          </p:cNvPr>
          <p:cNvGrpSpPr/>
          <p:nvPr/>
        </p:nvGrpSpPr>
        <p:grpSpPr>
          <a:xfrm>
            <a:off x="1004160" y="341233"/>
            <a:ext cx="2671204" cy="566577"/>
            <a:chOff x="0" y="0"/>
            <a:chExt cx="1755380" cy="372326"/>
          </a:xfrm>
        </p:grpSpPr>
        <p:sp>
          <p:nvSpPr>
            <p:cNvPr id="67" name="Freeform 67">
              <a:extLst>
                <a:ext uri="{FF2B5EF4-FFF2-40B4-BE49-F238E27FC236}">
                  <a16:creationId xmlns:a16="http://schemas.microsoft.com/office/drawing/2014/main" id="{415B1A08-B827-E8BA-8011-5EAEE044F55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3227A72C-ED0C-E8DE-7EBE-B46BC9083E6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B48BE189-900B-413A-F3C5-122AFD786E9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6E5F9811-BD11-8848-F1DF-8AF35FA43DFC}"/>
              </a:ext>
            </a:extLst>
          </p:cNvPr>
          <p:cNvSpPr txBox="1"/>
          <p:nvPr/>
        </p:nvSpPr>
        <p:spPr>
          <a:xfrm>
            <a:off x="1074422" y="52086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11863F4C-F6D3-07FB-DAD8-CC06875F9BCF}"/>
              </a:ext>
            </a:extLst>
          </p:cNvPr>
          <p:cNvGrpSpPr/>
          <p:nvPr/>
        </p:nvGrpSpPr>
        <p:grpSpPr>
          <a:xfrm>
            <a:off x="14300219" y="755621"/>
            <a:ext cx="3444840" cy="1635002"/>
            <a:chOff x="0" y="0"/>
            <a:chExt cx="2263775" cy="1074441"/>
          </a:xfrm>
        </p:grpSpPr>
        <p:sp>
          <p:nvSpPr>
            <p:cNvPr id="73" name="Freeform 73">
              <a:extLst>
                <a:ext uri="{FF2B5EF4-FFF2-40B4-BE49-F238E27FC236}">
                  <a16:creationId xmlns:a16="http://schemas.microsoft.com/office/drawing/2014/main" id="{585D48E3-46C3-CEFF-EC30-D41546C5787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E9316293-C943-84BB-828D-73498F77E54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BD53935C-0AD1-3099-73C0-8E12F44C1F7D}"/>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39EC1ECB-7500-588C-3089-D459D6289C50}"/>
              </a:ext>
            </a:extLst>
          </p:cNvPr>
          <p:cNvGrpSpPr/>
          <p:nvPr/>
        </p:nvGrpSpPr>
        <p:grpSpPr>
          <a:xfrm>
            <a:off x="14687037" y="484804"/>
            <a:ext cx="2671204" cy="566577"/>
            <a:chOff x="0" y="0"/>
            <a:chExt cx="1755380" cy="372326"/>
          </a:xfrm>
        </p:grpSpPr>
        <p:sp>
          <p:nvSpPr>
            <p:cNvPr id="77" name="Freeform 77">
              <a:extLst>
                <a:ext uri="{FF2B5EF4-FFF2-40B4-BE49-F238E27FC236}">
                  <a16:creationId xmlns:a16="http://schemas.microsoft.com/office/drawing/2014/main" id="{AF15EC3F-900A-C396-74CE-A593D9C5F11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DC33B954-806B-B082-1555-82DA535B422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90CC9F3A-0A1C-B072-6BAB-27CA394EBFB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6C09644C-1BB7-5079-A910-70CF1CCCD461}"/>
              </a:ext>
            </a:extLst>
          </p:cNvPr>
          <p:cNvSpPr txBox="1"/>
          <p:nvPr/>
        </p:nvSpPr>
        <p:spPr>
          <a:xfrm>
            <a:off x="14869082" y="64378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2" name="Freeform 7">
            <a:extLst>
              <a:ext uri="{FF2B5EF4-FFF2-40B4-BE49-F238E27FC236}">
                <a16:creationId xmlns:a16="http://schemas.microsoft.com/office/drawing/2014/main" id="{4AA403A2-7D1C-00BF-95CF-BE53C7B43DFC}"/>
              </a:ext>
            </a:extLst>
          </p:cNvPr>
          <p:cNvSpPr/>
          <p:nvPr/>
        </p:nvSpPr>
        <p:spPr>
          <a:xfrm rot="21304290" flipV="1">
            <a:off x="9327530" y="2583794"/>
            <a:ext cx="1229569" cy="701522"/>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6" name="Group 12">
            <a:extLst>
              <a:ext uri="{FF2B5EF4-FFF2-40B4-BE49-F238E27FC236}">
                <a16:creationId xmlns:a16="http://schemas.microsoft.com/office/drawing/2014/main" id="{2EF3E78D-C365-F3BE-082F-731710542C5E}"/>
              </a:ext>
            </a:extLst>
          </p:cNvPr>
          <p:cNvGrpSpPr/>
          <p:nvPr/>
        </p:nvGrpSpPr>
        <p:grpSpPr>
          <a:xfrm>
            <a:off x="591800" y="8659544"/>
            <a:ext cx="17467600" cy="1338329"/>
            <a:chOff x="0" y="0"/>
            <a:chExt cx="2269920" cy="2496304"/>
          </a:xfrm>
        </p:grpSpPr>
        <p:sp>
          <p:nvSpPr>
            <p:cNvPr id="7" name="Freeform 13">
              <a:extLst>
                <a:ext uri="{FF2B5EF4-FFF2-40B4-BE49-F238E27FC236}">
                  <a16:creationId xmlns:a16="http://schemas.microsoft.com/office/drawing/2014/main" id="{C74DFFBF-5B69-9EB4-333F-89B3703B1C7B}"/>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2" name="Freeform 14">
              <a:extLst>
                <a:ext uri="{FF2B5EF4-FFF2-40B4-BE49-F238E27FC236}">
                  <a16:creationId xmlns:a16="http://schemas.microsoft.com/office/drawing/2014/main" id="{E12AC10C-DD73-6DF7-8DD2-F8C67ED5C5BE}"/>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3" name="Freeform 15">
              <a:extLst>
                <a:ext uri="{FF2B5EF4-FFF2-40B4-BE49-F238E27FC236}">
                  <a16:creationId xmlns:a16="http://schemas.microsoft.com/office/drawing/2014/main" id="{C37D8427-D978-486D-9A33-936BA958AD1B}"/>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14" name="TextBox 47">
            <a:extLst>
              <a:ext uri="{FF2B5EF4-FFF2-40B4-BE49-F238E27FC236}">
                <a16:creationId xmlns:a16="http://schemas.microsoft.com/office/drawing/2014/main" id="{5B5E8B19-4901-491C-97B9-34F3B72FD8DA}"/>
              </a:ext>
            </a:extLst>
          </p:cNvPr>
          <p:cNvSpPr txBox="1"/>
          <p:nvPr/>
        </p:nvSpPr>
        <p:spPr>
          <a:xfrm>
            <a:off x="1003833" y="8882888"/>
            <a:ext cx="15927378" cy="604012"/>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الأستاذ(ة) على أن جميع التلاميذ يفهمون دلالة الرمزين (:) أو (÷) عند اقتراح وضعيات قسمة باستخدام الكتابة الأفقية.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الأستاذ(ة) من المتعلمين إخراج الأوراق النقدية اللازمة لتمثيل العدد المقسوم فقط وإرجاع باقي الأوراق داخل الملف، تفاديا لأي تشويش.</a:t>
            </a:r>
          </a:p>
        </p:txBody>
      </p:sp>
      <p:grpSp>
        <p:nvGrpSpPr>
          <p:cNvPr id="15" name="Group 76">
            <a:extLst>
              <a:ext uri="{FF2B5EF4-FFF2-40B4-BE49-F238E27FC236}">
                <a16:creationId xmlns:a16="http://schemas.microsoft.com/office/drawing/2014/main" id="{0E661261-908F-EF7B-3231-CFA3576CB11A}"/>
              </a:ext>
            </a:extLst>
          </p:cNvPr>
          <p:cNvGrpSpPr/>
          <p:nvPr/>
        </p:nvGrpSpPr>
        <p:grpSpPr>
          <a:xfrm>
            <a:off x="8047555" y="8077200"/>
            <a:ext cx="2671204" cy="680897"/>
            <a:chOff x="0" y="0"/>
            <a:chExt cx="1755380" cy="372326"/>
          </a:xfrm>
        </p:grpSpPr>
        <p:sp>
          <p:nvSpPr>
            <p:cNvPr id="16" name="Freeform 77">
              <a:extLst>
                <a:ext uri="{FF2B5EF4-FFF2-40B4-BE49-F238E27FC236}">
                  <a16:creationId xmlns:a16="http://schemas.microsoft.com/office/drawing/2014/main" id="{036F8734-53E0-562D-1FA5-18454673C2E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7" name="Freeform 78">
              <a:extLst>
                <a:ext uri="{FF2B5EF4-FFF2-40B4-BE49-F238E27FC236}">
                  <a16:creationId xmlns:a16="http://schemas.microsoft.com/office/drawing/2014/main" id="{828ED747-415D-14A9-6727-0A85223F4AC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8" name="Freeform 79">
              <a:extLst>
                <a:ext uri="{FF2B5EF4-FFF2-40B4-BE49-F238E27FC236}">
                  <a16:creationId xmlns:a16="http://schemas.microsoft.com/office/drawing/2014/main" id="{CEF1FB4A-40C9-1289-75E2-1E589346286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9" name="TextBox 81">
            <a:extLst>
              <a:ext uri="{FF2B5EF4-FFF2-40B4-BE49-F238E27FC236}">
                <a16:creationId xmlns:a16="http://schemas.microsoft.com/office/drawing/2014/main" id="{0DC7D293-C165-2EC6-8459-8F5EF74D21CE}"/>
              </a:ext>
            </a:extLst>
          </p:cNvPr>
          <p:cNvSpPr txBox="1"/>
          <p:nvPr/>
        </p:nvSpPr>
        <p:spPr>
          <a:xfrm>
            <a:off x="8229600" y="8225336"/>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28" name="TextBox 47">
            <a:extLst>
              <a:ext uri="{FF2B5EF4-FFF2-40B4-BE49-F238E27FC236}">
                <a16:creationId xmlns:a16="http://schemas.microsoft.com/office/drawing/2014/main" id="{244388B6-F83F-226A-36B9-CA8669B9A786}"/>
              </a:ext>
            </a:extLst>
          </p:cNvPr>
          <p:cNvSpPr txBox="1"/>
          <p:nvPr/>
        </p:nvSpPr>
        <p:spPr>
          <a:xfrm>
            <a:off x="4661154" y="4821569"/>
            <a:ext cx="12954562" cy="2245487"/>
          </a:xfrm>
          <a:prstGeom prst="rect">
            <a:avLst/>
          </a:prstGeom>
        </p:spPr>
        <p:txBody>
          <a:bodyPr wrap="square" lIns="0" tIns="0" rIns="0" bIns="0" rtlCol="0" anchor="t">
            <a:spAutoFit/>
          </a:bodyPr>
          <a:lstStyle/>
          <a:p>
            <a:pPr marL="671513" marR="405765"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يقول: "لقد قمنا بتوزيع 16 ورقة نقدية من فئة درهم واحد، لذلك سنطرح 16 من 16 ونحصل على 0، وبما أن كل فرد حصل على أربع أوراق من فئة درهم واحد فسنكتب العدد 4 في رتبة الوحدات، في الجهة اليمنى ".</a:t>
            </a:r>
          </a:p>
          <a:p>
            <a:pPr marL="671513" marR="405765"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يطلب من المتعلمين كتابة الجواب: كل فرد سيحصل على 104 دراهم.</a:t>
            </a:r>
          </a:p>
          <a:p>
            <a:pPr marL="671513" marR="405765"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endParaRPr lang="ar-MA" sz="1699" spc="42" dirty="0">
              <a:solidFill>
                <a:srgbClr val="242424"/>
              </a:solidFill>
              <a:latin typeface="IBM Plex Sans Arabic"/>
              <a:cs typeface="IBM Plex Sans Arabic"/>
              <a:rtl/>
            </a:endParaRPr>
          </a:p>
          <a:p>
            <a:pPr marL="671513" marR="405765"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ممارسة المجموعات الصغرى</a:t>
            </a:r>
          </a:p>
          <a:p>
            <a:pPr marL="671513" marR="405765" indent="-428625" algn="just"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يمكن للأستاذ(ة) أن ينجز من 3 إلى 5 أمثلة، على السبورة وأمام الفصل بأكمله، ثم ينتقل بعد ذلك لتتبع الإنجاز في إطار مجموعات صغرى  أو عمل فردي.</a:t>
            </a:r>
          </a:p>
        </p:txBody>
      </p:sp>
      <p:sp>
        <p:nvSpPr>
          <p:cNvPr id="4" name="TextBox 80">
            <a:extLst>
              <a:ext uri="{FF2B5EF4-FFF2-40B4-BE49-F238E27FC236}">
                <a16:creationId xmlns:a16="http://schemas.microsoft.com/office/drawing/2014/main" id="{A7AACB0E-CB80-FCC3-CB1C-7ED4FCCFF079}"/>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29" name="TextBox 71">
            <a:extLst>
              <a:ext uri="{FF2B5EF4-FFF2-40B4-BE49-F238E27FC236}">
                <a16:creationId xmlns:a16="http://schemas.microsoft.com/office/drawing/2014/main" id="{544074FB-6B81-C04B-9B14-C45395C73095}"/>
              </a:ext>
            </a:extLst>
          </p:cNvPr>
          <p:cNvSpPr txBox="1"/>
          <p:nvPr/>
        </p:nvSpPr>
        <p:spPr>
          <a:xfrm>
            <a:off x="605787" y="1028700"/>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لعبة الأوراق النقدية - الطباشير - أقلام - سبورة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213412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896E2-377D-9278-2AD0-4F2C9E334E1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679BDAC-7203-1C3F-D080-D450853FE11B}"/>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49210C17-D0F9-8DA5-E48B-F442B9BF3878}"/>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2510593E-D5AD-FC0C-1AE0-BA66BA367006}"/>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84172A17-60A6-1460-1E8C-66AE9540F2E6}"/>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123FADF2-0035-38D2-2BC1-1AC176BA15E1}"/>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875EBD9F-8592-7045-BB53-5C86421E993F}"/>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8</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81448524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83AB-0930-F36A-254B-BE286D6F4F3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BAF7FB6-DEDC-D3CC-2C20-C4AC8F91300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900AF35C-38FE-E07C-7BB9-B0887185FC69}"/>
              </a:ext>
            </a:extLst>
          </p:cNvPr>
          <p:cNvSpPr txBox="1"/>
          <p:nvPr/>
        </p:nvSpPr>
        <p:spPr>
          <a:xfrm>
            <a:off x="4803147" y="382250"/>
            <a:ext cx="8785085" cy="1918795"/>
          </a:xfrm>
          <a:prstGeom prst="rect">
            <a:avLst/>
          </a:prstGeom>
        </p:spPr>
        <p:txBody>
          <a:bodyPr lIns="0" tIns="0" rIns="0" bIns="0" rtlCol="0" anchor="t">
            <a:spAutoFit/>
          </a:bodyPr>
          <a:lstStyle/>
          <a:p>
            <a:pPr algn="ctr" rtl="1">
              <a:lnSpc>
                <a:spcPts val="4818"/>
              </a:lnSpc>
            </a:pPr>
            <a:r>
              <a:rPr lang="ar-MA" sz="5400" spc="58" dirty="0">
                <a:solidFill>
                  <a:srgbClr val="2A2B39"/>
                </a:solidFill>
                <a:latin typeface="IBM Plex Sans Arabic"/>
                <a:ea typeface="IBM Plex Sans Arabic"/>
                <a:cs typeface="IBM Plex Sans Arabic"/>
                <a:sym typeface="IBM Plex Sans Arabic"/>
                <a:rtl/>
              </a:rPr>
              <a:t>حل المسائل باستخدام استراتيجية الأسئلة الأربعة</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0C85EE50-E144-DCA1-FA23-5D22816D3A9C}"/>
              </a:ext>
            </a:extLst>
          </p:cNvPr>
          <p:cNvSpPr/>
          <p:nvPr/>
        </p:nvSpPr>
        <p:spPr>
          <a:xfrm rot="1149339" flipV="1">
            <a:off x="13324972" y="3377762"/>
            <a:ext cx="223738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9498CD42-0DA9-4098-57F3-9912BF61BC3D}"/>
              </a:ext>
            </a:extLst>
          </p:cNvPr>
          <p:cNvGrpSpPr/>
          <p:nvPr/>
        </p:nvGrpSpPr>
        <p:grpSpPr>
          <a:xfrm>
            <a:off x="5486400" y="1701205"/>
            <a:ext cx="7335885" cy="1842095"/>
            <a:chOff x="0" y="0"/>
            <a:chExt cx="3172940" cy="796749"/>
          </a:xfrm>
        </p:grpSpPr>
        <p:sp>
          <p:nvSpPr>
            <p:cNvPr id="9" name="Freeform 9">
              <a:extLst>
                <a:ext uri="{FF2B5EF4-FFF2-40B4-BE49-F238E27FC236}">
                  <a16:creationId xmlns:a16="http://schemas.microsoft.com/office/drawing/2014/main" id="{A555412F-8650-8C3A-1EA3-810B5A53DE3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3C64419F-9970-51A5-19D9-089A6B79DE1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024F6F9-661A-E1EB-4413-512E660217B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D46D053D-B2E8-47C4-CE92-8E7837A294C3}"/>
              </a:ext>
            </a:extLst>
          </p:cNvPr>
          <p:cNvGrpSpPr/>
          <p:nvPr/>
        </p:nvGrpSpPr>
        <p:grpSpPr>
          <a:xfrm>
            <a:off x="439956" y="4505128"/>
            <a:ext cx="13860264" cy="5401838"/>
            <a:chOff x="0" y="0"/>
            <a:chExt cx="2541682" cy="2496304"/>
          </a:xfrm>
        </p:grpSpPr>
        <p:sp>
          <p:nvSpPr>
            <p:cNvPr id="13" name="Freeform 13">
              <a:extLst>
                <a:ext uri="{FF2B5EF4-FFF2-40B4-BE49-F238E27FC236}">
                  <a16:creationId xmlns:a16="http://schemas.microsoft.com/office/drawing/2014/main" id="{CB0C4BAC-2E8E-5AC2-622A-A283912820AD}"/>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6D27A85F-369E-E2EA-200B-EA3A1D017AD3}"/>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AC361DC5-977B-4217-63EB-B3BE4CE89AB7}"/>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60904552-28AB-07EA-C68D-849F0135ADF9}"/>
              </a:ext>
            </a:extLst>
          </p:cNvPr>
          <p:cNvGrpSpPr/>
          <p:nvPr/>
        </p:nvGrpSpPr>
        <p:grpSpPr>
          <a:xfrm>
            <a:off x="14448350" y="4420671"/>
            <a:ext cx="3167861" cy="5484769"/>
            <a:chOff x="0" y="0"/>
            <a:chExt cx="1630059" cy="2496304"/>
          </a:xfrm>
        </p:grpSpPr>
        <p:sp>
          <p:nvSpPr>
            <p:cNvPr id="17" name="Freeform 17">
              <a:extLst>
                <a:ext uri="{FF2B5EF4-FFF2-40B4-BE49-F238E27FC236}">
                  <a16:creationId xmlns:a16="http://schemas.microsoft.com/office/drawing/2014/main" id="{106AF3C0-F875-250B-3FCE-FCC0A447A33A}"/>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AA1F1FC4-7CE5-E932-39C7-E4C7107685A9}"/>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2202CA31-D27A-74D0-9702-E4331943E1BC}"/>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DB3989F7-8D58-4E3C-FDC7-33B605A9E4F8}"/>
              </a:ext>
            </a:extLst>
          </p:cNvPr>
          <p:cNvSpPr/>
          <p:nvPr/>
        </p:nvSpPr>
        <p:spPr>
          <a:xfrm>
            <a:off x="6194774" y="55679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9B953B33-270F-294F-71DC-927C4A5934C4}"/>
              </a:ext>
            </a:extLst>
          </p:cNvPr>
          <p:cNvGrpSpPr/>
          <p:nvPr/>
        </p:nvGrpSpPr>
        <p:grpSpPr>
          <a:xfrm>
            <a:off x="6716005" y="4076700"/>
            <a:ext cx="845407" cy="845407"/>
            <a:chOff x="0" y="0"/>
            <a:chExt cx="812800" cy="812800"/>
          </a:xfrm>
        </p:grpSpPr>
        <p:sp>
          <p:nvSpPr>
            <p:cNvPr id="30" name="Freeform 30">
              <a:extLst>
                <a:ext uri="{FF2B5EF4-FFF2-40B4-BE49-F238E27FC236}">
                  <a16:creationId xmlns:a16="http://schemas.microsoft.com/office/drawing/2014/main" id="{F37813EE-C9F2-34DC-8632-4622D3E9A4B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5A41404C-7273-814A-3F4C-77673E15B2B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FCAA52A4-52D6-4CC3-3627-1034D59C8D51}"/>
              </a:ext>
            </a:extLst>
          </p:cNvPr>
          <p:cNvSpPr txBox="1"/>
          <p:nvPr/>
        </p:nvSpPr>
        <p:spPr>
          <a:xfrm>
            <a:off x="5943600" y="522560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309A608D-9F64-8692-8CC1-69B2B8081D74}"/>
              </a:ext>
            </a:extLst>
          </p:cNvPr>
          <p:cNvSpPr/>
          <p:nvPr/>
        </p:nvSpPr>
        <p:spPr>
          <a:xfrm>
            <a:off x="15051624" y="55311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FA8DBDEE-9FB0-7202-CF94-048E4D1C353E}"/>
              </a:ext>
            </a:extLst>
          </p:cNvPr>
          <p:cNvGrpSpPr/>
          <p:nvPr/>
        </p:nvGrpSpPr>
        <p:grpSpPr>
          <a:xfrm>
            <a:off x="15529823" y="4000500"/>
            <a:ext cx="845407" cy="845407"/>
            <a:chOff x="0" y="0"/>
            <a:chExt cx="812800" cy="812800"/>
          </a:xfrm>
        </p:grpSpPr>
        <p:sp>
          <p:nvSpPr>
            <p:cNvPr id="35" name="Freeform 35">
              <a:extLst>
                <a:ext uri="{FF2B5EF4-FFF2-40B4-BE49-F238E27FC236}">
                  <a16:creationId xmlns:a16="http://schemas.microsoft.com/office/drawing/2014/main" id="{C491E216-619E-4639-9847-AFBBDB3226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72F34134-556F-77AC-4199-7B763D6C2A1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D3D3EB7D-B2C8-9947-E04E-9B9C896A5176}"/>
              </a:ext>
            </a:extLst>
          </p:cNvPr>
          <p:cNvSpPr txBox="1"/>
          <p:nvPr/>
        </p:nvSpPr>
        <p:spPr>
          <a:xfrm>
            <a:off x="14664190" y="520899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B29EAA69-7002-DCDA-4921-0EE5671F44A5}"/>
              </a:ext>
            </a:extLst>
          </p:cNvPr>
          <p:cNvSpPr txBox="1"/>
          <p:nvPr/>
        </p:nvSpPr>
        <p:spPr>
          <a:xfrm>
            <a:off x="14480294" y="624385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93390FFB-8A92-FC1D-606C-77A4D191E69B}"/>
              </a:ext>
            </a:extLst>
          </p:cNvPr>
          <p:cNvSpPr txBox="1"/>
          <p:nvPr/>
        </p:nvSpPr>
        <p:spPr>
          <a:xfrm>
            <a:off x="6861919" y="41067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9E7245DA-F176-24BB-EBB9-1271FDE550D3}"/>
              </a:ext>
            </a:extLst>
          </p:cNvPr>
          <p:cNvSpPr txBox="1"/>
          <p:nvPr/>
        </p:nvSpPr>
        <p:spPr>
          <a:xfrm>
            <a:off x="15682223" y="4021913"/>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6C069E56-8B64-B862-4138-9ECA89D4AD96}"/>
              </a:ext>
            </a:extLst>
          </p:cNvPr>
          <p:cNvSpPr txBox="1"/>
          <p:nvPr/>
        </p:nvSpPr>
        <p:spPr>
          <a:xfrm>
            <a:off x="5694337" y="2327667"/>
            <a:ext cx="6861836"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التدرب على استراتيجية حل المسائل البسيطة بتوظيف الأسئلة الأربعة.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BEF93088-1F10-348C-F980-FA02F82453CA}"/>
              </a:ext>
            </a:extLst>
          </p:cNvPr>
          <p:cNvSpPr txBox="1"/>
          <p:nvPr/>
        </p:nvSpPr>
        <p:spPr>
          <a:xfrm>
            <a:off x="7221387" y="5811679"/>
            <a:ext cx="6783630" cy="3989554"/>
          </a:xfrm>
          <a:prstGeom prst="rect">
            <a:avLst/>
          </a:prstGeom>
        </p:spPr>
        <p:txBody>
          <a:bodyPr wrap="square" lIns="0" tIns="0" rIns="0" bIns="0" rtlCol="0" anchor="t">
            <a:spAutoFit/>
          </a:bodyPr>
          <a:lstStyle/>
          <a:p>
            <a:pPr marL="183515" lvl="1" algn="r" rtl="1">
              <a:lnSpc>
                <a:spcPts val="2430"/>
              </a:lnSpc>
            </a:pPr>
            <a:r>
              <a:rPr lang="ar-MA" sz="1699" spc="42" dirty="0">
                <a:solidFill>
                  <a:srgbClr val="242424"/>
                </a:solidFill>
                <a:latin typeface="IBM Plex Sans Arabic"/>
                <a:ea typeface="IBM Plex Sans Arabic"/>
                <a:cs typeface="IBM Plex Sans Arabic"/>
                <a:sym typeface="IBM Plex Sans Arabic"/>
                <a:rtl/>
              </a:rPr>
              <a:t>ن</a:t>
            </a:r>
            <a:r>
              <a:rPr lang="ar-EG" sz="1699" spc="42" dirty="0">
                <a:solidFill>
                  <a:srgbClr val="242424"/>
                </a:solidFill>
                <a:latin typeface="IBM Plex Sans Arabic"/>
                <a:ea typeface="IBM Plex Sans Arabic"/>
                <a:cs typeface="IBM Plex Sans Arabic"/>
                <a:sym typeface="IBM Plex Sans Arabic"/>
                <a:rtl/>
              </a:rPr>
              <a:t>شاط حل المسالة ينطلق بنمذجة تفاعلية يتم فيها إشراك جميع المتعلمين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يصرح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بالمهمة التي سينجزها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سوف أعمل على حل المسألة " التي تم بناؤها بمشاركة المتعلمين وكتابتها على السبورة"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سأقرأ المسألة  (يسمع المسألة مرتين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من منكم يقرأ كما قرأت؟ يقوم أحد المتعلمين للسبورة لقراءة المسألة أمام أصدقائه.</a:t>
            </a:r>
            <a:endParaRPr lang="ar-MA" sz="1699" spc="42" dirty="0">
              <a:solidFill>
                <a:srgbClr val="242424"/>
              </a:solidFill>
              <a:latin typeface="IBM Plex Sans Arabic"/>
              <a:ea typeface="IBM Plex Sans Arabic"/>
              <a:cs typeface="IBM Plex Sans Arabic"/>
              <a:sym typeface="IBM Plex Sans Arabic"/>
              <a:rtl/>
            </a:endParaRP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على جذب انتباه المتعلمين ؛ " لحل المسألة أبدأ بطرح الأسئلة التالية"  :</a:t>
            </a:r>
          </a:p>
          <a:p>
            <a:pPr marL="367029" lvl="1" indent="-183514" algn="r" rtl="1">
              <a:lnSpc>
                <a:spcPts val="2430"/>
              </a:lnSpc>
              <a:buFont typeface="Arial"/>
              <a:buChar char="•"/>
            </a:pPr>
            <a:r>
              <a:rPr lang="ar-EG" sz="1699" spc="42" dirty="0">
                <a:solidFill>
                  <a:schemeClr val="tx2">
                    <a:lumMod val="60000"/>
                    <a:lumOff val="40000"/>
                  </a:schemeClr>
                </a:solidFill>
                <a:latin typeface="IBM Plex Sans Arabic"/>
                <a:ea typeface="IBM Plex Sans Arabic"/>
                <a:cs typeface="IBM Plex Sans Arabic"/>
                <a:sym typeface="IBM Plex Sans Arabic"/>
                <a:rtl/>
              </a:rPr>
              <a:t> ما المعلومات المقدمة في المسألة ؟</a:t>
            </a:r>
          </a:p>
          <a:p>
            <a:pPr marL="367029" lvl="1" indent="-183514" algn="r" rtl="1">
              <a:lnSpc>
                <a:spcPts val="2430"/>
              </a:lnSpc>
              <a:buFont typeface="Arial"/>
              <a:buChar char="•"/>
            </a:pPr>
            <a:r>
              <a:rPr lang="ar-EG" sz="1699" spc="42" dirty="0">
                <a:solidFill>
                  <a:schemeClr val="tx2">
                    <a:lumMod val="60000"/>
                    <a:lumOff val="40000"/>
                  </a:schemeClr>
                </a:solidFill>
                <a:latin typeface="IBM Plex Sans Arabic"/>
                <a:ea typeface="IBM Plex Sans Arabic"/>
                <a:cs typeface="IBM Plex Sans Arabic"/>
                <a:sym typeface="IBM Plex Sans Arabic"/>
                <a:rtl/>
              </a:rPr>
              <a:t> ما المطلوب منا ؟ </a:t>
            </a:r>
          </a:p>
          <a:p>
            <a:pPr marL="367029" lvl="1" indent="-183514" algn="r" rtl="1">
              <a:lnSpc>
                <a:spcPts val="2430"/>
              </a:lnSpc>
              <a:buFont typeface="Arial"/>
              <a:buChar char="•"/>
            </a:pPr>
            <a:r>
              <a:rPr lang="ar-EG" sz="1699" spc="42" dirty="0">
                <a:solidFill>
                  <a:schemeClr val="tx2">
                    <a:lumMod val="60000"/>
                    <a:lumOff val="40000"/>
                  </a:schemeClr>
                </a:solidFill>
                <a:latin typeface="IBM Plex Sans Arabic"/>
                <a:ea typeface="IBM Plex Sans Arabic"/>
                <a:cs typeface="IBM Plex Sans Arabic"/>
                <a:sym typeface="IBM Plex Sans Arabic"/>
                <a:rtl/>
              </a:rPr>
              <a:t> ماذا علي أن أفعل لحساب المطلوب ؟</a:t>
            </a:r>
          </a:p>
          <a:p>
            <a:pPr marL="367029" lvl="1" indent="-183514" algn="r" rtl="1">
              <a:lnSpc>
                <a:spcPts val="2430"/>
              </a:lnSpc>
              <a:buFont typeface="Arial"/>
              <a:buChar char="•"/>
            </a:pPr>
            <a:r>
              <a:rPr lang="ar-EG" sz="1699" spc="42" dirty="0">
                <a:solidFill>
                  <a:schemeClr val="tx2">
                    <a:lumMod val="60000"/>
                    <a:lumOff val="40000"/>
                  </a:schemeClr>
                </a:solidFill>
                <a:latin typeface="IBM Plex Sans Arabic"/>
                <a:ea typeface="IBM Plex Sans Arabic"/>
                <a:cs typeface="IBM Plex Sans Arabic"/>
                <a:sym typeface="IBM Plex Sans Arabic"/>
                <a:rtl/>
              </a:rPr>
              <a:t> لماذا ؟ </a:t>
            </a:r>
          </a:p>
        </p:txBody>
      </p:sp>
      <p:grpSp>
        <p:nvGrpSpPr>
          <p:cNvPr id="57" name="Group 57">
            <a:extLst>
              <a:ext uri="{FF2B5EF4-FFF2-40B4-BE49-F238E27FC236}">
                <a16:creationId xmlns:a16="http://schemas.microsoft.com/office/drawing/2014/main" id="{51B75A03-94DC-EB98-4E6B-85DED980B627}"/>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46C93876-630F-0B52-92A5-34356B766B1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0352477-3BB9-CA1C-8B91-023ED886FAE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8A83276-44ED-26BC-E6D4-35614E6B13B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D2FE3C3F-A2DD-847B-C7CD-4E99C112ED1A}"/>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E5805060-E98C-538F-5C42-75BB70014910}"/>
              </a:ext>
            </a:extLst>
          </p:cNvPr>
          <p:cNvGrpSpPr/>
          <p:nvPr/>
        </p:nvGrpSpPr>
        <p:grpSpPr>
          <a:xfrm>
            <a:off x="440282" y="1038919"/>
            <a:ext cx="4346583" cy="1946022"/>
            <a:chOff x="0" y="0"/>
            <a:chExt cx="2856354" cy="1074441"/>
          </a:xfrm>
        </p:grpSpPr>
        <p:sp>
          <p:nvSpPr>
            <p:cNvPr id="63" name="Freeform 63">
              <a:extLst>
                <a:ext uri="{FF2B5EF4-FFF2-40B4-BE49-F238E27FC236}">
                  <a16:creationId xmlns:a16="http://schemas.microsoft.com/office/drawing/2014/main" id="{6C50E9B7-B4F1-CAEF-9E3E-B1C3DEA9B87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BEBEEEB3-EDE0-E8B9-3516-6CB4F43CB959}"/>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B97B2EE-F1B6-7BFB-3BE1-3FE21BEBCD4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CD028E29-3C3C-B6F8-999E-E53783B1DEFF}"/>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BA45288B-A24F-CC17-9544-E71E99986C9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6757FB34-4886-1CA0-4220-B0C0BBA4891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AD9394A-39D2-E56D-CC74-A86A9FD96F7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7423DE7B-278E-1495-0B13-892A1B09546E}"/>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2B89FD9-C34D-4A58-1E7B-2B2003E1CCC1}"/>
              </a:ext>
            </a:extLst>
          </p:cNvPr>
          <p:cNvSpPr txBox="1"/>
          <p:nvPr/>
        </p:nvSpPr>
        <p:spPr>
          <a:xfrm>
            <a:off x="605074" y="1448427"/>
            <a:ext cx="4172895" cy="157703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a:solidFill>
                  <a:srgbClr val="000000"/>
                </a:solidFill>
                <a:latin typeface="IBM Plex Sans Arabic"/>
                <a:ea typeface="IBM Plex Sans Arabic"/>
                <a:cs typeface="IBM Plex Sans Arabic"/>
                <a:sym typeface="IBM Plex Sans Arabic"/>
                <a:rtl/>
              </a:rPr>
              <a:t>خشيبات، لعبة النقود، قائمة المسائل البسيطة، جدول حل المسائل.</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EED30078-4964-FC0A-6A21-76BBC3004519}"/>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0ECBAF6F-8852-42D7-A50C-6D0321907D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7FD6BF7F-ED3F-C0E3-A00D-BAD7C8EC941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312412E8-E4E5-A837-39E0-2FB4E54092F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2199305A-D1C3-56E5-4D46-148EC1769E71}"/>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DBD2C3D8-8646-857D-C447-2037B94B190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B32B4382-DB38-3F4C-2C04-8C0AD3DC036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F7E12FCD-CBCC-772E-4EF1-F9A7AB36416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8C961F17-1FA0-80F9-C2C8-0DC5175E19D3}"/>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2" name="Freeform 6">
            <a:extLst>
              <a:ext uri="{FF2B5EF4-FFF2-40B4-BE49-F238E27FC236}">
                <a16:creationId xmlns:a16="http://schemas.microsoft.com/office/drawing/2014/main" id="{17622487-0FEC-F282-210F-F9B811D57888}"/>
              </a:ext>
            </a:extLst>
          </p:cNvPr>
          <p:cNvSpPr/>
          <p:nvPr/>
        </p:nvSpPr>
        <p:spPr>
          <a:xfrm rot="10800000">
            <a:off x="7512275" y="3477070"/>
            <a:ext cx="1326924" cy="806010"/>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85" name="TextBox 55">
            <a:extLst>
              <a:ext uri="{FF2B5EF4-FFF2-40B4-BE49-F238E27FC236}">
                <a16:creationId xmlns:a16="http://schemas.microsoft.com/office/drawing/2014/main" id="{DF1FCFCD-886B-B492-70A1-3B576DBC0B77}"/>
              </a:ext>
            </a:extLst>
          </p:cNvPr>
          <p:cNvSpPr txBox="1"/>
          <p:nvPr/>
        </p:nvSpPr>
        <p:spPr>
          <a:xfrm>
            <a:off x="658119" y="5826263"/>
            <a:ext cx="6337430" cy="3989554"/>
          </a:xfrm>
          <a:prstGeom prst="rect">
            <a:avLst/>
          </a:prstGeom>
        </p:spPr>
        <p:txBody>
          <a:bodyPr wrap="square" lIns="0" tIns="0" rIns="0" bIns="0" rtlCol="0" anchor="t">
            <a:spAutoFit/>
          </a:bodyPr>
          <a:lstStyle/>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يقوم برسم جدول على السبورة : يكتب فيه الأسئلة الأربعة؛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يملأ الجدول عبر مناقشة الأسئلة والإجابة عنها كتابة : يحدد المعطيات ويكتبها في الجدول / يحدد المطلوب ويصوغه في جملة تامة / يختار العملية المناسبة للحل مع جلب انتباه المتعلمين على الكلمات المفاتيح التي ساعدته على تحديد العملية المناسبة / يعلل لماذا.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يتم حل المسألة خطوة خطوة بشكل تفاعلي مع المتعلمين؛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يصوغ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الحل اعتمادا على  الجدول ثم يكتبه على السبورة ويقرؤه.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يدعو المتعلمين إلى إعادة سرد خطوات البحث عن حل مسألة.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يمنح المتعلمين وقتا لنقل وتدوين جدول الحل المتضمن للأسئلة الأربعة على دفاترهم. </a:t>
            </a:r>
          </a:p>
          <a:p>
            <a:pPr marL="183515" lvl="1" algn="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87" name="Freeform 7">
            <a:extLst>
              <a:ext uri="{FF2B5EF4-FFF2-40B4-BE49-F238E27FC236}">
                <a16:creationId xmlns:a16="http://schemas.microsoft.com/office/drawing/2014/main" id="{7DFB2FB0-4F43-637B-06FA-842238B55159}"/>
              </a:ext>
            </a:extLst>
          </p:cNvPr>
          <p:cNvSpPr/>
          <p:nvPr/>
        </p:nvSpPr>
        <p:spPr>
          <a:xfrm rot="10800000" flipV="1">
            <a:off x="7439776" y="8918763"/>
            <a:ext cx="1419763" cy="761943"/>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5" name="TextBox 80">
            <a:extLst>
              <a:ext uri="{FF2B5EF4-FFF2-40B4-BE49-F238E27FC236}">
                <a16:creationId xmlns:a16="http://schemas.microsoft.com/office/drawing/2014/main" id="{6B4E6D01-BAF9-6160-89DE-2C5C0C3C8744}"/>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287237607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0A5A-90A4-CA50-5BF2-E028DD8A5F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93AF7F-69B2-8FDF-75D7-F7AB60D2D4CD}"/>
              </a:ext>
            </a:extLst>
          </p:cNvPr>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09691BAC-95AA-C923-8792-FC8C27C3B5A2}"/>
              </a:ext>
            </a:extLst>
          </p:cNvPr>
          <p:cNvSpPr txBox="1"/>
          <p:nvPr/>
        </p:nvSpPr>
        <p:spPr>
          <a:xfrm>
            <a:off x="4876800" y="176705"/>
            <a:ext cx="8785085" cy="1918795"/>
          </a:xfrm>
          <a:prstGeom prst="rect">
            <a:avLst/>
          </a:prstGeom>
        </p:spPr>
        <p:txBody>
          <a:bodyPr lIns="0" tIns="0" rIns="0" bIns="0" rtlCol="0" anchor="t">
            <a:spAutoFit/>
          </a:bodyPr>
          <a:lstStyle/>
          <a:p>
            <a:pPr algn="ctr" rtl="1">
              <a:lnSpc>
                <a:spcPts val="4818"/>
              </a:lnSpc>
            </a:pPr>
            <a:r>
              <a:rPr lang="ar-MA" sz="5400" spc="58" dirty="0">
                <a:solidFill>
                  <a:srgbClr val="2A2B39"/>
                </a:solidFill>
                <a:latin typeface="IBM Plex Sans Arabic"/>
                <a:ea typeface="IBM Plex Sans Arabic"/>
                <a:cs typeface="IBM Plex Sans Arabic"/>
                <a:sym typeface="IBM Plex Sans Arabic"/>
                <a:rtl/>
              </a:rPr>
              <a:t>حل المسائل باستخدام استراتيجية الأسئلة الأربعة</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D7B6C910-E2B0-FCD6-D8EA-4B93DAF9607D}"/>
              </a:ext>
            </a:extLst>
          </p:cNvPr>
          <p:cNvSpPr/>
          <p:nvPr/>
        </p:nvSpPr>
        <p:spPr>
          <a:xfrm rot="20817916" flipH="1" flipV="1">
            <a:off x="4008577" y="2973914"/>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AAB27540-BD20-418F-6BC3-92ECD398FDA4}"/>
              </a:ext>
            </a:extLst>
          </p:cNvPr>
          <p:cNvGrpSpPr/>
          <p:nvPr/>
        </p:nvGrpSpPr>
        <p:grpSpPr>
          <a:xfrm>
            <a:off x="5485903" y="1446688"/>
            <a:ext cx="7336382" cy="1413624"/>
            <a:chOff x="-215" y="0"/>
            <a:chExt cx="3173155" cy="796043"/>
          </a:xfrm>
        </p:grpSpPr>
        <p:sp>
          <p:nvSpPr>
            <p:cNvPr id="9" name="Freeform 9">
              <a:extLst>
                <a:ext uri="{FF2B5EF4-FFF2-40B4-BE49-F238E27FC236}">
                  <a16:creationId xmlns:a16="http://schemas.microsoft.com/office/drawing/2014/main" id="{92C5B4D6-0B1C-D07F-334D-170779E93A0E}"/>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10CA6F73-B497-0F30-9E7E-5A36471334B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784C8D39-AF70-D1AF-35F4-C5A4A6CA977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1D875226-AC33-7507-21CA-198D8B0FF8C5}"/>
              </a:ext>
            </a:extLst>
          </p:cNvPr>
          <p:cNvGrpSpPr/>
          <p:nvPr/>
        </p:nvGrpSpPr>
        <p:grpSpPr>
          <a:xfrm>
            <a:off x="8584390" y="3783587"/>
            <a:ext cx="9475009" cy="4672050"/>
            <a:chOff x="0" y="0"/>
            <a:chExt cx="2339538" cy="2496304"/>
          </a:xfrm>
        </p:grpSpPr>
        <p:sp>
          <p:nvSpPr>
            <p:cNvPr id="21" name="Freeform 21">
              <a:extLst>
                <a:ext uri="{FF2B5EF4-FFF2-40B4-BE49-F238E27FC236}">
                  <a16:creationId xmlns:a16="http://schemas.microsoft.com/office/drawing/2014/main" id="{2DA6246C-DD3E-DBE0-1109-EA11155F4BA7}"/>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30845521-8E9A-05A4-A543-0AD2B39B16C0}"/>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6FA84433-79C6-37A4-C2BC-ED7A9A9A1CBE}"/>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7113C9CE-6A8E-6447-CD65-C845EBC1725F}"/>
              </a:ext>
            </a:extLst>
          </p:cNvPr>
          <p:cNvGrpSpPr/>
          <p:nvPr/>
        </p:nvGrpSpPr>
        <p:grpSpPr>
          <a:xfrm>
            <a:off x="366281" y="3789660"/>
            <a:ext cx="8068078" cy="4664658"/>
            <a:chOff x="0" y="0"/>
            <a:chExt cx="2047842" cy="2496304"/>
          </a:xfrm>
        </p:grpSpPr>
        <p:sp>
          <p:nvSpPr>
            <p:cNvPr id="25" name="Freeform 25">
              <a:extLst>
                <a:ext uri="{FF2B5EF4-FFF2-40B4-BE49-F238E27FC236}">
                  <a16:creationId xmlns:a16="http://schemas.microsoft.com/office/drawing/2014/main" id="{CEF93BC0-D2E6-9681-D2FC-D85845512187}"/>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DDCB5D28-F754-0F41-D880-58616CB79A72}"/>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E0028BA0-49E9-6E04-CF4A-FBE7210E7FEC}"/>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5BE130E5-4495-B419-B869-F0A7BD57820B}"/>
              </a:ext>
            </a:extLst>
          </p:cNvPr>
          <p:cNvSpPr/>
          <p:nvPr/>
        </p:nvSpPr>
        <p:spPr>
          <a:xfrm>
            <a:off x="11930351" y="4764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01B26FEE-B402-9BAC-60C5-73CD306B4323}"/>
              </a:ext>
            </a:extLst>
          </p:cNvPr>
          <p:cNvGrpSpPr/>
          <p:nvPr/>
        </p:nvGrpSpPr>
        <p:grpSpPr>
          <a:xfrm>
            <a:off x="12069333" y="3420918"/>
            <a:ext cx="845407" cy="845407"/>
            <a:chOff x="0" y="0"/>
            <a:chExt cx="812800" cy="812800"/>
          </a:xfrm>
        </p:grpSpPr>
        <p:sp>
          <p:nvSpPr>
            <p:cNvPr id="41" name="Freeform 41">
              <a:extLst>
                <a:ext uri="{FF2B5EF4-FFF2-40B4-BE49-F238E27FC236}">
                  <a16:creationId xmlns:a16="http://schemas.microsoft.com/office/drawing/2014/main" id="{E237C21F-7E1A-1A15-1936-81C1605E3C6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7E209F4A-209B-2D93-F2EB-630A9E5B1D3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1E976BE4-D051-E958-9E57-EE49DAB41719}"/>
              </a:ext>
            </a:extLst>
          </p:cNvPr>
          <p:cNvSpPr txBox="1"/>
          <p:nvPr/>
        </p:nvSpPr>
        <p:spPr>
          <a:xfrm>
            <a:off x="12227297" y="345093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455F246E-2243-837C-A66D-8F95CBB3FB7F}"/>
              </a:ext>
            </a:extLst>
          </p:cNvPr>
          <p:cNvSpPr txBox="1"/>
          <p:nvPr/>
        </p:nvSpPr>
        <p:spPr>
          <a:xfrm>
            <a:off x="11630582" y="4381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A6575493-2865-ADC8-B6E2-D2389162E799}"/>
              </a:ext>
            </a:extLst>
          </p:cNvPr>
          <p:cNvSpPr txBox="1"/>
          <p:nvPr/>
        </p:nvSpPr>
        <p:spPr>
          <a:xfrm>
            <a:off x="8548476" y="4914900"/>
            <a:ext cx="9169352" cy="3681777"/>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يقدم الأستاذ</a:t>
            </a:r>
            <a:r>
              <a:rPr lang="ar-MA" sz="1699" spc="42" dirty="0">
                <a:solidFill>
                  <a:srgbClr val="242424"/>
                </a:solidFill>
                <a:latin typeface="IBM Plex Sans Arabic"/>
                <a:ea typeface="IBM Plex Sans Arabic"/>
                <a:cs typeface="IBM Plex Sans Arabic"/>
                <a:sym typeface="IBM Plex Sans Arabic"/>
                <a:rtl/>
              </a:rPr>
              <a:t>(ة)</a:t>
            </a:r>
            <a:r>
              <a:rPr lang="ar-EG" sz="1699" spc="42" dirty="0">
                <a:solidFill>
                  <a:srgbClr val="242424"/>
                </a:solidFill>
                <a:latin typeface="IBM Plex Sans Arabic"/>
                <a:ea typeface="IBM Plex Sans Arabic"/>
                <a:cs typeface="IBM Plex Sans Arabic"/>
                <a:sym typeface="IBM Plex Sans Arabic"/>
                <a:rtl/>
              </a:rPr>
              <a:t> مسائل بسيطة مناسبة للعمليات التي يتم الاشتغال عليها؛ (مسألة واحدة لكل مجموعة)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يدعو في البداية كل مجموعة (من 6 أفراد)  إلى الاشتغال على مسألتها؛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يشارك جميع المتعلمين في الحل : يتكفل كل متعلم بطرح سؤال من الأسئلة الأربعة ؛ يقوم ميسر المجموعة برسم جدول الحل وتدوين أسئلة البحث عن الحل والإجابات عنها؛</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يعمل المتعلمون على صياغة الحل بجملة تامة وينجزون العملية المناسبة لإيجاد الحل؛</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يمنح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الوقت الكافي للإنجاز مع مواكبة أعمال المجموعات عن كثب لتقديم التغذية الراجعة المناسبة وحث الجميع على المشاركة الفعلية في بناء الحل؛</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يوفر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لكل مجموعة الأدوات اللازمة لتمثيل المسألة؛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تقوم كل مجموعة بتقاسم سيرورة حلها للمسألة؛ تتم مناقشة الحل؛ </a:t>
            </a:r>
          </a:p>
          <a:p>
            <a:pPr marL="183515" lvl="1" algn="r" rtl="1">
              <a:lnSpc>
                <a:spcPts val="2430"/>
              </a:lnSpc>
            </a:pPr>
            <a:r>
              <a:rPr lang="ar-EG" sz="1699" spc="42" dirty="0">
                <a:solidFill>
                  <a:srgbClr val="242424"/>
                </a:solidFill>
                <a:latin typeface="IBM Plex Sans Arabic"/>
                <a:ea typeface="IBM Plex Sans Arabic"/>
                <a:cs typeface="IBM Plex Sans Arabic"/>
                <a:sym typeface="IBM Plex Sans Arabic"/>
                <a:rtl/>
              </a:rPr>
              <a:t>تمنح نجمة للمجموعة التي كانت الأسرع في حل مسألتها  وكان جوابها تاما ودقيقا.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p:txBody>
      </p:sp>
      <p:sp>
        <p:nvSpPr>
          <p:cNvPr id="48" name="Freeform 48">
            <a:extLst>
              <a:ext uri="{FF2B5EF4-FFF2-40B4-BE49-F238E27FC236}">
                <a16:creationId xmlns:a16="http://schemas.microsoft.com/office/drawing/2014/main" id="{37BE32E2-5E2E-0A27-4A81-8734E2B20947}"/>
              </a:ext>
            </a:extLst>
          </p:cNvPr>
          <p:cNvSpPr/>
          <p:nvPr/>
        </p:nvSpPr>
        <p:spPr>
          <a:xfrm>
            <a:off x="2633951" y="4744357"/>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688574C2-213D-9477-F096-1186A93E4C06}"/>
              </a:ext>
            </a:extLst>
          </p:cNvPr>
          <p:cNvGrpSpPr/>
          <p:nvPr/>
        </p:nvGrpSpPr>
        <p:grpSpPr>
          <a:xfrm>
            <a:off x="3230617" y="3390900"/>
            <a:ext cx="845407" cy="845407"/>
            <a:chOff x="0" y="0"/>
            <a:chExt cx="812800" cy="812800"/>
          </a:xfrm>
        </p:grpSpPr>
        <p:sp>
          <p:nvSpPr>
            <p:cNvPr id="50" name="Freeform 50">
              <a:extLst>
                <a:ext uri="{FF2B5EF4-FFF2-40B4-BE49-F238E27FC236}">
                  <a16:creationId xmlns:a16="http://schemas.microsoft.com/office/drawing/2014/main" id="{258E7EA8-8A14-86BC-7476-FF28510C2D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BB79F06B-44B3-2304-C922-ACF6980C0F9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0DB13B08-49F6-2968-A0EE-ECA7D546D9E9}"/>
              </a:ext>
            </a:extLst>
          </p:cNvPr>
          <p:cNvSpPr txBox="1"/>
          <p:nvPr/>
        </p:nvSpPr>
        <p:spPr>
          <a:xfrm>
            <a:off x="3388580" y="34209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FC01C46D-46D3-8154-8259-803730DFA674}"/>
              </a:ext>
            </a:extLst>
          </p:cNvPr>
          <p:cNvSpPr txBox="1"/>
          <p:nvPr/>
        </p:nvSpPr>
        <p:spPr>
          <a:xfrm>
            <a:off x="2334182" y="4381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7611DD5F-148F-1E92-B1B8-682A85E7FBBA}"/>
              </a:ext>
            </a:extLst>
          </p:cNvPr>
          <p:cNvSpPr txBox="1"/>
          <p:nvPr/>
        </p:nvSpPr>
        <p:spPr>
          <a:xfrm>
            <a:off x="5694159" y="1892355"/>
            <a:ext cx="6799369"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التدرب على استراتيجية حل المسائل البسيطة بتوظيف الأسئلة الأربعة.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5B9B304E-B844-CAA4-6DE6-1487FA29BF20}"/>
              </a:ext>
            </a:extLst>
          </p:cNvPr>
          <p:cNvSpPr txBox="1"/>
          <p:nvPr/>
        </p:nvSpPr>
        <p:spPr>
          <a:xfrm>
            <a:off x="549622" y="4914900"/>
            <a:ext cx="7326703" cy="3989554"/>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المتعلمين إلى إنجاز الأنشطة التطبيقية المقترحة في كراسة الدعم.</a:t>
            </a:r>
            <a:endParaRPr lang="ar-MA" sz="1699" spc="42" dirty="0">
              <a:solidFill>
                <a:srgbClr val="242424"/>
              </a:solidFill>
              <a:latin typeface="IBM Plex Sans Arabic"/>
              <a:ea typeface="IBM Plex Sans Arabic"/>
              <a:cs typeface="IBM Plex Sans Arabic"/>
              <a:sym typeface="IBM Plex Sans Arabic"/>
              <a:rtl/>
            </a:endParaRP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الأستاذ(ة) خلال هذه المرحلة على إشراك جميع المتعلمات والمتعلمين في التذكير بسيرورة حل المسائل.</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ينتقل المتعلمون في الحصص الموالية بعد التعود على استراتيجية حل المسائل البسيطة مباشرة إلى العمل المستقل؛ حيث يعرض الميسر مسألة اليوم مثلا ويعمل كل متعلم على حلها باتباع نفس الخطوات.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يواصل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تقديم الدعم والتوجيه للمتعلمين الذين يواجهون صعوبات في حل المسائل ويشجع المتقدمين على إنجاز أكثر من مسألة من بين المسائل المقترحة على كراساتهم.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يخصص وقت للتصحيح الجماعي لمسألة اليوم.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يسجل المتعلمون التصحيح على دفاترهم.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074D629E-E698-5603-498B-E25DEB4C645E}"/>
              </a:ext>
            </a:extLst>
          </p:cNvPr>
          <p:cNvGrpSpPr/>
          <p:nvPr/>
        </p:nvGrpSpPr>
        <p:grpSpPr>
          <a:xfrm rot="5400000">
            <a:off x="12567332" y="1712129"/>
            <a:ext cx="1569555" cy="839931"/>
            <a:chOff x="0" y="0"/>
            <a:chExt cx="1223127" cy="654544"/>
          </a:xfrm>
        </p:grpSpPr>
        <p:sp>
          <p:nvSpPr>
            <p:cNvPr id="58" name="Freeform 58">
              <a:extLst>
                <a:ext uri="{FF2B5EF4-FFF2-40B4-BE49-F238E27FC236}">
                  <a16:creationId xmlns:a16="http://schemas.microsoft.com/office/drawing/2014/main" id="{0B239E29-3FBC-064C-A110-C8D43A246F12}"/>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847B5C1D-999F-F53A-05D9-49DCCDCCC66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E1C38E18-2A95-E19C-DE47-6BCFC2434AF6}"/>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03489720-A1DA-A802-8A0A-55415B13B8D3}"/>
              </a:ext>
            </a:extLst>
          </p:cNvPr>
          <p:cNvSpPr txBox="1"/>
          <p:nvPr/>
        </p:nvSpPr>
        <p:spPr>
          <a:xfrm rot="5400000">
            <a:off x="12119950" y="19141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D6ADB926-F677-9276-6C40-3E140C245FF1}"/>
              </a:ext>
            </a:extLst>
          </p:cNvPr>
          <p:cNvGrpSpPr/>
          <p:nvPr/>
        </p:nvGrpSpPr>
        <p:grpSpPr>
          <a:xfrm>
            <a:off x="440282" y="1038919"/>
            <a:ext cx="4346583" cy="1946022"/>
            <a:chOff x="0" y="0"/>
            <a:chExt cx="2856354" cy="1074441"/>
          </a:xfrm>
        </p:grpSpPr>
        <p:sp>
          <p:nvSpPr>
            <p:cNvPr id="63" name="Freeform 63">
              <a:extLst>
                <a:ext uri="{FF2B5EF4-FFF2-40B4-BE49-F238E27FC236}">
                  <a16:creationId xmlns:a16="http://schemas.microsoft.com/office/drawing/2014/main" id="{EF5F81E7-C872-5D02-8B11-A069F15C72F0}"/>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DFE5316C-1C0E-96EC-CB91-1C541EA4A74F}"/>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D22B477B-D91E-7565-C747-2DBF5C6859ED}"/>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BA2E57CB-057C-FFF6-EC72-FC5AF8B08D55}"/>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8653AC58-8709-37D6-F64E-74B4353EC76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A29D2645-BA66-0A6E-6F9B-3A5B364FA5C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3628ACAD-882F-B301-64B1-2712B0186DF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0B63F014-1280-890D-A4F4-A852AB4719D2}"/>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AF98FA11-A765-B75C-DDFC-C16AC75DB7E2}"/>
              </a:ext>
            </a:extLst>
          </p:cNvPr>
          <p:cNvSpPr txBox="1"/>
          <p:nvPr/>
        </p:nvSpPr>
        <p:spPr>
          <a:xfrm>
            <a:off x="605787" y="1284108"/>
            <a:ext cx="4172895" cy="1577035"/>
          </a:xfrm>
          <a:prstGeom prst="rect">
            <a:avLst/>
          </a:prstGeom>
        </p:spPr>
        <p:txBody>
          <a:bodyPr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الخشيبات، لعبة النقود، قائمة المسائل البسيطة، جدول حل المسائل.</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97C136E3-32BD-F18B-CCC0-65B5DBC3BD05}"/>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9D205DB5-0B7B-1329-975C-B6666240CE5F}"/>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0A99BCAE-19C8-AE29-6A77-BA7F9ECA776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BC6F5769-DA03-D110-5068-6CAF9C42660D}"/>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4F234036-06D1-4EE0-48E3-ED50C2B0AFF1}"/>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709476A1-EDAE-7D51-CD03-6A7AF7634ED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64C80C40-39AD-6032-F0DA-711EFA85D6C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1595254-E6BF-1ABD-4454-BD18CE517A4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1D796CD4-76F6-9CBC-BCB5-A15177B4AED1}"/>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3" name="Freeform 7">
            <a:extLst>
              <a:ext uri="{FF2B5EF4-FFF2-40B4-BE49-F238E27FC236}">
                <a16:creationId xmlns:a16="http://schemas.microsoft.com/office/drawing/2014/main" id="{46FBC061-E496-ABA4-E4C4-DE09478673CE}"/>
              </a:ext>
            </a:extLst>
          </p:cNvPr>
          <p:cNvSpPr/>
          <p:nvPr/>
        </p:nvSpPr>
        <p:spPr>
          <a:xfrm flipV="1">
            <a:off x="9758835" y="2971108"/>
            <a:ext cx="2403857" cy="761943"/>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4" name="Group 12">
            <a:extLst>
              <a:ext uri="{FF2B5EF4-FFF2-40B4-BE49-F238E27FC236}">
                <a16:creationId xmlns:a16="http://schemas.microsoft.com/office/drawing/2014/main" id="{EC114329-FA10-51FC-209D-A4F5B78C454C}"/>
              </a:ext>
            </a:extLst>
          </p:cNvPr>
          <p:cNvGrpSpPr/>
          <p:nvPr/>
        </p:nvGrpSpPr>
        <p:grpSpPr>
          <a:xfrm>
            <a:off x="591800" y="9095166"/>
            <a:ext cx="17467600" cy="848934"/>
            <a:chOff x="0" y="0"/>
            <a:chExt cx="2269920" cy="2496304"/>
          </a:xfrm>
        </p:grpSpPr>
        <p:sp>
          <p:nvSpPr>
            <p:cNvPr id="6" name="Freeform 13">
              <a:extLst>
                <a:ext uri="{FF2B5EF4-FFF2-40B4-BE49-F238E27FC236}">
                  <a16:creationId xmlns:a16="http://schemas.microsoft.com/office/drawing/2014/main" id="{B8EFD17F-EED1-E946-3B95-A614E8A47562}"/>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7" name="Freeform 14">
              <a:extLst>
                <a:ext uri="{FF2B5EF4-FFF2-40B4-BE49-F238E27FC236}">
                  <a16:creationId xmlns:a16="http://schemas.microsoft.com/office/drawing/2014/main" id="{0454AC95-30D8-14B6-15E7-FAC0558D1702}"/>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2" name="Freeform 15">
              <a:extLst>
                <a:ext uri="{FF2B5EF4-FFF2-40B4-BE49-F238E27FC236}">
                  <a16:creationId xmlns:a16="http://schemas.microsoft.com/office/drawing/2014/main" id="{37553EFF-58AB-E09C-9E64-701EFBAE5FA0}"/>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13" name="TextBox 47">
            <a:extLst>
              <a:ext uri="{FF2B5EF4-FFF2-40B4-BE49-F238E27FC236}">
                <a16:creationId xmlns:a16="http://schemas.microsoft.com/office/drawing/2014/main" id="{123877E8-D236-52F5-1879-0ADC143F9E2E}"/>
              </a:ext>
            </a:extLst>
          </p:cNvPr>
          <p:cNvSpPr txBox="1"/>
          <p:nvPr/>
        </p:nvSpPr>
        <p:spPr>
          <a:xfrm>
            <a:off x="1003833" y="9213929"/>
            <a:ext cx="15927378" cy="296235"/>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برمجة هذا النشاط بشكل يومي سيمكن التلاميذ من التدرب على حل المسائل البسيطة وربط العمليات الحسابية المنجزة بسياقات دالة. </a:t>
            </a:r>
          </a:p>
        </p:txBody>
      </p:sp>
      <p:grpSp>
        <p:nvGrpSpPr>
          <p:cNvPr id="14" name="Group 76">
            <a:extLst>
              <a:ext uri="{FF2B5EF4-FFF2-40B4-BE49-F238E27FC236}">
                <a16:creationId xmlns:a16="http://schemas.microsoft.com/office/drawing/2014/main" id="{E8F4B040-17AE-DC60-6C5B-90BBB41DD828}"/>
              </a:ext>
            </a:extLst>
          </p:cNvPr>
          <p:cNvGrpSpPr/>
          <p:nvPr/>
        </p:nvGrpSpPr>
        <p:grpSpPr>
          <a:xfrm>
            <a:off x="8047555" y="8512821"/>
            <a:ext cx="2671204" cy="680897"/>
            <a:chOff x="0" y="0"/>
            <a:chExt cx="1755380" cy="372326"/>
          </a:xfrm>
        </p:grpSpPr>
        <p:sp>
          <p:nvSpPr>
            <p:cNvPr id="15" name="Freeform 77">
              <a:extLst>
                <a:ext uri="{FF2B5EF4-FFF2-40B4-BE49-F238E27FC236}">
                  <a16:creationId xmlns:a16="http://schemas.microsoft.com/office/drawing/2014/main" id="{B9F81D4B-FA66-2FC0-DEE7-A1B3C4A297E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6" name="Freeform 78">
              <a:extLst>
                <a:ext uri="{FF2B5EF4-FFF2-40B4-BE49-F238E27FC236}">
                  <a16:creationId xmlns:a16="http://schemas.microsoft.com/office/drawing/2014/main" id="{E2E7C8DE-3770-94BD-BF5E-30C90F110A6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7" name="Freeform 79">
              <a:extLst>
                <a:ext uri="{FF2B5EF4-FFF2-40B4-BE49-F238E27FC236}">
                  <a16:creationId xmlns:a16="http://schemas.microsoft.com/office/drawing/2014/main" id="{1766DE6F-F1DA-DAD9-431E-418606FC8088}"/>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8" name="TextBox 81">
            <a:extLst>
              <a:ext uri="{FF2B5EF4-FFF2-40B4-BE49-F238E27FC236}">
                <a16:creationId xmlns:a16="http://schemas.microsoft.com/office/drawing/2014/main" id="{C0A47C29-8FF9-F0E8-FC26-D9620F191567}"/>
              </a:ext>
            </a:extLst>
          </p:cNvPr>
          <p:cNvSpPr txBox="1"/>
          <p:nvPr/>
        </p:nvSpPr>
        <p:spPr>
          <a:xfrm>
            <a:off x="8229600" y="8660957"/>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19" name="TextBox 80">
            <a:extLst>
              <a:ext uri="{FF2B5EF4-FFF2-40B4-BE49-F238E27FC236}">
                <a16:creationId xmlns:a16="http://schemas.microsoft.com/office/drawing/2014/main" id="{5AB29540-A556-5656-C4F5-C7F5E9EDA328}"/>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324680748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B890-2677-047D-5EF4-82079E79079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0189B1D-EABD-4676-9A64-FCE0C36C21FE}"/>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BE676DC6-974C-7957-3E33-5909A05EA69D}"/>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C50924FA-CB02-77EE-7893-2C21F94C89F1}"/>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F0C2FB14-FC42-4546-BA3D-265D6942090D}"/>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E9445637-0672-BC83-6C30-1279CB9B4E6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1EDB160B-377F-F045-1CFF-A88C012DF62F}"/>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9</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4346936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DDA74-01F2-7807-5D33-9B611ACFEAB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5FF6062-5CA9-A05E-A8C6-ABD9B4E6C12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63FD9FBF-6F99-4FDA-0615-BE7BCFB82BFA}"/>
              </a:ext>
            </a:extLst>
          </p:cNvPr>
          <p:cNvSpPr txBox="1"/>
          <p:nvPr/>
        </p:nvSpPr>
        <p:spPr>
          <a:xfrm>
            <a:off x="4891317" y="573637"/>
            <a:ext cx="8785085" cy="1293263"/>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لعبة رمي الكرة</a:t>
            </a:r>
            <a:endParaRPr lang="ar-EG" sz="5876" spc="58" dirty="0">
              <a:solidFill>
                <a:srgbClr val="2A2B39"/>
              </a:solidFill>
              <a:latin typeface="IBM Plex Sans Arabic"/>
              <a:ea typeface="IBM Plex Sans Arabic"/>
              <a:cs typeface="IBM Plex Sans Arabic"/>
              <a:sym typeface="IBM Plex Sans Arabic"/>
              <a:rtl/>
            </a:endParaRP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DE556309-8BA8-04B6-D95D-1E393E71DA97}"/>
              </a:ext>
            </a:extLst>
          </p:cNvPr>
          <p:cNvGrpSpPr/>
          <p:nvPr/>
        </p:nvGrpSpPr>
        <p:grpSpPr>
          <a:xfrm>
            <a:off x="5486400" y="1701205"/>
            <a:ext cx="7335885" cy="1842095"/>
            <a:chOff x="0" y="0"/>
            <a:chExt cx="3172940" cy="796749"/>
          </a:xfrm>
        </p:grpSpPr>
        <p:sp>
          <p:nvSpPr>
            <p:cNvPr id="9" name="Freeform 9">
              <a:extLst>
                <a:ext uri="{FF2B5EF4-FFF2-40B4-BE49-F238E27FC236}">
                  <a16:creationId xmlns:a16="http://schemas.microsoft.com/office/drawing/2014/main" id="{C82F949F-4670-4248-2CDC-887AFFAE035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AD2122AA-5738-99BC-32FF-6E85D56D368D}"/>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98C3301E-640D-8A1A-9338-005020593E5B}"/>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DE060C72-2879-8957-4B98-592B88B25A80}"/>
              </a:ext>
            </a:extLst>
          </p:cNvPr>
          <p:cNvGrpSpPr/>
          <p:nvPr/>
        </p:nvGrpSpPr>
        <p:grpSpPr>
          <a:xfrm>
            <a:off x="5791200" y="4846377"/>
            <a:ext cx="11030274" cy="5060589"/>
            <a:chOff x="0" y="0"/>
            <a:chExt cx="2339538" cy="2496304"/>
          </a:xfrm>
        </p:grpSpPr>
        <p:sp>
          <p:nvSpPr>
            <p:cNvPr id="21" name="Freeform 21">
              <a:extLst>
                <a:ext uri="{FF2B5EF4-FFF2-40B4-BE49-F238E27FC236}">
                  <a16:creationId xmlns:a16="http://schemas.microsoft.com/office/drawing/2014/main" id="{FF133ECF-3391-FCCB-346D-60676272D14A}"/>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FC02ADFE-F9F3-64F6-9CF9-75A2F87254C7}"/>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04CE397E-07DB-D0F4-FD24-E1C1F11E8FFE}"/>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E2FFBD84-0171-0311-4F73-9EA1A1814825}"/>
              </a:ext>
            </a:extLst>
          </p:cNvPr>
          <p:cNvSpPr/>
          <p:nvPr/>
        </p:nvSpPr>
        <p:spPr>
          <a:xfrm>
            <a:off x="10558751" y="5907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16E2A96A-6C7F-DBB9-F24D-C4A34F193456}"/>
              </a:ext>
            </a:extLst>
          </p:cNvPr>
          <p:cNvGrpSpPr/>
          <p:nvPr/>
        </p:nvGrpSpPr>
        <p:grpSpPr>
          <a:xfrm>
            <a:off x="10965593" y="4437978"/>
            <a:ext cx="845407" cy="845407"/>
            <a:chOff x="0" y="0"/>
            <a:chExt cx="812800" cy="812800"/>
          </a:xfrm>
        </p:grpSpPr>
        <p:sp>
          <p:nvSpPr>
            <p:cNvPr id="41" name="Freeform 41">
              <a:extLst>
                <a:ext uri="{FF2B5EF4-FFF2-40B4-BE49-F238E27FC236}">
                  <a16:creationId xmlns:a16="http://schemas.microsoft.com/office/drawing/2014/main" id="{9992E0B0-DD8D-8159-29AD-CBCF860559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4935E454-D5AE-2C8A-EBA8-F2E1831DE0F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6" name="TextBox 46">
            <a:extLst>
              <a:ext uri="{FF2B5EF4-FFF2-40B4-BE49-F238E27FC236}">
                <a16:creationId xmlns:a16="http://schemas.microsoft.com/office/drawing/2014/main" id="{9B3B6F7E-D97A-8091-B317-B0F67058988A}"/>
              </a:ext>
            </a:extLst>
          </p:cNvPr>
          <p:cNvSpPr txBox="1"/>
          <p:nvPr/>
        </p:nvSpPr>
        <p:spPr>
          <a:xfrm>
            <a:off x="10258982" y="5524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38B19E8E-B067-9FBD-6939-F441056A7696}"/>
              </a:ext>
            </a:extLst>
          </p:cNvPr>
          <p:cNvSpPr txBox="1"/>
          <p:nvPr/>
        </p:nvSpPr>
        <p:spPr>
          <a:xfrm>
            <a:off x="6126952" y="6380303"/>
            <a:ext cx="9875048" cy="3374001"/>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b="1" spc="42" dirty="0">
                <a:solidFill>
                  <a:schemeClr val="tx2">
                    <a:lumMod val="60000"/>
                    <a:lumOff val="40000"/>
                  </a:schemeClr>
                </a:solidFill>
                <a:latin typeface="IBM Plex Sans Arabic"/>
                <a:ea typeface="IBM Plex Sans Arabic"/>
                <a:cs typeface="IBM Plex Sans Arabic"/>
                <a:sym typeface="IBM Plex Sans Arabic"/>
                <a:rtl/>
              </a:rPr>
              <a:t>ممارسة مع جماعة  أو في مجموعات صغيرة:</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 مطالبة المتعلمين بتكوين دائرة.</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 شرح القواعد:</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ترمى الكرة في اتجاه متعلم/ة مع سؤاله /ها حسابا شفويا في الجمع أو الطرح أو الضرب؛</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يقبض المتعلم الكرة ويقدم الجواب الصحيح في الحين؛</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يكرر المتعلم الذي أجاب رمي الكرة لزميل آخر مع سؤال آخر؛</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يرمي الكرة في اتجاه متعلم ويسأله حول الجمع" كم هي 5+9"</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يجيب ثم يرمي الكرة نحو زميل آخر.</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تعطى عملية جمع أخرى للمتعلم الذي يقبض الكرة.</a:t>
            </a:r>
          </a:p>
          <a:p>
            <a:pPr marL="367029" lvl="1" indent="-183514" algn="r" rtl="1">
              <a:lnSpc>
                <a:spcPts val="2430"/>
              </a:lnSpc>
              <a:buFont typeface="Arial"/>
              <a:buChar char="•"/>
            </a:pPr>
            <a:r>
              <a:rPr lang="ar-EG" sz="1699" spc="42" dirty="0">
                <a:solidFill>
                  <a:srgbClr val="242424"/>
                </a:solidFill>
                <a:latin typeface="IBM Plex Sans Arabic"/>
                <a:cs typeface="IBM Plex Sans Arabic"/>
                <a:sym typeface="IBM Plex Sans Arabic"/>
                <a:rtl/>
              </a:rPr>
              <a:t>يتم تقديم النشاط وتحفيز المتعلمين على السرعة في طرح السؤال والاجابة.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p:txBody>
      </p:sp>
      <p:sp>
        <p:nvSpPr>
          <p:cNvPr id="54" name="TextBox 54">
            <a:extLst>
              <a:ext uri="{FF2B5EF4-FFF2-40B4-BE49-F238E27FC236}">
                <a16:creationId xmlns:a16="http://schemas.microsoft.com/office/drawing/2014/main" id="{92445FAF-90C0-D2B5-06F0-7D33D98C633D}"/>
              </a:ext>
            </a:extLst>
          </p:cNvPr>
          <p:cNvSpPr txBox="1"/>
          <p:nvPr/>
        </p:nvSpPr>
        <p:spPr>
          <a:xfrm>
            <a:off x="5449144" y="1965688"/>
            <a:ext cx="6991623" cy="1657377"/>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اكساب القدرة على الجمع شفويا لعددين من رقم واحد؛</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اكساب القدرة على الطرح شفويا لعدد مكون من رقمين أو رقم واحد، يكون الفرق محصورا بين 0 و18؛ </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التمكن من جداول الضرب</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9ECF3510-3F86-71E3-2BE9-6F2018461AA7}"/>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AD9A0545-B6D0-1D3B-4BA2-50648014391D}"/>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590FEB35-F258-95EC-AB86-3124A053760E}"/>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30E6A50C-54F2-ED34-6EEF-E9A4E0049624}"/>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F21CCB23-43D8-60C0-0884-FFFD4AE1E584}"/>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1DAC83B3-C798-C2EF-DCEA-0FFD53454E32}"/>
              </a:ext>
            </a:extLst>
          </p:cNvPr>
          <p:cNvGrpSpPr/>
          <p:nvPr/>
        </p:nvGrpSpPr>
        <p:grpSpPr>
          <a:xfrm>
            <a:off x="440282" y="1038919"/>
            <a:ext cx="4346583" cy="1946022"/>
            <a:chOff x="0" y="0"/>
            <a:chExt cx="2856354" cy="1074441"/>
          </a:xfrm>
        </p:grpSpPr>
        <p:sp>
          <p:nvSpPr>
            <p:cNvPr id="63" name="Freeform 63">
              <a:extLst>
                <a:ext uri="{FF2B5EF4-FFF2-40B4-BE49-F238E27FC236}">
                  <a16:creationId xmlns:a16="http://schemas.microsoft.com/office/drawing/2014/main" id="{7E92C4D8-DECB-04FC-B8A6-EE4454524661}"/>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D9B8D494-E0EA-D31C-F93B-11F2A4BF738D}"/>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26A4DC6A-8A05-F239-E279-A02344EAF05A}"/>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09AD64DA-B712-6824-A3E8-64F8500844C5}"/>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8AE48479-02E3-6CEC-2F62-A3CCFEEBE89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134F3BD5-96DD-DEFB-EE2F-E1053378B3E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1D787C35-DA3A-BD89-1B22-EF85EBDBD4E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75AC3265-FBA5-8B9B-CFF4-270B554BF377}"/>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1575C05D-F646-A2C4-664A-1EB4A57BF421}"/>
              </a:ext>
            </a:extLst>
          </p:cNvPr>
          <p:cNvSpPr txBox="1"/>
          <p:nvPr/>
        </p:nvSpPr>
        <p:spPr>
          <a:xfrm>
            <a:off x="457675" y="1794266"/>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كرة خفيفة الوزن </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FA38CD2C-B6C9-2601-6C53-2BB7835376D1}"/>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B3EA03BA-59B9-C3B9-C53B-645577E968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E6D32AE4-D963-31DC-CF01-79807B1642C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98B091C9-E442-8AA0-1A3F-EC925ACCD159}"/>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632F5215-AEFD-6C38-A759-3C1E193CCEE4}"/>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025E6B02-7018-AC00-9C98-E0B66D0A971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B73E9D40-FB28-3D2C-F18C-F3C10098115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E6DC65F-4537-50AA-94CB-7067ADDE4CB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BB18CAD3-3B3A-BFBB-0040-9FBFA1BF23AD}"/>
              </a:ext>
            </a:extLst>
          </p:cNvPr>
          <p:cNvSpPr txBox="1"/>
          <p:nvPr/>
        </p:nvSpPr>
        <p:spPr>
          <a:xfrm>
            <a:off x="15223804" y="1503645"/>
            <a:ext cx="1597670" cy="371691"/>
          </a:xfrm>
          <a:prstGeom prst="rect">
            <a:avLst/>
          </a:prstGeom>
        </p:spPr>
        <p:txBody>
          <a:bodyPr lIns="0" tIns="0" rIns="0" bIns="0" rtlCol="0" anchor="t">
            <a:spAutoFit/>
          </a:bodyPr>
          <a:lstStyle/>
          <a:p>
            <a:pPr algn="ctr" rtl="1">
              <a:lnSpc>
                <a:spcPts val="3138"/>
              </a:lnSpc>
              <a:spcBef>
                <a:spcPct val="0"/>
              </a:spcBef>
            </a:pPr>
            <a:r>
              <a:rPr lang="en-US"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en-US"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دقائق</a:t>
            </a:r>
          </a:p>
        </p:txBody>
      </p:sp>
      <p:sp>
        <p:nvSpPr>
          <p:cNvPr id="81" name="TextBox 81">
            <a:extLst>
              <a:ext uri="{FF2B5EF4-FFF2-40B4-BE49-F238E27FC236}">
                <a16:creationId xmlns:a16="http://schemas.microsoft.com/office/drawing/2014/main" id="{84092F7B-E0A6-6803-E0EA-22FF86D219C1}"/>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pic>
        <p:nvPicPr>
          <p:cNvPr id="82" name="Image 81">
            <a:extLst>
              <a:ext uri="{FF2B5EF4-FFF2-40B4-BE49-F238E27FC236}">
                <a16:creationId xmlns:a16="http://schemas.microsoft.com/office/drawing/2014/main" id="{96AD981D-B622-BE7C-7EC9-779FBE6BA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999" y="5065286"/>
            <a:ext cx="5410200" cy="4286453"/>
          </a:xfrm>
          <a:prstGeom prst="rect">
            <a:avLst/>
          </a:prstGeom>
        </p:spPr>
      </p:pic>
      <p:sp>
        <p:nvSpPr>
          <p:cNvPr id="83" name="Freeform 7">
            <a:extLst>
              <a:ext uri="{FF2B5EF4-FFF2-40B4-BE49-F238E27FC236}">
                <a16:creationId xmlns:a16="http://schemas.microsoft.com/office/drawing/2014/main" id="{CAA585CA-02EA-1003-520D-E3C2B9AAB760}"/>
              </a:ext>
            </a:extLst>
          </p:cNvPr>
          <p:cNvSpPr/>
          <p:nvPr/>
        </p:nvSpPr>
        <p:spPr>
          <a:xfrm rot="388693" flipV="1">
            <a:off x="8880248" y="3558908"/>
            <a:ext cx="2403857" cy="761943"/>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Tree>
    <p:extLst>
      <p:ext uri="{BB962C8B-B14F-4D97-AF65-F5344CB8AC3E}">
        <p14:creationId xmlns:p14="http://schemas.microsoft.com/office/powerpoint/2010/main" val="2963281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3231</TotalTime>
  <Words>7941</Words>
  <Application>Microsoft Office PowerPoint</Application>
  <PresentationFormat>Personnalisé</PresentationFormat>
  <Paragraphs>1504</Paragraphs>
  <Slides>148</Slides>
  <Notes>7</Notes>
  <HiddenSlides>0</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148</vt:i4>
      </vt:variant>
    </vt:vector>
  </HeadingPairs>
  <TitlesOfParts>
    <vt:vector size="163" baseType="lpstr">
      <vt:lpstr>Cambria</vt:lpstr>
      <vt:lpstr>Calibri</vt:lpstr>
      <vt:lpstr>Arial</vt:lpstr>
      <vt:lpstr>Aptos</vt:lpstr>
      <vt:lpstr>IBM Plex Sans Arabic</vt:lpstr>
      <vt:lpstr>IBM Plex Sans Arabic Bold</vt:lpstr>
      <vt:lpstr>Aptos Display</vt:lpstr>
      <vt:lpstr>MadaniArabic-Light</vt:lpstr>
      <vt:lpstr>Wingdings</vt:lpstr>
      <vt:lpstr>Ballpoint</vt:lpstr>
      <vt:lpstr>Microsoft Uighur</vt:lpstr>
      <vt:lpstr>Trebuchet MS</vt:lpstr>
      <vt:lpstr>TS Qamus</vt:lpstr>
      <vt:lpstr>Office Theme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الورشة الأولى</dc:title>
  <cp:lastModifiedBy>MUSTAPHA AIT BOUKIDEUR</cp:lastModifiedBy>
  <cp:revision>86</cp:revision>
  <dcterms:created xsi:type="dcterms:W3CDTF">2006-08-16T00:00:00Z</dcterms:created>
  <dcterms:modified xsi:type="dcterms:W3CDTF">2026-07-12T22:07:23Z</dcterms:modified>
  <dc:identifier>DAG-8d51nmg</dc:identifier>
</cp:coreProperties>
</file>