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B1-459F-B2E8-2C93EF387CA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B1-459F-B2E8-2C93EF387CA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B1-459F-B2E8-2C93EF387CA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B1-459F-B2E8-2C93EF387CA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9B1-459F-B2E8-2C93EF387CA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9B1-459F-B2E8-2C93EF387CA0}"/>
              </c:ext>
            </c:extLst>
          </c:dPt>
          <c:cat>
            <c:strRef>
              <c:f>Sheet1!$A$2:$A$7</c:f>
              <c:strCache>
                <c:ptCount val="6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50</c:v>
                </c:pt>
                <c:pt idx="1">
                  <c:v>60</c:v>
                </c:pt>
                <c:pt idx="2">
                  <c:v>45</c:v>
                </c:pt>
                <c:pt idx="3">
                  <c:v>55</c:v>
                </c:pt>
                <c:pt idx="4">
                  <c:v>70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9B1-459F-B2E8-2C93EF387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4"/>
        <c:overlap val="-39"/>
        <c:axId val="81654815"/>
        <c:axId val="461216463"/>
      </c:barChart>
      <c:catAx>
        <c:axId val="816548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1216463"/>
        <c:crosses val="autoZero"/>
        <c:auto val="1"/>
        <c:lblAlgn val="ctr"/>
        <c:lblOffset val="100"/>
        <c:noMultiLvlLbl val="0"/>
      </c:catAx>
      <c:valAx>
        <c:axId val="461216463"/>
        <c:scaling>
          <c:orientation val="minMax"/>
          <c:max val="8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81654815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4.5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E0E3-443B-80CE-D9BBCE85A8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1-E0E3-443B-80CE-D9BBCE85A8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A-E0E3-443B-80CE-D9BBCE85A8D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</c:v>
                </c:pt>
                <c:pt idx="1">
                  <c:v>6.1</c:v>
                </c:pt>
                <c:pt idx="2">
                  <c:v>4</c:v>
                </c:pt>
                <c:pt idx="3">
                  <c:v>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B-E0E3-443B-80CE-D9BBCE85A8D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5</c:v>
                </c:pt>
                <c:pt idx="3">
                  <c:v>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24-E0E3-443B-80CE-D9BBCE85A8D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6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8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A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C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2D-E0E3-443B-80CE-D9BBCE85A8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49919"/>
        <c:axId val="1999047327"/>
      </c:lineChart>
      <c:catAx>
        <c:axId val="2244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999047327"/>
        <c:crosses val="autoZero"/>
        <c:auto val="1"/>
        <c:lblAlgn val="ctr"/>
        <c:lblOffset val="100"/>
        <c:noMultiLvlLbl val="0"/>
      </c:catAx>
      <c:valAx>
        <c:axId val="19990473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2244991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5180A-188A-F292-C2B2-1E9305C33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5823DF0-3E8C-913B-0B91-961996E7B2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5823DF0-3E8C-913B-0B91-961996E7B2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6F969DE-FD16-65E9-329A-D5250C18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 / Line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CCB10E3-32CE-1CB1-7F85-44FE321183A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A8F29E-2178-8750-080A-06D0B91AF0C9}"/>
              </a:ext>
            </a:extLst>
          </p:cNvPr>
          <p:cNvGraphicFramePr/>
          <p:nvPr/>
        </p:nvGraphicFramePr>
        <p:xfrm>
          <a:off x="475305" y="2065825"/>
          <a:ext cx="4577303" cy="2823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ardrop 4">
            <a:extLst>
              <a:ext uri="{FF2B5EF4-FFF2-40B4-BE49-F238E27FC236}">
                <a16:creationId xmlns:a16="http://schemas.microsoft.com/office/drawing/2014/main" id="{D5BBC607-5725-F735-B9B5-8AA7548D8242}"/>
              </a:ext>
            </a:extLst>
          </p:cNvPr>
          <p:cNvSpPr/>
          <p:nvPr/>
        </p:nvSpPr>
        <p:spPr bwMode="gray">
          <a:xfrm rot="8100000">
            <a:off x="684115" y="2425728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FD0E54-6B01-8D5D-BD5F-515DD6529EBF}"/>
              </a:ext>
            </a:extLst>
          </p:cNvPr>
          <p:cNvSpPr/>
          <p:nvPr/>
        </p:nvSpPr>
        <p:spPr bwMode="gray">
          <a:xfrm>
            <a:off x="728325" y="2467920"/>
            <a:ext cx="480218" cy="457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50%</a:t>
            </a:r>
          </a:p>
        </p:txBody>
      </p:sp>
      <p:sp>
        <p:nvSpPr>
          <p:cNvPr id="7" name="Teardrop 6">
            <a:extLst>
              <a:ext uri="{FF2B5EF4-FFF2-40B4-BE49-F238E27FC236}">
                <a16:creationId xmlns:a16="http://schemas.microsoft.com/office/drawing/2014/main" id="{82B21757-D62A-F3AF-1269-A45E9B074056}"/>
              </a:ext>
            </a:extLst>
          </p:cNvPr>
          <p:cNvSpPr/>
          <p:nvPr/>
        </p:nvSpPr>
        <p:spPr bwMode="gray">
          <a:xfrm rot="8100000">
            <a:off x="1420588" y="2070726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4D9DE5-7C3C-ECD4-4009-86C37F1E722A}"/>
              </a:ext>
            </a:extLst>
          </p:cNvPr>
          <p:cNvSpPr/>
          <p:nvPr/>
        </p:nvSpPr>
        <p:spPr bwMode="gray">
          <a:xfrm>
            <a:off x="1464799" y="2112915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60%</a:t>
            </a:r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81828D9F-4048-EF78-1B64-80FC2C3D1C9C}"/>
              </a:ext>
            </a:extLst>
          </p:cNvPr>
          <p:cNvSpPr/>
          <p:nvPr/>
        </p:nvSpPr>
        <p:spPr bwMode="gray">
          <a:xfrm rot="8100000">
            <a:off x="2127132" y="2550945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6AAB43-5B30-B51C-0058-8FBEDAF094BD}"/>
              </a:ext>
            </a:extLst>
          </p:cNvPr>
          <p:cNvSpPr/>
          <p:nvPr/>
        </p:nvSpPr>
        <p:spPr bwMode="gray">
          <a:xfrm>
            <a:off x="2171345" y="2593135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45%</a:t>
            </a:r>
          </a:p>
        </p:txBody>
      </p:sp>
      <p:sp>
        <p:nvSpPr>
          <p:cNvPr id="11" name="Teardrop 10">
            <a:extLst>
              <a:ext uri="{FF2B5EF4-FFF2-40B4-BE49-F238E27FC236}">
                <a16:creationId xmlns:a16="http://schemas.microsoft.com/office/drawing/2014/main" id="{DDAB9478-B1BD-B326-B63A-5A442BF52CA7}"/>
              </a:ext>
            </a:extLst>
          </p:cNvPr>
          <p:cNvSpPr/>
          <p:nvPr/>
        </p:nvSpPr>
        <p:spPr bwMode="gray">
          <a:xfrm rot="8100000">
            <a:off x="2832748" y="2242711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0200C73-4708-4A98-923E-27A5E01414D0}"/>
              </a:ext>
            </a:extLst>
          </p:cNvPr>
          <p:cNvSpPr/>
          <p:nvPr/>
        </p:nvSpPr>
        <p:spPr bwMode="gray">
          <a:xfrm>
            <a:off x="2876957" y="2284896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55%</a:t>
            </a:r>
          </a:p>
        </p:txBody>
      </p:sp>
      <p:sp>
        <p:nvSpPr>
          <p:cNvPr id="13" name="Teardrop 12">
            <a:extLst>
              <a:ext uri="{FF2B5EF4-FFF2-40B4-BE49-F238E27FC236}">
                <a16:creationId xmlns:a16="http://schemas.microsoft.com/office/drawing/2014/main" id="{E974E180-E1CB-59CA-4B22-00C3F77A89C3}"/>
              </a:ext>
            </a:extLst>
          </p:cNvPr>
          <p:cNvSpPr/>
          <p:nvPr/>
        </p:nvSpPr>
        <p:spPr bwMode="gray">
          <a:xfrm rot="8100000">
            <a:off x="4271783" y="1506682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339258-9758-ECE6-75D7-57EA49E4E6D6}"/>
              </a:ext>
            </a:extLst>
          </p:cNvPr>
          <p:cNvSpPr/>
          <p:nvPr/>
        </p:nvSpPr>
        <p:spPr bwMode="gray">
          <a:xfrm>
            <a:off x="4315997" y="1548872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80%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E2D4E82-D2A5-EA11-8DFB-D113D3C43743}"/>
              </a:ext>
            </a:extLst>
          </p:cNvPr>
          <p:cNvGraphicFramePr/>
          <p:nvPr/>
        </p:nvGraphicFramePr>
        <p:xfrm>
          <a:off x="5323847" y="1436099"/>
          <a:ext cx="6034727" cy="3378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81865384-82E1-4B14-5537-75B3D7170F70}"/>
              </a:ext>
            </a:extLst>
          </p:cNvPr>
          <p:cNvSpPr/>
          <p:nvPr/>
        </p:nvSpPr>
        <p:spPr bwMode="gray">
          <a:xfrm>
            <a:off x="7764346" y="1436094"/>
            <a:ext cx="1724848" cy="767765"/>
          </a:xfrm>
          <a:prstGeom prst="wedgeRectCallout">
            <a:avLst>
              <a:gd name="adj1" fmla="val -16619"/>
              <a:gd name="adj2" fmla="val 107831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948" tIns="34948" rIns="34948" bIns="34948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37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691800-2A81-6023-40C1-63CA613CB234}"/>
              </a:ext>
            </a:extLst>
          </p:cNvPr>
          <p:cNvSpPr txBox="1"/>
          <p:nvPr/>
        </p:nvSpPr>
        <p:spPr bwMode="gray">
          <a:xfrm>
            <a:off x="372731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66D911-6CEA-CD70-0834-99A3FC94D1D9}"/>
              </a:ext>
            </a:extLst>
          </p:cNvPr>
          <p:cNvSpPr txBox="1"/>
          <p:nvPr/>
        </p:nvSpPr>
        <p:spPr bwMode="gray">
          <a:xfrm>
            <a:off x="2278193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6E459-79A1-3E4E-F4F2-8BBAAB41C43C}"/>
              </a:ext>
            </a:extLst>
          </p:cNvPr>
          <p:cNvSpPr txBox="1"/>
          <p:nvPr/>
        </p:nvSpPr>
        <p:spPr bwMode="gray">
          <a:xfrm>
            <a:off x="4183656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1FBE43-35FF-E179-DFBA-D0D5324ABC25}"/>
              </a:ext>
            </a:extLst>
          </p:cNvPr>
          <p:cNvSpPr txBox="1"/>
          <p:nvPr/>
        </p:nvSpPr>
        <p:spPr bwMode="gray">
          <a:xfrm>
            <a:off x="6089117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4696B0-F591-2327-8A18-CBBE402EDAF6}"/>
              </a:ext>
            </a:extLst>
          </p:cNvPr>
          <p:cNvSpPr txBox="1"/>
          <p:nvPr/>
        </p:nvSpPr>
        <p:spPr bwMode="gray">
          <a:xfrm>
            <a:off x="7994578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C598B6-CBD8-5BB5-C4DD-29C9B495D08F}"/>
              </a:ext>
            </a:extLst>
          </p:cNvPr>
          <p:cNvSpPr txBox="1"/>
          <p:nvPr/>
        </p:nvSpPr>
        <p:spPr bwMode="gray">
          <a:xfrm>
            <a:off x="9900038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B60E58B0-A9BF-DDEA-401F-B2A13AC184F2}"/>
              </a:ext>
            </a:extLst>
          </p:cNvPr>
          <p:cNvSpPr/>
          <p:nvPr/>
        </p:nvSpPr>
        <p:spPr bwMode="gray">
          <a:xfrm rot="8100000">
            <a:off x="3544990" y="1798528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979216E-0854-861A-6989-93488AD95EBD}"/>
              </a:ext>
            </a:extLst>
          </p:cNvPr>
          <p:cNvSpPr/>
          <p:nvPr/>
        </p:nvSpPr>
        <p:spPr bwMode="gray">
          <a:xfrm>
            <a:off x="3589206" y="1840718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70%</a:t>
            </a:r>
          </a:p>
        </p:txBody>
      </p:sp>
    </p:spTree>
    <p:extLst>
      <p:ext uri="{BB962C8B-B14F-4D97-AF65-F5344CB8AC3E}">
        <p14:creationId xmlns:p14="http://schemas.microsoft.com/office/powerpoint/2010/main" val="18714456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8967</TotalTime>
  <Words>43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592</cp:revision>
  <dcterms:created xsi:type="dcterms:W3CDTF">2021-03-31T02:49:57Z</dcterms:created>
  <dcterms:modified xsi:type="dcterms:W3CDTF">2025-10-16T11:32:13Z</dcterms:modified>
  <cp:category/>
</cp:coreProperties>
</file>