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2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3.png"/><Relationship Id="rId13" Type="http://schemas.openxmlformats.org/officeDocument/2006/relationships/image" Target="../media/image6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>
            <p:ph type="ctrTitle"/>
          </p:nvPr>
        </p:nvSpPr>
        <p:spPr>
          <a:xfrm>
            <a:off x="788250" y="1095600"/>
            <a:ext cx="4453784" cy="26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" sz="4800"/>
              <a:t>Toimintakortit</a:t>
            </a:r>
            <a:endParaRPr b="1" sz="4800"/>
          </a:p>
        </p:txBody>
      </p:sp>
      <p:sp>
        <p:nvSpPr>
          <p:cNvPr id="154" name="Google Shape;154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Käyttävätkö ihmiset tosiaan vihapuhetta? &gt; Mediatuotanto &gt; </a:t>
            </a:r>
            <a:r>
              <a:rPr b="1" i="0" lang="fi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Toimintakortit</a:t>
            </a:r>
            <a:endParaRPr b="1" i="0" sz="1400" u="none" cap="none" strike="noStrike">
              <a:solidFill>
                <a:srgbClr val="2BB0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8825" y="658125"/>
            <a:ext cx="3488850" cy="34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7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7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7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/>
          <p:nvPr/>
        </p:nvSpPr>
        <p:spPr>
          <a:xfrm>
            <a:off x="953063" y="600750"/>
            <a:ext cx="7696728" cy="3403998"/>
          </a:xfrm>
          <a:prstGeom prst="flowChartTerminator">
            <a:avLst/>
          </a:prstGeom>
          <a:solidFill>
            <a:srgbClr val="FFFFFF"/>
          </a:solidFill>
          <a:ln cap="flat" cmpd="sng" w="76200">
            <a:solidFill>
              <a:srgbClr val="76B0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8"/>
          <p:cNvSpPr txBox="1"/>
          <p:nvPr>
            <p:ph type="title"/>
          </p:nvPr>
        </p:nvSpPr>
        <p:spPr>
          <a:xfrm>
            <a:off x="2570788" y="4078025"/>
            <a:ext cx="4461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/>
              <a:t>Alku/Loppu (syöte/tuloste)</a:t>
            </a:r>
            <a:endParaRPr/>
          </a:p>
        </p:txBody>
      </p:sp>
      <p:sp>
        <p:nvSpPr>
          <p:cNvPr id="166" name="Google Shape;166;p38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8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/>
          <p:nvPr/>
        </p:nvSpPr>
        <p:spPr>
          <a:xfrm>
            <a:off x="1073100" y="589050"/>
            <a:ext cx="7526400" cy="3534000"/>
          </a:xfrm>
          <a:prstGeom prst="rect">
            <a:avLst/>
          </a:prstGeom>
          <a:solidFill>
            <a:srgbClr val="FFFFFF"/>
          </a:solidFill>
          <a:ln cap="flat" cmpd="sng" w="76200">
            <a:solidFill>
              <a:srgbClr val="F793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9"/>
          <p:cNvSpPr txBox="1"/>
          <p:nvPr>
            <p:ph type="title"/>
          </p:nvPr>
        </p:nvSpPr>
        <p:spPr>
          <a:xfrm>
            <a:off x="2317650" y="4160663"/>
            <a:ext cx="5037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/>
              <a:t>Prosessi tai ohjeiden vaihe</a:t>
            </a:r>
            <a:endParaRPr/>
          </a:p>
        </p:txBody>
      </p:sp>
      <p:sp>
        <p:nvSpPr>
          <p:cNvPr id="174" name="Google Shape;174;p39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9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0"/>
          <p:cNvSpPr/>
          <p:nvPr/>
        </p:nvSpPr>
        <p:spPr>
          <a:xfrm>
            <a:off x="883125" y="418725"/>
            <a:ext cx="7738650" cy="3605050"/>
          </a:xfrm>
          <a:prstGeom prst="flowChartDecision">
            <a:avLst/>
          </a:prstGeom>
          <a:solidFill>
            <a:srgbClr val="FFFFFF"/>
          </a:solidFill>
          <a:ln cap="flat" cmpd="sng" w="76200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0"/>
          <p:cNvSpPr txBox="1"/>
          <p:nvPr>
            <p:ph type="title"/>
          </p:nvPr>
        </p:nvSpPr>
        <p:spPr>
          <a:xfrm>
            <a:off x="2997900" y="4023775"/>
            <a:ext cx="350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"/>
              <a:t>Päätös tai kysymys</a:t>
            </a:r>
            <a:endParaRPr/>
          </a:p>
        </p:txBody>
      </p:sp>
      <p:sp>
        <p:nvSpPr>
          <p:cNvPr id="182" name="Google Shape;182;p40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0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1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1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1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1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1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1"/>
          <p:cNvSpPr txBox="1"/>
          <p:nvPr/>
        </p:nvSpPr>
        <p:spPr>
          <a:xfrm rot="-5400000">
            <a:off x="-1091146" y="3484101"/>
            <a:ext cx="263873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Mediatuotanto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