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1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34806282" r:id="rId12"/>
    <p:sldId id="2134808270" r:id="rId13"/>
    <p:sldId id="2134808271" r:id="rId14"/>
    <p:sldId id="2134808468" r:id="rId15"/>
    <p:sldId id="2134808273" r:id="rId16"/>
    <p:sldId id="2134808278" r:id="rId17"/>
    <p:sldId id="2134808469" r:id="rId18"/>
    <p:sldId id="2134808255" r:id="rId19"/>
    <p:sldId id="2134807776" r:id="rId20"/>
    <p:sldId id="2134808277" r:id="rId21"/>
    <p:sldId id="2134807000" r:id="rId22"/>
    <p:sldId id="2134808868" r:id="rId23"/>
    <p:sldId id="2134805531" r:id="rId24"/>
    <p:sldId id="2134808437" r:id="rId25"/>
    <p:sldId id="2134808866" r:id="rId26"/>
    <p:sldId id="2134808867" r:id="rId27"/>
    <p:sldId id="2134808214" r:id="rId28"/>
    <p:sldId id="2134808840" r:id="rId29"/>
    <p:sldId id="2134808445" r:id="rId30"/>
    <p:sldId id="2134806216" r:id="rId31"/>
    <p:sldId id="2134808859" r:id="rId32"/>
    <p:sldId id="2134808860" r:id="rId33"/>
    <p:sldId id="2134808861" r:id="rId34"/>
    <p:sldId id="2134808862" r:id="rId35"/>
    <p:sldId id="2134808863" r:id="rId36"/>
    <p:sldId id="2134808864" r:id="rId37"/>
    <p:sldId id="2134808183" r:id="rId38"/>
    <p:sldId id="2134808184" r:id="rId39"/>
    <p:sldId id="2134808185" r:id="rId40"/>
    <p:sldId id="2134808186" r:id="rId41"/>
    <p:sldId id="2134808870" r:id="rId42"/>
    <p:sldId id="2134808871" r:id="rId43"/>
    <p:sldId id="2134808865" r:id="rId44"/>
    <p:sldId id="2134808446" r:id="rId45"/>
    <p:sldId id="2134805828" r:id="rId46"/>
    <p:sldId id="2134805537" r:id="rId47"/>
    <p:sldId id="2134808467" r:id="rId48"/>
    <p:sldId id="2134808466" r:id="rId49"/>
    <p:sldId id="2134808465" r:id="rId50"/>
    <p:sldId id="2134808872" r:id="rId51"/>
    <p:sldId id="2134808873" r:id="rId52"/>
    <p:sldId id="2134808455" r:id="rId53"/>
    <p:sldId id="2134808456" r:id="rId54"/>
    <p:sldId id="2134807371" r:id="rId55"/>
    <p:sldId id="2134807372" r:id="rId56"/>
    <p:sldId id="2134807759" r:id="rId57"/>
    <p:sldId id="2134808805" r:id="rId58"/>
    <p:sldId id="2134808775" r:id="rId59"/>
    <p:sldId id="2134808251" r:id="rId60"/>
  </p:sldIdLst>
  <p:sldSz cx="13716000" cy="10287000"/>
  <p:notesSz cx="6858000" cy="9144000"/>
  <p:embeddedFontLst>
    <p:embeddedFont>
      <p:font typeface="Cambria" panose="02040503050406030204" pitchFamily="18" charset="0"/>
      <p:regular r:id="rId62"/>
      <p:bold r:id="rId63"/>
      <p:italic r:id="rId64"/>
      <p:boldItalic r:id="rId65"/>
    </p:embeddedFont>
    <p:embeddedFont>
      <p:font typeface="Carelia" panose="020B0604020202020204" charset="0"/>
      <p:regular r:id="rId66"/>
    </p:embeddedFont>
    <p:embeddedFont>
      <p:font typeface="Dosis" pitchFamily="2" charset="0"/>
      <p:regular r:id="rId67"/>
      <p:bold r:id="rId68"/>
    </p:embeddedFont>
    <p:embeddedFont>
      <p:font typeface="Dosis Bold" charset="0"/>
      <p:regular r:id="rId69"/>
      <p:bold r:id="rId70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5"/>
    <a:srgbClr val="426C7C"/>
    <a:srgbClr val="106584"/>
    <a:srgbClr val="7F7F7F"/>
    <a:srgbClr val="F2F2F2"/>
    <a:srgbClr val="E46C0A"/>
    <a:srgbClr val="FDEADA"/>
    <a:srgbClr val="FFFFFF"/>
    <a:srgbClr val="DCE6F2"/>
    <a:srgbClr val="63A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1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1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5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4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21/11/2024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65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58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23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57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61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7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6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83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6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10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2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.jpeg"/><Relationship Id="rId18" Type="http://schemas.openxmlformats.org/officeDocument/2006/relationships/image" Target="../media/image38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7.svg"/><Relationship Id="rId2" Type="http://schemas.openxmlformats.org/officeDocument/2006/relationships/tags" Target="../tags/tag169.xml"/><Relationship Id="rId16" Type="http://schemas.openxmlformats.org/officeDocument/2006/relationships/image" Target="../media/image36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6.sv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39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6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5.png"/><Relationship Id="rId5" Type="http://schemas.openxmlformats.org/officeDocument/2006/relationships/tags" Target="../tags/tag1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2.xml"/><Relationship Id="rId9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90.xml"/><Relationship Id="rId7" Type="http://schemas.openxmlformats.org/officeDocument/2006/relationships/image" Target="../media/image24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93.xml"/><Relationship Id="rId7" Type="http://schemas.openxmlformats.org/officeDocument/2006/relationships/image" Target="../media/image24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9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image" Target="../media/image42.png"/><Relationship Id="rId5" Type="http://schemas.openxmlformats.org/officeDocument/2006/relationships/tags" Target="../tags/tag198.xml"/><Relationship Id="rId10" Type="http://schemas.openxmlformats.org/officeDocument/2006/relationships/image" Target="../media/image30.png"/><Relationship Id="rId4" Type="http://schemas.openxmlformats.org/officeDocument/2006/relationships/tags" Target="../tags/tag197.xml"/><Relationship Id="rId9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16.sv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15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04.xml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1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image" Target="../media/image42.png"/><Relationship Id="rId5" Type="http://schemas.openxmlformats.org/officeDocument/2006/relationships/tags" Target="../tags/tag214.xml"/><Relationship Id="rId10" Type="http://schemas.openxmlformats.org/officeDocument/2006/relationships/image" Target="../media/image30.png"/><Relationship Id="rId4" Type="http://schemas.openxmlformats.org/officeDocument/2006/relationships/tags" Target="../tags/tag213.xml"/><Relationship Id="rId9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image" Target="../media/image16.svg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15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0.xml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image" Target="../media/image16.svg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12" Type="http://schemas.openxmlformats.org/officeDocument/2006/relationships/image" Target="../media/image15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30.xml"/><Relationship Id="rId10" Type="http://schemas.openxmlformats.org/officeDocument/2006/relationships/tags" Target="../tags/tag235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3" Type="http://schemas.microsoft.com/office/2007/relationships/media" Target="../media/media1.mp4"/><Relationship Id="rId7" Type="http://schemas.openxmlformats.org/officeDocument/2006/relationships/tags" Target="../tags/tag240.xml"/><Relationship Id="rId2" Type="http://schemas.openxmlformats.org/officeDocument/2006/relationships/video" Target="NULL" TargetMode="External"/><Relationship Id="rId1" Type="http://schemas.openxmlformats.org/officeDocument/2006/relationships/tags" Target="../tags/tag236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10" Type="http://schemas.openxmlformats.org/officeDocument/2006/relationships/image" Target="../media/image45.png"/><Relationship Id="rId4" Type="http://schemas.openxmlformats.org/officeDocument/2006/relationships/tags" Target="../tags/tag237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4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image" Target="../media/image5.png"/><Relationship Id="rId5" Type="http://schemas.openxmlformats.org/officeDocument/2006/relationships/tags" Target="../tags/tag246.xml"/><Relationship Id="rId10" Type="http://schemas.openxmlformats.org/officeDocument/2006/relationships/image" Target="../media/image4.svg"/><Relationship Id="rId4" Type="http://schemas.openxmlformats.org/officeDocument/2006/relationships/tags" Target="../tags/tag245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7.svg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tags" Target="../tags/tag259.xml"/><Relationship Id="rId17" Type="http://schemas.openxmlformats.org/officeDocument/2006/relationships/image" Target="../media/image36.png"/><Relationship Id="rId2" Type="http://schemas.openxmlformats.org/officeDocument/2006/relationships/tags" Target="../tags/tag249.xml"/><Relationship Id="rId16" Type="http://schemas.openxmlformats.org/officeDocument/2006/relationships/image" Target="../media/image26.svg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tags" Target="../tags/tag258.xml"/><Relationship Id="rId5" Type="http://schemas.openxmlformats.org/officeDocument/2006/relationships/tags" Target="../tags/tag252.xml"/><Relationship Id="rId15" Type="http://schemas.openxmlformats.org/officeDocument/2006/relationships/image" Target="../media/image12.png"/><Relationship Id="rId10" Type="http://schemas.openxmlformats.org/officeDocument/2006/relationships/tags" Target="../tags/tag257.xml"/><Relationship Id="rId19" Type="http://schemas.openxmlformats.org/officeDocument/2006/relationships/image" Target="../media/image38.png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image" Target="../media/image15.png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8.png"/><Relationship Id="rId2" Type="http://schemas.openxmlformats.org/officeDocument/2006/relationships/tags" Target="../tags/tag261.xml"/><Relationship Id="rId16" Type="http://schemas.openxmlformats.org/officeDocument/2006/relationships/image" Target="../media/image47.PNG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5" Type="http://schemas.openxmlformats.org/officeDocument/2006/relationships/tags" Target="../tags/tag264.xml"/><Relationship Id="rId15" Type="http://schemas.openxmlformats.org/officeDocument/2006/relationships/image" Target="../media/image46.png"/><Relationship Id="rId10" Type="http://schemas.openxmlformats.org/officeDocument/2006/relationships/tags" Target="../tags/tag269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tags" Target="../tags/tag281.xml"/><Relationship Id="rId18" Type="http://schemas.openxmlformats.org/officeDocument/2006/relationships/image" Target="../media/image48.png"/><Relationship Id="rId3" Type="http://schemas.openxmlformats.org/officeDocument/2006/relationships/tags" Target="../tags/tag273.xml"/><Relationship Id="rId7" Type="http://schemas.openxmlformats.org/officeDocument/2006/relationships/audio" Target="../media/media2.m4a"/><Relationship Id="rId12" Type="http://schemas.openxmlformats.org/officeDocument/2006/relationships/tags" Target="../tags/tag280.xml"/><Relationship Id="rId17" Type="http://schemas.openxmlformats.org/officeDocument/2006/relationships/image" Target="../media/image47.PNG"/><Relationship Id="rId2" Type="http://schemas.openxmlformats.org/officeDocument/2006/relationships/tags" Target="../tags/tag272.xml"/><Relationship Id="rId16" Type="http://schemas.openxmlformats.org/officeDocument/2006/relationships/image" Target="../media/image46.png"/><Relationship Id="rId1" Type="http://schemas.openxmlformats.org/officeDocument/2006/relationships/tags" Target="../tags/tag271.xml"/><Relationship Id="rId6" Type="http://schemas.microsoft.com/office/2007/relationships/media" Target="../media/media2.m4a"/><Relationship Id="rId11" Type="http://schemas.openxmlformats.org/officeDocument/2006/relationships/tags" Target="../tags/tag279.xml"/><Relationship Id="rId5" Type="http://schemas.openxmlformats.org/officeDocument/2006/relationships/tags" Target="../tags/tag275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278.xml"/><Relationship Id="rId19" Type="http://schemas.openxmlformats.org/officeDocument/2006/relationships/image" Target="../media/image49.png"/><Relationship Id="rId4" Type="http://schemas.openxmlformats.org/officeDocument/2006/relationships/tags" Target="../tags/tag274.xml"/><Relationship Id="rId9" Type="http://schemas.openxmlformats.org/officeDocument/2006/relationships/tags" Target="../tags/tag277.xml"/><Relationship Id="rId14" Type="http://schemas.openxmlformats.org/officeDocument/2006/relationships/tags" Target="../tags/tag28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16.svg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15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87.xml"/><Relationship Id="rId10" Type="http://schemas.openxmlformats.org/officeDocument/2006/relationships/tags" Target="../tags/tag292.xml"/><Relationship Id="rId4" Type="http://schemas.openxmlformats.org/officeDocument/2006/relationships/tags" Target="../tags/tag286.xml"/><Relationship Id="rId9" Type="http://schemas.openxmlformats.org/officeDocument/2006/relationships/tags" Target="../tags/tag291.xml"/><Relationship Id="rId1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tags" Target="../tags/tag303.xml"/><Relationship Id="rId18" Type="http://schemas.openxmlformats.org/officeDocument/2006/relationships/image" Target="../media/image48.png"/><Relationship Id="rId3" Type="http://schemas.openxmlformats.org/officeDocument/2006/relationships/tags" Target="../tags/tag295.xml"/><Relationship Id="rId7" Type="http://schemas.openxmlformats.org/officeDocument/2006/relationships/audio" Target="../media/media2.m4a"/><Relationship Id="rId12" Type="http://schemas.openxmlformats.org/officeDocument/2006/relationships/tags" Target="../tags/tag302.xml"/><Relationship Id="rId17" Type="http://schemas.openxmlformats.org/officeDocument/2006/relationships/image" Target="../media/image47.PNG"/><Relationship Id="rId2" Type="http://schemas.openxmlformats.org/officeDocument/2006/relationships/tags" Target="../tags/tag294.xml"/><Relationship Id="rId16" Type="http://schemas.openxmlformats.org/officeDocument/2006/relationships/image" Target="../media/image46.png"/><Relationship Id="rId1" Type="http://schemas.openxmlformats.org/officeDocument/2006/relationships/tags" Target="../tags/tag293.xml"/><Relationship Id="rId6" Type="http://schemas.microsoft.com/office/2007/relationships/media" Target="../media/media2.m4a"/><Relationship Id="rId11" Type="http://schemas.openxmlformats.org/officeDocument/2006/relationships/tags" Target="../tags/tag301.xml"/><Relationship Id="rId5" Type="http://schemas.openxmlformats.org/officeDocument/2006/relationships/tags" Target="../tags/tag297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00.xml"/><Relationship Id="rId19" Type="http://schemas.openxmlformats.org/officeDocument/2006/relationships/image" Target="../media/image49.png"/><Relationship Id="rId4" Type="http://schemas.openxmlformats.org/officeDocument/2006/relationships/tags" Target="../tags/tag296.xml"/><Relationship Id="rId9" Type="http://schemas.openxmlformats.org/officeDocument/2006/relationships/tags" Target="../tags/tag299.xml"/><Relationship Id="rId14" Type="http://schemas.openxmlformats.org/officeDocument/2006/relationships/tags" Target="../tags/tag30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tags" Target="../tags/tag317.xml"/><Relationship Id="rId18" Type="http://schemas.openxmlformats.org/officeDocument/2006/relationships/image" Target="../media/image46.png"/><Relationship Id="rId3" Type="http://schemas.openxmlformats.org/officeDocument/2006/relationships/tags" Target="../tags/tag307.xml"/><Relationship Id="rId21" Type="http://schemas.openxmlformats.org/officeDocument/2006/relationships/image" Target="../media/image52.png"/><Relationship Id="rId7" Type="http://schemas.openxmlformats.org/officeDocument/2006/relationships/tags" Target="../tags/tag311.xml"/><Relationship Id="rId12" Type="http://schemas.openxmlformats.org/officeDocument/2006/relationships/tags" Target="../tags/tag316.xml"/><Relationship Id="rId17" Type="http://schemas.openxmlformats.org/officeDocument/2006/relationships/image" Target="../media/image16.svg"/><Relationship Id="rId2" Type="http://schemas.openxmlformats.org/officeDocument/2006/relationships/tags" Target="../tags/tag306.xml"/><Relationship Id="rId16" Type="http://schemas.openxmlformats.org/officeDocument/2006/relationships/image" Target="../media/image15.png"/><Relationship Id="rId20" Type="http://schemas.openxmlformats.org/officeDocument/2006/relationships/image" Target="../media/image51.png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tags" Target="../tags/tag315.xml"/><Relationship Id="rId5" Type="http://schemas.openxmlformats.org/officeDocument/2006/relationships/tags" Target="../tags/tag309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14.xml"/><Relationship Id="rId19" Type="http://schemas.openxmlformats.org/officeDocument/2006/relationships/image" Target="../media/image47.PNG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tags" Target="../tags/tag3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tags" Target="../tags/tag331.xml"/><Relationship Id="rId18" Type="http://schemas.openxmlformats.org/officeDocument/2006/relationships/image" Target="../media/image47.PNG"/><Relationship Id="rId3" Type="http://schemas.openxmlformats.org/officeDocument/2006/relationships/tags" Target="../tags/tag321.xml"/><Relationship Id="rId21" Type="http://schemas.openxmlformats.org/officeDocument/2006/relationships/image" Target="../media/image52.png"/><Relationship Id="rId7" Type="http://schemas.openxmlformats.org/officeDocument/2006/relationships/tags" Target="../tags/tag325.xml"/><Relationship Id="rId12" Type="http://schemas.openxmlformats.org/officeDocument/2006/relationships/tags" Target="../tags/tag330.xml"/><Relationship Id="rId17" Type="http://schemas.openxmlformats.org/officeDocument/2006/relationships/image" Target="../media/image16.svg"/><Relationship Id="rId2" Type="http://schemas.openxmlformats.org/officeDocument/2006/relationships/tags" Target="../tags/tag320.xml"/><Relationship Id="rId16" Type="http://schemas.openxmlformats.org/officeDocument/2006/relationships/image" Target="../media/image15.png"/><Relationship Id="rId20" Type="http://schemas.openxmlformats.org/officeDocument/2006/relationships/image" Target="../media/image25.png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tags" Target="../tags/tag329.xml"/><Relationship Id="rId5" Type="http://schemas.openxmlformats.org/officeDocument/2006/relationships/tags" Target="../tags/tag323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28.xml"/><Relationship Id="rId19" Type="http://schemas.openxmlformats.org/officeDocument/2006/relationships/image" Target="../media/image51.png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tags" Target="../tags/tag33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tags" Target="../tags/tag345.xml"/><Relationship Id="rId18" Type="http://schemas.openxmlformats.org/officeDocument/2006/relationships/image" Target="../media/image53.png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17" Type="http://schemas.openxmlformats.org/officeDocument/2006/relationships/image" Target="../media/image46.png"/><Relationship Id="rId2" Type="http://schemas.openxmlformats.org/officeDocument/2006/relationships/tags" Target="../tags/tag334.xml"/><Relationship Id="rId16" Type="http://schemas.openxmlformats.org/officeDocument/2006/relationships/image" Target="../media/image16.svg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5" Type="http://schemas.openxmlformats.org/officeDocument/2006/relationships/tags" Target="../tags/tag337.xml"/><Relationship Id="rId15" Type="http://schemas.openxmlformats.org/officeDocument/2006/relationships/image" Target="../media/image15.png"/><Relationship Id="rId10" Type="http://schemas.openxmlformats.org/officeDocument/2006/relationships/tags" Target="../tags/tag342.xml"/><Relationship Id="rId19" Type="http://schemas.openxmlformats.org/officeDocument/2006/relationships/image" Target="../media/image47.PNG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53.xml"/><Relationship Id="rId13" Type="http://schemas.openxmlformats.org/officeDocument/2006/relationships/tags" Target="../tags/tag358.xml"/><Relationship Id="rId18" Type="http://schemas.openxmlformats.org/officeDocument/2006/relationships/image" Target="../media/image47.PNG"/><Relationship Id="rId3" Type="http://schemas.openxmlformats.org/officeDocument/2006/relationships/tags" Target="../tags/tag348.xml"/><Relationship Id="rId7" Type="http://schemas.openxmlformats.org/officeDocument/2006/relationships/tags" Target="../tags/tag352.xml"/><Relationship Id="rId12" Type="http://schemas.openxmlformats.org/officeDocument/2006/relationships/tags" Target="../tags/tag357.xml"/><Relationship Id="rId17" Type="http://schemas.openxmlformats.org/officeDocument/2006/relationships/image" Target="../media/image53.png"/><Relationship Id="rId2" Type="http://schemas.openxmlformats.org/officeDocument/2006/relationships/tags" Target="../tags/tag347.xml"/><Relationship Id="rId16" Type="http://schemas.openxmlformats.org/officeDocument/2006/relationships/image" Target="../media/image16.svg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11" Type="http://schemas.openxmlformats.org/officeDocument/2006/relationships/tags" Target="../tags/tag356.xml"/><Relationship Id="rId5" Type="http://schemas.openxmlformats.org/officeDocument/2006/relationships/tags" Target="../tags/tag350.xml"/><Relationship Id="rId15" Type="http://schemas.openxmlformats.org/officeDocument/2006/relationships/image" Target="../media/image15.png"/><Relationship Id="rId10" Type="http://schemas.openxmlformats.org/officeDocument/2006/relationships/tags" Target="../tags/tag355.xml"/><Relationship Id="rId19" Type="http://schemas.openxmlformats.org/officeDocument/2006/relationships/image" Target="../media/image25.png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4.jpeg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12" Type="http://schemas.openxmlformats.org/officeDocument/2006/relationships/tags" Target="../tags/tag370.xml"/><Relationship Id="rId17" Type="http://schemas.openxmlformats.org/officeDocument/2006/relationships/image" Target="../media/image48.png"/><Relationship Id="rId2" Type="http://schemas.openxmlformats.org/officeDocument/2006/relationships/tags" Target="../tags/tag360.xml"/><Relationship Id="rId16" Type="http://schemas.openxmlformats.org/officeDocument/2006/relationships/image" Target="../media/image46.png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tags" Target="../tags/tag369.xml"/><Relationship Id="rId5" Type="http://schemas.openxmlformats.org/officeDocument/2006/relationships/tags" Target="../tags/tag363.xml"/><Relationship Id="rId15" Type="http://schemas.openxmlformats.org/officeDocument/2006/relationships/image" Target="../media/image16.svg"/><Relationship Id="rId10" Type="http://schemas.openxmlformats.org/officeDocument/2006/relationships/tags" Target="../tags/tag368.xml"/><Relationship Id="rId19" Type="http://schemas.openxmlformats.org/officeDocument/2006/relationships/image" Target="../media/image55.png"/><Relationship Id="rId4" Type="http://schemas.openxmlformats.org/officeDocument/2006/relationships/tags" Target="../tags/tag362.xml"/><Relationship Id="rId9" Type="http://schemas.openxmlformats.org/officeDocument/2006/relationships/tags" Target="../tags/tag367.xml"/><Relationship Id="rId1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5.png"/><Relationship Id="rId3" Type="http://schemas.openxmlformats.org/officeDocument/2006/relationships/tags" Target="../tags/tag373.xml"/><Relationship Id="rId7" Type="http://schemas.openxmlformats.org/officeDocument/2006/relationships/tags" Target="../tags/tag377.xml"/><Relationship Id="rId12" Type="http://schemas.openxmlformats.org/officeDocument/2006/relationships/tags" Target="../tags/tag382.xml"/><Relationship Id="rId17" Type="http://schemas.openxmlformats.org/officeDocument/2006/relationships/image" Target="../media/image54.jpeg"/><Relationship Id="rId2" Type="http://schemas.openxmlformats.org/officeDocument/2006/relationships/tags" Target="../tags/tag372.xml"/><Relationship Id="rId16" Type="http://schemas.openxmlformats.org/officeDocument/2006/relationships/image" Target="../media/image48.png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tags" Target="../tags/tag381.xml"/><Relationship Id="rId5" Type="http://schemas.openxmlformats.org/officeDocument/2006/relationships/tags" Target="../tags/tag375.xml"/><Relationship Id="rId15" Type="http://schemas.openxmlformats.org/officeDocument/2006/relationships/image" Target="../media/image16.svg"/><Relationship Id="rId10" Type="http://schemas.openxmlformats.org/officeDocument/2006/relationships/tags" Target="../tags/tag380.xml"/><Relationship Id="rId19" Type="http://schemas.openxmlformats.org/officeDocument/2006/relationships/image" Target="../media/image55.png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tags" Target="../tags/tag395.xml"/><Relationship Id="rId18" Type="http://schemas.openxmlformats.org/officeDocument/2006/relationships/image" Target="../media/image53.png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tags" Target="../tags/tag394.xml"/><Relationship Id="rId17" Type="http://schemas.openxmlformats.org/officeDocument/2006/relationships/image" Target="../media/image51.png"/><Relationship Id="rId2" Type="http://schemas.openxmlformats.org/officeDocument/2006/relationships/tags" Target="../tags/tag384.xml"/><Relationship Id="rId16" Type="http://schemas.openxmlformats.org/officeDocument/2006/relationships/image" Target="../media/image16.svg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5" Type="http://schemas.openxmlformats.org/officeDocument/2006/relationships/tags" Target="../tags/tag387.xml"/><Relationship Id="rId15" Type="http://schemas.openxmlformats.org/officeDocument/2006/relationships/image" Target="../media/image15.png"/><Relationship Id="rId10" Type="http://schemas.openxmlformats.org/officeDocument/2006/relationships/tags" Target="../tags/tag392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6.png"/><Relationship Id="rId3" Type="http://schemas.openxmlformats.org/officeDocument/2006/relationships/tags" Target="../tags/tag398.xml"/><Relationship Id="rId7" Type="http://schemas.openxmlformats.org/officeDocument/2006/relationships/tags" Target="../tags/tag402.xml"/><Relationship Id="rId12" Type="http://schemas.openxmlformats.org/officeDocument/2006/relationships/tags" Target="../tags/tag407.xml"/><Relationship Id="rId17" Type="http://schemas.openxmlformats.org/officeDocument/2006/relationships/image" Target="../media/image52.png"/><Relationship Id="rId2" Type="http://schemas.openxmlformats.org/officeDocument/2006/relationships/tags" Target="../tags/tag397.xml"/><Relationship Id="rId16" Type="http://schemas.openxmlformats.org/officeDocument/2006/relationships/image" Target="../media/image55.png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tags" Target="../tags/tag406.xml"/><Relationship Id="rId5" Type="http://schemas.openxmlformats.org/officeDocument/2006/relationships/tags" Target="../tags/tag400.xml"/><Relationship Id="rId15" Type="http://schemas.openxmlformats.org/officeDocument/2006/relationships/image" Target="../media/image16.svg"/><Relationship Id="rId10" Type="http://schemas.openxmlformats.org/officeDocument/2006/relationships/tags" Target="../tags/tag405.xml"/><Relationship Id="rId4" Type="http://schemas.openxmlformats.org/officeDocument/2006/relationships/tags" Target="../tags/tag399.xml"/><Relationship Id="rId9" Type="http://schemas.openxmlformats.org/officeDocument/2006/relationships/tags" Target="../tags/tag404.xml"/><Relationship Id="rId1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1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10" Type="http://schemas.openxmlformats.org/officeDocument/2006/relationships/image" Target="../media/image57.png"/><Relationship Id="rId4" Type="http://schemas.openxmlformats.org/officeDocument/2006/relationships/tags" Target="../tags/tag411.xml"/><Relationship Id="rId9" Type="http://schemas.openxmlformats.org/officeDocument/2006/relationships/image" Target="../media/image1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416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image" Target="../media/image5.png"/><Relationship Id="rId5" Type="http://schemas.openxmlformats.org/officeDocument/2006/relationships/tags" Target="../tags/tag418.xml"/><Relationship Id="rId10" Type="http://schemas.openxmlformats.org/officeDocument/2006/relationships/image" Target="../media/image4.svg"/><Relationship Id="rId4" Type="http://schemas.openxmlformats.org/officeDocument/2006/relationships/tags" Target="../tags/tag417.xml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12" Type="http://schemas.openxmlformats.org/officeDocument/2006/relationships/image" Target="../media/image59.png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image" Target="../media/image58.jpeg"/><Relationship Id="rId5" Type="http://schemas.openxmlformats.org/officeDocument/2006/relationships/tags" Target="../tags/tag424.xml"/><Relationship Id="rId10" Type="http://schemas.openxmlformats.org/officeDocument/2006/relationships/image" Target="../media/image16.svg"/><Relationship Id="rId4" Type="http://schemas.openxmlformats.org/officeDocument/2006/relationships/tags" Target="../tags/tag423.xml"/><Relationship Id="rId9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0.png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image" Target="../media/image58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1.png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image" Target="../media/image58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2.png"/><Relationship Id="rId2" Type="http://schemas.openxmlformats.org/officeDocument/2006/relationships/tags" Target="../tags/tag432.xml"/><Relationship Id="rId1" Type="http://schemas.openxmlformats.org/officeDocument/2006/relationships/tags" Target="../tags/tag431.xml"/><Relationship Id="rId6" Type="http://schemas.openxmlformats.org/officeDocument/2006/relationships/image" Target="../media/image58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3.pn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image" Target="../media/image58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4.png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image" Target="../media/image58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5.png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image" Target="../media/image58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41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image" Target="../media/image66.png"/><Relationship Id="rId5" Type="http://schemas.openxmlformats.org/officeDocument/2006/relationships/tags" Target="../tags/tag443.xml"/><Relationship Id="rId10" Type="http://schemas.openxmlformats.org/officeDocument/2006/relationships/image" Target="../media/image29.png"/><Relationship Id="rId4" Type="http://schemas.openxmlformats.org/officeDocument/2006/relationships/tags" Target="../tags/tag442.xml"/><Relationship Id="rId9" Type="http://schemas.openxmlformats.org/officeDocument/2006/relationships/image" Target="../media/image1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13" Type="http://schemas.openxmlformats.org/officeDocument/2006/relationships/image" Target="../media/image16.svg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12" Type="http://schemas.openxmlformats.org/officeDocument/2006/relationships/image" Target="../media/image15.png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49.xml"/><Relationship Id="rId15" Type="http://schemas.openxmlformats.org/officeDocument/2006/relationships/image" Target="../media/image68.png"/><Relationship Id="rId10" Type="http://schemas.openxmlformats.org/officeDocument/2006/relationships/tags" Target="../tags/tag454.xml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9.png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image" Target="../media/image23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57.xml"/><Relationship Id="rId6" Type="http://schemas.openxmlformats.org/officeDocument/2006/relationships/image" Target="../media/image69.png"/><Relationship Id="rId5" Type="http://schemas.openxmlformats.org/officeDocument/2006/relationships/image" Target="../media/image70.jpeg"/><Relationship Id="rId4" Type="http://schemas.openxmlformats.org/officeDocument/2006/relationships/image" Target="../media/image1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1.png"/><Relationship Id="rId2" Type="http://schemas.openxmlformats.org/officeDocument/2006/relationships/tags" Target="../tags/tag459.xml"/><Relationship Id="rId1" Type="http://schemas.openxmlformats.org/officeDocument/2006/relationships/tags" Target="../tags/tag458.xml"/><Relationship Id="rId6" Type="http://schemas.openxmlformats.org/officeDocument/2006/relationships/image" Target="../media/image23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465.xml"/><Relationship Id="rId13" Type="http://schemas.openxmlformats.org/officeDocument/2006/relationships/image" Target="../media/image16.svg"/><Relationship Id="rId3" Type="http://schemas.openxmlformats.org/officeDocument/2006/relationships/tags" Target="../tags/tag462.xml"/><Relationship Id="rId7" Type="http://schemas.openxmlformats.org/officeDocument/2006/relationships/tags" Target="../tags/tag464.xml"/><Relationship Id="rId12" Type="http://schemas.openxmlformats.org/officeDocument/2006/relationships/image" Target="../media/image15.png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9.xml"/><Relationship Id="rId5" Type="http://schemas.microsoft.com/office/2007/relationships/media" Target="../media/media3.mp3"/><Relationship Id="rId15" Type="http://schemas.openxmlformats.org/officeDocument/2006/relationships/image" Target="../media/image49.png"/><Relationship Id="rId10" Type="http://schemas.openxmlformats.org/officeDocument/2006/relationships/tags" Target="../tags/tag467.xml"/><Relationship Id="rId4" Type="http://schemas.openxmlformats.org/officeDocument/2006/relationships/tags" Target="../tags/tag463.xml"/><Relationship Id="rId9" Type="http://schemas.openxmlformats.org/officeDocument/2006/relationships/tags" Target="../tags/tag466.xml"/><Relationship Id="rId14" Type="http://schemas.openxmlformats.org/officeDocument/2006/relationships/image" Target="../media/image72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13" Type="http://schemas.openxmlformats.org/officeDocument/2006/relationships/image" Target="../media/image73.jpg"/><Relationship Id="rId18" Type="http://schemas.openxmlformats.org/officeDocument/2006/relationships/image" Target="../media/image77.png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12" Type="http://schemas.openxmlformats.org/officeDocument/2006/relationships/image" Target="../media/image16.svg"/><Relationship Id="rId17" Type="http://schemas.microsoft.com/office/2007/relationships/hdphoto" Target="../media/hdphoto1.wdp"/><Relationship Id="rId2" Type="http://schemas.openxmlformats.org/officeDocument/2006/relationships/tags" Target="../tags/tag469.xml"/><Relationship Id="rId16" Type="http://schemas.openxmlformats.org/officeDocument/2006/relationships/image" Target="../media/image76.png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image" Target="../media/image15.png"/><Relationship Id="rId5" Type="http://schemas.openxmlformats.org/officeDocument/2006/relationships/tags" Target="../tags/tag472.xml"/><Relationship Id="rId15" Type="http://schemas.openxmlformats.org/officeDocument/2006/relationships/image" Target="../media/image75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84.xml"/><Relationship Id="rId13" Type="http://schemas.openxmlformats.org/officeDocument/2006/relationships/image" Target="../media/image39.png"/><Relationship Id="rId3" Type="http://schemas.openxmlformats.org/officeDocument/2006/relationships/tags" Target="../tags/tag479.xml"/><Relationship Id="rId7" Type="http://schemas.openxmlformats.org/officeDocument/2006/relationships/tags" Target="../tags/tag483.xml"/><Relationship Id="rId12" Type="http://schemas.openxmlformats.org/officeDocument/2006/relationships/image" Target="../media/image16.svg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tags" Target="../tags/tag482.xml"/><Relationship Id="rId11" Type="http://schemas.openxmlformats.org/officeDocument/2006/relationships/image" Target="../media/image15.png"/><Relationship Id="rId5" Type="http://schemas.openxmlformats.org/officeDocument/2006/relationships/tags" Target="../tags/tag48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80.xml"/><Relationship Id="rId9" Type="http://schemas.openxmlformats.org/officeDocument/2006/relationships/tags" Target="../tags/tag48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4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894705" y="8574280"/>
            <a:ext cx="592418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Écoles Pionnières – Année scolaire 2024-2025</a:t>
            </a:r>
          </a:p>
          <a:p>
            <a:pPr algn="ctr" defTabSz="685800">
              <a:spcAft>
                <a:spcPts val="1800"/>
              </a:spcAft>
            </a:pPr>
            <a:r>
              <a:rPr lang="fr-FR" sz="24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Version en cours d’amélioration. 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1  :  Comment tu t’appelles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2 : 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as quel âge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3 :  Tu es en quelle classe ?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4 :  C’est qui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5 :  Est-ce que tu as une gomme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3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Programmation thématique de la période 1 </a:t>
            </a: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20839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5"/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5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474417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Contenus de la semaine 2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B720BF-F2E5-CE12-DAD9-8094DEE555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28" y="2826823"/>
            <a:ext cx="7887383" cy="53420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071131-933B-ED38-ABA1-E3CE001D02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4449" y="2811582"/>
            <a:ext cx="3802710" cy="5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2753891" y="2760303"/>
            <a:ext cx="10416929" cy="5014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 la lettre a - Chanson : « La Rumba 1, 2, 3 ».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Acte de parole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Tu as quel âge ? J’ai (…) ans.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les mots qui contiennent le son « i ».</a:t>
            </a: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8BB903-92B1-6FE4-F59D-AF611427954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8651" y="2900363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C87C6F96-CCAE-203B-48B5-C171466B18B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58939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119749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9158EF7-1A29-910E-4457-143F08AF8FB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00546" y="5801341"/>
            <a:ext cx="1111545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Chanter les nombres jusqu’à 10.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91F837-A361-58E0-C20B-D67A42A121D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76264" y="5817632"/>
            <a:ext cx="503526" cy="54808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55344" y="4677734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lettre a.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4582254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7B53F93-3F33-1905-AFB1-214629EFA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/>
        </p:nvSpPr>
        <p:spPr>
          <a:xfrm>
            <a:off x="1364694" y="68376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a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minuscule.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84F29A-7D72-F795-A109-82601432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07624" y="512633"/>
            <a:ext cx="1250264" cy="151277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38FC81F-B2B7-50EF-5D73-FC89E3AC635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8768642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B3ECA9E-3223-4B08-0D9A-D0513EB36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646" y="3365039"/>
            <a:ext cx="3664708" cy="355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5273" y="3465138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4669" y="123248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F3FA8-F263-00DF-FBEF-0AE18E623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E11F42D0-16F5-C71B-92D9-6F1E1D514B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27F880-9DD8-CBC8-5BE8-C188A8F51674}"/>
              </a:ext>
            </a:extLst>
          </p:cNvPr>
          <p:cNvSpPr txBox="1"/>
          <p:nvPr/>
        </p:nvSpPr>
        <p:spPr>
          <a:xfrm>
            <a:off x="1364694" y="68376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a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majuscule.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5F97BD4-6931-F18B-325D-DB9A30E907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07624" y="512633"/>
            <a:ext cx="1250264" cy="151277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84BB4B5-8BE9-34BF-F8AA-EB3FDE718E6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48A1A0-17C6-5177-8F20-1873DA32C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0959" y="2852517"/>
            <a:ext cx="3674083" cy="45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68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a en minuscule.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397E9F-1F6C-A08A-675B-08B12E09445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78768642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75AA039-4B23-AAC1-698D-19799EEC298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78768642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90529-2832-6D13-61EE-4DD4FCB3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3AC690-D169-6D2A-6558-04578EC914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32544AD-299F-858D-6169-FCE8AE1FCD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4E135-C802-43D0-D2C6-87EFFE217EE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la lettre a en majuscule.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B89177-506F-74BB-2D43-BFA8ED98EA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ED2BD-955A-5C52-1D12-E45EB51F3FC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D229E4-3347-971B-3F6B-445BC41D129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7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1DDE-782C-2DD0-3F36-415C6462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917ED0E-A022-57A5-6E32-19EB7F9477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EA4976-3693-FC75-EC74-801499D646C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AD4E8C-8D8F-DF48-B89C-AA5AEF10520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519177-10B5-AF31-5077-FF3C4B8DAB2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F8D6BBB-361B-4746-6E39-0DE74FB554C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2945713-395C-9B71-E3CF-EB44CAC0C17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81586FD-6F02-F449-765E-E81FB7162F9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28A795-C878-1F59-DDD0-EECB0561326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956850F-C5ED-C414-4D6D-5F6CF47FA4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E2B53D-1A85-E919-963B-20003522D84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BFBD6-CD3C-5DDA-839B-E6C6D81536A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4D5856-1510-BB0C-9D49-08CA0E3215C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03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1B52-89C1-8974-F0D6-30413FBB4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7BAD365-52CE-5623-6140-EDFD6DDBA0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C0991CE-66A9-C9CE-E3D5-4741AAFEF3F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B92F9-7DB0-68D5-29A4-D27425D0DFB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C45A484-9D64-8540-0AA2-D597102DAEB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BA9DE8C-F7F0-501F-9CB3-0AD93841316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F4F414A-403E-56E7-FAB4-8D15CBC12E5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BBDD32-94D2-078F-5300-264B6B2FF01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989B31-8973-3C1E-076C-7BC342A92CD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E660845-4576-DEFD-8808-79E6508EC3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FEC878-42B8-F732-9017-D5D281D77E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34190" y="694649"/>
            <a:ext cx="932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On va écouter une chanson pour apprendre à compter jusqu’à 10.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22CFE7F-B3BC-53FF-CE84-2AA309E828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39" y="2437319"/>
            <a:ext cx="7799286" cy="5513748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79D4EDC-07F3-9AEE-2416-74CD58FFF79F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38383408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967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7323E3B-1C26-DDE9-1C64-A4D1F3A729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5C015B-A4D2-C8FE-60A2-A23CECAC4DF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F96621F-3B9C-3663-4316-D1B3F8ABB5A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06D9BE59-9C5E-9945-0F8D-2074F84B862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A1127964-E06A-00EA-6BB6-8C91F46E6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17E475E3-D3D8-C48E-892D-B9579C2EB593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890C556-3870-794E-65D9-E686DDA2448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" name="La Rumba 123 - Apprendre à compter jusqu'à 10 - Comptine afropop pour maternelles - Professeur Baba">
            <a:hlinkClick r:id="" action="ppaction://media"/>
            <a:extLst>
              <a:ext uri="{FF2B5EF4-FFF2-40B4-BE49-F238E27FC236}">
                <a16:creationId xmlns:a16="http://schemas.microsoft.com/office/drawing/2014/main" id="{9196E90D-2AEC-D661-E148-09289FBEA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288" end="41246.41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1200" y="2400300"/>
            <a:ext cx="9753600" cy="54864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40E7B9E-844B-9055-F217-E64832FB4E0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9385747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6EB2D-734D-73BA-09C4-FD0B1BEAB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BACB808-FFFB-CA08-EE72-190FB169CA8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77E621-283A-31BA-4247-DDC5632F857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587473" y="2630641"/>
            <a:ext cx="10416929" cy="5014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Rituel: 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Révision de la lettre a - Chanson : « La Rumba 1, 2, 3 ».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as quel âge ? J’ai (…) ans.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  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les mots qui contiennent le son « i ».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BDE853B-379B-0C64-50A6-4DF23DFD36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1E56F53-1A38-D90B-3719-4955B5FC691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FE1BA4-6573-9E82-92CA-12588E0164B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1598" y="2828926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58669A4C-3483-A767-CCE6-825B5CF2003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58939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720266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Tu as quel âge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J’ai / Tu as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75992" y="579479"/>
            <a:ext cx="12105321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55769548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62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2_s1_Dialogue">
            <a:hlinkClick r:id="" action="ppaction://media"/>
            <a:extLst>
              <a:ext uri="{FF2B5EF4-FFF2-40B4-BE49-F238E27FC236}">
                <a16:creationId xmlns:a16="http://schemas.microsoft.com/office/drawing/2014/main" id="{4878C046-D2FB-9CA0-C029-AFD4D63210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4968"/>
            <a:ext cx="745730" cy="745730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106287B1-714F-8B75-504C-A7E375D3C3B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398A09A2-E084-5BBC-0D5E-9643325740F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6CC35A0-2072-CF70-3950-027441146D2B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01567999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4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CC4A8C-8DD6-971D-A53E-83A44B926F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01567999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013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CEC57-9A34-76AA-7B8C-87F7A41EB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E3EF41-FE38-5791-F4A3-4354A9EA567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A780E01-F906-A524-603B-297AAD4386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4EF83B-454D-1A6E-3BEE-F6461C11709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B0C5AA9-88D3-4FEC-0683-23F34D27780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1195ECA-E435-D7CA-CA63-4EEB832BA91D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8442EB0-293B-17C2-172F-7340F8DC57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45017C2-8DE8-A5C3-BF88-F1BA87E8460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0CB686-2F19-BFFC-E96C-D754617B0D9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5A1357-7B1A-0CBE-658A-43654DB560B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25AB82-106F-7D18-E5C6-CC5927EA90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FECC7F8C-30B7-A4B5-2A1E-1EEF1E42829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9568FE-5096-FD76-D300-C902A90D96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045242" y="4928240"/>
            <a:ext cx="3255017" cy="4150156"/>
          </a:xfrm>
          <a:prstGeom prst="rect">
            <a:avLst/>
          </a:prstGeom>
        </p:spPr>
      </p:pic>
      <p:pic>
        <p:nvPicPr>
          <p:cNvPr id="6" name="Parcours_1_S2_s1_Dialogue">
            <a:hlinkClick r:id="" action="ppaction://media"/>
            <a:extLst>
              <a:ext uri="{FF2B5EF4-FFF2-40B4-BE49-F238E27FC236}">
                <a16:creationId xmlns:a16="http://schemas.microsoft.com/office/drawing/2014/main" id="{BD451F9E-5C4A-20C1-6D6E-3C4632854EA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4968"/>
            <a:ext cx="745730" cy="745730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3A3A2A87-0ACC-1399-CE12-C1D03410913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535FA326-FDD7-3493-391A-73E99963A60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2F06C933-23C2-3805-8284-26E703212510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01567999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6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A3CDB-C7C9-CAF1-8622-FE80AD05F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F2DFC99-7C65-D9CD-747C-A6EB1A33D1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F437FA-ECAB-B0ED-B338-0A8364154A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236A83-884A-6FAE-D425-AAC0D566E42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8F66A9A-1E3E-931A-07C0-DF8DFD465B0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7F59D28-ADF7-AF8A-C5AA-01F68BEC7B2A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6F0CC3C-113A-838E-4C9F-9B5E3E5437C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76B0349-B7F5-ECAF-58B7-288A501BCD9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AE1F9EC-CED1-21CD-12E1-CC8B4EBF3E77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3857081-67E1-3767-D964-0400C7956A0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17391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BF3E09-6679-58BF-F9B2-284B83D98E2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: « J’ai six ans.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88A447-BDB3-53C6-B9B5-DFED94434AB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1E2A8D2-E684-FDC0-EC88-EB26CEE0327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E2C95B4B-4004-0567-7097-AEE0C884F33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593181" y="2502065"/>
            <a:ext cx="3635340" cy="1583550"/>
          </a:xfrm>
          <a:prstGeom prst="wedgeEllipseCallout">
            <a:avLst>
              <a:gd name="adj1" fmla="val -13476"/>
              <a:gd name="adj2" fmla="val 744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D12EA5-51EF-22BA-13BF-36260705A85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852207" y="3014248"/>
            <a:ext cx="311728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six ans.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DAA69F3-63C9-74C4-1EF6-0443FAF8E10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12579" y="4852913"/>
            <a:ext cx="2474346" cy="4192655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C4F24FF-CF7F-B8D6-8CF9-F64260B933A9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35209141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42F9D7BC-F77D-1D3F-6603-9637305305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31222" y="5933115"/>
            <a:ext cx="1676545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74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DD985-1835-ED37-C9D4-6543F7BF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A79C845-9178-FA32-1074-7AC95227F8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5919377-3E2A-C018-74C3-90EB46A82DA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AF7B78-592A-8FFA-BDB9-3E8484D52B2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E3AA82A-DF06-FB26-5A6E-EAA6837BEAFF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54A2BBB-FC81-6002-5358-25D40C7D5B77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3DBD323-6088-B106-D37B-8A895D8E680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3722FDC-4DFB-0843-38F7-259BDE3A2B4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2F8821C-DDC3-84C4-F5E7-F39A64BAEB00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F348BA6-C6A7-3B5D-2534-E5A100DC14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DDC5E8-A39C-73EE-FB7E-C6EC9D1598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j’ai six ans » en arabe ? </a:t>
            </a:r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2E6B3809-EF0E-6CFD-B288-17CE5CACC4D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93181" y="2502065"/>
            <a:ext cx="3635340" cy="1583550"/>
          </a:xfrm>
          <a:prstGeom prst="wedgeEllipseCallout">
            <a:avLst>
              <a:gd name="adj1" fmla="val -13476"/>
              <a:gd name="adj2" fmla="val 744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D370854-E21A-42B5-053A-B71A0DDB7D4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852207" y="3014248"/>
            <a:ext cx="311728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six ans.</a:t>
            </a:r>
          </a:p>
        </p:txBody>
      </p:sp>
      <p:pic>
        <p:nvPicPr>
          <p:cNvPr id="9" name="Image 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8E360219-14D4-6088-87E3-743672D279E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3C4A817-C6C2-7C62-FB4B-1A2CAA17B57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12579" y="4852913"/>
            <a:ext cx="2474346" cy="4192655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A0422252-58B8-86A4-BE79-53BC120BA315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1186653" y="608795"/>
            <a:ext cx="1961535" cy="1238864"/>
            <a:chOff x="7152968" y="2374490"/>
            <a:chExt cx="1961535" cy="1238864"/>
          </a:xfrm>
        </p:grpSpPr>
        <p:sp>
          <p:nvSpPr>
            <p:cNvPr id="25" name="Bulle narrative : ronde 24">
              <a:extLst>
                <a:ext uri="{FF2B5EF4-FFF2-40B4-BE49-F238E27FC236}">
                  <a16:creationId xmlns:a16="http://schemas.microsoft.com/office/drawing/2014/main" id="{2F49BF50-ACE1-8A66-9879-BE48FBBD7CD4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FBB7DF7-B8C3-8E49-469F-38E742CD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AB99B9A-F820-DF87-EC5B-5125FFD5DB3A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61868888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D2C5BEAC-0D02-A3AF-43B4-47794EEA20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31222" y="5933115"/>
            <a:ext cx="1676545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62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06033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et toi, tu as quel âge ?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275989" y="2417423"/>
            <a:ext cx="5039835" cy="1527188"/>
          </a:xfrm>
          <a:prstGeom prst="wedgeEllipseCallout">
            <a:avLst>
              <a:gd name="adj1" fmla="val -8785"/>
              <a:gd name="adj2" fmla="val 7114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E27B94-88BB-A62F-6DEF-4F910C2F060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618889" y="2806612"/>
            <a:ext cx="437121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toi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as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 âge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5EE50C-2760-20D2-D62F-E08BAEDC656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71804" y="4967981"/>
            <a:ext cx="2648805" cy="4060054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FBCC2A6-DE81-82DB-0191-3609E362085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A6A8C4-DDC9-FC1A-A98F-9F2256A37B3E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404058665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241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2FD84-3560-B2A5-9FE5-EA49F568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09A82B6-98A4-6FEE-96C6-223089511F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EC5E16F-A0AA-2140-FE04-0120F3889A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E8CAAF-93BD-2BB3-F69B-192EB7336E7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22BEBA-C9A5-31EF-39C7-AE0C0256DC6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E9C9DFE-E72F-5879-1306-B9676B2E45C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E7AC898-776F-C725-ADA5-B30C9F6E0F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FC4CD86-013B-B154-2617-27998DBB6CD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F6C53B-3E35-940C-B046-27BFE95A20A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B82F33-2205-6895-2DC3-8CEEF24765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31387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895399-8C71-FD3B-3564-595C974B38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759062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signifie « et toi, tu as quel âge » en arabe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0E6460-A8DC-160A-EB0D-00AD7F9D5DC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71804" y="4967981"/>
            <a:ext cx="2648805" cy="4060054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E83B5AF4-7D5D-9917-3F93-F3CAB49010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DFA81D3C-D7A9-1028-10B5-B9D585B5E7B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186653" y="608795"/>
            <a:ext cx="1961535" cy="1238864"/>
            <a:chOff x="7152968" y="2374490"/>
            <a:chExt cx="1961535" cy="1238864"/>
          </a:xfrm>
        </p:grpSpPr>
        <p:sp>
          <p:nvSpPr>
            <p:cNvPr id="16" name="Bulle narrative : ronde 15">
              <a:extLst>
                <a:ext uri="{FF2B5EF4-FFF2-40B4-BE49-F238E27FC236}">
                  <a16:creationId xmlns:a16="http://schemas.microsoft.com/office/drawing/2014/main" id="{72D53341-2275-0516-9C93-3DE9DECB5F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E4F8A9D-1327-ED04-2E67-C7702913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6528925F-3204-F322-BEDE-06256E5DC96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275989" y="2417423"/>
            <a:ext cx="5039835" cy="1527188"/>
          </a:xfrm>
          <a:prstGeom prst="wedgeEllipseCallout">
            <a:avLst>
              <a:gd name="adj1" fmla="val -8785"/>
              <a:gd name="adj2" fmla="val 7114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6918EF-6668-4767-C3D8-F502C4893AA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618889" y="2806612"/>
            <a:ext cx="437121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toi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as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 âge ? </a:t>
            </a: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6B267B69-29DE-1751-391B-2E61FEDA2980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51614915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463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C1DB-3236-97FD-78C7-EC4474F4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B3EB95-903D-00DE-0AEC-0D580D7732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92C9B0-EB44-E9C9-9648-850957DE050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F80675-93BB-8BAB-912F-6B248A9B7CF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781001-1A3B-349A-CCF0-14B526E2BC8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741ADE-376D-FF0E-9B35-2CD01177E5D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80AD9EA-7F1A-6887-1AE9-146380348C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A7112D7-7BC5-0916-8059-4F26E4B52BF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B25381-6011-AB8C-86DC-39309DF4FEF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E8C6E96-53EF-4B60-4258-7029194513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17391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8087AA-60B0-0F32-93BB-63A1AC3D54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: «Moi, j’ai sept ans.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053813D-729A-D966-FBA7-D8FD190E92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72287" y="2251092"/>
            <a:ext cx="4185637" cy="1583550"/>
          </a:xfrm>
          <a:prstGeom prst="wedgeEllipseCallout">
            <a:avLst>
              <a:gd name="adj1" fmla="val 10498"/>
              <a:gd name="adj2" fmla="val 7087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E7659E-E0CA-ACB6-3FC8-D36DAEE8153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31314" y="2699161"/>
            <a:ext cx="371921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Moi, j’ai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sept ans.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DC9054-5439-18F2-3598-2D86B73A1C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6450F7-9ABE-2C00-D717-CC9E103F39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045242" y="4928240"/>
            <a:ext cx="3255017" cy="4150156"/>
          </a:xfrm>
          <a:prstGeom prst="rect">
            <a:avLst/>
          </a:prstGeom>
        </p:spPr>
      </p:pic>
      <p:pic>
        <p:nvPicPr>
          <p:cNvPr id="21" name="Image 2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30259F-09C7-9916-C984-8F6FFFDE6CC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733404" y="4296999"/>
            <a:ext cx="5573271" cy="49212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B4677C-08D1-78E7-C5EE-30A134F5699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15581787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Image 16">
            <a:extLst>
              <a:ext uri="{FF2B5EF4-FFF2-40B4-BE49-F238E27FC236}">
                <a16:creationId xmlns:a16="http://schemas.microsoft.com/office/drawing/2014/main" id="{723A9CDE-95C8-7199-9F00-390B9DC015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13462" y="6226676"/>
            <a:ext cx="1639884" cy="18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68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1B42-D721-A910-F00D-189F81AC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FE06DF-4BC6-23DD-5DB9-AEEBA073BF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131CE91-2550-90FA-59B4-D3B7B1DBB6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6E1BB-5819-688E-D15D-7196EF7B398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B6AC22-29B2-16B4-8A76-8B95986F1A5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CF68277-2AA8-21B5-F8B8-04B71A4E3A5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22002-4A7A-A27B-576C-1E6A852E41E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B136885-6B1E-3FB1-25F4-60C1AF258E3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D26E02A-799B-7DB0-0323-CBFF0E2AE05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B9D2794-C6E1-98D1-7BC5-CE6BA5A68D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83001E-99A8-4706-D39E-935F97D24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moi, j’ai sept ans » en arabe ?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AEE779-96CE-5FC8-E81F-74E117BA50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045242" y="4928240"/>
            <a:ext cx="3255017" cy="4150156"/>
          </a:xfrm>
          <a:prstGeom prst="rect">
            <a:avLst/>
          </a:prstGeom>
        </p:spPr>
      </p:pic>
      <p:pic>
        <p:nvPicPr>
          <p:cNvPr id="22" name="Image 21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4D32444-D420-25B8-4E01-F5B8923F891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733404" y="4296999"/>
            <a:ext cx="5573271" cy="492128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A17BB85-579F-7597-7CD9-A86D7ADBAF6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1186653" y="608795"/>
            <a:ext cx="1961535" cy="1238864"/>
            <a:chOff x="7152968" y="2374490"/>
            <a:chExt cx="1961535" cy="1238864"/>
          </a:xfrm>
        </p:grpSpPr>
        <p:sp>
          <p:nvSpPr>
            <p:cNvPr id="13" name="Bulle narrative : ronde 12">
              <a:extLst>
                <a:ext uri="{FF2B5EF4-FFF2-40B4-BE49-F238E27FC236}">
                  <a16:creationId xmlns:a16="http://schemas.microsoft.com/office/drawing/2014/main" id="{E9DFE59B-892B-A282-6D1E-B6F732BC12B9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74C433D-C7CB-6932-32C6-C8BEDE4A7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F3E73C06-949F-8F90-EF47-8C63BA6C089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072287" y="2251092"/>
            <a:ext cx="4185637" cy="1583550"/>
          </a:xfrm>
          <a:prstGeom prst="wedgeEllipseCallout">
            <a:avLst>
              <a:gd name="adj1" fmla="val 10498"/>
              <a:gd name="adj2" fmla="val 7087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856BD-C2BC-AECB-6EA5-D6D0C99B570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331314" y="2699161"/>
            <a:ext cx="371921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Moi, j’ai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sept ans.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BF28F4FD-F76A-5FC3-757C-805F05273D3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651315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Image 16">
            <a:extLst>
              <a:ext uri="{FF2B5EF4-FFF2-40B4-BE49-F238E27FC236}">
                <a16:creationId xmlns:a16="http://schemas.microsoft.com/office/drawing/2014/main" id="{723A9CDE-95C8-7199-9F00-390B9DC015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5483" y="6226676"/>
            <a:ext cx="1639884" cy="18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5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B575E-63C4-D656-FAA2-8CFA9CEC7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D1DB978-94AD-2056-2D46-76054BEB0C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14B220F-0169-3514-FC45-140E062D870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07311A-180F-F7E2-E1FF-BF1AC3BE9F4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0A82287-1BCF-5D46-E20D-1B0683C8C6EF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A9E940E-501C-FB4E-70FE-9FF3E8CCC9A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E3898A4-C125-3A2E-0A8A-79E79DB4498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229DD8B-EAD9-6C5F-2FAE-ED24647EF150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5032749-47BC-3CB1-F0FC-FDD44B39FEA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A0C71A3-40A2-DCDE-E65B-A2F06813BE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9869" y="65147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2EF60D-48FC-0C47-7038-EC88FD4654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369" y="562582"/>
            <a:ext cx="1181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 retenir. Moi, j’ai / Toi, tu as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en faisant le geste ?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282A7FC-1525-45C1-8BD6-3200E520ABD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5C61099-2DA0-CA45-7CAB-EC2F90DC2DC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926477" y="2599532"/>
            <a:ext cx="9893145" cy="6184249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E15E5E-B482-A074-3713-73D70AEFDD8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629525" y="3166829"/>
            <a:ext cx="3156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5400" b="1" dirty="0">
                <a:solidFill>
                  <a:srgbClr val="106584"/>
                </a:solidFill>
                <a:latin typeface="Dosis" pitchFamily="2" charset="0"/>
              </a:rPr>
              <a:t>Toi, tu as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F3896C-4A23-8E1B-F822-AC20C31DB79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199795" y="3166829"/>
            <a:ext cx="3156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5400" b="1" dirty="0">
                <a:solidFill>
                  <a:srgbClr val="106584"/>
                </a:solidFill>
                <a:latin typeface="Dosis" pitchFamily="2" charset="0"/>
              </a:rPr>
              <a:t>Moi, j’ai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7F68612-B986-4845-9301-DF65B954D1F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0828" y="4281684"/>
            <a:ext cx="2474346" cy="41926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A1056DC-4323-AB4F-20C5-68C20629AD9A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7989" y="4435216"/>
            <a:ext cx="2648805" cy="406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4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84105-CBD2-9256-251E-C9ABD3666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D72990-9CDB-E67A-BDF0-94B275423E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B6A1CB6-0C03-B57B-DF96-6E321F73E7B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EE928A-0DC1-0EF0-A632-AFF948AE47C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26221A0-9B96-6098-4D5E-B8C3BE67BF5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FCDC2F-1519-4F3E-7776-1749A48459D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A03FEC4-2D7C-9262-97B1-3574AA243C7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D14C4B9-311E-7DE1-6234-A565EC1057C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DCDA74-7F0B-9559-E7E2-812E26F25A80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E7032D4-6118-A68C-543B-7424F6429B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9869" y="65147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A25116-9694-46DC-F1CA-F333BC76886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369" y="562582"/>
            <a:ext cx="1181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âges : 5 ans, 6 ans, 7 ans.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E4C5C39-7777-C28C-F482-30E99362430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27D99B4-33F2-558E-70BF-CA235B939F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27909" y="3905613"/>
            <a:ext cx="1639884" cy="186037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CEE0B6-484F-4B5E-33FA-CE85FD426F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59575" y="3851096"/>
            <a:ext cx="1676545" cy="18518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775CB3C-E069-D930-7536-FBA0A7B76C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4281" y="3853199"/>
            <a:ext cx="1600339" cy="191278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EF2A15F-2B72-2D47-107B-F354E6790B7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36243" y="6376945"/>
            <a:ext cx="315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4400" b="1" dirty="0">
                <a:solidFill>
                  <a:srgbClr val="106584"/>
                </a:solidFill>
                <a:latin typeface="Dosis" pitchFamily="2" charset="0"/>
              </a:rPr>
              <a:t>cinq ans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4DC6286-DFF0-0C02-A737-186999DA2F4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294842" y="6435904"/>
            <a:ext cx="315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4400" b="1" dirty="0">
                <a:solidFill>
                  <a:srgbClr val="106584"/>
                </a:solidFill>
                <a:latin typeface="Dosis" pitchFamily="2" charset="0"/>
              </a:rPr>
              <a:t>six ans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786556F-9005-E83F-7B77-7BC4242A988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953441" y="6425084"/>
            <a:ext cx="315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4400" b="1" dirty="0">
                <a:solidFill>
                  <a:srgbClr val="106584"/>
                </a:solidFill>
                <a:latin typeface="Dosis" pitchFamily="2" charset="0"/>
              </a:rPr>
              <a:t>sept ans</a:t>
            </a:r>
          </a:p>
        </p:txBody>
      </p:sp>
    </p:spTree>
    <p:extLst>
      <p:ext uri="{BB962C8B-B14F-4D97-AF65-F5344CB8AC3E}">
        <p14:creationId xmlns:p14="http://schemas.microsoft.com/office/powerpoint/2010/main" val="1777010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744686"/>
            <a:ext cx="1213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avec son prénom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6783" y="3286125"/>
            <a:ext cx="4769452" cy="308488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58000" y="3005302"/>
            <a:ext cx="8105282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00" cap="none" spc="425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 … ans.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Et toi, tu as quel âge ?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Moi, j’ai … ans.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87303" y="6477316"/>
            <a:ext cx="45248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D72A283-2D5B-0D6F-A55C-4D05B654322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92906315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698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096F1-CAC6-B191-ABF2-858E0AED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E3CAC73-F43D-24F7-B2C0-9F9D963709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FEF77A4-16F6-5C3F-7E8D-5F602779CEE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44553" y="2630641"/>
            <a:ext cx="10416929" cy="5014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Rituel: 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Révision de la lettre a - Chanson : « La Rumba 1, 2, 3 ».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Acte de parole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Tu as quel âge ? J’ai (…) ans.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  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Identifier les mots qui contiennent le son « i ».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76ADF3D-538D-50CC-839C-0D9B95941F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1D13E15-DC69-656F-61AF-8001F46A855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CA0D40-AE15-2319-D2AD-8A7093B183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2551" y="6200775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71B33D8-110C-FA12-3BCD-CA1D65A0E97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58939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64778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0B2665-851D-5817-D641-7774DA33899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436113-2632-84B4-3579-C1E413C2C5B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6C9AB5C-6CBB-BD2F-C21F-876A5C4DE4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E49FEBD-08A4-E378-78EE-49BEF6B114FD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A9739E2-6692-63F8-F68E-EDFC00C2A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4FCE06C6-1C3D-35EC-6CDA-CD3DEC2FBCBC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6DB58-6797-11BB-A452-C76C8A378BE8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avons déjà vu la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lettre i. Elle fait le son « i ».</a:t>
            </a:r>
          </a:p>
          <a:p>
            <a:pPr marL="0" marR="0" lvl="0" indent="0" algn="l" defTabSz="102867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i »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F5E0FB6-197E-DBE0-DDEF-35EE0EFC95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831001" y="3354189"/>
            <a:ext cx="6084097" cy="357862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AD54012-7C41-CADD-EA68-C515296A3E4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9914993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immeuble. 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i-mmeuble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J’entends le son « i » dans immeuble.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87B7A0C2-1925-E58F-1880-0E147A8A8A51}"/>
              </a:ext>
            </a:extLst>
          </p:cNvPr>
          <p:cNvSpPr/>
          <p:nvPr/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42CF18-D63D-137C-7115-744BCFB4A44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F7EF13-3092-9596-BD87-7E89DDB29139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223822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4A238C7-FDA5-FB15-72F2-434FAFCAA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628" y="2964357"/>
            <a:ext cx="3664743" cy="460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0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55757-2047-B8D9-ABE4-AED725534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AEC2F19-14ED-539D-0EFC-721850AAD9F2}"/>
              </a:ext>
            </a:extLst>
          </p:cNvPr>
          <p:cNvSpPr/>
          <p:nvPr/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97A348-0690-60F5-CFE4-371BC243EB48}"/>
              </a:ext>
            </a:extLst>
          </p:cNvPr>
          <p:cNvSpPr txBox="1"/>
          <p:nvPr/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livre.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Li-vre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Est-ce que j’entends le son « i » dans livre  ?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D612332-BF20-34B0-7F27-88DDA296392D}"/>
              </a:ext>
            </a:extLst>
          </p:cNvPr>
          <p:cNvSpPr/>
          <p:nvPr/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236D2A-5581-92E5-2C2A-DF5DB9969D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56CAE2-AA1F-4530-05C7-FA0115AFD355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06ABB8A-119B-D4C9-57DE-A36C31A4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850" y="3872480"/>
            <a:ext cx="4248299" cy="31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38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639CF-A0FF-65E9-CDB5-47DF0D58E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1506F2F-55E3-1158-87A2-7C9AADF734F2}"/>
              </a:ext>
            </a:extLst>
          </p:cNvPr>
          <p:cNvSpPr/>
          <p:nvPr/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FEA3FFB-E431-27BD-AF51-CB805B4B51F1}"/>
              </a:ext>
            </a:extLst>
          </p:cNvPr>
          <p:cNvSpPr txBox="1"/>
          <p:nvPr/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ananas. A-na-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nas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Est-ce que j’entends le son « i » dans ananas  ?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0500965-3BEE-FC66-F89E-0310DB5F26DE}"/>
              </a:ext>
            </a:extLst>
          </p:cNvPr>
          <p:cNvSpPr/>
          <p:nvPr/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7B1037-D0B7-66AF-1E10-C2B066281C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28B5883-9066-55E3-8C0F-6DF0566294E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247EA1B3-085D-93EA-DA7E-2551B17E7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884" y="3028766"/>
            <a:ext cx="2446232" cy="42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67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8C37B-21D0-903B-59B7-5D713E371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ABA2F80-E0EF-812A-05CA-AAF25A142C9B}"/>
              </a:ext>
            </a:extLst>
          </p:cNvPr>
          <p:cNvSpPr/>
          <p:nvPr/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9F292C0-497C-0C4F-B624-215EB58B1229}"/>
              </a:ext>
            </a:extLst>
          </p:cNvPr>
          <p:cNvSpPr txBox="1"/>
          <p:nvPr/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Ce sont des amis.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A-mi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Est-ce que j’entends le son « i » dans ami ?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85412D77-CAE8-174B-04C5-B70067249540}"/>
              </a:ext>
            </a:extLst>
          </p:cNvPr>
          <p:cNvSpPr/>
          <p:nvPr/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030A28-BFB9-FF03-9431-4C91FDBC18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9159A6-1ED3-3331-F2D5-F40144B27D3F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FEA00259-1304-D291-C807-C56753FF8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500" y="3700461"/>
            <a:ext cx="4008999" cy="384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49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60756-B757-A00C-3303-280F0EEDE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228BFE-9E75-DB65-ECE5-187AC20E7FB7}"/>
              </a:ext>
            </a:extLst>
          </p:cNvPr>
          <p:cNvSpPr/>
          <p:nvPr/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0EBD4D7-2D3A-F66E-3971-E807862CAC72}"/>
              </a:ext>
            </a:extLst>
          </p:cNvPr>
          <p:cNvSpPr txBox="1"/>
          <p:nvPr/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abricot. A-bri-cot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Est-ce que j’entends le son « i » dans abricot  ?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9C64D7B-9CC0-DC25-10D2-C697E77C7BB0}"/>
              </a:ext>
            </a:extLst>
          </p:cNvPr>
          <p:cNvSpPr/>
          <p:nvPr/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15DA4D-ADD5-67ED-A3E3-E407E8C086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64C0733-E355-50EC-F4DB-1DED4962775E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D24BE76-A67C-5BAD-303B-F1336AE57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489" y="3746063"/>
            <a:ext cx="4433022" cy="32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29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B880B-86D6-6E9B-BAA4-E5CA11C10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6E6BBDD-4FD9-9CDD-7A43-996E04F93075}"/>
              </a:ext>
            </a:extLst>
          </p:cNvPr>
          <p:cNvSpPr/>
          <p:nvPr/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52FF124-31AE-0715-E657-F1CD68C0A528}"/>
              </a:ext>
            </a:extLst>
          </p:cNvPr>
          <p:cNvSpPr txBox="1"/>
          <p:nvPr/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école.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É-cole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Est-ce que j’entends le son « i » dans école  ?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056612A-1FA3-DDFA-6C35-053C41382D90}"/>
              </a:ext>
            </a:extLst>
          </p:cNvPr>
          <p:cNvSpPr/>
          <p:nvPr/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7475EC-85CA-9087-6E51-9159E3796D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F41BF06-0714-222E-CEE4-EEE316DB0461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860ECBF-DA4B-6A81-3FD5-2929697E6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2443" y="3488868"/>
            <a:ext cx="4871114" cy="35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53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205B6-EBD3-868F-088C-429E0EE39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6A2A62C-5E0B-94E6-F643-0AB57FA8BE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D23D5F-58FB-0D6C-CB09-3853A39EB24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F296C3-8963-4AD8-6ACD-83AE56C787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71B5DB32-AD4B-302F-51B3-FE828CA13C0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06984-847C-1CB8-20B6-AF57AF84D68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206" y="1111691"/>
            <a:ext cx="12094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</a:t>
            </a:r>
            <a:r>
              <a:rPr lang="fr-FR" sz="2000" b="1" i="1" dirty="0">
                <a:solidFill>
                  <a:srgbClr val="FF0000"/>
                </a:solidFill>
                <a:latin typeface="Dosis"/>
              </a:rPr>
              <a:t> les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 élèves ne disposent pas de livret,  l’activité doit être réalisée oralement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27146DB-9596-B9B3-44B7-CF1C8E33647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6223822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3209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E37B7-DD3C-40D6-3E29-0FF234F00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19B7EFF6-75DF-EC04-A8EB-F31ABAA09B6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D8858B-593C-B45C-6E10-9A2A276FA56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6E6DB01F-BBB1-E16F-C05B-A0B39BB4FBC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03953D3C-4DF8-4244-ED2D-C84EB733AF6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18986BE3-B824-0587-A9C8-BCA5F343F86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4BEFEFB9-2B83-5EAC-C378-E870862CDE0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36ADB5A-A706-B224-780C-8F92ECA287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2AB39F88-23FD-5ACD-0D72-3E39B87D2A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5855EC5-F71A-AEF1-A54D-60933A6C0AF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Allez à la page 10.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D595A65-41C6-A6FB-FB44-E0590106E2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AB7C74B-D604-5DF6-EAE9-DBC7A7F8B43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6223822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A4D7E5C7-1874-8572-125C-31CE08EBAD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5655" y="1897825"/>
            <a:ext cx="5204619" cy="753100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05B350A-EF24-EDA9-F9B1-D81FEE020A0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100458" y="5143500"/>
            <a:ext cx="5815011" cy="39348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922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0D33-1481-DEA4-90FA-73F32DDDB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0B26163-0EAC-1764-7BDD-F500CC848A43}"/>
              </a:ext>
            </a:extLst>
          </p:cNvPr>
          <p:cNvSpPr/>
          <p:nvPr/>
        </p:nvSpPr>
        <p:spPr>
          <a:xfrm>
            <a:off x="728662" y="75912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2B69F7-A5F6-1FE1-D02C-7F0549216A55}"/>
              </a:ext>
            </a:extLst>
          </p:cNvPr>
          <p:cNvSpPr txBox="1"/>
          <p:nvPr/>
        </p:nvSpPr>
        <p:spPr>
          <a:xfrm>
            <a:off x="1411357" y="61049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Exercice 3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 Je nomme l’image et je l’entoure quand j’entends « i »,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comme dans l’exemple.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5E8C4F-5290-50BE-3B02-AAF5E729A6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B65F9FD-2D65-FF82-C949-A3AFB27CD1BD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223822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A3D6E6DD-70D2-82E1-D512-9AB78112C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9944" y="2671528"/>
            <a:ext cx="10036111" cy="571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1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9C84-B759-C8ED-587C-932D3D7C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C235415D-F79D-9D71-F6F5-72D851B88506}"/>
              </a:ext>
            </a:extLst>
          </p:cNvPr>
          <p:cNvSpPr/>
          <p:nvPr/>
        </p:nvSpPr>
        <p:spPr>
          <a:xfrm>
            <a:off x="885824" y="85608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3ABFD6-3F09-8E56-56D4-BB4D448E999C}"/>
              </a:ext>
            </a:extLst>
          </p:cNvPr>
          <p:cNvSpPr txBox="1"/>
          <p:nvPr/>
        </p:nvSpPr>
        <p:spPr>
          <a:xfrm>
            <a:off x="1568519" y="764609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Exercice 3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 Correction</a:t>
            </a:r>
            <a:endParaRPr kumimoji="0" lang="fr-FR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pic>
        <p:nvPicPr>
          <p:cNvPr id="11" name="Image 10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2D237194-5949-C0D6-C200-43C958112A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3" y="764609"/>
            <a:ext cx="1411357" cy="100811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0ACE65-0CBC-5286-0E96-A8A46BBA787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23822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69372992-4D64-FA66-7D7B-A59F3D402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944" y="2671528"/>
            <a:ext cx="10036111" cy="5715233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8ADC3693-5E58-9600-95A9-97FA5887FB65}"/>
              </a:ext>
            </a:extLst>
          </p:cNvPr>
          <p:cNvSpPr/>
          <p:nvPr/>
        </p:nvSpPr>
        <p:spPr>
          <a:xfrm>
            <a:off x="1868520" y="6072186"/>
            <a:ext cx="2771775" cy="23431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8C3E4E7-D25D-4FA2-CDE1-F1506AD894B4}"/>
              </a:ext>
            </a:extLst>
          </p:cNvPr>
          <p:cNvSpPr/>
          <p:nvPr/>
        </p:nvSpPr>
        <p:spPr>
          <a:xfrm>
            <a:off x="5479597" y="3250202"/>
            <a:ext cx="2771775" cy="2721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45D8789-C700-75AA-7823-B56B0172DCD1}"/>
              </a:ext>
            </a:extLst>
          </p:cNvPr>
          <p:cNvSpPr/>
          <p:nvPr/>
        </p:nvSpPr>
        <p:spPr>
          <a:xfrm>
            <a:off x="9089992" y="6293443"/>
            <a:ext cx="2771775" cy="23431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54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96E7-F47A-4738-A2F7-8CC03751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8D9DB80-58A8-F02A-7EE1-1EA4AC42ABAD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3FD07F-E8D4-5755-DD07-E0DAAF271910}"/>
              </a:ext>
            </a:extLst>
          </p:cNvPr>
          <p:cNvSpPr txBox="1"/>
          <p:nvPr/>
        </p:nvSpPr>
        <p:spPr>
          <a:xfrm>
            <a:off x="1411357" y="710514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Activité 4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 Je lis les lettres.</a:t>
            </a:r>
            <a:endParaRPr kumimoji="0" lang="fr-FR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C971518-AD51-0AD2-16FD-F80E260D84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4BF82-7284-78D6-DB81-66CCDFFFFC4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223822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7529131-9518-1F25-AC9E-39CA544CB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81" y="3446571"/>
            <a:ext cx="12687638" cy="33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75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5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7887</TotalTime>
  <Words>1588</Words>
  <PresentationFormat>Personnalisé</PresentationFormat>
  <Paragraphs>306</Paragraphs>
  <Slides>57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57</vt:i4>
      </vt:variant>
    </vt:vector>
  </HeadingPairs>
  <TitlesOfParts>
    <vt:vector size="67" baseType="lpstr">
      <vt:lpstr>Cambria</vt:lpstr>
      <vt:lpstr>Dosis</vt:lpstr>
      <vt:lpstr>Calibri</vt:lpstr>
      <vt:lpstr>Carelia</vt:lpstr>
      <vt:lpstr>Arial</vt:lpstr>
      <vt:lpstr>Dosis Bold</vt:lpstr>
      <vt:lpstr>Calibri 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2024-11-21T22:08:48Z</dcterms:modified>
</cp:coreProperties>
</file>