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4a" ContentType="audio/mp4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  <p:sldMasterId id="2147483804" r:id="rId3"/>
  </p:sldMasterIdLst>
  <p:notesMasterIdLst>
    <p:notesMasterId r:id="rId61"/>
  </p:notesMasterIdLst>
  <p:sldIdLst>
    <p:sldId id="2134808265" r:id="rId4"/>
    <p:sldId id="2134808281" r:id="rId5"/>
    <p:sldId id="2134808266" r:id="rId6"/>
    <p:sldId id="2134808267" r:id="rId7"/>
    <p:sldId id="2134808443" r:id="rId8"/>
    <p:sldId id="2134808284" r:id="rId9"/>
    <p:sldId id="2134808438" r:id="rId10"/>
    <p:sldId id="2134808268" r:id="rId11"/>
    <p:sldId id="2134806282" r:id="rId12"/>
    <p:sldId id="2134808270" r:id="rId13"/>
    <p:sldId id="2134808271" r:id="rId14"/>
    <p:sldId id="2134808468" r:id="rId15"/>
    <p:sldId id="2134808273" r:id="rId16"/>
    <p:sldId id="2134808278" r:id="rId17"/>
    <p:sldId id="2134808469" r:id="rId18"/>
    <p:sldId id="2134808255" r:id="rId19"/>
    <p:sldId id="2134807776" r:id="rId20"/>
    <p:sldId id="2134808277" r:id="rId21"/>
    <p:sldId id="2134807000" r:id="rId22"/>
    <p:sldId id="2134808868" r:id="rId23"/>
    <p:sldId id="2134805531" r:id="rId24"/>
    <p:sldId id="2134808437" r:id="rId25"/>
    <p:sldId id="2134808866" r:id="rId26"/>
    <p:sldId id="2134808867" r:id="rId27"/>
    <p:sldId id="2134808214" r:id="rId28"/>
    <p:sldId id="2134808840" r:id="rId29"/>
    <p:sldId id="2134808445" r:id="rId30"/>
    <p:sldId id="2134806216" r:id="rId31"/>
    <p:sldId id="2134808859" r:id="rId32"/>
    <p:sldId id="2134808860" r:id="rId33"/>
    <p:sldId id="2134808861" r:id="rId34"/>
    <p:sldId id="2134808862" r:id="rId35"/>
    <p:sldId id="2134808863" r:id="rId36"/>
    <p:sldId id="2134808864" r:id="rId37"/>
    <p:sldId id="2134808183" r:id="rId38"/>
    <p:sldId id="2134808184" r:id="rId39"/>
    <p:sldId id="2134808185" r:id="rId40"/>
    <p:sldId id="2134808186" r:id="rId41"/>
    <p:sldId id="2134808870" r:id="rId42"/>
    <p:sldId id="2134808871" r:id="rId43"/>
    <p:sldId id="2134808865" r:id="rId44"/>
    <p:sldId id="2134808446" r:id="rId45"/>
    <p:sldId id="2134805828" r:id="rId46"/>
    <p:sldId id="2134805537" r:id="rId47"/>
    <p:sldId id="2134808467" r:id="rId48"/>
    <p:sldId id="2134808466" r:id="rId49"/>
    <p:sldId id="2134808465" r:id="rId50"/>
    <p:sldId id="2134808872" r:id="rId51"/>
    <p:sldId id="2134808873" r:id="rId52"/>
    <p:sldId id="2134808455" r:id="rId53"/>
    <p:sldId id="2134808456" r:id="rId54"/>
    <p:sldId id="2134807371" r:id="rId55"/>
    <p:sldId id="2134807372" r:id="rId56"/>
    <p:sldId id="2134807759" r:id="rId57"/>
    <p:sldId id="2134808805" r:id="rId58"/>
    <p:sldId id="2134808775" r:id="rId59"/>
    <p:sldId id="2134808251" r:id="rId60"/>
  </p:sldIdLst>
  <p:sldSz cx="13716000" cy="10287000"/>
  <p:notesSz cx="6858000" cy="9144000"/>
  <p:embeddedFontLst>
    <p:embeddedFont>
      <p:font typeface="Cambria" panose="02040503050406030204" pitchFamily="18" charset="0"/>
      <p:regular r:id="rId62"/>
      <p:bold r:id="rId63"/>
      <p:italic r:id="rId64"/>
      <p:boldItalic r:id="rId65"/>
    </p:embeddedFont>
    <p:embeddedFont>
      <p:font typeface="Carelia" panose="020B0604020202020204" charset="0"/>
      <p:regular r:id="rId66"/>
    </p:embeddedFont>
    <p:embeddedFont>
      <p:font typeface="Dosis" pitchFamily="2" charset="0"/>
      <p:regular r:id="rId67"/>
      <p:bold r:id="rId68"/>
    </p:embeddedFont>
    <p:embeddedFont>
      <p:font typeface="Dosis Bold" charset="0"/>
      <p:regular r:id="rId69"/>
      <p:bold r:id="rId70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5"/>
    <a:srgbClr val="426C7C"/>
    <a:srgbClr val="106584"/>
    <a:srgbClr val="7F7F7F"/>
    <a:srgbClr val="F2F2F2"/>
    <a:srgbClr val="E46C0A"/>
    <a:srgbClr val="FDEADA"/>
    <a:srgbClr val="FFFFFF"/>
    <a:srgbClr val="DCE6F2"/>
    <a:srgbClr val="63A2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421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18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font" Target="fonts/font2.fntdata"/><Relationship Id="rId68" Type="http://schemas.openxmlformats.org/officeDocument/2006/relationships/font" Target="fonts/font7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font" Target="fonts/font5.fntdata"/><Relationship Id="rId74" Type="http://schemas.openxmlformats.org/officeDocument/2006/relationships/tableStyles" Target="tableStyles.xml"/><Relationship Id="rId5" Type="http://schemas.openxmlformats.org/officeDocument/2006/relationships/slide" Target="slides/slide2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font" Target="fonts/font3.fntdata"/><Relationship Id="rId69" Type="http://schemas.openxmlformats.org/officeDocument/2006/relationships/font" Target="fonts/font8.fntdata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font" Target="fonts/font6.fntdata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font" Target="fonts/font1.fntdata"/><Relationship Id="rId7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font" Target="fonts/font4.fntdata"/><Relationship Id="rId73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" Type="http://schemas.openxmlformats.org/officeDocument/2006/relationships/slide" Target="slides/slide4.xml"/><Relationship Id="rId7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21/11/2024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56658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8587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6231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22576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46619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875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067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20832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2563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27105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109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11/21/2024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320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6.svg"/><Relationship Id="rId3" Type="http://schemas.openxmlformats.org/officeDocument/2006/relationships/tags" Target="../tags/tag3.xml"/><Relationship Id="rId21" Type="http://schemas.openxmlformats.org/officeDocument/2006/relationships/image" Target="../media/image9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5.png"/><Relationship Id="rId2" Type="http://schemas.openxmlformats.org/officeDocument/2006/relationships/tags" Target="../tags/tag2.xml"/><Relationship Id="rId16" Type="http://schemas.openxmlformats.org/officeDocument/2006/relationships/image" Target="../media/image4.svg"/><Relationship Id="rId20" Type="http://schemas.openxmlformats.org/officeDocument/2006/relationships/image" Target="../media/image8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3.png"/><Relationship Id="rId10" Type="http://schemas.openxmlformats.org/officeDocument/2006/relationships/tags" Target="../tags/tag10.xml"/><Relationship Id="rId19" Type="http://schemas.openxmlformats.org/officeDocument/2006/relationships/image" Target="../media/image7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04.xml"/><Relationship Id="rId7" Type="http://schemas.openxmlformats.org/officeDocument/2006/relationships/image" Target="../media/image2.jpeg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06.xml"/><Relationship Id="rId10" Type="http://schemas.openxmlformats.org/officeDocument/2006/relationships/image" Target="../media/image5.png"/><Relationship Id="rId4" Type="http://schemas.openxmlformats.org/officeDocument/2006/relationships/tags" Target="../tags/tag105.xml"/><Relationship Id="rId9" Type="http://schemas.openxmlformats.org/officeDocument/2006/relationships/image" Target="../media/image4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09.xml"/><Relationship Id="rId7" Type="http://schemas.openxmlformats.org/officeDocument/2006/relationships/tags" Target="../tags/tag113.xml"/><Relationship Id="rId12" Type="http://schemas.openxmlformats.org/officeDocument/2006/relationships/image" Target="../media/image33.png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tags" Target="../tags/tag112.xml"/><Relationship Id="rId11" Type="http://schemas.openxmlformats.org/officeDocument/2006/relationships/image" Target="../media/image13.svg"/><Relationship Id="rId5" Type="http://schemas.openxmlformats.org/officeDocument/2006/relationships/tags" Target="../tags/tag111.xml"/><Relationship Id="rId10" Type="http://schemas.openxmlformats.org/officeDocument/2006/relationships/image" Target="../media/image12.png"/><Relationship Id="rId4" Type="http://schemas.openxmlformats.org/officeDocument/2006/relationships/tags" Target="../tags/tag110.xml"/><Relationship Id="rId9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21.xml"/><Relationship Id="rId13" Type="http://schemas.openxmlformats.org/officeDocument/2006/relationships/image" Target="../media/image13.svg"/><Relationship Id="rId3" Type="http://schemas.openxmlformats.org/officeDocument/2006/relationships/tags" Target="../tags/tag116.xml"/><Relationship Id="rId7" Type="http://schemas.openxmlformats.org/officeDocument/2006/relationships/tags" Target="../tags/tag120.xml"/><Relationship Id="rId12" Type="http://schemas.openxmlformats.org/officeDocument/2006/relationships/image" Target="../media/image12.png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tags" Target="../tags/tag119.xml"/><Relationship Id="rId11" Type="http://schemas.openxmlformats.org/officeDocument/2006/relationships/image" Target="../media/image2.jpeg"/><Relationship Id="rId5" Type="http://schemas.openxmlformats.org/officeDocument/2006/relationships/tags" Target="../tags/tag118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17.xml"/><Relationship Id="rId9" Type="http://schemas.openxmlformats.org/officeDocument/2006/relationships/tags" Target="../tags/tag12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125.xml"/><Relationship Id="rId7" Type="http://schemas.openxmlformats.org/officeDocument/2006/relationships/image" Target="../media/image2.jpeg"/><Relationship Id="rId2" Type="http://schemas.openxmlformats.org/officeDocument/2006/relationships/tags" Target="../tags/tag124.xml"/><Relationship Id="rId1" Type="http://schemas.openxmlformats.org/officeDocument/2006/relationships/tags" Target="../tags/tag123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127.xml"/><Relationship Id="rId10" Type="http://schemas.openxmlformats.org/officeDocument/2006/relationships/image" Target="../media/image5.png"/><Relationship Id="rId4" Type="http://schemas.openxmlformats.org/officeDocument/2006/relationships/tags" Target="../tags/tag126.xml"/><Relationship Id="rId9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40.xml"/><Relationship Id="rId18" Type="http://schemas.openxmlformats.org/officeDocument/2006/relationships/tags" Target="../tags/tag145.xml"/><Relationship Id="rId26" Type="http://schemas.openxmlformats.org/officeDocument/2006/relationships/tags" Target="../tags/tag153.xml"/><Relationship Id="rId3" Type="http://schemas.openxmlformats.org/officeDocument/2006/relationships/tags" Target="../tags/tag130.xml"/><Relationship Id="rId21" Type="http://schemas.openxmlformats.org/officeDocument/2006/relationships/tags" Target="../tags/tag148.xml"/><Relationship Id="rId7" Type="http://schemas.openxmlformats.org/officeDocument/2006/relationships/tags" Target="../tags/tag134.xml"/><Relationship Id="rId12" Type="http://schemas.openxmlformats.org/officeDocument/2006/relationships/tags" Target="../tags/tag139.xml"/><Relationship Id="rId17" Type="http://schemas.openxmlformats.org/officeDocument/2006/relationships/tags" Target="../tags/tag144.xml"/><Relationship Id="rId25" Type="http://schemas.openxmlformats.org/officeDocument/2006/relationships/tags" Target="../tags/tag152.xml"/><Relationship Id="rId33" Type="http://schemas.openxmlformats.org/officeDocument/2006/relationships/image" Target="../media/image13.svg"/><Relationship Id="rId2" Type="http://schemas.openxmlformats.org/officeDocument/2006/relationships/tags" Target="../tags/tag129.xml"/><Relationship Id="rId16" Type="http://schemas.openxmlformats.org/officeDocument/2006/relationships/tags" Target="../tags/tag143.xml"/><Relationship Id="rId20" Type="http://schemas.openxmlformats.org/officeDocument/2006/relationships/tags" Target="../tags/tag147.xml"/><Relationship Id="rId29" Type="http://schemas.openxmlformats.org/officeDocument/2006/relationships/tags" Target="../tags/tag156.xml"/><Relationship Id="rId1" Type="http://schemas.openxmlformats.org/officeDocument/2006/relationships/tags" Target="../tags/tag128.xml"/><Relationship Id="rId6" Type="http://schemas.openxmlformats.org/officeDocument/2006/relationships/tags" Target="../tags/tag133.xml"/><Relationship Id="rId11" Type="http://schemas.openxmlformats.org/officeDocument/2006/relationships/tags" Target="../tags/tag138.xml"/><Relationship Id="rId24" Type="http://schemas.openxmlformats.org/officeDocument/2006/relationships/tags" Target="../tags/tag151.xml"/><Relationship Id="rId32" Type="http://schemas.openxmlformats.org/officeDocument/2006/relationships/image" Target="../media/image12.png"/><Relationship Id="rId5" Type="http://schemas.openxmlformats.org/officeDocument/2006/relationships/tags" Target="../tags/tag132.xml"/><Relationship Id="rId15" Type="http://schemas.openxmlformats.org/officeDocument/2006/relationships/tags" Target="../tags/tag142.xml"/><Relationship Id="rId23" Type="http://schemas.openxmlformats.org/officeDocument/2006/relationships/tags" Target="../tags/tag150.xml"/><Relationship Id="rId28" Type="http://schemas.openxmlformats.org/officeDocument/2006/relationships/tags" Target="../tags/tag155.xml"/><Relationship Id="rId10" Type="http://schemas.openxmlformats.org/officeDocument/2006/relationships/tags" Target="../tags/tag137.xml"/><Relationship Id="rId19" Type="http://schemas.openxmlformats.org/officeDocument/2006/relationships/tags" Target="../tags/tag146.xml"/><Relationship Id="rId31" Type="http://schemas.openxmlformats.org/officeDocument/2006/relationships/image" Target="../media/image2.jpeg"/><Relationship Id="rId4" Type="http://schemas.openxmlformats.org/officeDocument/2006/relationships/tags" Target="../tags/tag131.xml"/><Relationship Id="rId9" Type="http://schemas.openxmlformats.org/officeDocument/2006/relationships/tags" Target="../tags/tag136.xml"/><Relationship Id="rId14" Type="http://schemas.openxmlformats.org/officeDocument/2006/relationships/tags" Target="../tags/tag141.xml"/><Relationship Id="rId22" Type="http://schemas.openxmlformats.org/officeDocument/2006/relationships/tags" Target="../tags/tag149.xml"/><Relationship Id="rId27" Type="http://schemas.openxmlformats.org/officeDocument/2006/relationships/tags" Target="../tags/tag154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159.xml"/><Relationship Id="rId7" Type="http://schemas.openxmlformats.org/officeDocument/2006/relationships/image" Target="../media/image2.jpeg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35.png"/><Relationship Id="rId5" Type="http://schemas.openxmlformats.org/officeDocument/2006/relationships/tags" Target="../tags/tag161.xml"/><Relationship Id="rId10" Type="http://schemas.openxmlformats.org/officeDocument/2006/relationships/image" Target="../media/image34.png"/><Relationship Id="rId4" Type="http://schemas.openxmlformats.org/officeDocument/2006/relationships/tags" Target="../tags/tag160.xml"/><Relationship Id="rId9" Type="http://schemas.openxmlformats.org/officeDocument/2006/relationships/image" Target="../media/image13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16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.svg"/><Relationship Id="rId2" Type="http://schemas.openxmlformats.org/officeDocument/2006/relationships/tags" Target="../tags/tag163.xml"/><Relationship Id="rId1" Type="http://schemas.openxmlformats.org/officeDocument/2006/relationships/tags" Target="../tags/tag162.xml"/><Relationship Id="rId6" Type="http://schemas.openxmlformats.org/officeDocument/2006/relationships/tags" Target="../tags/tag167.xml"/><Relationship Id="rId11" Type="http://schemas.openxmlformats.org/officeDocument/2006/relationships/image" Target="../media/image5.png"/><Relationship Id="rId5" Type="http://schemas.openxmlformats.org/officeDocument/2006/relationships/tags" Target="../tags/tag166.xml"/><Relationship Id="rId10" Type="http://schemas.openxmlformats.org/officeDocument/2006/relationships/image" Target="../media/image4.svg"/><Relationship Id="rId4" Type="http://schemas.openxmlformats.org/officeDocument/2006/relationships/tags" Target="../tags/tag165.xml"/><Relationship Id="rId9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5.xml"/><Relationship Id="rId13" Type="http://schemas.openxmlformats.org/officeDocument/2006/relationships/image" Target="../media/image2.jpeg"/><Relationship Id="rId18" Type="http://schemas.openxmlformats.org/officeDocument/2006/relationships/image" Target="../media/image38.png"/><Relationship Id="rId3" Type="http://schemas.openxmlformats.org/officeDocument/2006/relationships/tags" Target="../tags/tag170.xml"/><Relationship Id="rId7" Type="http://schemas.openxmlformats.org/officeDocument/2006/relationships/tags" Target="../tags/tag174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37.svg"/><Relationship Id="rId2" Type="http://schemas.openxmlformats.org/officeDocument/2006/relationships/tags" Target="../tags/tag169.xml"/><Relationship Id="rId16" Type="http://schemas.openxmlformats.org/officeDocument/2006/relationships/image" Target="../media/image36.png"/><Relationship Id="rId1" Type="http://schemas.openxmlformats.org/officeDocument/2006/relationships/tags" Target="../tags/tag168.xml"/><Relationship Id="rId6" Type="http://schemas.openxmlformats.org/officeDocument/2006/relationships/tags" Target="../tags/tag173.xml"/><Relationship Id="rId11" Type="http://schemas.openxmlformats.org/officeDocument/2006/relationships/tags" Target="../tags/tag178.xml"/><Relationship Id="rId5" Type="http://schemas.openxmlformats.org/officeDocument/2006/relationships/tags" Target="../tags/tag172.xml"/><Relationship Id="rId15" Type="http://schemas.openxmlformats.org/officeDocument/2006/relationships/image" Target="../media/image26.svg"/><Relationship Id="rId10" Type="http://schemas.openxmlformats.org/officeDocument/2006/relationships/tags" Target="../tags/tag177.xml"/><Relationship Id="rId4" Type="http://schemas.openxmlformats.org/officeDocument/2006/relationships/tags" Target="../tags/tag171.xml"/><Relationship Id="rId9" Type="http://schemas.openxmlformats.org/officeDocument/2006/relationships/tags" Target="../tags/tag176.xml"/><Relationship Id="rId1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86.xml"/><Relationship Id="rId13" Type="http://schemas.openxmlformats.org/officeDocument/2006/relationships/image" Target="../media/image39.png"/><Relationship Id="rId3" Type="http://schemas.openxmlformats.org/officeDocument/2006/relationships/tags" Target="../tags/tag181.xml"/><Relationship Id="rId7" Type="http://schemas.openxmlformats.org/officeDocument/2006/relationships/tags" Target="../tags/tag185.xml"/><Relationship Id="rId12" Type="http://schemas.openxmlformats.org/officeDocument/2006/relationships/image" Target="../media/image16.svg"/><Relationship Id="rId2" Type="http://schemas.openxmlformats.org/officeDocument/2006/relationships/tags" Target="../tags/tag180.xml"/><Relationship Id="rId1" Type="http://schemas.openxmlformats.org/officeDocument/2006/relationships/tags" Target="../tags/tag179.xml"/><Relationship Id="rId6" Type="http://schemas.openxmlformats.org/officeDocument/2006/relationships/tags" Target="../tags/tag184.xml"/><Relationship Id="rId11" Type="http://schemas.openxmlformats.org/officeDocument/2006/relationships/image" Target="../media/image15.png"/><Relationship Id="rId5" Type="http://schemas.openxmlformats.org/officeDocument/2006/relationships/tags" Target="../tags/tag183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82.xml"/><Relationship Id="rId9" Type="http://schemas.openxmlformats.org/officeDocument/2006/relationships/tags" Target="../tags/tag18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tags" Target="../tags/tag190.xml"/><Relationship Id="rId7" Type="http://schemas.openxmlformats.org/officeDocument/2006/relationships/image" Target="../media/image24.png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5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4.svg"/><Relationship Id="rId2" Type="http://schemas.openxmlformats.org/officeDocument/2006/relationships/tags" Target="../tags/tag14.xml"/><Relationship Id="rId16" Type="http://schemas.openxmlformats.org/officeDocument/2006/relationships/image" Target="../media/image11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3.png"/><Relationship Id="rId5" Type="http://schemas.openxmlformats.org/officeDocument/2006/relationships/tags" Target="../tags/tag17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tags" Target="../tags/tag193.xml"/><Relationship Id="rId7" Type="http://schemas.openxmlformats.org/officeDocument/2006/relationships/image" Target="../media/image24.png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196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95.xml"/><Relationship Id="rId1" Type="http://schemas.openxmlformats.org/officeDocument/2006/relationships/tags" Target="../tags/tag194.xml"/><Relationship Id="rId6" Type="http://schemas.openxmlformats.org/officeDocument/2006/relationships/tags" Target="../tags/tag199.xml"/><Relationship Id="rId11" Type="http://schemas.openxmlformats.org/officeDocument/2006/relationships/image" Target="../media/image42.png"/><Relationship Id="rId5" Type="http://schemas.openxmlformats.org/officeDocument/2006/relationships/tags" Target="../tags/tag198.xml"/><Relationship Id="rId10" Type="http://schemas.openxmlformats.org/officeDocument/2006/relationships/image" Target="../media/image30.png"/><Relationship Id="rId4" Type="http://schemas.openxmlformats.org/officeDocument/2006/relationships/tags" Target="../tags/tag197.xml"/><Relationship Id="rId9" Type="http://schemas.openxmlformats.org/officeDocument/2006/relationships/image" Target="../media/image16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07.xml"/><Relationship Id="rId13" Type="http://schemas.openxmlformats.org/officeDocument/2006/relationships/image" Target="../media/image16.svg"/><Relationship Id="rId3" Type="http://schemas.openxmlformats.org/officeDocument/2006/relationships/tags" Target="../tags/tag202.xml"/><Relationship Id="rId7" Type="http://schemas.openxmlformats.org/officeDocument/2006/relationships/tags" Target="../tags/tag206.xml"/><Relationship Id="rId12" Type="http://schemas.openxmlformats.org/officeDocument/2006/relationships/image" Target="../media/image15.png"/><Relationship Id="rId2" Type="http://schemas.openxmlformats.org/officeDocument/2006/relationships/tags" Target="../tags/tag201.xml"/><Relationship Id="rId1" Type="http://schemas.openxmlformats.org/officeDocument/2006/relationships/tags" Target="../tags/tag200.xml"/><Relationship Id="rId6" Type="http://schemas.openxmlformats.org/officeDocument/2006/relationships/tags" Target="../tags/tag205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04.xml"/><Relationship Id="rId10" Type="http://schemas.openxmlformats.org/officeDocument/2006/relationships/tags" Target="../tags/tag209.xml"/><Relationship Id="rId4" Type="http://schemas.openxmlformats.org/officeDocument/2006/relationships/tags" Target="../tags/tag203.xml"/><Relationship Id="rId9" Type="http://schemas.openxmlformats.org/officeDocument/2006/relationships/tags" Target="../tags/tag208.xml"/><Relationship Id="rId1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212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11.xml"/><Relationship Id="rId1" Type="http://schemas.openxmlformats.org/officeDocument/2006/relationships/tags" Target="../tags/tag210.xml"/><Relationship Id="rId6" Type="http://schemas.openxmlformats.org/officeDocument/2006/relationships/tags" Target="../tags/tag215.xml"/><Relationship Id="rId11" Type="http://schemas.openxmlformats.org/officeDocument/2006/relationships/image" Target="../media/image42.png"/><Relationship Id="rId5" Type="http://schemas.openxmlformats.org/officeDocument/2006/relationships/tags" Target="../tags/tag214.xml"/><Relationship Id="rId10" Type="http://schemas.openxmlformats.org/officeDocument/2006/relationships/image" Target="../media/image30.png"/><Relationship Id="rId4" Type="http://schemas.openxmlformats.org/officeDocument/2006/relationships/tags" Target="../tags/tag213.xml"/><Relationship Id="rId9" Type="http://schemas.openxmlformats.org/officeDocument/2006/relationships/image" Target="../media/image16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23.xml"/><Relationship Id="rId13" Type="http://schemas.openxmlformats.org/officeDocument/2006/relationships/image" Target="../media/image16.svg"/><Relationship Id="rId3" Type="http://schemas.openxmlformats.org/officeDocument/2006/relationships/tags" Target="../tags/tag218.xml"/><Relationship Id="rId7" Type="http://schemas.openxmlformats.org/officeDocument/2006/relationships/tags" Target="../tags/tag222.xml"/><Relationship Id="rId12" Type="http://schemas.openxmlformats.org/officeDocument/2006/relationships/image" Target="../media/image15.png"/><Relationship Id="rId2" Type="http://schemas.openxmlformats.org/officeDocument/2006/relationships/tags" Target="../tags/tag217.xml"/><Relationship Id="rId1" Type="http://schemas.openxmlformats.org/officeDocument/2006/relationships/tags" Target="../tags/tag216.xml"/><Relationship Id="rId6" Type="http://schemas.openxmlformats.org/officeDocument/2006/relationships/tags" Target="../tags/tag221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20.xml"/><Relationship Id="rId10" Type="http://schemas.openxmlformats.org/officeDocument/2006/relationships/tags" Target="../tags/tag225.xml"/><Relationship Id="rId4" Type="http://schemas.openxmlformats.org/officeDocument/2006/relationships/tags" Target="../tags/tag219.xml"/><Relationship Id="rId9" Type="http://schemas.openxmlformats.org/officeDocument/2006/relationships/tags" Target="../tags/tag224.xml"/><Relationship Id="rId1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233.xml"/><Relationship Id="rId13" Type="http://schemas.openxmlformats.org/officeDocument/2006/relationships/image" Target="../media/image16.svg"/><Relationship Id="rId3" Type="http://schemas.openxmlformats.org/officeDocument/2006/relationships/tags" Target="../tags/tag228.xml"/><Relationship Id="rId7" Type="http://schemas.openxmlformats.org/officeDocument/2006/relationships/tags" Target="../tags/tag232.xml"/><Relationship Id="rId12" Type="http://schemas.openxmlformats.org/officeDocument/2006/relationships/image" Target="../media/image15.png"/><Relationship Id="rId2" Type="http://schemas.openxmlformats.org/officeDocument/2006/relationships/tags" Target="../tags/tag227.xml"/><Relationship Id="rId1" Type="http://schemas.openxmlformats.org/officeDocument/2006/relationships/tags" Target="../tags/tag226.xml"/><Relationship Id="rId6" Type="http://schemas.openxmlformats.org/officeDocument/2006/relationships/tags" Target="../tags/tag231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30.xml"/><Relationship Id="rId10" Type="http://schemas.openxmlformats.org/officeDocument/2006/relationships/tags" Target="../tags/tag235.xml"/><Relationship Id="rId4" Type="http://schemas.openxmlformats.org/officeDocument/2006/relationships/tags" Target="../tags/tag229.xml"/><Relationship Id="rId9" Type="http://schemas.openxmlformats.org/officeDocument/2006/relationships/tags" Target="../tags/tag234.xml"/><Relationship Id="rId14" Type="http://schemas.openxmlformats.org/officeDocument/2006/relationships/image" Target="../media/image44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41.xml"/><Relationship Id="rId3" Type="http://schemas.microsoft.com/office/2007/relationships/media" Target="../media/media1.mp4"/><Relationship Id="rId7" Type="http://schemas.openxmlformats.org/officeDocument/2006/relationships/tags" Target="../tags/tag240.xml"/><Relationship Id="rId2" Type="http://schemas.openxmlformats.org/officeDocument/2006/relationships/video" Target="NULL" TargetMode="External"/><Relationship Id="rId1" Type="http://schemas.openxmlformats.org/officeDocument/2006/relationships/tags" Target="../tags/tag236.xml"/><Relationship Id="rId6" Type="http://schemas.openxmlformats.org/officeDocument/2006/relationships/tags" Target="../tags/tag239.xml"/><Relationship Id="rId5" Type="http://schemas.openxmlformats.org/officeDocument/2006/relationships/tags" Target="../tags/tag238.xml"/><Relationship Id="rId10" Type="http://schemas.openxmlformats.org/officeDocument/2006/relationships/image" Target="../media/image45.png"/><Relationship Id="rId4" Type="http://schemas.openxmlformats.org/officeDocument/2006/relationships/tags" Target="../tags/tag237.xml"/><Relationship Id="rId9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244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6.svg"/><Relationship Id="rId2" Type="http://schemas.openxmlformats.org/officeDocument/2006/relationships/tags" Target="../tags/tag243.xml"/><Relationship Id="rId1" Type="http://schemas.openxmlformats.org/officeDocument/2006/relationships/tags" Target="../tags/tag242.xml"/><Relationship Id="rId6" Type="http://schemas.openxmlformats.org/officeDocument/2006/relationships/tags" Target="../tags/tag247.xml"/><Relationship Id="rId11" Type="http://schemas.openxmlformats.org/officeDocument/2006/relationships/image" Target="../media/image5.png"/><Relationship Id="rId5" Type="http://schemas.openxmlformats.org/officeDocument/2006/relationships/tags" Target="../tags/tag246.xml"/><Relationship Id="rId10" Type="http://schemas.openxmlformats.org/officeDocument/2006/relationships/image" Target="../media/image4.svg"/><Relationship Id="rId4" Type="http://schemas.openxmlformats.org/officeDocument/2006/relationships/tags" Target="../tags/tag245.xml"/><Relationship Id="rId9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255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37.svg"/><Relationship Id="rId3" Type="http://schemas.openxmlformats.org/officeDocument/2006/relationships/tags" Target="../tags/tag250.xml"/><Relationship Id="rId7" Type="http://schemas.openxmlformats.org/officeDocument/2006/relationships/tags" Target="../tags/tag254.xml"/><Relationship Id="rId12" Type="http://schemas.openxmlformats.org/officeDocument/2006/relationships/tags" Target="../tags/tag259.xml"/><Relationship Id="rId17" Type="http://schemas.openxmlformats.org/officeDocument/2006/relationships/image" Target="../media/image36.png"/><Relationship Id="rId2" Type="http://schemas.openxmlformats.org/officeDocument/2006/relationships/tags" Target="../tags/tag249.xml"/><Relationship Id="rId16" Type="http://schemas.openxmlformats.org/officeDocument/2006/relationships/image" Target="../media/image26.svg"/><Relationship Id="rId1" Type="http://schemas.openxmlformats.org/officeDocument/2006/relationships/tags" Target="../tags/tag248.xml"/><Relationship Id="rId6" Type="http://schemas.openxmlformats.org/officeDocument/2006/relationships/tags" Target="../tags/tag253.xml"/><Relationship Id="rId11" Type="http://schemas.openxmlformats.org/officeDocument/2006/relationships/tags" Target="../tags/tag258.xml"/><Relationship Id="rId5" Type="http://schemas.openxmlformats.org/officeDocument/2006/relationships/tags" Target="../tags/tag252.xml"/><Relationship Id="rId15" Type="http://schemas.openxmlformats.org/officeDocument/2006/relationships/image" Target="../media/image12.png"/><Relationship Id="rId10" Type="http://schemas.openxmlformats.org/officeDocument/2006/relationships/tags" Target="../tags/tag257.xml"/><Relationship Id="rId19" Type="http://schemas.openxmlformats.org/officeDocument/2006/relationships/image" Target="../media/image38.png"/><Relationship Id="rId4" Type="http://schemas.openxmlformats.org/officeDocument/2006/relationships/tags" Target="../tags/tag251.xml"/><Relationship Id="rId9" Type="http://schemas.openxmlformats.org/officeDocument/2006/relationships/tags" Target="../tags/tag256.xml"/><Relationship Id="rId14" Type="http://schemas.openxmlformats.org/officeDocument/2006/relationships/image" Target="../media/image2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267.xml"/><Relationship Id="rId13" Type="http://schemas.openxmlformats.org/officeDocument/2006/relationships/image" Target="../media/image15.png"/><Relationship Id="rId3" Type="http://schemas.openxmlformats.org/officeDocument/2006/relationships/tags" Target="../tags/tag262.xml"/><Relationship Id="rId7" Type="http://schemas.openxmlformats.org/officeDocument/2006/relationships/tags" Target="../tags/tag266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48.png"/><Relationship Id="rId2" Type="http://schemas.openxmlformats.org/officeDocument/2006/relationships/tags" Target="../tags/tag261.xml"/><Relationship Id="rId16" Type="http://schemas.openxmlformats.org/officeDocument/2006/relationships/image" Target="../media/image47.PNG"/><Relationship Id="rId1" Type="http://schemas.openxmlformats.org/officeDocument/2006/relationships/tags" Target="../tags/tag260.xml"/><Relationship Id="rId6" Type="http://schemas.openxmlformats.org/officeDocument/2006/relationships/tags" Target="../tags/tag265.xml"/><Relationship Id="rId11" Type="http://schemas.openxmlformats.org/officeDocument/2006/relationships/tags" Target="../tags/tag270.xml"/><Relationship Id="rId5" Type="http://schemas.openxmlformats.org/officeDocument/2006/relationships/tags" Target="../tags/tag264.xml"/><Relationship Id="rId15" Type="http://schemas.openxmlformats.org/officeDocument/2006/relationships/image" Target="../media/image46.png"/><Relationship Id="rId10" Type="http://schemas.openxmlformats.org/officeDocument/2006/relationships/tags" Target="../tags/tag269.xml"/><Relationship Id="rId4" Type="http://schemas.openxmlformats.org/officeDocument/2006/relationships/tags" Target="../tags/tag263.xml"/><Relationship Id="rId9" Type="http://schemas.openxmlformats.org/officeDocument/2006/relationships/tags" Target="../tags/tag268.xml"/><Relationship Id="rId14" Type="http://schemas.openxmlformats.org/officeDocument/2006/relationships/image" Target="../media/image1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3.xml"/><Relationship Id="rId7" Type="http://schemas.openxmlformats.org/officeDocument/2006/relationships/image" Target="../media/image2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25.xml"/><Relationship Id="rId10" Type="http://schemas.openxmlformats.org/officeDocument/2006/relationships/image" Target="../media/image5.png"/><Relationship Id="rId4" Type="http://schemas.openxmlformats.org/officeDocument/2006/relationships/tags" Target="../tags/tag24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276.xml"/><Relationship Id="rId13" Type="http://schemas.openxmlformats.org/officeDocument/2006/relationships/tags" Target="../tags/tag281.xml"/><Relationship Id="rId18" Type="http://schemas.openxmlformats.org/officeDocument/2006/relationships/image" Target="../media/image48.png"/><Relationship Id="rId3" Type="http://schemas.openxmlformats.org/officeDocument/2006/relationships/tags" Target="../tags/tag273.xml"/><Relationship Id="rId7" Type="http://schemas.openxmlformats.org/officeDocument/2006/relationships/audio" Target="../media/media2.m4a"/><Relationship Id="rId12" Type="http://schemas.openxmlformats.org/officeDocument/2006/relationships/tags" Target="../tags/tag280.xml"/><Relationship Id="rId17" Type="http://schemas.openxmlformats.org/officeDocument/2006/relationships/image" Target="../media/image47.PNG"/><Relationship Id="rId2" Type="http://schemas.openxmlformats.org/officeDocument/2006/relationships/tags" Target="../tags/tag272.xml"/><Relationship Id="rId16" Type="http://schemas.openxmlformats.org/officeDocument/2006/relationships/image" Target="../media/image46.png"/><Relationship Id="rId1" Type="http://schemas.openxmlformats.org/officeDocument/2006/relationships/tags" Target="../tags/tag271.xml"/><Relationship Id="rId6" Type="http://schemas.microsoft.com/office/2007/relationships/media" Target="../media/media2.m4a"/><Relationship Id="rId11" Type="http://schemas.openxmlformats.org/officeDocument/2006/relationships/tags" Target="../tags/tag279.xml"/><Relationship Id="rId5" Type="http://schemas.openxmlformats.org/officeDocument/2006/relationships/tags" Target="../tags/tag275.xml"/><Relationship Id="rId15" Type="http://schemas.openxmlformats.org/officeDocument/2006/relationships/slideLayout" Target="../slideLayouts/slideLayout29.xml"/><Relationship Id="rId10" Type="http://schemas.openxmlformats.org/officeDocument/2006/relationships/tags" Target="../tags/tag278.xml"/><Relationship Id="rId19" Type="http://schemas.openxmlformats.org/officeDocument/2006/relationships/image" Target="../media/image49.png"/><Relationship Id="rId4" Type="http://schemas.openxmlformats.org/officeDocument/2006/relationships/tags" Target="../tags/tag274.xml"/><Relationship Id="rId9" Type="http://schemas.openxmlformats.org/officeDocument/2006/relationships/tags" Target="../tags/tag277.xml"/><Relationship Id="rId14" Type="http://schemas.openxmlformats.org/officeDocument/2006/relationships/tags" Target="../tags/tag28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290.xml"/><Relationship Id="rId13" Type="http://schemas.openxmlformats.org/officeDocument/2006/relationships/image" Target="../media/image16.svg"/><Relationship Id="rId3" Type="http://schemas.openxmlformats.org/officeDocument/2006/relationships/tags" Target="../tags/tag285.xml"/><Relationship Id="rId7" Type="http://schemas.openxmlformats.org/officeDocument/2006/relationships/tags" Target="../tags/tag289.xml"/><Relationship Id="rId12" Type="http://schemas.openxmlformats.org/officeDocument/2006/relationships/image" Target="../media/image15.png"/><Relationship Id="rId2" Type="http://schemas.openxmlformats.org/officeDocument/2006/relationships/tags" Target="../tags/tag284.xml"/><Relationship Id="rId1" Type="http://schemas.openxmlformats.org/officeDocument/2006/relationships/tags" Target="../tags/tag283.xml"/><Relationship Id="rId6" Type="http://schemas.openxmlformats.org/officeDocument/2006/relationships/tags" Target="../tags/tag288.xml"/><Relationship Id="rId11" Type="http://schemas.openxmlformats.org/officeDocument/2006/relationships/slideLayout" Target="../slideLayouts/slideLayout29.xml"/><Relationship Id="rId5" Type="http://schemas.openxmlformats.org/officeDocument/2006/relationships/tags" Target="../tags/tag287.xml"/><Relationship Id="rId10" Type="http://schemas.openxmlformats.org/officeDocument/2006/relationships/tags" Target="../tags/tag292.xml"/><Relationship Id="rId4" Type="http://schemas.openxmlformats.org/officeDocument/2006/relationships/tags" Target="../tags/tag286.xml"/><Relationship Id="rId9" Type="http://schemas.openxmlformats.org/officeDocument/2006/relationships/tags" Target="../tags/tag291.xml"/><Relationship Id="rId14" Type="http://schemas.openxmlformats.org/officeDocument/2006/relationships/image" Target="../media/image50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298.xml"/><Relationship Id="rId13" Type="http://schemas.openxmlformats.org/officeDocument/2006/relationships/tags" Target="../tags/tag303.xml"/><Relationship Id="rId18" Type="http://schemas.openxmlformats.org/officeDocument/2006/relationships/image" Target="../media/image48.png"/><Relationship Id="rId3" Type="http://schemas.openxmlformats.org/officeDocument/2006/relationships/tags" Target="../tags/tag295.xml"/><Relationship Id="rId7" Type="http://schemas.openxmlformats.org/officeDocument/2006/relationships/audio" Target="../media/media2.m4a"/><Relationship Id="rId12" Type="http://schemas.openxmlformats.org/officeDocument/2006/relationships/tags" Target="../tags/tag302.xml"/><Relationship Id="rId17" Type="http://schemas.openxmlformats.org/officeDocument/2006/relationships/image" Target="../media/image47.PNG"/><Relationship Id="rId2" Type="http://schemas.openxmlformats.org/officeDocument/2006/relationships/tags" Target="../tags/tag294.xml"/><Relationship Id="rId16" Type="http://schemas.openxmlformats.org/officeDocument/2006/relationships/image" Target="../media/image46.png"/><Relationship Id="rId1" Type="http://schemas.openxmlformats.org/officeDocument/2006/relationships/tags" Target="../tags/tag293.xml"/><Relationship Id="rId6" Type="http://schemas.microsoft.com/office/2007/relationships/media" Target="../media/media2.m4a"/><Relationship Id="rId11" Type="http://schemas.openxmlformats.org/officeDocument/2006/relationships/tags" Target="../tags/tag301.xml"/><Relationship Id="rId5" Type="http://schemas.openxmlformats.org/officeDocument/2006/relationships/tags" Target="../tags/tag297.xml"/><Relationship Id="rId15" Type="http://schemas.openxmlformats.org/officeDocument/2006/relationships/slideLayout" Target="../slideLayouts/slideLayout29.xml"/><Relationship Id="rId10" Type="http://schemas.openxmlformats.org/officeDocument/2006/relationships/tags" Target="../tags/tag300.xml"/><Relationship Id="rId19" Type="http://schemas.openxmlformats.org/officeDocument/2006/relationships/image" Target="../media/image49.png"/><Relationship Id="rId4" Type="http://schemas.openxmlformats.org/officeDocument/2006/relationships/tags" Target="../tags/tag296.xml"/><Relationship Id="rId9" Type="http://schemas.openxmlformats.org/officeDocument/2006/relationships/tags" Target="../tags/tag299.xml"/><Relationship Id="rId14" Type="http://schemas.openxmlformats.org/officeDocument/2006/relationships/tags" Target="../tags/tag304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312.xml"/><Relationship Id="rId13" Type="http://schemas.openxmlformats.org/officeDocument/2006/relationships/tags" Target="../tags/tag317.xml"/><Relationship Id="rId18" Type="http://schemas.openxmlformats.org/officeDocument/2006/relationships/image" Target="../media/image46.png"/><Relationship Id="rId3" Type="http://schemas.openxmlformats.org/officeDocument/2006/relationships/tags" Target="../tags/tag307.xml"/><Relationship Id="rId21" Type="http://schemas.openxmlformats.org/officeDocument/2006/relationships/image" Target="../media/image52.png"/><Relationship Id="rId7" Type="http://schemas.openxmlformats.org/officeDocument/2006/relationships/tags" Target="../tags/tag311.xml"/><Relationship Id="rId12" Type="http://schemas.openxmlformats.org/officeDocument/2006/relationships/tags" Target="../tags/tag316.xml"/><Relationship Id="rId17" Type="http://schemas.openxmlformats.org/officeDocument/2006/relationships/image" Target="../media/image16.svg"/><Relationship Id="rId2" Type="http://schemas.openxmlformats.org/officeDocument/2006/relationships/tags" Target="../tags/tag306.xml"/><Relationship Id="rId16" Type="http://schemas.openxmlformats.org/officeDocument/2006/relationships/image" Target="../media/image15.png"/><Relationship Id="rId20" Type="http://schemas.openxmlformats.org/officeDocument/2006/relationships/image" Target="../media/image51.png"/><Relationship Id="rId1" Type="http://schemas.openxmlformats.org/officeDocument/2006/relationships/tags" Target="../tags/tag305.xml"/><Relationship Id="rId6" Type="http://schemas.openxmlformats.org/officeDocument/2006/relationships/tags" Target="../tags/tag310.xml"/><Relationship Id="rId11" Type="http://schemas.openxmlformats.org/officeDocument/2006/relationships/tags" Target="../tags/tag315.xml"/><Relationship Id="rId5" Type="http://schemas.openxmlformats.org/officeDocument/2006/relationships/tags" Target="../tags/tag309.xml"/><Relationship Id="rId15" Type="http://schemas.openxmlformats.org/officeDocument/2006/relationships/slideLayout" Target="../slideLayouts/slideLayout29.xml"/><Relationship Id="rId10" Type="http://schemas.openxmlformats.org/officeDocument/2006/relationships/tags" Target="../tags/tag314.xml"/><Relationship Id="rId19" Type="http://schemas.openxmlformats.org/officeDocument/2006/relationships/image" Target="../media/image47.PNG"/><Relationship Id="rId4" Type="http://schemas.openxmlformats.org/officeDocument/2006/relationships/tags" Target="../tags/tag308.xml"/><Relationship Id="rId9" Type="http://schemas.openxmlformats.org/officeDocument/2006/relationships/tags" Target="../tags/tag313.xml"/><Relationship Id="rId14" Type="http://schemas.openxmlformats.org/officeDocument/2006/relationships/tags" Target="../tags/tag318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326.xml"/><Relationship Id="rId13" Type="http://schemas.openxmlformats.org/officeDocument/2006/relationships/tags" Target="../tags/tag331.xml"/><Relationship Id="rId18" Type="http://schemas.openxmlformats.org/officeDocument/2006/relationships/image" Target="../media/image47.PNG"/><Relationship Id="rId3" Type="http://schemas.openxmlformats.org/officeDocument/2006/relationships/tags" Target="../tags/tag321.xml"/><Relationship Id="rId21" Type="http://schemas.openxmlformats.org/officeDocument/2006/relationships/image" Target="../media/image52.png"/><Relationship Id="rId7" Type="http://schemas.openxmlformats.org/officeDocument/2006/relationships/tags" Target="../tags/tag325.xml"/><Relationship Id="rId12" Type="http://schemas.openxmlformats.org/officeDocument/2006/relationships/tags" Target="../tags/tag330.xml"/><Relationship Id="rId17" Type="http://schemas.openxmlformats.org/officeDocument/2006/relationships/image" Target="../media/image16.svg"/><Relationship Id="rId2" Type="http://schemas.openxmlformats.org/officeDocument/2006/relationships/tags" Target="../tags/tag320.xml"/><Relationship Id="rId16" Type="http://schemas.openxmlformats.org/officeDocument/2006/relationships/image" Target="../media/image15.png"/><Relationship Id="rId20" Type="http://schemas.openxmlformats.org/officeDocument/2006/relationships/image" Target="../media/image25.png"/><Relationship Id="rId1" Type="http://schemas.openxmlformats.org/officeDocument/2006/relationships/tags" Target="../tags/tag319.xml"/><Relationship Id="rId6" Type="http://schemas.openxmlformats.org/officeDocument/2006/relationships/tags" Target="../tags/tag324.xml"/><Relationship Id="rId11" Type="http://schemas.openxmlformats.org/officeDocument/2006/relationships/tags" Target="../tags/tag329.xml"/><Relationship Id="rId5" Type="http://schemas.openxmlformats.org/officeDocument/2006/relationships/tags" Target="../tags/tag323.xml"/><Relationship Id="rId15" Type="http://schemas.openxmlformats.org/officeDocument/2006/relationships/slideLayout" Target="../slideLayouts/slideLayout29.xml"/><Relationship Id="rId10" Type="http://schemas.openxmlformats.org/officeDocument/2006/relationships/tags" Target="../tags/tag328.xml"/><Relationship Id="rId19" Type="http://schemas.openxmlformats.org/officeDocument/2006/relationships/image" Target="../media/image51.png"/><Relationship Id="rId4" Type="http://schemas.openxmlformats.org/officeDocument/2006/relationships/tags" Target="../tags/tag322.xml"/><Relationship Id="rId9" Type="http://schemas.openxmlformats.org/officeDocument/2006/relationships/tags" Target="../tags/tag327.xml"/><Relationship Id="rId14" Type="http://schemas.openxmlformats.org/officeDocument/2006/relationships/tags" Target="../tags/tag33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340.xml"/><Relationship Id="rId13" Type="http://schemas.openxmlformats.org/officeDocument/2006/relationships/tags" Target="../tags/tag345.xml"/><Relationship Id="rId18" Type="http://schemas.openxmlformats.org/officeDocument/2006/relationships/image" Target="../media/image53.png"/><Relationship Id="rId3" Type="http://schemas.openxmlformats.org/officeDocument/2006/relationships/tags" Target="../tags/tag335.xml"/><Relationship Id="rId7" Type="http://schemas.openxmlformats.org/officeDocument/2006/relationships/tags" Target="../tags/tag339.xml"/><Relationship Id="rId12" Type="http://schemas.openxmlformats.org/officeDocument/2006/relationships/tags" Target="../tags/tag344.xml"/><Relationship Id="rId17" Type="http://schemas.openxmlformats.org/officeDocument/2006/relationships/image" Target="../media/image46.png"/><Relationship Id="rId2" Type="http://schemas.openxmlformats.org/officeDocument/2006/relationships/tags" Target="../tags/tag334.xml"/><Relationship Id="rId16" Type="http://schemas.openxmlformats.org/officeDocument/2006/relationships/image" Target="../media/image16.svg"/><Relationship Id="rId1" Type="http://schemas.openxmlformats.org/officeDocument/2006/relationships/tags" Target="../tags/tag333.xml"/><Relationship Id="rId6" Type="http://schemas.openxmlformats.org/officeDocument/2006/relationships/tags" Target="../tags/tag338.xml"/><Relationship Id="rId11" Type="http://schemas.openxmlformats.org/officeDocument/2006/relationships/tags" Target="../tags/tag343.xml"/><Relationship Id="rId5" Type="http://schemas.openxmlformats.org/officeDocument/2006/relationships/tags" Target="../tags/tag337.xml"/><Relationship Id="rId15" Type="http://schemas.openxmlformats.org/officeDocument/2006/relationships/image" Target="../media/image15.png"/><Relationship Id="rId10" Type="http://schemas.openxmlformats.org/officeDocument/2006/relationships/tags" Target="../tags/tag342.xml"/><Relationship Id="rId19" Type="http://schemas.openxmlformats.org/officeDocument/2006/relationships/image" Target="../media/image47.PNG"/><Relationship Id="rId4" Type="http://schemas.openxmlformats.org/officeDocument/2006/relationships/tags" Target="../tags/tag336.xml"/><Relationship Id="rId9" Type="http://schemas.openxmlformats.org/officeDocument/2006/relationships/tags" Target="../tags/tag341.xml"/><Relationship Id="rId14" Type="http://schemas.openxmlformats.org/officeDocument/2006/relationships/slideLayout" Target="../slideLayouts/slideLayout29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353.xml"/><Relationship Id="rId13" Type="http://schemas.openxmlformats.org/officeDocument/2006/relationships/tags" Target="../tags/tag358.xml"/><Relationship Id="rId18" Type="http://schemas.openxmlformats.org/officeDocument/2006/relationships/image" Target="../media/image47.PNG"/><Relationship Id="rId3" Type="http://schemas.openxmlformats.org/officeDocument/2006/relationships/tags" Target="../tags/tag348.xml"/><Relationship Id="rId7" Type="http://schemas.openxmlformats.org/officeDocument/2006/relationships/tags" Target="../tags/tag352.xml"/><Relationship Id="rId12" Type="http://schemas.openxmlformats.org/officeDocument/2006/relationships/tags" Target="../tags/tag357.xml"/><Relationship Id="rId17" Type="http://schemas.openxmlformats.org/officeDocument/2006/relationships/image" Target="../media/image53.png"/><Relationship Id="rId2" Type="http://schemas.openxmlformats.org/officeDocument/2006/relationships/tags" Target="../tags/tag347.xml"/><Relationship Id="rId16" Type="http://schemas.openxmlformats.org/officeDocument/2006/relationships/image" Target="../media/image16.svg"/><Relationship Id="rId1" Type="http://schemas.openxmlformats.org/officeDocument/2006/relationships/tags" Target="../tags/tag346.xml"/><Relationship Id="rId6" Type="http://schemas.openxmlformats.org/officeDocument/2006/relationships/tags" Target="../tags/tag351.xml"/><Relationship Id="rId11" Type="http://schemas.openxmlformats.org/officeDocument/2006/relationships/tags" Target="../tags/tag356.xml"/><Relationship Id="rId5" Type="http://schemas.openxmlformats.org/officeDocument/2006/relationships/tags" Target="../tags/tag350.xml"/><Relationship Id="rId15" Type="http://schemas.openxmlformats.org/officeDocument/2006/relationships/image" Target="../media/image15.png"/><Relationship Id="rId10" Type="http://schemas.openxmlformats.org/officeDocument/2006/relationships/tags" Target="../tags/tag355.xml"/><Relationship Id="rId19" Type="http://schemas.openxmlformats.org/officeDocument/2006/relationships/image" Target="../media/image25.png"/><Relationship Id="rId4" Type="http://schemas.openxmlformats.org/officeDocument/2006/relationships/tags" Target="../tags/tag349.xml"/><Relationship Id="rId9" Type="http://schemas.openxmlformats.org/officeDocument/2006/relationships/tags" Target="../tags/tag354.xml"/><Relationship Id="rId14" Type="http://schemas.openxmlformats.org/officeDocument/2006/relationships/slideLayout" Target="../slideLayouts/slideLayout29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366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54.jpeg"/><Relationship Id="rId3" Type="http://schemas.openxmlformats.org/officeDocument/2006/relationships/tags" Target="../tags/tag361.xml"/><Relationship Id="rId7" Type="http://schemas.openxmlformats.org/officeDocument/2006/relationships/tags" Target="../tags/tag365.xml"/><Relationship Id="rId12" Type="http://schemas.openxmlformats.org/officeDocument/2006/relationships/tags" Target="../tags/tag370.xml"/><Relationship Id="rId17" Type="http://schemas.openxmlformats.org/officeDocument/2006/relationships/image" Target="../media/image48.png"/><Relationship Id="rId2" Type="http://schemas.openxmlformats.org/officeDocument/2006/relationships/tags" Target="../tags/tag360.xml"/><Relationship Id="rId16" Type="http://schemas.openxmlformats.org/officeDocument/2006/relationships/image" Target="../media/image46.png"/><Relationship Id="rId1" Type="http://schemas.openxmlformats.org/officeDocument/2006/relationships/tags" Target="../tags/tag359.xml"/><Relationship Id="rId6" Type="http://schemas.openxmlformats.org/officeDocument/2006/relationships/tags" Target="../tags/tag364.xml"/><Relationship Id="rId11" Type="http://schemas.openxmlformats.org/officeDocument/2006/relationships/tags" Target="../tags/tag369.xml"/><Relationship Id="rId5" Type="http://schemas.openxmlformats.org/officeDocument/2006/relationships/tags" Target="../tags/tag363.xml"/><Relationship Id="rId15" Type="http://schemas.openxmlformats.org/officeDocument/2006/relationships/image" Target="../media/image16.svg"/><Relationship Id="rId10" Type="http://schemas.openxmlformats.org/officeDocument/2006/relationships/tags" Target="../tags/tag368.xml"/><Relationship Id="rId19" Type="http://schemas.openxmlformats.org/officeDocument/2006/relationships/image" Target="../media/image55.png"/><Relationship Id="rId4" Type="http://schemas.openxmlformats.org/officeDocument/2006/relationships/tags" Target="../tags/tag362.xml"/><Relationship Id="rId9" Type="http://schemas.openxmlformats.org/officeDocument/2006/relationships/tags" Target="../tags/tag367.xml"/><Relationship Id="rId14" Type="http://schemas.openxmlformats.org/officeDocument/2006/relationships/image" Target="../media/image15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378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25.png"/><Relationship Id="rId3" Type="http://schemas.openxmlformats.org/officeDocument/2006/relationships/tags" Target="../tags/tag373.xml"/><Relationship Id="rId7" Type="http://schemas.openxmlformats.org/officeDocument/2006/relationships/tags" Target="../tags/tag377.xml"/><Relationship Id="rId12" Type="http://schemas.openxmlformats.org/officeDocument/2006/relationships/tags" Target="../tags/tag382.xml"/><Relationship Id="rId17" Type="http://schemas.openxmlformats.org/officeDocument/2006/relationships/image" Target="../media/image54.jpeg"/><Relationship Id="rId2" Type="http://schemas.openxmlformats.org/officeDocument/2006/relationships/tags" Target="../tags/tag372.xml"/><Relationship Id="rId16" Type="http://schemas.openxmlformats.org/officeDocument/2006/relationships/image" Target="../media/image48.png"/><Relationship Id="rId1" Type="http://schemas.openxmlformats.org/officeDocument/2006/relationships/tags" Target="../tags/tag371.xml"/><Relationship Id="rId6" Type="http://schemas.openxmlformats.org/officeDocument/2006/relationships/tags" Target="../tags/tag376.xml"/><Relationship Id="rId11" Type="http://schemas.openxmlformats.org/officeDocument/2006/relationships/tags" Target="../tags/tag381.xml"/><Relationship Id="rId5" Type="http://schemas.openxmlformats.org/officeDocument/2006/relationships/tags" Target="../tags/tag375.xml"/><Relationship Id="rId15" Type="http://schemas.openxmlformats.org/officeDocument/2006/relationships/image" Target="../media/image16.svg"/><Relationship Id="rId10" Type="http://schemas.openxmlformats.org/officeDocument/2006/relationships/tags" Target="../tags/tag380.xml"/><Relationship Id="rId19" Type="http://schemas.openxmlformats.org/officeDocument/2006/relationships/image" Target="../media/image55.png"/><Relationship Id="rId4" Type="http://schemas.openxmlformats.org/officeDocument/2006/relationships/tags" Target="../tags/tag374.xml"/><Relationship Id="rId9" Type="http://schemas.openxmlformats.org/officeDocument/2006/relationships/tags" Target="../tags/tag379.xml"/><Relationship Id="rId14" Type="http://schemas.openxmlformats.org/officeDocument/2006/relationships/image" Target="../media/image15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tags" Target="../tags/tag390.xml"/><Relationship Id="rId13" Type="http://schemas.openxmlformats.org/officeDocument/2006/relationships/tags" Target="../tags/tag395.xml"/><Relationship Id="rId18" Type="http://schemas.openxmlformats.org/officeDocument/2006/relationships/image" Target="../media/image53.png"/><Relationship Id="rId3" Type="http://schemas.openxmlformats.org/officeDocument/2006/relationships/tags" Target="../tags/tag385.xml"/><Relationship Id="rId7" Type="http://schemas.openxmlformats.org/officeDocument/2006/relationships/tags" Target="../tags/tag389.xml"/><Relationship Id="rId12" Type="http://schemas.openxmlformats.org/officeDocument/2006/relationships/tags" Target="../tags/tag394.xml"/><Relationship Id="rId17" Type="http://schemas.openxmlformats.org/officeDocument/2006/relationships/image" Target="../media/image51.png"/><Relationship Id="rId2" Type="http://schemas.openxmlformats.org/officeDocument/2006/relationships/tags" Target="../tags/tag384.xml"/><Relationship Id="rId16" Type="http://schemas.openxmlformats.org/officeDocument/2006/relationships/image" Target="../media/image16.svg"/><Relationship Id="rId1" Type="http://schemas.openxmlformats.org/officeDocument/2006/relationships/tags" Target="../tags/tag383.xml"/><Relationship Id="rId6" Type="http://schemas.openxmlformats.org/officeDocument/2006/relationships/tags" Target="../tags/tag388.xml"/><Relationship Id="rId11" Type="http://schemas.openxmlformats.org/officeDocument/2006/relationships/tags" Target="../tags/tag393.xml"/><Relationship Id="rId5" Type="http://schemas.openxmlformats.org/officeDocument/2006/relationships/tags" Target="../tags/tag387.xml"/><Relationship Id="rId15" Type="http://schemas.openxmlformats.org/officeDocument/2006/relationships/image" Target="../media/image15.png"/><Relationship Id="rId10" Type="http://schemas.openxmlformats.org/officeDocument/2006/relationships/tags" Target="../tags/tag392.xml"/><Relationship Id="rId4" Type="http://schemas.openxmlformats.org/officeDocument/2006/relationships/tags" Target="../tags/tag386.xml"/><Relationship Id="rId9" Type="http://schemas.openxmlformats.org/officeDocument/2006/relationships/tags" Target="../tags/tag391.xml"/><Relationship Id="rId14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image" Target="../media/image13.svg"/><Relationship Id="rId3" Type="http://schemas.openxmlformats.org/officeDocument/2006/relationships/tags" Target="../tags/tag28.xml"/><Relationship Id="rId21" Type="http://schemas.openxmlformats.org/officeDocument/2006/relationships/image" Target="../media/image16.sv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2.png"/><Relationship Id="rId2" Type="http://schemas.openxmlformats.org/officeDocument/2006/relationships/tags" Target="../tags/tag27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5.xml"/><Relationship Id="rId19" Type="http://schemas.openxmlformats.org/officeDocument/2006/relationships/image" Target="../media/image14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tags" Target="../tags/tag403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56.png"/><Relationship Id="rId3" Type="http://schemas.openxmlformats.org/officeDocument/2006/relationships/tags" Target="../tags/tag398.xml"/><Relationship Id="rId7" Type="http://schemas.openxmlformats.org/officeDocument/2006/relationships/tags" Target="../tags/tag402.xml"/><Relationship Id="rId12" Type="http://schemas.openxmlformats.org/officeDocument/2006/relationships/tags" Target="../tags/tag407.xml"/><Relationship Id="rId17" Type="http://schemas.openxmlformats.org/officeDocument/2006/relationships/image" Target="../media/image52.png"/><Relationship Id="rId2" Type="http://schemas.openxmlformats.org/officeDocument/2006/relationships/tags" Target="../tags/tag397.xml"/><Relationship Id="rId16" Type="http://schemas.openxmlformats.org/officeDocument/2006/relationships/image" Target="../media/image55.png"/><Relationship Id="rId1" Type="http://schemas.openxmlformats.org/officeDocument/2006/relationships/tags" Target="../tags/tag396.xml"/><Relationship Id="rId6" Type="http://schemas.openxmlformats.org/officeDocument/2006/relationships/tags" Target="../tags/tag401.xml"/><Relationship Id="rId11" Type="http://schemas.openxmlformats.org/officeDocument/2006/relationships/tags" Target="../tags/tag406.xml"/><Relationship Id="rId5" Type="http://schemas.openxmlformats.org/officeDocument/2006/relationships/tags" Target="../tags/tag400.xml"/><Relationship Id="rId15" Type="http://schemas.openxmlformats.org/officeDocument/2006/relationships/image" Target="../media/image16.svg"/><Relationship Id="rId10" Type="http://schemas.openxmlformats.org/officeDocument/2006/relationships/tags" Target="../tags/tag405.xml"/><Relationship Id="rId4" Type="http://schemas.openxmlformats.org/officeDocument/2006/relationships/tags" Target="../tags/tag399.xml"/><Relationship Id="rId9" Type="http://schemas.openxmlformats.org/officeDocument/2006/relationships/tags" Target="../tags/tag404.xml"/><Relationship Id="rId14" Type="http://schemas.openxmlformats.org/officeDocument/2006/relationships/image" Target="../media/image15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410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409.xml"/><Relationship Id="rId1" Type="http://schemas.openxmlformats.org/officeDocument/2006/relationships/tags" Target="../tags/tag408.xml"/><Relationship Id="rId6" Type="http://schemas.openxmlformats.org/officeDocument/2006/relationships/tags" Target="../tags/tag413.xml"/><Relationship Id="rId5" Type="http://schemas.openxmlformats.org/officeDocument/2006/relationships/tags" Target="../tags/tag412.xml"/><Relationship Id="rId10" Type="http://schemas.openxmlformats.org/officeDocument/2006/relationships/image" Target="../media/image57.png"/><Relationship Id="rId4" Type="http://schemas.openxmlformats.org/officeDocument/2006/relationships/tags" Target="../tags/tag411.xml"/><Relationship Id="rId9" Type="http://schemas.openxmlformats.org/officeDocument/2006/relationships/image" Target="../media/image16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13" Type="http://schemas.openxmlformats.org/officeDocument/2006/relationships/image" Target="../media/image14.png"/><Relationship Id="rId3" Type="http://schemas.openxmlformats.org/officeDocument/2006/relationships/tags" Target="../tags/tag416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6.svg"/><Relationship Id="rId2" Type="http://schemas.openxmlformats.org/officeDocument/2006/relationships/tags" Target="../tags/tag415.xml"/><Relationship Id="rId1" Type="http://schemas.openxmlformats.org/officeDocument/2006/relationships/tags" Target="../tags/tag414.xml"/><Relationship Id="rId6" Type="http://schemas.openxmlformats.org/officeDocument/2006/relationships/tags" Target="../tags/tag419.xml"/><Relationship Id="rId11" Type="http://schemas.openxmlformats.org/officeDocument/2006/relationships/image" Target="../media/image5.png"/><Relationship Id="rId5" Type="http://schemas.openxmlformats.org/officeDocument/2006/relationships/tags" Target="../tags/tag418.xml"/><Relationship Id="rId10" Type="http://schemas.openxmlformats.org/officeDocument/2006/relationships/image" Target="../media/image4.svg"/><Relationship Id="rId4" Type="http://schemas.openxmlformats.org/officeDocument/2006/relationships/tags" Target="../tags/tag417.xml"/><Relationship Id="rId9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tags" Target="../tags/tag422.xml"/><Relationship Id="rId7" Type="http://schemas.openxmlformats.org/officeDocument/2006/relationships/tags" Target="../tags/tag426.xml"/><Relationship Id="rId12" Type="http://schemas.openxmlformats.org/officeDocument/2006/relationships/image" Target="../media/image59.png"/><Relationship Id="rId2" Type="http://schemas.openxmlformats.org/officeDocument/2006/relationships/tags" Target="../tags/tag421.xml"/><Relationship Id="rId1" Type="http://schemas.openxmlformats.org/officeDocument/2006/relationships/tags" Target="../tags/tag420.xml"/><Relationship Id="rId6" Type="http://schemas.openxmlformats.org/officeDocument/2006/relationships/tags" Target="../tags/tag425.xml"/><Relationship Id="rId11" Type="http://schemas.openxmlformats.org/officeDocument/2006/relationships/image" Target="../media/image58.jpeg"/><Relationship Id="rId5" Type="http://schemas.openxmlformats.org/officeDocument/2006/relationships/tags" Target="../tags/tag424.xml"/><Relationship Id="rId10" Type="http://schemas.openxmlformats.org/officeDocument/2006/relationships/image" Target="../media/image16.svg"/><Relationship Id="rId4" Type="http://schemas.openxmlformats.org/officeDocument/2006/relationships/tags" Target="../tags/tag423.xml"/><Relationship Id="rId9" Type="http://schemas.openxmlformats.org/officeDocument/2006/relationships/image" Target="../media/image1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60.png"/><Relationship Id="rId2" Type="http://schemas.openxmlformats.org/officeDocument/2006/relationships/tags" Target="../tags/tag428.xml"/><Relationship Id="rId1" Type="http://schemas.openxmlformats.org/officeDocument/2006/relationships/tags" Target="../tags/tag427.xml"/><Relationship Id="rId6" Type="http://schemas.openxmlformats.org/officeDocument/2006/relationships/image" Target="../media/image58.jpe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61.png"/><Relationship Id="rId2" Type="http://schemas.openxmlformats.org/officeDocument/2006/relationships/tags" Target="../tags/tag430.xml"/><Relationship Id="rId1" Type="http://schemas.openxmlformats.org/officeDocument/2006/relationships/tags" Target="../tags/tag429.xml"/><Relationship Id="rId6" Type="http://schemas.openxmlformats.org/officeDocument/2006/relationships/image" Target="../media/image58.jpe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62.png"/><Relationship Id="rId2" Type="http://schemas.openxmlformats.org/officeDocument/2006/relationships/tags" Target="../tags/tag432.xml"/><Relationship Id="rId1" Type="http://schemas.openxmlformats.org/officeDocument/2006/relationships/tags" Target="../tags/tag431.xml"/><Relationship Id="rId6" Type="http://schemas.openxmlformats.org/officeDocument/2006/relationships/image" Target="../media/image58.jpe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63.png"/><Relationship Id="rId2" Type="http://schemas.openxmlformats.org/officeDocument/2006/relationships/tags" Target="../tags/tag434.xml"/><Relationship Id="rId1" Type="http://schemas.openxmlformats.org/officeDocument/2006/relationships/tags" Target="../tags/tag433.xml"/><Relationship Id="rId6" Type="http://schemas.openxmlformats.org/officeDocument/2006/relationships/image" Target="../media/image58.jpe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64.png"/><Relationship Id="rId2" Type="http://schemas.openxmlformats.org/officeDocument/2006/relationships/tags" Target="../tags/tag436.xml"/><Relationship Id="rId1" Type="http://schemas.openxmlformats.org/officeDocument/2006/relationships/tags" Target="../tags/tag435.xml"/><Relationship Id="rId6" Type="http://schemas.openxmlformats.org/officeDocument/2006/relationships/image" Target="../media/image58.jpe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65.png"/><Relationship Id="rId2" Type="http://schemas.openxmlformats.org/officeDocument/2006/relationships/tags" Target="../tags/tag438.xml"/><Relationship Id="rId1" Type="http://schemas.openxmlformats.org/officeDocument/2006/relationships/tags" Target="../tags/tag437.xml"/><Relationship Id="rId6" Type="http://schemas.openxmlformats.org/officeDocument/2006/relationships/image" Target="../media/image58.jpe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image" Target="../media/image18.jpeg"/><Relationship Id="rId3" Type="http://schemas.openxmlformats.org/officeDocument/2006/relationships/tags" Target="../tags/tag42.xml"/><Relationship Id="rId21" Type="http://schemas.openxmlformats.org/officeDocument/2006/relationships/tags" Target="../tags/tag60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image" Target="../media/image13.svg"/><Relationship Id="rId33" Type="http://schemas.openxmlformats.org/officeDocument/2006/relationships/image" Target="../media/image25.png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image" Target="../media/image21.pn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image" Target="../media/image12.png"/><Relationship Id="rId32" Type="http://schemas.openxmlformats.org/officeDocument/2006/relationships/image" Target="../media/image24.png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image" Target="../media/image2.jpeg"/><Relationship Id="rId28" Type="http://schemas.openxmlformats.org/officeDocument/2006/relationships/image" Target="../media/image20.png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31" Type="http://schemas.openxmlformats.org/officeDocument/2006/relationships/image" Target="../media/image23.jpe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9.png"/><Relationship Id="rId30" Type="http://schemas.openxmlformats.org/officeDocument/2006/relationships/image" Target="../media/image22.jpeg"/><Relationship Id="rId8" Type="http://schemas.openxmlformats.org/officeDocument/2006/relationships/tags" Target="../tags/tag47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441.xml"/><Relationship Id="rId7" Type="http://schemas.openxmlformats.org/officeDocument/2006/relationships/slideLayout" Target="../slideLayouts/slideLayout18.xml"/><Relationship Id="rId2" Type="http://schemas.openxmlformats.org/officeDocument/2006/relationships/tags" Target="../tags/tag440.xml"/><Relationship Id="rId1" Type="http://schemas.openxmlformats.org/officeDocument/2006/relationships/tags" Target="../tags/tag439.xml"/><Relationship Id="rId6" Type="http://schemas.openxmlformats.org/officeDocument/2006/relationships/tags" Target="../tags/tag444.xml"/><Relationship Id="rId11" Type="http://schemas.openxmlformats.org/officeDocument/2006/relationships/image" Target="../media/image66.png"/><Relationship Id="rId5" Type="http://schemas.openxmlformats.org/officeDocument/2006/relationships/tags" Target="../tags/tag443.xml"/><Relationship Id="rId10" Type="http://schemas.openxmlformats.org/officeDocument/2006/relationships/image" Target="../media/image29.png"/><Relationship Id="rId4" Type="http://schemas.openxmlformats.org/officeDocument/2006/relationships/tags" Target="../tags/tag442.xml"/><Relationship Id="rId9" Type="http://schemas.openxmlformats.org/officeDocument/2006/relationships/image" Target="../media/image16.sv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tags" Target="../tags/tag452.xml"/><Relationship Id="rId13" Type="http://schemas.openxmlformats.org/officeDocument/2006/relationships/image" Target="../media/image16.svg"/><Relationship Id="rId3" Type="http://schemas.openxmlformats.org/officeDocument/2006/relationships/tags" Target="../tags/tag447.xml"/><Relationship Id="rId7" Type="http://schemas.openxmlformats.org/officeDocument/2006/relationships/tags" Target="../tags/tag451.xml"/><Relationship Id="rId12" Type="http://schemas.openxmlformats.org/officeDocument/2006/relationships/image" Target="../media/image15.png"/><Relationship Id="rId2" Type="http://schemas.openxmlformats.org/officeDocument/2006/relationships/tags" Target="../tags/tag446.xml"/><Relationship Id="rId1" Type="http://schemas.openxmlformats.org/officeDocument/2006/relationships/tags" Target="../tags/tag445.xml"/><Relationship Id="rId6" Type="http://schemas.openxmlformats.org/officeDocument/2006/relationships/tags" Target="../tags/tag450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449.xml"/><Relationship Id="rId15" Type="http://schemas.openxmlformats.org/officeDocument/2006/relationships/image" Target="../media/image68.png"/><Relationship Id="rId10" Type="http://schemas.openxmlformats.org/officeDocument/2006/relationships/tags" Target="../tags/tag454.xml"/><Relationship Id="rId4" Type="http://schemas.openxmlformats.org/officeDocument/2006/relationships/tags" Target="../tags/tag448.xml"/><Relationship Id="rId9" Type="http://schemas.openxmlformats.org/officeDocument/2006/relationships/tags" Target="../tags/tag453.xml"/><Relationship Id="rId14" Type="http://schemas.openxmlformats.org/officeDocument/2006/relationships/image" Target="../media/image67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69.png"/><Relationship Id="rId2" Type="http://schemas.openxmlformats.org/officeDocument/2006/relationships/tags" Target="../tags/tag456.xml"/><Relationship Id="rId1" Type="http://schemas.openxmlformats.org/officeDocument/2006/relationships/tags" Target="../tags/tag455.xml"/><Relationship Id="rId6" Type="http://schemas.openxmlformats.org/officeDocument/2006/relationships/image" Target="../media/image23.jpe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457.xml"/><Relationship Id="rId6" Type="http://schemas.openxmlformats.org/officeDocument/2006/relationships/image" Target="../media/image69.png"/><Relationship Id="rId5" Type="http://schemas.openxmlformats.org/officeDocument/2006/relationships/image" Target="../media/image70.jpeg"/><Relationship Id="rId4" Type="http://schemas.openxmlformats.org/officeDocument/2006/relationships/image" Target="../media/image16.sv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71.png"/><Relationship Id="rId2" Type="http://schemas.openxmlformats.org/officeDocument/2006/relationships/tags" Target="../tags/tag459.xml"/><Relationship Id="rId1" Type="http://schemas.openxmlformats.org/officeDocument/2006/relationships/tags" Target="../tags/tag458.xml"/><Relationship Id="rId6" Type="http://schemas.openxmlformats.org/officeDocument/2006/relationships/image" Target="../media/image23.jpe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tags" Target="../tags/tag465.xml"/><Relationship Id="rId13" Type="http://schemas.openxmlformats.org/officeDocument/2006/relationships/image" Target="../media/image16.svg"/><Relationship Id="rId3" Type="http://schemas.openxmlformats.org/officeDocument/2006/relationships/tags" Target="../tags/tag462.xml"/><Relationship Id="rId7" Type="http://schemas.openxmlformats.org/officeDocument/2006/relationships/tags" Target="../tags/tag464.xml"/><Relationship Id="rId12" Type="http://schemas.openxmlformats.org/officeDocument/2006/relationships/image" Target="../media/image15.png"/><Relationship Id="rId2" Type="http://schemas.openxmlformats.org/officeDocument/2006/relationships/tags" Target="../tags/tag461.xml"/><Relationship Id="rId1" Type="http://schemas.openxmlformats.org/officeDocument/2006/relationships/tags" Target="../tags/tag460.xml"/><Relationship Id="rId6" Type="http://schemas.openxmlformats.org/officeDocument/2006/relationships/audio" Target="../media/media3.mp3"/><Relationship Id="rId11" Type="http://schemas.openxmlformats.org/officeDocument/2006/relationships/slideLayout" Target="../slideLayouts/slideLayout29.xml"/><Relationship Id="rId5" Type="http://schemas.microsoft.com/office/2007/relationships/media" Target="../media/media3.mp3"/><Relationship Id="rId15" Type="http://schemas.openxmlformats.org/officeDocument/2006/relationships/image" Target="../media/image49.png"/><Relationship Id="rId10" Type="http://schemas.openxmlformats.org/officeDocument/2006/relationships/tags" Target="../tags/tag467.xml"/><Relationship Id="rId4" Type="http://schemas.openxmlformats.org/officeDocument/2006/relationships/tags" Target="../tags/tag463.xml"/><Relationship Id="rId9" Type="http://schemas.openxmlformats.org/officeDocument/2006/relationships/tags" Target="../tags/tag466.xml"/><Relationship Id="rId14" Type="http://schemas.openxmlformats.org/officeDocument/2006/relationships/image" Target="../media/image72.gif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tags" Target="../tags/tag475.xml"/><Relationship Id="rId13" Type="http://schemas.openxmlformats.org/officeDocument/2006/relationships/image" Target="../media/image73.jpg"/><Relationship Id="rId18" Type="http://schemas.openxmlformats.org/officeDocument/2006/relationships/image" Target="../media/image77.png"/><Relationship Id="rId3" Type="http://schemas.openxmlformats.org/officeDocument/2006/relationships/tags" Target="../tags/tag470.xml"/><Relationship Id="rId7" Type="http://schemas.openxmlformats.org/officeDocument/2006/relationships/tags" Target="../tags/tag474.xml"/><Relationship Id="rId12" Type="http://schemas.openxmlformats.org/officeDocument/2006/relationships/image" Target="../media/image16.svg"/><Relationship Id="rId17" Type="http://schemas.microsoft.com/office/2007/relationships/hdphoto" Target="../media/hdphoto1.wdp"/><Relationship Id="rId2" Type="http://schemas.openxmlformats.org/officeDocument/2006/relationships/tags" Target="../tags/tag469.xml"/><Relationship Id="rId16" Type="http://schemas.openxmlformats.org/officeDocument/2006/relationships/image" Target="../media/image76.png"/><Relationship Id="rId1" Type="http://schemas.openxmlformats.org/officeDocument/2006/relationships/tags" Target="../tags/tag468.xml"/><Relationship Id="rId6" Type="http://schemas.openxmlformats.org/officeDocument/2006/relationships/tags" Target="../tags/tag473.xml"/><Relationship Id="rId11" Type="http://schemas.openxmlformats.org/officeDocument/2006/relationships/image" Target="../media/image15.png"/><Relationship Id="rId5" Type="http://schemas.openxmlformats.org/officeDocument/2006/relationships/tags" Target="../tags/tag472.xml"/><Relationship Id="rId15" Type="http://schemas.openxmlformats.org/officeDocument/2006/relationships/image" Target="../media/image75.jpg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471.xml"/><Relationship Id="rId9" Type="http://schemas.openxmlformats.org/officeDocument/2006/relationships/tags" Target="../tags/tag476.xml"/><Relationship Id="rId14" Type="http://schemas.openxmlformats.org/officeDocument/2006/relationships/image" Target="../media/image74.jpe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484.xml"/><Relationship Id="rId13" Type="http://schemas.openxmlformats.org/officeDocument/2006/relationships/image" Target="../media/image39.png"/><Relationship Id="rId3" Type="http://schemas.openxmlformats.org/officeDocument/2006/relationships/tags" Target="../tags/tag479.xml"/><Relationship Id="rId7" Type="http://schemas.openxmlformats.org/officeDocument/2006/relationships/tags" Target="../tags/tag483.xml"/><Relationship Id="rId12" Type="http://schemas.openxmlformats.org/officeDocument/2006/relationships/image" Target="../media/image16.svg"/><Relationship Id="rId2" Type="http://schemas.openxmlformats.org/officeDocument/2006/relationships/tags" Target="../tags/tag478.xml"/><Relationship Id="rId1" Type="http://schemas.openxmlformats.org/officeDocument/2006/relationships/tags" Target="../tags/tag477.xml"/><Relationship Id="rId6" Type="http://schemas.openxmlformats.org/officeDocument/2006/relationships/tags" Target="../tags/tag482.xml"/><Relationship Id="rId11" Type="http://schemas.openxmlformats.org/officeDocument/2006/relationships/image" Target="../media/image15.png"/><Relationship Id="rId5" Type="http://schemas.openxmlformats.org/officeDocument/2006/relationships/tags" Target="../tags/tag481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80.xml"/><Relationship Id="rId9" Type="http://schemas.openxmlformats.org/officeDocument/2006/relationships/tags" Target="../tags/tag48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8.xml"/><Relationship Id="rId13" Type="http://schemas.openxmlformats.org/officeDocument/2006/relationships/tags" Target="../tags/tag73.xml"/><Relationship Id="rId18" Type="http://schemas.openxmlformats.org/officeDocument/2006/relationships/tags" Target="../tags/tag78.xml"/><Relationship Id="rId26" Type="http://schemas.openxmlformats.org/officeDocument/2006/relationships/image" Target="../media/image10.png"/><Relationship Id="rId3" Type="http://schemas.openxmlformats.org/officeDocument/2006/relationships/tags" Target="../tags/tag63.xml"/><Relationship Id="rId21" Type="http://schemas.openxmlformats.org/officeDocument/2006/relationships/tags" Target="../tags/tag81.xml"/><Relationship Id="rId7" Type="http://schemas.openxmlformats.org/officeDocument/2006/relationships/tags" Target="../tags/tag67.xml"/><Relationship Id="rId12" Type="http://schemas.openxmlformats.org/officeDocument/2006/relationships/tags" Target="../tags/tag72.xml"/><Relationship Id="rId17" Type="http://schemas.openxmlformats.org/officeDocument/2006/relationships/tags" Target="../tags/tag77.xml"/><Relationship Id="rId25" Type="http://schemas.openxmlformats.org/officeDocument/2006/relationships/image" Target="../media/image26.svg"/><Relationship Id="rId2" Type="http://schemas.openxmlformats.org/officeDocument/2006/relationships/tags" Target="../tags/tag62.xml"/><Relationship Id="rId16" Type="http://schemas.openxmlformats.org/officeDocument/2006/relationships/tags" Target="../tags/tag76.xml"/><Relationship Id="rId20" Type="http://schemas.openxmlformats.org/officeDocument/2006/relationships/tags" Target="../tags/tag80.xml"/><Relationship Id="rId29" Type="http://schemas.openxmlformats.org/officeDocument/2006/relationships/image" Target="../media/image29.png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11" Type="http://schemas.openxmlformats.org/officeDocument/2006/relationships/tags" Target="../tags/tag71.xml"/><Relationship Id="rId24" Type="http://schemas.openxmlformats.org/officeDocument/2006/relationships/image" Target="../media/image12.png"/><Relationship Id="rId5" Type="http://schemas.openxmlformats.org/officeDocument/2006/relationships/tags" Target="../tags/tag65.xml"/><Relationship Id="rId15" Type="http://schemas.openxmlformats.org/officeDocument/2006/relationships/tags" Target="../tags/tag75.xml"/><Relationship Id="rId23" Type="http://schemas.openxmlformats.org/officeDocument/2006/relationships/image" Target="../media/image2.jpeg"/><Relationship Id="rId28" Type="http://schemas.openxmlformats.org/officeDocument/2006/relationships/image" Target="../media/image28.png"/><Relationship Id="rId10" Type="http://schemas.openxmlformats.org/officeDocument/2006/relationships/tags" Target="../tags/tag70.xml"/><Relationship Id="rId19" Type="http://schemas.openxmlformats.org/officeDocument/2006/relationships/tags" Target="../tags/tag79.xml"/><Relationship Id="rId4" Type="http://schemas.openxmlformats.org/officeDocument/2006/relationships/tags" Target="../tags/tag64.xml"/><Relationship Id="rId9" Type="http://schemas.openxmlformats.org/officeDocument/2006/relationships/tags" Target="../tags/tag69.xml"/><Relationship Id="rId14" Type="http://schemas.openxmlformats.org/officeDocument/2006/relationships/tags" Target="../tags/tag74.xml"/><Relationship Id="rId22" Type="http://schemas.openxmlformats.org/officeDocument/2006/relationships/slideLayout" Target="../slideLayouts/slideLayout18.xml"/><Relationship Id="rId27" Type="http://schemas.openxmlformats.org/officeDocument/2006/relationships/image" Target="../media/image27.png"/><Relationship Id="rId30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2.png"/><Relationship Id="rId3" Type="http://schemas.openxmlformats.org/officeDocument/2006/relationships/tags" Target="../tags/tag84.xml"/><Relationship Id="rId7" Type="http://schemas.openxmlformats.org/officeDocument/2006/relationships/tags" Target="../tags/tag88.xml"/><Relationship Id="rId12" Type="http://schemas.openxmlformats.org/officeDocument/2006/relationships/image" Target="../media/image31.png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tags" Target="../tags/tag87.xml"/><Relationship Id="rId11" Type="http://schemas.openxmlformats.org/officeDocument/2006/relationships/image" Target="../media/image26.svg"/><Relationship Id="rId5" Type="http://schemas.openxmlformats.org/officeDocument/2006/relationships/tags" Target="../tags/tag86.xml"/><Relationship Id="rId10" Type="http://schemas.openxmlformats.org/officeDocument/2006/relationships/image" Target="../media/image12.png"/><Relationship Id="rId4" Type="http://schemas.openxmlformats.org/officeDocument/2006/relationships/tags" Target="../tags/tag85.xml"/><Relationship Id="rId9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91.xml"/><Relationship Id="rId7" Type="http://schemas.openxmlformats.org/officeDocument/2006/relationships/image" Target="../media/image2.jpeg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.svg"/><Relationship Id="rId5" Type="http://schemas.openxmlformats.org/officeDocument/2006/relationships/tags" Target="../tags/tag93.xml"/><Relationship Id="rId10" Type="http://schemas.openxmlformats.org/officeDocument/2006/relationships/image" Target="../media/image5.png"/><Relationship Id="rId4" Type="http://schemas.openxmlformats.org/officeDocument/2006/relationships/tags" Target="../tags/tag92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1.xml"/><Relationship Id="rId3" Type="http://schemas.openxmlformats.org/officeDocument/2006/relationships/tags" Target="../tags/tag96.xml"/><Relationship Id="rId7" Type="http://schemas.openxmlformats.org/officeDocument/2006/relationships/tags" Target="../tags/tag100.xml"/><Relationship Id="rId12" Type="http://schemas.openxmlformats.org/officeDocument/2006/relationships/image" Target="../media/image26.svg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tags" Target="../tags/tag99.xml"/><Relationship Id="rId11" Type="http://schemas.openxmlformats.org/officeDocument/2006/relationships/image" Target="../media/image12.png"/><Relationship Id="rId5" Type="http://schemas.openxmlformats.org/officeDocument/2006/relationships/tags" Target="../tags/tag98.xml"/><Relationship Id="rId10" Type="http://schemas.openxmlformats.org/officeDocument/2006/relationships/image" Target="../media/image2.jpeg"/><Relationship Id="rId4" Type="http://schemas.openxmlformats.org/officeDocument/2006/relationships/tags" Target="../tags/tag97.xml"/><Relationship Id="rId9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2 - Séance 4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 1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3894705" y="8574280"/>
            <a:ext cx="5924186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Écoles Pionnières – Année scolaire 2024-2025</a:t>
            </a:r>
          </a:p>
          <a:p>
            <a:pPr algn="ctr" defTabSz="685800">
              <a:spcAft>
                <a:spcPts val="1800"/>
              </a:spcAft>
            </a:pPr>
            <a:r>
              <a:rPr lang="fr-FR" sz="2400" i="1" dirty="0">
                <a:solidFill>
                  <a:prstClr val="white">
                    <a:lumMod val="50000"/>
                  </a:prstClr>
                </a:solidFill>
                <a:latin typeface="Calibri"/>
              </a:rPr>
              <a:t>Version en cours d’amélioration. </a:t>
            </a: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46041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1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889248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09538" y="1114306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1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1C7FA2F-0B68-FE69-7288-C9292859F24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674872" y="2107571"/>
            <a:ext cx="10747256" cy="5931207"/>
          </a:xfrm>
          <a:prstGeom prst="roundRect">
            <a:avLst>
              <a:gd name="adj" fmla="val 8554"/>
            </a:avLst>
          </a:prstGeom>
        </p:spPr>
      </p:pic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</p:spTree>
    <p:extLst>
      <p:ext uri="{BB962C8B-B14F-4D97-AF65-F5344CB8AC3E}">
        <p14:creationId xmlns:p14="http://schemas.microsoft.com/office/powerpoint/2010/main" val="3694529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51812"/>
            <a:ext cx="12954000" cy="9592689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974221" y="4389093"/>
            <a:ext cx="6051113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Semaine 1  :  Comment tu t’appelles ?</a:t>
            </a:r>
          </a:p>
          <a:p>
            <a:pPr marL="531840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Semaine 2 : 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Tu as quel âge ?</a:t>
            </a:r>
          </a:p>
          <a:p>
            <a:pPr marL="531840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Semaine 3 :  Tu es en quelle classe ?</a:t>
            </a:r>
            <a:endParaRPr kumimoji="0" lang="fr-FR" sz="21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915225" y="6031316"/>
            <a:ext cx="605111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Semaine 4 :  C’est qui ?</a:t>
            </a:r>
          </a:p>
          <a:p>
            <a:pPr marL="531840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Semaine 5 :  Est-ce que tu as une gomme ?</a:t>
            </a:r>
          </a:p>
          <a:p>
            <a:pPr marL="531840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3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Programmation thématique de la période 1 </a:t>
            </a:r>
          </a:p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Thème : « Je me présente 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575748" y="3582463"/>
            <a:ext cx="12954000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12083978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1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64116"/>
            <a:ext cx="518160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Vocabulaire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Écoute active du dialogue</a:t>
            </a: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2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DEADA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E46C0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4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5"/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106585"/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106585"/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54930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Appropriation de l'acte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  <a:endParaRPr lang="fr-MA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3026"/>
              </a:lnSpc>
              <a:defRPr/>
            </a:pPr>
            <a:r>
              <a:rPr lang="en-US" sz="2801" dirty="0">
                <a:solidFill>
                  <a:srgbClr val="8DC63F"/>
                </a:solidFill>
                <a:latin typeface="Dosis" pitchFamily="2" charset="0"/>
              </a:rPr>
              <a:t>   </a:t>
            </a: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3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505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474417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Contenus de la semaine 2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9B720BF-F2E5-CE12-DAD9-8094DEE5551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2628" y="2826823"/>
            <a:ext cx="7887383" cy="534208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8071131-933B-ED38-ABA1-E3CE001D024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54449" y="2811582"/>
            <a:ext cx="3802710" cy="5357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8703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753891" y="2760303"/>
            <a:ext cx="10416929" cy="50148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Rituel: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Révision de la lettre a - Chanson : « La Rumba 1, 2, 3 ».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2. Acte de parole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3000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Tu as quel âge ? J’ai (…) ans.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3. Lecture 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3000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Identifier les mots qui contiennent le son « i ».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98BB903-92B1-6FE4-F59D-AF611427954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68651" y="2900363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C87C6F96-CCAE-203B-48B5-C171466B18B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1" y="589392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4</a:t>
            </a:r>
          </a:p>
        </p:txBody>
      </p:sp>
    </p:spTree>
    <p:extLst>
      <p:ext uri="{BB962C8B-B14F-4D97-AF65-F5344CB8AC3E}">
        <p14:creationId xmlns:p14="http://schemas.microsoft.com/office/powerpoint/2010/main" val="11974989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2529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5" name="TextBox 10">
            <a:extLst>
              <a:ext uri="{FF2B5EF4-FFF2-40B4-BE49-F238E27FC236}">
                <a16:creationId xmlns:a16="http://schemas.microsoft.com/office/drawing/2014/main" id="{49158EF7-1A29-910E-4457-143F08AF8FB4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600546" y="5801341"/>
            <a:ext cx="1111545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Chanter les nombres jusqu’à 10.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B891F837-A361-58E0-C20B-D67A42A121D4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676264" y="5817632"/>
            <a:ext cx="503526" cy="548088"/>
          </a:xfrm>
          <a:prstGeom prst="rect">
            <a:avLst/>
          </a:prstGeom>
        </p:spPr>
      </p:pic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555344" y="4677734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 de la lettre a.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641670" y="4582254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3791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84789-ED0B-0869-940E-0E8EC53A2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4176CC-C62B-55ED-9924-CFDABDDD825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46F370C-5A85-48B7-0335-D93A5E48DBF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DFEE613-8FF2-F636-272A-256642E0398D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4BF6556-B75B-091F-5855-244D1AA798E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4E549BE-E621-6159-05FD-ED7527D62B48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933B885-F7E4-CDAE-F264-AA4D63AA563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92668CB-67ED-14FF-9649-B236AAED5172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6388CE5-4FA5-3343-782A-854726BD8E88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348725A-CB40-ABEC-1BE2-1056E755505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576BF1A-7EF6-8E4E-80BE-FB4C1A1296E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B16AE5-1A4B-EED4-1835-5C0C2797344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337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57B53F93-3F33-1905-AFB1-214629EFA3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57062" y="70210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BB3096F-7673-6BFF-2D74-05AD8519ED06}"/>
              </a:ext>
            </a:extLst>
          </p:cNvPr>
          <p:cNvSpPr txBox="1"/>
          <p:nvPr/>
        </p:nvSpPr>
        <p:spPr>
          <a:xfrm>
            <a:off x="1364694" y="683764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Observez bien. C’est la lettre a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en minuscule.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Image 4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D84F29A-7D72-F795-A109-826014325E9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07624" y="512633"/>
            <a:ext cx="1250264" cy="1512774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38FC81F-B2B7-50EF-5D73-FC89E3AC635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787686424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EB3ECA9E-3223-4B08-0D9A-D0513EB3677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25646" y="3365039"/>
            <a:ext cx="3664708" cy="355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75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45273" y="3465138"/>
            <a:ext cx="12769469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64669" y="123248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9F3FA8-F263-00DF-FBEF-0AE18E623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E11F42D0-16F5-C71B-92D9-6F1E1D514B4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57062" y="702106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B27F880-9DD8-CBC8-5BE8-C188A8F51674}"/>
              </a:ext>
            </a:extLst>
          </p:cNvPr>
          <p:cNvSpPr txBox="1"/>
          <p:nvPr/>
        </p:nvSpPr>
        <p:spPr>
          <a:xfrm>
            <a:off x="1364694" y="683764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Observez bien. C’est la lettre a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en majuscule.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Image 4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F5F97BD4-6931-F18B-325D-DB9A30E9070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07624" y="512633"/>
            <a:ext cx="1250264" cy="1512774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84BB4B5-8BE9-34BF-F8AA-EB3FDE718E6A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7F48A1A0-17C6-5177-8F20-1873DA32C76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20959" y="2852517"/>
            <a:ext cx="3674083" cy="4581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4685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0" y="1485901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80979" y="80204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20698" y="593647"/>
            <a:ext cx="10723654" cy="546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a en minuscule.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5159D94-A626-2CE2-DE46-4CACB11C5F1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57974" y="2842863"/>
            <a:ext cx="7186176" cy="555589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9F9451A-C328-68B1-01A7-EF1B84CCF24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020" y="720508"/>
            <a:ext cx="1938664" cy="1074576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9397E9F-1F6C-A08A-675B-08B12E09445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787686424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3879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8F089-889B-87B6-0591-F191D3929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43A89D7-053F-03D1-408B-C62601A628B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F6F31AA-D977-8209-1045-ED74E7F93E9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4D27285-988E-2EF8-885E-8ACBC7D1BB6B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29BB99A-6A9F-00DE-A9FF-E6F0C6FE1EE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7453B1F-2478-3590-2C72-F0C1A1F07249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A6B0082-8F6D-4DF7-8826-C417E9BA43A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28123A8-346C-D79E-0F4F-D7ED369ED4E7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D4DC20-95C4-8F8C-65A3-E06F8D2E968E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A7D2E1EB-858E-624C-2EC8-85E65843AF9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85A5FFF-67CC-9194-C423-276684496A4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953CD38-042A-AF75-E4CB-57ECC495590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975AA039-4B23-AAC1-698D-19799EEC2989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787686424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42638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90529-2832-6D13-61EE-4DD4FCB31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93AC690-D169-6D2A-6558-04578EC9141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0" y="1485901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332544AD-299F-858D-6169-FCE8AE1FCD2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80979" y="80204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864E135-C802-43D0-D2C6-87EFFE217EED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20698" y="593647"/>
            <a:ext cx="10723654" cy="546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Écrivez la lettre a en majuscule.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4B89177-506F-74BB-2D43-BFA8ED98EAF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57974" y="2842863"/>
            <a:ext cx="7186176" cy="555589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443ED2BD-955A-5C52-1D12-E45EB51F3FC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020" y="720508"/>
            <a:ext cx="1938664" cy="1074576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9D229E4-3347-971B-3F6B-445BC41D129E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48704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91DDE-782C-2DD0-3F36-415C64629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917ED0E-A022-57A5-6E32-19EB7F9477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AEA4976-3693-FC75-EC74-801499D646C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3AD4E8C-8D8F-DF48-B89C-AA5AEF105207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C519177-10B5-AF31-5077-FF3C4B8DAB2A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F8D6BBB-361B-4746-6E39-0DE74FB554C6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2945713-395C-9B71-E3CF-EB44CAC0C17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81586FD-6F02-F449-765E-E81FB7162F9D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228A795-C878-1F59-DDD0-EECB05613268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5956850F-C5ED-C414-4D6D-5F6CF47FA4C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BE2B53D-1A85-E919-963B-20003522D84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BFBFBD6-CD3C-5DDA-839B-E6C6D81536A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A4D5856-1510-BB0C-9D49-08CA0E3215C6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90396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CE1B52-89C1-8974-F0D6-30413FBB42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7BAD365-52CE-5623-6140-EDFD6DDBA01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C0991CE-66A9-C9CE-E3D5-4741AAFEF3F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F3B92F9-7DB0-68D5-29A4-D27425D0DFB9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C45A484-9D64-8540-0AA2-D597102DAEB5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BA9DE8C-F7F0-501F-9CB3-0AD93841316A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F4F414A-403E-56E7-FAB4-8D15CBC12E5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EBBDD32-94D2-078F-5300-264B6B2FF01B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3989B31-8973-3C1E-076C-7BC342A92CD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1E660845-4576-DEFD-8808-79E6508EC39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1FEC878-42B8-F732-9017-D5D281D77E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34190" y="694649"/>
            <a:ext cx="9327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On va écouter une chanson pour apprendre à compter jusqu’à 10.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22CFE7F-B3BC-53FF-CE84-2AA309E8283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839" y="2437319"/>
            <a:ext cx="7799286" cy="5513748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79D4EDC-07F3-9AEE-2416-74CD58FFF79F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38383408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99677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B7323E3B-1C26-DDE9-1C64-A4D1F3A7292E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D5C015B-A4D2-C8FE-60A2-A23CECAC4DF1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3F96621F-3B9C-3663-4316-D1B3F8ABB5A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9" name="Rectangle : coins arrondis 8">
                <a:extLst>
                  <a:ext uri="{FF2B5EF4-FFF2-40B4-BE49-F238E27FC236}">
                    <a16:creationId xmlns:a16="http://schemas.microsoft.com/office/drawing/2014/main" id="{06D9BE59-9C5E-9945-0F8D-2074F84B8623}"/>
                  </a:ext>
                </a:extLst>
              </p:cNvPr>
              <p:cNvSpPr/>
              <p:nvPr>
                <p:custDataLst>
                  <p:tags r:id="rId6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0" name="Groupe 9">
                <a:extLst>
                  <a:ext uri="{FF2B5EF4-FFF2-40B4-BE49-F238E27FC236}">
                    <a16:creationId xmlns:a16="http://schemas.microsoft.com/office/drawing/2014/main" id="{A1127964-E06A-00EA-6BB6-8C91F46E601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1" name="Rectangle : coins arrondis 10">
                  <a:extLst>
                    <a:ext uri="{FF2B5EF4-FFF2-40B4-BE49-F238E27FC236}">
                      <a16:creationId xmlns:a16="http://schemas.microsoft.com/office/drawing/2014/main" id="{17E475E3-D3D8-C48E-892D-B9579C2EB593}"/>
                    </a:ext>
                  </a:extLst>
                </p:cNvPr>
                <p:cNvSpPr/>
                <p:nvPr>
                  <p:custDataLst>
                    <p:tags r:id="rId7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9890C556-3870-794E-65D9-E686DDA2448D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pic>
        <p:nvPicPr>
          <p:cNvPr id="2" name="La Rumba 123 - Apprendre à compter jusqu'à 10 - Comptine afropop pour maternelles - Professeur Baba">
            <a:hlinkClick r:id="" action="ppaction://media"/>
            <a:extLst>
              <a:ext uri="{FF2B5EF4-FFF2-40B4-BE49-F238E27FC236}">
                <a16:creationId xmlns:a16="http://schemas.microsoft.com/office/drawing/2014/main" id="{9196E90D-2AEC-D661-E148-09289FBEAC1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18288" end="41246.4114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981200" y="2400300"/>
            <a:ext cx="9753600" cy="5486400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40E7B9E-844B-9055-F217-E64832FB4E0A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93857479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dirty="0">
                          <a:latin typeface="Dosis" pitchFamily="2" charset="0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167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8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6EB2D-734D-73BA-09C4-FD0B1BEAB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4BACB808-FFFB-CA08-EE72-190FB169CA8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877E621-283A-31BA-4247-DDC5632F857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587473" y="2630641"/>
            <a:ext cx="10416929" cy="50148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2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Rituel: </a:t>
            </a:r>
          </a:p>
          <a:p>
            <a:pPr marL="0" marR="0" lvl="0" indent="0" algn="l" defTabSz="91444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lang="fr-FR" sz="3000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cs typeface="Calibri" panose="020F0502020204030204" pitchFamily="34" charset="0"/>
              </a:rPr>
              <a:t>Révision de la lettre a - Chanson : « La Rumba 1, 2, 3 ».</a:t>
            </a:r>
          </a:p>
          <a:p>
            <a:pPr marL="0" marR="0" lvl="0" indent="0" algn="l" defTabSz="91444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Acte de parole</a:t>
            </a:r>
          </a:p>
          <a:p>
            <a:pPr marL="0" marR="0" lvl="0" indent="0" algn="l" defTabSz="91444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Tu as quel âge ? J’ai (…) ans.</a:t>
            </a:r>
          </a:p>
          <a:p>
            <a:pPr marL="0" marR="0" lvl="0" indent="0" algn="l" defTabSz="91444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2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Lecture  </a:t>
            </a:r>
          </a:p>
          <a:p>
            <a:pPr marL="0" marR="0" lvl="0" indent="0" algn="l" defTabSz="91444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Identifier les mots qui contiennent le son « i ».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BDE853B-379B-0C64-50A6-4DF23DFD36A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F1E56F53-1A38-D90B-3719-4955B5FC691A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7FE1BA4-6573-9E82-92CA-12588E0164B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11598" y="2828926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58669A4C-3483-A767-CCE6-825B5CF2003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1" y="589392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4</a:t>
            </a:r>
          </a:p>
        </p:txBody>
      </p:sp>
    </p:spTree>
    <p:extLst>
      <p:ext uri="{BB962C8B-B14F-4D97-AF65-F5344CB8AC3E}">
        <p14:creationId xmlns:p14="http://schemas.microsoft.com/office/powerpoint/2010/main" val="27202664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C03ED0A-C5B0-D998-5D5C-0C9D119281B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C1D261BA-3ABE-2DE1-E789-F4046D0C8328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95C32B6-3F71-2033-BA88-FCA970C59DCF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marL="0" marR="0" lvl="0" indent="0" algn="l" defTabSz="9144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480252" y="3990665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10714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S’approprier l’acte de parole :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979022" y="4670448"/>
            <a:ext cx="8678662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Tu as quel âge ?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C75934-EA09-FAF7-A0F8-3A93E9B0AD9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525597" y="5880388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940A627E-03E1-78D4-52F2-DAEFE422D83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52875" y="5914725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Utiliser des outils de langue : 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2DA6B2EC-A123-8022-FC7A-ECF86040222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979022" y="6548500"/>
            <a:ext cx="8443805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J’ai / Tu as</a:t>
            </a:r>
          </a:p>
        </p:txBody>
      </p:sp>
    </p:spTree>
    <p:extLst>
      <p:ext uri="{BB962C8B-B14F-4D97-AF65-F5344CB8AC3E}">
        <p14:creationId xmlns:p14="http://schemas.microsoft.com/office/powerpoint/2010/main" val="16431639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A31FF5-C238-7475-BC79-76F7A218C2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3AFA753-72CA-A6C7-66D8-E77E01387C5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CC15B48-76C1-A575-2ABA-FB0346CDA36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0B30047-A737-2A1A-EA43-9D116ED4ACB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A3F7DD1-8DED-332C-1DC9-E1FC0BB1CF3F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2F8979D-0E93-36C0-25C6-3EF542CABB6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C85368F-2B3B-F547-D27F-932F6F927D6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064A59E-82F4-40B8-DC7C-C2F5E6033F01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49EC1EF-3605-645B-E8B8-3BFB4248614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41307" y="3540171"/>
            <a:ext cx="3357580" cy="567954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DD43DE0-764A-DDE1-1DD9-CB519E93E7A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857982" y="4203739"/>
            <a:ext cx="3657617" cy="466347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2E21719-7314-20EB-019B-2CF23B56296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675992" y="579479"/>
            <a:ext cx="12105321" cy="558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914445" rtl="0" eaLnBrk="1" fontAlgn="auto" latinLnBrk="0" hangingPunct="1">
              <a:lnSpc>
                <a:spcPts val="4022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allons réécouter le dialogue entre Karim et Rita.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78C043C-12B3-BD6D-9C88-EF36185D4557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557695481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1623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1722-C290-4661-6AD5-91378327A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3378D54-466B-7047-1ED3-B6EEF7246B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554FC8F-BF57-7EDA-765A-1E01ED3566B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8F4C7D0-B4C5-D536-1A45-FBD68B1AAE5D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43F03C1-1AE8-2B27-0269-CC0CA6BD5AF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5DEF50B-103C-A37A-D5FD-FB3269DE9E75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B836A91-7D47-E88B-7FF0-15DB407CF03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555EF3C-0FF0-7D8C-8750-FD0BF2FA32D6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0B2BD6D-388B-7284-B186-9D3827E94CA3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511AE82C-208F-6491-6223-DD244B737BD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Première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69A0AAA-BCE5-3E93-CD8D-671C2DEE027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14" name="Image 13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A579F755-D4CD-6115-AEB8-A3E83E4C1F1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6E2B17C-EF5C-8A87-4628-79F049F874B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7329468" y="4973777"/>
            <a:ext cx="3255017" cy="4150156"/>
          </a:xfrm>
          <a:prstGeom prst="rect">
            <a:avLst/>
          </a:prstGeom>
        </p:spPr>
      </p:pic>
      <p:pic>
        <p:nvPicPr>
          <p:cNvPr id="6" name="Parcours_1_S2_s1_Dialogue">
            <a:hlinkClick r:id="" action="ppaction://media"/>
            <a:extLst>
              <a:ext uri="{FF2B5EF4-FFF2-40B4-BE49-F238E27FC236}">
                <a16:creationId xmlns:a16="http://schemas.microsoft.com/office/drawing/2014/main" id="{4878C046-D2FB-9CA0-C029-AFD4D6321064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909668" y="654968"/>
            <a:ext cx="745730" cy="745730"/>
          </a:xfrm>
          <a:prstGeom prst="rect">
            <a:avLst/>
          </a:prstGeom>
        </p:spPr>
      </p:pic>
      <p:sp>
        <p:nvSpPr>
          <p:cNvPr id="7" name="Bulle narrative : ronde 6">
            <a:extLst>
              <a:ext uri="{FF2B5EF4-FFF2-40B4-BE49-F238E27FC236}">
                <a16:creationId xmlns:a16="http://schemas.microsoft.com/office/drawing/2014/main" id="{106287B1-714F-8B75-504C-A7E375D3C3B0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398A09A2-E084-5BBC-0D5E-9643325740F5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F6CC35A0-2072-CF70-3950-027441146D2B}"/>
              </a:ext>
            </a:extLst>
          </p:cNvPr>
          <p:cNvGraphicFramePr>
            <a:graphicFrameLocks noGrp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4015679993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8417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1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8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18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7" dur="325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325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1250"/>
                                  </p:stCondLst>
                                  <p:childTnLst>
                                    <p:set>
                                      <p:cBhvr>
                                        <p:cTn id="20" dur="1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1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23" dur="1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1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1411D-AB82-CD69-C19B-64D5996D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E08C70-B353-4F1F-1116-B258C0FB4AD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B12CBCC-4844-A2FE-8F59-6519CC2E3C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1C1B0D0-9CE2-FD84-FE3A-E886E06A52B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5CA2F3C-2733-5181-9207-C0A1659840B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E28CF3B-86F1-684B-B385-11E508F9C4A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004358B-0C52-BD46-7078-1F19101DB9A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BA498E2-3ECF-694D-15D6-5772676A956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1B49946-561D-B446-727B-F40E06CA7B7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F08B29D-CBF2-D3A4-2118-B69C6D7A2D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16A457-0875-5003-0735-2C503C88F4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10905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diffuser le dialogue une deuxième fois. Écoutez attentivement. </a:t>
            </a:r>
          </a:p>
        </p:txBody>
      </p:sp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F74A406-552F-902E-71AD-3F309E37B3A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82" y="2965052"/>
            <a:ext cx="4368191" cy="4356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BCC4A8C-8DD6-971D-A53E-83A44B926F93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4015679993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30133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9CEC57-9A34-76AA-7B8C-87F7A41EB2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0E3EF41-FE38-5791-F4A3-4354A9EA567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A780E01-F906-A524-603B-297AAD43863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C4EF83B-454D-1A6E-3BEE-F6461C117094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B0C5AA9-88D3-4FEC-0683-23F34D27780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51195ECA-E435-D7CA-CA63-4EEB832BA91D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8442EB0-293B-17C2-172F-7340F8DC571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45017C2-8DE8-A5C3-BF88-F1BA87E84601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40CB686-2F19-BFFC-E96C-D754617B0D94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515A1357-7B1A-0CBE-658A-43654DB560B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Deuxième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025AB82-106F-7D18-E5C6-CC5927EA906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14" name="Image 13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FECC7F8C-30B7-A4B5-2A1E-1EEF1E42829B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A9568FE-5096-FD76-D300-C902A90D96E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7045242" y="4928240"/>
            <a:ext cx="3255017" cy="4150156"/>
          </a:xfrm>
          <a:prstGeom prst="rect">
            <a:avLst/>
          </a:prstGeom>
        </p:spPr>
      </p:pic>
      <p:pic>
        <p:nvPicPr>
          <p:cNvPr id="6" name="Parcours_1_S2_s1_Dialogue">
            <a:hlinkClick r:id="" action="ppaction://media"/>
            <a:extLst>
              <a:ext uri="{FF2B5EF4-FFF2-40B4-BE49-F238E27FC236}">
                <a16:creationId xmlns:a16="http://schemas.microsoft.com/office/drawing/2014/main" id="{BD451F9E-5C4A-20C1-6D6E-3C4632854EAA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909668" y="654968"/>
            <a:ext cx="745730" cy="745730"/>
          </a:xfrm>
          <a:prstGeom prst="rect">
            <a:avLst/>
          </a:prstGeom>
        </p:spPr>
      </p:pic>
      <p:sp>
        <p:nvSpPr>
          <p:cNvPr id="7" name="Bulle narrative : ronde 6">
            <a:extLst>
              <a:ext uri="{FF2B5EF4-FFF2-40B4-BE49-F238E27FC236}">
                <a16:creationId xmlns:a16="http://schemas.microsoft.com/office/drawing/2014/main" id="{3A3A2A87-0ACC-1399-CE12-C1D034109137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Bulle narrative : ronde 15">
            <a:extLst>
              <a:ext uri="{FF2B5EF4-FFF2-40B4-BE49-F238E27FC236}">
                <a16:creationId xmlns:a16="http://schemas.microsoft.com/office/drawing/2014/main" id="{535FA326-FDD7-3493-391A-73E99963A60A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2F06C933-23C2-3805-8284-26E703212510}"/>
              </a:ext>
            </a:extLst>
          </p:cNvPr>
          <p:cNvGraphicFramePr>
            <a:graphicFrameLocks noGrp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4015679993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2635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1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8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18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37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7" dur="325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325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1250"/>
                                  </p:stCondLst>
                                  <p:childTnLst>
                                    <p:set>
                                      <p:cBhvr>
                                        <p:cTn id="20" dur="1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1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23" dur="1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1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A3CDB-C7C9-CAF1-8622-FE80AD05F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F2DFC99-7C65-D9CD-747C-A6EB1A33D1D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0F437FA-ECAB-B0ED-B338-0A8364154A7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A236A83-884A-6FAE-D425-AAC0D566E421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18F66A9A-1E3E-931A-07C0-DF8DFD465B0D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17F59D28-ADF7-AF8A-C5AA-01F68BEC7B2A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B6F0CC3C-113A-838E-4C9F-9B5E3E5437C2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76B0349-B7F5-ECAF-58B7-288A501BCD97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FAE1F9EC-CED1-21CD-12E1-CC8B4EBF3E77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3857081-67E1-3767-D964-0400C7956A0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17391" y="66263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BF3E09-6679-58BF-F9B2-284B83D98E2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07079" y="564721"/>
            <a:ext cx="118110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Rita dit : « J’ai six ans. ».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788A447-BDB3-53C6-B9B5-DFED94434ABB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31447" y="417350"/>
            <a:ext cx="1274595" cy="1407186"/>
          </a:xfrm>
          <a:prstGeom prst="rect">
            <a:avLst/>
          </a:prstGeom>
        </p:spPr>
      </p:pic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1E2A8D2-E684-FDC0-EC88-EB26CEE03279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sp>
        <p:nvSpPr>
          <p:cNvPr id="17" name="Bulle narrative : ronde 16">
            <a:extLst>
              <a:ext uri="{FF2B5EF4-FFF2-40B4-BE49-F238E27FC236}">
                <a16:creationId xmlns:a16="http://schemas.microsoft.com/office/drawing/2014/main" id="{E2C95B4B-4004-0567-7097-AEE0C884F335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7593181" y="2502065"/>
            <a:ext cx="3635340" cy="1583550"/>
          </a:xfrm>
          <a:prstGeom prst="wedgeEllipseCallout">
            <a:avLst>
              <a:gd name="adj1" fmla="val -13476"/>
              <a:gd name="adj2" fmla="val 744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BD12EA5-51EF-22BA-13BF-36260705A85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7852207" y="3014248"/>
            <a:ext cx="3117288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36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J’ai </a:t>
            </a:r>
            <a:r>
              <a:rPr kumimoji="0" lang="fr-MA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six ans.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6DAA69F3-63C9-74C4-1EF6-0443FAF8E109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2579" y="4852913"/>
            <a:ext cx="2474346" cy="4192655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C4F24FF-CF7F-B8D6-8CF9-F64260B933A9}"/>
              </a:ext>
            </a:extLst>
          </p:cNvPr>
          <p:cNvGraphicFramePr>
            <a:graphicFrameLocks noGrp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2352091411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42F9D7BC-F77D-1D3F-6603-963730530553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131222" y="5933115"/>
            <a:ext cx="1676545" cy="1851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4749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FDD985-1835-ED37-C9D4-6543F7BF4C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A79C845-9178-FA32-1074-7AC95227F8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5919377-3E2A-C018-74C3-90EB46A82DA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2AF7B78-592A-8FFA-BDB9-3E8484D52B23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E3AA82A-DF06-FB26-5A6E-EAA6837BEAFF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54A2BBB-FC81-6002-5358-25D40C7D5B77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63DBD323-6088-B106-D37B-8A895D8E680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3722FDC-4DFB-0843-38F7-259BDE3A2B47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2F8821C-DDC3-84C4-F5E7-F39A64BAEB00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F348BA6-C6A7-3B5D-2534-E5A100DC143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5DDC5E8-A39C-73EE-FB7E-C6EC9D1598F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3480" y="755429"/>
            <a:ext cx="1181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signifie : « j’ai six ans » en arabe ? </a:t>
            </a:r>
          </a:p>
        </p:txBody>
      </p:sp>
      <p:sp>
        <p:nvSpPr>
          <p:cNvPr id="17" name="Bulle narrative : ronde 16">
            <a:extLst>
              <a:ext uri="{FF2B5EF4-FFF2-40B4-BE49-F238E27FC236}">
                <a16:creationId xmlns:a16="http://schemas.microsoft.com/office/drawing/2014/main" id="{2E6B3809-EF0E-6CFD-B288-17CE5CACC4D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593181" y="2502065"/>
            <a:ext cx="3635340" cy="1583550"/>
          </a:xfrm>
          <a:prstGeom prst="wedgeEllipseCallout">
            <a:avLst>
              <a:gd name="adj1" fmla="val -13476"/>
              <a:gd name="adj2" fmla="val 744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D370854-E21A-42B5-053A-B71A0DDB7D40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7852207" y="3014248"/>
            <a:ext cx="3117288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36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J’ai </a:t>
            </a:r>
            <a:r>
              <a:rPr kumimoji="0" lang="fr-MA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six ans.</a:t>
            </a:r>
          </a:p>
        </p:txBody>
      </p:sp>
      <p:pic>
        <p:nvPicPr>
          <p:cNvPr id="9" name="Image 8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8E360219-14D4-6088-87E3-743672D279EB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3C4A817-C6C2-7C62-FB4B-1A2CAA17B578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12579" y="4852913"/>
            <a:ext cx="2474346" cy="4192655"/>
          </a:xfrm>
          <a:prstGeom prst="rect">
            <a:avLst/>
          </a:prstGeom>
        </p:spPr>
      </p:pic>
      <p:grpSp>
        <p:nvGrpSpPr>
          <p:cNvPr id="24" name="Groupe 23">
            <a:extLst>
              <a:ext uri="{FF2B5EF4-FFF2-40B4-BE49-F238E27FC236}">
                <a16:creationId xmlns:a16="http://schemas.microsoft.com/office/drawing/2014/main" id="{A0422252-58B8-86A4-BE79-53BC120BA315}"/>
              </a:ext>
            </a:extLst>
          </p:cNvPr>
          <p:cNvGrpSpPr/>
          <p:nvPr>
            <p:custDataLst>
              <p:tags r:id="rId9"/>
            </p:custDataLst>
          </p:nvPr>
        </p:nvGrpSpPr>
        <p:grpSpPr>
          <a:xfrm>
            <a:off x="11186653" y="608795"/>
            <a:ext cx="1961535" cy="1238864"/>
            <a:chOff x="7152968" y="2374490"/>
            <a:chExt cx="1961535" cy="1238864"/>
          </a:xfrm>
        </p:grpSpPr>
        <p:sp>
          <p:nvSpPr>
            <p:cNvPr id="25" name="Bulle narrative : ronde 24">
              <a:extLst>
                <a:ext uri="{FF2B5EF4-FFF2-40B4-BE49-F238E27FC236}">
                  <a16:creationId xmlns:a16="http://schemas.microsoft.com/office/drawing/2014/main" id="{2F49BF50-ACE1-8A66-9879-BE48FBBD7CD4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2FBB7DF7-B8C3-8E49-469F-38E742CD0BAC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AB99B9A-F820-DF87-EC5B-5125FFD5DB3A}"/>
              </a:ext>
            </a:extLst>
          </p:cNvPr>
          <p:cNvGraphicFramePr>
            <a:graphicFrameLocks noGrp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618688884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D2C5BEAC-0D02-A3AF-43B4-47794EEA20A9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131222" y="5933115"/>
            <a:ext cx="1676545" cy="1851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1626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730EA-CD15-9A0E-BE35-95D47268D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B3188FA-D6A4-5975-1022-8A3ABDEA3DA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897A553-4FA8-7BA7-7B68-C0BFD705D47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7AC4E15-1540-7D29-E91C-52DDA8FFACE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D079BE5-3F72-27A1-550D-818E4FA03551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70443B5-2423-16FA-92B2-BE1A5F98AE41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DD71BC0-49D1-9B5C-5E55-CAED6598B76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4B5A14-C4E5-7E01-A897-A5FA84EF7C7C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9437528-A0CA-8F3A-0211-711428C5C439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CA4D3DE-AC87-C50E-7F65-371B8EAEAB6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906033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145A9D4-2310-7B50-0B98-6DDE30D4A32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Rita dit « et toi, tu as quel âge ? ».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6C929804-FA2B-280B-BD00-9FE53FB8A62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275989" y="2417423"/>
            <a:ext cx="5039835" cy="1527188"/>
          </a:xfrm>
          <a:prstGeom prst="wedgeEllipseCallout">
            <a:avLst>
              <a:gd name="adj1" fmla="val -8785"/>
              <a:gd name="adj2" fmla="val 7114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AE27B94-88BB-A62F-6DEF-4F910C2F060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7618889" y="2806612"/>
            <a:ext cx="4371218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 </a:t>
            </a:r>
            <a:r>
              <a:rPr kumimoji="0" lang="fr-MA" sz="36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toi</a:t>
            </a:r>
            <a:r>
              <a:rPr kumimoji="0" lang="fr-MA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kumimoji="0" lang="fr-MA" sz="36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 as </a:t>
            </a:r>
            <a:r>
              <a:rPr kumimoji="0" lang="fr-MA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quel âge ?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001D892-B50C-8243-1D34-46C207D30E4E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05EE50C-2760-20D2-D62F-E08BAEDC656D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371804" y="4967981"/>
            <a:ext cx="2648805" cy="4060054"/>
          </a:xfrm>
          <a:prstGeom prst="rect">
            <a:avLst/>
          </a:prstGeom>
        </p:spPr>
      </p:pic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FBCC2A6-DE81-82DB-0191-3609E362085C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EA6A8C4-DDC9-FC1A-A98F-9F2256A37B3E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4040586658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82416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12FD84-3560-B2A5-9FE5-EA49F56844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09A82B6-98A4-6FEE-96C6-223089511F5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EC5E16F-A0AA-2140-FE04-0120F3889A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1E8CAAF-93BD-2BB3-F69B-192EB7336E74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4B22BEBA-C9A5-31EF-39C7-AE0C0256DC62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E9C9DFE-E72F-5879-1306-B9676B2E45C8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E7AC898-776F-C725-ADA5-B30C9F6E0F1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FC4CD86-013B-B154-2617-27998DBB6CD8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F7F6C53B-3E35-940C-B046-27BFE95A20A1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62B82F33-2205-6895-2DC3-8CEEF247650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31387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C895399-8C71-FD3B-3564-595C974B386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7552" y="759062"/>
            <a:ext cx="10869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Que signifie « et toi, tu as quel âge » en arabe ?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C70E6460-A8DC-160A-EB0D-00AD7F9D5DC2}"/>
              </a:ext>
            </a:extLst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371804" y="4967981"/>
            <a:ext cx="2648805" cy="4060054"/>
          </a:xfrm>
          <a:prstGeom prst="rect">
            <a:avLst/>
          </a:prstGeom>
        </p:spPr>
      </p:pic>
      <p:pic>
        <p:nvPicPr>
          <p:cNvPr id="17" name="Image 16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E83B5AF4-7D5D-9917-3F93-F3CAB49010A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DFA81D3C-D7A9-1028-10B5-B9D585B5E7BC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11186653" y="608795"/>
            <a:ext cx="1961535" cy="1238864"/>
            <a:chOff x="7152968" y="2374490"/>
            <a:chExt cx="1961535" cy="1238864"/>
          </a:xfrm>
        </p:grpSpPr>
        <p:sp>
          <p:nvSpPr>
            <p:cNvPr id="16" name="Bulle narrative : ronde 15">
              <a:extLst>
                <a:ext uri="{FF2B5EF4-FFF2-40B4-BE49-F238E27FC236}">
                  <a16:creationId xmlns:a16="http://schemas.microsoft.com/office/drawing/2014/main" id="{72D53341-2275-0516-9C93-3DE9DECB5F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0E4F8A9D-1327-ED04-2E67-C7702913CE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6" name="Bulle narrative : ronde 5">
            <a:extLst>
              <a:ext uri="{FF2B5EF4-FFF2-40B4-BE49-F238E27FC236}">
                <a16:creationId xmlns:a16="http://schemas.microsoft.com/office/drawing/2014/main" id="{6528925F-3204-F322-BEDE-06256E5DC96D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7275989" y="2417423"/>
            <a:ext cx="5039835" cy="1527188"/>
          </a:xfrm>
          <a:prstGeom prst="wedgeEllipseCallout">
            <a:avLst>
              <a:gd name="adj1" fmla="val -8785"/>
              <a:gd name="adj2" fmla="val 7114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C6918EF-6668-4767-C3D8-F502C4893AA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7618889" y="2806612"/>
            <a:ext cx="4371218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 </a:t>
            </a:r>
            <a:r>
              <a:rPr kumimoji="0" lang="fr-MA" sz="36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toi</a:t>
            </a:r>
            <a:r>
              <a:rPr kumimoji="0" lang="fr-MA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kumimoji="0" lang="fr-MA" sz="36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 as </a:t>
            </a:r>
            <a:r>
              <a:rPr kumimoji="0" lang="fr-MA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quel âge ? </a:t>
            </a:r>
          </a:p>
        </p:txBody>
      </p:sp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6B267B69-29DE-1751-391B-2E61FEDA2980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3516149158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84632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8C1DB-3236-97FD-78C7-EC4474F4F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7B3EB95-903D-00DE-0AEC-0D580D77327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892C9B0-EB44-E9C9-9648-850957DE050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7F80675-93BB-8BAB-912F-6B248A9B7CF6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7781001-1A3B-349A-CCF0-14B526E2BC8B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6741ADE-376D-FF0E-9B35-2CD01177E5DF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80AD9EA-7F1A-6887-1AE9-146380348CB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A7112D7-7BC5-0916-8059-4F26E4B52BF1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EB25381-6011-AB8C-86DC-39309DF4FEF1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5E8C6E96-53EF-4B60-4258-7029194513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17391" y="66263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98087AA-60B0-0F32-93BB-63A1AC3D54B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07079" y="564721"/>
            <a:ext cx="118110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Karim dit : «Moi, j’ai sept ans. ».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répéter ?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F053813D-729A-D966-FBA7-D8FD190E921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072287" y="2251092"/>
            <a:ext cx="4185637" cy="1583550"/>
          </a:xfrm>
          <a:prstGeom prst="wedgeEllipseCallout">
            <a:avLst>
              <a:gd name="adj1" fmla="val 10498"/>
              <a:gd name="adj2" fmla="val 7087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9E7659E-E0CA-ACB6-3FC8-D36DAEE8153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31314" y="2699161"/>
            <a:ext cx="3719214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36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Moi, j’ai </a:t>
            </a:r>
            <a:r>
              <a:rPr kumimoji="0" lang="fr-MA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sept ans.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CDC9054-5439-18F2-3598-2D86B73A1CFA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31447" y="417350"/>
            <a:ext cx="1274595" cy="140718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36450F7-9ABE-2C00-D717-CC9E103F39C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7045242" y="4928240"/>
            <a:ext cx="3255017" cy="4150156"/>
          </a:xfrm>
          <a:prstGeom prst="rect">
            <a:avLst/>
          </a:prstGeom>
        </p:spPr>
      </p:pic>
      <p:pic>
        <p:nvPicPr>
          <p:cNvPr id="21" name="Image 2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BD30259F-09C7-9916-C984-8F6FFFDE6CC8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 flipH="1">
            <a:off x="2733404" y="4296999"/>
            <a:ext cx="5573271" cy="4921283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9B4677C-08D1-78E7-C5EE-30A134F56995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4155817878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Image 16">
            <a:extLst>
              <a:ext uri="{FF2B5EF4-FFF2-40B4-BE49-F238E27FC236}">
                <a16:creationId xmlns:a16="http://schemas.microsoft.com/office/drawing/2014/main" id="{723A9CDE-95C8-7199-9F00-390B9DC0158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13462" y="6226676"/>
            <a:ext cx="1639884" cy="1860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0686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81B42-D721-A910-F00D-189F81ACA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2FE06DF-4BC6-23DD-5DB9-AEEBA073BFB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131CE91-2550-90FA-59B4-D3B7B1DBB62C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BF6E1BB-5819-688E-D15D-7196EF7B398D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1DB6AC22-29B2-16B4-8A76-8B95986F1A52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CF68277-2AA8-21B5-F8B8-04B71A4E3A51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90622002-4A7A-A27B-576C-1E6A852E41E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B136885-6B1E-3FB1-25F4-60C1AF258E31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0D26E02A-799B-7DB0-0323-CBFF0E2AE058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B9D2794-C6E1-98D1-7BC5-CE6BA5A68D8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E83001E-99A8-4706-D39E-935F97D24E5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3480" y="755429"/>
            <a:ext cx="1181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 signifie : « moi, j’ai sept ans » en arabe ? 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F1AEE779-96CE-5FC8-E81F-74E117BA506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7045242" y="4928240"/>
            <a:ext cx="3255017" cy="4150156"/>
          </a:xfrm>
          <a:prstGeom prst="rect">
            <a:avLst/>
          </a:prstGeom>
        </p:spPr>
      </p:pic>
      <p:pic>
        <p:nvPicPr>
          <p:cNvPr id="22" name="Image 21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B4D32444-D420-25B8-4E01-F5B8923F8911}"/>
              </a:ext>
            </a:extLst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 flipH="1">
            <a:off x="2733404" y="4296999"/>
            <a:ext cx="5573271" cy="4921283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EA17BB85-579F-7597-7CD9-A86D7ADBAF6D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11186653" y="608795"/>
            <a:ext cx="1961535" cy="1238864"/>
            <a:chOff x="7152968" y="2374490"/>
            <a:chExt cx="1961535" cy="1238864"/>
          </a:xfrm>
        </p:grpSpPr>
        <p:sp>
          <p:nvSpPr>
            <p:cNvPr id="13" name="Bulle narrative : ronde 12">
              <a:extLst>
                <a:ext uri="{FF2B5EF4-FFF2-40B4-BE49-F238E27FC236}">
                  <a16:creationId xmlns:a16="http://schemas.microsoft.com/office/drawing/2014/main" id="{E9DFE59B-892B-A282-6D1E-B6F732BC12B9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B74C433D-C7CB-6932-32C6-C8BEDE4A7C3D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6" name="Bulle narrative : ronde 5">
            <a:extLst>
              <a:ext uri="{FF2B5EF4-FFF2-40B4-BE49-F238E27FC236}">
                <a16:creationId xmlns:a16="http://schemas.microsoft.com/office/drawing/2014/main" id="{F3E73C06-949F-8F90-EF47-8C63BA6C089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2072287" y="2251092"/>
            <a:ext cx="4185637" cy="1583550"/>
          </a:xfrm>
          <a:prstGeom prst="wedgeEllipseCallout">
            <a:avLst>
              <a:gd name="adj1" fmla="val 10498"/>
              <a:gd name="adj2" fmla="val 7087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32856BD-C2BC-AECB-6EA5-D6D0C99B570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331314" y="2699161"/>
            <a:ext cx="3719214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36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Moi, j’ai </a:t>
            </a:r>
            <a:r>
              <a:rPr kumimoji="0" lang="fr-MA" sz="3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sept ans.</a:t>
            </a: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BF28F4FD-F76A-5FC3-757C-805F05273D3A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65131528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Image 16">
            <a:extLst>
              <a:ext uri="{FF2B5EF4-FFF2-40B4-BE49-F238E27FC236}">
                <a16:creationId xmlns:a16="http://schemas.microsoft.com/office/drawing/2014/main" id="{723A9CDE-95C8-7199-9F00-390B9DC0158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5483" y="6226676"/>
            <a:ext cx="1639884" cy="1860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60586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EB575E-63C4-D656-FAA2-8CFA9CEC77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D1DB978-94AD-2056-2D46-76054BEB0C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C14B220F-0169-3514-FC45-140E062D870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707311A-180F-F7E2-E1FF-BF1AC3BE9F46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0A82287-1BCF-5D46-E20D-1B0683C8C6EF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1A9E940E-501C-FB4E-70FE-9FF3E8CCC9A7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E3898A4-C125-3A2E-0A8A-79E79DB4498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229DD8B-EAD9-6C5F-2FAE-ED24647EF150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5032749-47BC-3CB1-F0FC-FDD44B39FEA7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6A0C71A3-40A2-DCDE-E65B-A2F06813BE6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29869" y="65147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22EF60D-48FC-0C47-7038-EC88FD4654D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369" y="562582"/>
            <a:ext cx="1181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A retenir. Moi, j’ai / Toi, tu as 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en faisant le geste ? 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D282A7FC-1525-45C1-8BD6-3200E520ABD4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5C61099-2DA0-CA45-7CAB-EC2F90DC2DC0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926477" y="2599532"/>
            <a:ext cx="9893145" cy="6184249"/>
          </a:xfrm>
          <a:prstGeom prst="roundRect">
            <a:avLst>
              <a:gd name="adj" fmla="val 1180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0E15E5E-B482-A074-3713-73D70AEFDD8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7629525" y="3166829"/>
            <a:ext cx="31564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68">
              <a:defRPr/>
            </a:pPr>
            <a:r>
              <a:rPr lang="fr-FR" sz="5400" b="1" dirty="0">
                <a:solidFill>
                  <a:srgbClr val="106584"/>
                </a:solidFill>
                <a:latin typeface="Dosis" pitchFamily="2" charset="0"/>
              </a:rPr>
              <a:t>Toi, tu as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2F3896C-4A23-8E1B-F822-AC20C31DB795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3199795" y="3166829"/>
            <a:ext cx="31564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68">
              <a:defRPr/>
            </a:pPr>
            <a:r>
              <a:rPr lang="fr-FR" sz="5400" b="1" dirty="0">
                <a:solidFill>
                  <a:srgbClr val="106584"/>
                </a:solidFill>
                <a:latin typeface="Dosis" pitchFamily="2" charset="0"/>
              </a:rPr>
              <a:t>Moi, j’ai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7F68612-B986-4845-9301-DF65B954D1F6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40828" y="4281684"/>
            <a:ext cx="2474346" cy="419265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A1056DC-4323-AB4F-20C5-68C20629AD9A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57989" y="4435216"/>
            <a:ext cx="2648805" cy="4060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941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784105-CBD2-9256-251E-C9ABD3666A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5D72990-9CDB-E67A-BDF0-94B275423E2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B6A1CB6-0C03-B57B-DF96-6E321F73E7B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7EE928A-0DC1-0EF0-A632-AFF948AE47CF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26221A0-9B96-6098-4D5E-B8C3BE67BF5B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FCDC2F-1519-4F3E-7776-1749A48459D2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A03FEC4-2D7C-9262-97B1-3574AA243C7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0D14C4B9-311E-7DE1-6234-A565EC1057C8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F7DCDA74-7F0B-9559-E7E2-812E26F25A80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5E7032D4-6118-A68C-543B-7424F6429B0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29869" y="65147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7A25116-9694-46DC-F1CA-F333BC76886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369" y="562582"/>
            <a:ext cx="1181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Les âges : 5 ans, 6 ans, 7 ans.</a:t>
            </a:r>
          </a:p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8E4C5C39-7777-C28C-F482-30E993624301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127D99B4-33F2-558E-70BF-CA235B939FE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527909" y="3905613"/>
            <a:ext cx="1639884" cy="186037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FCEE0B6-484F-4B5E-33FA-CE85FD426FF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059575" y="3851096"/>
            <a:ext cx="1676545" cy="185182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4775CB3C-E069-D930-7536-FBA0A7B76C0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414281" y="3853199"/>
            <a:ext cx="1600339" cy="1912786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EF2A15F-2B72-2D47-107B-F354E6790B7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636243" y="6376945"/>
            <a:ext cx="31564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68">
              <a:defRPr/>
            </a:pPr>
            <a:r>
              <a:rPr lang="fr-FR" sz="4400" b="1" dirty="0">
                <a:solidFill>
                  <a:srgbClr val="106584"/>
                </a:solidFill>
                <a:latin typeface="Dosis" pitchFamily="2" charset="0"/>
              </a:rPr>
              <a:t>cinq ans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D4DC6286-DFF0-0C02-A737-186999DA2F4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5294842" y="6435904"/>
            <a:ext cx="31564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68">
              <a:defRPr/>
            </a:pPr>
            <a:r>
              <a:rPr lang="fr-FR" sz="4400" b="1" dirty="0">
                <a:solidFill>
                  <a:srgbClr val="106584"/>
                </a:solidFill>
                <a:latin typeface="Dosis" pitchFamily="2" charset="0"/>
              </a:rPr>
              <a:t>six ans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786556F-9005-E83F-7B77-7BC4242A988F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7953441" y="6425084"/>
            <a:ext cx="31564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68">
              <a:defRPr/>
            </a:pPr>
            <a:r>
              <a:rPr lang="fr-FR" sz="4400" b="1" dirty="0">
                <a:solidFill>
                  <a:srgbClr val="106584"/>
                </a:solidFill>
                <a:latin typeface="Dosis" pitchFamily="2" charset="0"/>
              </a:rPr>
              <a:t>sept ans</a:t>
            </a:r>
          </a:p>
        </p:txBody>
      </p:sp>
    </p:spTree>
    <p:extLst>
      <p:ext uri="{BB962C8B-B14F-4D97-AF65-F5344CB8AC3E}">
        <p14:creationId xmlns:p14="http://schemas.microsoft.com/office/powerpoint/2010/main" val="17770105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AC7FB-3A1A-E1EC-BAC2-423EE079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9C3B2046-CA53-8514-616B-6A5F814C7D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81605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FABAF63-6006-02C6-A006-D0E55369A0E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8651" y="744686"/>
            <a:ext cx="121390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jouer le dialogue avec son prénom ?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48B2302-BCBB-63D5-AED2-B7CF5EBD366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866783" y="3286125"/>
            <a:ext cx="4769452" cy="3084888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B324B6E-3637-8CFF-B169-426F55C0872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6858000" y="3005302"/>
            <a:ext cx="8105282" cy="2754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endParaRPr kumimoji="0" lang="fr-FR" sz="3200" b="1" i="0" u="none" strike="noStrike" kern="100" cap="none" spc="425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457200" marR="0" lvl="0" indent="-45720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3200" b="1" i="0" u="none" strike="noStrike" kern="100" cap="none" spc="425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J’ai … ans. </a:t>
            </a:r>
          </a:p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00" cap="none" spc="425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Et toi, tu as quel âge ? </a:t>
            </a:r>
          </a:p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00" cap="none" spc="425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- Moi, j’ai … ans.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1747449-33E8-7188-E1DE-02D22FB80F0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987303" y="6477316"/>
            <a:ext cx="452482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&gt; les élèves échangent les rôles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D72A283-2D5B-0D6F-A55C-4D05B6543224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929063151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26980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2096F1-CAC6-B191-ABF2-858E0AEDF0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0E3CAC73-F43D-24F7-B2C0-9F9D9637099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FEF77A4-16F6-5C3F-7E8D-5F602779CEE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644553" y="2630641"/>
            <a:ext cx="10416929" cy="50148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2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Rituel: </a:t>
            </a:r>
          </a:p>
          <a:p>
            <a:pPr marL="0" marR="0" lvl="0" indent="0" algn="l" defTabSz="91444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Révision de la lettre a - Chanson : « La Rumba 1, 2, 3 ».</a:t>
            </a:r>
          </a:p>
          <a:p>
            <a:pPr marL="0" marR="0" lvl="0" indent="0" algn="l" defTabSz="91444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2. Acte de parole</a:t>
            </a:r>
          </a:p>
          <a:p>
            <a:pPr marL="0" marR="0" lvl="0" indent="0" algn="l" defTabSz="91444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Tu as quel âge ? J’ai (…) ans.</a:t>
            </a:r>
          </a:p>
          <a:p>
            <a:pPr marL="0" marR="0" lvl="0" indent="0" algn="l" defTabSz="91444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Lecture  </a:t>
            </a:r>
          </a:p>
          <a:p>
            <a:pPr marL="0" marR="0" lvl="0" indent="0" algn="l" defTabSz="91444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Identifier les mots qui contiennent le son « i ».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76ADF3D-538D-50CC-839C-0D9B95941FC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1D13E15-DC69-656F-61AF-8001F46A8552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1CA0D40-AE15-2319-D2AD-8A7093B1835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92551" y="6200775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371B33D8-110C-FA12-3BCD-CA1D65A0E970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1" y="589392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4</a:t>
            </a:r>
          </a:p>
        </p:txBody>
      </p:sp>
    </p:spTree>
    <p:extLst>
      <p:ext uri="{BB962C8B-B14F-4D97-AF65-F5344CB8AC3E}">
        <p14:creationId xmlns:p14="http://schemas.microsoft.com/office/powerpoint/2010/main" val="216477849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e 14">
            <a:extLst>
              <a:ext uri="{FF2B5EF4-FFF2-40B4-BE49-F238E27FC236}">
                <a16:creationId xmlns:a16="http://schemas.microsoft.com/office/drawing/2014/main" id="{050B2665-851D-5817-D641-7774DA338992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F436113-2632-84B4-3579-C1E413C2C5B1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E6C9AB5C-6CBB-BD2F-C21F-876A5C4DE4B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18" name="Rectangle : coins arrondis 17">
                <a:extLst>
                  <a:ext uri="{FF2B5EF4-FFF2-40B4-BE49-F238E27FC236}">
                    <a16:creationId xmlns:a16="http://schemas.microsoft.com/office/drawing/2014/main" id="{CE49FEBD-08A4-E378-78EE-49BEF6B114FD}"/>
                  </a:ext>
                </a:extLst>
              </p:cNvPr>
              <p:cNvSpPr/>
              <p:nvPr>
                <p:custDataLst>
                  <p:tags r:id="rId5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9" name="Groupe 18">
                <a:extLst>
                  <a:ext uri="{FF2B5EF4-FFF2-40B4-BE49-F238E27FC236}">
                    <a16:creationId xmlns:a16="http://schemas.microsoft.com/office/drawing/2014/main" id="{BA9739E2-6692-63F8-F68E-EDFC00C2A01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1" name="Rectangle : coins arrondis 20">
                  <a:extLst>
                    <a:ext uri="{FF2B5EF4-FFF2-40B4-BE49-F238E27FC236}">
                      <a16:creationId xmlns:a16="http://schemas.microsoft.com/office/drawing/2014/main" id="{4FCE06C6-1C3D-35EC-6CDA-CD3DEC2FBCBC}"/>
                    </a:ext>
                  </a:extLst>
                </p:cNvPr>
                <p:cNvSpPr/>
                <p:nvPr>
                  <p:custDataLst>
                    <p:tags r:id="rId6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ADA6DB58-6797-11BB-A452-C76C8A378BE8}"/>
                    </a:ext>
                  </a:extLst>
                </p:cNvPr>
                <p:cNvSpPr/>
                <p:nvPr>
                  <p:custDataLst>
                    <p:tags r:id="rId7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0" y="1485901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847069" y="68687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385899" y="534339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Nous avons déjà vu la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lettre i. Elle fait le son « i ».</a:t>
            </a:r>
          </a:p>
          <a:p>
            <a:pPr marL="0" marR="0" lvl="0" indent="0" algn="l" defTabSz="1028675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 veut répéter « i » ?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9242A7C-F3FB-76D9-E671-71EF41D77A9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F5E0FB6-197E-DBE0-DDEF-35EE0EFC958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3831001" y="3354189"/>
            <a:ext cx="6084097" cy="3578622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AD54012-7C41-CADD-EA68-C515296A3E43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399149937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9776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897" y="1553519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358662" y="590422"/>
            <a:ext cx="10115550" cy="1215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immeuble. 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i-mmeuble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J’entends le son « i » dans immeuble.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kumimoji="0" lang="fr-FR" sz="22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87B7A0C2-1925-E58F-1880-0E147A8A8A51}"/>
              </a:ext>
            </a:extLst>
          </p:cNvPr>
          <p:cNvSpPr/>
          <p:nvPr/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042CF18-D63D-137C-7115-744BCFB4A44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2F7EF13-3092-9596-BD87-7E89DDB29139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2238227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54A238C7-FDA5-FB15-72F2-434FAFCAA8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5628" y="2964357"/>
            <a:ext cx="3664743" cy="4605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0705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A55757-2047-B8D9-ABE4-AED7255341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AEC2F19-14ED-539D-0EFC-721850AAD9F2}"/>
              </a:ext>
            </a:extLst>
          </p:cNvPr>
          <p:cNvSpPr/>
          <p:nvPr/>
        </p:nvSpPr>
        <p:spPr>
          <a:xfrm>
            <a:off x="342897" y="1553519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A97A348-0690-60F5-CFE4-371BC243EB48}"/>
              </a:ext>
            </a:extLst>
          </p:cNvPr>
          <p:cNvSpPr txBox="1"/>
          <p:nvPr/>
        </p:nvSpPr>
        <p:spPr>
          <a:xfrm>
            <a:off x="1358662" y="590422"/>
            <a:ext cx="10115550" cy="1215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livre.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Li-vre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Est-ce que j’entends le son « i » dans livre  ? 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kumimoji="0" lang="fr-FR" sz="22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2D612332-BF20-34B0-7F27-88DDA296392D}"/>
              </a:ext>
            </a:extLst>
          </p:cNvPr>
          <p:cNvSpPr/>
          <p:nvPr/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5236D2A-5581-92E5-2C2A-DF5DB9969DD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956CAE2-AA1F-4530-05C7-FA0115AFD355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F06ABB8A-119B-D4C9-57DE-A36C31A4D6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33850" y="3872480"/>
            <a:ext cx="4248299" cy="313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03869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639CF-A0FF-65E9-CDB5-47DF0D58EE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1506F2F-55E3-1158-87A2-7C9AADF734F2}"/>
              </a:ext>
            </a:extLst>
          </p:cNvPr>
          <p:cNvSpPr/>
          <p:nvPr/>
        </p:nvSpPr>
        <p:spPr>
          <a:xfrm>
            <a:off x="342897" y="1553519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FEA3FFB-E431-27BD-AF51-CB805B4B51F1}"/>
              </a:ext>
            </a:extLst>
          </p:cNvPr>
          <p:cNvSpPr txBox="1"/>
          <p:nvPr/>
        </p:nvSpPr>
        <p:spPr>
          <a:xfrm>
            <a:off x="1358662" y="590422"/>
            <a:ext cx="10115550" cy="1215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ananas. A-na-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nas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Est-ce que j’entends le son « i » dans ananas  ? 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kumimoji="0" lang="fr-FR" sz="22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10500965-3BEE-FC66-F89E-0310DB5F26DE}"/>
              </a:ext>
            </a:extLst>
          </p:cNvPr>
          <p:cNvSpPr/>
          <p:nvPr/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C7B1037-D0B7-66AF-1E10-C2B066281CA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28B5883-9066-55E3-8C0F-6DF0566294EB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247EA1B3-085D-93EA-DA7E-2551B17E7B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34884" y="3028766"/>
            <a:ext cx="2446232" cy="422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66704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08C37B-21D0-903B-59B7-5D713E3718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ABA2F80-E0EF-812A-05CA-AAF25A142C9B}"/>
              </a:ext>
            </a:extLst>
          </p:cNvPr>
          <p:cNvSpPr/>
          <p:nvPr/>
        </p:nvSpPr>
        <p:spPr>
          <a:xfrm>
            <a:off x="342897" y="1553519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9F292C0-497C-0C4F-B624-215EB58B1229}"/>
              </a:ext>
            </a:extLst>
          </p:cNvPr>
          <p:cNvSpPr txBox="1"/>
          <p:nvPr/>
        </p:nvSpPr>
        <p:spPr>
          <a:xfrm>
            <a:off x="1358662" y="590422"/>
            <a:ext cx="10115550" cy="1215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Ce sont des amis.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A-mi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Est-ce que j’entends le son « i » dans ami ? 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kumimoji="0" lang="fr-FR" sz="22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85412D77-CAE8-174B-04C5-B70067249540}"/>
              </a:ext>
            </a:extLst>
          </p:cNvPr>
          <p:cNvSpPr/>
          <p:nvPr/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1030A28-BFB9-FF03-9431-4C91FDBC188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69159A6-1ED3-3331-F2D5-F40144B27D3F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FEA00259-1304-D291-C807-C56753FF84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53500" y="3700461"/>
            <a:ext cx="4008999" cy="3843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74944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60756-B757-A00C-3303-280F0EEDE4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4228BFE-9E75-DB65-ECE5-187AC20E7FB7}"/>
              </a:ext>
            </a:extLst>
          </p:cNvPr>
          <p:cNvSpPr/>
          <p:nvPr/>
        </p:nvSpPr>
        <p:spPr>
          <a:xfrm>
            <a:off x="342897" y="1553519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0EBD4D7-2D3A-F66E-3971-E807862CAC72}"/>
              </a:ext>
            </a:extLst>
          </p:cNvPr>
          <p:cNvSpPr txBox="1"/>
          <p:nvPr/>
        </p:nvSpPr>
        <p:spPr>
          <a:xfrm>
            <a:off x="1358662" y="590422"/>
            <a:ext cx="10115550" cy="1215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abricot. A-bri-cot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Est-ce que j’entends le son « i » dans abricot  ? 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kumimoji="0" lang="fr-FR" sz="22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29C64D7B-9CC0-DC25-10D2-C697E77C7BB0}"/>
              </a:ext>
            </a:extLst>
          </p:cNvPr>
          <p:cNvSpPr/>
          <p:nvPr/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915DA4D-ADD5-67ED-A3E3-E407E8C0860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64C0733-E355-50EC-F4DB-1DED4962775E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4D24BE76-A67C-5BAD-303B-F1336AE579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41489" y="3746063"/>
            <a:ext cx="4433022" cy="321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42955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1B880B-86D6-6E9B-BAA4-E5CA11C107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6E6BBDD-4FD9-9CDD-7A43-996E04F93075}"/>
              </a:ext>
            </a:extLst>
          </p:cNvPr>
          <p:cNvSpPr/>
          <p:nvPr/>
        </p:nvSpPr>
        <p:spPr>
          <a:xfrm>
            <a:off x="342897" y="1553519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52FF124-31AE-0715-E657-F1CD68C0A528}"/>
              </a:ext>
            </a:extLst>
          </p:cNvPr>
          <p:cNvSpPr txBox="1"/>
          <p:nvPr/>
        </p:nvSpPr>
        <p:spPr>
          <a:xfrm>
            <a:off x="1358662" y="590422"/>
            <a:ext cx="10115550" cy="1215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école.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É-cole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Est-ce que j’entends le son « i » dans école  ? 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kumimoji="0" lang="fr-FR" sz="22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0056612A-1FA3-DDFA-6C35-053C41382D90}"/>
              </a:ext>
            </a:extLst>
          </p:cNvPr>
          <p:cNvSpPr/>
          <p:nvPr/>
        </p:nvSpPr>
        <p:spPr>
          <a:xfrm>
            <a:off x="876799" y="6850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F7475EC-85CA-9087-6E51-9159E3796D4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F41BF06-0714-222E-CEE4-EEE316DB0461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6860ECBF-DA4B-6A81-3FD5-2929697E6C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22443" y="3488868"/>
            <a:ext cx="4871114" cy="3583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453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3205B6-EBD3-868F-088C-429E0EE39E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06A2A62C-5E0B-94E6-F643-0AB57FA8BE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05597" y="722301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FD23D5F-58FB-0D6C-CB09-3853A39EB24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46424" y="634508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Prenez vos livrets et un crayon.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F296C3-8963-4AD8-6ACD-83AE56C7874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699334" y="2571317"/>
            <a:ext cx="3999271" cy="5710896"/>
          </a:xfrm>
          <a:prstGeom prst="rect">
            <a:avLst/>
          </a:prstGeom>
        </p:spPr>
      </p:pic>
      <p:pic>
        <p:nvPicPr>
          <p:cNvPr id="4" name="Image 3" descr="Une image contenant dessin, croquis, briquet, illustration&#10;&#10;Description générée automatiquement">
            <a:extLst>
              <a:ext uri="{FF2B5EF4-FFF2-40B4-BE49-F238E27FC236}">
                <a16:creationId xmlns:a16="http://schemas.microsoft.com/office/drawing/2014/main" id="{71B5DB32-AD4B-302F-51B3-FE828CA13C0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992" y="4190466"/>
            <a:ext cx="2010942" cy="247259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D806984-847C-1CB8-20B6-AF57AF84D686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38206" y="1111691"/>
            <a:ext cx="120949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&gt;  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Si </a:t>
            </a:r>
            <a:r>
              <a:rPr lang="fr-FR" sz="2000" b="1" i="1" dirty="0">
                <a:solidFill>
                  <a:srgbClr val="FF0000"/>
                </a:solidFill>
                <a:latin typeface="Dosis"/>
              </a:rPr>
              <a:t> les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 élèves ne disposent pas de livret,  l’activité doit être réalisée oralement à partir du modèle affiché à l’écran. </a:t>
            </a:r>
            <a:endParaRPr kumimoji="0" lang="fr-FR" sz="1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27146DB-9596-B9B3-44B7-CF1C8E336470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62238227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932096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DE37B7-DD3C-40D6-3E29-0FF234F000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19B7EFF6-75DF-EC04-A8EB-F31ABAA09B6C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3D8858B-593C-B45C-6E10-9A2A276FA56C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6E6DB01F-BBB1-E16F-C05B-A0B39BB4FBC0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9" name="Rectangle : coins arrondis 8">
                <a:extLst>
                  <a:ext uri="{FF2B5EF4-FFF2-40B4-BE49-F238E27FC236}">
                    <a16:creationId xmlns:a16="http://schemas.microsoft.com/office/drawing/2014/main" id="{03953D3C-4DF8-4244-ED2D-C84EB733AF64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0" name="Groupe 9">
                <a:extLst>
                  <a:ext uri="{FF2B5EF4-FFF2-40B4-BE49-F238E27FC236}">
                    <a16:creationId xmlns:a16="http://schemas.microsoft.com/office/drawing/2014/main" id="{18986BE3-B824-0587-A9C8-BCA5F343F86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1" name="Rectangle : coins arrondis 10">
                  <a:extLst>
                    <a:ext uri="{FF2B5EF4-FFF2-40B4-BE49-F238E27FC236}">
                      <a16:creationId xmlns:a16="http://schemas.microsoft.com/office/drawing/2014/main" id="{4BEFEFB9-2B83-5EAC-C378-E870862CDE0A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F36ADB5A-A706-B224-780C-8F92ECA2878E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0" name="Freeform 8">
            <a:extLst>
              <a:ext uri="{FF2B5EF4-FFF2-40B4-BE49-F238E27FC236}">
                <a16:creationId xmlns:a16="http://schemas.microsoft.com/office/drawing/2014/main" id="{2AB39F88-23FD-5ACD-0D72-3E39B87D2A7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12019" y="790333"/>
            <a:ext cx="364161" cy="31857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5855EC5-F71A-AEF1-A54D-60933A6C0AF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57300" y="710527"/>
            <a:ext cx="6558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Allez à la page 10.</a:t>
            </a:r>
            <a:endParaRPr kumimoji="0" lang="fr-FR" sz="240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6D595A65-41C6-A6FB-FB44-E0590106E2F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4350" y="577671"/>
            <a:ext cx="1282512" cy="1115530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AB7C74B-D604-5DF6-EAE9-DBC7A7F8B43F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62238227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A4D7E5C7-1874-8572-125C-31CE08EBAD6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405655" y="1897825"/>
            <a:ext cx="5204619" cy="7531008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105B350A-EF24-EDA9-F9B1-D81FEE020A0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4100458" y="5143500"/>
            <a:ext cx="5815011" cy="39348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192281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A70D33-1481-DEA4-90FA-73F32DDDB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40B26163-0EAC-1764-7BDD-F500CC848A43}"/>
              </a:ext>
            </a:extLst>
          </p:cNvPr>
          <p:cNvSpPr/>
          <p:nvPr/>
        </p:nvSpPr>
        <p:spPr>
          <a:xfrm>
            <a:off x="728662" y="759124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90">
              <a:defRPr/>
            </a:pPr>
            <a:endParaRPr lang="fr-MA" sz="135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32B69F7-A5F6-1FE1-D02C-7F0549216A55}"/>
              </a:ext>
            </a:extLst>
          </p:cNvPr>
          <p:cNvSpPr txBox="1"/>
          <p:nvPr/>
        </p:nvSpPr>
        <p:spPr>
          <a:xfrm>
            <a:off x="1411357" y="610499"/>
            <a:ext cx="11947455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</a:rPr>
              <a:t>Exercice 3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. Je nomme l’image et je l’entoure quand j’entends « i »,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</a:rPr>
              <a:t> 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</a:rPr>
              <a:t>comme dans l’exemple.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45E8C4F-5290-50BE-3B02-AAF5E729A6E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B65F9FD-2D65-FF82-C949-A3AFB27CD1BD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2238227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A3D6E6DD-70D2-82E1-D512-9AB78112C9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39944" y="2671528"/>
            <a:ext cx="10036111" cy="5715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95169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809C84-B759-C8ED-587C-932D3D7C4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C235415D-F79D-9D71-F6F5-72D851B88506}"/>
              </a:ext>
            </a:extLst>
          </p:cNvPr>
          <p:cNvSpPr/>
          <p:nvPr/>
        </p:nvSpPr>
        <p:spPr>
          <a:xfrm>
            <a:off x="885824" y="85608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90">
              <a:defRPr/>
            </a:pPr>
            <a:endParaRPr lang="fr-MA" sz="135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43ABFD6-3F09-8E56-56D4-BB4D448E999C}"/>
              </a:ext>
            </a:extLst>
          </p:cNvPr>
          <p:cNvSpPr txBox="1"/>
          <p:nvPr/>
        </p:nvSpPr>
        <p:spPr>
          <a:xfrm>
            <a:off x="1568519" y="764609"/>
            <a:ext cx="11947455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</a:rPr>
              <a:t>Exercice 3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. Correction</a:t>
            </a:r>
            <a:endParaRPr kumimoji="0" lang="fr-FR" sz="24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"/>
            </a:endParaRPr>
          </a:p>
        </p:txBody>
      </p:sp>
      <p:pic>
        <p:nvPicPr>
          <p:cNvPr id="11" name="Image 10" descr="Une image contenant meubles, chaise, illustration, table&#10;&#10;Description générée automatiquement">
            <a:extLst>
              <a:ext uri="{FF2B5EF4-FFF2-40B4-BE49-F238E27FC236}">
                <a16:creationId xmlns:a16="http://schemas.microsoft.com/office/drawing/2014/main" id="{2D237194-5949-C0D6-C200-43C958112A9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0883" y="764609"/>
            <a:ext cx="1411357" cy="1008112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F00ACE65-0CBC-5286-0E96-A8A46BBA787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2238227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69372992-4D64-FA66-7D7B-A59F3D4020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39944" y="2671528"/>
            <a:ext cx="10036111" cy="5715233"/>
          </a:xfrm>
          <a:prstGeom prst="rect">
            <a:avLst/>
          </a:prstGeom>
        </p:spPr>
      </p:pic>
      <p:sp>
        <p:nvSpPr>
          <p:cNvPr id="15" name="Ellipse 14">
            <a:extLst>
              <a:ext uri="{FF2B5EF4-FFF2-40B4-BE49-F238E27FC236}">
                <a16:creationId xmlns:a16="http://schemas.microsoft.com/office/drawing/2014/main" id="{8ADC3693-5E58-9600-95A9-97FA5887FB65}"/>
              </a:ext>
            </a:extLst>
          </p:cNvPr>
          <p:cNvSpPr/>
          <p:nvPr/>
        </p:nvSpPr>
        <p:spPr>
          <a:xfrm>
            <a:off x="1868520" y="6072186"/>
            <a:ext cx="2771775" cy="234315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8C3E4E7-D25D-4FA2-CDE1-F1506AD894B4}"/>
              </a:ext>
            </a:extLst>
          </p:cNvPr>
          <p:cNvSpPr/>
          <p:nvPr/>
        </p:nvSpPr>
        <p:spPr>
          <a:xfrm>
            <a:off x="5479597" y="3250202"/>
            <a:ext cx="2771775" cy="272196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A45D8789-C700-75AA-7823-B56B0172DCD1}"/>
              </a:ext>
            </a:extLst>
          </p:cNvPr>
          <p:cNvSpPr/>
          <p:nvPr/>
        </p:nvSpPr>
        <p:spPr>
          <a:xfrm>
            <a:off x="9089992" y="6293443"/>
            <a:ext cx="2771775" cy="234315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05425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096E7-F47A-4738-A2F7-8CC03751F1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8">
            <a:extLst>
              <a:ext uri="{FF2B5EF4-FFF2-40B4-BE49-F238E27FC236}">
                <a16:creationId xmlns:a16="http://schemas.microsoft.com/office/drawing/2014/main" id="{58D9DB80-58A8-F02A-7EE1-1EA4AC42ABAD}"/>
              </a:ext>
            </a:extLst>
          </p:cNvPr>
          <p:cNvSpPr/>
          <p:nvPr/>
        </p:nvSpPr>
        <p:spPr>
          <a:xfrm>
            <a:off x="728662" y="80198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90">
              <a:defRPr/>
            </a:pPr>
            <a:endParaRPr lang="fr-MA" sz="135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43FD07F-E8D4-5755-DD07-E0DAAF271910}"/>
              </a:ext>
            </a:extLst>
          </p:cNvPr>
          <p:cNvSpPr txBox="1"/>
          <p:nvPr/>
        </p:nvSpPr>
        <p:spPr>
          <a:xfrm>
            <a:off x="1411357" y="710514"/>
            <a:ext cx="11947455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</a:rPr>
              <a:t>Activité 4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. Je lis les lettres.</a:t>
            </a:r>
            <a:endParaRPr kumimoji="0" lang="fr-FR" sz="24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971518-AD51-0AD2-16FD-F80E260D844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BB4BF82-7284-78D6-DB81-66CCDFFFFC47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2238227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Lecture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17529131-9518-1F25-AC9E-39CA544CB1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4181" y="3446571"/>
            <a:ext cx="12687638" cy="3393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07572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/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26983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2C1FBB-1CD9-2106-0A0B-D4CE048292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6428922-DA23-7D63-9667-947520F87F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75BF59-3F8D-9B5C-D1ED-F735B20CA70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08E3EA-9EE0-5287-329A-9D0072439D0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E4F832-9B09-AF3F-2863-C16F1D53307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515C95D-8C64-C416-29AB-6970CCFB98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6F2E216-AD23-A509-095D-B8ACC75615E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27134C-F818-8C64-86C7-D9873BFEFDF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657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4">
                  <a:extLst>
                    <a:ext uri="{96DAC541-7B7A-43D3-8B79-37D633B846F1}">
                      <asvg:svgBlip xmlns:asvg="http://schemas.microsoft.com/office/drawing/2016/SVG/main" r:embed="rId2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1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pic>
        <p:nvPicPr>
          <p:cNvPr id="25" name="Image 24">
            <a:extLst>
              <a:ext uri="{FF2B5EF4-FFF2-40B4-BE49-F238E27FC236}">
                <a16:creationId xmlns:a16="http://schemas.microsoft.com/office/drawing/2014/main" id="{5753C2A9-3189-5FAE-322D-3B6DC0946D11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781755" y="6506980"/>
            <a:ext cx="1360298" cy="1942484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7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projections bien ajustées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14966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7887</TotalTime>
  <Words>1588</Words>
  <PresentationFormat>Personnalisé</PresentationFormat>
  <Paragraphs>306</Paragraphs>
  <Slides>57</Slides>
  <Notes>0</Notes>
  <HiddenSlides>0</HiddenSlides>
  <MMClips>4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57</vt:i4>
      </vt:variant>
    </vt:vector>
  </HeadingPairs>
  <TitlesOfParts>
    <vt:vector size="67" baseType="lpstr">
      <vt:lpstr>Cambria</vt:lpstr>
      <vt:lpstr>Dosis</vt:lpstr>
      <vt:lpstr>Calibri</vt:lpstr>
      <vt:lpstr>Carelia</vt:lpstr>
      <vt:lpstr>Arial</vt:lpstr>
      <vt:lpstr>Dosis Bold</vt:lpstr>
      <vt:lpstr>Calibri </vt:lpstr>
      <vt:lpstr>1_Office Theme</vt:lpstr>
      <vt:lpstr>Office Theme</vt:lpstr>
      <vt:lpstr>2_Office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2024-11-21T22:08:48Z</dcterms:modified>
</cp:coreProperties>
</file>