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notesMasterIdLst>
    <p:notesMasterId r:id="rId25"/>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svg"/><Relationship Id="rId13" Type="http://schemas.openxmlformats.org/officeDocument/2006/relationships/image" Target="../media/image-1-13.png"/><Relationship Id="rId14" Type="http://schemas.openxmlformats.org/officeDocument/2006/relationships/image" Target="../media/image-1-14.png"/><Relationship Id="rId15" Type="http://schemas.openxmlformats.org/officeDocument/2006/relationships/image" Target="../media/image-1-15.svg"/><Relationship Id="rId16" Type="http://schemas.openxmlformats.org/officeDocument/2006/relationships/slideLayout" Target="../slideLayouts/slideLayout1.xml"/><Relationship Id="rId1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image" Target="../media/image-10-11.png"/><Relationship Id="rId12" Type="http://schemas.openxmlformats.org/officeDocument/2006/relationships/image" Target="../media/image-10-12.svg"/><Relationship Id="rId13" Type="http://schemas.openxmlformats.org/officeDocument/2006/relationships/image" Target="../media/image-10-13.png"/><Relationship Id="rId14" Type="http://schemas.openxmlformats.org/officeDocument/2006/relationships/image" Target="../media/image-10-14.svg"/><Relationship Id="rId15" Type="http://schemas.openxmlformats.org/officeDocument/2006/relationships/image" Target="../media/image-10-15.png"/><Relationship Id="rId16" Type="http://schemas.openxmlformats.org/officeDocument/2006/relationships/image" Target="../media/image-10-16.svg"/><Relationship Id="rId17" Type="http://schemas.openxmlformats.org/officeDocument/2006/relationships/image" Target="../media/image-10-17.png"/><Relationship Id="rId18" Type="http://schemas.openxmlformats.org/officeDocument/2006/relationships/image" Target="../media/image-10-18.svg"/><Relationship Id="rId19" Type="http://schemas.openxmlformats.org/officeDocument/2006/relationships/image" Target="../media/image-10-19.png"/><Relationship Id="rId20" Type="http://schemas.openxmlformats.org/officeDocument/2006/relationships/image" Target="../media/image-10-20.png"/><Relationship Id="rId21" Type="http://schemas.openxmlformats.org/officeDocument/2006/relationships/image" Target="../media/image-10-21.png"/><Relationship Id="rId22" Type="http://schemas.openxmlformats.org/officeDocument/2006/relationships/image" Target="../media/image-10-22.png"/><Relationship Id="rId23" Type="http://schemas.openxmlformats.org/officeDocument/2006/relationships/image" Target="../media/image-10-23.png"/><Relationship Id="rId24" Type="http://schemas.openxmlformats.org/officeDocument/2006/relationships/image" Target="../media/image-10-24.png"/><Relationship Id="rId25" Type="http://schemas.openxmlformats.org/officeDocument/2006/relationships/slideLayout" Target="../slideLayouts/slideLayout1.xml"/><Relationship Id="rId26"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svg"/><Relationship Id="rId16" Type="http://schemas.openxmlformats.org/officeDocument/2006/relationships/image" Target="../media/image-11-16.png"/><Relationship Id="rId17" Type="http://schemas.openxmlformats.org/officeDocument/2006/relationships/image" Target="../media/image-11-17.svg"/><Relationship Id="rId18" Type="http://schemas.openxmlformats.org/officeDocument/2006/relationships/slideLayout" Target="../slideLayouts/slideLayout1.xml"/><Relationship Id="rId1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image" Target="../media/image-12-14.svg"/><Relationship Id="rId15" Type="http://schemas.openxmlformats.org/officeDocument/2006/relationships/image" Target="../media/image-12-15.png"/><Relationship Id="rId16" Type="http://schemas.openxmlformats.org/officeDocument/2006/relationships/image" Target="../media/image-12-16.svg"/><Relationship Id="rId17" Type="http://schemas.openxmlformats.org/officeDocument/2006/relationships/image" Target="../media/image-12-17.png"/><Relationship Id="rId18" Type="http://schemas.openxmlformats.org/officeDocument/2006/relationships/image" Target="../media/image-12-18.svg"/><Relationship Id="rId19" Type="http://schemas.openxmlformats.org/officeDocument/2006/relationships/image" Target="../media/image-12-19.png"/><Relationship Id="rId20" Type="http://schemas.openxmlformats.org/officeDocument/2006/relationships/image" Target="../media/image-12-20.svg"/><Relationship Id="rId21" Type="http://schemas.openxmlformats.org/officeDocument/2006/relationships/image" Target="../media/image-12-21.png"/><Relationship Id="rId22" Type="http://schemas.openxmlformats.org/officeDocument/2006/relationships/image" Target="../media/image-12-22.svg"/><Relationship Id="rId23" Type="http://schemas.openxmlformats.org/officeDocument/2006/relationships/image" Target="../media/image-12-23.png"/><Relationship Id="rId24" Type="http://schemas.openxmlformats.org/officeDocument/2006/relationships/image" Target="../media/image-12-24.svg"/><Relationship Id="rId25" Type="http://schemas.openxmlformats.org/officeDocument/2006/relationships/image" Target="../media/image-12-25.png"/><Relationship Id="rId26" Type="http://schemas.openxmlformats.org/officeDocument/2006/relationships/image" Target="../media/image-12-26.svg"/><Relationship Id="rId27" Type="http://schemas.openxmlformats.org/officeDocument/2006/relationships/image" Target="../media/image-12-27.png"/><Relationship Id="rId28" Type="http://schemas.openxmlformats.org/officeDocument/2006/relationships/image" Target="../media/image-12-28.svg"/><Relationship Id="rId29" Type="http://schemas.openxmlformats.org/officeDocument/2006/relationships/image" Target="../media/image-12-29.png"/><Relationship Id="rId30" Type="http://schemas.openxmlformats.org/officeDocument/2006/relationships/slideLayout" Target="../slideLayouts/slideLayout1.xml"/><Relationship Id="rId31"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svg"/><Relationship Id="rId9" Type="http://schemas.openxmlformats.org/officeDocument/2006/relationships/image" Target="../media/image-13-9.png"/><Relationship Id="rId10" Type="http://schemas.openxmlformats.org/officeDocument/2006/relationships/image" Target="../media/image-13-10.svg"/><Relationship Id="rId11" Type="http://schemas.openxmlformats.org/officeDocument/2006/relationships/image" Target="../media/image-13-11.png"/><Relationship Id="rId12" Type="http://schemas.openxmlformats.org/officeDocument/2006/relationships/image" Target="../media/image-13-12.svg"/><Relationship Id="rId13" Type="http://schemas.openxmlformats.org/officeDocument/2006/relationships/image" Target="../media/image-13-13.png"/><Relationship Id="rId14" Type="http://schemas.openxmlformats.org/officeDocument/2006/relationships/image" Target="../media/image-13-14.svg"/><Relationship Id="rId15" Type="http://schemas.openxmlformats.org/officeDocument/2006/relationships/image" Target="../media/image-13-15.png"/><Relationship Id="rId16" Type="http://schemas.openxmlformats.org/officeDocument/2006/relationships/image" Target="../media/image-13-16.svg"/><Relationship Id="rId17" Type="http://schemas.openxmlformats.org/officeDocument/2006/relationships/image" Target="../media/image-13-17.png"/><Relationship Id="rId18" Type="http://schemas.openxmlformats.org/officeDocument/2006/relationships/image" Target="../media/image-13-18.svg"/><Relationship Id="rId19" Type="http://schemas.openxmlformats.org/officeDocument/2006/relationships/image" Target="../media/image-13-19.png"/><Relationship Id="rId20" Type="http://schemas.openxmlformats.org/officeDocument/2006/relationships/image" Target="../media/image-13-20.svg"/><Relationship Id="rId21" Type="http://schemas.openxmlformats.org/officeDocument/2006/relationships/image" Target="../media/image-13-21.png"/><Relationship Id="rId22" Type="http://schemas.openxmlformats.org/officeDocument/2006/relationships/image" Target="../media/image-13-22.svg"/><Relationship Id="rId23" Type="http://schemas.openxmlformats.org/officeDocument/2006/relationships/image" Target="../media/image-13-23.png"/><Relationship Id="rId24" Type="http://schemas.openxmlformats.org/officeDocument/2006/relationships/image" Target="../media/image-13-24.svg"/><Relationship Id="rId25" Type="http://schemas.openxmlformats.org/officeDocument/2006/relationships/image" Target="../media/image-13-25.png"/><Relationship Id="rId26" Type="http://schemas.openxmlformats.org/officeDocument/2006/relationships/slideLayout" Target="../slideLayouts/slideLayout1.xml"/><Relationship Id="rId2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image" Target="../media/image-14-10.svg"/><Relationship Id="rId11" Type="http://schemas.openxmlformats.org/officeDocument/2006/relationships/image" Target="../media/image-14-11.png"/><Relationship Id="rId12" Type="http://schemas.openxmlformats.org/officeDocument/2006/relationships/image" Target="../media/image-14-12.svg"/><Relationship Id="rId13" Type="http://schemas.openxmlformats.org/officeDocument/2006/relationships/image" Target="../media/image-14-13.png"/><Relationship Id="rId14" Type="http://schemas.openxmlformats.org/officeDocument/2006/relationships/image" Target="../media/image-14-14.png"/><Relationship Id="rId15" Type="http://schemas.openxmlformats.org/officeDocument/2006/relationships/image" Target="../media/image-14-15.svg"/><Relationship Id="rId16" Type="http://schemas.openxmlformats.org/officeDocument/2006/relationships/image" Target="../media/image-14-16.png"/><Relationship Id="rId17" Type="http://schemas.openxmlformats.org/officeDocument/2006/relationships/image" Target="../media/image-14-17.svg"/><Relationship Id="rId18" Type="http://schemas.openxmlformats.org/officeDocument/2006/relationships/image" Target="../media/image-14-18.png"/><Relationship Id="rId19" Type="http://schemas.openxmlformats.org/officeDocument/2006/relationships/image" Target="../media/image-14-19.svg"/><Relationship Id="rId20" Type="http://schemas.openxmlformats.org/officeDocument/2006/relationships/image" Target="../media/image-14-20.png"/><Relationship Id="rId21" Type="http://schemas.openxmlformats.org/officeDocument/2006/relationships/image" Target="../media/image-14-21.svg"/><Relationship Id="rId22" Type="http://schemas.openxmlformats.org/officeDocument/2006/relationships/image" Target="../media/image-14-22.png"/><Relationship Id="rId23" Type="http://schemas.openxmlformats.org/officeDocument/2006/relationships/image" Target="../media/image-14-23.svg"/><Relationship Id="rId24" Type="http://schemas.openxmlformats.org/officeDocument/2006/relationships/image" Target="../media/image-14-24.png"/><Relationship Id="rId25" Type="http://schemas.openxmlformats.org/officeDocument/2006/relationships/image" Target="../media/image-14-25.svg"/><Relationship Id="rId26" Type="http://schemas.openxmlformats.org/officeDocument/2006/relationships/image" Target="../media/image-14-26.png"/><Relationship Id="rId27" Type="http://schemas.openxmlformats.org/officeDocument/2006/relationships/image" Target="../media/image-14-27.svg"/><Relationship Id="rId28" Type="http://schemas.openxmlformats.org/officeDocument/2006/relationships/image" Target="../media/image-14-28.png"/><Relationship Id="rId29" Type="http://schemas.openxmlformats.org/officeDocument/2006/relationships/image" Target="../media/image-14-29.svg"/><Relationship Id="rId30" Type="http://schemas.openxmlformats.org/officeDocument/2006/relationships/image" Target="../media/image-14-30.png"/><Relationship Id="rId31" Type="http://schemas.openxmlformats.org/officeDocument/2006/relationships/image" Target="../media/image-14-31.svg"/><Relationship Id="rId32" Type="http://schemas.openxmlformats.org/officeDocument/2006/relationships/image" Target="../media/image-14-32.png"/><Relationship Id="rId33" Type="http://schemas.openxmlformats.org/officeDocument/2006/relationships/image" Target="../media/image-14-33.svg"/><Relationship Id="rId34" Type="http://schemas.openxmlformats.org/officeDocument/2006/relationships/image" Target="../media/image-14-34.png"/><Relationship Id="rId35" Type="http://schemas.openxmlformats.org/officeDocument/2006/relationships/image" Target="../media/image-14-35.svg"/><Relationship Id="rId36" Type="http://schemas.openxmlformats.org/officeDocument/2006/relationships/image" Target="../media/image-14-36.png"/><Relationship Id="rId37" Type="http://schemas.openxmlformats.org/officeDocument/2006/relationships/image" Target="../media/image-14-37.svg"/><Relationship Id="rId38" Type="http://schemas.openxmlformats.org/officeDocument/2006/relationships/image" Target="../media/image-14-38.png"/><Relationship Id="rId39" Type="http://schemas.openxmlformats.org/officeDocument/2006/relationships/image" Target="../media/image-14-39.svg"/><Relationship Id="rId40" Type="http://schemas.openxmlformats.org/officeDocument/2006/relationships/image" Target="../media/image-14-40.png"/><Relationship Id="rId41" Type="http://schemas.openxmlformats.org/officeDocument/2006/relationships/image" Target="../media/image-14-41.svg"/><Relationship Id="rId42" Type="http://schemas.openxmlformats.org/officeDocument/2006/relationships/image" Target="../media/image-14-42.png"/><Relationship Id="rId43" Type="http://schemas.openxmlformats.org/officeDocument/2006/relationships/image" Target="../media/image-14-43.svg"/><Relationship Id="rId44" Type="http://schemas.openxmlformats.org/officeDocument/2006/relationships/image" Target="../media/image-14-44.png"/><Relationship Id="rId45" Type="http://schemas.openxmlformats.org/officeDocument/2006/relationships/image" Target="../media/image-14-45.svg"/><Relationship Id="rId46" Type="http://schemas.openxmlformats.org/officeDocument/2006/relationships/image" Target="../media/image-14-46.png"/><Relationship Id="rId47" Type="http://schemas.openxmlformats.org/officeDocument/2006/relationships/image" Target="../media/image-14-47.svg"/><Relationship Id="rId48" Type="http://schemas.openxmlformats.org/officeDocument/2006/relationships/image" Target="../media/image-14-48.png"/><Relationship Id="rId49" Type="http://schemas.openxmlformats.org/officeDocument/2006/relationships/image" Target="../media/image-14-49.svg"/><Relationship Id="rId50" Type="http://schemas.openxmlformats.org/officeDocument/2006/relationships/image" Target="../media/image-14-50.png"/><Relationship Id="rId51" Type="http://schemas.openxmlformats.org/officeDocument/2006/relationships/image" Target="../media/image-14-51.svg"/><Relationship Id="rId52" Type="http://schemas.openxmlformats.org/officeDocument/2006/relationships/image" Target="../media/image-14-52.png"/><Relationship Id="rId53" Type="http://schemas.openxmlformats.org/officeDocument/2006/relationships/image" Target="../media/image-14-53.svg"/><Relationship Id="rId54" Type="http://schemas.openxmlformats.org/officeDocument/2006/relationships/image" Target="../media/image-14-54.png"/><Relationship Id="rId55" Type="http://schemas.openxmlformats.org/officeDocument/2006/relationships/image" Target="../media/image-14-55.svg"/><Relationship Id="rId56" Type="http://schemas.openxmlformats.org/officeDocument/2006/relationships/image" Target="../media/image-14-56.png"/><Relationship Id="rId57" Type="http://schemas.openxmlformats.org/officeDocument/2006/relationships/image" Target="../media/image-14-57.svg"/><Relationship Id="rId58" Type="http://schemas.openxmlformats.org/officeDocument/2006/relationships/image" Target="../media/image-14-58.png"/><Relationship Id="rId59" Type="http://schemas.openxmlformats.org/officeDocument/2006/relationships/image" Target="../media/image-14-59.png"/><Relationship Id="rId60" Type="http://schemas.openxmlformats.org/officeDocument/2006/relationships/slideLayout" Target="../slideLayouts/slideLayout1.xml"/><Relationship Id="rId6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image" Target="../media/image-15-10.svg"/><Relationship Id="rId11" Type="http://schemas.openxmlformats.org/officeDocument/2006/relationships/image" Target="../media/image-15-11.png"/><Relationship Id="rId12" Type="http://schemas.openxmlformats.org/officeDocument/2006/relationships/image" Target="../media/image-15-12.svg"/><Relationship Id="rId13" Type="http://schemas.openxmlformats.org/officeDocument/2006/relationships/image" Target="../media/image-15-13.png"/><Relationship Id="rId14" Type="http://schemas.openxmlformats.org/officeDocument/2006/relationships/image" Target="../media/image-15-14.svg"/><Relationship Id="rId15" Type="http://schemas.openxmlformats.org/officeDocument/2006/relationships/image" Target="../media/image-15-15.png"/><Relationship Id="rId16" Type="http://schemas.openxmlformats.org/officeDocument/2006/relationships/image" Target="../media/image-15-16.svg"/><Relationship Id="rId17" Type="http://schemas.openxmlformats.org/officeDocument/2006/relationships/image" Target="../media/image-15-17.png"/><Relationship Id="rId18" Type="http://schemas.openxmlformats.org/officeDocument/2006/relationships/image" Target="../media/image-15-18.svg"/><Relationship Id="rId19" Type="http://schemas.openxmlformats.org/officeDocument/2006/relationships/image" Target="../media/image-15-19.png"/><Relationship Id="rId20" Type="http://schemas.openxmlformats.org/officeDocument/2006/relationships/image" Target="../media/image-15-20.svg"/><Relationship Id="rId21" Type="http://schemas.openxmlformats.org/officeDocument/2006/relationships/image" Target="../media/image-15-21.png"/><Relationship Id="rId22" Type="http://schemas.openxmlformats.org/officeDocument/2006/relationships/image" Target="../media/image-15-22.svg"/><Relationship Id="rId23" Type="http://schemas.openxmlformats.org/officeDocument/2006/relationships/image" Target="../media/image-15-23.png"/><Relationship Id="rId24" Type="http://schemas.openxmlformats.org/officeDocument/2006/relationships/image" Target="../media/image-15-24.svg"/><Relationship Id="rId25" Type="http://schemas.openxmlformats.org/officeDocument/2006/relationships/image" Target="../media/image-15-25.png"/><Relationship Id="rId26" Type="http://schemas.openxmlformats.org/officeDocument/2006/relationships/image" Target="../media/image-15-26.svg"/><Relationship Id="rId27" Type="http://schemas.openxmlformats.org/officeDocument/2006/relationships/image" Target="../media/image-15-27.png"/><Relationship Id="rId28" Type="http://schemas.openxmlformats.org/officeDocument/2006/relationships/image" Target="../media/image-15-28.svg"/><Relationship Id="rId29" Type="http://schemas.openxmlformats.org/officeDocument/2006/relationships/image" Target="../media/image-15-29.pn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slideLayout" Target="../slideLayouts/slideLayout1.xml"/><Relationship Id="rId3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svg"/><Relationship Id="rId11" Type="http://schemas.openxmlformats.org/officeDocument/2006/relationships/image" Target="../media/image-16-11.png"/><Relationship Id="rId12" Type="http://schemas.openxmlformats.org/officeDocument/2006/relationships/image" Target="../media/image-16-12.svg"/><Relationship Id="rId13" Type="http://schemas.openxmlformats.org/officeDocument/2006/relationships/image" Target="../media/image-16-13.png"/><Relationship Id="rId14" Type="http://schemas.openxmlformats.org/officeDocument/2006/relationships/image" Target="../media/image-16-14.svg"/><Relationship Id="rId15" Type="http://schemas.openxmlformats.org/officeDocument/2006/relationships/image" Target="../media/image-16-15.png"/><Relationship Id="rId16" Type="http://schemas.openxmlformats.org/officeDocument/2006/relationships/image" Target="../media/image-16-16.svg"/><Relationship Id="rId17" Type="http://schemas.openxmlformats.org/officeDocument/2006/relationships/image" Target="../media/image-16-17.png"/><Relationship Id="rId18" Type="http://schemas.openxmlformats.org/officeDocument/2006/relationships/image" Target="../media/image-16-18.svg"/><Relationship Id="rId19" Type="http://schemas.openxmlformats.org/officeDocument/2006/relationships/image" Target="../media/image-16-19.png"/><Relationship Id="rId20" Type="http://schemas.openxmlformats.org/officeDocument/2006/relationships/image" Target="../media/image-16-20.svg"/><Relationship Id="rId21" Type="http://schemas.openxmlformats.org/officeDocument/2006/relationships/image" Target="../media/image-16-21.png"/><Relationship Id="rId22" Type="http://schemas.openxmlformats.org/officeDocument/2006/relationships/image" Target="../media/image-16-22.svg"/><Relationship Id="rId23" Type="http://schemas.openxmlformats.org/officeDocument/2006/relationships/image" Target="../media/image-16-23.png"/><Relationship Id="rId24" Type="http://schemas.openxmlformats.org/officeDocument/2006/relationships/image" Target="../media/image-16-24.svg"/><Relationship Id="rId25" Type="http://schemas.openxmlformats.org/officeDocument/2006/relationships/image" Target="../media/image-16-25.png"/><Relationship Id="rId26" Type="http://schemas.openxmlformats.org/officeDocument/2006/relationships/image" Target="../media/image-16-26.png"/><Relationship Id="rId27" Type="http://schemas.openxmlformats.org/officeDocument/2006/relationships/image" Target="../media/image-16-27.svg"/><Relationship Id="rId28" Type="http://schemas.openxmlformats.org/officeDocument/2006/relationships/image" Target="../media/image-16-28.png"/><Relationship Id="rId29" Type="http://schemas.openxmlformats.org/officeDocument/2006/relationships/image" Target="../media/image-16-29.svg"/><Relationship Id="rId30" Type="http://schemas.openxmlformats.org/officeDocument/2006/relationships/slideLayout" Target="../slideLayouts/slideLayout1.xml"/><Relationship Id="rId31"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svg"/><Relationship Id="rId11" Type="http://schemas.openxmlformats.org/officeDocument/2006/relationships/image" Target="../media/image-17-11.png"/><Relationship Id="rId12" Type="http://schemas.openxmlformats.org/officeDocument/2006/relationships/image" Target="../media/image-17-12.svg"/><Relationship Id="rId13" Type="http://schemas.openxmlformats.org/officeDocument/2006/relationships/image" Target="../media/image-17-13.png"/><Relationship Id="rId14" Type="http://schemas.openxmlformats.org/officeDocument/2006/relationships/image" Target="../media/image-17-14.svg"/><Relationship Id="rId15" Type="http://schemas.openxmlformats.org/officeDocument/2006/relationships/image" Target="../media/image-17-15.png"/><Relationship Id="rId16" Type="http://schemas.openxmlformats.org/officeDocument/2006/relationships/image" Target="../media/image-17-16.svg"/><Relationship Id="rId17" Type="http://schemas.openxmlformats.org/officeDocument/2006/relationships/image" Target="../media/image-17-17.png"/><Relationship Id="rId18" Type="http://schemas.openxmlformats.org/officeDocument/2006/relationships/image" Target="../media/image-17-18.svg"/><Relationship Id="rId19" Type="http://schemas.openxmlformats.org/officeDocument/2006/relationships/image" Target="../media/image-17-19.png"/><Relationship Id="rId20" Type="http://schemas.openxmlformats.org/officeDocument/2006/relationships/image" Target="../media/image-17-20.png"/><Relationship Id="rId21" Type="http://schemas.openxmlformats.org/officeDocument/2006/relationships/image" Target="../media/image-17-21.svg"/><Relationship Id="rId22" Type="http://schemas.openxmlformats.org/officeDocument/2006/relationships/image" Target="../media/image-17-22.png"/><Relationship Id="rId23" Type="http://schemas.openxmlformats.org/officeDocument/2006/relationships/image" Target="../media/image-17-23.svg"/><Relationship Id="rId24" Type="http://schemas.openxmlformats.org/officeDocument/2006/relationships/slideLayout" Target="../slideLayouts/slideLayout1.xml"/><Relationship Id="rId2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slideLayout" Target="../slideLayouts/slideLayout1.xml"/><Relationship Id="rId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image" Target="../media/image-19-7.png"/><Relationship Id="rId8" Type="http://schemas.openxmlformats.org/officeDocument/2006/relationships/image" Target="../media/image-19-8.svg"/><Relationship Id="rId9" Type="http://schemas.openxmlformats.org/officeDocument/2006/relationships/image" Target="../media/image-19-9.png"/><Relationship Id="rId10" Type="http://schemas.openxmlformats.org/officeDocument/2006/relationships/image" Target="../media/image-19-10.svg"/><Relationship Id="rId11" Type="http://schemas.openxmlformats.org/officeDocument/2006/relationships/image" Target="../media/image-19-11.png"/><Relationship Id="rId12" Type="http://schemas.openxmlformats.org/officeDocument/2006/relationships/image" Target="../media/image-19-12.svg"/><Relationship Id="rId13" Type="http://schemas.openxmlformats.org/officeDocument/2006/relationships/image" Target="../media/image-19-13.png"/><Relationship Id="rId14" Type="http://schemas.openxmlformats.org/officeDocument/2006/relationships/image" Target="../media/image-19-14.svg"/><Relationship Id="rId15" Type="http://schemas.openxmlformats.org/officeDocument/2006/relationships/image" Target="../media/image-19-15.png"/><Relationship Id="rId16" Type="http://schemas.openxmlformats.org/officeDocument/2006/relationships/image" Target="../media/image-19-16.svg"/><Relationship Id="rId17" Type="http://schemas.openxmlformats.org/officeDocument/2006/relationships/image" Target="../media/image-19-17.png"/><Relationship Id="rId18" Type="http://schemas.openxmlformats.org/officeDocument/2006/relationships/image" Target="../media/image-19-18.svg"/><Relationship Id="rId19" Type="http://schemas.openxmlformats.org/officeDocument/2006/relationships/image" Target="../media/image-19-19.png"/><Relationship Id="rId20" Type="http://schemas.openxmlformats.org/officeDocument/2006/relationships/image" Target="../media/image-19-20.svg"/><Relationship Id="rId21" Type="http://schemas.openxmlformats.org/officeDocument/2006/relationships/image" Target="../media/image-19-21.png"/><Relationship Id="rId22" Type="http://schemas.openxmlformats.org/officeDocument/2006/relationships/image" Target="../media/image-19-22.svg"/><Relationship Id="rId23" Type="http://schemas.openxmlformats.org/officeDocument/2006/relationships/image" Target="../media/image-19-23.png"/><Relationship Id="rId24" Type="http://schemas.openxmlformats.org/officeDocument/2006/relationships/image" Target="../media/image-19-24.svg"/><Relationship Id="rId25" Type="http://schemas.openxmlformats.org/officeDocument/2006/relationships/image" Target="../media/image-19-25.png"/><Relationship Id="rId26" Type="http://schemas.openxmlformats.org/officeDocument/2006/relationships/image" Target="../media/image-19-26.png"/><Relationship Id="rId27" Type="http://schemas.openxmlformats.org/officeDocument/2006/relationships/image" Target="../media/image-19-27.svg"/><Relationship Id="rId28" Type="http://schemas.openxmlformats.org/officeDocument/2006/relationships/slideLayout" Target="../slideLayouts/slideLayout1.xml"/><Relationship Id="rId29"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svg"/><Relationship Id="rId9" Type="http://schemas.openxmlformats.org/officeDocument/2006/relationships/image" Target="../media/image-2-9.png"/><Relationship Id="rId10" Type="http://schemas.openxmlformats.org/officeDocument/2006/relationships/image" Target="../media/image-2-10.svg"/><Relationship Id="rId11" Type="http://schemas.openxmlformats.org/officeDocument/2006/relationships/image" Target="../media/image-2-11.png"/><Relationship Id="rId12" Type="http://schemas.openxmlformats.org/officeDocument/2006/relationships/image" Target="../media/image-2-12.svg"/><Relationship Id="rId13" Type="http://schemas.openxmlformats.org/officeDocument/2006/relationships/image" Target="../media/image-2-13.png"/><Relationship Id="rId14" Type="http://schemas.openxmlformats.org/officeDocument/2006/relationships/image" Target="../media/image-2-14.svg"/><Relationship Id="rId15" Type="http://schemas.openxmlformats.org/officeDocument/2006/relationships/image" Target="../media/image-2-15.png"/><Relationship Id="rId16" Type="http://schemas.openxmlformats.org/officeDocument/2006/relationships/image" Target="../media/image-2-16.svg"/><Relationship Id="rId17" Type="http://schemas.openxmlformats.org/officeDocument/2006/relationships/image" Target="../media/image-2-17.png"/><Relationship Id="rId18" Type="http://schemas.openxmlformats.org/officeDocument/2006/relationships/image" Target="../media/image-2-18.svg"/><Relationship Id="rId19" Type="http://schemas.openxmlformats.org/officeDocument/2006/relationships/image" Target="../media/image-2-19.png"/><Relationship Id="rId20" Type="http://schemas.openxmlformats.org/officeDocument/2006/relationships/image" Target="../media/image-2-20.svg"/><Relationship Id="rId21" Type="http://schemas.openxmlformats.org/officeDocument/2006/relationships/image" Target="../media/image-2-21.png"/><Relationship Id="rId22" Type="http://schemas.openxmlformats.org/officeDocument/2006/relationships/image" Target="../media/image-2-22.svg"/><Relationship Id="rId23" Type="http://schemas.openxmlformats.org/officeDocument/2006/relationships/image" Target="../media/image-2-23.png"/><Relationship Id="rId24" Type="http://schemas.openxmlformats.org/officeDocument/2006/relationships/image" Target="../media/image-2-24.svg"/><Relationship Id="rId25" Type="http://schemas.openxmlformats.org/officeDocument/2006/relationships/image" Target="../media/image-2-25.png"/><Relationship Id="rId26" Type="http://schemas.openxmlformats.org/officeDocument/2006/relationships/image" Target="../media/image-2-26.svg"/><Relationship Id="rId27" Type="http://schemas.openxmlformats.org/officeDocument/2006/relationships/image" Target="../media/image-2-27.png"/><Relationship Id="rId28" Type="http://schemas.openxmlformats.org/officeDocument/2006/relationships/image" Target="../media/image-2-28.svg"/><Relationship Id="rId29" Type="http://schemas.openxmlformats.org/officeDocument/2006/relationships/image" Target="../media/image-2-29.png"/><Relationship Id="rId30" Type="http://schemas.openxmlformats.org/officeDocument/2006/relationships/slideLayout" Target="../slideLayouts/slideLayout1.xml"/><Relationship Id="rId31"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svg"/><Relationship Id="rId11" Type="http://schemas.openxmlformats.org/officeDocument/2006/relationships/image" Target="../media/image-20-11.png"/><Relationship Id="rId12" Type="http://schemas.openxmlformats.org/officeDocument/2006/relationships/image" Target="../media/image-20-12.svg"/><Relationship Id="rId13" Type="http://schemas.openxmlformats.org/officeDocument/2006/relationships/image" Target="../media/image-20-13.png"/><Relationship Id="rId14" Type="http://schemas.openxmlformats.org/officeDocument/2006/relationships/image" Target="../media/image-20-14.svg"/><Relationship Id="rId15" Type="http://schemas.openxmlformats.org/officeDocument/2006/relationships/image" Target="../media/image-20-15.png"/><Relationship Id="rId16" Type="http://schemas.openxmlformats.org/officeDocument/2006/relationships/image" Target="../media/image-20-16.svg"/><Relationship Id="rId17" Type="http://schemas.openxmlformats.org/officeDocument/2006/relationships/image" Target="../media/image-20-17.png"/><Relationship Id="rId18" Type="http://schemas.openxmlformats.org/officeDocument/2006/relationships/image" Target="../media/image-20-18.svg"/><Relationship Id="rId19" Type="http://schemas.openxmlformats.org/officeDocument/2006/relationships/image" Target="../media/image-20-19.png"/><Relationship Id="rId20" Type="http://schemas.openxmlformats.org/officeDocument/2006/relationships/image" Target="../media/image-20-20.png"/><Relationship Id="rId21" Type="http://schemas.openxmlformats.org/officeDocument/2006/relationships/image" Target="../media/image-20-21.png"/><Relationship Id="rId22" Type="http://schemas.openxmlformats.org/officeDocument/2006/relationships/image" Target="../media/image-20-22.svg"/><Relationship Id="rId23" Type="http://schemas.openxmlformats.org/officeDocument/2006/relationships/image" Target="../media/image-20-23.png"/><Relationship Id="rId24" Type="http://schemas.openxmlformats.org/officeDocument/2006/relationships/image" Target="../media/image-20-24.png"/><Relationship Id="rId25" Type="http://schemas.openxmlformats.org/officeDocument/2006/relationships/image" Target="../media/image-20-25.png"/><Relationship Id="rId26" Type="http://schemas.openxmlformats.org/officeDocument/2006/relationships/image" Target="../media/image-20-26.png"/><Relationship Id="rId27" Type="http://schemas.openxmlformats.org/officeDocument/2006/relationships/image" Target="../media/image-20-27.png"/><Relationship Id="rId28" Type="http://schemas.openxmlformats.org/officeDocument/2006/relationships/image" Target="../media/image-20-28.svg"/><Relationship Id="rId29" Type="http://schemas.openxmlformats.org/officeDocument/2006/relationships/image" Target="../media/image-20-29.png"/><Relationship Id="rId30" Type="http://schemas.openxmlformats.org/officeDocument/2006/relationships/image" Target="../media/image-20-30.svg"/><Relationship Id="rId31" Type="http://schemas.openxmlformats.org/officeDocument/2006/relationships/image" Target="../media/image-20-31.png"/><Relationship Id="rId32" Type="http://schemas.openxmlformats.org/officeDocument/2006/relationships/image" Target="../media/image-20-32.svg"/><Relationship Id="rId33" Type="http://schemas.openxmlformats.org/officeDocument/2006/relationships/image" Target="../media/image-20-33.png"/><Relationship Id="rId34" Type="http://schemas.openxmlformats.org/officeDocument/2006/relationships/slideLayout" Target="../slideLayouts/slideLayout1.xml"/><Relationship Id="rId35"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svg"/><Relationship Id="rId13" Type="http://schemas.openxmlformats.org/officeDocument/2006/relationships/image" Target="../media/image-21-13.png"/><Relationship Id="rId14" Type="http://schemas.openxmlformats.org/officeDocument/2006/relationships/image" Target="../media/image-21-14.png"/><Relationship Id="rId15" Type="http://schemas.openxmlformats.org/officeDocument/2006/relationships/image" Target="../media/image-21-15.svg"/><Relationship Id="rId16" Type="http://schemas.openxmlformats.org/officeDocument/2006/relationships/image" Target="../media/image-21-16.png"/><Relationship Id="rId17" Type="http://schemas.openxmlformats.org/officeDocument/2006/relationships/image" Target="../media/image-21-17.svg"/><Relationship Id="rId18" Type="http://schemas.openxmlformats.org/officeDocument/2006/relationships/image" Target="../media/image-21-18.png"/><Relationship Id="rId19" Type="http://schemas.openxmlformats.org/officeDocument/2006/relationships/image" Target="../media/image-21-19.svg"/><Relationship Id="rId20" Type="http://schemas.openxmlformats.org/officeDocument/2006/relationships/image" Target="../media/image-21-20.png"/><Relationship Id="rId21" Type="http://schemas.openxmlformats.org/officeDocument/2006/relationships/image" Target="../media/image-21-21.svg"/><Relationship Id="rId22" Type="http://schemas.openxmlformats.org/officeDocument/2006/relationships/slideLayout" Target="../slideLayouts/slideLayout1.xml"/><Relationship Id="rId2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71" Type="http://schemas.openxmlformats.org/officeDocument/2006/relationships/hyperlink" Target="https://eatemp.com/powerpoint-org-chart-template/" TargetMode="External"/><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image" Target="../media/image-22-8.svg"/><Relationship Id="rId9" Type="http://schemas.openxmlformats.org/officeDocument/2006/relationships/image" Target="../media/image-22-9.png"/><Relationship Id="rId10" Type="http://schemas.openxmlformats.org/officeDocument/2006/relationships/image" Target="../media/image-22-10.svg"/><Relationship Id="rId11" Type="http://schemas.openxmlformats.org/officeDocument/2006/relationships/image" Target="../media/image-22-11.png"/><Relationship Id="rId12" Type="http://schemas.openxmlformats.org/officeDocument/2006/relationships/image" Target="../media/image-22-12.svg"/><Relationship Id="rId13" Type="http://schemas.openxmlformats.org/officeDocument/2006/relationships/image" Target="../media/image-22-13.png"/><Relationship Id="rId14" Type="http://schemas.openxmlformats.org/officeDocument/2006/relationships/image" Target="../media/image-22-14.png"/><Relationship Id="rId15" Type="http://schemas.openxmlformats.org/officeDocument/2006/relationships/image" Target="../media/image-22-15.png"/><Relationship Id="rId16" Type="http://schemas.openxmlformats.org/officeDocument/2006/relationships/image" Target="../media/image-22-16.svg"/><Relationship Id="rId17" Type="http://schemas.openxmlformats.org/officeDocument/2006/relationships/image" Target="../media/image-22-17.png"/><Relationship Id="rId18" Type="http://schemas.openxmlformats.org/officeDocument/2006/relationships/image" Target="../media/image-22-18.png"/><Relationship Id="rId19" Type="http://schemas.openxmlformats.org/officeDocument/2006/relationships/image" Target="../media/image-22-19.svg"/><Relationship Id="rId20" Type="http://schemas.openxmlformats.org/officeDocument/2006/relationships/image" Target="../media/image-22-20.png"/><Relationship Id="rId21" Type="http://schemas.openxmlformats.org/officeDocument/2006/relationships/image" Target="../media/image-22-21.png"/><Relationship Id="rId22" Type="http://schemas.openxmlformats.org/officeDocument/2006/relationships/image" Target="../media/image-22-22.svg"/><Relationship Id="rId23" Type="http://schemas.openxmlformats.org/officeDocument/2006/relationships/image" Target="../media/image-22-23.png"/><Relationship Id="rId24" Type="http://schemas.openxmlformats.org/officeDocument/2006/relationships/image" Target="../media/image-22-24.png"/><Relationship Id="rId25" Type="http://schemas.openxmlformats.org/officeDocument/2006/relationships/image" Target="../media/image-22-25.svg"/><Relationship Id="rId26" Type="http://schemas.openxmlformats.org/officeDocument/2006/relationships/image" Target="../media/image-22-26.png"/><Relationship Id="rId27" Type="http://schemas.openxmlformats.org/officeDocument/2006/relationships/image" Target="../media/image-22-27.png"/><Relationship Id="rId28" Type="http://schemas.openxmlformats.org/officeDocument/2006/relationships/image" Target="../media/image-22-28.svg"/><Relationship Id="rId29" Type="http://schemas.openxmlformats.org/officeDocument/2006/relationships/image" Target="../media/image-22-29.png"/><Relationship Id="rId30" Type="http://schemas.openxmlformats.org/officeDocument/2006/relationships/image" Target="../media/image-22-30.png"/><Relationship Id="rId31" Type="http://schemas.openxmlformats.org/officeDocument/2006/relationships/image" Target="../media/image-22-31.svg"/><Relationship Id="rId32" Type="http://schemas.openxmlformats.org/officeDocument/2006/relationships/image" Target="../media/image-22-32.png"/><Relationship Id="rId33" Type="http://schemas.openxmlformats.org/officeDocument/2006/relationships/image" Target="../media/image-22-33.png"/><Relationship Id="rId34" Type="http://schemas.openxmlformats.org/officeDocument/2006/relationships/image" Target="../media/image-22-34.svg"/><Relationship Id="rId35" Type="http://schemas.openxmlformats.org/officeDocument/2006/relationships/image" Target="../media/image-22-35.png"/><Relationship Id="rId36" Type="http://schemas.openxmlformats.org/officeDocument/2006/relationships/image" Target="../media/image-22-36.png"/><Relationship Id="rId37" Type="http://schemas.openxmlformats.org/officeDocument/2006/relationships/image" Target="../media/image-22-37.svg"/><Relationship Id="rId38" Type="http://schemas.openxmlformats.org/officeDocument/2006/relationships/image" Target="../media/image-22-38.png"/><Relationship Id="rId39" Type="http://schemas.openxmlformats.org/officeDocument/2006/relationships/image" Target="../media/image-22-39.png"/><Relationship Id="rId40" Type="http://schemas.openxmlformats.org/officeDocument/2006/relationships/image" Target="../media/image-22-40.svg"/><Relationship Id="rId41" Type="http://schemas.openxmlformats.org/officeDocument/2006/relationships/image" Target="../media/image-22-41.png"/><Relationship Id="rId42" Type="http://schemas.openxmlformats.org/officeDocument/2006/relationships/image" Target="../media/image-22-42.png"/><Relationship Id="rId43" Type="http://schemas.openxmlformats.org/officeDocument/2006/relationships/image" Target="../media/image-22-43.svg"/><Relationship Id="rId44" Type="http://schemas.openxmlformats.org/officeDocument/2006/relationships/image" Target="../media/image-22-44.png"/><Relationship Id="rId45" Type="http://schemas.openxmlformats.org/officeDocument/2006/relationships/image" Target="../media/image-22-45.png"/><Relationship Id="rId46" Type="http://schemas.openxmlformats.org/officeDocument/2006/relationships/image" Target="../media/image-22-46.svg"/><Relationship Id="rId47" Type="http://schemas.openxmlformats.org/officeDocument/2006/relationships/image" Target="../media/image-22-47.png"/><Relationship Id="rId48" Type="http://schemas.openxmlformats.org/officeDocument/2006/relationships/image" Target="../media/image-22-48.svg"/><Relationship Id="rId49" Type="http://schemas.openxmlformats.org/officeDocument/2006/relationships/image" Target="../media/image-22-49.png"/><Relationship Id="rId50" Type="http://schemas.openxmlformats.org/officeDocument/2006/relationships/image" Target="../media/image-22-50.svg"/><Relationship Id="rId51" Type="http://schemas.openxmlformats.org/officeDocument/2006/relationships/image" Target="../media/image-22-51.png"/><Relationship Id="rId52" Type="http://schemas.openxmlformats.org/officeDocument/2006/relationships/image" Target="../media/image-22-52.svg"/><Relationship Id="rId53" Type="http://schemas.openxmlformats.org/officeDocument/2006/relationships/image" Target="../media/image-22-53.png"/><Relationship Id="rId54" Type="http://schemas.openxmlformats.org/officeDocument/2006/relationships/image" Target="../media/image-22-54.svg"/><Relationship Id="rId55" Type="http://schemas.openxmlformats.org/officeDocument/2006/relationships/image" Target="../media/image-22-55.png"/><Relationship Id="rId56" Type="http://schemas.openxmlformats.org/officeDocument/2006/relationships/image" Target="../media/image-22-56.svg"/><Relationship Id="rId57" Type="http://schemas.openxmlformats.org/officeDocument/2006/relationships/image" Target="../media/image-22-57.png"/><Relationship Id="rId58" Type="http://schemas.openxmlformats.org/officeDocument/2006/relationships/image" Target="../media/image-22-58.svg"/><Relationship Id="rId59" Type="http://schemas.openxmlformats.org/officeDocument/2006/relationships/image" Target="../media/image-22-59.png"/><Relationship Id="rId60" Type="http://schemas.openxmlformats.org/officeDocument/2006/relationships/image" Target="../media/image-22-60.svg"/><Relationship Id="rId61" Type="http://schemas.openxmlformats.org/officeDocument/2006/relationships/image" Target="../media/image-22-61.png"/><Relationship Id="rId62" Type="http://schemas.openxmlformats.org/officeDocument/2006/relationships/image" Target="../media/image-22-62.svg"/><Relationship Id="rId63" Type="http://schemas.openxmlformats.org/officeDocument/2006/relationships/image" Target="../media/image-22-63.png"/><Relationship Id="rId64" Type="http://schemas.openxmlformats.org/officeDocument/2006/relationships/image" Target="../media/image-22-64.svg"/><Relationship Id="rId65" Type="http://schemas.openxmlformats.org/officeDocument/2006/relationships/image" Target="../media/image-22-65.png"/><Relationship Id="rId66" Type="http://schemas.openxmlformats.org/officeDocument/2006/relationships/image" Target="../media/image-22-66.svg"/><Relationship Id="rId67" Type="http://schemas.openxmlformats.org/officeDocument/2006/relationships/image" Target="../media/image-22-67.png"/><Relationship Id="rId68" Type="http://schemas.openxmlformats.org/officeDocument/2006/relationships/image" Target="../media/image-22-68.svg"/><Relationship Id="rId69" Type="http://schemas.openxmlformats.org/officeDocument/2006/relationships/image" Target="../media/image-22-69.png"/><Relationship Id="rId70" Type="http://schemas.openxmlformats.org/officeDocument/2006/relationships/image" Target="../media/image-22-70.svg"/><Relationship Id="rId72" Type="http://schemas.openxmlformats.org/officeDocument/2006/relationships/slideLayout" Target="../slideLayouts/slideLayout1.xml"/><Relationship Id="rId7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0" Type="http://schemas.openxmlformats.org/officeDocument/2006/relationships/hyperlink" Target="https://unsplash.com/" TargetMode="External"/><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0" Type="http://schemas.openxmlformats.org/officeDocument/2006/relationships/image" Target="../media/image-23-10.svg"/><Relationship Id="rId11" Type="http://schemas.openxmlformats.org/officeDocument/2006/relationships/image" Target="../media/image-23-11.png"/><Relationship Id="rId12" Type="http://schemas.openxmlformats.org/officeDocument/2006/relationships/image" Target="../media/image-23-12.svg"/><Relationship Id="rId13" Type="http://schemas.openxmlformats.org/officeDocument/2006/relationships/image" Target="../media/image-23-13.png"/><Relationship Id="rId14" Type="http://schemas.openxmlformats.org/officeDocument/2006/relationships/image" Target="../media/image-23-14.svg"/><Relationship Id="rId15" Type="http://schemas.openxmlformats.org/officeDocument/2006/relationships/image" Target="../media/image-23-15.png"/><Relationship Id="rId16" Type="http://schemas.openxmlformats.org/officeDocument/2006/relationships/image" Target="../media/image-23-16.svg"/><Relationship Id="rId17" Type="http://schemas.openxmlformats.org/officeDocument/2006/relationships/image" Target="../media/image-23-17.png"/><Relationship Id="rId18" Type="http://schemas.openxmlformats.org/officeDocument/2006/relationships/image" Target="../media/image-23-18.svg"/><Relationship Id="rId19" Type="http://schemas.openxmlformats.org/officeDocument/2006/relationships/image" Target="../media/image-23-19.png"/><Relationship Id="rId20" Type="http://schemas.openxmlformats.org/officeDocument/2006/relationships/image" Target="../media/image-23-20.svg"/><Relationship Id="rId21" Type="http://schemas.openxmlformats.org/officeDocument/2006/relationships/image" Target="../media/image-23-21.png"/><Relationship Id="rId22" Type="http://schemas.openxmlformats.org/officeDocument/2006/relationships/image" Target="../media/image-23-22.svg"/><Relationship Id="rId23" Type="http://schemas.openxmlformats.org/officeDocument/2006/relationships/image" Target="../media/image-23-23.png"/><Relationship Id="rId24" Type="http://schemas.openxmlformats.org/officeDocument/2006/relationships/image" Target="../media/image-23-24.svg"/><Relationship Id="rId25" Type="http://schemas.openxmlformats.org/officeDocument/2006/relationships/image" Target="../media/image-23-25.png"/><Relationship Id="rId26" Type="http://schemas.openxmlformats.org/officeDocument/2006/relationships/image" Target="../media/image-23-26.svg"/><Relationship Id="rId27" Type="http://schemas.openxmlformats.org/officeDocument/2006/relationships/image" Target="../media/image-23-27.png"/><Relationship Id="rId28" Type="http://schemas.openxmlformats.org/officeDocument/2006/relationships/image" Target="../media/image-23-28.svg"/><Relationship Id="rId29" Type="http://schemas.openxmlformats.org/officeDocument/2006/relationships/image" Target="../media/image-23-29.png"/><Relationship Id="rId31" Type="http://schemas.openxmlformats.org/officeDocument/2006/relationships/image" Target="../media/image-23-30.png"/><Relationship Id="rId32" Type="http://schemas.openxmlformats.org/officeDocument/2006/relationships/image" Target="../media/image-23-31.svg"/><Relationship Id="rId33" Type="http://schemas.openxmlformats.org/officeDocument/2006/relationships/slideLayout" Target="../slideLayouts/slideLayout1.xml"/><Relationship Id="rId3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svg"/><Relationship Id="rId11" Type="http://schemas.openxmlformats.org/officeDocument/2006/relationships/image" Target="../media/image-3-11.png"/><Relationship Id="rId12" Type="http://schemas.openxmlformats.org/officeDocument/2006/relationships/image" Target="../media/image-3-12.svg"/><Relationship Id="rId13" Type="http://schemas.openxmlformats.org/officeDocument/2006/relationships/image" Target="../media/image-3-13.png"/><Relationship Id="rId14" Type="http://schemas.openxmlformats.org/officeDocument/2006/relationships/image" Target="../media/image-3-14.svg"/><Relationship Id="rId15" Type="http://schemas.openxmlformats.org/officeDocument/2006/relationships/image" Target="../media/image-3-15.png"/><Relationship Id="rId16" Type="http://schemas.openxmlformats.org/officeDocument/2006/relationships/image" Target="../media/image-3-16.svg"/><Relationship Id="rId17" Type="http://schemas.openxmlformats.org/officeDocument/2006/relationships/image" Target="../media/image-3-17.png"/><Relationship Id="rId18" Type="http://schemas.openxmlformats.org/officeDocument/2006/relationships/image" Target="../media/image-3-18.svg"/><Relationship Id="rId19" Type="http://schemas.openxmlformats.org/officeDocument/2006/relationships/image" Target="../media/image-3-19.png"/><Relationship Id="rId20" Type="http://schemas.openxmlformats.org/officeDocument/2006/relationships/image" Target="../media/image-3-20.svg"/><Relationship Id="rId21" Type="http://schemas.openxmlformats.org/officeDocument/2006/relationships/image" Target="../media/image-3-21.png"/><Relationship Id="rId22" Type="http://schemas.openxmlformats.org/officeDocument/2006/relationships/image" Target="../media/image-3-22.svg"/><Relationship Id="rId23" Type="http://schemas.openxmlformats.org/officeDocument/2006/relationships/image" Target="../media/image-3-23.png"/><Relationship Id="rId24" Type="http://schemas.openxmlformats.org/officeDocument/2006/relationships/image" Target="../media/image-3-24.svg"/><Relationship Id="rId25" Type="http://schemas.openxmlformats.org/officeDocument/2006/relationships/image" Target="../media/image-3-25.png"/><Relationship Id="rId26" Type="http://schemas.openxmlformats.org/officeDocument/2006/relationships/image" Target="../media/image-3-26.png"/><Relationship Id="rId27" Type="http://schemas.openxmlformats.org/officeDocument/2006/relationships/image" Target="../media/image-3-27.png"/><Relationship Id="rId28" Type="http://schemas.openxmlformats.org/officeDocument/2006/relationships/image" Target="../media/image-3-28.png"/><Relationship Id="rId29" Type="http://schemas.openxmlformats.org/officeDocument/2006/relationships/image" Target="../media/image-3-29.png"/><Relationship Id="rId30" Type="http://schemas.openxmlformats.org/officeDocument/2006/relationships/image" Target="../media/image-3-30.png"/><Relationship Id="rId31" Type="http://schemas.openxmlformats.org/officeDocument/2006/relationships/image" Target="../media/image-3-31.svg"/><Relationship Id="rId32" Type="http://schemas.openxmlformats.org/officeDocument/2006/relationships/image" Target="../media/image-3-32.png"/><Relationship Id="rId33" Type="http://schemas.openxmlformats.org/officeDocument/2006/relationships/image" Target="../media/image-3-33.svg"/><Relationship Id="rId34" Type="http://schemas.openxmlformats.org/officeDocument/2006/relationships/image" Target="../media/image-3-34.png"/><Relationship Id="rId35" Type="http://schemas.openxmlformats.org/officeDocument/2006/relationships/image" Target="../media/image-3-35.svg"/><Relationship Id="rId36" Type="http://schemas.openxmlformats.org/officeDocument/2006/relationships/slideLayout" Target="../slideLayouts/slideLayout1.xml"/><Relationship Id="rId37"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image" Target="../media/image-4-10.svg"/><Relationship Id="rId11" Type="http://schemas.openxmlformats.org/officeDocument/2006/relationships/image" Target="../media/image-4-11.png"/><Relationship Id="rId12" Type="http://schemas.openxmlformats.org/officeDocument/2006/relationships/image" Target="../media/image-4-12.svg"/><Relationship Id="rId13" Type="http://schemas.openxmlformats.org/officeDocument/2006/relationships/image" Target="../media/image-4-13.png"/><Relationship Id="rId14" Type="http://schemas.openxmlformats.org/officeDocument/2006/relationships/image" Target="../media/image-4-14.svg"/><Relationship Id="rId15" Type="http://schemas.openxmlformats.org/officeDocument/2006/relationships/image" Target="../media/image-4-15.png"/><Relationship Id="rId16" Type="http://schemas.openxmlformats.org/officeDocument/2006/relationships/image" Target="../media/image-4-16.svg"/><Relationship Id="rId17" Type="http://schemas.openxmlformats.org/officeDocument/2006/relationships/image" Target="../media/image-4-17.png"/><Relationship Id="rId18" Type="http://schemas.openxmlformats.org/officeDocument/2006/relationships/image" Target="../media/image-4-18.svg"/><Relationship Id="rId19" Type="http://schemas.openxmlformats.org/officeDocument/2006/relationships/image" Target="../media/image-4-19.png"/><Relationship Id="rId20" Type="http://schemas.openxmlformats.org/officeDocument/2006/relationships/slideLayout" Target="../slideLayouts/slideLayout1.xml"/><Relationship Id="rId2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svg"/><Relationship Id="rId13" Type="http://schemas.openxmlformats.org/officeDocument/2006/relationships/image" Target="../media/image-5-13.png"/><Relationship Id="rId14" Type="http://schemas.openxmlformats.org/officeDocument/2006/relationships/image" Target="../media/image-5-14.png"/><Relationship Id="rId15" Type="http://schemas.openxmlformats.org/officeDocument/2006/relationships/image" Target="../media/image-5-15.svg"/><Relationship Id="rId16" Type="http://schemas.openxmlformats.org/officeDocument/2006/relationships/image" Target="../media/image-5-16.png"/><Relationship Id="rId17" Type="http://schemas.openxmlformats.org/officeDocument/2006/relationships/image" Target="../media/image-5-17.svg"/><Relationship Id="rId18" Type="http://schemas.openxmlformats.org/officeDocument/2006/relationships/image" Target="../media/image-5-18.png"/><Relationship Id="rId19" Type="http://schemas.openxmlformats.org/officeDocument/2006/relationships/image" Target="../media/image-5-19.svg"/><Relationship Id="rId20" Type="http://schemas.openxmlformats.org/officeDocument/2006/relationships/slideLayout" Target="../slideLayouts/slideLayout1.xml"/><Relationship Id="rId2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svg"/><Relationship Id="rId11" Type="http://schemas.openxmlformats.org/officeDocument/2006/relationships/image" Target="../media/image-6-11.png"/><Relationship Id="rId12" Type="http://schemas.openxmlformats.org/officeDocument/2006/relationships/image" Target="../media/image-6-12.svg"/><Relationship Id="rId13" Type="http://schemas.openxmlformats.org/officeDocument/2006/relationships/image" Target="../media/image-6-13.png"/><Relationship Id="rId14" Type="http://schemas.openxmlformats.org/officeDocument/2006/relationships/image" Target="../media/image-6-14.svg"/><Relationship Id="rId15" Type="http://schemas.openxmlformats.org/officeDocument/2006/relationships/image" Target="../media/image-6-15.png"/><Relationship Id="rId16" Type="http://schemas.openxmlformats.org/officeDocument/2006/relationships/image" Target="../media/image-6-16.svg"/><Relationship Id="rId17" Type="http://schemas.openxmlformats.org/officeDocument/2006/relationships/image" Target="../media/image-6-17.png"/><Relationship Id="rId18" Type="http://schemas.openxmlformats.org/officeDocument/2006/relationships/image" Target="../media/image-6-18.svg"/><Relationship Id="rId19" Type="http://schemas.openxmlformats.org/officeDocument/2006/relationships/image" Target="../media/image-6-19.png"/><Relationship Id="rId20" Type="http://schemas.openxmlformats.org/officeDocument/2006/relationships/image" Target="../media/image-6-20.svg"/><Relationship Id="rId21" Type="http://schemas.openxmlformats.org/officeDocument/2006/relationships/image" Target="../media/image-6-21.png"/><Relationship Id="rId22" Type="http://schemas.openxmlformats.org/officeDocument/2006/relationships/image" Target="../media/image-6-22.png"/><Relationship Id="rId23" Type="http://schemas.openxmlformats.org/officeDocument/2006/relationships/image" Target="../media/image-6-23.svg"/><Relationship Id="rId24" Type="http://schemas.openxmlformats.org/officeDocument/2006/relationships/image" Target="../media/image-6-24.png"/><Relationship Id="rId25" Type="http://schemas.openxmlformats.org/officeDocument/2006/relationships/image" Target="../media/image-6-25.svg"/><Relationship Id="rId26" Type="http://schemas.openxmlformats.org/officeDocument/2006/relationships/image" Target="../media/image-6-26.png"/><Relationship Id="rId27" Type="http://schemas.openxmlformats.org/officeDocument/2006/relationships/image" Target="../media/image-6-27.svg"/><Relationship Id="rId28" Type="http://schemas.openxmlformats.org/officeDocument/2006/relationships/slideLayout" Target="../slideLayouts/slideLayout1.xml"/><Relationship Id="rId2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sv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svg"/><Relationship Id="rId13" Type="http://schemas.openxmlformats.org/officeDocument/2006/relationships/image" Target="../media/image-7-13.png"/><Relationship Id="rId14" Type="http://schemas.openxmlformats.org/officeDocument/2006/relationships/image" Target="../media/image-7-14.svg"/><Relationship Id="rId15" Type="http://schemas.openxmlformats.org/officeDocument/2006/relationships/image" Target="../media/image-7-15.png"/><Relationship Id="rId16" Type="http://schemas.openxmlformats.org/officeDocument/2006/relationships/image" Target="../media/image-7-16.svg"/><Relationship Id="rId17" Type="http://schemas.openxmlformats.org/officeDocument/2006/relationships/image" Target="../media/image-7-17.png"/><Relationship Id="rId18" Type="http://schemas.openxmlformats.org/officeDocument/2006/relationships/image" Target="../media/image-7-18.svg"/><Relationship Id="rId19" Type="http://schemas.openxmlformats.org/officeDocument/2006/relationships/image" Target="../media/image-7-19.png"/><Relationship Id="rId20" Type="http://schemas.openxmlformats.org/officeDocument/2006/relationships/image" Target="../media/image-7-20.svg"/><Relationship Id="rId21" Type="http://schemas.openxmlformats.org/officeDocument/2006/relationships/image" Target="../media/image-7-21.png"/><Relationship Id="rId22" Type="http://schemas.openxmlformats.org/officeDocument/2006/relationships/image" Target="../media/image-7-22.svg"/><Relationship Id="rId23" Type="http://schemas.openxmlformats.org/officeDocument/2006/relationships/image" Target="../media/image-7-23.png"/><Relationship Id="rId24" Type="http://schemas.openxmlformats.org/officeDocument/2006/relationships/image" Target="../media/image-7-24.svg"/><Relationship Id="rId25" Type="http://schemas.openxmlformats.org/officeDocument/2006/relationships/image" Target="../media/image-7-25.png"/><Relationship Id="rId26" Type="http://schemas.openxmlformats.org/officeDocument/2006/relationships/image" Target="../media/image-7-26.svg"/><Relationship Id="rId27" Type="http://schemas.openxmlformats.org/officeDocument/2006/relationships/image" Target="../media/image-7-27.png"/><Relationship Id="rId28" Type="http://schemas.openxmlformats.org/officeDocument/2006/relationships/image" Target="../media/image-7-28.svg"/><Relationship Id="rId29" Type="http://schemas.openxmlformats.org/officeDocument/2006/relationships/image" Target="../media/image-7-29.png"/><Relationship Id="rId30" Type="http://schemas.openxmlformats.org/officeDocument/2006/relationships/image" Target="../media/image-7-30.png"/><Relationship Id="rId31" Type="http://schemas.openxmlformats.org/officeDocument/2006/relationships/image" Target="../media/image-7-31.svg"/><Relationship Id="rId32" Type="http://schemas.openxmlformats.org/officeDocument/2006/relationships/slideLayout" Target="../slideLayouts/slideLayout1.xml"/><Relationship Id="rId3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image" Target="../media/image-8-12.svg"/><Relationship Id="rId13" Type="http://schemas.openxmlformats.org/officeDocument/2006/relationships/image" Target="../media/image-8-13.png"/><Relationship Id="rId14" Type="http://schemas.openxmlformats.org/officeDocument/2006/relationships/image" Target="../media/image-8-14.png"/><Relationship Id="rId15" Type="http://schemas.openxmlformats.org/officeDocument/2006/relationships/image" Target="../media/image-8-15.svg"/><Relationship Id="rId16" Type="http://schemas.openxmlformats.org/officeDocument/2006/relationships/image" Target="../media/image-8-16.png"/><Relationship Id="rId17" Type="http://schemas.openxmlformats.org/officeDocument/2006/relationships/image" Target="../media/image-8-17.svg"/><Relationship Id="rId18" Type="http://schemas.openxmlformats.org/officeDocument/2006/relationships/image" Target="../media/image-8-18.png"/><Relationship Id="rId19" Type="http://schemas.openxmlformats.org/officeDocument/2006/relationships/image" Target="../media/image-8-19.svg"/><Relationship Id="rId20" Type="http://schemas.openxmlformats.org/officeDocument/2006/relationships/slideLayout" Target="../slideLayouts/slideLayout1.xml"/><Relationship Id="rId21"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svg"/><Relationship Id="rId13" Type="http://schemas.openxmlformats.org/officeDocument/2006/relationships/image" Target="../media/image-9-13.png"/><Relationship Id="rId14" Type="http://schemas.openxmlformats.org/officeDocument/2006/relationships/image" Target="../media/image-9-14.svg"/><Relationship Id="rId15" Type="http://schemas.openxmlformats.org/officeDocument/2006/relationships/image" Target="../media/image-9-15.png"/><Relationship Id="rId16" Type="http://schemas.openxmlformats.org/officeDocument/2006/relationships/image" Target="../media/image-9-16.svg"/><Relationship Id="rId17" Type="http://schemas.openxmlformats.org/officeDocument/2006/relationships/image" Target="../media/image-9-17.png"/><Relationship Id="rId18" Type="http://schemas.openxmlformats.org/officeDocument/2006/relationships/image" Target="../media/image-9-18.svg"/><Relationship Id="rId19" Type="http://schemas.openxmlformats.org/officeDocument/2006/relationships/image" Target="../media/image-9-19.png"/><Relationship Id="rId20" Type="http://schemas.openxmlformats.org/officeDocument/2006/relationships/image" Target="../media/image-9-20.svg"/><Relationship Id="rId21" Type="http://schemas.openxmlformats.org/officeDocument/2006/relationships/image" Target="../media/image-9-21.png"/><Relationship Id="rId22" Type="http://schemas.openxmlformats.org/officeDocument/2006/relationships/image" Target="../media/image-9-22.svg"/><Relationship Id="rId23" Type="http://schemas.openxmlformats.org/officeDocument/2006/relationships/image" Target="../media/image-9-23.png"/><Relationship Id="rId24" Type="http://schemas.openxmlformats.org/officeDocument/2006/relationships/image" Target="../media/image-9-24.svg"/><Relationship Id="rId25" Type="http://schemas.openxmlformats.org/officeDocument/2006/relationships/image" Target="../media/image-9-25.png"/><Relationship Id="rId26" Type="http://schemas.openxmlformats.org/officeDocument/2006/relationships/image" Target="../media/image-9-26.png"/><Relationship Id="rId27" Type="http://schemas.openxmlformats.org/officeDocument/2006/relationships/image" Target="../media/image-9-27.svg"/><Relationship Id="rId28" Type="http://schemas.openxmlformats.org/officeDocument/2006/relationships/image" Target="../media/image-9-28.png"/><Relationship Id="rId29" Type="http://schemas.openxmlformats.org/officeDocument/2006/relationships/image" Target="../media/image-9-29.svg"/><Relationship Id="rId30" Type="http://schemas.openxmlformats.org/officeDocument/2006/relationships/image" Target="../media/image-9-30.png"/><Relationship Id="rId31" Type="http://schemas.openxmlformats.org/officeDocument/2006/relationships/image" Target="../media/image-9-31.svg"/><Relationship Id="rId32" Type="http://schemas.openxmlformats.org/officeDocument/2006/relationships/slideLayout" Target="../slideLayouts/slideLayout1.xml"/><Relationship Id="rId3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222353" y="0"/>
            <a:ext cx="11164240" cy="7312003"/>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400800"/>
            <a:ext cx="11164897" cy="7312003"/>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644" y="6096000"/>
            <a:ext cx="3302338" cy="6147314"/>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2065084" cy="1393319"/>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961045" y="698500"/>
            <a:ext cx="1794257" cy="2684135"/>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961045" y="11366500"/>
            <a:ext cx="1976455" cy="1758899"/>
          </a:xfrm>
          <a:prstGeom prst="rect">
            <a:avLst/>
          </a:prstGeom>
        </p:spPr>
      </p:pic>
      <p:sp>
        <p:nvSpPr>
          <p:cNvPr id="8" name="Text 0"/>
          <p:cNvSpPr/>
          <p:nvPr/>
        </p:nvSpPr>
        <p:spPr>
          <a:xfrm>
            <a:off x="14594124" y="2654300"/>
            <a:ext cx="8217927" cy="5143500"/>
          </a:xfrm>
          <a:prstGeom prst="rect">
            <a:avLst/>
          </a:prstGeom>
          <a:noFill/>
          <a:ln/>
        </p:spPr>
        <p:txBody>
          <a:bodyPr wrap="square" lIns="0" tIns="0" rIns="0" bIns="0" rtlCol="0" anchor="t"/>
          <a:lstStyle/>
          <a:p>
            <a:pPr algn="l" indent="0" marL="0">
              <a:buNone/>
            </a:pPr>
            <a:r>
              <a:rPr lang="en-US" sz="24000" dirty="0">
                <a:solidFill>
                  <a:srgbClr val="6D7D95">
                    <a:alpha val="100000"/>
                  </a:srgbClr>
                </a:solidFill>
                <a:latin typeface="Patrick Hand Regular" pitchFamily="34" charset="0"/>
                <a:ea typeface="Patrick Hand Regular" pitchFamily="34" charset="-122"/>
                <a:cs typeface="Patrick Hand Regular" pitchFamily="34" charset="-120"/>
              </a:rPr>
              <a:t>Family </a:t>
            </a:r>
            <a:endParaRPr lang="en-US" sz="24000" dirty="0"/>
          </a:p>
        </p:txBody>
      </p:sp>
      <p:sp>
        <p:nvSpPr>
          <p:cNvPr id="9" name="Text 1"/>
          <p:cNvSpPr/>
          <p:nvPr/>
        </p:nvSpPr>
        <p:spPr>
          <a:xfrm>
            <a:off x="14594124" y="6858000"/>
            <a:ext cx="7066317" cy="3928533"/>
          </a:xfrm>
          <a:prstGeom prst="rect">
            <a:avLst/>
          </a:prstGeom>
          <a:noFill/>
          <a:ln/>
        </p:spPr>
        <p:txBody>
          <a:bodyPr wrap="square" lIns="0" tIns="0" rIns="0" bIns="0" rtlCol="0" anchor="t"/>
          <a:lstStyle/>
          <a:p>
            <a:pPr algn="l" indent="0" marL="0">
              <a:buNone/>
            </a:pPr>
            <a:r>
              <a:rPr lang="en-US" sz="6400" spc="256" kern="0" dirty="0">
                <a:solidFill>
                  <a:srgbClr val="72B38B">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
        <p:nvSpPr>
          <p:cNvPr id="10" name="Shape 2"/>
          <p:cNvSpPr/>
          <p:nvPr/>
        </p:nvSpPr>
        <p:spPr>
          <a:xfrm>
            <a:off x="23370921" y="10515600"/>
            <a:ext cx="1016127" cy="3200400"/>
          </a:xfrm>
          <a:prstGeom prst="rect">
            <a:avLst/>
          </a:prstGeom>
          <a:noFill/>
          <a:ln/>
        </p:spPr>
      </p:sp>
      <p:pic>
        <p:nvPicPr>
          <p:cNvPr id="11" name="Image 6" descr=" ">    </p:cNvPr>
          <p:cNvPicPr>
            <a:picLocks noChangeAspect="1"/>
          </p:cNvPicPr>
          <p:nvPr/>
        </p:nvPicPr>
        <p:blipFill>
          <a:blip r:embed="rId13"/>
          <a:stretch>
            <a:fillRect/>
          </a:stretch>
        </p:blipFill>
        <p:spPr>
          <a:xfrm>
            <a:off x="23523340" y="10820400"/>
            <a:ext cx="711289" cy="2590800"/>
          </a:xfrm>
          <a:prstGeom prst="rect">
            <a:avLst/>
          </a:prstGeom>
        </p:spPr>
      </p:pic>
      <p:pic>
        <p:nvPicPr>
          <p:cNvPr id="1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28829" y="1485900"/>
            <a:ext cx="13349368" cy="11214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388473" y="6642100"/>
            <a:ext cx="6995995" cy="706885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795944" cy="531848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0"/>
            <a:ext cx="1749351" cy="297051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98350" y="11290300"/>
            <a:ext cx="3426396" cy="2425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227778" y="8496300"/>
            <a:ext cx="2159270" cy="52197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1289" y="12458700"/>
            <a:ext cx="1137059" cy="824954"/>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592699" y="12319000"/>
            <a:ext cx="1278348" cy="109437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227778" y="495300"/>
            <a:ext cx="2159270" cy="1007405"/>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03224" y="3225800"/>
            <a:ext cx="1933800" cy="2094471"/>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pic>
        <p:nvPicPr>
          <p:cNvPr id="13" name="Image 10" descr=" ">    </p:cNvPr>
          <p:cNvPicPr>
            <a:picLocks noChangeAspect="1"/>
          </p:cNvPicPr>
          <p:nvPr/>
        </p:nvPicPr>
        <p:blipFill>
          <a:blip r:embed="rId20"/>
          <a:stretch>
            <a:fillRect/>
          </a:stretch>
        </p:blipFill>
        <p:spPr>
          <a:xfrm>
            <a:off x="1752819" y="1346200"/>
            <a:ext cx="20881410" cy="11010900"/>
          </a:xfrm>
          <a:prstGeom prst="rect">
            <a:avLst/>
          </a:prstGeom>
        </p:spPr>
      </p:pic>
      <p:pic>
        <p:nvPicPr>
          <p:cNvPr id="14" name="Image 11" descr=" ">    </p:cNvPr>
          <p:cNvPicPr>
            <a:picLocks noChangeAspect="1"/>
          </p:cNvPicPr>
          <p:nvPr/>
        </p:nvPicPr>
        <p:blipFill>
          <a:blip r:embed="rId21"/>
          <a:stretch>
            <a:fillRect/>
          </a:stretch>
        </p:blipFill>
        <p:spPr>
          <a:xfrm>
            <a:off x="1752819" y="1346200"/>
            <a:ext cx="5639505" cy="11010900"/>
          </a:xfrm>
          <a:prstGeom prst="rect">
            <a:avLst/>
          </a:prstGeom>
        </p:spPr>
      </p:pic>
      <p:sp>
        <p:nvSpPr>
          <p:cNvPr id="15" name="Shape 1"/>
          <p:cNvSpPr/>
          <p:nvPr/>
        </p:nvSpPr>
        <p:spPr>
          <a:xfrm>
            <a:off x="1752819" y="1346200"/>
            <a:ext cx="5639505" cy="5638800"/>
          </a:xfrm>
          <a:prstGeom prst="roundRect">
            <a:avLst>
              <a:gd name="adj" fmla="val 75081"/>
            </a:avLst>
          </a:prstGeom>
          <a:solidFill>
            <a:srgbClr val="B8BDB0">
              <a:alpha val="100000"/>
            </a:srgbClr>
          </a:solidFill>
          <a:ln/>
        </p:spPr>
      </p:sp>
      <p:sp>
        <p:nvSpPr>
          <p:cNvPr id="16" name="Text 2"/>
          <p:cNvSpPr/>
          <p:nvPr/>
        </p:nvSpPr>
        <p:spPr>
          <a:xfrm>
            <a:off x="3867633" y="2101850"/>
            <a:ext cx="2426003" cy="51435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Patrick Hand Regular" pitchFamily="34" charset="0"/>
                <a:ea typeface="Patrick Hand Regular" pitchFamily="34" charset="-122"/>
                <a:cs typeface="Patrick Hand Regular" pitchFamily="34" charset="-120"/>
              </a:rPr>
              <a:t>S</a:t>
            </a:r>
            <a:endParaRPr lang="en-US" sz="24000" dirty="0"/>
          </a:p>
        </p:txBody>
      </p:sp>
      <p:sp>
        <p:nvSpPr>
          <p:cNvPr id="17" name="Shape 3"/>
          <p:cNvSpPr/>
          <p:nvPr/>
        </p:nvSpPr>
        <p:spPr>
          <a:xfrm>
            <a:off x="2286286" y="7797800"/>
            <a:ext cx="4572572" cy="4495800"/>
          </a:xfrm>
          <a:prstGeom prst="rect">
            <a:avLst/>
          </a:prstGeom>
          <a:noFill/>
          <a:ln/>
        </p:spPr>
      </p:sp>
      <p:sp>
        <p:nvSpPr>
          <p:cNvPr id="18" name="Shape 4"/>
          <p:cNvSpPr/>
          <p:nvPr/>
        </p:nvSpPr>
        <p:spPr>
          <a:xfrm>
            <a:off x="2286286" y="7797800"/>
            <a:ext cx="4572572" cy="2044700"/>
          </a:xfrm>
          <a:prstGeom prst="rect">
            <a:avLst/>
          </a:prstGeom>
          <a:noFill/>
          <a:ln/>
        </p:spPr>
      </p:sp>
      <p:sp>
        <p:nvSpPr>
          <p:cNvPr id="19" name="Shape 5"/>
          <p:cNvSpPr/>
          <p:nvPr/>
        </p:nvSpPr>
        <p:spPr>
          <a:xfrm>
            <a:off x="2286286" y="7797800"/>
            <a:ext cx="4572572" cy="2044700"/>
          </a:xfrm>
          <a:prstGeom prst="rect">
            <a:avLst/>
          </a:prstGeom>
          <a:noFill/>
          <a:ln/>
        </p:spPr>
      </p:sp>
      <p:sp>
        <p:nvSpPr>
          <p:cNvPr id="20" name="Text 6"/>
          <p:cNvSpPr/>
          <p:nvPr/>
        </p:nvSpPr>
        <p:spPr>
          <a:xfrm>
            <a:off x="2286286" y="77978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Eclipse</a:t>
            </a:r>
            <a:endParaRPr lang="en-US" sz="3600" dirty="0"/>
          </a:p>
        </p:txBody>
      </p:sp>
      <p:sp>
        <p:nvSpPr>
          <p:cNvPr id="21" name="Text 7"/>
          <p:cNvSpPr/>
          <p:nvPr/>
        </p:nvSpPr>
        <p:spPr>
          <a:xfrm>
            <a:off x="2286286" y="8623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22" name="Shape 8"/>
          <p:cNvSpPr/>
          <p:nvPr/>
        </p:nvSpPr>
        <p:spPr>
          <a:xfrm>
            <a:off x="2286286" y="10248900"/>
            <a:ext cx="4572572" cy="2044700"/>
          </a:xfrm>
          <a:prstGeom prst="rect">
            <a:avLst/>
          </a:prstGeom>
          <a:noFill/>
          <a:ln/>
        </p:spPr>
      </p:sp>
      <p:sp>
        <p:nvSpPr>
          <p:cNvPr id="23" name="Shape 9"/>
          <p:cNvSpPr/>
          <p:nvPr/>
        </p:nvSpPr>
        <p:spPr>
          <a:xfrm>
            <a:off x="2286286" y="10248900"/>
            <a:ext cx="4572572" cy="2044700"/>
          </a:xfrm>
          <a:prstGeom prst="rect">
            <a:avLst/>
          </a:prstGeom>
          <a:noFill/>
          <a:ln/>
        </p:spPr>
      </p:sp>
      <p:sp>
        <p:nvSpPr>
          <p:cNvPr id="24" name="Text 10"/>
          <p:cNvSpPr/>
          <p:nvPr/>
        </p:nvSpPr>
        <p:spPr>
          <a:xfrm>
            <a:off x="2286286" y="102489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Quest</a:t>
            </a:r>
            <a:endParaRPr lang="en-US" sz="3600" dirty="0"/>
          </a:p>
        </p:txBody>
      </p:sp>
      <p:sp>
        <p:nvSpPr>
          <p:cNvPr id="25" name="Text 11"/>
          <p:cNvSpPr/>
          <p:nvPr/>
        </p:nvSpPr>
        <p:spPr>
          <a:xfrm>
            <a:off x="2286286" y="110744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pic>
        <p:nvPicPr>
          <p:cNvPr id="26" name="Image 12" descr=" ">    </p:cNvPr>
          <p:cNvPicPr>
            <a:picLocks noChangeAspect="1"/>
          </p:cNvPicPr>
          <p:nvPr/>
        </p:nvPicPr>
        <p:blipFill>
          <a:blip r:embed="rId22"/>
          <a:stretch>
            <a:fillRect/>
          </a:stretch>
        </p:blipFill>
        <p:spPr>
          <a:xfrm>
            <a:off x="6833454" y="1346200"/>
            <a:ext cx="5639505" cy="11010900"/>
          </a:xfrm>
          <a:prstGeom prst="rect">
            <a:avLst/>
          </a:prstGeom>
        </p:spPr>
      </p:pic>
      <p:sp>
        <p:nvSpPr>
          <p:cNvPr id="27" name="Shape 12"/>
          <p:cNvSpPr/>
          <p:nvPr/>
        </p:nvSpPr>
        <p:spPr>
          <a:xfrm>
            <a:off x="6833454" y="1346200"/>
            <a:ext cx="5639505" cy="5638800"/>
          </a:xfrm>
          <a:prstGeom prst="roundRect">
            <a:avLst>
              <a:gd name="adj" fmla="val 75081"/>
            </a:avLst>
          </a:prstGeom>
          <a:solidFill>
            <a:srgbClr val="42556A">
              <a:alpha val="100000"/>
            </a:srgbClr>
          </a:solidFill>
          <a:ln/>
        </p:spPr>
      </p:sp>
      <p:sp>
        <p:nvSpPr>
          <p:cNvPr id="28" name="Text 13"/>
          <p:cNvSpPr/>
          <p:nvPr/>
        </p:nvSpPr>
        <p:spPr>
          <a:xfrm>
            <a:off x="8713289" y="2101850"/>
            <a:ext cx="2895962" cy="51435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Patrick Hand Regular" pitchFamily="34" charset="0"/>
                <a:ea typeface="Patrick Hand Regular" pitchFamily="34" charset="-122"/>
                <a:cs typeface="Patrick Hand Regular" pitchFamily="34" charset="-120"/>
              </a:rPr>
              <a:t>W</a:t>
            </a:r>
            <a:endParaRPr lang="en-US" sz="24000" dirty="0"/>
          </a:p>
        </p:txBody>
      </p:sp>
      <p:sp>
        <p:nvSpPr>
          <p:cNvPr id="29" name="Shape 14"/>
          <p:cNvSpPr/>
          <p:nvPr/>
        </p:nvSpPr>
        <p:spPr>
          <a:xfrm>
            <a:off x="7366921" y="7797800"/>
            <a:ext cx="4572572" cy="4495800"/>
          </a:xfrm>
          <a:prstGeom prst="rect">
            <a:avLst/>
          </a:prstGeom>
          <a:noFill/>
          <a:ln/>
        </p:spPr>
      </p:sp>
      <p:sp>
        <p:nvSpPr>
          <p:cNvPr id="30" name="Shape 15"/>
          <p:cNvSpPr/>
          <p:nvPr/>
        </p:nvSpPr>
        <p:spPr>
          <a:xfrm>
            <a:off x="7366921" y="7797800"/>
            <a:ext cx="4572572" cy="2044700"/>
          </a:xfrm>
          <a:prstGeom prst="rect">
            <a:avLst/>
          </a:prstGeom>
          <a:noFill/>
          <a:ln/>
        </p:spPr>
      </p:sp>
      <p:sp>
        <p:nvSpPr>
          <p:cNvPr id="31" name="Shape 16"/>
          <p:cNvSpPr/>
          <p:nvPr/>
        </p:nvSpPr>
        <p:spPr>
          <a:xfrm>
            <a:off x="7366921" y="7797800"/>
            <a:ext cx="4572572" cy="2044700"/>
          </a:xfrm>
          <a:prstGeom prst="rect">
            <a:avLst/>
          </a:prstGeom>
          <a:noFill/>
          <a:ln/>
        </p:spPr>
      </p:sp>
      <p:sp>
        <p:nvSpPr>
          <p:cNvPr id="32" name="Text 17"/>
          <p:cNvSpPr/>
          <p:nvPr/>
        </p:nvSpPr>
        <p:spPr>
          <a:xfrm>
            <a:off x="7366921" y="77978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Obtain</a:t>
            </a:r>
            <a:endParaRPr lang="en-US" sz="3600" dirty="0"/>
          </a:p>
        </p:txBody>
      </p:sp>
      <p:sp>
        <p:nvSpPr>
          <p:cNvPr id="33" name="Text 18"/>
          <p:cNvSpPr/>
          <p:nvPr/>
        </p:nvSpPr>
        <p:spPr>
          <a:xfrm>
            <a:off x="7366921" y="8623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Humans acquire Crystal </a:t>
            </a:r>
            <a:endParaRPr lang="en-US" sz="3200" dirty="0"/>
          </a:p>
        </p:txBody>
      </p:sp>
      <p:sp>
        <p:nvSpPr>
          <p:cNvPr id="34" name="Shape 19"/>
          <p:cNvSpPr/>
          <p:nvPr/>
        </p:nvSpPr>
        <p:spPr>
          <a:xfrm>
            <a:off x="7366921" y="10248900"/>
            <a:ext cx="4572572" cy="2044700"/>
          </a:xfrm>
          <a:prstGeom prst="rect">
            <a:avLst/>
          </a:prstGeom>
          <a:noFill/>
          <a:ln/>
        </p:spPr>
      </p:sp>
      <p:sp>
        <p:nvSpPr>
          <p:cNvPr id="35" name="Shape 20"/>
          <p:cNvSpPr/>
          <p:nvPr/>
        </p:nvSpPr>
        <p:spPr>
          <a:xfrm>
            <a:off x="7366921" y="10248900"/>
            <a:ext cx="4572572" cy="2044700"/>
          </a:xfrm>
          <a:prstGeom prst="rect">
            <a:avLst/>
          </a:prstGeom>
          <a:noFill/>
          <a:ln/>
        </p:spPr>
      </p:sp>
      <p:sp>
        <p:nvSpPr>
          <p:cNvPr id="36" name="Text 21"/>
          <p:cNvSpPr/>
          <p:nvPr/>
        </p:nvSpPr>
        <p:spPr>
          <a:xfrm>
            <a:off x="7366921" y="102489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Foundation</a:t>
            </a:r>
            <a:endParaRPr lang="en-US" sz="3600" dirty="0"/>
          </a:p>
        </p:txBody>
      </p:sp>
      <p:sp>
        <p:nvSpPr>
          <p:cNvPr id="37" name="Text 22"/>
          <p:cNvSpPr/>
          <p:nvPr/>
        </p:nvSpPr>
        <p:spPr>
          <a:xfrm>
            <a:off x="7366921" y="110744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Shimmering City established</a:t>
            </a:r>
            <a:endParaRPr lang="en-US" sz="3200" dirty="0"/>
          </a:p>
        </p:txBody>
      </p:sp>
      <p:pic>
        <p:nvPicPr>
          <p:cNvPr id="38" name="Image 13" descr=" ">    </p:cNvPr>
          <p:cNvPicPr>
            <a:picLocks noChangeAspect="1"/>
          </p:cNvPicPr>
          <p:nvPr/>
        </p:nvPicPr>
        <p:blipFill>
          <a:blip r:embed="rId23"/>
          <a:stretch>
            <a:fillRect/>
          </a:stretch>
        </p:blipFill>
        <p:spPr>
          <a:xfrm>
            <a:off x="11914089" y="1346200"/>
            <a:ext cx="5639505" cy="11010900"/>
          </a:xfrm>
          <a:prstGeom prst="rect">
            <a:avLst/>
          </a:prstGeom>
        </p:spPr>
      </p:pic>
      <p:sp>
        <p:nvSpPr>
          <p:cNvPr id="39" name="Shape 23"/>
          <p:cNvSpPr/>
          <p:nvPr/>
        </p:nvSpPr>
        <p:spPr>
          <a:xfrm>
            <a:off x="11914089" y="1346200"/>
            <a:ext cx="5639505" cy="5638800"/>
          </a:xfrm>
          <a:prstGeom prst="roundRect">
            <a:avLst>
              <a:gd name="adj" fmla="val 75081"/>
            </a:avLst>
          </a:prstGeom>
          <a:solidFill>
            <a:srgbClr val="B8BDB0">
              <a:alpha val="100000"/>
            </a:srgbClr>
          </a:solidFill>
          <a:ln/>
        </p:spPr>
      </p:sp>
      <p:sp>
        <p:nvSpPr>
          <p:cNvPr id="40" name="Text 24"/>
          <p:cNvSpPr/>
          <p:nvPr/>
        </p:nvSpPr>
        <p:spPr>
          <a:xfrm>
            <a:off x="13882835" y="2101850"/>
            <a:ext cx="2718140" cy="51435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Patrick Hand Regular" pitchFamily="34" charset="0"/>
                <a:ea typeface="Patrick Hand Regular" pitchFamily="34" charset="-122"/>
                <a:cs typeface="Patrick Hand Regular" pitchFamily="34" charset="-120"/>
              </a:rPr>
              <a:t>O</a:t>
            </a:r>
            <a:endParaRPr lang="en-US" sz="24000" dirty="0"/>
          </a:p>
        </p:txBody>
      </p:sp>
      <p:sp>
        <p:nvSpPr>
          <p:cNvPr id="41" name="Shape 25"/>
          <p:cNvSpPr/>
          <p:nvPr/>
        </p:nvSpPr>
        <p:spPr>
          <a:xfrm>
            <a:off x="12447556" y="7797800"/>
            <a:ext cx="4572572" cy="4495800"/>
          </a:xfrm>
          <a:prstGeom prst="rect">
            <a:avLst/>
          </a:prstGeom>
          <a:noFill/>
          <a:ln/>
        </p:spPr>
      </p:sp>
      <p:sp>
        <p:nvSpPr>
          <p:cNvPr id="42" name="Shape 26"/>
          <p:cNvSpPr/>
          <p:nvPr/>
        </p:nvSpPr>
        <p:spPr>
          <a:xfrm>
            <a:off x="12447556" y="7797800"/>
            <a:ext cx="4572572" cy="2044700"/>
          </a:xfrm>
          <a:prstGeom prst="rect">
            <a:avLst/>
          </a:prstGeom>
          <a:noFill/>
          <a:ln/>
        </p:spPr>
      </p:sp>
      <p:sp>
        <p:nvSpPr>
          <p:cNvPr id="43" name="Shape 27"/>
          <p:cNvSpPr/>
          <p:nvPr/>
        </p:nvSpPr>
        <p:spPr>
          <a:xfrm>
            <a:off x="12447556" y="7797800"/>
            <a:ext cx="4572572" cy="2044700"/>
          </a:xfrm>
          <a:prstGeom prst="rect">
            <a:avLst/>
          </a:prstGeom>
          <a:noFill/>
          <a:ln/>
        </p:spPr>
      </p:sp>
      <p:sp>
        <p:nvSpPr>
          <p:cNvPr id="44" name="Text 28"/>
          <p:cNvSpPr/>
          <p:nvPr/>
        </p:nvSpPr>
        <p:spPr>
          <a:xfrm>
            <a:off x="12447556" y="77978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War</a:t>
            </a:r>
            <a:endParaRPr lang="en-US" sz="3600" dirty="0"/>
          </a:p>
        </p:txBody>
      </p:sp>
      <p:sp>
        <p:nvSpPr>
          <p:cNvPr id="45" name="Text 29"/>
          <p:cNvSpPr/>
          <p:nvPr/>
        </p:nvSpPr>
        <p:spPr>
          <a:xfrm>
            <a:off x="12447556" y="8623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Kingdoms clash in conflict.</a:t>
            </a:r>
            <a:endParaRPr lang="en-US" sz="3200" dirty="0"/>
          </a:p>
        </p:txBody>
      </p:sp>
      <p:sp>
        <p:nvSpPr>
          <p:cNvPr id="46" name="Shape 30"/>
          <p:cNvSpPr/>
          <p:nvPr/>
        </p:nvSpPr>
        <p:spPr>
          <a:xfrm>
            <a:off x="12447556" y="10248900"/>
            <a:ext cx="4572572" cy="2044700"/>
          </a:xfrm>
          <a:prstGeom prst="rect">
            <a:avLst/>
          </a:prstGeom>
          <a:noFill/>
          <a:ln/>
        </p:spPr>
      </p:sp>
      <p:sp>
        <p:nvSpPr>
          <p:cNvPr id="47" name="Shape 31"/>
          <p:cNvSpPr/>
          <p:nvPr/>
        </p:nvSpPr>
        <p:spPr>
          <a:xfrm>
            <a:off x="12447556" y="10248900"/>
            <a:ext cx="4572572" cy="2044700"/>
          </a:xfrm>
          <a:prstGeom prst="rect">
            <a:avLst/>
          </a:prstGeom>
          <a:noFill/>
          <a:ln/>
        </p:spPr>
      </p:sp>
      <p:sp>
        <p:nvSpPr>
          <p:cNvPr id="48" name="Text 32"/>
          <p:cNvSpPr/>
          <p:nvPr/>
        </p:nvSpPr>
        <p:spPr>
          <a:xfrm>
            <a:off x="12447556" y="102489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Transformation</a:t>
            </a:r>
            <a:endParaRPr lang="en-US" sz="3600" dirty="0"/>
          </a:p>
        </p:txBody>
      </p:sp>
      <p:sp>
        <p:nvSpPr>
          <p:cNvPr id="49" name="Text 33"/>
          <p:cNvSpPr/>
          <p:nvPr/>
        </p:nvSpPr>
        <p:spPr>
          <a:xfrm>
            <a:off x="12447556" y="110744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Peasant discovers magical powers.</a:t>
            </a:r>
            <a:endParaRPr lang="en-US" sz="3200" dirty="0"/>
          </a:p>
        </p:txBody>
      </p:sp>
      <p:pic>
        <p:nvPicPr>
          <p:cNvPr id="50" name="Image 14" descr=" ">    </p:cNvPr>
          <p:cNvPicPr>
            <a:picLocks noChangeAspect="1"/>
          </p:cNvPicPr>
          <p:nvPr/>
        </p:nvPicPr>
        <p:blipFill>
          <a:blip r:embed="rId24"/>
          <a:stretch>
            <a:fillRect/>
          </a:stretch>
        </p:blipFill>
        <p:spPr>
          <a:xfrm>
            <a:off x="16994724" y="1346200"/>
            <a:ext cx="5639505" cy="11010900"/>
          </a:xfrm>
          <a:prstGeom prst="rect">
            <a:avLst/>
          </a:prstGeom>
        </p:spPr>
      </p:pic>
      <p:sp>
        <p:nvSpPr>
          <p:cNvPr id="51" name="Shape 34"/>
          <p:cNvSpPr/>
          <p:nvPr/>
        </p:nvSpPr>
        <p:spPr>
          <a:xfrm>
            <a:off x="16994724" y="1346200"/>
            <a:ext cx="5639505" cy="5638800"/>
          </a:xfrm>
          <a:prstGeom prst="roundRect">
            <a:avLst>
              <a:gd name="adj" fmla="val 75081"/>
            </a:avLst>
          </a:prstGeom>
          <a:solidFill>
            <a:srgbClr val="42556A">
              <a:alpha val="100000"/>
            </a:srgbClr>
          </a:solidFill>
          <a:ln/>
        </p:spPr>
      </p:sp>
      <p:sp>
        <p:nvSpPr>
          <p:cNvPr id="52" name="Text 35"/>
          <p:cNvSpPr/>
          <p:nvPr/>
        </p:nvSpPr>
        <p:spPr>
          <a:xfrm>
            <a:off x="19096837" y="2101850"/>
            <a:ext cx="2451406" cy="5143500"/>
          </a:xfrm>
          <a:prstGeom prst="rect">
            <a:avLst/>
          </a:prstGeom>
          <a:noFill/>
          <a:ln/>
        </p:spPr>
        <p:txBody>
          <a:bodyPr wrap="square" lIns="0" tIns="0" rIns="0" bIns="0" rtlCol="0" anchor="t"/>
          <a:lstStyle/>
          <a:p>
            <a:pPr algn="l" indent="0" marL="0">
              <a:buNone/>
            </a:pPr>
            <a:r>
              <a:rPr lang="en-US" sz="24000" dirty="0">
                <a:solidFill>
                  <a:srgbClr val="FFFFFF">
                    <a:alpha val="100000"/>
                  </a:srgbClr>
                </a:solidFill>
                <a:latin typeface="Patrick Hand Regular" pitchFamily="34" charset="0"/>
                <a:ea typeface="Patrick Hand Regular" pitchFamily="34" charset="-122"/>
                <a:cs typeface="Patrick Hand Regular" pitchFamily="34" charset="-120"/>
              </a:rPr>
              <a:t>T</a:t>
            </a:r>
            <a:endParaRPr lang="en-US" sz="24000" dirty="0"/>
          </a:p>
        </p:txBody>
      </p:sp>
      <p:sp>
        <p:nvSpPr>
          <p:cNvPr id="53" name="Shape 36"/>
          <p:cNvSpPr/>
          <p:nvPr/>
        </p:nvSpPr>
        <p:spPr>
          <a:xfrm>
            <a:off x="17528191" y="7797800"/>
            <a:ext cx="4572572" cy="4495800"/>
          </a:xfrm>
          <a:prstGeom prst="rect">
            <a:avLst/>
          </a:prstGeom>
          <a:noFill/>
          <a:ln/>
        </p:spPr>
      </p:sp>
      <p:sp>
        <p:nvSpPr>
          <p:cNvPr id="54" name="Shape 37"/>
          <p:cNvSpPr/>
          <p:nvPr/>
        </p:nvSpPr>
        <p:spPr>
          <a:xfrm>
            <a:off x="17528191" y="7797800"/>
            <a:ext cx="4572572" cy="2044700"/>
          </a:xfrm>
          <a:prstGeom prst="rect">
            <a:avLst/>
          </a:prstGeom>
          <a:noFill/>
          <a:ln/>
        </p:spPr>
      </p:sp>
      <p:sp>
        <p:nvSpPr>
          <p:cNvPr id="55" name="Shape 38"/>
          <p:cNvSpPr/>
          <p:nvPr/>
        </p:nvSpPr>
        <p:spPr>
          <a:xfrm>
            <a:off x="17528191" y="7797800"/>
            <a:ext cx="4572572" cy="2044700"/>
          </a:xfrm>
          <a:prstGeom prst="rect">
            <a:avLst/>
          </a:prstGeom>
          <a:noFill/>
          <a:ln/>
        </p:spPr>
      </p:sp>
      <p:sp>
        <p:nvSpPr>
          <p:cNvPr id="56" name="Text 39"/>
          <p:cNvSpPr/>
          <p:nvPr/>
        </p:nvSpPr>
        <p:spPr>
          <a:xfrm>
            <a:off x="17528191" y="77978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Invasion</a:t>
            </a:r>
            <a:endParaRPr lang="en-US" sz="3600" dirty="0"/>
          </a:p>
        </p:txBody>
      </p:sp>
      <p:sp>
        <p:nvSpPr>
          <p:cNvPr id="57" name="Text 40"/>
          <p:cNvSpPr/>
          <p:nvPr/>
        </p:nvSpPr>
        <p:spPr>
          <a:xfrm>
            <a:off x="17528191" y="8623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Kingdom attacked by monsters.</a:t>
            </a:r>
            <a:endParaRPr lang="en-US" sz="3200" dirty="0"/>
          </a:p>
        </p:txBody>
      </p:sp>
      <p:sp>
        <p:nvSpPr>
          <p:cNvPr id="58" name="Shape 41"/>
          <p:cNvSpPr/>
          <p:nvPr/>
        </p:nvSpPr>
        <p:spPr>
          <a:xfrm>
            <a:off x="17528191" y="10248900"/>
            <a:ext cx="4572572" cy="2044700"/>
          </a:xfrm>
          <a:prstGeom prst="rect">
            <a:avLst/>
          </a:prstGeom>
          <a:noFill/>
          <a:ln/>
        </p:spPr>
      </p:sp>
      <p:sp>
        <p:nvSpPr>
          <p:cNvPr id="59" name="Shape 42"/>
          <p:cNvSpPr/>
          <p:nvPr/>
        </p:nvSpPr>
        <p:spPr>
          <a:xfrm>
            <a:off x="17528191" y="10248900"/>
            <a:ext cx="4572572" cy="2044700"/>
          </a:xfrm>
          <a:prstGeom prst="rect">
            <a:avLst/>
          </a:prstGeom>
          <a:noFill/>
          <a:ln/>
        </p:spPr>
      </p:sp>
      <p:sp>
        <p:nvSpPr>
          <p:cNvPr id="60" name="Text 43"/>
          <p:cNvSpPr/>
          <p:nvPr/>
        </p:nvSpPr>
        <p:spPr>
          <a:xfrm>
            <a:off x="17528191" y="1024890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Betrayal</a:t>
            </a:r>
            <a:endParaRPr lang="en-US" sz="3600" dirty="0"/>
          </a:p>
        </p:txBody>
      </p:sp>
      <p:sp>
        <p:nvSpPr>
          <p:cNvPr id="61" name="Text 44"/>
          <p:cNvSpPr/>
          <p:nvPr/>
        </p:nvSpPr>
        <p:spPr>
          <a:xfrm>
            <a:off x="17528191" y="110744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Queen's advisor revealed as spy.</a:t>
            </a:r>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222353" y="0"/>
            <a:ext cx="11164240" cy="7312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400800"/>
            <a:ext cx="11164897" cy="7312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644" y="6096000"/>
            <a:ext cx="3302338" cy="614730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2065084" cy="1393317"/>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961045" y="698500"/>
            <a:ext cx="1794257" cy="268414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961045" y="11366500"/>
            <a:ext cx="1976455" cy="17589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490511" y="1257300"/>
            <a:ext cx="6084060" cy="12369800"/>
          </a:xfrm>
          <a:prstGeom prst="rect">
            <a:avLst/>
          </a:prstGeom>
        </p:spPr>
      </p:pic>
      <p:pic>
        <p:nvPicPr>
          <p:cNvPr id="1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1257300"/>
            <a:ext cx="6084060" cy="12369800"/>
          </a:xfrm>
          <a:prstGeom prst="rect">
            <a:avLst/>
          </a:prstGeom>
        </p:spPr>
      </p:pic>
      <p:sp>
        <p:nvSpPr>
          <p:cNvPr id="12" name="Text 1"/>
          <p:cNvSpPr/>
          <p:nvPr/>
        </p:nvSpPr>
        <p:spPr>
          <a:xfrm>
            <a:off x="13882835" y="3238500"/>
            <a:ext cx="10690503" cy="17102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Patrick Hand Regular" pitchFamily="34" charset="0"/>
                <a:ea typeface="Patrick Hand Regular" pitchFamily="34" charset="-122"/>
                <a:cs typeface="Patrick Hand Regular" pitchFamily="34" charset="-120"/>
              </a:rPr>
              <a:t>Some Data</a:t>
            </a:r>
            <a:endParaRPr lang="en-US" sz="8000" dirty="0"/>
          </a:p>
        </p:txBody>
      </p:sp>
      <p:sp>
        <p:nvSpPr>
          <p:cNvPr id="13" name="Shape 2"/>
          <p:cNvSpPr/>
          <p:nvPr/>
        </p:nvSpPr>
        <p:spPr>
          <a:xfrm>
            <a:off x="13730416" y="6121400"/>
            <a:ext cx="8573572" cy="5905500"/>
          </a:xfrm>
          <a:prstGeom prst="rect">
            <a:avLst/>
          </a:prstGeom>
          <a:noFill/>
          <a:ln/>
        </p:spPr>
      </p:sp>
      <p:sp>
        <p:nvSpPr>
          <p:cNvPr id="14" name="Shape 3"/>
          <p:cNvSpPr/>
          <p:nvPr/>
        </p:nvSpPr>
        <p:spPr>
          <a:xfrm>
            <a:off x="13730416" y="6121400"/>
            <a:ext cx="8573572" cy="1371600"/>
          </a:xfrm>
          <a:prstGeom prst="rect">
            <a:avLst/>
          </a:prstGeom>
          <a:noFill/>
          <a:ln/>
        </p:spPr>
      </p:sp>
      <p:sp>
        <p:nvSpPr>
          <p:cNvPr id="15" name="Shape 4"/>
          <p:cNvSpPr/>
          <p:nvPr/>
        </p:nvSpPr>
        <p:spPr>
          <a:xfrm>
            <a:off x="13730416" y="6121400"/>
            <a:ext cx="1587698" cy="1371600"/>
          </a:xfrm>
          <a:prstGeom prst="rect">
            <a:avLst/>
          </a:prstGeom>
          <a:noFill/>
          <a:ln/>
        </p:spPr>
      </p:sp>
      <p:sp>
        <p:nvSpPr>
          <p:cNvPr id="16" name="Text 5"/>
          <p:cNvSpPr/>
          <p:nvPr/>
        </p:nvSpPr>
        <p:spPr>
          <a:xfrm>
            <a:off x="13730416" y="6121400"/>
            <a:ext cx="1926407"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atrick Hand Regular" pitchFamily="34" charset="0"/>
                <a:ea typeface="Patrick Hand Regular" pitchFamily="34" charset="-122"/>
                <a:cs typeface="Patrick Hand Regular" pitchFamily="34" charset="-120"/>
              </a:rPr>
              <a:t>75%</a:t>
            </a:r>
            <a:endParaRPr lang="en-US" sz="8000" dirty="0"/>
          </a:p>
        </p:txBody>
      </p:sp>
      <p:sp>
        <p:nvSpPr>
          <p:cNvPr id="17" name="Shape 6"/>
          <p:cNvSpPr/>
          <p:nvPr/>
        </p:nvSpPr>
        <p:spPr>
          <a:xfrm>
            <a:off x="15521340" y="6140450"/>
            <a:ext cx="6782648" cy="1333500"/>
          </a:xfrm>
          <a:prstGeom prst="rect">
            <a:avLst/>
          </a:prstGeom>
          <a:noFill/>
          <a:ln/>
        </p:spPr>
      </p:sp>
      <p:sp>
        <p:nvSpPr>
          <p:cNvPr id="18" name="Text 7"/>
          <p:cNvSpPr/>
          <p:nvPr/>
        </p:nvSpPr>
        <p:spPr>
          <a:xfrm>
            <a:off x="15521340" y="6140450"/>
            <a:ext cx="6935067"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Enchanted Creatures</a:t>
            </a:r>
            <a:endParaRPr lang="en-US" sz="3600" dirty="0"/>
          </a:p>
        </p:txBody>
      </p:sp>
      <p:sp>
        <p:nvSpPr>
          <p:cNvPr id="19" name="Text 8"/>
          <p:cNvSpPr/>
          <p:nvPr/>
        </p:nvSpPr>
        <p:spPr>
          <a:xfrm>
            <a:off x="15521340" y="6864350"/>
            <a:ext cx="691813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20" name="Shape 9"/>
          <p:cNvSpPr/>
          <p:nvPr/>
        </p:nvSpPr>
        <p:spPr>
          <a:xfrm>
            <a:off x="13730416" y="8102600"/>
            <a:ext cx="8573572" cy="1371600"/>
          </a:xfrm>
          <a:prstGeom prst="rect">
            <a:avLst/>
          </a:prstGeom>
          <a:noFill/>
          <a:ln/>
        </p:spPr>
      </p:sp>
      <p:sp>
        <p:nvSpPr>
          <p:cNvPr id="21" name="Shape 10"/>
          <p:cNvSpPr/>
          <p:nvPr/>
        </p:nvSpPr>
        <p:spPr>
          <a:xfrm>
            <a:off x="13730416" y="8102600"/>
            <a:ext cx="1524191" cy="1371600"/>
          </a:xfrm>
          <a:prstGeom prst="rect">
            <a:avLst/>
          </a:prstGeom>
          <a:noFill/>
          <a:ln/>
        </p:spPr>
      </p:sp>
      <p:sp>
        <p:nvSpPr>
          <p:cNvPr id="22" name="Text 11"/>
          <p:cNvSpPr/>
          <p:nvPr/>
        </p:nvSpPr>
        <p:spPr>
          <a:xfrm>
            <a:off x="13730416" y="8102600"/>
            <a:ext cx="1862899"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atrick Hand Regular" pitchFamily="34" charset="0"/>
                <a:ea typeface="Patrick Hand Regular" pitchFamily="34" charset="-122"/>
                <a:cs typeface="Patrick Hand Regular" pitchFamily="34" charset="-120"/>
              </a:rPr>
              <a:t>60%</a:t>
            </a:r>
            <a:endParaRPr lang="en-US" sz="8000" dirty="0"/>
          </a:p>
        </p:txBody>
      </p:sp>
      <p:sp>
        <p:nvSpPr>
          <p:cNvPr id="23" name="Shape 12"/>
          <p:cNvSpPr/>
          <p:nvPr/>
        </p:nvSpPr>
        <p:spPr>
          <a:xfrm>
            <a:off x="15457832" y="8121650"/>
            <a:ext cx="6846156" cy="1333500"/>
          </a:xfrm>
          <a:prstGeom prst="rect">
            <a:avLst/>
          </a:prstGeom>
          <a:noFill/>
          <a:ln/>
        </p:spPr>
      </p:sp>
      <p:sp>
        <p:nvSpPr>
          <p:cNvPr id="24" name="Text 13"/>
          <p:cNvSpPr/>
          <p:nvPr/>
        </p:nvSpPr>
        <p:spPr>
          <a:xfrm>
            <a:off x="15457832" y="8121650"/>
            <a:ext cx="6998575"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Magic-Wielding Individuals</a:t>
            </a:r>
            <a:endParaRPr lang="en-US" sz="3600" dirty="0"/>
          </a:p>
        </p:txBody>
      </p:sp>
      <p:sp>
        <p:nvSpPr>
          <p:cNvPr id="25" name="Text 14"/>
          <p:cNvSpPr/>
          <p:nvPr/>
        </p:nvSpPr>
        <p:spPr>
          <a:xfrm>
            <a:off x="15457832" y="8845550"/>
            <a:ext cx="698163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6" name="Shape 15"/>
          <p:cNvSpPr/>
          <p:nvPr/>
        </p:nvSpPr>
        <p:spPr>
          <a:xfrm>
            <a:off x="13730416" y="10083800"/>
            <a:ext cx="8573572" cy="1943100"/>
          </a:xfrm>
          <a:prstGeom prst="rect">
            <a:avLst/>
          </a:prstGeom>
          <a:noFill/>
          <a:ln/>
        </p:spPr>
      </p:sp>
      <p:sp>
        <p:nvSpPr>
          <p:cNvPr id="27" name="Shape 16"/>
          <p:cNvSpPr/>
          <p:nvPr/>
        </p:nvSpPr>
        <p:spPr>
          <a:xfrm>
            <a:off x="13730416" y="10369550"/>
            <a:ext cx="1486086" cy="1371600"/>
          </a:xfrm>
          <a:prstGeom prst="rect">
            <a:avLst/>
          </a:prstGeom>
          <a:noFill/>
          <a:ln/>
        </p:spPr>
      </p:sp>
      <p:sp>
        <p:nvSpPr>
          <p:cNvPr id="28" name="Text 17"/>
          <p:cNvSpPr/>
          <p:nvPr/>
        </p:nvSpPr>
        <p:spPr>
          <a:xfrm>
            <a:off x="13730416" y="10369550"/>
            <a:ext cx="1824795"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atrick Hand Regular" pitchFamily="34" charset="0"/>
                <a:ea typeface="Patrick Hand Regular" pitchFamily="34" charset="-122"/>
                <a:cs typeface="Patrick Hand Regular" pitchFamily="34" charset="-120"/>
              </a:rPr>
              <a:t>90%</a:t>
            </a:r>
            <a:endParaRPr lang="en-US" sz="8000" dirty="0"/>
          </a:p>
        </p:txBody>
      </p:sp>
      <p:sp>
        <p:nvSpPr>
          <p:cNvPr id="29" name="Shape 18"/>
          <p:cNvSpPr/>
          <p:nvPr/>
        </p:nvSpPr>
        <p:spPr>
          <a:xfrm>
            <a:off x="15419727" y="10083800"/>
            <a:ext cx="6884260" cy="1943100"/>
          </a:xfrm>
          <a:prstGeom prst="rect">
            <a:avLst/>
          </a:prstGeom>
          <a:noFill/>
          <a:ln/>
        </p:spPr>
      </p:sp>
      <p:sp>
        <p:nvSpPr>
          <p:cNvPr id="30" name="Text 19"/>
          <p:cNvSpPr/>
          <p:nvPr/>
        </p:nvSpPr>
        <p:spPr>
          <a:xfrm>
            <a:off x="15419727" y="10083800"/>
            <a:ext cx="7036679"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Spells Cast</a:t>
            </a:r>
            <a:endParaRPr lang="en-US" sz="3600" dirty="0"/>
          </a:p>
        </p:txBody>
      </p:sp>
      <p:sp>
        <p:nvSpPr>
          <p:cNvPr id="31" name="Text 20"/>
          <p:cNvSpPr/>
          <p:nvPr/>
        </p:nvSpPr>
        <p:spPr>
          <a:xfrm>
            <a:off x="15419727" y="10807700"/>
            <a:ext cx="7019744"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328974" y="7315200"/>
            <a:ext cx="9058074" cy="6400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0159" y="3390900"/>
            <a:ext cx="15546743" cy="8623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41730" y="3987800"/>
            <a:ext cx="14390899" cy="7429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344518" y="7061200"/>
            <a:ext cx="3892472" cy="66548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390899" y="0"/>
            <a:ext cx="5399778" cy="1669542"/>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380197" y="406400"/>
            <a:ext cx="1700667" cy="1799059"/>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342092" y="2209800"/>
            <a:ext cx="1785882" cy="5234149"/>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0"/>
            <a:ext cx="2626971" cy="3589077"/>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38305" y="50800"/>
            <a:ext cx="5491582" cy="1858181"/>
          </a:xfrm>
          <a:prstGeom prst="rect">
            <a:avLst/>
          </a:prstGeom>
        </p:spPr>
      </p:pic>
      <p:pic>
        <p:nvPicPr>
          <p:cNvPr id="1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125165" y="1130300"/>
            <a:ext cx="2446166" cy="2423517"/>
          </a:xfrm>
          <a:prstGeom prst="rect">
            <a:avLst/>
          </a:prstGeom>
        </p:spPr>
      </p:pic>
      <p:pic>
        <p:nvPicPr>
          <p:cNvPr id="12"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0" y="7274582"/>
            <a:ext cx="1148557" cy="2416708"/>
          </a:xfrm>
          <a:prstGeom prst="rect">
            <a:avLst/>
          </a:prstGeom>
        </p:spPr>
      </p:pic>
      <p:pic>
        <p:nvPicPr>
          <p:cNvPr id="13"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0" y="6637809"/>
            <a:ext cx="1152846" cy="2425266"/>
          </a:xfrm>
          <a:prstGeom prst="rect">
            <a:avLst/>
          </a:prstGeom>
        </p:spPr>
      </p:pic>
      <p:pic>
        <p:nvPicPr>
          <p:cNvPr id="14" name="Image 12"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528616" y="12858403"/>
            <a:ext cx="2177218" cy="857597"/>
          </a:xfrm>
          <a:prstGeom prst="rect">
            <a:avLst/>
          </a:prstGeom>
        </p:spPr>
      </p:pic>
      <p:pic>
        <p:nvPicPr>
          <p:cNvPr id="15" name="Image 13"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872300" y="12644909"/>
            <a:ext cx="2185963" cy="1071091"/>
          </a:xfrm>
          <a:prstGeom prst="rect">
            <a:avLst/>
          </a:prstGeom>
        </p:spPr>
      </p:pic>
      <p:sp>
        <p:nvSpPr>
          <p:cNvPr id="16" name="Shape 0"/>
          <p:cNvSpPr/>
          <p:nvPr/>
        </p:nvSpPr>
        <p:spPr>
          <a:xfrm>
            <a:off x="23370921" y="10515600"/>
            <a:ext cx="1016127" cy="3200400"/>
          </a:xfrm>
          <a:prstGeom prst="rect">
            <a:avLst/>
          </a:prstGeom>
          <a:noFill/>
          <a:ln/>
        </p:spPr>
      </p:sp>
      <p:pic>
        <p:nvPicPr>
          <p:cNvPr id="17" name="Image 14" descr=" ">    </p:cNvPr>
          <p:cNvPicPr>
            <a:picLocks noChangeAspect="1"/>
          </p:cNvPicPr>
          <p:nvPr/>
        </p:nvPicPr>
        <p:blipFill>
          <a:blip r:embed="rId29"/>
          <a:stretch>
            <a:fillRect/>
          </a:stretch>
        </p:blipFill>
        <p:spPr>
          <a:xfrm>
            <a:off x="23523340" y="10820400"/>
            <a:ext cx="711289" cy="2590800"/>
          </a:xfrm>
          <a:prstGeom prst="rect">
            <a:avLst/>
          </a:prstGeom>
        </p:spPr>
      </p:pic>
      <p:sp>
        <p:nvSpPr>
          <p:cNvPr id="18" name="Shape 1"/>
          <p:cNvSpPr/>
          <p:nvPr/>
        </p:nvSpPr>
        <p:spPr>
          <a:xfrm>
            <a:off x="838305" y="3848100"/>
            <a:ext cx="15762670" cy="7175500"/>
          </a:xfrm>
          <a:prstGeom prst="rect">
            <a:avLst/>
          </a:prstGeom>
          <a:noFill/>
          <a:ln/>
        </p:spPr>
      </p:sp>
      <p:sp>
        <p:nvSpPr>
          <p:cNvPr id="19" name="Shape 2"/>
          <p:cNvSpPr/>
          <p:nvPr/>
        </p:nvSpPr>
        <p:spPr>
          <a:xfrm>
            <a:off x="838305" y="3848100"/>
            <a:ext cx="15762670" cy="5549900"/>
          </a:xfrm>
          <a:prstGeom prst="rect">
            <a:avLst/>
          </a:prstGeom>
          <a:noFill/>
          <a:ln/>
        </p:spPr>
      </p:sp>
      <p:sp>
        <p:nvSpPr>
          <p:cNvPr id="20" name="Text 3"/>
          <p:cNvSpPr/>
          <p:nvPr/>
        </p:nvSpPr>
        <p:spPr>
          <a:xfrm>
            <a:off x="3924791" y="3848100"/>
            <a:ext cx="9589699" cy="51435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Patrick Hand Regular" pitchFamily="34" charset="0"/>
                <a:ea typeface="Patrick Hand Regular" pitchFamily="34" charset="-122"/>
                <a:cs typeface="Patrick Hand Regular" pitchFamily="34" charset="-120"/>
              </a:rPr>
              <a:t>234,567</a:t>
            </a:r>
            <a:endParaRPr lang="en-US" sz="24000" dirty="0"/>
          </a:p>
        </p:txBody>
      </p:sp>
      <p:sp>
        <p:nvSpPr>
          <p:cNvPr id="21" name="Text 4"/>
          <p:cNvSpPr/>
          <p:nvPr/>
        </p:nvSpPr>
        <p:spPr>
          <a:xfrm>
            <a:off x="702821" y="8178800"/>
            <a:ext cx="16033637" cy="14901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22" name="Text 5"/>
          <p:cNvSpPr/>
          <p:nvPr/>
        </p:nvSpPr>
        <p:spPr>
          <a:xfrm>
            <a:off x="4015819" y="9804400"/>
            <a:ext cx="9407642"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52757" y="257163"/>
            <a:ext cx="1674147" cy="163904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4576662" cy="177899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656207" y="0"/>
            <a:ext cx="2730841" cy="407841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0718800"/>
            <a:ext cx="4117590" cy="2996171"/>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48669" y="11875083"/>
            <a:ext cx="1946838" cy="131396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841" y="3625825"/>
            <a:ext cx="1325297" cy="2650889"/>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1163" y="8659490"/>
            <a:ext cx="891293" cy="972889"/>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70320" y="2870200"/>
            <a:ext cx="520743" cy="589955"/>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050421" y="12585700"/>
            <a:ext cx="568300" cy="643148"/>
          </a:xfrm>
          <a:prstGeom prst="rect">
            <a:avLst/>
          </a:prstGeom>
        </p:spPr>
      </p:pic>
      <p:pic>
        <p:nvPicPr>
          <p:cNvPr id="1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6407238" y="12715367"/>
            <a:ext cx="2998173" cy="1000633"/>
          </a:xfrm>
          <a:prstGeom prst="rect">
            <a:avLst/>
          </a:prstGeom>
        </p:spPr>
      </p:pic>
      <p:pic>
        <p:nvPicPr>
          <p:cNvPr id="12"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2024553" y="11112500"/>
            <a:ext cx="2018786" cy="2345941"/>
          </a:xfrm>
          <a:prstGeom prst="rect">
            <a:avLst/>
          </a:prstGeom>
        </p:spPr>
      </p:pic>
      <p:pic>
        <p:nvPicPr>
          <p:cNvPr id="13"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3380466" y="7197737"/>
            <a:ext cx="1006582" cy="2404901"/>
          </a:xfrm>
          <a:prstGeom prst="rect">
            <a:avLst/>
          </a:prstGeom>
        </p:spPr>
      </p:pic>
      <p:sp>
        <p:nvSpPr>
          <p:cNvPr id="14" name="Shape 0"/>
          <p:cNvSpPr/>
          <p:nvPr/>
        </p:nvSpPr>
        <p:spPr>
          <a:xfrm>
            <a:off x="23370921" y="10515600"/>
            <a:ext cx="1016127" cy="3200400"/>
          </a:xfrm>
          <a:prstGeom prst="rect">
            <a:avLst/>
          </a:prstGeom>
          <a:noFill/>
          <a:ln/>
        </p:spPr>
      </p:sp>
      <p:pic>
        <p:nvPicPr>
          <p:cNvPr id="15" name="Image 12" descr=" ">    </p:cNvPr>
          <p:cNvPicPr>
            <a:picLocks noChangeAspect="1"/>
          </p:cNvPicPr>
          <p:nvPr/>
        </p:nvPicPr>
        <p:blipFill>
          <a:blip r:embed="rId25"/>
          <a:stretch>
            <a:fillRect/>
          </a:stretch>
        </p:blipFill>
        <p:spPr>
          <a:xfrm>
            <a:off x="23523340" y="10820400"/>
            <a:ext cx="711289" cy="2590800"/>
          </a:xfrm>
          <a:prstGeom prst="rect">
            <a:avLst/>
          </a:prstGeom>
        </p:spPr>
      </p:pic>
      <p:sp>
        <p:nvSpPr>
          <p:cNvPr id="16" name="Shape 1"/>
          <p:cNvSpPr/>
          <p:nvPr/>
        </p:nvSpPr>
        <p:spPr>
          <a:xfrm>
            <a:off x="4318540" y="3594100"/>
            <a:ext cx="7874984" cy="2806700"/>
          </a:xfrm>
          <a:prstGeom prst="rect">
            <a:avLst/>
          </a:prstGeom>
          <a:noFill/>
          <a:ln/>
        </p:spPr>
      </p:sp>
      <p:sp>
        <p:nvSpPr>
          <p:cNvPr id="17" name="Shape 2"/>
          <p:cNvSpPr/>
          <p:nvPr/>
        </p:nvSpPr>
        <p:spPr>
          <a:xfrm>
            <a:off x="5321965" y="3594100"/>
            <a:ext cx="5868133" cy="2197100"/>
          </a:xfrm>
          <a:prstGeom prst="rect">
            <a:avLst/>
          </a:prstGeom>
          <a:noFill/>
          <a:ln/>
        </p:spPr>
      </p:sp>
      <p:sp>
        <p:nvSpPr>
          <p:cNvPr id="18" name="Text 3"/>
          <p:cNvSpPr/>
          <p:nvPr/>
        </p:nvSpPr>
        <p:spPr>
          <a:xfrm>
            <a:off x="5321965" y="3594100"/>
            <a:ext cx="6410068" cy="2738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atrick Hand Regular" pitchFamily="34" charset="0"/>
                <a:ea typeface="Patrick Hand Regular" pitchFamily="34" charset="-122"/>
                <a:cs typeface="Patrick Hand Regular" pitchFamily="34" charset="-120"/>
              </a:rPr>
              <a:t>233 Coins</a:t>
            </a:r>
            <a:endParaRPr lang="en-US" sz="12800" dirty="0"/>
          </a:p>
        </p:txBody>
      </p:sp>
      <p:sp>
        <p:nvSpPr>
          <p:cNvPr id="19" name="Shape 4"/>
          <p:cNvSpPr/>
          <p:nvPr/>
        </p:nvSpPr>
        <p:spPr>
          <a:xfrm>
            <a:off x="4318540" y="5791200"/>
            <a:ext cx="7874984" cy="609600"/>
          </a:xfrm>
          <a:prstGeom prst="rect">
            <a:avLst/>
          </a:prstGeom>
          <a:noFill/>
          <a:ln/>
        </p:spPr>
      </p:sp>
      <p:sp>
        <p:nvSpPr>
          <p:cNvPr id="20" name="Text 5"/>
          <p:cNvSpPr/>
          <p:nvPr/>
        </p:nvSpPr>
        <p:spPr>
          <a:xfrm>
            <a:off x="4250798" y="57912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21" name="Shape 6"/>
          <p:cNvSpPr/>
          <p:nvPr/>
        </p:nvSpPr>
        <p:spPr>
          <a:xfrm>
            <a:off x="4318540" y="7315200"/>
            <a:ext cx="7874984" cy="2806700"/>
          </a:xfrm>
          <a:prstGeom prst="rect">
            <a:avLst/>
          </a:prstGeom>
          <a:noFill/>
          <a:ln/>
        </p:spPr>
      </p:sp>
      <p:sp>
        <p:nvSpPr>
          <p:cNvPr id="22" name="Shape 7"/>
          <p:cNvSpPr/>
          <p:nvPr/>
        </p:nvSpPr>
        <p:spPr>
          <a:xfrm>
            <a:off x="5436279" y="7315200"/>
            <a:ext cx="5639505" cy="2197100"/>
          </a:xfrm>
          <a:prstGeom prst="rect">
            <a:avLst/>
          </a:prstGeom>
          <a:noFill/>
          <a:ln/>
        </p:spPr>
      </p:sp>
      <p:sp>
        <p:nvSpPr>
          <p:cNvPr id="23" name="Text 8"/>
          <p:cNvSpPr/>
          <p:nvPr/>
        </p:nvSpPr>
        <p:spPr>
          <a:xfrm>
            <a:off x="5436279" y="7315200"/>
            <a:ext cx="6181439" cy="2738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atrick Hand Regular" pitchFamily="34" charset="0"/>
                <a:ea typeface="Patrick Hand Regular" pitchFamily="34" charset="-122"/>
                <a:cs typeface="Patrick Hand Regular" pitchFamily="34" charset="-120"/>
              </a:rPr>
              <a:t>456 Hours</a:t>
            </a:r>
            <a:endParaRPr lang="en-US" sz="12800" dirty="0"/>
          </a:p>
        </p:txBody>
      </p:sp>
      <p:sp>
        <p:nvSpPr>
          <p:cNvPr id="24" name="Shape 9"/>
          <p:cNvSpPr/>
          <p:nvPr/>
        </p:nvSpPr>
        <p:spPr>
          <a:xfrm>
            <a:off x="4318540" y="9512300"/>
            <a:ext cx="7874984" cy="609600"/>
          </a:xfrm>
          <a:prstGeom prst="rect">
            <a:avLst/>
          </a:prstGeom>
          <a:noFill/>
          <a:ln/>
        </p:spPr>
      </p:sp>
      <p:sp>
        <p:nvSpPr>
          <p:cNvPr id="25" name="Text 10"/>
          <p:cNvSpPr/>
          <p:nvPr/>
        </p:nvSpPr>
        <p:spPr>
          <a:xfrm>
            <a:off x="4250798" y="95123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26" name="Shape 11"/>
          <p:cNvSpPr/>
          <p:nvPr/>
        </p:nvSpPr>
        <p:spPr>
          <a:xfrm>
            <a:off x="12193524" y="3594100"/>
            <a:ext cx="7874984" cy="2806700"/>
          </a:xfrm>
          <a:prstGeom prst="rect">
            <a:avLst/>
          </a:prstGeom>
          <a:noFill/>
          <a:ln/>
        </p:spPr>
      </p:sp>
      <p:sp>
        <p:nvSpPr>
          <p:cNvPr id="27" name="Shape 12"/>
          <p:cNvSpPr/>
          <p:nvPr/>
        </p:nvSpPr>
        <p:spPr>
          <a:xfrm>
            <a:off x="14911664" y="3594100"/>
            <a:ext cx="2438705" cy="2197100"/>
          </a:xfrm>
          <a:prstGeom prst="rect">
            <a:avLst/>
          </a:prstGeom>
          <a:noFill/>
          <a:ln/>
        </p:spPr>
      </p:sp>
      <p:sp>
        <p:nvSpPr>
          <p:cNvPr id="28" name="Text 13"/>
          <p:cNvSpPr/>
          <p:nvPr/>
        </p:nvSpPr>
        <p:spPr>
          <a:xfrm>
            <a:off x="14911664" y="3594100"/>
            <a:ext cx="2980639" cy="2738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atrick Hand Regular" pitchFamily="34" charset="0"/>
                <a:ea typeface="Patrick Hand Regular" pitchFamily="34" charset="-122"/>
                <a:cs typeface="Patrick Hand Regular" pitchFamily="34" charset="-120"/>
              </a:rPr>
              <a:t>85%</a:t>
            </a:r>
            <a:endParaRPr lang="en-US" sz="12800" dirty="0"/>
          </a:p>
        </p:txBody>
      </p:sp>
      <p:sp>
        <p:nvSpPr>
          <p:cNvPr id="29" name="Shape 14"/>
          <p:cNvSpPr/>
          <p:nvPr/>
        </p:nvSpPr>
        <p:spPr>
          <a:xfrm>
            <a:off x="12193524" y="5791200"/>
            <a:ext cx="7874984" cy="609600"/>
          </a:xfrm>
          <a:prstGeom prst="rect">
            <a:avLst/>
          </a:prstGeom>
          <a:noFill/>
          <a:ln/>
        </p:spPr>
      </p:sp>
      <p:sp>
        <p:nvSpPr>
          <p:cNvPr id="30" name="Text 15"/>
          <p:cNvSpPr/>
          <p:nvPr/>
        </p:nvSpPr>
        <p:spPr>
          <a:xfrm>
            <a:off x="12125782" y="57912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31" name="Shape 16"/>
          <p:cNvSpPr/>
          <p:nvPr/>
        </p:nvSpPr>
        <p:spPr>
          <a:xfrm>
            <a:off x="12193524" y="7315200"/>
            <a:ext cx="7874984" cy="2806700"/>
          </a:xfrm>
          <a:prstGeom prst="rect">
            <a:avLst/>
          </a:prstGeom>
          <a:noFill/>
          <a:ln/>
        </p:spPr>
      </p:sp>
      <p:sp>
        <p:nvSpPr>
          <p:cNvPr id="32" name="Shape 17"/>
          <p:cNvSpPr/>
          <p:nvPr/>
        </p:nvSpPr>
        <p:spPr>
          <a:xfrm>
            <a:off x="13908238" y="7315200"/>
            <a:ext cx="4445556" cy="2197100"/>
          </a:xfrm>
          <a:prstGeom prst="rect">
            <a:avLst/>
          </a:prstGeom>
          <a:noFill/>
          <a:ln/>
        </p:spPr>
      </p:sp>
      <p:sp>
        <p:nvSpPr>
          <p:cNvPr id="33" name="Text 18"/>
          <p:cNvSpPr/>
          <p:nvPr/>
        </p:nvSpPr>
        <p:spPr>
          <a:xfrm>
            <a:off x="13908238" y="7315200"/>
            <a:ext cx="4987490" cy="2738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atrick Hand Regular" pitchFamily="34" charset="0"/>
                <a:ea typeface="Patrick Hand Regular" pitchFamily="34" charset="-122"/>
                <a:cs typeface="Patrick Hand Regular" pitchFamily="34" charset="-120"/>
              </a:rPr>
              <a:t>535 Km</a:t>
            </a:r>
            <a:endParaRPr lang="en-US" sz="12800" dirty="0"/>
          </a:p>
        </p:txBody>
      </p:sp>
      <p:sp>
        <p:nvSpPr>
          <p:cNvPr id="34" name="Shape 19"/>
          <p:cNvSpPr/>
          <p:nvPr/>
        </p:nvSpPr>
        <p:spPr>
          <a:xfrm>
            <a:off x="12193524" y="9512300"/>
            <a:ext cx="7874984" cy="609600"/>
          </a:xfrm>
          <a:prstGeom prst="rect">
            <a:avLst/>
          </a:prstGeom>
          <a:noFill/>
          <a:ln/>
        </p:spPr>
      </p:sp>
      <p:sp>
        <p:nvSpPr>
          <p:cNvPr id="35" name="Text 20"/>
          <p:cNvSpPr/>
          <p:nvPr/>
        </p:nvSpPr>
        <p:spPr>
          <a:xfrm>
            <a:off x="12125782" y="95123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222353" y="0"/>
            <a:ext cx="11164240" cy="7312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400800"/>
            <a:ext cx="11164897" cy="7312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644" y="6096000"/>
            <a:ext cx="3302338" cy="614732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2065084" cy="1393329"/>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961045" y="698500"/>
            <a:ext cx="1794257" cy="268414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961045" y="11366500"/>
            <a:ext cx="1976455" cy="17589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6841922" y="1701800"/>
            <a:ext cx="10690503" cy="17102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atrick Hand Regular" pitchFamily="34" charset="0"/>
                <a:ea typeface="Patrick Hand Regular" pitchFamily="34" charset="-122"/>
                <a:cs typeface="Patrick Hand Regular" pitchFamily="34" charset="-120"/>
              </a:rPr>
              <a:t>Some Graph</a:t>
            </a:r>
            <a:endParaRPr lang="en-US" sz="8000" dirty="0"/>
          </a:p>
        </p:txBody>
      </p:sp>
      <p:sp>
        <p:nvSpPr>
          <p:cNvPr id="11" name="Shape 2"/>
          <p:cNvSpPr/>
          <p:nvPr/>
        </p:nvSpPr>
        <p:spPr>
          <a:xfrm>
            <a:off x="2718140" y="3771900"/>
            <a:ext cx="8941918" cy="6180901"/>
          </a:xfrm>
          <a:prstGeom prst="rect">
            <a:avLst/>
          </a:prstGeom>
          <a:noFill/>
          <a:ln/>
        </p:spPr>
      </p:sp>
      <p:sp>
        <p:nvSpPr>
          <p:cNvPr id="12"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42556A">
                    <a:alpha val="100000"/>
                  </a:srgbClr>
                </a:solidFill>
                <a:latin typeface="Lato Regular" pitchFamily="34" charset="0"/>
                <a:ea typeface="Lato Regular" pitchFamily="34" charset="-122"/>
                <a:cs typeface="Lato Regular" pitchFamily="34" charset="-120"/>
              </a:rPr>
              <a:t>0</a:t>
            </a:r>
            <a:endParaRPr lang="en-US" sz="1821" dirty="0"/>
          </a:p>
        </p:txBody>
      </p:sp>
      <p:sp>
        <p:nvSpPr>
          <p:cNvPr id="13"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42556A">
                    <a:alpha val="100000"/>
                  </a:srgbClr>
                </a:solidFill>
                <a:latin typeface="Lato Regular" pitchFamily="34" charset="0"/>
                <a:ea typeface="Lato Regular" pitchFamily="34" charset="-122"/>
                <a:cs typeface="Lato Regular" pitchFamily="34" charset="-120"/>
              </a:rPr>
              <a:t>1</a:t>
            </a:r>
            <a:endParaRPr lang="en-US" sz="2185" dirty="0"/>
          </a:p>
        </p:txBody>
      </p:sp>
      <p:sp>
        <p:nvSpPr>
          <p:cNvPr id="14"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42556A">
                    <a:alpha val="100000"/>
                  </a:srgbClr>
                </a:solidFill>
                <a:latin typeface="Lato Regular" pitchFamily="34" charset="0"/>
                <a:ea typeface="Lato Regular" pitchFamily="34" charset="-122"/>
                <a:cs typeface="Lato Regular" pitchFamily="34" charset="-120"/>
              </a:rPr>
              <a:t>2</a:t>
            </a:r>
            <a:endParaRPr lang="en-US" sz="2185" dirty="0"/>
          </a:p>
        </p:txBody>
      </p:sp>
      <p:sp>
        <p:nvSpPr>
          <p:cNvPr id="15"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42556A">
                    <a:alpha val="100000"/>
                  </a:srgbClr>
                </a:solidFill>
                <a:latin typeface="Lato Regular" pitchFamily="34" charset="0"/>
                <a:ea typeface="Lato Regular" pitchFamily="34" charset="-122"/>
                <a:cs typeface="Lato Regular" pitchFamily="34" charset="-120"/>
              </a:rPr>
              <a:t>3</a:t>
            </a:r>
            <a:endParaRPr lang="en-US" sz="2185" dirty="0"/>
          </a:p>
        </p:txBody>
      </p:sp>
      <p:sp>
        <p:nvSpPr>
          <p:cNvPr id="16"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42556A">
                    <a:alpha val="100000"/>
                  </a:srgbClr>
                </a:solidFill>
                <a:latin typeface="Lato Regular" pitchFamily="34" charset="0"/>
                <a:ea typeface="Lato Regular" pitchFamily="34" charset="-122"/>
                <a:cs typeface="Lato Regular" pitchFamily="34" charset="-120"/>
              </a:rPr>
              <a:t>4</a:t>
            </a:r>
            <a:endParaRPr lang="en-US" sz="2185" dirty="0"/>
          </a:p>
        </p:txBody>
      </p:sp>
      <p:sp>
        <p:nvSpPr>
          <p:cNvPr id="17"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42556A">
                    <a:alpha val="100000"/>
                  </a:srgbClr>
                </a:solidFill>
                <a:latin typeface="Lato Regular" pitchFamily="34" charset="0"/>
                <a:ea typeface="Lato Regular" pitchFamily="34" charset="-122"/>
                <a:cs typeface="Lato Regular" pitchFamily="34" charset="-120"/>
              </a:rPr>
              <a:t>5</a:t>
            </a:r>
            <a:endParaRPr lang="en-US" sz="2185" dirty="0"/>
          </a:p>
        </p:txBody>
      </p:sp>
      <p:sp>
        <p:nvSpPr>
          <p:cNvPr id="18"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42556A">
                    <a:alpha val="100000"/>
                  </a:srgbClr>
                </a:solidFill>
                <a:latin typeface="Lato Regular" pitchFamily="34" charset="0"/>
                <a:ea typeface="Lato Regular" pitchFamily="34" charset="-122"/>
                <a:cs typeface="Lato Regular" pitchFamily="34" charset="-120"/>
              </a:rPr>
              <a:t>6</a:t>
            </a:r>
            <a:endParaRPr lang="en-US" sz="2185" dirty="0"/>
          </a:p>
        </p:txBody>
      </p:sp>
      <p:sp>
        <p:nvSpPr>
          <p:cNvPr id="19"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42556A">
                    <a:alpha val="100000"/>
                  </a:srgbClr>
                </a:solidFill>
                <a:latin typeface="Lato Regular" pitchFamily="34" charset="0"/>
                <a:ea typeface="Lato Regular" pitchFamily="34" charset="-122"/>
                <a:cs typeface="Lato Regular" pitchFamily="34" charset="-120"/>
              </a:rPr>
              <a:t>7</a:t>
            </a:r>
            <a:endParaRPr lang="en-US" sz="2185" dirty="0"/>
          </a:p>
        </p:txBody>
      </p:sp>
      <p:sp>
        <p:nvSpPr>
          <p:cNvPr id="20"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42556A">
                    <a:alpha val="100000"/>
                  </a:srgbClr>
                </a:solidFill>
                <a:latin typeface="Lato Regular" pitchFamily="34" charset="0"/>
                <a:ea typeface="Lato Regular" pitchFamily="34" charset="-122"/>
                <a:cs typeface="Lato Regular" pitchFamily="34" charset="-120"/>
              </a:rPr>
              <a:t>8</a:t>
            </a:r>
            <a:endParaRPr lang="en-US" sz="2185" dirty="0"/>
          </a:p>
        </p:txBody>
      </p:sp>
      <p:sp>
        <p:nvSpPr>
          <p:cNvPr id="21"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42556A">
                    <a:alpha val="100000"/>
                  </a:srgbClr>
                </a:solidFill>
                <a:latin typeface="Lato Regular" pitchFamily="34" charset="0"/>
                <a:ea typeface="Lato Regular" pitchFamily="34" charset="-122"/>
                <a:cs typeface="Lato Regular" pitchFamily="34" charset="-120"/>
              </a:rPr>
              <a:t>10</a:t>
            </a:r>
            <a:endParaRPr lang="en-US" sz="1821" dirty="0"/>
          </a:p>
        </p:txBody>
      </p:sp>
      <p:sp>
        <p:nvSpPr>
          <p:cNvPr id="22"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42556A">
                    <a:alpha val="100000"/>
                  </a:srgbClr>
                </a:solidFill>
                <a:latin typeface="Lato Regular" pitchFamily="34" charset="0"/>
                <a:ea typeface="Lato Regular" pitchFamily="34" charset="-122"/>
                <a:cs typeface="Lato Regular" pitchFamily="34" charset="-120"/>
              </a:rPr>
              <a:t>20</a:t>
            </a:r>
            <a:endParaRPr lang="en-US" sz="1821" dirty="0"/>
          </a:p>
        </p:txBody>
      </p:sp>
      <p:sp>
        <p:nvSpPr>
          <p:cNvPr id="23"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42556A">
                    <a:alpha val="100000"/>
                  </a:srgbClr>
                </a:solidFill>
                <a:latin typeface="Lato Regular" pitchFamily="34" charset="0"/>
                <a:ea typeface="Lato Regular" pitchFamily="34" charset="-122"/>
                <a:cs typeface="Lato Regular" pitchFamily="34" charset="-120"/>
              </a:rPr>
              <a:t>30</a:t>
            </a:r>
            <a:endParaRPr lang="en-US" sz="1821" dirty="0"/>
          </a:p>
        </p:txBody>
      </p:sp>
      <p:sp>
        <p:nvSpPr>
          <p:cNvPr id="24"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42556A">
                    <a:alpha val="100000"/>
                  </a:srgbClr>
                </a:solidFill>
                <a:latin typeface="Lato Regular" pitchFamily="34" charset="0"/>
                <a:ea typeface="Lato Regular" pitchFamily="34" charset="-122"/>
                <a:cs typeface="Lato Regular" pitchFamily="34" charset="-120"/>
              </a:rPr>
              <a:t>40</a:t>
            </a:r>
            <a:endParaRPr lang="en-US" sz="1821" dirty="0"/>
          </a:p>
        </p:txBody>
      </p:sp>
      <p:sp>
        <p:nvSpPr>
          <p:cNvPr id="25"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42556A">
                    <a:alpha val="100000"/>
                  </a:srgbClr>
                </a:solidFill>
                <a:latin typeface="Lato Regular" pitchFamily="34" charset="0"/>
                <a:ea typeface="Lato Regular" pitchFamily="34" charset="-122"/>
                <a:cs typeface="Lato Regular" pitchFamily="34" charset="-120"/>
              </a:rPr>
              <a:t>50</a:t>
            </a:r>
            <a:endParaRPr lang="en-US" sz="1821" dirty="0"/>
          </a:p>
        </p:txBody>
      </p:sp>
      <p:sp>
        <p:nvSpPr>
          <p:cNvPr id="26"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42556A">
                    <a:alpha val="100000"/>
                  </a:srgbClr>
                </a:solidFill>
                <a:latin typeface="Lato Regular" pitchFamily="34" charset="0"/>
                <a:ea typeface="Lato Regular" pitchFamily="34" charset="-122"/>
                <a:cs typeface="Lato Regular" pitchFamily="34" charset="-120"/>
              </a:rPr>
              <a:t>60</a:t>
            </a:r>
            <a:endParaRPr lang="en-US" sz="1821" dirty="0"/>
          </a:p>
        </p:txBody>
      </p:sp>
      <p:sp>
        <p:nvSpPr>
          <p:cNvPr id="27"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42556A">
                    <a:alpha val="100000"/>
                  </a:srgbClr>
                </a:solidFill>
                <a:latin typeface="Lato Regular" pitchFamily="34" charset="0"/>
                <a:ea typeface="Lato Regular" pitchFamily="34" charset="-122"/>
                <a:cs typeface="Lato Regular" pitchFamily="34" charset="-120"/>
              </a:rPr>
              <a:t>70</a:t>
            </a:r>
            <a:endParaRPr lang="en-US" sz="1821" dirty="0"/>
          </a:p>
        </p:txBody>
      </p:sp>
      <p:sp>
        <p:nvSpPr>
          <p:cNvPr id="28"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42556A">
                    <a:alpha val="100000"/>
                  </a:srgbClr>
                </a:solidFill>
                <a:latin typeface="Lato Regular" pitchFamily="34" charset="0"/>
                <a:ea typeface="Lato Regular" pitchFamily="34" charset="-122"/>
                <a:cs typeface="Lato Regular" pitchFamily="34" charset="-120"/>
              </a:rPr>
              <a:t>80</a:t>
            </a:r>
            <a:endParaRPr lang="en-US" sz="1821" dirty="0"/>
          </a:p>
        </p:txBody>
      </p:sp>
      <p:sp>
        <p:nvSpPr>
          <p:cNvPr id="29"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42556A">
                    <a:alpha val="100000"/>
                  </a:srgbClr>
                </a:solidFill>
                <a:latin typeface="Lato Regular" pitchFamily="34" charset="0"/>
                <a:ea typeface="Lato Regular" pitchFamily="34" charset="-122"/>
                <a:cs typeface="Lato Regular" pitchFamily="34" charset="-120"/>
              </a:rPr>
              <a:t>90</a:t>
            </a:r>
            <a:endParaRPr lang="en-US" sz="1821" dirty="0"/>
          </a:p>
        </p:txBody>
      </p:sp>
      <p:sp>
        <p:nvSpPr>
          <p:cNvPr id="30"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42556A">
                    <a:alpha val="100000"/>
                  </a:srgbClr>
                </a:solidFill>
                <a:latin typeface="Lato Regular" pitchFamily="34" charset="0"/>
                <a:ea typeface="Lato Regular" pitchFamily="34" charset="-122"/>
                <a:cs typeface="Lato Regular" pitchFamily="34" charset="-120"/>
              </a:rPr>
              <a:t>100</a:t>
            </a:r>
            <a:endParaRPr lang="en-US" sz="1821" dirty="0"/>
          </a:p>
        </p:txBody>
      </p:sp>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368467" y="3771900"/>
            <a:ext cx="8291591" cy="5511006"/>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512766"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651279"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789795"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928309" y="4185444"/>
            <a:ext cx="11567" cy="525844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066828" y="4185444"/>
            <a:ext cx="11567" cy="5258445"/>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205341" y="4185444"/>
            <a:ext cx="11567" cy="5258445"/>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343854" y="4185444"/>
            <a:ext cx="11567" cy="5258445"/>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355539" y="5483845"/>
            <a:ext cx="8050168" cy="2373585"/>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369143" y="6359525"/>
            <a:ext cx="8044031" cy="2268538"/>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441751" y="6055643"/>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441751" y="6981130"/>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5580267" y="5651277"/>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5580267" y="7415510"/>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6718783" y="7732812"/>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718783" y="6311826"/>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7861923" y="6733232"/>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7861923" y="6420644"/>
            <a:ext cx="153591" cy="153566"/>
          </a:xfrm>
          <a:prstGeom prst="rect">
            <a:avLst/>
          </a:prstGeom>
        </p:spPr>
      </p:pic>
      <p:pic>
        <p:nvPicPr>
          <p:cNvPr id="49"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8995813" y="7667575"/>
            <a:ext cx="153591" cy="153566"/>
          </a:xfrm>
          <a:prstGeom prst="rect">
            <a:avLst/>
          </a:prstGeom>
        </p:spPr>
      </p:pic>
      <p:pic>
        <p:nvPicPr>
          <p:cNvPr id="50"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8995813" y="7076877"/>
            <a:ext cx="153591" cy="153566"/>
          </a:xfrm>
          <a:prstGeom prst="rect">
            <a:avLst/>
          </a:prstGeom>
        </p:spPr>
      </p:pic>
      <p:pic>
        <p:nvPicPr>
          <p:cNvPr id="51" name="Image 27" descr=" ">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10138955" y="6972449"/>
            <a:ext cx="153591" cy="153566"/>
          </a:xfrm>
          <a:prstGeom prst="rect">
            <a:avLst/>
          </a:prstGeom>
        </p:spPr>
      </p:pic>
      <p:pic>
        <p:nvPicPr>
          <p:cNvPr id="52" name="Image 28" descr=" ">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10138955" y="6572771"/>
            <a:ext cx="153591" cy="153566"/>
          </a:xfrm>
          <a:prstGeom prst="rect">
            <a:avLst/>
          </a:prstGeom>
        </p:spPr>
      </p:pic>
      <p:sp>
        <p:nvSpPr>
          <p:cNvPr id="53" name="Shape 22"/>
          <p:cNvSpPr/>
          <p:nvPr/>
        </p:nvSpPr>
        <p:spPr>
          <a:xfrm>
            <a:off x="14403600" y="4191000"/>
            <a:ext cx="5601400" cy="7620000"/>
          </a:xfrm>
          <a:prstGeom prst="rect">
            <a:avLst/>
          </a:prstGeom>
          <a:noFill/>
          <a:ln/>
        </p:spPr>
      </p:sp>
      <p:sp>
        <p:nvSpPr>
          <p:cNvPr id="54" name="Shape 23"/>
          <p:cNvSpPr/>
          <p:nvPr/>
        </p:nvSpPr>
        <p:spPr>
          <a:xfrm>
            <a:off x="14403600" y="4191000"/>
            <a:ext cx="5601400" cy="7620000"/>
          </a:xfrm>
          <a:prstGeom prst="rect">
            <a:avLst/>
          </a:prstGeom>
          <a:noFill/>
          <a:ln/>
        </p:spPr>
      </p:sp>
      <p:pic>
        <p:nvPicPr>
          <p:cNvPr id="55" name="Image 29" descr=" ">    </p:cNvPr>
          <p:cNvPicPr>
            <a:picLocks noChangeAspect="1"/>
          </p:cNvPicPr>
          <p:nvPr/>
        </p:nvPicPr>
        <p:blipFill>
          <a:blip r:embed="rId58"/>
          <a:stretch>
            <a:fillRect/>
          </a:stretch>
        </p:blipFill>
        <p:spPr>
          <a:xfrm>
            <a:off x="14403600" y="4191000"/>
            <a:ext cx="5575997" cy="5575300"/>
          </a:xfrm>
          <a:prstGeom prst="rect">
            <a:avLst/>
          </a:prstGeom>
        </p:spPr>
      </p:pic>
      <p:pic>
        <p:nvPicPr>
          <p:cNvPr id="56" name="Image 30" descr=" ">    </p:cNvPr>
          <p:cNvPicPr>
            <a:picLocks noChangeAspect="1"/>
          </p:cNvPicPr>
          <p:nvPr/>
        </p:nvPicPr>
        <p:blipFill>
          <a:blip r:embed="rId59"/>
          <a:stretch>
            <a:fillRect/>
          </a:stretch>
        </p:blipFill>
        <p:spPr>
          <a:xfrm>
            <a:off x="14403600" y="4191000"/>
            <a:ext cx="5575997" cy="5575300"/>
          </a:xfrm>
          <a:prstGeom prst="rect">
            <a:avLst/>
          </a:prstGeom>
        </p:spPr>
      </p:pic>
      <p:sp>
        <p:nvSpPr>
          <p:cNvPr id="57" name="Shape 24"/>
          <p:cNvSpPr/>
          <p:nvPr/>
        </p:nvSpPr>
        <p:spPr>
          <a:xfrm>
            <a:off x="16486661" y="6365379"/>
            <a:ext cx="1422578" cy="1226566"/>
          </a:xfrm>
          <a:prstGeom prst="rect">
            <a:avLst/>
          </a:prstGeom>
          <a:noFill/>
          <a:ln/>
        </p:spPr>
      </p:sp>
      <p:sp>
        <p:nvSpPr>
          <p:cNvPr id="58" name="Text 25"/>
          <p:cNvSpPr/>
          <p:nvPr/>
        </p:nvSpPr>
        <p:spPr>
          <a:xfrm>
            <a:off x="16486661" y="6261100"/>
            <a:ext cx="1625803"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34.574</a:t>
            </a:r>
            <a:endParaRPr lang="en-US" sz="4800" dirty="0"/>
          </a:p>
        </p:txBody>
      </p:sp>
      <p:sp>
        <p:nvSpPr>
          <p:cNvPr id="59" name="Text 26"/>
          <p:cNvSpPr/>
          <p:nvPr/>
        </p:nvSpPr>
        <p:spPr>
          <a:xfrm>
            <a:off x="16696237" y="7086600"/>
            <a:ext cx="113890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60" name="Shape 27"/>
          <p:cNvSpPr/>
          <p:nvPr/>
        </p:nvSpPr>
        <p:spPr>
          <a:xfrm>
            <a:off x="13260457" y="10515600"/>
            <a:ext cx="7874984" cy="2146300"/>
          </a:xfrm>
          <a:prstGeom prst="rect">
            <a:avLst/>
          </a:prstGeom>
          <a:noFill/>
          <a:ln/>
        </p:spPr>
      </p:sp>
      <p:sp>
        <p:nvSpPr>
          <p:cNvPr id="61" name="Shape 28"/>
          <p:cNvSpPr/>
          <p:nvPr/>
        </p:nvSpPr>
        <p:spPr>
          <a:xfrm>
            <a:off x="13260457" y="10515600"/>
            <a:ext cx="7874984" cy="2146300"/>
          </a:xfrm>
          <a:prstGeom prst="rect">
            <a:avLst/>
          </a:prstGeom>
          <a:noFill/>
          <a:ln/>
        </p:spPr>
      </p:sp>
      <p:sp>
        <p:nvSpPr>
          <p:cNvPr id="62" name="Text 29"/>
          <p:cNvSpPr/>
          <p:nvPr/>
        </p:nvSpPr>
        <p:spPr>
          <a:xfrm>
            <a:off x="13158845" y="10515600"/>
            <a:ext cx="8078210"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Treasure Found</a:t>
            </a:r>
            <a:endParaRPr lang="en-US" sz="4800" dirty="0"/>
          </a:p>
        </p:txBody>
      </p:sp>
      <p:sp>
        <p:nvSpPr>
          <p:cNvPr id="63" name="Text 30"/>
          <p:cNvSpPr/>
          <p:nvPr/>
        </p:nvSpPr>
        <p:spPr>
          <a:xfrm>
            <a:off x="13192716" y="114427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4" name="Shape 31"/>
          <p:cNvSpPr/>
          <p:nvPr/>
        </p:nvSpPr>
        <p:spPr>
          <a:xfrm>
            <a:off x="3251606" y="10515600"/>
            <a:ext cx="7874984" cy="2146300"/>
          </a:xfrm>
          <a:prstGeom prst="rect">
            <a:avLst/>
          </a:prstGeom>
          <a:noFill/>
          <a:ln/>
        </p:spPr>
      </p:sp>
      <p:sp>
        <p:nvSpPr>
          <p:cNvPr id="65" name="Shape 32"/>
          <p:cNvSpPr/>
          <p:nvPr/>
        </p:nvSpPr>
        <p:spPr>
          <a:xfrm>
            <a:off x="3251606" y="10515600"/>
            <a:ext cx="7874984" cy="2146300"/>
          </a:xfrm>
          <a:prstGeom prst="rect">
            <a:avLst/>
          </a:prstGeom>
          <a:noFill/>
          <a:ln/>
        </p:spPr>
      </p:sp>
      <p:sp>
        <p:nvSpPr>
          <p:cNvPr id="66" name="Text 33"/>
          <p:cNvSpPr/>
          <p:nvPr/>
        </p:nvSpPr>
        <p:spPr>
          <a:xfrm>
            <a:off x="3149994" y="10515600"/>
            <a:ext cx="8078210"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Spellcasting Progress</a:t>
            </a:r>
            <a:endParaRPr lang="en-US" sz="4800" dirty="0"/>
          </a:p>
        </p:txBody>
      </p:sp>
      <p:sp>
        <p:nvSpPr>
          <p:cNvPr id="67" name="Text 34"/>
          <p:cNvSpPr/>
          <p:nvPr/>
        </p:nvSpPr>
        <p:spPr>
          <a:xfrm>
            <a:off x="3183865" y="114427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328974" y="7315200"/>
            <a:ext cx="9058074" cy="6400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0159" y="3390900"/>
            <a:ext cx="15546743" cy="8623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41730" y="3987800"/>
            <a:ext cx="14390899" cy="7429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344518" y="7061200"/>
            <a:ext cx="3892472" cy="66548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390899" y="0"/>
            <a:ext cx="5399778" cy="1669554"/>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380197" y="406400"/>
            <a:ext cx="1700667" cy="1799059"/>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342092" y="2209800"/>
            <a:ext cx="1785882" cy="5234161"/>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0"/>
            <a:ext cx="2626971" cy="3589065"/>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38305" y="50800"/>
            <a:ext cx="5491582" cy="1858194"/>
          </a:xfrm>
          <a:prstGeom prst="rect">
            <a:avLst/>
          </a:prstGeom>
        </p:spPr>
      </p:pic>
      <p:pic>
        <p:nvPicPr>
          <p:cNvPr id="1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125165" y="1130300"/>
            <a:ext cx="2446166" cy="2423517"/>
          </a:xfrm>
          <a:prstGeom prst="rect">
            <a:avLst/>
          </a:prstGeom>
        </p:spPr>
      </p:pic>
      <p:pic>
        <p:nvPicPr>
          <p:cNvPr id="12"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0" y="7274570"/>
            <a:ext cx="1148557" cy="2416696"/>
          </a:xfrm>
          <a:prstGeom prst="rect">
            <a:avLst/>
          </a:prstGeom>
        </p:spPr>
      </p:pic>
      <p:pic>
        <p:nvPicPr>
          <p:cNvPr id="13"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0" y="6637809"/>
            <a:ext cx="1152846" cy="2425278"/>
          </a:xfrm>
          <a:prstGeom prst="rect">
            <a:avLst/>
          </a:prstGeom>
        </p:spPr>
      </p:pic>
      <p:pic>
        <p:nvPicPr>
          <p:cNvPr id="14" name="Image 12"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528616" y="12858403"/>
            <a:ext cx="2177218" cy="857597"/>
          </a:xfrm>
          <a:prstGeom prst="rect">
            <a:avLst/>
          </a:prstGeom>
        </p:spPr>
      </p:pic>
      <p:pic>
        <p:nvPicPr>
          <p:cNvPr id="15" name="Image 13"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872300" y="12644909"/>
            <a:ext cx="2185963" cy="1071091"/>
          </a:xfrm>
          <a:prstGeom prst="rect">
            <a:avLst/>
          </a:prstGeom>
        </p:spPr>
      </p:pic>
      <p:sp>
        <p:nvSpPr>
          <p:cNvPr id="16" name="Shape 0"/>
          <p:cNvSpPr/>
          <p:nvPr/>
        </p:nvSpPr>
        <p:spPr>
          <a:xfrm>
            <a:off x="23370921" y="10515600"/>
            <a:ext cx="1016127" cy="3200400"/>
          </a:xfrm>
          <a:prstGeom prst="rect">
            <a:avLst/>
          </a:prstGeom>
          <a:noFill/>
          <a:ln/>
        </p:spPr>
      </p:sp>
      <p:pic>
        <p:nvPicPr>
          <p:cNvPr id="17" name="Image 14" descr=" ">    </p:cNvPr>
          <p:cNvPicPr>
            <a:picLocks noChangeAspect="1"/>
          </p:cNvPicPr>
          <p:nvPr/>
        </p:nvPicPr>
        <p:blipFill>
          <a:blip r:embed="rId29"/>
          <a:stretch>
            <a:fillRect/>
          </a:stretch>
        </p:blipFill>
        <p:spPr>
          <a:xfrm>
            <a:off x="23523340" y="10820400"/>
            <a:ext cx="711289" cy="2590800"/>
          </a:xfrm>
          <a:prstGeom prst="rect">
            <a:avLst/>
          </a:prstGeom>
        </p:spPr>
      </p:pic>
      <p:sp>
        <p:nvSpPr>
          <p:cNvPr id="18" name="Shape 1"/>
          <p:cNvSpPr/>
          <p:nvPr/>
        </p:nvSpPr>
        <p:spPr>
          <a:xfrm>
            <a:off x="17667908" y="5118100"/>
            <a:ext cx="4712289" cy="3467100"/>
          </a:xfrm>
          <a:prstGeom prst="rect">
            <a:avLst/>
          </a:prstGeom>
          <a:noFill/>
          <a:ln/>
        </p:spPr>
      </p:sp>
      <p:sp>
        <p:nvSpPr>
          <p:cNvPr id="19" name="Shape 2"/>
          <p:cNvSpPr/>
          <p:nvPr/>
        </p:nvSpPr>
        <p:spPr>
          <a:xfrm>
            <a:off x="17667908" y="5118100"/>
            <a:ext cx="4712289" cy="3467100"/>
          </a:xfrm>
          <a:prstGeom prst="rect">
            <a:avLst/>
          </a:prstGeom>
          <a:noFill/>
          <a:ln/>
        </p:spPr>
      </p:sp>
      <p:sp>
        <p:nvSpPr>
          <p:cNvPr id="20" name="Text 3"/>
          <p:cNvSpPr/>
          <p:nvPr/>
        </p:nvSpPr>
        <p:spPr>
          <a:xfrm>
            <a:off x="17667908" y="5118100"/>
            <a:ext cx="4915514"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A Web Application</a:t>
            </a:r>
            <a:endParaRPr lang="en-US" sz="4800" dirty="0"/>
          </a:p>
        </p:txBody>
      </p:sp>
      <p:sp>
        <p:nvSpPr>
          <p:cNvPr id="21" name="Text 4"/>
          <p:cNvSpPr/>
          <p:nvPr/>
        </p:nvSpPr>
        <p:spPr>
          <a:xfrm>
            <a:off x="17667908" y="6146800"/>
            <a:ext cx="4847773"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22"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0159" y="4114800"/>
            <a:ext cx="13768521" cy="8166100"/>
          </a:xfrm>
          <a:prstGeom prst="rect">
            <a:avLst/>
          </a:prstGeom>
        </p:spPr>
      </p:pic>
      <p:pic>
        <p:nvPicPr>
          <p:cNvPr id="23"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200800" y="4457700"/>
            <a:ext cx="9894537" cy="6489700"/>
          </a:xfrm>
          <a:prstGeom prst="rect">
            <a:avLst/>
          </a:prstGeom>
        </p:spPr>
      </p:pic>
      <p:sp>
        <p:nvSpPr>
          <p:cNvPr id="24" name="Text 5"/>
          <p:cNvSpPr/>
          <p:nvPr/>
        </p:nvSpPr>
        <p:spPr>
          <a:xfrm>
            <a:off x="6854623" y="1524000"/>
            <a:ext cx="10690503" cy="17102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atrick Hand Regular" pitchFamily="34" charset="0"/>
                <a:ea typeface="Patrick Hand Regular" pitchFamily="34" charset="-122"/>
                <a:cs typeface="Patrick Hand Regular" pitchFamily="34" charset="-120"/>
              </a:rPr>
              <a:t>Portal to Adventure</a:t>
            </a:r>
            <a:endParaRPr lang="en-US" sz="8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52757" y="257175"/>
            <a:ext cx="1674147" cy="163904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4576662" cy="177899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656207" y="0"/>
            <a:ext cx="2730841" cy="407841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0718800"/>
            <a:ext cx="4117590" cy="299615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48669" y="11875095"/>
            <a:ext cx="1946838" cy="1313979"/>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841" y="3625825"/>
            <a:ext cx="1325297" cy="2650877"/>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1163" y="8659490"/>
            <a:ext cx="891293" cy="972889"/>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70320" y="2870200"/>
            <a:ext cx="520743" cy="589955"/>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050421" y="12585700"/>
            <a:ext cx="568300" cy="643136"/>
          </a:xfrm>
          <a:prstGeom prst="rect">
            <a:avLst/>
          </a:prstGeom>
        </p:spPr>
      </p:pic>
      <p:pic>
        <p:nvPicPr>
          <p:cNvPr id="1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6407238" y="12715379"/>
            <a:ext cx="2998173" cy="1000621"/>
          </a:xfrm>
          <a:prstGeom prst="rect">
            <a:avLst/>
          </a:prstGeom>
        </p:spPr>
      </p:pic>
      <p:pic>
        <p:nvPicPr>
          <p:cNvPr id="12"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2024553" y="11112500"/>
            <a:ext cx="2018786" cy="2345953"/>
          </a:xfrm>
          <a:prstGeom prst="rect">
            <a:avLst/>
          </a:prstGeom>
        </p:spPr>
      </p:pic>
      <p:pic>
        <p:nvPicPr>
          <p:cNvPr id="13"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3380466" y="7197750"/>
            <a:ext cx="1006582" cy="2404889"/>
          </a:xfrm>
          <a:prstGeom prst="rect">
            <a:avLst/>
          </a:prstGeom>
        </p:spPr>
      </p:pic>
      <p:sp>
        <p:nvSpPr>
          <p:cNvPr id="14" name="Shape 0"/>
          <p:cNvSpPr/>
          <p:nvPr/>
        </p:nvSpPr>
        <p:spPr>
          <a:xfrm>
            <a:off x="23370921" y="10515600"/>
            <a:ext cx="1016127" cy="3200400"/>
          </a:xfrm>
          <a:prstGeom prst="rect">
            <a:avLst/>
          </a:prstGeom>
          <a:noFill/>
          <a:ln/>
        </p:spPr>
      </p:sp>
      <p:pic>
        <p:nvPicPr>
          <p:cNvPr id="15" name="Image 12" descr=" ">    </p:cNvPr>
          <p:cNvPicPr>
            <a:picLocks noChangeAspect="1"/>
          </p:cNvPicPr>
          <p:nvPr/>
        </p:nvPicPr>
        <p:blipFill>
          <a:blip r:embed="rId25"/>
          <a:stretch>
            <a:fillRect/>
          </a:stretch>
        </p:blipFill>
        <p:spPr>
          <a:xfrm>
            <a:off x="23523340" y="10820400"/>
            <a:ext cx="711289" cy="2590800"/>
          </a:xfrm>
          <a:prstGeom prst="rect">
            <a:avLst/>
          </a:prstGeom>
        </p:spPr>
      </p:pic>
      <p:sp>
        <p:nvSpPr>
          <p:cNvPr id="16" name="Shape 1"/>
          <p:cNvSpPr/>
          <p:nvPr/>
        </p:nvSpPr>
        <p:spPr>
          <a:xfrm>
            <a:off x="11825178" y="3314700"/>
            <a:ext cx="8738692" cy="2857500"/>
          </a:xfrm>
          <a:prstGeom prst="rect">
            <a:avLst/>
          </a:prstGeom>
          <a:noFill/>
          <a:ln/>
        </p:spPr>
      </p:sp>
      <p:sp>
        <p:nvSpPr>
          <p:cNvPr id="17" name="Shape 2"/>
          <p:cNvSpPr/>
          <p:nvPr/>
        </p:nvSpPr>
        <p:spPr>
          <a:xfrm>
            <a:off x="11825178" y="3314700"/>
            <a:ext cx="8738692" cy="2857500"/>
          </a:xfrm>
          <a:prstGeom prst="rect">
            <a:avLst/>
          </a:prstGeom>
          <a:noFill/>
          <a:ln/>
        </p:spPr>
      </p:sp>
      <p:sp>
        <p:nvSpPr>
          <p:cNvPr id="18" name="Text 3"/>
          <p:cNvSpPr/>
          <p:nvPr/>
        </p:nvSpPr>
        <p:spPr>
          <a:xfrm>
            <a:off x="11825178" y="3314700"/>
            <a:ext cx="8941918"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An Mobile App</a:t>
            </a:r>
            <a:endParaRPr lang="en-US" sz="4800" dirty="0"/>
          </a:p>
        </p:txBody>
      </p:sp>
      <p:sp>
        <p:nvSpPr>
          <p:cNvPr id="19" name="Text 4"/>
          <p:cNvSpPr/>
          <p:nvPr/>
        </p:nvSpPr>
        <p:spPr>
          <a:xfrm>
            <a:off x="11825178" y="4343400"/>
            <a:ext cx="887417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20" name="Text 5"/>
          <p:cNvSpPr/>
          <p:nvPr/>
        </p:nvSpPr>
        <p:spPr>
          <a:xfrm>
            <a:off x="11825178" y="78613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21" name="Text 6"/>
          <p:cNvSpPr/>
          <p:nvPr/>
        </p:nvSpPr>
        <p:spPr>
          <a:xfrm>
            <a:off x="11825178" y="1511300"/>
            <a:ext cx="12900579"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atrick Hand Regular" pitchFamily="34" charset="0"/>
                <a:ea typeface="Patrick Hand Regular" pitchFamily="34" charset="-122"/>
                <a:cs typeface="Patrick Hand Regular" pitchFamily="34" charset="-120"/>
              </a:rPr>
              <a:t>The Future of Fantasy</a:t>
            </a:r>
            <a:endParaRPr lang="en-US" sz="8000" dirty="0"/>
          </a:p>
        </p:txBody>
      </p:sp>
      <p:pic>
        <p:nvPicPr>
          <p:cNvPr id="22"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470959" y="1028700"/>
            <a:ext cx="5474384" cy="11849100"/>
          </a:xfrm>
          <a:prstGeom prst="rect">
            <a:avLst/>
          </a:prstGeom>
        </p:spPr>
      </p:pic>
      <p:pic>
        <p:nvPicPr>
          <p:cNvPr id="23"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661483" y="1765300"/>
            <a:ext cx="5106038" cy="10795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388473" y="6642100"/>
            <a:ext cx="6995995" cy="706884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795944" cy="531847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0"/>
            <a:ext cx="1749351" cy="297051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98350" y="11290300"/>
            <a:ext cx="3426396" cy="2425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227778" y="8496300"/>
            <a:ext cx="2159270" cy="52197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1289" y="12458700"/>
            <a:ext cx="1137059" cy="824954"/>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592699" y="12319000"/>
            <a:ext cx="1278348" cy="1094383"/>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227778" y="495300"/>
            <a:ext cx="2159270" cy="1007393"/>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03224" y="3225800"/>
            <a:ext cx="1933800" cy="2094483"/>
          </a:xfrm>
          <a:prstGeom prst="rect">
            <a:avLst/>
          </a:prstGeom>
        </p:spPr>
      </p:pic>
      <p:sp>
        <p:nvSpPr>
          <p:cNvPr id="11" name="Shape 0"/>
          <p:cNvSpPr/>
          <p:nvPr/>
        </p:nvSpPr>
        <p:spPr>
          <a:xfrm>
            <a:off x="23370921" y="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304800"/>
            <a:ext cx="711289" cy="2590800"/>
          </a:xfrm>
          <a:prstGeom prst="rect">
            <a:avLst/>
          </a:prstGeom>
        </p:spPr>
      </p:pic>
      <p:sp>
        <p:nvSpPr>
          <p:cNvPr id="13" name="Shape 1"/>
          <p:cNvSpPr/>
          <p:nvPr/>
        </p:nvSpPr>
        <p:spPr>
          <a:xfrm>
            <a:off x="1854432" y="8102600"/>
            <a:ext cx="5715714" cy="2857500"/>
          </a:xfrm>
          <a:prstGeom prst="rect">
            <a:avLst/>
          </a:prstGeom>
          <a:noFill/>
          <a:ln/>
        </p:spPr>
      </p:sp>
      <p:sp>
        <p:nvSpPr>
          <p:cNvPr id="14" name="Shape 2"/>
          <p:cNvSpPr/>
          <p:nvPr/>
        </p:nvSpPr>
        <p:spPr>
          <a:xfrm>
            <a:off x="1854432" y="8102600"/>
            <a:ext cx="5715714" cy="2857500"/>
          </a:xfrm>
          <a:prstGeom prst="rect">
            <a:avLst/>
          </a:prstGeom>
          <a:noFill/>
          <a:ln/>
        </p:spPr>
      </p:sp>
      <p:sp>
        <p:nvSpPr>
          <p:cNvPr id="15" name="Text 3"/>
          <p:cNvSpPr/>
          <p:nvPr/>
        </p:nvSpPr>
        <p:spPr>
          <a:xfrm>
            <a:off x="1854432" y="8102600"/>
            <a:ext cx="5918940"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A Web Application</a:t>
            </a:r>
            <a:endParaRPr lang="en-US" sz="4800" dirty="0"/>
          </a:p>
        </p:txBody>
      </p:sp>
      <p:sp>
        <p:nvSpPr>
          <p:cNvPr id="16" name="Text 4"/>
          <p:cNvSpPr/>
          <p:nvPr/>
        </p:nvSpPr>
        <p:spPr>
          <a:xfrm>
            <a:off x="1854432" y="9131300"/>
            <a:ext cx="5851198"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17" name="Text 5"/>
          <p:cNvSpPr/>
          <p:nvPr/>
        </p:nvSpPr>
        <p:spPr>
          <a:xfrm>
            <a:off x="1854432" y="1816100"/>
            <a:ext cx="5889303" cy="58250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atrick Hand Regular" pitchFamily="34" charset="0"/>
                <a:ea typeface="Patrick Hand Regular" pitchFamily="34" charset="-122"/>
                <a:cs typeface="Patrick Hand Regular" pitchFamily="34" charset="-120"/>
              </a:rPr>
              <a:t>A Gateway to a World of Fantasy and Wonder</a:t>
            </a:r>
            <a:endParaRPr lang="en-US" sz="8000" dirty="0"/>
          </a:p>
        </p:txBody>
      </p:sp>
      <p:sp>
        <p:nvSpPr>
          <p:cNvPr id="18" name="Text 6"/>
          <p:cNvSpPr/>
          <p:nvPr/>
        </p:nvSpPr>
        <p:spPr>
          <a:xfrm>
            <a:off x="16664483" y="41148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9"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900387" y="749300"/>
            <a:ext cx="8573572" cy="12331700"/>
          </a:xfrm>
          <a:prstGeom prst="rect">
            <a:avLst/>
          </a:prstGeom>
        </p:spPr>
      </p:pic>
      <p:pic>
        <p:nvPicPr>
          <p:cNvPr id="20"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395749" y="1803400"/>
            <a:ext cx="7582848" cy="10236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17102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Patrick Hand Regular" pitchFamily="34" charset="0"/>
                <a:ea typeface="Patrick Hand Regular" pitchFamily="34" charset="-122"/>
                <a:cs typeface="Patrick Hand Regular"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1160144" y="257175"/>
            <a:ext cx="1674147" cy="163904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10386" y="0"/>
            <a:ext cx="4576662" cy="177899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0"/>
            <a:ext cx="2730841" cy="407841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269458" y="10718800"/>
            <a:ext cx="4117590" cy="2996158"/>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691538" y="11875095"/>
            <a:ext cx="1946838" cy="1313979"/>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756910" y="3625825"/>
            <a:ext cx="1325297" cy="2650877"/>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024595" y="8659490"/>
            <a:ext cx="891291" cy="972889"/>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495984" y="2870200"/>
            <a:ext cx="520743" cy="589955"/>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768327" y="12585700"/>
            <a:ext cx="568300" cy="643136"/>
          </a:xfrm>
          <a:prstGeom prst="rect">
            <a:avLst/>
          </a:prstGeom>
        </p:spPr>
      </p:pic>
      <p:pic>
        <p:nvPicPr>
          <p:cNvPr id="1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981636" y="12715379"/>
            <a:ext cx="2998173" cy="1000621"/>
          </a:xfrm>
          <a:prstGeom prst="rect">
            <a:avLst/>
          </a:prstGeom>
        </p:spPr>
      </p:pic>
      <p:pic>
        <p:nvPicPr>
          <p:cNvPr id="12"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43709" y="11112500"/>
            <a:ext cx="2018786" cy="2345953"/>
          </a:xfrm>
          <a:prstGeom prst="rect">
            <a:avLst/>
          </a:prstGeom>
        </p:spPr>
      </p:pic>
      <p:pic>
        <p:nvPicPr>
          <p:cNvPr id="13"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0" y="7197750"/>
            <a:ext cx="1006584" cy="2404889"/>
          </a:xfrm>
          <a:prstGeom prst="rect">
            <a:avLst/>
          </a:prstGeom>
        </p:spPr>
      </p:pic>
      <p:pic>
        <p:nvPicPr>
          <p:cNvPr id="14" name="Image 12" descr=" ">    </p:cNvPr>
          <p:cNvPicPr>
            <a:picLocks noChangeAspect="1"/>
          </p:cNvPicPr>
          <p:nvPr/>
        </p:nvPicPr>
        <p:blipFill>
          <a:blip r:embed="rId25"/>
          <a:stretch>
            <a:fillRect/>
          </a:stretch>
        </p:blipFill>
        <p:spPr>
          <a:xfrm>
            <a:off x="21186248" y="12700000"/>
            <a:ext cx="3200800" cy="1016000"/>
          </a:xfrm>
          <a:prstGeom prst="rect">
            <a:avLst/>
          </a:prstGeom>
        </p:spPr>
      </p:pic>
      <p:pic>
        <p:nvPicPr>
          <p:cNvPr id="15"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332241" y="3390900"/>
            <a:ext cx="14479810" cy="7861300"/>
          </a:xfrm>
          <a:prstGeom prst="rect">
            <a:avLst/>
          </a:prstGeom>
        </p:spPr>
      </p:pic>
      <p:sp>
        <p:nvSpPr>
          <p:cNvPr id="16" name="Text 0"/>
          <p:cNvSpPr/>
          <p:nvPr/>
        </p:nvSpPr>
        <p:spPr>
          <a:xfrm>
            <a:off x="5025595" y="1193800"/>
            <a:ext cx="14348560" cy="17102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atrick Hand Regular" pitchFamily="34" charset="0"/>
                <a:ea typeface="Patrick Hand Regular" pitchFamily="34" charset="-122"/>
                <a:cs typeface="Patrick Hand Regular" pitchFamily="34" charset="-120"/>
              </a:rPr>
              <a:t>Fantasy Realm at a Glance</a:t>
            </a:r>
            <a:endParaRPr lang="en-US" sz="8000" dirty="0"/>
          </a:p>
        </p:txBody>
      </p:sp>
      <p:sp>
        <p:nvSpPr>
          <p:cNvPr id="17" name="Shape 1"/>
          <p:cNvSpPr/>
          <p:nvPr/>
        </p:nvSpPr>
        <p:spPr>
          <a:xfrm>
            <a:off x="1041530" y="4406900"/>
            <a:ext cx="7874984" cy="2146300"/>
          </a:xfrm>
          <a:prstGeom prst="rect">
            <a:avLst/>
          </a:prstGeom>
          <a:noFill/>
          <a:ln/>
        </p:spPr>
      </p:sp>
      <p:sp>
        <p:nvSpPr>
          <p:cNvPr id="18" name="Shape 2"/>
          <p:cNvSpPr/>
          <p:nvPr/>
        </p:nvSpPr>
        <p:spPr>
          <a:xfrm>
            <a:off x="1041530" y="4406900"/>
            <a:ext cx="7874984" cy="2146300"/>
          </a:xfrm>
          <a:prstGeom prst="rect">
            <a:avLst/>
          </a:prstGeom>
          <a:noFill/>
          <a:ln/>
        </p:spPr>
      </p:sp>
      <p:sp>
        <p:nvSpPr>
          <p:cNvPr id="19" name="Text 3"/>
          <p:cNvSpPr/>
          <p:nvPr/>
        </p:nvSpPr>
        <p:spPr>
          <a:xfrm>
            <a:off x="1041530" y="4406900"/>
            <a:ext cx="8078210"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The Enchanted Forest</a:t>
            </a:r>
            <a:endParaRPr lang="en-US" sz="4800" dirty="0"/>
          </a:p>
        </p:txBody>
      </p:sp>
      <p:sp>
        <p:nvSpPr>
          <p:cNvPr id="20" name="Text 4"/>
          <p:cNvSpPr/>
          <p:nvPr/>
        </p:nvSpPr>
        <p:spPr>
          <a:xfrm>
            <a:off x="1041530" y="5334000"/>
            <a:ext cx="8010468"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21" name="Shape 5"/>
          <p:cNvSpPr/>
          <p:nvPr/>
        </p:nvSpPr>
        <p:spPr>
          <a:xfrm>
            <a:off x="1041530" y="7239000"/>
            <a:ext cx="7874984" cy="2146300"/>
          </a:xfrm>
          <a:prstGeom prst="rect">
            <a:avLst/>
          </a:prstGeom>
          <a:noFill/>
          <a:ln/>
        </p:spPr>
      </p:sp>
      <p:sp>
        <p:nvSpPr>
          <p:cNvPr id="22" name="Shape 6"/>
          <p:cNvSpPr/>
          <p:nvPr/>
        </p:nvSpPr>
        <p:spPr>
          <a:xfrm>
            <a:off x="1041530" y="7239000"/>
            <a:ext cx="7874984" cy="2146300"/>
          </a:xfrm>
          <a:prstGeom prst="rect">
            <a:avLst/>
          </a:prstGeom>
          <a:noFill/>
          <a:ln/>
        </p:spPr>
      </p:sp>
      <p:sp>
        <p:nvSpPr>
          <p:cNvPr id="23" name="Text 7"/>
          <p:cNvSpPr/>
          <p:nvPr/>
        </p:nvSpPr>
        <p:spPr>
          <a:xfrm>
            <a:off x="1041530" y="7239000"/>
            <a:ext cx="8078210"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The Crystal Caves</a:t>
            </a:r>
            <a:endParaRPr lang="en-US" sz="4800" dirty="0"/>
          </a:p>
        </p:txBody>
      </p:sp>
      <p:sp>
        <p:nvSpPr>
          <p:cNvPr id="24" name="Text 8"/>
          <p:cNvSpPr/>
          <p:nvPr/>
        </p:nvSpPr>
        <p:spPr>
          <a:xfrm>
            <a:off x="1041530" y="8166100"/>
            <a:ext cx="8010468"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25" name="Shape 9"/>
          <p:cNvSpPr/>
          <p:nvPr/>
        </p:nvSpPr>
        <p:spPr>
          <a:xfrm>
            <a:off x="1041530" y="10071100"/>
            <a:ext cx="7874984" cy="2146300"/>
          </a:xfrm>
          <a:prstGeom prst="rect">
            <a:avLst/>
          </a:prstGeom>
          <a:noFill/>
          <a:ln/>
        </p:spPr>
      </p:sp>
      <p:sp>
        <p:nvSpPr>
          <p:cNvPr id="26" name="Shape 10"/>
          <p:cNvSpPr/>
          <p:nvPr/>
        </p:nvSpPr>
        <p:spPr>
          <a:xfrm>
            <a:off x="1041530" y="10071100"/>
            <a:ext cx="7874984" cy="2146300"/>
          </a:xfrm>
          <a:prstGeom prst="rect">
            <a:avLst/>
          </a:prstGeom>
          <a:noFill/>
          <a:ln/>
        </p:spPr>
      </p:sp>
      <p:sp>
        <p:nvSpPr>
          <p:cNvPr id="27" name="Text 11"/>
          <p:cNvSpPr/>
          <p:nvPr/>
        </p:nvSpPr>
        <p:spPr>
          <a:xfrm>
            <a:off x="1041530" y="10071100"/>
            <a:ext cx="8078210"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The Dragon's Lair</a:t>
            </a:r>
            <a:endParaRPr lang="en-US" sz="4800" dirty="0"/>
          </a:p>
        </p:txBody>
      </p:sp>
      <p:sp>
        <p:nvSpPr>
          <p:cNvPr id="28" name="Text 12"/>
          <p:cNvSpPr/>
          <p:nvPr/>
        </p:nvSpPr>
        <p:spPr>
          <a:xfrm>
            <a:off x="1041530" y="10998200"/>
            <a:ext cx="8010468"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328974" y="7315200"/>
            <a:ext cx="9058074" cy="6400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0159" y="3390900"/>
            <a:ext cx="15546743" cy="8623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41730" y="3987800"/>
            <a:ext cx="14390899" cy="7429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344518" y="7061200"/>
            <a:ext cx="3892472" cy="66548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390899" y="0"/>
            <a:ext cx="5399778" cy="1669548"/>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2380197" y="406400"/>
            <a:ext cx="1700667" cy="1799056"/>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342092" y="2209800"/>
            <a:ext cx="1785882" cy="5234152"/>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0"/>
            <a:ext cx="2626971" cy="3589074"/>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38305" y="50800"/>
            <a:ext cx="5491582" cy="1858185"/>
          </a:xfrm>
          <a:prstGeom prst="rect">
            <a:avLst/>
          </a:prstGeom>
        </p:spPr>
      </p:pic>
      <p:pic>
        <p:nvPicPr>
          <p:cNvPr id="1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125165" y="1130300"/>
            <a:ext cx="2446166" cy="2423516"/>
          </a:xfrm>
          <a:prstGeom prst="rect">
            <a:avLst/>
          </a:prstGeom>
        </p:spPr>
      </p:pic>
      <p:pic>
        <p:nvPicPr>
          <p:cNvPr id="12"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0" y="7274582"/>
            <a:ext cx="1148557" cy="2416707"/>
          </a:xfrm>
          <a:prstGeom prst="rect">
            <a:avLst/>
          </a:prstGeom>
        </p:spPr>
      </p:pic>
      <p:pic>
        <p:nvPicPr>
          <p:cNvPr id="13"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0" y="6637813"/>
            <a:ext cx="1152846" cy="2425267"/>
          </a:xfrm>
          <a:prstGeom prst="rect">
            <a:avLst/>
          </a:prstGeom>
        </p:spPr>
      </p:pic>
      <p:pic>
        <p:nvPicPr>
          <p:cNvPr id="14" name="Image 12"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528616" y="12858397"/>
            <a:ext cx="2177218" cy="857603"/>
          </a:xfrm>
          <a:prstGeom prst="rect">
            <a:avLst/>
          </a:prstGeom>
        </p:spPr>
      </p:pic>
      <p:pic>
        <p:nvPicPr>
          <p:cNvPr id="15" name="Image 13"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872300" y="12644912"/>
            <a:ext cx="2185963" cy="1071088"/>
          </a:xfrm>
          <a:prstGeom prst="rect">
            <a:avLst/>
          </a:prstGeom>
        </p:spPr>
      </p:pic>
      <p:sp>
        <p:nvSpPr>
          <p:cNvPr id="16" name="Shape 0"/>
          <p:cNvSpPr/>
          <p:nvPr/>
        </p:nvSpPr>
        <p:spPr>
          <a:xfrm>
            <a:off x="23370921" y="10515600"/>
            <a:ext cx="1016127" cy="3200400"/>
          </a:xfrm>
          <a:prstGeom prst="rect">
            <a:avLst/>
          </a:prstGeom>
          <a:noFill/>
          <a:ln/>
        </p:spPr>
      </p:sp>
      <p:pic>
        <p:nvPicPr>
          <p:cNvPr id="17" name="Image 14" descr=" ">    </p:cNvPr>
          <p:cNvPicPr>
            <a:picLocks noChangeAspect="1"/>
          </p:cNvPicPr>
          <p:nvPr/>
        </p:nvPicPr>
        <p:blipFill>
          <a:blip r:embed="rId29"/>
          <a:stretch>
            <a:fillRect/>
          </a:stretch>
        </p:blipFill>
        <p:spPr>
          <a:xfrm>
            <a:off x="23523340" y="10820400"/>
            <a:ext cx="711289" cy="2590800"/>
          </a:xfrm>
          <a:prstGeom prst="rect">
            <a:avLst/>
          </a:prstGeom>
        </p:spPr>
      </p:pic>
      <p:sp>
        <p:nvSpPr>
          <p:cNvPr id="18" name="Text 1"/>
          <p:cNvSpPr/>
          <p:nvPr/>
        </p:nvSpPr>
        <p:spPr>
          <a:xfrm>
            <a:off x="3298179" y="4445000"/>
            <a:ext cx="5673376" cy="27389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Patrick Hand Regular" pitchFamily="34" charset="0"/>
                <a:ea typeface="Patrick Hand Regular" pitchFamily="34" charset="-122"/>
                <a:cs typeface="Patrick Hand Regular" pitchFamily="34" charset="-120"/>
              </a:rPr>
              <a:t>Welcome</a:t>
            </a:r>
            <a:endParaRPr lang="en-US" sz="12800" dirty="0"/>
          </a:p>
        </p:txBody>
      </p:sp>
      <p:sp>
        <p:nvSpPr>
          <p:cNvPr id="19" name="Text 2"/>
          <p:cNvSpPr/>
          <p:nvPr/>
        </p:nvSpPr>
        <p:spPr>
          <a:xfrm>
            <a:off x="3531041" y="6997700"/>
            <a:ext cx="10995341" cy="3183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388473" y="6642100"/>
            <a:ext cx="6995995" cy="706884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795944" cy="531847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0"/>
            <a:ext cx="1749351" cy="297051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98350" y="11290300"/>
            <a:ext cx="3426396" cy="2425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227778" y="8496300"/>
            <a:ext cx="2159270" cy="52197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1289" y="12458700"/>
            <a:ext cx="1137059" cy="824954"/>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592699" y="12319000"/>
            <a:ext cx="1278348" cy="1094383"/>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227778" y="495300"/>
            <a:ext cx="2159270" cy="1007393"/>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03224" y="3225800"/>
            <a:ext cx="1933800" cy="2094483"/>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pic>
        <p:nvPicPr>
          <p:cNvPr id="13" name="Image 10" descr=" ">    </p:cNvPr>
          <p:cNvPicPr>
            <a:picLocks noChangeAspect="1"/>
          </p:cNvPicPr>
          <p:nvPr/>
        </p:nvPicPr>
        <p:blipFill>
          <a:blip r:embed="rId20"/>
          <a:stretch>
            <a:fillRect/>
          </a:stretch>
        </p:blipFill>
        <p:spPr>
          <a:xfrm>
            <a:off x="927216" y="1701800"/>
            <a:ext cx="23459832" cy="12014200"/>
          </a:xfrm>
          <a:prstGeom prst="rect">
            <a:avLst/>
          </a:prstGeom>
        </p:spPr>
      </p:pic>
      <p:sp>
        <p:nvSpPr>
          <p:cNvPr id="14" name="Shape 1"/>
          <p:cNvSpPr/>
          <p:nvPr/>
        </p:nvSpPr>
        <p:spPr>
          <a:xfrm>
            <a:off x="927216" y="7670800"/>
            <a:ext cx="24387048" cy="0"/>
          </a:xfrm>
          <a:prstGeom prst="rect">
            <a:avLst/>
          </a:prstGeom>
          <a:noFill/>
          <a:ln/>
        </p:spPr>
      </p:sp>
      <p:pic>
        <p:nvPicPr>
          <p:cNvPr id="15" name="Image 11"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27216" y="7658100"/>
            <a:ext cx="23459832" cy="12700"/>
          </a:xfrm>
          <a:prstGeom prst="rect">
            <a:avLst/>
          </a:prstGeom>
        </p:spPr>
      </p:pic>
      <p:pic>
        <p:nvPicPr>
          <p:cNvPr id="16" name="Image 12" descr=" ">    </p:cNvPr>
          <p:cNvPicPr>
            <a:picLocks noChangeAspect="1"/>
          </p:cNvPicPr>
          <p:nvPr/>
        </p:nvPicPr>
        <p:blipFill>
          <a:blip r:embed="rId23"/>
          <a:stretch>
            <a:fillRect/>
          </a:stretch>
        </p:blipFill>
        <p:spPr>
          <a:xfrm>
            <a:off x="6134867" y="7569200"/>
            <a:ext cx="190524" cy="6146800"/>
          </a:xfrm>
          <a:prstGeom prst="rect">
            <a:avLst/>
          </a:prstGeom>
        </p:spPr>
      </p:pic>
      <p:pic>
        <p:nvPicPr>
          <p:cNvPr id="17" name="Image 13" descr=" ">    </p:cNvPr>
          <p:cNvPicPr>
            <a:picLocks noChangeAspect="1"/>
          </p:cNvPicPr>
          <p:nvPr/>
        </p:nvPicPr>
        <p:blipFill>
          <a:blip r:embed="rId24"/>
          <a:stretch>
            <a:fillRect/>
          </a:stretch>
        </p:blipFill>
        <p:spPr>
          <a:xfrm>
            <a:off x="10313689" y="5283200"/>
            <a:ext cx="190524" cy="2476500"/>
          </a:xfrm>
          <a:prstGeom prst="rect">
            <a:avLst/>
          </a:prstGeom>
        </p:spPr>
      </p:pic>
      <p:pic>
        <p:nvPicPr>
          <p:cNvPr id="18" name="Image 14" descr=" ">    </p:cNvPr>
          <p:cNvPicPr>
            <a:picLocks noChangeAspect="1"/>
          </p:cNvPicPr>
          <p:nvPr/>
        </p:nvPicPr>
        <p:blipFill>
          <a:blip r:embed="rId25"/>
          <a:stretch>
            <a:fillRect/>
          </a:stretch>
        </p:blipFill>
        <p:spPr>
          <a:xfrm>
            <a:off x="14492511" y="7569200"/>
            <a:ext cx="190524" cy="1854200"/>
          </a:xfrm>
          <a:prstGeom prst="rect">
            <a:avLst/>
          </a:prstGeom>
        </p:spPr>
      </p:pic>
      <p:pic>
        <p:nvPicPr>
          <p:cNvPr id="19" name="Image 15" descr=" ">    </p:cNvPr>
          <p:cNvPicPr>
            <a:picLocks noChangeAspect="1"/>
          </p:cNvPicPr>
          <p:nvPr/>
        </p:nvPicPr>
        <p:blipFill>
          <a:blip r:embed="rId26"/>
          <a:stretch>
            <a:fillRect/>
          </a:stretch>
        </p:blipFill>
        <p:spPr>
          <a:xfrm>
            <a:off x="18569721" y="2628900"/>
            <a:ext cx="393749" cy="5130800"/>
          </a:xfrm>
          <a:prstGeom prst="rect">
            <a:avLst/>
          </a:prstGeom>
        </p:spPr>
      </p:pic>
      <p:sp>
        <p:nvSpPr>
          <p:cNvPr id="20" name="Shape 2"/>
          <p:cNvSpPr/>
          <p:nvPr/>
        </p:nvSpPr>
        <p:spPr>
          <a:xfrm>
            <a:off x="2298987" y="1701800"/>
            <a:ext cx="6350794" cy="5461000"/>
          </a:xfrm>
          <a:prstGeom prst="rect">
            <a:avLst/>
          </a:prstGeom>
          <a:noFill/>
          <a:ln/>
        </p:spPr>
      </p:sp>
      <p:pic>
        <p:nvPicPr>
          <p:cNvPr id="21" name="Image 16"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298987" y="1701800"/>
            <a:ext cx="6350794" cy="3009900"/>
          </a:xfrm>
          <a:prstGeom prst="rect">
            <a:avLst/>
          </a:prstGeom>
        </p:spPr>
      </p:pic>
      <p:sp>
        <p:nvSpPr>
          <p:cNvPr id="22" name="Shape 3"/>
          <p:cNvSpPr/>
          <p:nvPr/>
        </p:nvSpPr>
        <p:spPr>
          <a:xfrm>
            <a:off x="2298987" y="5016500"/>
            <a:ext cx="1168546" cy="622300"/>
          </a:xfrm>
          <a:prstGeom prst="rect">
            <a:avLst/>
          </a:prstGeom>
          <a:noFill/>
          <a:ln/>
        </p:spPr>
      </p:sp>
      <p:sp>
        <p:nvSpPr>
          <p:cNvPr id="23" name="Text 4"/>
          <p:cNvSpPr/>
          <p:nvPr/>
        </p:nvSpPr>
        <p:spPr>
          <a:xfrm>
            <a:off x="2298987" y="5016500"/>
            <a:ext cx="1320965"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Eclipse</a:t>
            </a:r>
            <a:endParaRPr lang="en-US" sz="3600" dirty="0"/>
          </a:p>
        </p:txBody>
      </p:sp>
      <p:sp>
        <p:nvSpPr>
          <p:cNvPr id="24" name="Shape 5"/>
          <p:cNvSpPr/>
          <p:nvPr/>
        </p:nvSpPr>
        <p:spPr>
          <a:xfrm>
            <a:off x="2298987" y="5943600"/>
            <a:ext cx="6350794" cy="1219200"/>
          </a:xfrm>
          <a:prstGeom prst="rect">
            <a:avLst/>
          </a:prstGeom>
          <a:noFill/>
          <a:ln/>
        </p:spPr>
      </p:sp>
      <p:sp>
        <p:nvSpPr>
          <p:cNvPr id="25" name="Text 6"/>
          <p:cNvSpPr/>
          <p:nvPr/>
        </p:nvSpPr>
        <p:spPr>
          <a:xfrm>
            <a:off x="2298987" y="5943600"/>
            <a:ext cx="6486277"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26" name="Shape 7"/>
          <p:cNvSpPr/>
          <p:nvPr/>
        </p:nvSpPr>
        <p:spPr>
          <a:xfrm>
            <a:off x="6477810" y="8178800"/>
            <a:ext cx="4128016" cy="5765800"/>
          </a:xfrm>
          <a:prstGeom prst="rect">
            <a:avLst/>
          </a:prstGeom>
          <a:noFill/>
          <a:ln/>
        </p:spPr>
      </p:sp>
      <p:sp>
        <p:nvSpPr>
          <p:cNvPr id="27" name="Shape 8"/>
          <p:cNvSpPr/>
          <p:nvPr/>
        </p:nvSpPr>
        <p:spPr>
          <a:xfrm>
            <a:off x="6477810" y="8178800"/>
            <a:ext cx="1346368" cy="622300"/>
          </a:xfrm>
          <a:prstGeom prst="rect">
            <a:avLst/>
          </a:prstGeom>
          <a:noFill/>
          <a:ln/>
        </p:spPr>
      </p:sp>
      <p:sp>
        <p:nvSpPr>
          <p:cNvPr id="28" name="Text 9"/>
          <p:cNvSpPr/>
          <p:nvPr/>
        </p:nvSpPr>
        <p:spPr>
          <a:xfrm>
            <a:off x="6477810" y="8178800"/>
            <a:ext cx="1498787"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Invasion</a:t>
            </a:r>
            <a:endParaRPr lang="en-US" sz="3600" dirty="0"/>
          </a:p>
        </p:txBody>
      </p:sp>
      <p:sp>
        <p:nvSpPr>
          <p:cNvPr id="29" name="Shape 10"/>
          <p:cNvSpPr/>
          <p:nvPr/>
        </p:nvSpPr>
        <p:spPr>
          <a:xfrm>
            <a:off x="6477810" y="9105900"/>
            <a:ext cx="4128016" cy="1219200"/>
          </a:xfrm>
          <a:prstGeom prst="rect">
            <a:avLst/>
          </a:prstGeom>
          <a:noFill/>
          <a:ln/>
        </p:spPr>
      </p:sp>
      <p:sp>
        <p:nvSpPr>
          <p:cNvPr id="30" name="Text 11"/>
          <p:cNvSpPr/>
          <p:nvPr/>
        </p:nvSpPr>
        <p:spPr>
          <a:xfrm>
            <a:off x="6477810" y="9105900"/>
            <a:ext cx="4263500"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Kingdom attacked by monsters.</a:t>
            </a:r>
            <a:endParaRPr lang="en-US" sz="3200" dirty="0"/>
          </a:p>
        </p:txBody>
      </p:sp>
      <p:pic>
        <p:nvPicPr>
          <p:cNvPr id="31" name="Image 17"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477810" y="10629900"/>
            <a:ext cx="4128016" cy="3086100"/>
          </a:xfrm>
          <a:prstGeom prst="rect">
            <a:avLst/>
          </a:prstGeom>
        </p:spPr>
      </p:pic>
      <p:sp>
        <p:nvSpPr>
          <p:cNvPr id="32" name="Shape 12"/>
          <p:cNvSpPr/>
          <p:nvPr/>
        </p:nvSpPr>
        <p:spPr>
          <a:xfrm>
            <a:off x="14835454" y="8178800"/>
            <a:ext cx="9996149" cy="1371600"/>
          </a:xfrm>
          <a:prstGeom prst="rect">
            <a:avLst/>
          </a:prstGeom>
          <a:noFill/>
          <a:ln/>
        </p:spPr>
      </p:sp>
      <p:sp>
        <p:nvSpPr>
          <p:cNvPr id="33" name="Shape 13"/>
          <p:cNvSpPr/>
          <p:nvPr/>
        </p:nvSpPr>
        <p:spPr>
          <a:xfrm>
            <a:off x="14835454" y="8178800"/>
            <a:ext cx="1422578" cy="622300"/>
          </a:xfrm>
          <a:prstGeom prst="rect">
            <a:avLst/>
          </a:prstGeom>
          <a:noFill/>
          <a:ln/>
        </p:spPr>
      </p:sp>
      <p:sp>
        <p:nvSpPr>
          <p:cNvPr id="34" name="Text 14"/>
          <p:cNvSpPr/>
          <p:nvPr/>
        </p:nvSpPr>
        <p:spPr>
          <a:xfrm>
            <a:off x="14835454" y="8178800"/>
            <a:ext cx="1574997"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Betrayal</a:t>
            </a:r>
            <a:endParaRPr lang="en-US" sz="3600" dirty="0"/>
          </a:p>
        </p:txBody>
      </p:sp>
      <p:sp>
        <p:nvSpPr>
          <p:cNvPr id="35" name="Shape 15"/>
          <p:cNvSpPr/>
          <p:nvPr/>
        </p:nvSpPr>
        <p:spPr>
          <a:xfrm>
            <a:off x="14835454" y="9105900"/>
            <a:ext cx="9996149" cy="609600"/>
          </a:xfrm>
          <a:prstGeom prst="rect">
            <a:avLst/>
          </a:prstGeom>
          <a:noFill/>
          <a:ln/>
        </p:spPr>
      </p:sp>
      <p:sp>
        <p:nvSpPr>
          <p:cNvPr id="36" name="Text 16"/>
          <p:cNvSpPr/>
          <p:nvPr/>
        </p:nvSpPr>
        <p:spPr>
          <a:xfrm>
            <a:off x="14835454" y="9105900"/>
            <a:ext cx="10131633"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Queen's advisor revealed as spy.</a:t>
            </a:r>
            <a:endParaRPr lang="en-US" sz="3200" dirty="0"/>
          </a:p>
        </p:txBody>
      </p:sp>
      <p:sp>
        <p:nvSpPr>
          <p:cNvPr id="37" name="Shape 17"/>
          <p:cNvSpPr/>
          <p:nvPr/>
        </p:nvSpPr>
        <p:spPr>
          <a:xfrm>
            <a:off x="10656632" y="5194300"/>
            <a:ext cx="6350794" cy="1968500"/>
          </a:xfrm>
          <a:prstGeom prst="rect">
            <a:avLst/>
          </a:prstGeom>
          <a:noFill/>
          <a:ln/>
        </p:spPr>
      </p:sp>
      <p:sp>
        <p:nvSpPr>
          <p:cNvPr id="38" name="Shape 18"/>
          <p:cNvSpPr/>
          <p:nvPr/>
        </p:nvSpPr>
        <p:spPr>
          <a:xfrm>
            <a:off x="10656632" y="5194300"/>
            <a:ext cx="1003425" cy="622300"/>
          </a:xfrm>
          <a:prstGeom prst="rect">
            <a:avLst/>
          </a:prstGeom>
          <a:noFill/>
          <a:ln/>
        </p:spPr>
      </p:sp>
      <p:sp>
        <p:nvSpPr>
          <p:cNvPr id="39" name="Text 19"/>
          <p:cNvSpPr/>
          <p:nvPr/>
        </p:nvSpPr>
        <p:spPr>
          <a:xfrm>
            <a:off x="10656632" y="5194300"/>
            <a:ext cx="1155844"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Quest</a:t>
            </a:r>
            <a:endParaRPr lang="en-US" sz="3600" dirty="0"/>
          </a:p>
        </p:txBody>
      </p:sp>
      <p:sp>
        <p:nvSpPr>
          <p:cNvPr id="40" name="Shape 20"/>
          <p:cNvSpPr/>
          <p:nvPr/>
        </p:nvSpPr>
        <p:spPr>
          <a:xfrm>
            <a:off x="10656632" y="6121400"/>
            <a:ext cx="6350794" cy="1219200"/>
          </a:xfrm>
          <a:prstGeom prst="rect">
            <a:avLst/>
          </a:prstGeom>
          <a:noFill/>
          <a:ln/>
        </p:spPr>
      </p:sp>
      <p:sp>
        <p:nvSpPr>
          <p:cNvPr id="41" name="Text 21"/>
          <p:cNvSpPr/>
          <p:nvPr/>
        </p:nvSpPr>
        <p:spPr>
          <a:xfrm>
            <a:off x="10656632" y="6121400"/>
            <a:ext cx="6486277"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Adventurers seek immortal artifact.</a:t>
            </a:r>
            <a:endParaRPr lang="en-US" sz="3200" dirty="0"/>
          </a:p>
        </p:txBody>
      </p:sp>
      <p:sp>
        <p:nvSpPr>
          <p:cNvPr id="42" name="Shape 22"/>
          <p:cNvSpPr/>
          <p:nvPr/>
        </p:nvSpPr>
        <p:spPr>
          <a:xfrm>
            <a:off x="19014276" y="2628900"/>
            <a:ext cx="4839305" cy="4533900"/>
          </a:xfrm>
          <a:prstGeom prst="rect">
            <a:avLst/>
          </a:prstGeom>
          <a:noFill/>
          <a:ln/>
        </p:spPr>
      </p:sp>
      <p:pic>
        <p:nvPicPr>
          <p:cNvPr id="43" name="Image 18"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9014276" y="2628900"/>
            <a:ext cx="4839305" cy="2082800"/>
          </a:xfrm>
          <a:prstGeom prst="rect">
            <a:avLst/>
          </a:prstGeom>
        </p:spPr>
      </p:pic>
      <p:sp>
        <p:nvSpPr>
          <p:cNvPr id="44" name="Shape 23"/>
          <p:cNvSpPr/>
          <p:nvPr/>
        </p:nvSpPr>
        <p:spPr>
          <a:xfrm>
            <a:off x="19014276" y="5016500"/>
            <a:ext cx="1092337" cy="622300"/>
          </a:xfrm>
          <a:prstGeom prst="rect">
            <a:avLst/>
          </a:prstGeom>
          <a:noFill/>
          <a:ln/>
        </p:spPr>
      </p:sp>
      <p:sp>
        <p:nvSpPr>
          <p:cNvPr id="45" name="Text 24"/>
          <p:cNvSpPr/>
          <p:nvPr/>
        </p:nvSpPr>
        <p:spPr>
          <a:xfrm>
            <a:off x="19014276" y="5016500"/>
            <a:ext cx="124475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Obtain</a:t>
            </a:r>
            <a:endParaRPr lang="en-US" sz="3600" dirty="0"/>
          </a:p>
        </p:txBody>
      </p:sp>
      <p:sp>
        <p:nvSpPr>
          <p:cNvPr id="46" name="Shape 25"/>
          <p:cNvSpPr/>
          <p:nvPr/>
        </p:nvSpPr>
        <p:spPr>
          <a:xfrm>
            <a:off x="19014276" y="5943600"/>
            <a:ext cx="4839305" cy="1219200"/>
          </a:xfrm>
          <a:prstGeom prst="rect">
            <a:avLst/>
          </a:prstGeom>
          <a:noFill/>
          <a:ln/>
        </p:spPr>
      </p:sp>
      <p:sp>
        <p:nvSpPr>
          <p:cNvPr id="47" name="Text 26"/>
          <p:cNvSpPr/>
          <p:nvPr/>
        </p:nvSpPr>
        <p:spPr>
          <a:xfrm>
            <a:off x="19014276" y="5943600"/>
            <a:ext cx="4974788"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Humans acquire Crystal </a:t>
            </a:r>
            <a:endParaRPr lang="en-US" sz="3200" dirty="0"/>
          </a:p>
        </p:txBody>
      </p:sp>
      <p:pic>
        <p:nvPicPr>
          <p:cNvPr id="48" name="Image 19" descr=" ">    </p:cNvPr>
          <p:cNvPicPr>
            <a:picLocks noChangeAspect="1"/>
          </p:cNvPicPr>
          <p:nvPr/>
        </p:nvPicPr>
        <p:blipFill>
          <a:blip r:embed="rId33"/>
          <a:stretch>
            <a:fillRect/>
          </a:stretch>
        </p:blipFill>
        <p:spPr>
          <a:xfrm>
            <a:off x="1956044" y="1701800"/>
            <a:ext cx="190524" cy="6057900"/>
          </a:xfrm>
          <a:prstGeom prst="rect">
            <a:avLst/>
          </a:prstGeom>
        </p:spPr>
      </p:pic>
      <p:sp>
        <p:nvSpPr>
          <p:cNvPr id="49" name="Text 27"/>
          <p:cNvSpPr/>
          <p:nvPr/>
        </p:nvSpPr>
        <p:spPr>
          <a:xfrm>
            <a:off x="6054423" y="330200"/>
            <a:ext cx="12278201" cy="17102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atrick Hand Regular" pitchFamily="34" charset="0"/>
                <a:ea typeface="Patrick Hand Regular" pitchFamily="34" charset="-122"/>
                <a:cs typeface="Patrick Hand Regular" pitchFamily="34" charset="-120"/>
              </a:rPr>
              <a:t>The Timeline</a:t>
            </a:r>
            <a:endParaRPr lang="en-US" sz="8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222353" y="0"/>
            <a:ext cx="11164240" cy="7312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400800"/>
            <a:ext cx="11164897" cy="7312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644" y="6096000"/>
            <a:ext cx="3302338" cy="614732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2065084" cy="1393329"/>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961045" y="698500"/>
            <a:ext cx="1794257" cy="268414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961045" y="11366500"/>
            <a:ext cx="1976455" cy="17589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Text 1"/>
          <p:cNvSpPr/>
          <p:nvPr/>
        </p:nvSpPr>
        <p:spPr>
          <a:xfrm>
            <a:off x="7883452" y="1955800"/>
            <a:ext cx="5851198" cy="17102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atrick Hand Regular" pitchFamily="34" charset="0"/>
                <a:ea typeface="Patrick Hand Regular" pitchFamily="34" charset="-122"/>
                <a:cs typeface="Patrick Hand Regular" pitchFamily="34" charset="-120"/>
              </a:rPr>
              <a:t>Our Team</a:t>
            </a:r>
            <a:endParaRPr lang="en-US" sz="8000" dirty="0"/>
          </a:p>
        </p:txBody>
      </p:sp>
      <p:sp>
        <p:nvSpPr>
          <p:cNvPr id="11" name="Shape 2"/>
          <p:cNvSpPr/>
          <p:nvPr/>
        </p:nvSpPr>
        <p:spPr>
          <a:xfrm>
            <a:off x="2718140" y="3771900"/>
            <a:ext cx="5791924" cy="3073400"/>
          </a:xfrm>
          <a:prstGeom prst="rect">
            <a:avLst/>
          </a:prstGeom>
          <a:noFill/>
          <a:ln/>
        </p:spPr>
      </p:sp>
      <p:pic>
        <p:nvPicPr>
          <p:cNvPr id="1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718140" y="3771900"/>
            <a:ext cx="5474384" cy="3073400"/>
          </a:xfrm>
          <a:prstGeom prst="rect">
            <a:avLst/>
          </a:prstGeom>
        </p:spPr>
      </p:pic>
      <p:sp>
        <p:nvSpPr>
          <p:cNvPr id="13" name="Shape 3"/>
          <p:cNvSpPr/>
          <p:nvPr/>
        </p:nvSpPr>
        <p:spPr>
          <a:xfrm>
            <a:off x="8497362" y="4514850"/>
            <a:ext cx="12702" cy="1587500"/>
          </a:xfrm>
          <a:prstGeom prst="rect">
            <a:avLst/>
          </a:prstGeom>
          <a:noFill/>
          <a:ln/>
        </p:spPr>
      </p:sp>
      <p:sp>
        <p:nvSpPr>
          <p:cNvPr id="14" name="Shape 4"/>
          <p:cNvSpPr/>
          <p:nvPr/>
        </p:nvSpPr>
        <p:spPr>
          <a:xfrm>
            <a:off x="8497362" y="4514850"/>
            <a:ext cx="12702" cy="1587500"/>
          </a:xfrm>
          <a:prstGeom prst="rect">
            <a:avLst/>
          </a:prstGeom>
          <a:noFill/>
          <a:ln/>
        </p:spPr>
      </p:sp>
      <p:sp>
        <p:nvSpPr>
          <p:cNvPr id="15" name="Shape 5"/>
          <p:cNvSpPr/>
          <p:nvPr/>
        </p:nvSpPr>
        <p:spPr>
          <a:xfrm>
            <a:off x="8497362" y="4514850"/>
            <a:ext cx="12702" cy="1587500"/>
          </a:xfrm>
          <a:prstGeom prst="rect">
            <a:avLst/>
          </a:prstGeom>
          <a:noFill/>
          <a:ln/>
        </p:spPr>
      </p:sp>
      <p:sp>
        <p:nvSpPr>
          <p:cNvPr id="16" name="Text 6"/>
          <p:cNvSpPr/>
          <p:nvPr/>
        </p:nvSpPr>
        <p:spPr>
          <a:xfrm>
            <a:off x="8497362" y="4514850"/>
            <a:ext cx="1765521"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Eldruin</a:t>
            </a:r>
            <a:endParaRPr lang="en-US" sz="4800" dirty="0"/>
          </a:p>
        </p:txBody>
      </p:sp>
      <p:sp>
        <p:nvSpPr>
          <p:cNvPr id="17" name="Text 7"/>
          <p:cNvSpPr/>
          <p:nvPr/>
        </p:nvSpPr>
        <p:spPr>
          <a:xfrm>
            <a:off x="8497362" y="5492750"/>
            <a:ext cx="2955236"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8" name="Shape 8"/>
          <p:cNvSpPr/>
          <p:nvPr/>
        </p:nvSpPr>
        <p:spPr>
          <a:xfrm>
            <a:off x="12041105" y="8648700"/>
            <a:ext cx="5791924" cy="3073400"/>
          </a:xfrm>
          <a:prstGeom prst="rect">
            <a:avLst/>
          </a:prstGeom>
          <a:noFill/>
          <a:ln/>
        </p:spPr>
      </p:sp>
      <p:pic>
        <p:nvPicPr>
          <p:cNvPr id="19"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041105" y="8648700"/>
            <a:ext cx="5474384" cy="3073400"/>
          </a:xfrm>
          <a:prstGeom prst="rect">
            <a:avLst/>
          </a:prstGeom>
        </p:spPr>
      </p:pic>
      <p:sp>
        <p:nvSpPr>
          <p:cNvPr id="20" name="Shape 9"/>
          <p:cNvSpPr/>
          <p:nvPr/>
        </p:nvSpPr>
        <p:spPr>
          <a:xfrm>
            <a:off x="17820327" y="9391650"/>
            <a:ext cx="12702" cy="1587500"/>
          </a:xfrm>
          <a:prstGeom prst="rect">
            <a:avLst/>
          </a:prstGeom>
          <a:noFill/>
          <a:ln/>
        </p:spPr>
      </p:sp>
      <p:sp>
        <p:nvSpPr>
          <p:cNvPr id="21" name="Shape 10"/>
          <p:cNvSpPr/>
          <p:nvPr/>
        </p:nvSpPr>
        <p:spPr>
          <a:xfrm>
            <a:off x="17820327" y="9391650"/>
            <a:ext cx="12702" cy="1587500"/>
          </a:xfrm>
          <a:prstGeom prst="rect">
            <a:avLst/>
          </a:prstGeom>
          <a:noFill/>
          <a:ln/>
        </p:spPr>
      </p:sp>
      <p:sp>
        <p:nvSpPr>
          <p:cNvPr id="22" name="Shape 11"/>
          <p:cNvSpPr/>
          <p:nvPr/>
        </p:nvSpPr>
        <p:spPr>
          <a:xfrm>
            <a:off x="17820327" y="9391650"/>
            <a:ext cx="12702" cy="1587500"/>
          </a:xfrm>
          <a:prstGeom prst="rect">
            <a:avLst/>
          </a:prstGeom>
          <a:noFill/>
          <a:ln/>
        </p:spPr>
      </p:sp>
      <p:sp>
        <p:nvSpPr>
          <p:cNvPr id="23" name="Text 12"/>
          <p:cNvSpPr/>
          <p:nvPr/>
        </p:nvSpPr>
        <p:spPr>
          <a:xfrm>
            <a:off x="17820327" y="9391650"/>
            <a:ext cx="1765521"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Eldruin</a:t>
            </a:r>
            <a:endParaRPr lang="en-US" sz="4800" dirty="0"/>
          </a:p>
        </p:txBody>
      </p:sp>
      <p:sp>
        <p:nvSpPr>
          <p:cNvPr id="24" name="Text 13"/>
          <p:cNvSpPr/>
          <p:nvPr/>
        </p:nvSpPr>
        <p:spPr>
          <a:xfrm>
            <a:off x="17820327" y="10369550"/>
            <a:ext cx="2955236"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25" name="Shape 14"/>
          <p:cNvSpPr/>
          <p:nvPr/>
        </p:nvSpPr>
        <p:spPr>
          <a:xfrm>
            <a:off x="2718140" y="8648700"/>
            <a:ext cx="5791924" cy="3073400"/>
          </a:xfrm>
          <a:prstGeom prst="rect">
            <a:avLst/>
          </a:prstGeom>
          <a:noFill/>
          <a:ln/>
        </p:spPr>
      </p:sp>
      <p:pic>
        <p:nvPicPr>
          <p:cNvPr id="26"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718140" y="8648700"/>
            <a:ext cx="5474384" cy="3073400"/>
          </a:xfrm>
          <a:prstGeom prst="rect">
            <a:avLst/>
          </a:prstGeom>
        </p:spPr>
      </p:pic>
      <p:sp>
        <p:nvSpPr>
          <p:cNvPr id="27" name="Shape 15"/>
          <p:cNvSpPr/>
          <p:nvPr/>
        </p:nvSpPr>
        <p:spPr>
          <a:xfrm>
            <a:off x="8497362" y="9391650"/>
            <a:ext cx="12702" cy="1587500"/>
          </a:xfrm>
          <a:prstGeom prst="rect">
            <a:avLst/>
          </a:prstGeom>
          <a:noFill/>
          <a:ln/>
        </p:spPr>
      </p:sp>
      <p:sp>
        <p:nvSpPr>
          <p:cNvPr id="28" name="Shape 16"/>
          <p:cNvSpPr/>
          <p:nvPr/>
        </p:nvSpPr>
        <p:spPr>
          <a:xfrm>
            <a:off x="8497362" y="9391650"/>
            <a:ext cx="12702" cy="1587500"/>
          </a:xfrm>
          <a:prstGeom prst="rect">
            <a:avLst/>
          </a:prstGeom>
          <a:noFill/>
          <a:ln/>
        </p:spPr>
      </p:sp>
      <p:sp>
        <p:nvSpPr>
          <p:cNvPr id="29" name="Shape 17"/>
          <p:cNvSpPr/>
          <p:nvPr/>
        </p:nvSpPr>
        <p:spPr>
          <a:xfrm>
            <a:off x="8497362" y="9391650"/>
            <a:ext cx="12702" cy="1587500"/>
          </a:xfrm>
          <a:prstGeom prst="rect">
            <a:avLst/>
          </a:prstGeom>
          <a:noFill/>
          <a:ln/>
        </p:spPr>
      </p:sp>
      <p:sp>
        <p:nvSpPr>
          <p:cNvPr id="30" name="Text 18"/>
          <p:cNvSpPr/>
          <p:nvPr/>
        </p:nvSpPr>
        <p:spPr>
          <a:xfrm>
            <a:off x="8497362" y="9391650"/>
            <a:ext cx="2946768"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Elementalen</a:t>
            </a:r>
            <a:endParaRPr lang="en-US" sz="4800" dirty="0"/>
          </a:p>
        </p:txBody>
      </p:sp>
      <p:sp>
        <p:nvSpPr>
          <p:cNvPr id="31" name="Text 19"/>
          <p:cNvSpPr/>
          <p:nvPr/>
        </p:nvSpPr>
        <p:spPr>
          <a:xfrm>
            <a:off x="8497362" y="10369550"/>
            <a:ext cx="28917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32" name="Shape 20"/>
          <p:cNvSpPr/>
          <p:nvPr/>
        </p:nvSpPr>
        <p:spPr>
          <a:xfrm>
            <a:off x="12041105" y="3771900"/>
            <a:ext cx="5791924" cy="3073400"/>
          </a:xfrm>
          <a:prstGeom prst="rect">
            <a:avLst/>
          </a:prstGeom>
          <a:noFill/>
          <a:ln/>
        </p:spPr>
      </p:sp>
      <p:pic>
        <p:nvPicPr>
          <p:cNvPr id="3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041105" y="3771900"/>
            <a:ext cx="5474384" cy="3073400"/>
          </a:xfrm>
          <a:prstGeom prst="rect">
            <a:avLst/>
          </a:prstGeom>
        </p:spPr>
      </p:pic>
      <p:sp>
        <p:nvSpPr>
          <p:cNvPr id="34" name="Shape 21"/>
          <p:cNvSpPr/>
          <p:nvPr/>
        </p:nvSpPr>
        <p:spPr>
          <a:xfrm>
            <a:off x="17820327" y="4514850"/>
            <a:ext cx="12702" cy="1587500"/>
          </a:xfrm>
          <a:prstGeom prst="rect">
            <a:avLst/>
          </a:prstGeom>
          <a:noFill/>
          <a:ln/>
        </p:spPr>
      </p:sp>
      <p:sp>
        <p:nvSpPr>
          <p:cNvPr id="35" name="Shape 22"/>
          <p:cNvSpPr/>
          <p:nvPr/>
        </p:nvSpPr>
        <p:spPr>
          <a:xfrm>
            <a:off x="17820327" y="4514850"/>
            <a:ext cx="12702" cy="1587500"/>
          </a:xfrm>
          <a:prstGeom prst="rect">
            <a:avLst/>
          </a:prstGeom>
          <a:noFill/>
          <a:ln/>
        </p:spPr>
      </p:sp>
      <p:sp>
        <p:nvSpPr>
          <p:cNvPr id="36" name="Shape 23"/>
          <p:cNvSpPr/>
          <p:nvPr/>
        </p:nvSpPr>
        <p:spPr>
          <a:xfrm>
            <a:off x="17820327" y="4514850"/>
            <a:ext cx="12702" cy="1587500"/>
          </a:xfrm>
          <a:prstGeom prst="rect">
            <a:avLst/>
          </a:prstGeom>
          <a:noFill/>
          <a:ln/>
        </p:spPr>
      </p:sp>
      <p:sp>
        <p:nvSpPr>
          <p:cNvPr id="37" name="Text 24"/>
          <p:cNvSpPr/>
          <p:nvPr/>
        </p:nvSpPr>
        <p:spPr>
          <a:xfrm>
            <a:off x="17820327" y="4514850"/>
            <a:ext cx="1803625"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Lunaria</a:t>
            </a:r>
            <a:endParaRPr lang="en-US" sz="4800" dirty="0"/>
          </a:p>
        </p:txBody>
      </p:sp>
      <p:sp>
        <p:nvSpPr>
          <p:cNvPr id="38" name="Text 25"/>
          <p:cNvSpPr/>
          <p:nvPr/>
        </p:nvSpPr>
        <p:spPr>
          <a:xfrm>
            <a:off x="17820327" y="5492750"/>
            <a:ext cx="3996766"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222353" y="0"/>
            <a:ext cx="11164240" cy="7312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400800"/>
            <a:ext cx="11164897" cy="7312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644" y="6096000"/>
            <a:ext cx="3302338" cy="6147321"/>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2065084" cy="1393329"/>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961045" y="698500"/>
            <a:ext cx="1794257" cy="268414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961045" y="11366500"/>
            <a:ext cx="1976455" cy="17589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787498" y="3759200"/>
            <a:ext cx="22812051" cy="8597900"/>
          </a:xfrm>
          <a:prstGeom prst="rect">
            <a:avLst/>
          </a:prstGeom>
          <a:noFill/>
          <a:ln/>
        </p:spPr>
      </p:sp>
      <p:pic>
        <p:nvPicPr>
          <p:cNvPr id="11" name="Image 7" descr=" ">    </p:cNvPr>
          <p:cNvPicPr>
            <a:picLocks noChangeAspect="1"/>
          </p:cNvPicPr>
          <p:nvPr/>
        </p:nvPicPr>
        <p:blipFill>
          <a:blip r:embed="rId14"/>
          <a:stretch>
            <a:fillRect/>
          </a:stretch>
        </p:blipFill>
        <p:spPr>
          <a:xfrm>
            <a:off x="10173972" y="3759200"/>
            <a:ext cx="5131441" cy="1549400"/>
          </a:xfrm>
          <a:prstGeom prst="rect">
            <a:avLst/>
          </a:prstGeom>
        </p:spPr>
      </p:pic>
      <p:sp>
        <p:nvSpPr>
          <p:cNvPr id="12" name="Shape 2"/>
          <p:cNvSpPr/>
          <p:nvPr/>
        </p:nvSpPr>
        <p:spPr>
          <a:xfrm>
            <a:off x="10732841" y="3663950"/>
            <a:ext cx="4572572" cy="1739900"/>
          </a:xfrm>
          <a:prstGeom prst="roundRect">
            <a:avLst>
              <a:gd name="adj" fmla="val 3153"/>
            </a:avLst>
          </a:prstGeom>
          <a:noFill/>
          <a:ln w="12700">
            <a:solidFill>
              <a:srgbClr val="4D4D4D"/>
            </a:solidFill>
            <a:prstDash val="solid"/>
          </a:ln>
        </p:spPr>
      </p:sp>
      <p:sp>
        <p:nvSpPr>
          <p:cNvPr id="13" name="Text 3"/>
          <p:cNvSpPr/>
          <p:nvPr/>
        </p:nvSpPr>
        <p:spPr>
          <a:xfrm>
            <a:off x="11444130" y="38163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Chloe Ng</a:t>
            </a:r>
            <a:endParaRPr lang="en-US" sz="3600" dirty="0"/>
          </a:p>
        </p:txBody>
      </p:sp>
      <p:sp>
        <p:nvSpPr>
          <p:cNvPr id="14" name="Text 4"/>
          <p:cNvSpPr/>
          <p:nvPr/>
        </p:nvSpPr>
        <p:spPr>
          <a:xfrm>
            <a:off x="11444130" y="46418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pic>
        <p:nvPicPr>
          <p:cNvPr id="15" name="Image 8"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173972" y="3975100"/>
            <a:ext cx="1117740" cy="1117600"/>
          </a:xfrm>
          <a:prstGeom prst="rect">
            <a:avLst/>
          </a:prstGeom>
        </p:spPr>
      </p:pic>
      <p:pic>
        <p:nvPicPr>
          <p:cNvPr id="16" name="Image 9" descr=" ">    </p:cNvPr>
          <p:cNvPicPr>
            <a:picLocks noChangeAspect="1"/>
          </p:cNvPicPr>
          <p:nvPr/>
        </p:nvPicPr>
        <p:blipFill>
          <a:blip r:embed="rId17"/>
          <a:stretch>
            <a:fillRect/>
          </a:stretch>
        </p:blipFill>
        <p:spPr>
          <a:xfrm>
            <a:off x="787498" y="6121400"/>
            <a:ext cx="5131441" cy="1549400"/>
          </a:xfrm>
          <a:prstGeom prst="rect">
            <a:avLst/>
          </a:prstGeom>
        </p:spPr>
      </p:pic>
      <p:sp>
        <p:nvSpPr>
          <p:cNvPr id="17" name="Shape 5"/>
          <p:cNvSpPr/>
          <p:nvPr/>
        </p:nvSpPr>
        <p:spPr>
          <a:xfrm>
            <a:off x="1346368" y="6026150"/>
            <a:ext cx="4572572" cy="1739900"/>
          </a:xfrm>
          <a:prstGeom prst="roundRect">
            <a:avLst>
              <a:gd name="adj" fmla="val 3153"/>
            </a:avLst>
          </a:prstGeom>
          <a:noFill/>
          <a:ln w="12700">
            <a:solidFill>
              <a:srgbClr val="4D4D4D"/>
            </a:solidFill>
            <a:prstDash val="solid"/>
          </a:ln>
        </p:spPr>
      </p:sp>
      <p:sp>
        <p:nvSpPr>
          <p:cNvPr id="18" name="Text 6"/>
          <p:cNvSpPr/>
          <p:nvPr/>
        </p:nvSpPr>
        <p:spPr>
          <a:xfrm>
            <a:off x="2057657" y="61785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Valtorin</a:t>
            </a:r>
            <a:endParaRPr lang="en-US" sz="3600" dirty="0"/>
          </a:p>
        </p:txBody>
      </p:sp>
      <p:sp>
        <p:nvSpPr>
          <p:cNvPr id="19" name="Text 7"/>
          <p:cNvSpPr/>
          <p:nvPr/>
        </p:nvSpPr>
        <p:spPr>
          <a:xfrm>
            <a:off x="2057657" y="70040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pic>
        <p:nvPicPr>
          <p:cNvPr id="20" name="Image 10"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87498" y="6337300"/>
            <a:ext cx="1117740" cy="1117600"/>
          </a:xfrm>
          <a:prstGeom prst="rect">
            <a:avLst/>
          </a:prstGeom>
        </p:spPr>
      </p:pic>
      <p:pic>
        <p:nvPicPr>
          <p:cNvPr id="21" name="Image 11" descr=" ">    </p:cNvPr>
          <p:cNvPicPr>
            <a:picLocks noChangeAspect="1"/>
          </p:cNvPicPr>
          <p:nvPr/>
        </p:nvPicPr>
        <p:blipFill>
          <a:blip r:embed="rId20"/>
          <a:stretch>
            <a:fillRect/>
          </a:stretch>
        </p:blipFill>
        <p:spPr>
          <a:xfrm>
            <a:off x="787498" y="8483600"/>
            <a:ext cx="5131441" cy="1549400"/>
          </a:xfrm>
          <a:prstGeom prst="rect">
            <a:avLst/>
          </a:prstGeom>
        </p:spPr>
      </p:pic>
      <p:sp>
        <p:nvSpPr>
          <p:cNvPr id="22" name="Shape 8"/>
          <p:cNvSpPr/>
          <p:nvPr/>
        </p:nvSpPr>
        <p:spPr>
          <a:xfrm>
            <a:off x="1346368" y="8388350"/>
            <a:ext cx="4572572" cy="1739900"/>
          </a:xfrm>
          <a:prstGeom prst="roundRect">
            <a:avLst>
              <a:gd name="adj" fmla="val 3153"/>
            </a:avLst>
          </a:prstGeom>
          <a:noFill/>
          <a:ln w="12700">
            <a:solidFill>
              <a:srgbClr val="4D4D4D"/>
            </a:solidFill>
            <a:prstDash val="solid"/>
          </a:ln>
        </p:spPr>
      </p:sp>
      <p:sp>
        <p:nvSpPr>
          <p:cNvPr id="23" name="Text 9"/>
          <p:cNvSpPr/>
          <p:nvPr/>
        </p:nvSpPr>
        <p:spPr>
          <a:xfrm>
            <a:off x="2057657" y="85407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Lyrisa</a:t>
            </a:r>
            <a:endParaRPr lang="en-US" sz="3600" dirty="0"/>
          </a:p>
        </p:txBody>
      </p:sp>
      <p:sp>
        <p:nvSpPr>
          <p:cNvPr id="24" name="Text 10"/>
          <p:cNvSpPr/>
          <p:nvPr/>
        </p:nvSpPr>
        <p:spPr>
          <a:xfrm>
            <a:off x="2057657" y="93662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Dreamer</a:t>
            </a:r>
            <a:endParaRPr lang="en-US" sz="3200" dirty="0"/>
          </a:p>
        </p:txBody>
      </p:sp>
      <p:pic>
        <p:nvPicPr>
          <p:cNvPr id="25" name="Image 12"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87498" y="8699500"/>
            <a:ext cx="1117740" cy="1117600"/>
          </a:xfrm>
          <a:prstGeom prst="rect">
            <a:avLst/>
          </a:prstGeom>
        </p:spPr>
      </p:pic>
      <p:pic>
        <p:nvPicPr>
          <p:cNvPr id="26" name="Image 13" descr=" ">    </p:cNvPr>
          <p:cNvPicPr>
            <a:picLocks noChangeAspect="1"/>
          </p:cNvPicPr>
          <p:nvPr/>
        </p:nvPicPr>
        <p:blipFill>
          <a:blip r:embed="rId23"/>
          <a:stretch>
            <a:fillRect/>
          </a:stretch>
        </p:blipFill>
        <p:spPr>
          <a:xfrm>
            <a:off x="6681035" y="8483600"/>
            <a:ext cx="5131441" cy="1549400"/>
          </a:xfrm>
          <a:prstGeom prst="rect">
            <a:avLst/>
          </a:prstGeom>
        </p:spPr>
      </p:pic>
      <p:sp>
        <p:nvSpPr>
          <p:cNvPr id="27" name="Shape 11"/>
          <p:cNvSpPr/>
          <p:nvPr/>
        </p:nvSpPr>
        <p:spPr>
          <a:xfrm>
            <a:off x="7239905" y="8388350"/>
            <a:ext cx="4572572" cy="1739900"/>
          </a:xfrm>
          <a:prstGeom prst="roundRect">
            <a:avLst>
              <a:gd name="adj" fmla="val 3153"/>
            </a:avLst>
          </a:prstGeom>
          <a:noFill/>
          <a:ln w="12700">
            <a:solidFill>
              <a:srgbClr val="4D4D4D"/>
            </a:solidFill>
            <a:prstDash val="solid"/>
          </a:ln>
        </p:spPr>
      </p:sp>
      <p:sp>
        <p:nvSpPr>
          <p:cNvPr id="28" name="Text 12"/>
          <p:cNvSpPr/>
          <p:nvPr/>
        </p:nvSpPr>
        <p:spPr>
          <a:xfrm>
            <a:off x="7951194" y="85407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Lucian</a:t>
            </a:r>
            <a:endParaRPr lang="en-US" sz="3600" dirty="0"/>
          </a:p>
        </p:txBody>
      </p:sp>
      <p:sp>
        <p:nvSpPr>
          <p:cNvPr id="29" name="Text 13"/>
          <p:cNvSpPr/>
          <p:nvPr/>
        </p:nvSpPr>
        <p:spPr>
          <a:xfrm>
            <a:off x="7951194" y="93662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pic>
        <p:nvPicPr>
          <p:cNvPr id="30" name="Image 14"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681035" y="8699500"/>
            <a:ext cx="1117740" cy="1117600"/>
          </a:xfrm>
          <a:prstGeom prst="rect">
            <a:avLst/>
          </a:prstGeom>
        </p:spPr>
      </p:pic>
      <p:pic>
        <p:nvPicPr>
          <p:cNvPr id="31" name="Image 15" descr=" ">    </p:cNvPr>
          <p:cNvPicPr>
            <a:picLocks noChangeAspect="1"/>
          </p:cNvPicPr>
          <p:nvPr/>
        </p:nvPicPr>
        <p:blipFill>
          <a:blip r:embed="rId26"/>
          <a:stretch>
            <a:fillRect/>
          </a:stretch>
        </p:blipFill>
        <p:spPr>
          <a:xfrm>
            <a:off x="6681035" y="10845800"/>
            <a:ext cx="5131441" cy="1549400"/>
          </a:xfrm>
          <a:prstGeom prst="rect">
            <a:avLst/>
          </a:prstGeom>
        </p:spPr>
      </p:pic>
      <p:sp>
        <p:nvSpPr>
          <p:cNvPr id="32" name="Shape 14"/>
          <p:cNvSpPr/>
          <p:nvPr/>
        </p:nvSpPr>
        <p:spPr>
          <a:xfrm>
            <a:off x="7239905" y="10750550"/>
            <a:ext cx="4572572" cy="1739900"/>
          </a:xfrm>
          <a:prstGeom prst="roundRect">
            <a:avLst>
              <a:gd name="adj" fmla="val 3153"/>
            </a:avLst>
          </a:prstGeom>
          <a:noFill/>
          <a:ln w="12700">
            <a:solidFill>
              <a:srgbClr val="4D4D4D"/>
            </a:solidFill>
            <a:prstDash val="solid"/>
          </a:ln>
        </p:spPr>
      </p:sp>
      <p:sp>
        <p:nvSpPr>
          <p:cNvPr id="33" name="Text 15"/>
          <p:cNvSpPr/>
          <p:nvPr/>
        </p:nvSpPr>
        <p:spPr>
          <a:xfrm>
            <a:off x="7951194" y="109029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Cedric</a:t>
            </a:r>
            <a:endParaRPr lang="en-US" sz="3600" dirty="0"/>
          </a:p>
        </p:txBody>
      </p:sp>
      <p:sp>
        <p:nvSpPr>
          <p:cNvPr id="34" name="Text 16"/>
          <p:cNvSpPr/>
          <p:nvPr/>
        </p:nvSpPr>
        <p:spPr>
          <a:xfrm>
            <a:off x="7951194" y="117284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pic>
        <p:nvPicPr>
          <p:cNvPr id="35" name="Image 16"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681035" y="11061700"/>
            <a:ext cx="1117740" cy="1117600"/>
          </a:xfrm>
          <a:prstGeom prst="rect">
            <a:avLst/>
          </a:prstGeom>
        </p:spPr>
      </p:pic>
      <p:pic>
        <p:nvPicPr>
          <p:cNvPr id="36" name="Image 17" descr=" ">    </p:cNvPr>
          <p:cNvPicPr>
            <a:picLocks noChangeAspect="1"/>
          </p:cNvPicPr>
          <p:nvPr/>
        </p:nvPicPr>
        <p:blipFill>
          <a:blip r:embed="rId29"/>
          <a:stretch>
            <a:fillRect/>
          </a:stretch>
        </p:blipFill>
        <p:spPr>
          <a:xfrm>
            <a:off x="12574572" y="8483600"/>
            <a:ext cx="5131441" cy="1549400"/>
          </a:xfrm>
          <a:prstGeom prst="rect">
            <a:avLst/>
          </a:prstGeom>
        </p:spPr>
      </p:pic>
      <p:sp>
        <p:nvSpPr>
          <p:cNvPr id="37" name="Shape 17"/>
          <p:cNvSpPr/>
          <p:nvPr/>
        </p:nvSpPr>
        <p:spPr>
          <a:xfrm>
            <a:off x="13133441" y="8388350"/>
            <a:ext cx="4572572" cy="1739900"/>
          </a:xfrm>
          <a:prstGeom prst="roundRect">
            <a:avLst>
              <a:gd name="adj" fmla="val 3153"/>
            </a:avLst>
          </a:prstGeom>
          <a:noFill/>
          <a:ln w="12700">
            <a:solidFill>
              <a:srgbClr val="4D4D4D"/>
            </a:solidFill>
            <a:prstDash val="solid"/>
          </a:ln>
        </p:spPr>
      </p:sp>
      <p:sp>
        <p:nvSpPr>
          <p:cNvPr id="38" name="Text 18"/>
          <p:cNvSpPr/>
          <p:nvPr/>
        </p:nvSpPr>
        <p:spPr>
          <a:xfrm>
            <a:off x="13844730" y="85407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Elvina</a:t>
            </a:r>
            <a:endParaRPr lang="en-US" sz="3600" dirty="0"/>
          </a:p>
        </p:txBody>
      </p:sp>
      <p:sp>
        <p:nvSpPr>
          <p:cNvPr id="39" name="Text 19"/>
          <p:cNvSpPr/>
          <p:nvPr/>
        </p:nvSpPr>
        <p:spPr>
          <a:xfrm>
            <a:off x="13844730" y="93662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pic>
        <p:nvPicPr>
          <p:cNvPr id="40" name="Image 18"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574572" y="8699500"/>
            <a:ext cx="1117740" cy="1117600"/>
          </a:xfrm>
          <a:prstGeom prst="rect">
            <a:avLst/>
          </a:prstGeom>
        </p:spPr>
      </p:pic>
      <p:pic>
        <p:nvPicPr>
          <p:cNvPr id="41" name="Image 19" descr=" ">    </p:cNvPr>
          <p:cNvPicPr>
            <a:picLocks noChangeAspect="1"/>
          </p:cNvPicPr>
          <p:nvPr/>
        </p:nvPicPr>
        <p:blipFill>
          <a:blip r:embed="rId32"/>
          <a:stretch>
            <a:fillRect/>
          </a:stretch>
        </p:blipFill>
        <p:spPr>
          <a:xfrm>
            <a:off x="12574572" y="10845800"/>
            <a:ext cx="5131441" cy="1549400"/>
          </a:xfrm>
          <a:prstGeom prst="rect">
            <a:avLst/>
          </a:prstGeom>
        </p:spPr>
      </p:pic>
      <p:sp>
        <p:nvSpPr>
          <p:cNvPr id="42" name="Shape 20"/>
          <p:cNvSpPr/>
          <p:nvPr/>
        </p:nvSpPr>
        <p:spPr>
          <a:xfrm>
            <a:off x="13133441" y="10750550"/>
            <a:ext cx="4572572" cy="1739900"/>
          </a:xfrm>
          <a:prstGeom prst="roundRect">
            <a:avLst>
              <a:gd name="adj" fmla="val 3153"/>
            </a:avLst>
          </a:prstGeom>
          <a:noFill/>
          <a:ln w="12700">
            <a:solidFill>
              <a:srgbClr val="4D4D4D"/>
            </a:solidFill>
            <a:prstDash val="solid"/>
          </a:ln>
        </p:spPr>
      </p:sp>
      <p:sp>
        <p:nvSpPr>
          <p:cNvPr id="43" name="Text 21"/>
          <p:cNvSpPr/>
          <p:nvPr/>
        </p:nvSpPr>
        <p:spPr>
          <a:xfrm>
            <a:off x="13844730" y="109029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Seraphina</a:t>
            </a:r>
            <a:endParaRPr lang="en-US" sz="3600" dirty="0"/>
          </a:p>
        </p:txBody>
      </p:sp>
      <p:sp>
        <p:nvSpPr>
          <p:cNvPr id="44" name="Text 22"/>
          <p:cNvSpPr/>
          <p:nvPr/>
        </p:nvSpPr>
        <p:spPr>
          <a:xfrm>
            <a:off x="13844730" y="117284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pic>
        <p:nvPicPr>
          <p:cNvPr id="45" name="Image 20" descr=" ">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2574572" y="11061700"/>
            <a:ext cx="1117740" cy="1117600"/>
          </a:xfrm>
          <a:prstGeom prst="rect">
            <a:avLst/>
          </a:prstGeom>
        </p:spPr>
      </p:pic>
      <p:pic>
        <p:nvPicPr>
          <p:cNvPr id="46" name="Image 21" descr=" ">    </p:cNvPr>
          <p:cNvPicPr>
            <a:picLocks noChangeAspect="1"/>
          </p:cNvPicPr>
          <p:nvPr/>
        </p:nvPicPr>
        <p:blipFill>
          <a:blip r:embed="rId35"/>
          <a:stretch>
            <a:fillRect/>
          </a:stretch>
        </p:blipFill>
        <p:spPr>
          <a:xfrm>
            <a:off x="18468108" y="8483600"/>
            <a:ext cx="5131441" cy="1549400"/>
          </a:xfrm>
          <a:prstGeom prst="rect">
            <a:avLst/>
          </a:prstGeom>
        </p:spPr>
      </p:pic>
      <p:sp>
        <p:nvSpPr>
          <p:cNvPr id="47" name="Shape 23"/>
          <p:cNvSpPr/>
          <p:nvPr/>
        </p:nvSpPr>
        <p:spPr>
          <a:xfrm>
            <a:off x="19026978" y="8388350"/>
            <a:ext cx="4572572" cy="1739900"/>
          </a:xfrm>
          <a:prstGeom prst="roundRect">
            <a:avLst>
              <a:gd name="adj" fmla="val 3153"/>
            </a:avLst>
          </a:prstGeom>
          <a:noFill/>
          <a:ln w="12700">
            <a:solidFill>
              <a:srgbClr val="4D4D4D"/>
            </a:solidFill>
            <a:prstDash val="solid"/>
          </a:ln>
        </p:spPr>
      </p:sp>
      <p:sp>
        <p:nvSpPr>
          <p:cNvPr id="48" name="Text 24"/>
          <p:cNvSpPr/>
          <p:nvPr/>
        </p:nvSpPr>
        <p:spPr>
          <a:xfrm>
            <a:off x="19738267" y="85407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Kaelen</a:t>
            </a:r>
            <a:endParaRPr lang="en-US" sz="3600" dirty="0"/>
          </a:p>
        </p:txBody>
      </p:sp>
      <p:sp>
        <p:nvSpPr>
          <p:cNvPr id="49" name="Text 25"/>
          <p:cNvSpPr/>
          <p:nvPr/>
        </p:nvSpPr>
        <p:spPr>
          <a:xfrm>
            <a:off x="19738267" y="93662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Sentinel</a:t>
            </a:r>
            <a:endParaRPr lang="en-US" sz="3200" dirty="0"/>
          </a:p>
        </p:txBody>
      </p:sp>
      <p:pic>
        <p:nvPicPr>
          <p:cNvPr id="50" name="Image 22"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8468108" y="8699500"/>
            <a:ext cx="1117740" cy="1117600"/>
          </a:xfrm>
          <a:prstGeom prst="rect">
            <a:avLst/>
          </a:prstGeom>
        </p:spPr>
      </p:pic>
      <p:pic>
        <p:nvPicPr>
          <p:cNvPr id="51" name="Image 23" descr=" ">    </p:cNvPr>
          <p:cNvPicPr>
            <a:picLocks noChangeAspect="1"/>
          </p:cNvPicPr>
          <p:nvPr/>
        </p:nvPicPr>
        <p:blipFill>
          <a:blip r:embed="rId38"/>
          <a:stretch>
            <a:fillRect/>
          </a:stretch>
        </p:blipFill>
        <p:spPr>
          <a:xfrm>
            <a:off x="6681035" y="6121400"/>
            <a:ext cx="5131441" cy="1549400"/>
          </a:xfrm>
          <a:prstGeom prst="rect">
            <a:avLst/>
          </a:prstGeom>
        </p:spPr>
      </p:pic>
      <p:sp>
        <p:nvSpPr>
          <p:cNvPr id="52" name="Shape 26"/>
          <p:cNvSpPr/>
          <p:nvPr/>
        </p:nvSpPr>
        <p:spPr>
          <a:xfrm>
            <a:off x="7239905" y="6026150"/>
            <a:ext cx="4572572" cy="1739900"/>
          </a:xfrm>
          <a:prstGeom prst="roundRect">
            <a:avLst>
              <a:gd name="adj" fmla="val 3153"/>
            </a:avLst>
          </a:prstGeom>
          <a:noFill/>
          <a:ln w="12700">
            <a:solidFill>
              <a:srgbClr val="4D4D4D"/>
            </a:solidFill>
            <a:prstDash val="solid"/>
          </a:ln>
        </p:spPr>
      </p:sp>
      <p:sp>
        <p:nvSpPr>
          <p:cNvPr id="53" name="Text 27"/>
          <p:cNvSpPr/>
          <p:nvPr/>
        </p:nvSpPr>
        <p:spPr>
          <a:xfrm>
            <a:off x="7951194" y="61785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Aurielle</a:t>
            </a:r>
            <a:endParaRPr lang="en-US" sz="3600" dirty="0"/>
          </a:p>
        </p:txBody>
      </p:sp>
      <p:sp>
        <p:nvSpPr>
          <p:cNvPr id="54" name="Text 28"/>
          <p:cNvSpPr/>
          <p:nvPr/>
        </p:nvSpPr>
        <p:spPr>
          <a:xfrm>
            <a:off x="7951194" y="70040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pic>
        <p:nvPicPr>
          <p:cNvPr id="55" name="Image 24" descr=" ">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6681035" y="6337300"/>
            <a:ext cx="1117740" cy="1117600"/>
          </a:xfrm>
          <a:prstGeom prst="rect">
            <a:avLst/>
          </a:prstGeom>
        </p:spPr>
      </p:pic>
      <p:pic>
        <p:nvPicPr>
          <p:cNvPr id="56" name="Image 25" descr=" ">    </p:cNvPr>
          <p:cNvPicPr>
            <a:picLocks noChangeAspect="1"/>
          </p:cNvPicPr>
          <p:nvPr/>
        </p:nvPicPr>
        <p:blipFill>
          <a:blip r:embed="rId41"/>
          <a:stretch>
            <a:fillRect/>
          </a:stretch>
        </p:blipFill>
        <p:spPr>
          <a:xfrm>
            <a:off x="18468108" y="6121400"/>
            <a:ext cx="5131441" cy="1549400"/>
          </a:xfrm>
          <a:prstGeom prst="rect">
            <a:avLst/>
          </a:prstGeom>
        </p:spPr>
      </p:pic>
      <p:sp>
        <p:nvSpPr>
          <p:cNvPr id="57" name="Shape 29"/>
          <p:cNvSpPr/>
          <p:nvPr/>
        </p:nvSpPr>
        <p:spPr>
          <a:xfrm>
            <a:off x="19026978" y="6026150"/>
            <a:ext cx="4572572" cy="1739900"/>
          </a:xfrm>
          <a:prstGeom prst="roundRect">
            <a:avLst>
              <a:gd name="adj" fmla="val 3153"/>
            </a:avLst>
          </a:prstGeom>
          <a:noFill/>
          <a:ln w="12700">
            <a:solidFill>
              <a:srgbClr val="4D4D4D"/>
            </a:solidFill>
            <a:prstDash val="solid"/>
          </a:ln>
        </p:spPr>
      </p:sp>
      <p:sp>
        <p:nvSpPr>
          <p:cNvPr id="58" name="Text 30"/>
          <p:cNvSpPr/>
          <p:nvPr/>
        </p:nvSpPr>
        <p:spPr>
          <a:xfrm>
            <a:off x="19738267" y="61785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Dariana</a:t>
            </a:r>
            <a:endParaRPr lang="en-US" sz="3600" dirty="0"/>
          </a:p>
        </p:txBody>
      </p:sp>
      <p:sp>
        <p:nvSpPr>
          <p:cNvPr id="59" name="Text 31"/>
          <p:cNvSpPr/>
          <p:nvPr/>
        </p:nvSpPr>
        <p:spPr>
          <a:xfrm>
            <a:off x="19738267" y="70040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pic>
        <p:nvPicPr>
          <p:cNvPr id="60" name="Image 26"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8468108" y="6337300"/>
            <a:ext cx="1117740" cy="1117600"/>
          </a:xfrm>
          <a:prstGeom prst="rect">
            <a:avLst/>
          </a:prstGeom>
        </p:spPr>
      </p:pic>
      <p:pic>
        <p:nvPicPr>
          <p:cNvPr id="61" name="Image 27" descr=" ">    </p:cNvPr>
          <p:cNvPicPr>
            <a:picLocks noChangeAspect="1"/>
          </p:cNvPicPr>
          <p:nvPr/>
        </p:nvPicPr>
        <p:blipFill>
          <a:blip r:embed="rId44"/>
          <a:stretch>
            <a:fillRect/>
          </a:stretch>
        </p:blipFill>
        <p:spPr>
          <a:xfrm>
            <a:off x="12574572" y="6121400"/>
            <a:ext cx="5131441" cy="1549400"/>
          </a:xfrm>
          <a:prstGeom prst="rect">
            <a:avLst/>
          </a:prstGeom>
        </p:spPr>
      </p:pic>
      <p:sp>
        <p:nvSpPr>
          <p:cNvPr id="62" name="Shape 32"/>
          <p:cNvSpPr/>
          <p:nvPr/>
        </p:nvSpPr>
        <p:spPr>
          <a:xfrm>
            <a:off x="13133441" y="6026150"/>
            <a:ext cx="4572572" cy="1739900"/>
          </a:xfrm>
          <a:prstGeom prst="roundRect">
            <a:avLst>
              <a:gd name="adj" fmla="val 3153"/>
            </a:avLst>
          </a:prstGeom>
          <a:noFill/>
          <a:ln w="12700">
            <a:solidFill>
              <a:srgbClr val="4D4D4D"/>
            </a:solidFill>
            <a:prstDash val="solid"/>
          </a:ln>
        </p:spPr>
      </p:sp>
      <p:sp>
        <p:nvSpPr>
          <p:cNvPr id="63" name="Text 33"/>
          <p:cNvSpPr/>
          <p:nvPr/>
        </p:nvSpPr>
        <p:spPr>
          <a:xfrm>
            <a:off x="13844730" y="6178550"/>
            <a:ext cx="3810476"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Theronis</a:t>
            </a:r>
            <a:endParaRPr lang="en-US" sz="3600" dirty="0"/>
          </a:p>
        </p:txBody>
      </p:sp>
      <p:sp>
        <p:nvSpPr>
          <p:cNvPr id="64" name="Text 34"/>
          <p:cNvSpPr/>
          <p:nvPr/>
        </p:nvSpPr>
        <p:spPr>
          <a:xfrm>
            <a:off x="13844730" y="7004050"/>
            <a:ext cx="379354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65" name="Image 28" descr=" ">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2574572" y="6337300"/>
            <a:ext cx="1117740" cy="1117600"/>
          </a:xfrm>
          <a:prstGeom prst="rect">
            <a:avLst/>
          </a:prstGeom>
        </p:spPr>
      </p:pic>
      <p:pic>
        <p:nvPicPr>
          <p:cNvPr id="66" name="Image 29" descr=" ">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3353219" y="5702300"/>
            <a:ext cx="17680610" cy="12700"/>
          </a:xfrm>
          <a:prstGeom prst="rect">
            <a:avLst/>
          </a:prstGeom>
        </p:spPr>
      </p:pic>
      <p:pic>
        <p:nvPicPr>
          <p:cNvPr id="67" name="Image 30" descr=" ">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3006426" y="5308600"/>
            <a:ext cx="12702" cy="406400"/>
          </a:xfrm>
          <a:prstGeom prst="rect">
            <a:avLst/>
          </a:prstGeom>
        </p:spPr>
      </p:pic>
      <p:pic>
        <p:nvPicPr>
          <p:cNvPr id="68" name="Image 31" descr=" ">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353219" y="5715000"/>
            <a:ext cx="12702" cy="419100"/>
          </a:xfrm>
          <a:prstGeom prst="rect">
            <a:avLst/>
          </a:prstGeom>
        </p:spPr>
      </p:pic>
      <p:pic>
        <p:nvPicPr>
          <p:cNvPr id="69" name="Image 32" descr=" ">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513489" y="5715000"/>
            <a:ext cx="12702" cy="419100"/>
          </a:xfrm>
          <a:prstGeom prst="rect">
            <a:avLst/>
          </a:prstGeom>
        </p:spPr>
      </p:pic>
      <p:pic>
        <p:nvPicPr>
          <p:cNvPr id="70" name="Image 33" descr=" ">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5407026" y="5715000"/>
            <a:ext cx="12702" cy="419100"/>
          </a:xfrm>
          <a:prstGeom prst="rect">
            <a:avLst/>
          </a:prstGeom>
        </p:spPr>
      </p:pic>
      <p:pic>
        <p:nvPicPr>
          <p:cNvPr id="71" name="Image 34" descr=" ">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21021127" y="5715000"/>
            <a:ext cx="12702" cy="419100"/>
          </a:xfrm>
          <a:prstGeom prst="rect">
            <a:avLst/>
          </a:prstGeom>
        </p:spPr>
      </p:pic>
      <p:pic>
        <p:nvPicPr>
          <p:cNvPr id="72" name="Image 35" descr=" ">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3353219" y="7670800"/>
            <a:ext cx="12702" cy="812800"/>
          </a:xfrm>
          <a:prstGeom prst="rect">
            <a:avLst/>
          </a:prstGeom>
        </p:spPr>
      </p:pic>
      <p:pic>
        <p:nvPicPr>
          <p:cNvPr id="73" name="Image 36" descr=" ">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9513489" y="7670800"/>
            <a:ext cx="12702" cy="812800"/>
          </a:xfrm>
          <a:prstGeom prst="rect">
            <a:avLst/>
          </a:prstGeom>
        </p:spPr>
      </p:pic>
      <p:pic>
        <p:nvPicPr>
          <p:cNvPr id="74" name="Image 37" descr=" ">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5407026" y="7670800"/>
            <a:ext cx="12702" cy="812800"/>
          </a:xfrm>
          <a:prstGeom prst="rect">
            <a:avLst/>
          </a:prstGeom>
        </p:spPr>
      </p:pic>
      <p:pic>
        <p:nvPicPr>
          <p:cNvPr id="75" name="Image 38" descr=" ">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21021127" y="7670800"/>
            <a:ext cx="12702" cy="812800"/>
          </a:xfrm>
          <a:prstGeom prst="rect">
            <a:avLst/>
          </a:prstGeom>
        </p:spPr>
      </p:pic>
      <p:pic>
        <p:nvPicPr>
          <p:cNvPr id="76" name="Image 39" descr=" ">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9513489" y="10033000"/>
            <a:ext cx="12702" cy="812800"/>
          </a:xfrm>
          <a:prstGeom prst="rect">
            <a:avLst/>
          </a:prstGeom>
        </p:spPr>
      </p:pic>
      <p:pic>
        <p:nvPicPr>
          <p:cNvPr id="77" name="Image 40" descr=" ">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15407026" y="10033000"/>
            <a:ext cx="12702" cy="812800"/>
          </a:xfrm>
          <a:prstGeom prst="rect">
            <a:avLst/>
          </a:prstGeom>
        </p:spPr>
      </p:pic>
      <p:sp>
        <p:nvSpPr>
          <p:cNvPr id="78" name="Text 35"/>
          <p:cNvSpPr/>
          <p:nvPr/>
        </p:nvSpPr>
        <p:spPr>
          <a:xfrm>
            <a:off x="7747968" y="12801600"/>
            <a:ext cx="9064700"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71"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79" name="Text 36"/>
          <p:cNvSpPr/>
          <p:nvPr/>
        </p:nvSpPr>
        <p:spPr>
          <a:xfrm>
            <a:off x="6816519" y="1676400"/>
            <a:ext cx="10754011" cy="17102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atrick Hand Regular" pitchFamily="34" charset="0"/>
                <a:ea typeface="Patrick Hand Regular" pitchFamily="34" charset="-122"/>
                <a:cs typeface="Patrick Hand Regular" pitchFamily="34" charset="-120"/>
              </a:rPr>
              <a:t>The Organization</a:t>
            </a:r>
            <a:endParaRPr lang="en-US" sz="8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7315200"/>
            <a:ext cx="9058074" cy="6400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70146" y="3390900"/>
            <a:ext cx="15546743" cy="8623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54419" y="3987800"/>
            <a:ext cx="14390899" cy="7429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0058" y="7061200"/>
            <a:ext cx="3892472" cy="66548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96371" y="0"/>
            <a:ext cx="5399778" cy="1669554"/>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6184" y="406400"/>
            <a:ext cx="1700667" cy="1799059"/>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9072" y="2209800"/>
            <a:ext cx="1785883" cy="5234161"/>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1760077" y="0"/>
            <a:ext cx="2626971" cy="3589065"/>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057161" y="50800"/>
            <a:ext cx="5491582" cy="1858194"/>
          </a:xfrm>
          <a:prstGeom prst="rect">
            <a:avLst/>
          </a:prstGeom>
        </p:spPr>
      </p:pic>
      <p:pic>
        <p:nvPicPr>
          <p:cNvPr id="1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815717" y="1130300"/>
            <a:ext cx="2446166" cy="2423517"/>
          </a:xfrm>
          <a:prstGeom prst="rect">
            <a:avLst/>
          </a:prstGeom>
        </p:spPr>
      </p:pic>
      <p:pic>
        <p:nvPicPr>
          <p:cNvPr id="12"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3238491" y="7274570"/>
            <a:ext cx="1148557" cy="2416696"/>
          </a:xfrm>
          <a:prstGeom prst="rect">
            <a:avLst/>
          </a:prstGeom>
        </p:spPr>
      </p:pic>
      <p:pic>
        <p:nvPicPr>
          <p:cNvPr id="13"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3234202" y="6637809"/>
            <a:ext cx="1152846" cy="2425278"/>
          </a:xfrm>
          <a:prstGeom prst="rect">
            <a:avLst/>
          </a:prstGeom>
        </p:spPr>
      </p:pic>
      <p:pic>
        <p:nvPicPr>
          <p:cNvPr id="14" name="Image 12"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5681214" y="12858403"/>
            <a:ext cx="2177218" cy="857597"/>
          </a:xfrm>
          <a:prstGeom prst="rect">
            <a:avLst/>
          </a:prstGeom>
        </p:spPr>
      </p:pic>
      <p:pic>
        <p:nvPicPr>
          <p:cNvPr id="15" name="Image 13"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5328785" y="12644909"/>
            <a:ext cx="2185963" cy="1071091"/>
          </a:xfrm>
          <a:prstGeom prst="rect">
            <a:avLst/>
          </a:prstGeom>
        </p:spPr>
      </p:pic>
      <p:sp>
        <p:nvSpPr>
          <p:cNvPr id="16" name="Shape 0"/>
          <p:cNvSpPr/>
          <p:nvPr/>
        </p:nvSpPr>
        <p:spPr>
          <a:xfrm>
            <a:off x="23370921" y="8483600"/>
            <a:ext cx="1016127" cy="3200400"/>
          </a:xfrm>
          <a:prstGeom prst="rect">
            <a:avLst/>
          </a:prstGeom>
          <a:noFill/>
          <a:ln/>
        </p:spPr>
      </p:sp>
      <p:pic>
        <p:nvPicPr>
          <p:cNvPr id="17" name="Image 14" descr=" ">    </p:cNvPr>
          <p:cNvPicPr>
            <a:picLocks noChangeAspect="1"/>
          </p:cNvPicPr>
          <p:nvPr/>
        </p:nvPicPr>
        <p:blipFill>
          <a:blip r:embed="rId29"/>
          <a:stretch>
            <a:fillRect/>
          </a:stretch>
        </p:blipFill>
        <p:spPr>
          <a:xfrm>
            <a:off x="23523340" y="8788400"/>
            <a:ext cx="711289" cy="2590800"/>
          </a:xfrm>
          <a:prstGeom prst="rect">
            <a:avLst/>
          </a:prstGeom>
        </p:spPr>
      </p:pic>
      <p:sp>
        <p:nvSpPr>
          <p:cNvPr id="18" name="Text 1"/>
          <p:cNvSpPr/>
          <p:nvPr/>
        </p:nvSpPr>
        <p:spPr>
          <a:xfrm>
            <a:off x="9056232" y="6705600"/>
            <a:ext cx="12456023" cy="36914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19" name="Text 2"/>
          <p:cNvSpPr/>
          <p:nvPr/>
        </p:nvSpPr>
        <p:spPr>
          <a:xfrm>
            <a:off x="9043530" y="4711700"/>
            <a:ext cx="12100379"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atrick Hand Regular" pitchFamily="34" charset="0"/>
                <a:ea typeface="Patrick Hand Regular" pitchFamily="34" charset="-122"/>
                <a:cs typeface="Patrick Hand Regular" pitchFamily="34" charset="-120"/>
              </a:rPr>
              <a:t>Thank you for choosing EaTemp</a:t>
            </a:r>
            <a:endParaRPr lang="en-US" sz="8000" dirty="0"/>
          </a:p>
        </p:txBody>
      </p:sp>
      <p:sp>
        <p:nvSpPr>
          <p:cNvPr id="20" name="Text 3"/>
          <p:cNvSpPr/>
          <p:nvPr/>
        </p:nvSpPr>
        <p:spPr>
          <a:xfrm rot="16200000">
            <a:off x="22204468" y="6294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30"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21" name="Image 15"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295562" y="584200"/>
            <a:ext cx="6858857" cy="12954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52757" y="257163"/>
            <a:ext cx="1674147" cy="1639041"/>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4576662" cy="1778989"/>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656207" y="0"/>
            <a:ext cx="2730841" cy="407840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0718800"/>
            <a:ext cx="4117590" cy="299616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48669" y="11875083"/>
            <a:ext cx="1946838" cy="1313973"/>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841" y="3625828"/>
            <a:ext cx="1325297" cy="2650889"/>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1163" y="8659487"/>
            <a:ext cx="891293" cy="972889"/>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70320" y="2870200"/>
            <a:ext cx="520743" cy="589948"/>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050421" y="12585700"/>
            <a:ext cx="568300" cy="643145"/>
          </a:xfrm>
          <a:prstGeom prst="rect">
            <a:avLst/>
          </a:prstGeom>
        </p:spPr>
      </p:pic>
      <p:pic>
        <p:nvPicPr>
          <p:cNvPr id="1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6407238" y="12715373"/>
            <a:ext cx="2998173" cy="1000627"/>
          </a:xfrm>
          <a:prstGeom prst="rect">
            <a:avLst/>
          </a:prstGeom>
        </p:spPr>
      </p:pic>
      <p:pic>
        <p:nvPicPr>
          <p:cNvPr id="12"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2024553" y="11112500"/>
            <a:ext cx="2018786" cy="2345944"/>
          </a:xfrm>
          <a:prstGeom prst="rect">
            <a:avLst/>
          </a:prstGeom>
        </p:spPr>
      </p:pic>
      <p:pic>
        <p:nvPicPr>
          <p:cNvPr id="13"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3380466" y="7197741"/>
            <a:ext cx="1006582" cy="2404895"/>
          </a:xfrm>
          <a:prstGeom prst="rect">
            <a:avLst/>
          </a:prstGeom>
        </p:spPr>
      </p:pic>
      <p:pic>
        <p:nvPicPr>
          <p:cNvPr id="14" name="Image 12" descr=" ">    </p:cNvPr>
          <p:cNvPicPr>
            <a:picLocks noChangeAspect="1"/>
          </p:cNvPicPr>
          <p:nvPr/>
        </p:nvPicPr>
        <p:blipFill>
          <a:blip r:embed="rId25"/>
          <a:stretch>
            <a:fillRect/>
          </a:stretch>
        </p:blipFill>
        <p:spPr>
          <a:xfrm>
            <a:off x="21186248" y="12674600"/>
            <a:ext cx="3200800" cy="1016000"/>
          </a:xfrm>
          <a:prstGeom prst="rect">
            <a:avLst/>
          </a:prstGeom>
        </p:spPr>
      </p:pic>
      <p:sp>
        <p:nvSpPr>
          <p:cNvPr id="15" name="Text 0"/>
          <p:cNvSpPr/>
          <p:nvPr/>
        </p:nvSpPr>
        <p:spPr>
          <a:xfrm rot="21600000">
            <a:off x="1487331" y="4672736"/>
            <a:ext cx="7705630" cy="49360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Patrick Hand Regular" pitchFamily="34" charset="0"/>
                <a:ea typeface="Patrick Hand Regular" pitchFamily="34" charset="-122"/>
                <a:cs typeface="Patrick Hand Regular" pitchFamily="34" charset="-120"/>
              </a:rPr>
              <a:t>Table of Contents</a:t>
            </a:r>
            <a:endParaRPr lang="en-US" sz="12800" dirty="0"/>
          </a:p>
        </p:txBody>
      </p:sp>
      <p:sp>
        <p:nvSpPr>
          <p:cNvPr id="16" name="Shape 1"/>
          <p:cNvSpPr/>
          <p:nvPr/>
        </p:nvSpPr>
        <p:spPr>
          <a:xfrm>
            <a:off x="10300987" y="1638300"/>
            <a:ext cx="7760670" cy="1625600"/>
          </a:xfrm>
          <a:prstGeom prst="rect">
            <a:avLst/>
          </a:prstGeom>
          <a:noFill/>
          <a:ln/>
        </p:spPr>
      </p:sp>
      <p:pic>
        <p:nvPicPr>
          <p:cNvPr id="17" name="Image 13" descr=" ">    </p:cNvPr>
          <p:cNvPicPr>
            <a:picLocks noChangeAspect="1"/>
          </p:cNvPicPr>
          <p:nvPr/>
        </p:nvPicPr>
        <p:blipFill>
          <a:blip r:embed="rId26"/>
          <a:stretch>
            <a:fillRect/>
          </a:stretch>
        </p:blipFill>
        <p:spPr>
          <a:xfrm>
            <a:off x="10300987" y="1638300"/>
            <a:ext cx="1625803" cy="1625600"/>
          </a:xfrm>
          <a:prstGeom prst="rect">
            <a:avLst/>
          </a:prstGeom>
        </p:spPr>
      </p:pic>
      <p:sp>
        <p:nvSpPr>
          <p:cNvPr id="18" name="Shape 2"/>
          <p:cNvSpPr/>
          <p:nvPr/>
        </p:nvSpPr>
        <p:spPr>
          <a:xfrm>
            <a:off x="10300987" y="1638300"/>
            <a:ext cx="1625803" cy="1625600"/>
          </a:xfrm>
          <a:prstGeom prst="roundRect">
            <a:avLst>
              <a:gd name="adj" fmla="val 781313"/>
            </a:avLst>
          </a:prstGeom>
          <a:noFill/>
          <a:ln w="12700">
            <a:solidFill>
              <a:srgbClr val="000000"/>
            </a:solidFill>
            <a:prstDash val="solid"/>
          </a:ln>
        </p:spPr>
      </p:sp>
      <p:sp>
        <p:nvSpPr>
          <p:cNvPr id="19" name="Text 3"/>
          <p:cNvSpPr/>
          <p:nvPr/>
        </p:nvSpPr>
        <p:spPr>
          <a:xfrm>
            <a:off x="10764595" y="1936750"/>
            <a:ext cx="698587" cy="10287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Patrick Hand Regular" pitchFamily="34" charset="0"/>
                <a:ea typeface="Patrick Hand Regular" pitchFamily="34" charset="-122"/>
                <a:cs typeface="Patrick Hand Regular" pitchFamily="34" charset="-120"/>
              </a:rPr>
              <a:t>01</a:t>
            </a:r>
            <a:endParaRPr lang="en-US" sz="4800" dirty="0"/>
          </a:p>
        </p:txBody>
      </p:sp>
      <p:sp>
        <p:nvSpPr>
          <p:cNvPr id="20" name="Shape 4"/>
          <p:cNvSpPr/>
          <p:nvPr/>
        </p:nvSpPr>
        <p:spPr>
          <a:xfrm>
            <a:off x="12130016" y="1682750"/>
            <a:ext cx="5931641" cy="1536700"/>
          </a:xfrm>
          <a:prstGeom prst="rect">
            <a:avLst/>
          </a:prstGeom>
          <a:noFill/>
          <a:ln/>
        </p:spPr>
      </p:sp>
      <p:sp>
        <p:nvSpPr>
          <p:cNvPr id="21" name="Text 5"/>
          <p:cNvSpPr/>
          <p:nvPr/>
        </p:nvSpPr>
        <p:spPr>
          <a:xfrm>
            <a:off x="12130016" y="1682750"/>
            <a:ext cx="6134867"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Introduction</a:t>
            </a:r>
            <a:endParaRPr lang="en-US" sz="4800" dirty="0"/>
          </a:p>
        </p:txBody>
      </p:sp>
      <p:sp>
        <p:nvSpPr>
          <p:cNvPr id="22" name="Text 6"/>
          <p:cNvSpPr/>
          <p:nvPr/>
        </p:nvSpPr>
        <p:spPr>
          <a:xfrm>
            <a:off x="12130016" y="260985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23" name="Shape 7"/>
          <p:cNvSpPr/>
          <p:nvPr/>
        </p:nvSpPr>
        <p:spPr>
          <a:xfrm>
            <a:off x="10300987" y="4356100"/>
            <a:ext cx="7760670" cy="1625600"/>
          </a:xfrm>
          <a:prstGeom prst="rect">
            <a:avLst/>
          </a:prstGeom>
          <a:noFill/>
          <a:ln/>
        </p:spPr>
      </p:sp>
      <p:pic>
        <p:nvPicPr>
          <p:cNvPr id="24" name="Image 14" descr=" ">    </p:cNvPr>
          <p:cNvPicPr>
            <a:picLocks noChangeAspect="1"/>
          </p:cNvPicPr>
          <p:nvPr/>
        </p:nvPicPr>
        <p:blipFill>
          <a:blip r:embed="rId27"/>
          <a:stretch>
            <a:fillRect/>
          </a:stretch>
        </p:blipFill>
        <p:spPr>
          <a:xfrm>
            <a:off x="10300987" y="4356100"/>
            <a:ext cx="1625803" cy="1625600"/>
          </a:xfrm>
          <a:prstGeom prst="rect">
            <a:avLst/>
          </a:prstGeom>
        </p:spPr>
      </p:pic>
      <p:sp>
        <p:nvSpPr>
          <p:cNvPr id="25" name="Shape 8"/>
          <p:cNvSpPr/>
          <p:nvPr/>
        </p:nvSpPr>
        <p:spPr>
          <a:xfrm>
            <a:off x="10300987" y="4356100"/>
            <a:ext cx="1625803" cy="1625600"/>
          </a:xfrm>
          <a:prstGeom prst="roundRect">
            <a:avLst>
              <a:gd name="adj" fmla="val 781313"/>
            </a:avLst>
          </a:prstGeom>
          <a:noFill/>
          <a:ln w="12700">
            <a:solidFill>
              <a:srgbClr val="000000"/>
            </a:solidFill>
            <a:prstDash val="solid"/>
          </a:ln>
        </p:spPr>
      </p:sp>
      <p:sp>
        <p:nvSpPr>
          <p:cNvPr id="26" name="Text 9"/>
          <p:cNvSpPr/>
          <p:nvPr/>
        </p:nvSpPr>
        <p:spPr>
          <a:xfrm>
            <a:off x="10732841" y="4654550"/>
            <a:ext cx="762095" cy="10287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Patrick Hand Regular" pitchFamily="34" charset="0"/>
                <a:ea typeface="Patrick Hand Regular" pitchFamily="34" charset="-122"/>
                <a:cs typeface="Patrick Hand Regular" pitchFamily="34" charset="-120"/>
              </a:rPr>
              <a:t>02</a:t>
            </a:r>
            <a:endParaRPr lang="en-US" sz="4800" dirty="0"/>
          </a:p>
        </p:txBody>
      </p:sp>
      <p:sp>
        <p:nvSpPr>
          <p:cNvPr id="27" name="Shape 10"/>
          <p:cNvSpPr/>
          <p:nvPr/>
        </p:nvSpPr>
        <p:spPr>
          <a:xfrm>
            <a:off x="12130016" y="4400550"/>
            <a:ext cx="5931641" cy="1536700"/>
          </a:xfrm>
          <a:prstGeom prst="rect">
            <a:avLst/>
          </a:prstGeom>
          <a:noFill/>
          <a:ln/>
        </p:spPr>
      </p:sp>
      <p:sp>
        <p:nvSpPr>
          <p:cNvPr id="28" name="Text 11"/>
          <p:cNvSpPr/>
          <p:nvPr/>
        </p:nvSpPr>
        <p:spPr>
          <a:xfrm>
            <a:off x="12130016" y="4400550"/>
            <a:ext cx="6134867"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Encounters</a:t>
            </a:r>
            <a:endParaRPr lang="en-US" sz="4800" dirty="0"/>
          </a:p>
        </p:txBody>
      </p:sp>
      <p:sp>
        <p:nvSpPr>
          <p:cNvPr id="29" name="Text 12"/>
          <p:cNvSpPr/>
          <p:nvPr/>
        </p:nvSpPr>
        <p:spPr>
          <a:xfrm>
            <a:off x="12130016" y="532765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30" name="Shape 13"/>
          <p:cNvSpPr/>
          <p:nvPr/>
        </p:nvSpPr>
        <p:spPr>
          <a:xfrm>
            <a:off x="10300987" y="7073900"/>
            <a:ext cx="7760670" cy="1625600"/>
          </a:xfrm>
          <a:prstGeom prst="rect">
            <a:avLst/>
          </a:prstGeom>
          <a:noFill/>
          <a:ln/>
        </p:spPr>
      </p:sp>
      <p:pic>
        <p:nvPicPr>
          <p:cNvPr id="31" name="Image 15" descr=" ">    </p:cNvPr>
          <p:cNvPicPr>
            <a:picLocks noChangeAspect="1"/>
          </p:cNvPicPr>
          <p:nvPr/>
        </p:nvPicPr>
        <p:blipFill>
          <a:blip r:embed="rId28"/>
          <a:stretch>
            <a:fillRect/>
          </a:stretch>
        </p:blipFill>
        <p:spPr>
          <a:xfrm>
            <a:off x="10300987" y="7073900"/>
            <a:ext cx="1625803" cy="1625600"/>
          </a:xfrm>
          <a:prstGeom prst="rect">
            <a:avLst/>
          </a:prstGeom>
        </p:spPr>
      </p:pic>
      <p:sp>
        <p:nvSpPr>
          <p:cNvPr id="32" name="Shape 14"/>
          <p:cNvSpPr/>
          <p:nvPr/>
        </p:nvSpPr>
        <p:spPr>
          <a:xfrm>
            <a:off x="10300987" y="7073900"/>
            <a:ext cx="1625803" cy="1625600"/>
          </a:xfrm>
          <a:prstGeom prst="roundRect">
            <a:avLst>
              <a:gd name="adj" fmla="val 781313"/>
            </a:avLst>
          </a:prstGeom>
          <a:noFill/>
          <a:ln w="12700">
            <a:solidFill>
              <a:srgbClr val="000000"/>
            </a:solidFill>
            <a:prstDash val="solid"/>
          </a:ln>
        </p:spPr>
      </p:sp>
      <p:sp>
        <p:nvSpPr>
          <p:cNvPr id="33" name="Text 15"/>
          <p:cNvSpPr/>
          <p:nvPr/>
        </p:nvSpPr>
        <p:spPr>
          <a:xfrm>
            <a:off x="10732841" y="7372350"/>
            <a:ext cx="762095" cy="10287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Patrick Hand Regular" pitchFamily="34" charset="0"/>
                <a:ea typeface="Patrick Hand Regular" pitchFamily="34" charset="-122"/>
                <a:cs typeface="Patrick Hand Regular" pitchFamily="34" charset="-120"/>
              </a:rPr>
              <a:t>03</a:t>
            </a:r>
            <a:endParaRPr lang="en-US" sz="4800" dirty="0"/>
          </a:p>
        </p:txBody>
      </p:sp>
      <p:sp>
        <p:nvSpPr>
          <p:cNvPr id="34" name="Shape 16"/>
          <p:cNvSpPr/>
          <p:nvPr/>
        </p:nvSpPr>
        <p:spPr>
          <a:xfrm>
            <a:off x="12130016" y="7118350"/>
            <a:ext cx="5931641" cy="1536700"/>
          </a:xfrm>
          <a:prstGeom prst="rect">
            <a:avLst/>
          </a:prstGeom>
          <a:noFill/>
          <a:ln/>
        </p:spPr>
      </p:sp>
      <p:sp>
        <p:nvSpPr>
          <p:cNvPr id="35" name="Text 17"/>
          <p:cNvSpPr/>
          <p:nvPr/>
        </p:nvSpPr>
        <p:spPr>
          <a:xfrm>
            <a:off x="12130016" y="7118350"/>
            <a:ext cx="6134867"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Wonders</a:t>
            </a:r>
            <a:endParaRPr lang="en-US" sz="4800" dirty="0"/>
          </a:p>
        </p:txBody>
      </p:sp>
      <p:sp>
        <p:nvSpPr>
          <p:cNvPr id="36" name="Text 18"/>
          <p:cNvSpPr/>
          <p:nvPr/>
        </p:nvSpPr>
        <p:spPr>
          <a:xfrm>
            <a:off x="12130016" y="804545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37" name="Shape 19"/>
          <p:cNvSpPr/>
          <p:nvPr/>
        </p:nvSpPr>
        <p:spPr>
          <a:xfrm>
            <a:off x="10300987" y="9791700"/>
            <a:ext cx="7760670" cy="1625600"/>
          </a:xfrm>
          <a:prstGeom prst="rect">
            <a:avLst/>
          </a:prstGeom>
          <a:noFill/>
          <a:ln/>
        </p:spPr>
      </p:sp>
      <p:pic>
        <p:nvPicPr>
          <p:cNvPr id="38" name="Image 16" descr=" ">    </p:cNvPr>
          <p:cNvPicPr>
            <a:picLocks noChangeAspect="1"/>
          </p:cNvPicPr>
          <p:nvPr/>
        </p:nvPicPr>
        <p:blipFill>
          <a:blip r:embed="rId29"/>
          <a:stretch>
            <a:fillRect/>
          </a:stretch>
        </p:blipFill>
        <p:spPr>
          <a:xfrm>
            <a:off x="10300987" y="9791700"/>
            <a:ext cx="1625803" cy="1625600"/>
          </a:xfrm>
          <a:prstGeom prst="rect">
            <a:avLst/>
          </a:prstGeom>
        </p:spPr>
      </p:pic>
      <p:sp>
        <p:nvSpPr>
          <p:cNvPr id="39" name="Shape 20"/>
          <p:cNvSpPr/>
          <p:nvPr/>
        </p:nvSpPr>
        <p:spPr>
          <a:xfrm>
            <a:off x="10300987" y="9791700"/>
            <a:ext cx="1625803" cy="1625600"/>
          </a:xfrm>
          <a:prstGeom prst="roundRect">
            <a:avLst>
              <a:gd name="adj" fmla="val 781313"/>
            </a:avLst>
          </a:prstGeom>
          <a:noFill/>
          <a:ln w="12700">
            <a:solidFill>
              <a:srgbClr val="000000"/>
            </a:solidFill>
            <a:prstDash val="solid"/>
          </a:ln>
        </p:spPr>
      </p:sp>
      <p:sp>
        <p:nvSpPr>
          <p:cNvPr id="40" name="Text 21"/>
          <p:cNvSpPr/>
          <p:nvPr/>
        </p:nvSpPr>
        <p:spPr>
          <a:xfrm>
            <a:off x="10758245" y="10090150"/>
            <a:ext cx="711289" cy="1028700"/>
          </a:xfrm>
          <a:prstGeom prst="rect">
            <a:avLst/>
          </a:prstGeom>
          <a:noFill/>
          <a:ln/>
        </p:spPr>
        <p:txBody>
          <a:bodyPr wrap="square" lIns="0" tIns="0" rIns="0" bIns="0" rtlCol="0" anchor="ctr"/>
          <a:lstStyle/>
          <a:p>
            <a:pPr algn="ctr" indent="0" marL="0">
              <a:buNone/>
            </a:pPr>
            <a:r>
              <a:rPr lang="en-US" sz="4800" dirty="0">
                <a:solidFill>
                  <a:srgbClr val="000000">
                    <a:alpha val="100000"/>
                  </a:srgbClr>
                </a:solidFill>
                <a:latin typeface="Patrick Hand Regular" pitchFamily="34" charset="0"/>
                <a:ea typeface="Patrick Hand Regular" pitchFamily="34" charset="-122"/>
                <a:cs typeface="Patrick Hand Regular" pitchFamily="34" charset="-120"/>
              </a:rPr>
              <a:t>04</a:t>
            </a:r>
            <a:endParaRPr lang="en-US" sz="4800" dirty="0"/>
          </a:p>
        </p:txBody>
      </p:sp>
      <p:sp>
        <p:nvSpPr>
          <p:cNvPr id="41" name="Shape 22"/>
          <p:cNvSpPr/>
          <p:nvPr/>
        </p:nvSpPr>
        <p:spPr>
          <a:xfrm>
            <a:off x="12130016" y="9836150"/>
            <a:ext cx="5931641" cy="1536700"/>
          </a:xfrm>
          <a:prstGeom prst="rect">
            <a:avLst/>
          </a:prstGeom>
          <a:noFill/>
          <a:ln/>
        </p:spPr>
      </p:sp>
      <p:sp>
        <p:nvSpPr>
          <p:cNvPr id="42" name="Text 23"/>
          <p:cNvSpPr/>
          <p:nvPr/>
        </p:nvSpPr>
        <p:spPr>
          <a:xfrm>
            <a:off x="12130016" y="9836150"/>
            <a:ext cx="6134867"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Magic</a:t>
            </a:r>
            <a:endParaRPr lang="en-US" sz="4800" dirty="0"/>
          </a:p>
        </p:txBody>
      </p:sp>
      <p:sp>
        <p:nvSpPr>
          <p:cNvPr id="43" name="Text 24"/>
          <p:cNvSpPr/>
          <p:nvPr/>
        </p:nvSpPr>
        <p:spPr>
          <a:xfrm>
            <a:off x="12130016" y="10763250"/>
            <a:ext cx="6067125"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44" name="Shape 25"/>
          <p:cNvSpPr/>
          <p:nvPr/>
        </p:nvSpPr>
        <p:spPr>
          <a:xfrm>
            <a:off x="10300987" y="3810000"/>
            <a:ext cx="9322965" cy="0"/>
          </a:xfrm>
          <a:prstGeom prst="rect">
            <a:avLst/>
          </a:prstGeom>
          <a:noFill/>
          <a:ln/>
        </p:spPr>
      </p:sp>
      <p:pic>
        <p:nvPicPr>
          <p:cNvPr id="45" name="Image 17"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0300987" y="3771900"/>
            <a:ext cx="9322965" cy="38100"/>
          </a:xfrm>
          <a:prstGeom prst="rect">
            <a:avLst/>
          </a:prstGeom>
        </p:spPr>
      </p:pic>
      <p:sp>
        <p:nvSpPr>
          <p:cNvPr id="46" name="Shape 26"/>
          <p:cNvSpPr/>
          <p:nvPr/>
        </p:nvSpPr>
        <p:spPr>
          <a:xfrm>
            <a:off x="10300987" y="6527800"/>
            <a:ext cx="9322965" cy="0"/>
          </a:xfrm>
          <a:prstGeom prst="rect">
            <a:avLst/>
          </a:prstGeom>
          <a:noFill/>
          <a:ln/>
        </p:spPr>
      </p:sp>
      <p:pic>
        <p:nvPicPr>
          <p:cNvPr id="47" name="Image 18"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0300987" y="6489700"/>
            <a:ext cx="9322965" cy="38100"/>
          </a:xfrm>
          <a:prstGeom prst="rect">
            <a:avLst/>
          </a:prstGeom>
        </p:spPr>
      </p:pic>
      <p:sp>
        <p:nvSpPr>
          <p:cNvPr id="48" name="Shape 27"/>
          <p:cNvSpPr/>
          <p:nvPr/>
        </p:nvSpPr>
        <p:spPr>
          <a:xfrm>
            <a:off x="10300987" y="9245600"/>
            <a:ext cx="9322965" cy="0"/>
          </a:xfrm>
          <a:prstGeom prst="rect">
            <a:avLst/>
          </a:prstGeom>
          <a:noFill/>
          <a:ln/>
        </p:spPr>
      </p:sp>
      <p:pic>
        <p:nvPicPr>
          <p:cNvPr id="49" name="Image 19"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0300987" y="9207500"/>
            <a:ext cx="9322965" cy="381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7388473" y="6642100"/>
            <a:ext cx="6995995" cy="706885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7795944" cy="5318485"/>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 y="0"/>
            <a:ext cx="1749351" cy="2970507"/>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98350" y="11290300"/>
            <a:ext cx="3426396" cy="24257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227778" y="8496300"/>
            <a:ext cx="2159270" cy="521970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1289" y="12458700"/>
            <a:ext cx="1137059" cy="824954"/>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1592699" y="12319000"/>
            <a:ext cx="1278348" cy="1094370"/>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2227778" y="495300"/>
            <a:ext cx="2159270" cy="1007399"/>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03224" y="3225800"/>
            <a:ext cx="1933800" cy="2094477"/>
          </a:xfrm>
          <a:prstGeom prst="rect">
            <a:avLst/>
          </a:prstGeom>
        </p:spPr>
      </p:pic>
      <p:sp>
        <p:nvSpPr>
          <p:cNvPr id="11" name="Shape 0"/>
          <p:cNvSpPr/>
          <p:nvPr/>
        </p:nvSpPr>
        <p:spPr>
          <a:xfrm>
            <a:off x="23370921" y="10515600"/>
            <a:ext cx="1016127" cy="3200400"/>
          </a:xfrm>
          <a:prstGeom prst="rect">
            <a:avLst/>
          </a:prstGeom>
          <a:noFill/>
          <a:ln/>
        </p:spPr>
      </p:sp>
      <p:pic>
        <p:nvPicPr>
          <p:cNvPr id="12" name="Image 9" descr=" ">    </p:cNvPr>
          <p:cNvPicPr>
            <a:picLocks noChangeAspect="1"/>
          </p:cNvPicPr>
          <p:nvPr/>
        </p:nvPicPr>
        <p:blipFill>
          <a:blip r:embed="rId19"/>
          <a:stretch>
            <a:fillRect/>
          </a:stretch>
        </p:blipFill>
        <p:spPr>
          <a:xfrm>
            <a:off x="23523340" y="10820400"/>
            <a:ext cx="711289" cy="2590800"/>
          </a:xfrm>
          <a:prstGeom prst="rect">
            <a:avLst/>
          </a:prstGeom>
        </p:spPr>
      </p:pic>
      <p:sp>
        <p:nvSpPr>
          <p:cNvPr id="13" name="Text 1"/>
          <p:cNvSpPr/>
          <p:nvPr/>
        </p:nvSpPr>
        <p:spPr>
          <a:xfrm>
            <a:off x="2959470" y="2603500"/>
            <a:ext cx="11909855" cy="17102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Patrick Hand Regular" pitchFamily="34" charset="0"/>
                <a:ea typeface="Patrick Hand Regular" pitchFamily="34" charset="-122"/>
                <a:cs typeface="Patrick Hand Regular" pitchFamily="34" charset="-120"/>
              </a:rPr>
              <a:t>The Realm of the Extraordinary</a:t>
            </a:r>
            <a:endParaRPr lang="en-US" sz="8000" dirty="0"/>
          </a:p>
        </p:txBody>
      </p:sp>
      <p:sp>
        <p:nvSpPr>
          <p:cNvPr id="14" name="Text 2"/>
          <p:cNvSpPr/>
          <p:nvPr/>
        </p:nvSpPr>
        <p:spPr>
          <a:xfrm>
            <a:off x="2959470" y="51435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5" name="Text 3"/>
          <p:cNvSpPr/>
          <p:nvPr/>
        </p:nvSpPr>
        <p:spPr>
          <a:xfrm>
            <a:off x="12701588" y="51435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56" y="0"/>
            <a:ext cx="11164240" cy="7312006"/>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22151" y="6400800"/>
            <a:ext cx="11164897" cy="731200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29065" y="6096000"/>
            <a:ext cx="3302338" cy="6147315"/>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21964" y="0"/>
            <a:ext cx="2065084" cy="1393317"/>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1747" y="698500"/>
            <a:ext cx="1794256" cy="2684134"/>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49550" y="11366500"/>
            <a:ext cx="1976454" cy="1758900"/>
          </a:xfrm>
          <a:prstGeom prst="rect">
            <a:avLst/>
          </a:prstGeom>
        </p:spPr>
      </p:pic>
      <p:sp>
        <p:nvSpPr>
          <p:cNvPr id="8" name="Shape 0"/>
          <p:cNvSpPr/>
          <p:nvPr/>
        </p:nvSpPr>
        <p:spPr>
          <a:xfrm>
            <a:off x="23370921" y="10515600"/>
            <a:ext cx="1016127" cy="3200400"/>
          </a:xfrm>
          <a:prstGeom prst="rect">
            <a:avLst/>
          </a:prstGeom>
          <a:noFill/>
          <a:ln/>
        </p:spPr>
      </p:sp>
      <p:pic>
        <p:nvPicPr>
          <p:cNvPr id="9"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0" name="Shape 1"/>
          <p:cNvSpPr/>
          <p:nvPr/>
        </p:nvSpPr>
        <p:spPr>
          <a:xfrm>
            <a:off x="5118740" y="1612900"/>
            <a:ext cx="7874984" cy="4787900"/>
          </a:xfrm>
          <a:prstGeom prst="rect">
            <a:avLst/>
          </a:prstGeom>
          <a:noFill/>
          <a:ln/>
        </p:spPr>
      </p:sp>
      <p:pic>
        <p:nvPicPr>
          <p:cNvPr id="1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118740" y="1612900"/>
            <a:ext cx="477181" cy="1016000"/>
          </a:xfrm>
          <a:prstGeom prst="rect">
            <a:avLst/>
          </a:prstGeom>
        </p:spPr>
      </p:pic>
      <p:sp>
        <p:nvSpPr>
          <p:cNvPr id="12" name="Shape 2"/>
          <p:cNvSpPr/>
          <p:nvPr/>
        </p:nvSpPr>
        <p:spPr>
          <a:xfrm>
            <a:off x="5118740" y="2933700"/>
            <a:ext cx="7874984" cy="3467100"/>
          </a:xfrm>
          <a:prstGeom prst="rect">
            <a:avLst/>
          </a:prstGeom>
          <a:noFill/>
          <a:ln/>
        </p:spPr>
      </p:sp>
      <p:sp>
        <p:nvSpPr>
          <p:cNvPr id="13" name="Text 3"/>
          <p:cNvSpPr/>
          <p:nvPr/>
        </p:nvSpPr>
        <p:spPr>
          <a:xfrm>
            <a:off x="5118740" y="2933700"/>
            <a:ext cx="8078210"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Unicorn Sightings</a:t>
            </a:r>
            <a:endParaRPr lang="en-US" sz="4800" dirty="0"/>
          </a:p>
        </p:txBody>
      </p:sp>
      <p:sp>
        <p:nvSpPr>
          <p:cNvPr id="14" name="Text 4"/>
          <p:cNvSpPr/>
          <p:nvPr/>
        </p:nvSpPr>
        <p:spPr>
          <a:xfrm>
            <a:off x="5118740" y="39624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5" name="Shape 5"/>
          <p:cNvSpPr/>
          <p:nvPr/>
        </p:nvSpPr>
        <p:spPr>
          <a:xfrm>
            <a:off x="1892537" y="7023100"/>
            <a:ext cx="7874984" cy="4787905"/>
          </a:xfrm>
          <a:prstGeom prst="rect">
            <a:avLst/>
          </a:prstGeom>
          <a:noFill/>
          <a:ln/>
        </p:spPr>
      </p:sp>
      <p:pic>
        <p:nvPicPr>
          <p:cNvPr id="16"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92537" y="7023100"/>
            <a:ext cx="1253779" cy="1016006"/>
          </a:xfrm>
          <a:prstGeom prst="rect">
            <a:avLst/>
          </a:prstGeom>
        </p:spPr>
      </p:pic>
      <p:sp>
        <p:nvSpPr>
          <p:cNvPr id="17" name="Shape 6"/>
          <p:cNvSpPr/>
          <p:nvPr/>
        </p:nvSpPr>
        <p:spPr>
          <a:xfrm>
            <a:off x="1892537" y="8343906"/>
            <a:ext cx="7874984" cy="3467100"/>
          </a:xfrm>
          <a:prstGeom prst="rect">
            <a:avLst/>
          </a:prstGeom>
          <a:noFill/>
          <a:ln/>
        </p:spPr>
      </p:sp>
      <p:sp>
        <p:nvSpPr>
          <p:cNvPr id="18" name="Text 7"/>
          <p:cNvSpPr/>
          <p:nvPr/>
        </p:nvSpPr>
        <p:spPr>
          <a:xfrm>
            <a:off x="1892537" y="8343906"/>
            <a:ext cx="8078210"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Dragon Taming</a:t>
            </a:r>
            <a:endParaRPr lang="en-US" sz="4800" dirty="0"/>
          </a:p>
        </p:txBody>
      </p:sp>
      <p:sp>
        <p:nvSpPr>
          <p:cNvPr id="19" name="Text 8"/>
          <p:cNvSpPr/>
          <p:nvPr/>
        </p:nvSpPr>
        <p:spPr>
          <a:xfrm>
            <a:off x="1892537" y="9372606"/>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pic>
        <p:nvPicPr>
          <p:cNvPr id="20"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67521" y="914400"/>
            <a:ext cx="14111464" cy="122047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52757" y="257163"/>
            <a:ext cx="1674147" cy="1639038"/>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4576662" cy="1778986"/>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656207" y="0"/>
            <a:ext cx="2730841" cy="407841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0718800"/>
            <a:ext cx="4117590" cy="2996164"/>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4841" y="3625825"/>
            <a:ext cx="1325297" cy="2650889"/>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70320" y="2870200"/>
            <a:ext cx="520743" cy="589948"/>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050421" y="12585700"/>
            <a:ext cx="568300" cy="643148"/>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407238" y="12715373"/>
            <a:ext cx="2998173" cy="1000627"/>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2024553" y="11112500"/>
            <a:ext cx="2018786" cy="2345947"/>
          </a:xfrm>
          <a:prstGeom prst="rect">
            <a:avLst/>
          </a:prstGeom>
        </p:spPr>
      </p:pic>
      <p:pic>
        <p:nvPicPr>
          <p:cNvPr id="1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3380466" y="7197744"/>
            <a:ext cx="1006582" cy="2404889"/>
          </a:xfrm>
          <a:prstGeom prst="rect">
            <a:avLst/>
          </a:prstGeom>
        </p:spPr>
      </p:pic>
      <p:sp>
        <p:nvSpPr>
          <p:cNvPr id="12" name="Shape 0"/>
          <p:cNvSpPr/>
          <p:nvPr/>
        </p:nvSpPr>
        <p:spPr>
          <a:xfrm>
            <a:off x="23370921" y="10515600"/>
            <a:ext cx="1016127" cy="3200400"/>
          </a:xfrm>
          <a:prstGeom prst="rect">
            <a:avLst/>
          </a:prstGeom>
          <a:noFill/>
          <a:ln/>
        </p:spPr>
      </p:sp>
      <p:pic>
        <p:nvPicPr>
          <p:cNvPr id="13" name="Image 10" descr=" ">    </p:cNvPr>
          <p:cNvPicPr>
            <a:picLocks noChangeAspect="1"/>
          </p:cNvPicPr>
          <p:nvPr/>
        </p:nvPicPr>
        <p:blipFill>
          <a:blip r:embed="rId21"/>
          <a:stretch>
            <a:fillRect/>
          </a:stretch>
        </p:blipFill>
        <p:spPr>
          <a:xfrm>
            <a:off x="23523340" y="10820400"/>
            <a:ext cx="711289" cy="2590800"/>
          </a:xfrm>
          <a:prstGeom prst="rect">
            <a:avLst/>
          </a:prstGeom>
        </p:spPr>
      </p:pic>
      <p:sp>
        <p:nvSpPr>
          <p:cNvPr id="14" name="Shape 1"/>
          <p:cNvSpPr/>
          <p:nvPr/>
        </p:nvSpPr>
        <p:spPr>
          <a:xfrm>
            <a:off x="800200" y="1181100"/>
            <a:ext cx="7049381" cy="11214100"/>
          </a:xfrm>
          <a:prstGeom prst="rect">
            <a:avLst/>
          </a:prstGeom>
          <a:noFill/>
          <a:ln/>
        </p:spPr>
      </p:sp>
      <p:pic>
        <p:nvPicPr>
          <p:cNvPr id="1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00200" y="1181100"/>
            <a:ext cx="7049381" cy="5295900"/>
          </a:xfrm>
          <a:prstGeom prst="rect">
            <a:avLst/>
          </a:prstGeom>
        </p:spPr>
      </p:pic>
      <p:sp>
        <p:nvSpPr>
          <p:cNvPr id="16" name="Shape 2"/>
          <p:cNvSpPr/>
          <p:nvPr/>
        </p:nvSpPr>
        <p:spPr>
          <a:xfrm>
            <a:off x="2343443" y="7086600"/>
            <a:ext cx="3962895" cy="825500"/>
          </a:xfrm>
          <a:prstGeom prst="rect">
            <a:avLst/>
          </a:prstGeom>
          <a:noFill/>
          <a:ln/>
        </p:spPr>
      </p:sp>
      <p:sp>
        <p:nvSpPr>
          <p:cNvPr id="17" name="Text 3"/>
          <p:cNvSpPr/>
          <p:nvPr/>
        </p:nvSpPr>
        <p:spPr>
          <a:xfrm>
            <a:off x="2343443" y="7086600"/>
            <a:ext cx="4166121"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Unicorn Sightings</a:t>
            </a:r>
            <a:endParaRPr lang="en-US" sz="4800" dirty="0"/>
          </a:p>
        </p:txBody>
      </p:sp>
      <p:sp>
        <p:nvSpPr>
          <p:cNvPr id="18" name="Shape 4"/>
          <p:cNvSpPr/>
          <p:nvPr/>
        </p:nvSpPr>
        <p:spPr>
          <a:xfrm>
            <a:off x="800200" y="8521700"/>
            <a:ext cx="7049381" cy="2438400"/>
          </a:xfrm>
          <a:prstGeom prst="rect">
            <a:avLst/>
          </a:prstGeom>
          <a:noFill/>
          <a:ln/>
        </p:spPr>
      </p:sp>
      <p:sp>
        <p:nvSpPr>
          <p:cNvPr id="19" name="Text 5"/>
          <p:cNvSpPr/>
          <p:nvPr/>
        </p:nvSpPr>
        <p:spPr>
          <a:xfrm>
            <a:off x="732458" y="8521700"/>
            <a:ext cx="7184865" cy="2573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20" name="Shape 6"/>
          <p:cNvSpPr/>
          <p:nvPr/>
        </p:nvSpPr>
        <p:spPr>
          <a:xfrm>
            <a:off x="3880335" y="11569700"/>
            <a:ext cx="889111" cy="825500"/>
          </a:xfrm>
          <a:prstGeom prst="rect">
            <a:avLst/>
          </a:prstGeom>
          <a:noFill/>
          <a:ln/>
        </p:spPr>
      </p:sp>
      <p:sp>
        <p:nvSpPr>
          <p:cNvPr id="21" name="Text 7"/>
          <p:cNvSpPr/>
          <p:nvPr/>
        </p:nvSpPr>
        <p:spPr>
          <a:xfrm>
            <a:off x="3880335" y="11569700"/>
            <a:ext cx="1092337" cy="1028700"/>
          </a:xfrm>
          <a:prstGeom prst="rect">
            <a:avLst/>
          </a:prstGeom>
          <a:noFill/>
          <a:ln/>
        </p:spPr>
        <p:txBody>
          <a:bodyPr wrap="square" lIns="0" tIns="0" rIns="0" bIns="0" rtlCol="0" anchor="t"/>
          <a:lstStyle/>
          <a:p>
            <a:pPr algn="l" indent="0" marL="0">
              <a:buNone/>
            </a:pPr>
            <a:r>
              <a:rPr lang="en-US" sz="4800" dirty="0">
                <a:solidFill>
                  <a:srgbClr val="42556A">
                    <a:alpha val="100000"/>
                  </a:srgbClr>
                </a:solidFill>
                <a:latin typeface="Patrick Hand Regular" pitchFamily="34" charset="0"/>
                <a:ea typeface="Patrick Hand Regular" pitchFamily="34" charset="-122"/>
                <a:cs typeface="Patrick Hand Regular" pitchFamily="34" charset="-120"/>
              </a:rPr>
              <a:t>45%</a:t>
            </a:r>
            <a:endParaRPr lang="en-US" sz="4800" dirty="0"/>
          </a:p>
        </p:txBody>
      </p:sp>
      <p:sp>
        <p:nvSpPr>
          <p:cNvPr id="22" name="Shape 8"/>
          <p:cNvSpPr/>
          <p:nvPr/>
        </p:nvSpPr>
        <p:spPr>
          <a:xfrm>
            <a:off x="16016702" y="1181100"/>
            <a:ext cx="7049381" cy="11214100"/>
          </a:xfrm>
          <a:prstGeom prst="rect">
            <a:avLst/>
          </a:prstGeom>
          <a:noFill/>
          <a:ln/>
        </p:spPr>
      </p:sp>
      <p:pic>
        <p:nvPicPr>
          <p:cNvPr id="23"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6016702" y="1181100"/>
            <a:ext cx="7049381" cy="5295900"/>
          </a:xfrm>
          <a:prstGeom prst="rect">
            <a:avLst/>
          </a:prstGeom>
        </p:spPr>
      </p:pic>
      <p:sp>
        <p:nvSpPr>
          <p:cNvPr id="24" name="Shape 9"/>
          <p:cNvSpPr/>
          <p:nvPr/>
        </p:nvSpPr>
        <p:spPr>
          <a:xfrm>
            <a:off x="17559945" y="7086600"/>
            <a:ext cx="3962895" cy="825500"/>
          </a:xfrm>
          <a:prstGeom prst="rect">
            <a:avLst/>
          </a:prstGeom>
          <a:noFill/>
          <a:ln/>
        </p:spPr>
      </p:sp>
      <p:sp>
        <p:nvSpPr>
          <p:cNvPr id="25" name="Text 10"/>
          <p:cNvSpPr/>
          <p:nvPr/>
        </p:nvSpPr>
        <p:spPr>
          <a:xfrm>
            <a:off x="17559945" y="7086600"/>
            <a:ext cx="4166121"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Unicorn Sightings</a:t>
            </a:r>
            <a:endParaRPr lang="en-US" sz="4800" dirty="0"/>
          </a:p>
        </p:txBody>
      </p:sp>
      <p:sp>
        <p:nvSpPr>
          <p:cNvPr id="26" name="Shape 11"/>
          <p:cNvSpPr/>
          <p:nvPr/>
        </p:nvSpPr>
        <p:spPr>
          <a:xfrm>
            <a:off x="16016702" y="8521700"/>
            <a:ext cx="7049381" cy="2438400"/>
          </a:xfrm>
          <a:prstGeom prst="rect">
            <a:avLst/>
          </a:prstGeom>
          <a:noFill/>
          <a:ln/>
        </p:spPr>
      </p:sp>
      <p:sp>
        <p:nvSpPr>
          <p:cNvPr id="27" name="Text 12"/>
          <p:cNvSpPr/>
          <p:nvPr/>
        </p:nvSpPr>
        <p:spPr>
          <a:xfrm>
            <a:off x="15948960" y="8521700"/>
            <a:ext cx="7184865" cy="2573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28" name="Shape 13"/>
          <p:cNvSpPr/>
          <p:nvPr/>
        </p:nvSpPr>
        <p:spPr>
          <a:xfrm>
            <a:off x="19096837" y="11569700"/>
            <a:ext cx="889111" cy="825500"/>
          </a:xfrm>
          <a:prstGeom prst="rect">
            <a:avLst/>
          </a:prstGeom>
          <a:noFill/>
          <a:ln/>
        </p:spPr>
      </p:sp>
      <p:sp>
        <p:nvSpPr>
          <p:cNvPr id="29" name="Text 14"/>
          <p:cNvSpPr/>
          <p:nvPr/>
        </p:nvSpPr>
        <p:spPr>
          <a:xfrm>
            <a:off x="19096837" y="11569700"/>
            <a:ext cx="1092337" cy="1028700"/>
          </a:xfrm>
          <a:prstGeom prst="rect">
            <a:avLst/>
          </a:prstGeom>
          <a:noFill/>
          <a:ln/>
        </p:spPr>
        <p:txBody>
          <a:bodyPr wrap="square" lIns="0" tIns="0" rIns="0" bIns="0" rtlCol="0" anchor="t"/>
          <a:lstStyle/>
          <a:p>
            <a:pPr algn="l" indent="0" marL="0">
              <a:buNone/>
            </a:pPr>
            <a:r>
              <a:rPr lang="en-US" sz="4800" dirty="0">
                <a:solidFill>
                  <a:srgbClr val="42556A">
                    <a:alpha val="100000"/>
                  </a:srgbClr>
                </a:solidFill>
                <a:latin typeface="Patrick Hand Regular" pitchFamily="34" charset="0"/>
                <a:ea typeface="Patrick Hand Regular" pitchFamily="34" charset="-122"/>
                <a:cs typeface="Patrick Hand Regular" pitchFamily="34" charset="-120"/>
              </a:rPr>
              <a:t>45%</a:t>
            </a:r>
            <a:endParaRPr lang="en-US" sz="4800" dirty="0"/>
          </a:p>
        </p:txBody>
      </p:sp>
      <p:sp>
        <p:nvSpPr>
          <p:cNvPr id="30" name="Shape 15"/>
          <p:cNvSpPr/>
          <p:nvPr/>
        </p:nvSpPr>
        <p:spPr>
          <a:xfrm>
            <a:off x="8408451" y="1181100"/>
            <a:ext cx="7049381" cy="11214100"/>
          </a:xfrm>
          <a:prstGeom prst="rect">
            <a:avLst/>
          </a:prstGeom>
          <a:noFill/>
          <a:ln/>
        </p:spPr>
      </p:sp>
      <p:sp>
        <p:nvSpPr>
          <p:cNvPr id="31" name="Shape 16"/>
          <p:cNvSpPr/>
          <p:nvPr/>
        </p:nvSpPr>
        <p:spPr>
          <a:xfrm>
            <a:off x="10269233" y="1181100"/>
            <a:ext cx="3327816" cy="825500"/>
          </a:xfrm>
          <a:prstGeom prst="rect">
            <a:avLst/>
          </a:prstGeom>
          <a:noFill/>
          <a:ln/>
        </p:spPr>
      </p:sp>
      <p:sp>
        <p:nvSpPr>
          <p:cNvPr id="32" name="Text 17"/>
          <p:cNvSpPr/>
          <p:nvPr/>
        </p:nvSpPr>
        <p:spPr>
          <a:xfrm>
            <a:off x="10269233" y="1181100"/>
            <a:ext cx="3531041" cy="1028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Dragon Taming</a:t>
            </a:r>
            <a:endParaRPr lang="en-US" sz="4800" dirty="0"/>
          </a:p>
        </p:txBody>
      </p:sp>
      <p:sp>
        <p:nvSpPr>
          <p:cNvPr id="33" name="Shape 18"/>
          <p:cNvSpPr/>
          <p:nvPr/>
        </p:nvSpPr>
        <p:spPr>
          <a:xfrm>
            <a:off x="8408451" y="2616200"/>
            <a:ext cx="7049381" cy="2438400"/>
          </a:xfrm>
          <a:prstGeom prst="rect">
            <a:avLst/>
          </a:prstGeom>
          <a:noFill/>
          <a:ln/>
        </p:spPr>
      </p:sp>
      <p:sp>
        <p:nvSpPr>
          <p:cNvPr id="34" name="Text 19"/>
          <p:cNvSpPr/>
          <p:nvPr/>
        </p:nvSpPr>
        <p:spPr>
          <a:xfrm>
            <a:off x="8340709" y="2616200"/>
            <a:ext cx="7184865" cy="2573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35"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408451" y="5664200"/>
            <a:ext cx="7049381" cy="5295900"/>
          </a:xfrm>
          <a:prstGeom prst="rect">
            <a:avLst/>
          </a:prstGeom>
        </p:spPr>
      </p:pic>
      <p:sp>
        <p:nvSpPr>
          <p:cNvPr id="36" name="Shape 20"/>
          <p:cNvSpPr/>
          <p:nvPr/>
        </p:nvSpPr>
        <p:spPr>
          <a:xfrm>
            <a:off x="11463183" y="11569700"/>
            <a:ext cx="939917" cy="825500"/>
          </a:xfrm>
          <a:prstGeom prst="rect">
            <a:avLst/>
          </a:prstGeom>
          <a:noFill/>
          <a:ln/>
        </p:spPr>
      </p:sp>
      <p:sp>
        <p:nvSpPr>
          <p:cNvPr id="37" name="Text 21"/>
          <p:cNvSpPr/>
          <p:nvPr/>
        </p:nvSpPr>
        <p:spPr>
          <a:xfrm>
            <a:off x="11463183" y="11569700"/>
            <a:ext cx="1143143" cy="1028700"/>
          </a:xfrm>
          <a:prstGeom prst="rect">
            <a:avLst/>
          </a:prstGeom>
          <a:noFill/>
          <a:ln/>
        </p:spPr>
        <p:txBody>
          <a:bodyPr wrap="square" lIns="0" tIns="0" rIns="0" bIns="0" rtlCol="0" anchor="t"/>
          <a:lstStyle/>
          <a:p>
            <a:pPr algn="l" indent="0" marL="0">
              <a:buNone/>
            </a:pPr>
            <a:r>
              <a:rPr lang="en-US" sz="4800" dirty="0">
                <a:solidFill>
                  <a:srgbClr val="42556A">
                    <a:alpha val="100000"/>
                  </a:srgbClr>
                </a:solidFill>
                <a:latin typeface="Patrick Hand Regular" pitchFamily="34" charset="0"/>
                <a:ea typeface="Patrick Hand Regular" pitchFamily="34" charset="-122"/>
                <a:cs typeface="Patrick Hand Regular" pitchFamily="34" charset="-120"/>
              </a:rPr>
              <a:t>67%</a:t>
            </a:r>
            <a:endParaRPr lang="en-US" sz="4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7315200"/>
            <a:ext cx="9058074" cy="6400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70146" y="3390900"/>
            <a:ext cx="15546743" cy="8623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54419" y="3987800"/>
            <a:ext cx="14390899" cy="7429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0058" y="7061200"/>
            <a:ext cx="3892472" cy="66548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96371" y="0"/>
            <a:ext cx="5399778" cy="1669548"/>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6184" y="406400"/>
            <a:ext cx="1700667" cy="1799059"/>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9072" y="2209800"/>
            <a:ext cx="1785883" cy="5234155"/>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1760077" y="0"/>
            <a:ext cx="2626971" cy="3589077"/>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057161" y="50800"/>
            <a:ext cx="5491582" cy="1858187"/>
          </a:xfrm>
          <a:prstGeom prst="rect">
            <a:avLst/>
          </a:prstGeom>
        </p:spPr>
      </p:pic>
      <p:pic>
        <p:nvPicPr>
          <p:cNvPr id="1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815717" y="1130300"/>
            <a:ext cx="2446166" cy="2423517"/>
          </a:xfrm>
          <a:prstGeom prst="rect">
            <a:avLst/>
          </a:prstGeom>
        </p:spPr>
      </p:pic>
      <p:pic>
        <p:nvPicPr>
          <p:cNvPr id="12"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3238491" y="7274582"/>
            <a:ext cx="1148557" cy="2416708"/>
          </a:xfrm>
          <a:prstGeom prst="rect">
            <a:avLst/>
          </a:prstGeom>
        </p:spPr>
      </p:pic>
      <p:pic>
        <p:nvPicPr>
          <p:cNvPr id="13"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3234202" y="6637815"/>
            <a:ext cx="1152846" cy="2425266"/>
          </a:xfrm>
          <a:prstGeom prst="rect">
            <a:avLst/>
          </a:prstGeom>
        </p:spPr>
      </p:pic>
      <p:pic>
        <p:nvPicPr>
          <p:cNvPr id="14" name="Image 12"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5681214" y="12858403"/>
            <a:ext cx="2177218" cy="857597"/>
          </a:xfrm>
          <a:prstGeom prst="rect">
            <a:avLst/>
          </a:prstGeom>
        </p:spPr>
      </p:pic>
      <p:pic>
        <p:nvPicPr>
          <p:cNvPr id="15" name="Image 13" descr=" ">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5328785" y="12644909"/>
            <a:ext cx="2185963" cy="1071091"/>
          </a:xfrm>
          <a:prstGeom prst="rect">
            <a:avLst/>
          </a:prstGeom>
        </p:spPr>
      </p:pic>
      <p:sp>
        <p:nvSpPr>
          <p:cNvPr id="16" name="Shape 0"/>
          <p:cNvSpPr/>
          <p:nvPr/>
        </p:nvSpPr>
        <p:spPr>
          <a:xfrm>
            <a:off x="23370921" y="10515600"/>
            <a:ext cx="1016127" cy="3200400"/>
          </a:xfrm>
          <a:prstGeom prst="rect">
            <a:avLst/>
          </a:prstGeom>
          <a:noFill/>
          <a:ln/>
        </p:spPr>
      </p:sp>
      <p:pic>
        <p:nvPicPr>
          <p:cNvPr id="17" name="Image 14" descr=" ">    </p:cNvPr>
          <p:cNvPicPr>
            <a:picLocks noChangeAspect="1"/>
          </p:cNvPicPr>
          <p:nvPr/>
        </p:nvPicPr>
        <p:blipFill>
          <a:blip r:embed="rId29"/>
          <a:stretch>
            <a:fillRect/>
          </a:stretch>
        </p:blipFill>
        <p:spPr>
          <a:xfrm>
            <a:off x="23523340" y="10820400"/>
            <a:ext cx="711289" cy="2590800"/>
          </a:xfrm>
          <a:prstGeom prst="rect">
            <a:avLst/>
          </a:prstGeom>
        </p:spPr>
      </p:pic>
      <p:pic>
        <p:nvPicPr>
          <p:cNvPr id="18"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597975" y="2844800"/>
            <a:ext cx="5966698" cy="4437887"/>
          </a:xfrm>
          <a:prstGeom prst="rect">
            <a:avLst/>
          </a:prstGeom>
        </p:spPr>
      </p:pic>
      <p:sp>
        <p:nvSpPr>
          <p:cNvPr id="19" name="Shape 1"/>
          <p:cNvSpPr/>
          <p:nvPr/>
        </p:nvSpPr>
        <p:spPr>
          <a:xfrm>
            <a:off x="9780222" y="5461000"/>
            <a:ext cx="11558445" cy="5054600"/>
          </a:xfrm>
          <a:prstGeom prst="rect">
            <a:avLst/>
          </a:prstGeom>
          <a:noFill/>
          <a:ln/>
        </p:spPr>
      </p:sp>
      <p:sp>
        <p:nvSpPr>
          <p:cNvPr id="20" name="Text 2"/>
          <p:cNvSpPr/>
          <p:nvPr/>
        </p:nvSpPr>
        <p:spPr>
          <a:xfrm>
            <a:off x="9780222" y="5461000"/>
            <a:ext cx="11761670" cy="43307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21" name="Text 3"/>
          <p:cNvSpPr/>
          <p:nvPr/>
        </p:nvSpPr>
        <p:spPr>
          <a:xfrm>
            <a:off x="18290286" y="9893300"/>
            <a:ext cx="3200800"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Patrick Hand Regular" pitchFamily="34" charset="0"/>
                <a:ea typeface="Patrick Hand Regular" pitchFamily="34" charset="-122"/>
                <a:cs typeface="Patrick Hand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222353" y="0"/>
            <a:ext cx="11164240" cy="7312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6400800"/>
            <a:ext cx="11164897" cy="73120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644" y="6096000"/>
            <a:ext cx="3302338" cy="6147308"/>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2065084" cy="1393317"/>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961045" y="698500"/>
            <a:ext cx="1794257" cy="2684140"/>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961045" y="11366500"/>
            <a:ext cx="1976455" cy="1758900"/>
          </a:xfrm>
          <a:prstGeom prst="rect">
            <a:avLst/>
          </a:prstGeom>
        </p:spPr>
      </p:pic>
      <p:sp>
        <p:nvSpPr>
          <p:cNvPr id="8" name="Text 0"/>
          <p:cNvSpPr/>
          <p:nvPr/>
        </p:nvSpPr>
        <p:spPr>
          <a:xfrm>
            <a:off x="1621569" y="1930400"/>
            <a:ext cx="20216693" cy="17102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atrick Hand Regular" pitchFamily="34" charset="0"/>
                <a:ea typeface="Patrick Hand Regular" pitchFamily="34" charset="-122"/>
                <a:cs typeface="Patrick Hand Regular" pitchFamily="34" charset="-120"/>
              </a:rPr>
              <a:t>The Magic of Dragons: A Research</a:t>
            </a:r>
            <a:endParaRPr lang="en-US" sz="8000" dirty="0"/>
          </a:p>
        </p:txBody>
      </p:sp>
      <p:sp>
        <p:nvSpPr>
          <p:cNvPr id="9" name="Shape 1"/>
          <p:cNvSpPr/>
          <p:nvPr/>
        </p:nvSpPr>
        <p:spPr>
          <a:xfrm>
            <a:off x="23370921" y="10515600"/>
            <a:ext cx="1016127" cy="3200400"/>
          </a:xfrm>
          <a:prstGeom prst="rect">
            <a:avLst/>
          </a:prstGeom>
          <a:noFill/>
          <a:ln/>
        </p:spPr>
      </p:sp>
      <p:pic>
        <p:nvPicPr>
          <p:cNvPr id="10" name="Image 6" descr=" ">    </p:cNvPr>
          <p:cNvPicPr>
            <a:picLocks noChangeAspect="1"/>
          </p:cNvPicPr>
          <p:nvPr/>
        </p:nvPicPr>
        <p:blipFill>
          <a:blip r:embed="rId13"/>
          <a:stretch>
            <a:fillRect/>
          </a:stretch>
        </p:blipFill>
        <p:spPr>
          <a:xfrm>
            <a:off x="23523340" y="10820400"/>
            <a:ext cx="711289" cy="2590800"/>
          </a:xfrm>
          <a:prstGeom prst="rect">
            <a:avLst/>
          </a:prstGeom>
        </p:spPr>
      </p:pic>
      <p:sp>
        <p:nvSpPr>
          <p:cNvPr id="11" name="Shape 2"/>
          <p:cNvSpPr/>
          <p:nvPr/>
        </p:nvSpPr>
        <p:spPr>
          <a:xfrm>
            <a:off x="2121165" y="3695700"/>
            <a:ext cx="6096762" cy="6096000"/>
          </a:xfrm>
          <a:prstGeom prst="roundRect">
            <a:avLst>
              <a:gd name="adj" fmla="val 2083350"/>
            </a:avLst>
          </a:prstGeom>
          <a:noFill/>
          <a:ln w="38100">
            <a:solidFill>
              <a:srgbClr val="42556A"/>
            </a:solidFill>
            <a:prstDash val="solid"/>
          </a:ln>
        </p:spPr>
      </p:sp>
      <p:pic>
        <p:nvPicPr>
          <p:cNvPr id="1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472159" y="5365750"/>
            <a:ext cx="1394778" cy="1625600"/>
          </a:xfrm>
          <a:prstGeom prst="rect">
            <a:avLst/>
          </a:prstGeom>
        </p:spPr>
      </p:pic>
      <p:sp>
        <p:nvSpPr>
          <p:cNvPr id="13" name="Shape 3"/>
          <p:cNvSpPr/>
          <p:nvPr/>
        </p:nvSpPr>
        <p:spPr>
          <a:xfrm>
            <a:off x="2273584" y="7296150"/>
            <a:ext cx="5791924" cy="825500"/>
          </a:xfrm>
          <a:prstGeom prst="rect">
            <a:avLst/>
          </a:prstGeom>
          <a:noFill/>
          <a:ln/>
        </p:spPr>
      </p:sp>
      <p:sp>
        <p:nvSpPr>
          <p:cNvPr id="14" name="Text 4"/>
          <p:cNvSpPr/>
          <p:nvPr/>
        </p:nvSpPr>
        <p:spPr>
          <a:xfrm>
            <a:off x="2171971" y="7296150"/>
            <a:ext cx="5995149"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Unicorn Sighting</a:t>
            </a:r>
            <a:endParaRPr lang="en-US" sz="4800" dirty="0"/>
          </a:p>
        </p:txBody>
      </p:sp>
      <p:sp>
        <p:nvSpPr>
          <p:cNvPr id="15" name="Shape 5"/>
          <p:cNvSpPr/>
          <p:nvPr/>
        </p:nvSpPr>
        <p:spPr>
          <a:xfrm>
            <a:off x="9145143" y="3695700"/>
            <a:ext cx="6096762" cy="6096000"/>
          </a:xfrm>
          <a:prstGeom prst="roundRect">
            <a:avLst>
              <a:gd name="adj" fmla="val 2083350"/>
            </a:avLst>
          </a:prstGeom>
          <a:noFill/>
          <a:ln w="38100">
            <a:solidFill>
              <a:srgbClr val="42556A"/>
            </a:solidFill>
            <a:prstDash val="solid"/>
          </a:ln>
        </p:spPr>
      </p:sp>
      <p:pic>
        <p:nvPicPr>
          <p:cNvPr id="16"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523298" y="5365750"/>
            <a:ext cx="1340449" cy="1625600"/>
          </a:xfrm>
          <a:prstGeom prst="rect">
            <a:avLst/>
          </a:prstGeom>
        </p:spPr>
      </p:pic>
      <p:sp>
        <p:nvSpPr>
          <p:cNvPr id="17" name="Shape 6"/>
          <p:cNvSpPr/>
          <p:nvPr/>
        </p:nvSpPr>
        <p:spPr>
          <a:xfrm>
            <a:off x="9297562" y="7296150"/>
            <a:ext cx="5791924" cy="825500"/>
          </a:xfrm>
          <a:prstGeom prst="rect">
            <a:avLst/>
          </a:prstGeom>
          <a:noFill/>
          <a:ln/>
        </p:spPr>
      </p:sp>
      <p:sp>
        <p:nvSpPr>
          <p:cNvPr id="18" name="Text 7"/>
          <p:cNvSpPr/>
          <p:nvPr/>
        </p:nvSpPr>
        <p:spPr>
          <a:xfrm>
            <a:off x="9195949" y="7296150"/>
            <a:ext cx="5995149"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Dragon Taming</a:t>
            </a:r>
            <a:endParaRPr lang="en-US" sz="4800" dirty="0"/>
          </a:p>
        </p:txBody>
      </p:sp>
      <p:sp>
        <p:nvSpPr>
          <p:cNvPr id="19" name="Shape 8"/>
          <p:cNvSpPr/>
          <p:nvPr/>
        </p:nvSpPr>
        <p:spPr>
          <a:xfrm>
            <a:off x="16169121" y="3695700"/>
            <a:ext cx="6096762" cy="6096000"/>
          </a:xfrm>
          <a:prstGeom prst="roundRect">
            <a:avLst>
              <a:gd name="adj" fmla="val 2083350"/>
            </a:avLst>
          </a:prstGeom>
          <a:noFill/>
          <a:ln w="38100">
            <a:solidFill>
              <a:srgbClr val="42556A"/>
            </a:solidFill>
            <a:prstDash val="solid"/>
          </a:ln>
        </p:spPr>
      </p:sp>
      <p:pic>
        <p:nvPicPr>
          <p:cNvPr id="20"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540045" y="5365750"/>
            <a:ext cx="1354915" cy="1625600"/>
          </a:xfrm>
          <a:prstGeom prst="rect">
            <a:avLst/>
          </a:prstGeom>
        </p:spPr>
      </p:pic>
      <p:sp>
        <p:nvSpPr>
          <p:cNvPr id="21" name="Shape 9"/>
          <p:cNvSpPr/>
          <p:nvPr/>
        </p:nvSpPr>
        <p:spPr>
          <a:xfrm>
            <a:off x="16321540" y="7296150"/>
            <a:ext cx="5791924" cy="825500"/>
          </a:xfrm>
          <a:prstGeom prst="rect">
            <a:avLst/>
          </a:prstGeom>
          <a:noFill/>
          <a:ln/>
        </p:spPr>
      </p:sp>
      <p:sp>
        <p:nvSpPr>
          <p:cNvPr id="22" name="Text 10"/>
          <p:cNvSpPr/>
          <p:nvPr/>
        </p:nvSpPr>
        <p:spPr>
          <a:xfrm>
            <a:off x="16219927" y="7296150"/>
            <a:ext cx="5995149"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Rainbow Seeing</a:t>
            </a:r>
            <a:endParaRPr lang="en-US" sz="4800" dirty="0"/>
          </a:p>
        </p:txBody>
      </p:sp>
      <p:sp>
        <p:nvSpPr>
          <p:cNvPr id="23" name="Shape 11"/>
          <p:cNvSpPr/>
          <p:nvPr/>
        </p:nvSpPr>
        <p:spPr>
          <a:xfrm>
            <a:off x="2146568" y="10401300"/>
            <a:ext cx="6096762" cy="1828800"/>
          </a:xfrm>
          <a:prstGeom prst="rect">
            <a:avLst/>
          </a:prstGeom>
          <a:noFill/>
          <a:ln/>
        </p:spPr>
      </p:sp>
      <p:sp>
        <p:nvSpPr>
          <p:cNvPr id="24" name="Shape 12"/>
          <p:cNvSpPr/>
          <p:nvPr/>
        </p:nvSpPr>
        <p:spPr>
          <a:xfrm>
            <a:off x="2146568" y="10401300"/>
            <a:ext cx="6096762" cy="1828800"/>
          </a:xfrm>
          <a:prstGeom prst="rect">
            <a:avLst/>
          </a:prstGeom>
          <a:noFill/>
          <a:ln/>
        </p:spPr>
      </p:sp>
      <p:sp>
        <p:nvSpPr>
          <p:cNvPr id="25" name="Text 13"/>
          <p:cNvSpPr/>
          <p:nvPr/>
        </p:nvSpPr>
        <p:spPr>
          <a:xfrm>
            <a:off x="2146568" y="10401300"/>
            <a:ext cx="623224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26" name="Shape 14"/>
          <p:cNvSpPr/>
          <p:nvPr/>
        </p:nvSpPr>
        <p:spPr>
          <a:xfrm>
            <a:off x="9145143" y="10401300"/>
            <a:ext cx="6096762" cy="1828800"/>
          </a:xfrm>
          <a:prstGeom prst="rect">
            <a:avLst/>
          </a:prstGeom>
          <a:noFill/>
          <a:ln/>
        </p:spPr>
      </p:sp>
      <p:sp>
        <p:nvSpPr>
          <p:cNvPr id="27" name="Shape 15"/>
          <p:cNvSpPr/>
          <p:nvPr/>
        </p:nvSpPr>
        <p:spPr>
          <a:xfrm>
            <a:off x="9145143" y="10401300"/>
            <a:ext cx="6096762" cy="1828800"/>
          </a:xfrm>
          <a:prstGeom prst="rect">
            <a:avLst/>
          </a:prstGeom>
          <a:noFill/>
          <a:ln/>
        </p:spPr>
      </p:sp>
      <p:sp>
        <p:nvSpPr>
          <p:cNvPr id="28" name="Text 16"/>
          <p:cNvSpPr/>
          <p:nvPr/>
        </p:nvSpPr>
        <p:spPr>
          <a:xfrm>
            <a:off x="9145143" y="10401300"/>
            <a:ext cx="623224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a:t>
            </a:r>
            <a:endParaRPr lang="en-US" sz="3200" dirty="0"/>
          </a:p>
        </p:txBody>
      </p:sp>
      <p:sp>
        <p:nvSpPr>
          <p:cNvPr id="29" name="Shape 17"/>
          <p:cNvSpPr/>
          <p:nvPr/>
        </p:nvSpPr>
        <p:spPr>
          <a:xfrm>
            <a:off x="16169121" y="10401300"/>
            <a:ext cx="6096762" cy="1828800"/>
          </a:xfrm>
          <a:prstGeom prst="rect">
            <a:avLst/>
          </a:prstGeom>
          <a:noFill/>
          <a:ln/>
        </p:spPr>
      </p:sp>
      <p:sp>
        <p:nvSpPr>
          <p:cNvPr id="30" name="Shape 18"/>
          <p:cNvSpPr/>
          <p:nvPr/>
        </p:nvSpPr>
        <p:spPr>
          <a:xfrm>
            <a:off x="16169121" y="10401300"/>
            <a:ext cx="6096762" cy="1828800"/>
          </a:xfrm>
          <a:prstGeom prst="rect">
            <a:avLst/>
          </a:prstGeom>
          <a:noFill/>
          <a:ln/>
        </p:spPr>
      </p:sp>
      <p:sp>
        <p:nvSpPr>
          <p:cNvPr id="31" name="Text 19"/>
          <p:cNvSpPr/>
          <p:nvPr/>
        </p:nvSpPr>
        <p:spPr>
          <a:xfrm>
            <a:off x="16169121" y="10401300"/>
            <a:ext cx="623224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4F2E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52757" y="257163"/>
            <a:ext cx="1674147" cy="1639044"/>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4576662" cy="1778992"/>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656207" y="0"/>
            <a:ext cx="2730841" cy="4078412"/>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10718800"/>
            <a:ext cx="4117590" cy="2996171"/>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48669" y="11875083"/>
            <a:ext cx="1946838" cy="1313966"/>
          </a:xfrm>
          <a:prstGeom prst="rect">
            <a:avLst/>
          </a:prstGeom>
        </p:spPr>
      </p:pic>
      <p:pic>
        <p:nvPicPr>
          <p:cNvPr id="7"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4841" y="3625825"/>
            <a:ext cx="1325297" cy="2650889"/>
          </a:xfrm>
          <a:prstGeom prst="rect">
            <a:avLst/>
          </a:prstGeom>
        </p:spPr>
      </p:pic>
      <p:pic>
        <p:nvPicPr>
          <p:cNvPr id="8" name="Image 6"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1163" y="8659490"/>
            <a:ext cx="891293" cy="972889"/>
          </a:xfrm>
          <a:prstGeom prst="rect">
            <a:avLst/>
          </a:prstGeom>
        </p:spPr>
      </p:pic>
      <p:pic>
        <p:nvPicPr>
          <p:cNvPr id="9" name="Image 7"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70320" y="2870200"/>
            <a:ext cx="520743" cy="589955"/>
          </a:xfrm>
          <a:prstGeom prst="rect">
            <a:avLst/>
          </a:prstGeom>
        </p:spPr>
      </p:pic>
      <p:pic>
        <p:nvPicPr>
          <p:cNvPr id="10" name="Image 8"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050421" y="12585700"/>
            <a:ext cx="568300" cy="643148"/>
          </a:xfrm>
          <a:prstGeom prst="rect">
            <a:avLst/>
          </a:prstGeom>
        </p:spPr>
      </p:pic>
      <p:pic>
        <p:nvPicPr>
          <p:cNvPr id="11" name="Image 9"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6407238" y="12715367"/>
            <a:ext cx="2998173" cy="1000633"/>
          </a:xfrm>
          <a:prstGeom prst="rect">
            <a:avLst/>
          </a:prstGeom>
        </p:spPr>
      </p:pic>
      <p:pic>
        <p:nvPicPr>
          <p:cNvPr id="12" name="Image 10" descr=" ">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2024553" y="11112500"/>
            <a:ext cx="2018786" cy="2345941"/>
          </a:xfrm>
          <a:prstGeom prst="rect">
            <a:avLst/>
          </a:prstGeom>
        </p:spPr>
      </p:pic>
      <p:pic>
        <p:nvPicPr>
          <p:cNvPr id="13" name="Image 11"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3380466" y="7197737"/>
            <a:ext cx="1006582" cy="2404901"/>
          </a:xfrm>
          <a:prstGeom prst="rect">
            <a:avLst/>
          </a:prstGeom>
        </p:spPr>
      </p:pic>
      <p:sp>
        <p:nvSpPr>
          <p:cNvPr id="14" name="Shape 0"/>
          <p:cNvSpPr/>
          <p:nvPr/>
        </p:nvSpPr>
        <p:spPr>
          <a:xfrm>
            <a:off x="23370921" y="10515600"/>
            <a:ext cx="1016127" cy="3200400"/>
          </a:xfrm>
          <a:prstGeom prst="rect">
            <a:avLst/>
          </a:prstGeom>
          <a:noFill/>
          <a:ln/>
        </p:spPr>
      </p:sp>
      <p:pic>
        <p:nvPicPr>
          <p:cNvPr id="15" name="Image 12" descr=" ">    </p:cNvPr>
          <p:cNvPicPr>
            <a:picLocks noChangeAspect="1"/>
          </p:cNvPicPr>
          <p:nvPr/>
        </p:nvPicPr>
        <p:blipFill>
          <a:blip r:embed="rId25"/>
          <a:stretch>
            <a:fillRect/>
          </a:stretch>
        </p:blipFill>
        <p:spPr>
          <a:xfrm>
            <a:off x="23523340" y="10820400"/>
            <a:ext cx="711289" cy="2590800"/>
          </a:xfrm>
          <a:prstGeom prst="rect">
            <a:avLst/>
          </a:prstGeom>
        </p:spPr>
      </p:pic>
      <p:sp>
        <p:nvSpPr>
          <p:cNvPr id="16" name="Text 1"/>
          <p:cNvSpPr/>
          <p:nvPr/>
        </p:nvSpPr>
        <p:spPr>
          <a:xfrm>
            <a:off x="9775989" y="469900"/>
            <a:ext cx="4835071" cy="17102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Patrick Hand Regular" pitchFamily="34" charset="0"/>
                <a:ea typeface="Patrick Hand Regular" pitchFamily="34" charset="-122"/>
                <a:cs typeface="Patrick Hand Regular" pitchFamily="34" charset="-120"/>
              </a:rPr>
              <a:t>Pricing Plan</a:t>
            </a:r>
            <a:endParaRPr lang="en-US" sz="8000" dirty="0"/>
          </a:p>
        </p:txBody>
      </p:sp>
      <p:sp>
        <p:nvSpPr>
          <p:cNvPr id="17" name="Shape 2"/>
          <p:cNvSpPr/>
          <p:nvPr/>
        </p:nvSpPr>
        <p:spPr>
          <a:xfrm>
            <a:off x="1778222" y="1905000"/>
            <a:ext cx="20843305" cy="10388606"/>
          </a:xfrm>
          <a:prstGeom prst="rect">
            <a:avLst/>
          </a:prstGeom>
          <a:noFill/>
          <a:ln/>
        </p:spPr>
      </p:sp>
      <p:sp>
        <p:nvSpPr>
          <p:cNvPr id="18" name="Shape 3"/>
          <p:cNvSpPr/>
          <p:nvPr/>
        </p:nvSpPr>
        <p:spPr>
          <a:xfrm>
            <a:off x="1778222" y="1905000"/>
            <a:ext cx="6439705" cy="10388600"/>
          </a:xfrm>
          <a:prstGeom prst="roundRect">
            <a:avLst>
              <a:gd name="adj" fmla="val 3124"/>
            </a:avLst>
          </a:prstGeom>
          <a:noFill/>
          <a:ln w="50800">
            <a:solidFill>
              <a:srgbClr val="000000"/>
            </a:solidFill>
            <a:prstDash val="solid"/>
          </a:ln>
        </p:spPr>
      </p:sp>
      <p:pic>
        <p:nvPicPr>
          <p:cNvPr id="19"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417665" y="2362200"/>
            <a:ext cx="1160822" cy="1625600"/>
          </a:xfrm>
          <a:prstGeom prst="rect">
            <a:avLst/>
          </a:prstGeom>
        </p:spPr>
      </p:pic>
      <p:sp>
        <p:nvSpPr>
          <p:cNvPr id="20" name="Text 4"/>
          <p:cNvSpPr/>
          <p:nvPr/>
        </p:nvSpPr>
        <p:spPr>
          <a:xfrm>
            <a:off x="4318540" y="4292600"/>
            <a:ext cx="1359070" cy="1028700"/>
          </a:xfrm>
          <a:prstGeom prst="rect">
            <a:avLst/>
          </a:prstGeom>
          <a:noFill/>
          <a:ln/>
        </p:spPr>
        <p:txBody>
          <a:bodyPr wrap="square" lIns="0" tIns="0" rIns="0" bIns="0" rtlCol="0" anchor="t"/>
          <a:lstStyle/>
          <a:p>
            <a:pPr algn="ctr" indent="0" marL="0">
              <a:buNone/>
            </a:pPr>
            <a:r>
              <a:rPr lang="en-US" sz="4800" dirty="0">
                <a:solidFill>
                  <a:srgbClr val="42556A">
                    <a:alpha val="100000"/>
                  </a:srgbClr>
                </a:solidFill>
                <a:latin typeface="Patrick Hand Regular" pitchFamily="34" charset="0"/>
                <a:ea typeface="Patrick Hand Regular" pitchFamily="34" charset="-122"/>
                <a:cs typeface="Patrick Hand Regular" pitchFamily="34" charset="-120"/>
              </a:rPr>
              <a:t>Basic</a:t>
            </a:r>
            <a:endParaRPr lang="en-US" sz="4800" dirty="0"/>
          </a:p>
        </p:txBody>
      </p:sp>
      <p:sp>
        <p:nvSpPr>
          <p:cNvPr id="21" name="Text 5"/>
          <p:cNvSpPr/>
          <p:nvPr/>
        </p:nvSpPr>
        <p:spPr>
          <a:xfrm>
            <a:off x="2235479" y="54229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22" name="Text 6"/>
          <p:cNvSpPr/>
          <p:nvPr/>
        </p:nvSpPr>
        <p:spPr>
          <a:xfrm>
            <a:off x="3689811" y="11010900"/>
            <a:ext cx="2616527"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$10/month</a:t>
            </a:r>
            <a:endParaRPr lang="en-US" sz="4800" dirty="0"/>
          </a:p>
        </p:txBody>
      </p:sp>
      <p:sp>
        <p:nvSpPr>
          <p:cNvPr id="23" name="Shape 7"/>
          <p:cNvSpPr/>
          <p:nvPr/>
        </p:nvSpPr>
        <p:spPr>
          <a:xfrm>
            <a:off x="8980022" y="1905000"/>
            <a:ext cx="6439705" cy="10388600"/>
          </a:xfrm>
          <a:prstGeom prst="roundRect">
            <a:avLst>
              <a:gd name="adj" fmla="val 3124"/>
            </a:avLst>
          </a:prstGeom>
          <a:noFill/>
          <a:ln w="50800">
            <a:solidFill>
              <a:srgbClr val="000000"/>
            </a:solidFill>
            <a:prstDash val="solid"/>
          </a:ln>
        </p:spPr>
      </p:sp>
      <p:pic>
        <p:nvPicPr>
          <p:cNvPr id="24"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829197" y="2362200"/>
            <a:ext cx="741353" cy="1625600"/>
          </a:xfrm>
          <a:prstGeom prst="rect">
            <a:avLst/>
          </a:prstGeom>
        </p:spPr>
      </p:pic>
      <p:sp>
        <p:nvSpPr>
          <p:cNvPr id="25" name="Text 8"/>
          <p:cNvSpPr/>
          <p:nvPr/>
        </p:nvSpPr>
        <p:spPr>
          <a:xfrm>
            <a:off x="11583848" y="4292600"/>
            <a:ext cx="1232054" cy="1028700"/>
          </a:xfrm>
          <a:prstGeom prst="rect">
            <a:avLst/>
          </a:prstGeom>
          <a:noFill/>
          <a:ln/>
        </p:spPr>
        <p:txBody>
          <a:bodyPr wrap="square" lIns="0" tIns="0" rIns="0" bIns="0" rtlCol="0" anchor="t"/>
          <a:lstStyle/>
          <a:p>
            <a:pPr algn="ctr" indent="0" marL="0">
              <a:buNone/>
            </a:pPr>
            <a:r>
              <a:rPr lang="en-US" sz="4800" dirty="0">
                <a:solidFill>
                  <a:srgbClr val="42556A">
                    <a:alpha val="100000"/>
                  </a:srgbClr>
                </a:solidFill>
                <a:latin typeface="Patrick Hand Regular" pitchFamily="34" charset="0"/>
                <a:ea typeface="Patrick Hand Regular" pitchFamily="34" charset="-122"/>
                <a:cs typeface="Patrick Hand Regular" pitchFamily="34" charset="-120"/>
              </a:rPr>
              <a:t>Elite</a:t>
            </a:r>
            <a:endParaRPr lang="en-US" sz="4800" dirty="0"/>
          </a:p>
        </p:txBody>
      </p:sp>
      <p:sp>
        <p:nvSpPr>
          <p:cNvPr id="26" name="Text 9"/>
          <p:cNvSpPr/>
          <p:nvPr/>
        </p:nvSpPr>
        <p:spPr>
          <a:xfrm>
            <a:off x="9437280" y="54229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27" name="Text 10"/>
          <p:cNvSpPr/>
          <p:nvPr/>
        </p:nvSpPr>
        <p:spPr>
          <a:xfrm>
            <a:off x="10872559" y="11010900"/>
            <a:ext cx="2654632"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$50/month</a:t>
            </a:r>
            <a:endParaRPr lang="en-US" sz="4800" dirty="0"/>
          </a:p>
        </p:txBody>
      </p:sp>
      <p:sp>
        <p:nvSpPr>
          <p:cNvPr id="28" name="Shape 11"/>
          <p:cNvSpPr/>
          <p:nvPr/>
        </p:nvSpPr>
        <p:spPr>
          <a:xfrm>
            <a:off x="16181822" y="1905000"/>
            <a:ext cx="6439705" cy="10388606"/>
          </a:xfrm>
          <a:prstGeom prst="roundRect">
            <a:avLst>
              <a:gd name="adj" fmla="val 3124"/>
            </a:avLst>
          </a:prstGeom>
          <a:noFill/>
          <a:ln w="50800">
            <a:solidFill>
              <a:srgbClr val="000000"/>
            </a:solidFill>
            <a:prstDash val="solid"/>
          </a:ln>
        </p:spPr>
      </p:sp>
      <p:pic>
        <p:nvPicPr>
          <p:cNvPr id="2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8706899" y="2362200"/>
            <a:ext cx="1389556" cy="1625600"/>
          </a:xfrm>
          <a:prstGeom prst="rect">
            <a:avLst/>
          </a:prstGeom>
        </p:spPr>
      </p:pic>
      <p:sp>
        <p:nvSpPr>
          <p:cNvPr id="30" name="Text 12"/>
          <p:cNvSpPr/>
          <p:nvPr/>
        </p:nvSpPr>
        <p:spPr>
          <a:xfrm>
            <a:off x="18182323" y="4292600"/>
            <a:ext cx="2438705" cy="1028700"/>
          </a:xfrm>
          <a:prstGeom prst="rect">
            <a:avLst/>
          </a:prstGeom>
          <a:noFill/>
          <a:ln/>
        </p:spPr>
        <p:txBody>
          <a:bodyPr wrap="square" lIns="0" tIns="0" rIns="0" bIns="0" rtlCol="0" anchor="t"/>
          <a:lstStyle/>
          <a:p>
            <a:pPr algn="ctr" indent="0" marL="0">
              <a:buNone/>
            </a:pPr>
            <a:r>
              <a:rPr lang="en-US" sz="4800" dirty="0">
                <a:solidFill>
                  <a:srgbClr val="42556A">
                    <a:alpha val="100000"/>
                  </a:srgbClr>
                </a:solidFill>
                <a:latin typeface="Patrick Hand Regular" pitchFamily="34" charset="0"/>
                <a:ea typeface="Patrick Hand Regular" pitchFamily="34" charset="-122"/>
                <a:cs typeface="Patrick Hand Regular" pitchFamily="34" charset="-120"/>
              </a:rPr>
              <a:t>Legendary</a:t>
            </a:r>
            <a:endParaRPr lang="en-US" sz="4800" dirty="0"/>
          </a:p>
        </p:txBody>
      </p:sp>
      <p:sp>
        <p:nvSpPr>
          <p:cNvPr id="31" name="Text 13"/>
          <p:cNvSpPr/>
          <p:nvPr/>
        </p:nvSpPr>
        <p:spPr>
          <a:xfrm>
            <a:off x="16639080" y="54229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32" name="Text 14"/>
          <p:cNvSpPr/>
          <p:nvPr/>
        </p:nvSpPr>
        <p:spPr>
          <a:xfrm>
            <a:off x="17953694" y="11010900"/>
            <a:ext cx="2895962" cy="10287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Patrick Hand Regular" pitchFamily="34" charset="0"/>
                <a:ea typeface="Patrick Hand Regular" pitchFamily="34" charset="-122"/>
                <a:cs typeface="Patrick Hand Regular" pitchFamily="34" charset="-120"/>
              </a:rPr>
              <a:t>$100/month</a:t>
            </a:r>
            <a:endParaRPr lang="en-US" sz="4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23</Slides>
  <Notes>23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2023-09-13T11:40:46Z</dcterms:created>
  <dcterms:modified xsi:type="dcterms:W3CDTF">2023-09-13T11:40:46Z</dcterms:modified>
</cp:coreProperties>
</file>