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f4dd4d22b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f4dd4d22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f4dd4d22b_0_57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f4dd4d22b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42625" y="9232482"/>
            <a:ext cx="7487153" cy="391991"/>
            <a:chOff x="0" y="9175900"/>
            <a:chExt cx="7772400" cy="406925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0" y="9364725"/>
              <a:ext cx="77724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Energy &amp; Energy Transfer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/>
            </a:p>
          </p:txBody>
        </p:sp>
        <p:pic>
          <p:nvPicPr>
            <p:cNvPr id="56" name="Google Shape;56;p13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3004538" y="91759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7" name="Google Shape;57;p13"/>
          <p:cNvSpPr txBox="1"/>
          <p:nvPr/>
        </p:nvSpPr>
        <p:spPr>
          <a:xfrm>
            <a:off x="2725325" y="274550"/>
            <a:ext cx="4748400" cy="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Name </a:t>
            </a:r>
            <a:r>
              <a:rPr lang="en" sz="1100">
                <a:solidFill>
                  <a:srgbClr val="B7B7B7"/>
                </a:solidFill>
              </a:rPr>
              <a:t>_____________________</a:t>
            </a:r>
            <a:endParaRPr sz="1100">
              <a:solidFill>
                <a:srgbClr val="B7B7B7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17088" y="565825"/>
            <a:ext cx="65382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Rube Goldberg, the Engineer</a:t>
            </a:r>
            <a:endParaRPr b="1" sz="4400">
              <a:solidFill>
                <a:schemeClr val="dk1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589150" y="1522675"/>
            <a:ext cx="6594087" cy="71351"/>
          </a:xfrm>
          <a:custGeom>
            <a:rect b="b" l="l" r="r" t="t"/>
            <a:pathLst>
              <a:path extrusionOk="0" h="3044" w="212867">
                <a:moveTo>
                  <a:pt x="0" y="3044"/>
                </a:moveTo>
                <a:cubicBezTo>
                  <a:pt x="70712" y="-2842"/>
                  <a:pt x="141910" y="1903"/>
                  <a:pt x="212867" y="1903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Google Shape;60;p13"/>
          <p:cNvSpPr txBox="1"/>
          <p:nvPr/>
        </p:nvSpPr>
        <p:spPr>
          <a:xfrm>
            <a:off x="716263" y="1937550"/>
            <a:ext cx="6362400" cy="67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This cartoon invention wipes the man’s chin every time he lifts his spoon.</a:t>
            </a:r>
            <a:r>
              <a:rPr lang="en" sz="1200">
                <a:solidFill>
                  <a:schemeClr val="dk1"/>
                </a:solidFill>
              </a:rPr>
              <a:t> </a:t>
            </a:r>
            <a:r>
              <a:rPr lang="en" sz="1300">
                <a:solidFill>
                  <a:schemeClr val="dk1"/>
                </a:solidFill>
              </a:rPr>
              <a:t>Can you figure out what makes it work?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A man named Rube Goldberg drew this. He was famous for drawing cartoons of silly inventions. Today, some people call complex machines that do simple things “Rube Goldberg machines.”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There can be a lot of science in a Rube Goldberg machine. The machine in the cartoon uses levers. Levers transfer energy from one place to another. Can you find the levers in this machine?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This machine also stores energy by putting a weight up high.  Can you find that weight in the machine? </a:t>
            </a:r>
            <a:endParaRPr sz="1300">
              <a:solidFill>
                <a:schemeClr val="dk1"/>
              </a:solidFill>
            </a:endParaRPr>
          </a:p>
        </p:txBody>
      </p:sp>
      <p:pic>
        <p:nvPicPr>
          <p:cNvPr descr="new text Self-operating_napkin_(Rube_Goldberg_cartoon_with_caption) copy 2.jpg" id="61" name="Google Shape;6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0375" y="2110075"/>
            <a:ext cx="6231629" cy="2157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685775" y="857825"/>
            <a:ext cx="6400800" cy="5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What about the machines you use every day? Are any of those machines like a Rube Goldberg machine?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Think about a bicycle. What happens when you pedal?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Pushing on the pedals makes a big gear turn. The big gear makes a chain move. The chain makes a small gear turn. That small gear makes the bike’s back wheel turn, and the wheel pushes on the road to make you move.  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Sounds a little like a Rube Goldberg machine, doesn’t it? 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 rotWithShape="1">
          <a:blip r:embed="rId3">
            <a:alphaModFix/>
          </a:blip>
          <a:srcRect b="-34811" l="0" r="-3852" t="-11579"/>
          <a:stretch/>
        </p:blipFill>
        <p:spPr>
          <a:xfrm>
            <a:off x="3036896" y="9232482"/>
            <a:ext cx="1698608" cy="316444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 txBox="1"/>
          <p:nvPr/>
        </p:nvSpPr>
        <p:spPr>
          <a:xfrm>
            <a:off x="142625" y="9414378"/>
            <a:ext cx="7487100" cy="2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Energy &amp; Energy Transfer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pic>
        <p:nvPicPr>
          <p:cNvPr descr="Drive train B&amp;W.png" id="69" name="Google Shape;69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2763" y="2384850"/>
            <a:ext cx="4729175" cy="353705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