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8" r:id="rId3"/>
    <p:sldId id="279" r:id="rId4"/>
    <p:sldId id="282" r:id="rId5"/>
    <p:sldId id="280" r:id="rId6"/>
    <p:sldId id="283" r:id="rId7"/>
    <p:sldId id="281" r:id="rId8"/>
    <p:sldId id="28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427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31E51FBF-C29D-44CC-ACAD-203681F9CF3D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533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98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700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865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1E51FBF-C29D-44CC-ACAD-203681F9CF3D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9237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264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925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24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985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2200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1E51FBF-C29D-44CC-ACAD-203681F9CF3D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96358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1E51FBF-C29D-44CC-ACAD-203681F9CF3D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0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Chia sẻ huynh đệ</a:t>
            </a:r>
            <a:endParaRPr lang="en-US" sz="4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727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D91B2-0402-E394-0D8D-083DDA7C3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FDCE8-79D6-8B48-C120-384AB760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2A4283-A81A-0EFB-29AA-E125D4C02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FCED63-AAB2-BC6C-F54D-D5A1B8325759}"/>
              </a:ext>
            </a:extLst>
          </p:cNvPr>
          <p:cNvSpPr/>
          <p:nvPr/>
        </p:nvSpPr>
        <p:spPr>
          <a:xfrm>
            <a:off x="451340" y="302359"/>
            <a:ext cx="11087865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5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ĐK: </a:t>
            </a:r>
            <a:r>
              <a:rPr lang="vi-VN" sz="6500" b="1">
                <a:latin typeface="Arial" panose="020B0604020202020204" pitchFamily="34" charset="0"/>
                <a:cs typeface="Arial" panose="020B0604020202020204" pitchFamily="34" charset="0"/>
              </a:rPr>
              <a:t>Hãy nhớ trong cuộc đời mình luôn có một La-gia-rô nằm trước ngõ mình đầy ghẻ chốc chờ mong chia sẻ huynh đệ, nài nẵng chút tình thương.</a:t>
            </a:r>
            <a:endParaRPr lang="vi-VN" sz="6500" b="1" dirty="0"/>
          </a:p>
        </p:txBody>
      </p:sp>
    </p:spTree>
    <p:extLst>
      <p:ext uri="{BB962C8B-B14F-4D97-AF65-F5344CB8AC3E}">
        <p14:creationId xmlns:p14="http://schemas.microsoft.com/office/powerpoint/2010/main" val="4096665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D91B2-0402-E394-0D8D-083DDA7C3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FDCE8-79D6-8B48-C120-384AB760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2A4283-A81A-0EFB-29AA-E125D4C02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FCED63-AAB2-BC6C-F54D-D5A1B8325759}"/>
              </a:ext>
            </a:extLst>
          </p:cNvPr>
          <p:cNvSpPr/>
          <p:nvPr/>
        </p:nvSpPr>
        <p:spPr>
          <a:xfrm>
            <a:off x="451340" y="302359"/>
            <a:ext cx="11087865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5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vi-VN" sz="6500" b="1">
                <a:latin typeface="Arial" panose="020B0604020202020204" pitchFamily="34" charset="0"/>
                <a:cs typeface="Arial" panose="020B0604020202020204" pitchFamily="34" charset="0"/>
              </a:rPr>
              <a:t>Người phú hộ sang giầu đâu là một tội ác. Nhưng khép chặt từ tâm nên bị kết án trầm luân.</a:t>
            </a:r>
            <a:endParaRPr lang="vi-VN" sz="6500" b="1" dirty="0"/>
          </a:p>
        </p:txBody>
      </p:sp>
    </p:spTree>
    <p:extLst>
      <p:ext uri="{BB962C8B-B14F-4D97-AF65-F5344CB8AC3E}">
        <p14:creationId xmlns:p14="http://schemas.microsoft.com/office/powerpoint/2010/main" val="2978187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D91B2-0402-E394-0D8D-083DDA7C3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FDCE8-79D6-8B48-C120-384AB760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2A4283-A81A-0EFB-29AA-E125D4C02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FCED63-AAB2-BC6C-F54D-D5A1B8325759}"/>
              </a:ext>
            </a:extLst>
          </p:cNvPr>
          <p:cNvSpPr/>
          <p:nvPr/>
        </p:nvSpPr>
        <p:spPr>
          <a:xfrm>
            <a:off x="451340" y="302359"/>
            <a:ext cx="11087865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5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ĐK: </a:t>
            </a:r>
            <a:r>
              <a:rPr lang="vi-VN" sz="6500" b="1">
                <a:latin typeface="Arial" panose="020B0604020202020204" pitchFamily="34" charset="0"/>
                <a:cs typeface="Arial" panose="020B0604020202020204" pitchFamily="34" charset="0"/>
              </a:rPr>
              <a:t>Hãy nhớ trong cuộc đời mình luôn có một La-gia-rô nằm trước ngõ mình đầy ghẻ chốc chờ mong chia sẻ huynh đệ, nài nẵng chút tình thương.</a:t>
            </a:r>
            <a:endParaRPr lang="vi-VN" sz="6500" b="1" dirty="0"/>
          </a:p>
        </p:txBody>
      </p:sp>
    </p:spTree>
    <p:extLst>
      <p:ext uri="{BB962C8B-B14F-4D97-AF65-F5344CB8AC3E}">
        <p14:creationId xmlns:p14="http://schemas.microsoft.com/office/powerpoint/2010/main" val="4025633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D91B2-0402-E394-0D8D-083DDA7C3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FDCE8-79D6-8B48-C120-384AB760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2A4283-A81A-0EFB-29AA-E125D4C02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FCED63-AAB2-BC6C-F54D-D5A1B8325759}"/>
              </a:ext>
            </a:extLst>
          </p:cNvPr>
          <p:cNvSpPr/>
          <p:nvPr/>
        </p:nvSpPr>
        <p:spPr>
          <a:xfrm>
            <a:off x="451340" y="302359"/>
            <a:ext cx="11087865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5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vi-VN" sz="6500" b="1">
                <a:latin typeface="Arial" panose="020B0604020202020204" pitchFamily="34" charset="0"/>
                <a:cs typeface="Arial" panose="020B0604020202020204" pitchFamily="34" charset="0"/>
              </a:rPr>
              <a:t>Tự đóng chặt cửa lòng ai nghèo mặc kẻ đó. Khi chết vào âm ty mong gì chút nước nhỏ cho. </a:t>
            </a:r>
            <a:endParaRPr lang="vi-VN" sz="6500" b="1" dirty="0"/>
          </a:p>
        </p:txBody>
      </p:sp>
    </p:spTree>
    <p:extLst>
      <p:ext uri="{BB962C8B-B14F-4D97-AF65-F5344CB8AC3E}">
        <p14:creationId xmlns:p14="http://schemas.microsoft.com/office/powerpoint/2010/main" val="2103531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D91B2-0402-E394-0D8D-083DDA7C3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FDCE8-79D6-8B48-C120-384AB760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2A4283-A81A-0EFB-29AA-E125D4C02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FCED63-AAB2-BC6C-F54D-D5A1B8325759}"/>
              </a:ext>
            </a:extLst>
          </p:cNvPr>
          <p:cNvSpPr/>
          <p:nvPr/>
        </p:nvSpPr>
        <p:spPr>
          <a:xfrm>
            <a:off x="451340" y="302359"/>
            <a:ext cx="11087865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5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ĐK: </a:t>
            </a:r>
            <a:r>
              <a:rPr lang="vi-VN" sz="6500" b="1">
                <a:latin typeface="Arial" panose="020B0604020202020204" pitchFamily="34" charset="0"/>
                <a:cs typeface="Arial" panose="020B0604020202020204" pitchFamily="34" charset="0"/>
              </a:rPr>
              <a:t>Hãy nhớ trong cuộc đời mình luôn có một La-gia-rô nằm trước ngõ mình đầy ghẻ chốc chờ mong chia sẻ huynh đệ, nài nẵng chút tình thương.</a:t>
            </a:r>
            <a:endParaRPr lang="vi-VN" sz="6500" b="1" dirty="0"/>
          </a:p>
        </p:txBody>
      </p:sp>
    </p:spTree>
    <p:extLst>
      <p:ext uri="{BB962C8B-B14F-4D97-AF65-F5344CB8AC3E}">
        <p14:creationId xmlns:p14="http://schemas.microsoft.com/office/powerpoint/2010/main" val="3321033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D91B2-0402-E394-0D8D-083DDA7C3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FDCE8-79D6-8B48-C120-384AB760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2A4283-A81A-0EFB-29AA-E125D4C02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FCED63-AAB2-BC6C-F54D-D5A1B8325759}"/>
              </a:ext>
            </a:extLst>
          </p:cNvPr>
          <p:cNvSpPr/>
          <p:nvPr/>
        </p:nvSpPr>
        <p:spPr>
          <a:xfrm>
            <a:off x="451340" y="302359"/>
            <a:ext cx="11087865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5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vi-VN" sz="6500" b="1">
                <a:latin typeface="Arial" panose="020B0604020202020204" pitchFamily="34" charset="0"/>
                <a:cs typeface="Arial" panose="020B0604020202020204" pitchFamily="34" charset="0"/>
              </a:rPr>
              <a:t>Lời Chúa dạy tỏ tường hay họ thường bỏ xó. Ai sống lại khuyên răn trông gì sẽ biết hồi tâm. </a:t>
            </a:r>
            <a:endParaRPr lang="vi-VN" sz="6500" b="1" dirty="0"/>
          </a:p>
        </p:txBody>
      </p:sp>
    </p:spTree>
    <p:extLst>
      <p:ext uri="{BB962C8B-B14F-4D97-AF65-F5344CB8AC3E}">
        <p14:creationId xmlns:p14="http://schemas.microsoft.com/office/powerpoint/2010/main" val="1959525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D91B2-0402-E394-0D8D-083DDA7C3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FDCE8-79D6-8B48-C120-384AB760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2A4283-A81A-0EFB-29AA-E125D4C02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FCED63-AAB2-BC6C-F54D-D5A1B8325759}"/>
              </a:ext>
            </a:extLst>
          </p:cNvPr>
          <p:cNvSpPr/>
          <p:nvPr/>
        </p:nvSpPr>
        <p:spPr>
          <a:xfrm>
            <a:off x="451340" y="302359"/>
            <a:ext cx="11087865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5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ĐK: </a:t>
            </a:r>
            <a:r>
              <a:rPr lang="vi-VN" sz="6500" b="1">
                <a:latin typeface="Arial" panose="020B0604020202020204" pitchFamily="34" charset="0"/>
                <a:cs typeface="Arial" panose="020B0604020202020204" pitchFamily="34" charset="0"/>
              </a:rPr>
              <a:t>Hãy nhớ trong cuộc đời mình luôn có một La-gia-rô nằm trước ngõ mình đầy ghẻ chốc chờ mong chia sẻ huynh đệ, nài nẵng chút tình thương.</a:t>
            </a:r>
            <a:endParaRPr lang="vi-VN" sz="6500" b="1" dirty="0"/>
          </a:p>
        </p:txBody>
      </p:sp>
    </p:spTree>
    <p:extLst>
      <p:ext uri="{BB962C8B-B14F-4D97-AF65-F5344CB8AC3E}">
        <p14:creationId xmlns:p14="http://schemas.microsoft.com/office/powerpoint/2010/main" val="11637374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187</TotalTime>
  <Words>207</Words>
  <Application>Microsoft Office PowerPoint</Application>
  <PresentationFormat>Widescreen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Garamond</vt:lpstr>
      <vt:lpstr>Verdana</vt:lpstr>
      <vt:lpstr>Savon</vt:lpstr>
      <vt:lpstr>Chia sẻ huynh đệ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LỄ VẬT DÂNG CHÚA</dc:title>
  <dc:creator>Admin</dc:creator>
  <cp:lastModifiedBy>DINH GIA</cp:lastModifiedBy>
  <cp:revision>37</cp:revision>
  <dcterms:created xsi:type="dcterms:W3CDTF">2024-12-09T09:23:25Z</dcterms:created>
  <dcterms:modified xsi:type="dcterms:W3CDTF">2025-08-29T05:25:16Z</dcterms:modified>
</cp:coreProperties>
</file>