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6" r:id="rId4"/>
    <p:sldId id="263" r:id="rId5"/>
    <p:sldId id="28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76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3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8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7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623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29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9A43C3-3AFB-4FA0-9212-9452A1B1F24B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3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DÂNG LỜI SÁM HỐI</a:t>
            </a:r>
          </a:p>
        </p:txBody>
      </p:sp>
    </p:spTree>
    <p:extLst>
      <p:ext uri="{BB962C8B-B14F-4D97-AF65-F5344CB8AC3E}">
        <p14:creationId xmlns:p14="http://schemas.microsoft.com/office/powerpoint/2010/main" val="264255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7322" y="278296"/>
            <a:ext cx="1140018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Lạy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Chúa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Ban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04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E2197-50AE-04F0-21E1-F8537DAD0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EFE6A-236C-F5F3-01CB-6A8922E93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4D1A9A-C316-FCAB-164C-773B57C5BD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C7A1EEE-89E0-757B-DA18-38B375067476}"/>
              </a:ext>
            </a:extLst>
          </p:cNvPr>
          <p:cNvSpPr/>
          <p:nvPr/>
        </p:nvSpPr>
        <p:spPr>
          <a:xfrm>
            <a:off x="397565" y="278297"/>
            <a:ext cx="113902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sám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hối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Bao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xót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Xin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ngơi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1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7687" y="308114"/>
            <a:ext cx="1137558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Chúa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nhục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gánh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la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Cho con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ngời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22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AD5FA-B787-4713-7601-5E2630912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76FD4-CC28-7261-703C-AFCBFD815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5AFC55-70DD-7674-D417-1303681339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8764701-B654-3AF2-B3AF-A9F823E106B2}"/>
              </a:ext>
            </a:extLst>
          </p:cNvPr>
          <p:cNvSpPr/>
          <p:nvPr/>
        </p:nvSpPr>
        <p:spPr>
          <a:xfrm>
            <a:off x="397565" y="278297"/>
            <a:ext cx="113902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sám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hối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Bao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xót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Xin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ngơi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3917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188</TotalTime>
  <Words>186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Garamond</vt:lpstr>
      <vt:lpstr>Times New Roman</vt:lpstr>
      <vt:lpstr>Savon</vt:lpstr>
      <vt:lpstr>DÂNG LỜI SÁM HỐI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LOÀI NGƯỜI ƠI</dc:title>
  <dc:creator>Admin</dc:creator>
  <cp:lastModifiedBy>Administrator</cp:lastModifiedBy>
  <cp:revision>37</cp:revision>
  <dcterms:created xsi:type="dcterms:W3CDTF">2024-12-09T14:34:39Z</dcterms:created>
  <dcterms:modified xsi:type="dcterms:W3CDTF">2026-02-01T15:54:12Z</dcterms:modified>
</cp:coreProperties>
</file>