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6" r:id="rId3"/>
    <p:sldId id="308" r:id="rId4"/>
    <p:sldId id="307" r:id="rId5"/>
    <p:sldId id="30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1/9/2025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1/9/2025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1/9/2025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1/9/2025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1/9/2025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THIÊN THẦN BẢN MỆNH</a:t>
            </a:r>
            <a:br>
              <a:rPr lang="en-US" sz="6000" b="1" dirty="0" smtClean="0">
                <a:solidFill>
                  <a:srgbClr val="FF0000"/>
                </a:solidFill>
                <a:latin typeface="Arial" panose="020B0604020202020204" pitchFamily="34" charset="0"/>
                <a:cs typeface="Arial" panose="020B0604020202020204" pitchFamily="34" charset="0"/>
              </a:rPr>
            </a:br>
            <a:r>
              <a:rPr lang="en-US" sz="3600" b="1" dirty="0" smtClean="0">
                <a:solidFill>
                  <a:srgbClr val="FF0000"/>
                </a:solidFill>
                <a:latin typeface="Arial" panose="020B0604020202020204" pitchFamily="34" charset="0"/>
                <a:cs typeface="Arial" panose="020B0604020202020204" pitchFamily="34" charset="0"/>
              </a:rPr>
              <a:t>(Bạch Vân)</a:t>
            </a:r>
            <a:endParaRPr lang="en-US" sz="3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20" y="0"/>
            <a:ext cx="12575567" cy="7109717"/>
          </a:xfrm>
          <a:prstGeom prst="rect">
            <a:avLst/>
          </a:prstGeom>
        </p:spPr>
      </p:pic>
      <p:sp>
        <p:nvSpPr>
          <p:cNvPr id="4" name="Rectangle 3"/>
          <p:cNvSpPr/>
          <p:nvPr/>
        </p:nvSpPr>
        <p:spPr>
          <a:xfrm>
            <a:off x="425028" y="642594"/>
            <a:ext cx="11357669" cy="517064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600" b="1" dirty="0"/>
              <a:t> </a:t>
            </a:r>
            <a:r>
              <a:rPr lang="en-US" sz="6600" b="1" dirty="0" smtClean="0">
                <a:latin typeface="Times New Roman" panose="02020603050405020304" pitchFamily="18" charset="0"/>
                <a:cs typeface="Times New Roman" panose="02020603050405020304" pitchFamily="18" charset="0"/>
              </a:rPr>
              <a:t>Đường con đi dù gian khó đầy vơi, ngày và đêm dù sóng gió tả tơi. Ở bên con luôn có thiên thần dẫn lối. Ngài yêu thương nâng đỡ chở che vỗ về.</a:t>
            </a:r>
            <a:endParaRPr lang="vi-VN" sz="6600" b="1" dirty="0">
              <a:solidFill>
                <a:srgbClr val="333333"/>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4326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287383"/>
            <a:ext cx="11344606" cy="5416868"/>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en-US" sz="5600" b="1" dirty="0" smtClean="0">
                <a:latin typeface="Times New Roman" panose="02020603050405020304" pitchFamily="18" charset="0"/>
                <a:cs typeface="Times New Roman" panose="02020603050405020304" pitchFamily="18" charset="0"/>
              </a:rPr>
              <a:t>Lòng thương xót Chúa phủ bóng trên đường con đi, gặp hiểm nguy Chúa sai thiên thần dẫn đi. Ngài ở bên con như ánh trăng dọi trời đêm, và soi chiếu dẫn lối con tới quê trời.</a:t>
            </a:r>
            <a:endParaRPr lang="vi-VN" sz="5600" b="1" dirty="0">
              <a:solidFill>
                <a:srgbClr val="333333"/>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3887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20" y="0"/>
            <a:ext cx="12575567" cy="7109717"/>
          </a:xfrm>
          <a:prstGeom prst="rect">
            <a:avLst/>
          </a:prstGeom>
        </p:spPr>
      </p:pic>
      <p:sp>
        <p:nvSpPr>
          <p:cNvPr id="4" name="Rectangle 3"/>
          <p:cNvSpPr/>
          <p:nvPr/>
        </p:nvSpPr>
        <p:spPr>
          <a:xfrm>
            <a:off x="425028" y="378823"/>
            <a:ext cx="11370732" cy="5724644"/>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dirty="0"/>
              <a:t> </a:t>
            </a:r>
            <a:r>
              <a:rPr lang="en-US" sz="6000" b="1" dirty="0" smtClean="0">
                <a:latin typeface="Times New Roman" panose="02020603050405020304" pitchFamily="18" charset="0"/>
                <a:cs typeface="Times New Roman" panose="02020603050405020304" pitchFamily="18" charset="0"/>
              </a:rPr>
              <a:t>Đời lênh đênh giữa biển lớn hiểm nguy, thuyền đời con như chiếc lá mong manh. Dù chênh vênh, thiên sứ canh phòng luôn bên, từng giây phút canh giữ đỡ nâng an toàn.</a:t>
            </a:r>
            <a:endParaRPr lang="vi-VN" sz="6000" b="1" dirty="0">
              <a:solidFill>
                <a:srgbClr val="333333"/>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7663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287383"/>
            <a:ext cx="11344606" cy="5416868"/>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en-US" sz="5600" b="1" dirty="0" smtClean="0">
                <a:latin typeface="Times New Roman" panose="02020603050405020304" pitchFamily="18" charset="0"/>
                <a:cs typeface="Times New Roman" panose="02020603050405020304" pitchFamily="18" charset="0"/>
              </a:rPr>
              <a:t>Lòng thương xót Chúa phủ bóng trên đường con đi, gặp hiểm nguy Chúa sai thiên thần dẫn đi. Ngài ở bên con như ánh trăng dọi trời đêm, và soi chiếu dẫn lối con tới quê trời.</a:t>
            </a:r>
            <a:endParaRPr lang="vi-VN" sz="5600" b="1" dirty="0">
              <a:solidFill>
                <a:srgbClr val="333333"/>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4973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270</TotalTime>
  <Words>12</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Century Gothic</vt:lpstr>
      <vt:lpstr>Garamond</vt:lpstr>
      <vt:lpstr>Times New Roman</vt:lpstr>
      <vt:lpstr>Verdana</vt:lpstr>
      <vt:lpstr>Savon</vt:lpstr>
      <vt:lpstr>THIÊN THẦN BẢN MỆNH (Bạch Vân)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Admin</cp:lastModifiedBy>
  <cp:revision>78</cp:revision>
  <dcterms:created xsi:type="dcterms:W3CDTF">2024-12-09T09:23:25Z</dcterms:created>
  <dcterms:modified xsi:type="dcterms:W3CDTF">2025-09-01T16:59:54Z</dcterms:modified>
</cp:coreProperties>
</file>