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330" r:id="rId4"/>
    <p:sldId id="338" r:id="rId5"/>
    <p:sldId id="339" r:id="rId6"/>
    <p:sldId id="340" r:id="rId7"/>
    <p:sldId id="34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660"/>
  </p:normalViewPr>
  <p:slideViewPr>
    <p:cSldViewPr snapToGrid="0">
      <p:cViewPr varScale="1">
        <p:scale>
          <a:sx n="64" d="100"/>
          <a:sy n="64" d="100"/>
        </p:scale>
        <p:origin x="-108" y="-25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8/20/2025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8/20/2025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8/20/2025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8/20/2025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8/20/2025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8/20/2025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8/20/2025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4000" b="1" smtClean="0">
                <a:solidFill>
                  <a:srgbClr val="FF0000"/>
                </a:solidFill>
                <a:latin typeface="Arial" panose="020B0604020202020204" pitchFamily="34" charset="0"/>
                <a:cs typeface="Arial" panose="020B0604020202020204" pitchFamily="34" charset="0"/>
              </a:rPr>
              <a:t>NƠI NÀO </a:t>
            </a:r>
            <a:r>
              <a:rPr lang="en-US" sz="4000" b="1" dirty="0" smtClean="0">
                <a:solidFill>
                  <a:srgbClr val="FF0000"/>
                </a:solidFill>
                <a:latin typeface="Arial" panose="020B0604020202020204" pitchFamily="34" charset="0"/>
                <a:cs typeface="Arial" panose="020B0604020202020204" pitchFamily="34" charset="0"/>
              </a:rPr>
              <a:t>…!</a:t>
            </a:r>
            <a:endParaRPr lang="en-US" sz="4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599991" y="3977532"/>
            <a:ext cx="2848131" cy="684408"/>
          </a:xfrm>
        </p:spPr>
        <p:txBody>
          <a:bodyPr>
            <a:noAutofit/>
          </a:bodyPr>
          <a:lstStyle/>
          <a:p>
            <a:pPr algn="l"/>
            <a:r>
              <a:rPr lang="en-US" sz="3200" b="1" dirty="0" err="1" smtClean="0">
                <a:latin typeface="Arial" pitchFamily="34" charset="0"/>
                <a:ea typeface="Roboto" panose="02000000000000000000" pitchFamily="2" charset="0"/>
                <a:cs typeface="Arial" pitchFamily="34" charset="0"/>
              </a:rPr>
              <a:t>Dấu</a:t>
            </a:r>
            <a:r>
              <a:rPr lang="en-US" sz="3200" b="1" dirty="0" smtClean="0">
                <a:latin typeface="Arial" pitchFamily="34" charset="0"/>
                <a:ea typeface="Roboto" panose="02000000000000000000" pitchFamily="2" charset="0"/>
                <a:cs typeface="Arial" pitchFamily="34" charset="0"/>
              </a:rPr>
              <a:t> </a:t>
            </a:r>
            <a:r>
              <a:rPr lang="en-US" sz="3200" b="1" dirty="0" err="1" smtClean="0">
                <a:latin typeface="Arial" pitchFamily="34" charset="0"/>
                <a:ea typeface="Roboto" panose="02000000000000000000" pitchFamily="2" charset="0"/>
                <a:cs typeface="Arial" pitchFamily="34" charset="0"/>
              </a:rPr>
              <a:t>Chân</a:t>
            </a:r>
            <a:endParaRPr lang="en-US" sz="3200" b="1" dirty="0" smtClean="0">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xmlns=""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4" name="Rectangle 3"/>
          <p:cNvSpPr/>
          <p:nvPr/>
        </p:nvSpPr>
        <p:spPr>
          <a:xfrm>
            <a:off x="2098623" y="290348"/>
            <a:ext cx="7000407" cy="646331"/>
          </a:xfrm>
          <a:prstGeom prst="rect">
            <a:avLst/>
          </a:prstGeom>
        </p:spPr>
        <p:txBody>
          <a:bodyPr wrap="square">
            <a:spAutoFit/>
          </a:bodyPr>
          <a:lstStyle/>
          <a:p>
            <a:pPr algn="ctr"/>
            <a:r>
              <a:rPr lang="en-US" sz="3600" b="1" dirty="0" smtClean="0">
                <a:solidFill>
                  <a:srgbClr val="FF0000"/>
                </a:solidFill>
                <a:latin typeface="Arial" pitchFamily="34" charset="0"/>
                <a:ea typeface="Tahoma" pitchFamily="34" charset="0"/>
                <a:cs typeface="Arial" pitchFamily="34" charset="0"/>
              </a:rPr>
              <a:t>NƠI NÀO …!</a:t>
            </a:r>
            <a:endParaRPr lang="vi-VN" sz="3600" b="1" i="0" dirty="0">
              <a:solidFill>
                <a:srgbClr val="FF0000"/>
              </a:solidFill>
              <a:effectLst/>
              <a:latin typeface="Arial" pitchFamily="34" charset="0"/>
              <a:ea typeface="Tahoma" pitchFamily="34" charset="0"/>
              <a:cs typeface="Arial" pitchFamily="34" charset="0"/>
            </a:endParaRPr>
          </a:p>
        </p:txBody>
      </p:sp>
      <p:sp>
        <p:nvSpPr>
          <p:cNvPr id="6" name="Rectangle 5"/>
          <p:cNvSpPr/>
          <p:nvPr/>
        </p:nvSpPr>
        <p:spPr>
          <a:xfrm>
            <a:off x="374754" y="682588"/>
            <a:ext cx="11308415" cy="563231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1. </a:t>
            </a:r>
            <a:r>
              <a:rPr lang="vi-VN" sz="6000" b="1" dirty="0" smtClean="0">
                <a:latin typeface="Arial" pitchFamily="34" charset="0"/>
                <a:cs typeface="Arial" pitchFamily="34" charset="0"/>
              </a:rPr>
              <a:t>Nơi nào oán ghét hờn căm, xin giúp con xây dựng tình người. Nơi nào khinh khi nhục mạ, xin giúp con mang lại tha thứ.</a:t>
            </a:r>
            <a:endParaRPr lang="en-US" sz="6000" b="1" dirty="0" smtClean="0">
              <a:latin typeface="Arial" pitchFamily="34" charset="0"/>
              <a:cs typeface="Arial" pitchFamily="34" charset="0"/>
            </a:endParaRPr>
          </a:p>
          <a:p>
            <a:pPr algn="just"/>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247878"/>
            <a:ext cx="11308415" cy="3785652"/>
          </a:xfrm>
          <a:prstGeom prst="rect">
            <a:avLst/>
          </a:prstGeom>
        </p:spPr>
        <p:txBody>
          <a:bodyPr wrap="square">
            <a:spAutoFit/>
          </a:bodyPr>
          <a:lstStyle/>
          <a:p>
            <a:pPr algn="just"/>
            <a:r>
              <a:rPr lang="vi-VN" sz="6000" b="1" dirty="0" smtClean="0">
                <a:latin typeface="Arial" pitchFamily="34" charset="0"/>
                <a:cs typeface="Arial" pitchFamily="34" charset="0"/>
              </a:rPr>
              <a:t>Nơi </a:t>
            </a:r>
            <a:r>
              <a:rPr lang="vi-VN" sz="6000" b="1" dirty="0" smtClean="0">
                <a:latin typeface="Arial" pitchFamily="34" charset="0"/>
                <a:cs typeface="Arial" pitchFamily="34" charset="0"/>
              </a:rPr>
              <a:t>nào dối trá sai lầm, xin giúp con đem nguồn chân lý. Nơi nào yếu đuối khổ đau, xin giúp con đem lại bình an.</a:t>
            </a:r>
            <a:endParaRPr lang="vi-VN" sz="55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419725" y="322828"/>
            <a:ext cx="11263444" cy="6986528"/>
          </a:xfrm>
          <a:prstGeom prst="rect">
            <a:avLst/>
          </a:prstGeom>
        </p:spPr>
        <p:txBody>
          <a:bodyPr wrap="square">
            <a:spAutoFit/>
          </a:bodyPr>
          <a:lstStyle/>
          <a:p>
            <a:pPr algn="just"/>
            <a:r>
              <a:rPr lang="en-US" sz="5600" b="1" dirty="0" smtClean="0">
                <a:solidFill>
                  <a:srgbClr val="FF0000"/>
                </a:solidFill>
                <a:latin typeface="Arial" pitchFamily="34" charset="0"/>
                <a:cs typeface="Arial" pitchFamily="34" charset="0"/>
              </a:rPr>
              <a:t>ĐK. </a:t>
            </a:r>
            <a:r>
              <a:rPr lang="vi-VN" sz="5600" b="1" dirty="0" smtClean="0">
                <a:latin typeface="Arial" pitchFamily="34" charset="0"/>
                <a:cs typeface="Arial" pitchFamily="34" charset="0"/>
              </a:rPr>
              <a:t>Xin đồng hành bên con, ôi lạy Chúa, Ngài hằng dẫn đưa. Xin dùng con như khí cụ tình yêu của Chúa. Cho dù có gian nan, luôn có Chúa bước đi vững vàng. Vì chính khi biết hiến thân, là khi gặp lại chính ta.</a:t>
            </a:r>
            <a:endParaRPr lang="en-US" sz="5600" b="1" dirty="0" smtClean="0">
              <a:latin typeface="Arial" pitchFamily="34" charset="0"/>
              <a:cs typeface="Arial" pitchFamily="34" charset="0"/>
            </a:endParaRPr>
          </a:p>
          <a:p>
            <a:pPr algn="just"/>
            <a:endParaRPr lang="vi-VN" sz="56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382788"/>
            <a:ext cx="11308415" cy="4708981"/>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2</a:t>
            </a:r>
            <a:r>
              <a:rPr lang="en-US" sz="6000" b="1" dirty="0" smtClean="0">
                <a:solidFill>
                  <a:srgbClr val="FF0000"/>
                </a:solidFill>
                <a:latin typeface="Arial" pitchFamily="34" charset="0"/>
                <a:cs typeface="Arial" pitchFamily="34" charset="0"/>
              </a:rPr>
              <a:t>. </a:t>
            </a:r>
            <a:r>
              <a:rPr lang="vi-VN" sz="6000" b="1" dirty="0" smtClean="0">
                <a:latin typeface="Arial" pitchFamily="34" charset="0"/>
                <a:cs typeface="Arial" pitchFamily="34" charset="0"/>
              </a:rPr>
              <a:t> Nơi nào có lắm hoài nghi, đem đức tin xóa tan ngờ vực. Nơi nào con tim sờn lòng, xin giúp con trông cậy nơi Chúa. </a:t>
            </a:r>
            <a:endParaRPr lang="en-US" sz="6000" b="1" dirty="0" smtClean="0">
              <a:latin typeface="Arial" pitchFamily="34" charset="0"/>
              <a:cs typeface="Arial" pitchFamily="34" charset="0"/>
            </a:endParaRPr>
          </a:p>
          <a:p>
            <a:pPr algn="just"/>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247878"/>
            <a:ext cx="11308415" cy="4708981"/>
          </a:xfrm>
          <a:prstGeom prst="rect">
            <a:avLst/>
          </a:prstGeom>
        </p:spPr>
        <p:txBody>
          <a:bodyPr wrap="square">
            <a:spAutoFit/>
          </a:bodyPr>
          <a:lstStyle/>
          <a:p>
            <a:pPr algn="just"/>
            <a:r>
              <a:rPr lang="vi-VN" sz="6000" b="1" dirty="0" smtClean="0">
                <a:latin typeface="Arial" pitchFamily="34" charset="0"/>
                <a:cs typeface="Arial" pitchFamily="34" charset="0"/>
              </a:rPr>
              <a:t>Nơi nào bóng tối mây mù, xin giúp con khơi nguồn ánh sáng. Nơi nào khóc lóc, sầu lo, xin giúp con đem lại niềm vui.</a:t>
            </a:r>
            <a:endParaRPr lang="vi-VN" sz="55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419725" y="322828"/>
            <a:ext cx="11263444" cy="6986528"/>
          </a:xfrm>
          <a:prstGeom prst="rect">
            <a:avLst/>
          </a:prstGeom>
        </p:spPr>
        <p:txBody>
          <a:bodyPr wrap="square">
            <a:spAutoFit/>
          </a:bodyPr>
          <a:lstStyle/>
          <a:p>
            <a:pPr algn="just"/>
            <a:r>
              <a:rPr lang="en-US" sz="5600" b="1" dirty="0" smtClean="0">
                <a:solidFill>
                  <a:srgbClr val="FF0000"/>
                </a:solidFill>
                <a:latin typeface="Arial" pitchFamily="34" charset="0"/>
                <a:cs typeface="Arial" pitchFamily="34" charset="0"/>
              </a:rPr>
              <a:t>ĐK. </a:t>
            </a:r>
            <a:r>
              <a:rPr lang="vi-VN" sz="5600" b="1" dirty="0" smtClean="0">
                <a:latin typeface="Arial" pitchFamily="34" charset="0"/>
                <a:cs typeface="Arial" pitchFamily="34" charset="0"/>
              </a:rPr>
              <a:t>Xin đồng hành bên con, ôi lạy Chúa, Ngài hằng dẫn đưa. Xin dùng con như khí cụ tình yêu của Chúa. Cho dù có gian nan, luôn có Chúa bước đi vững vàng. Vì chính khi biết hiến thân, là khi gặp lại chính ta.</a:t>
            </a:r>
            <a:endParaRPr lang="en-US" sz="5600" b="1" dirty="0" smtClean="0">
              <a:latin typeface="Arial" pitchFamily="34" charset="0"/>
              <a:cs typeface="Arial" pitchFamily="34" charset="0"/>
            </a:endParaRPr>
          </a:p>
          <a:p>
            <a:pPr algn="just"/>
            <a:endParaRPr lang="vi-VN" sz="56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650</TotalTime>
  <Words>215</Words>
  <Application>Microsoft Office PowerPoint</Application>
  <PresentationFormat>Custom</PresentationFormat>
  <Paragraphs>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Savon</vt:lpstr>
      <vt:lpstr>NƠI NÀO …!</vt:lpstr>
      <vt:lpstr>Slide 2</vt:lpstr>
      <vt:lpstr>Slide 3</vt:lpstr>
      <vt:lpstr>Slide 4</vt:lpstr>
      <vt:lpstr>Slide 5</vt:lpstr>
      <vt:lpstr>Slide 6</vt:lpstr>
      <vt:lpstr>Slide 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Co Thuy</cp:lastModifiedBy>
  <cp:revision>158</cp:revision>
  <dcterms:created xsi:type="dcterms:W3CDTF">2024-12-09T09:39:37Z</dcterms:created>
  <dcterms:modified xsi:type="dcterms:W3CDTF">2025-08-20T01:37:31Z</dcterms:modified>
</cp:coreProperties>
</file>