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Lora"/>
      <p:regular r:id="rId50"/>
      <p:bold r:id="rId51"/>
      <p:italic r:id="rId52"/>
      <p:boldItalic r:id="rId53"/>
    </p:embeddedFont>
    <p:embeddedFont>
      <p:font typeface="Quattrocento Sans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37FEE9-9E5B-4B40-B5A1-560A372DB50A}">
  <a:tblStyle styleId="{2D37FEE9-9E5B-4B40-B5A1-560A372DB5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4853BB2-7FCB-4386-8E5A-837A6C6181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ora-bold.fntdata"/><Relationship Id="rId50" Type="http://schemas.openxmlformats.org/officeDocument/2006/relationships/font" Target="fonts/Lora-regular.fntdata"/><Relationship Id="rId53" Type="http://schemas.openxmlformats.org/officeDocument/2006/relationships/font" Target="fonts/Lora-boldItalic.fntdata"/><Relationship Id="rId52" Type="http://schemas.openxmlformats.org/officeDocument/2006/relationships/font" Target="fonts/Lora-italic.fntdata"/><Relationship Id="rId11" Type="http://schemas.openxmlformats.org/officeDocument/2006/relationships/slide" Target="slides/slide6.xml"/><Relationship Id="rId55" Type="http://schemas.openxmlformats.org/officeDocument/2006/relationships/font" Target="fonts/QuattrocentoSans-bold.fntdata"/><Relationship Id="rId10" Type="http://schemas.openxmlformats.org/officeDocument/2006/relationships/slide" Target="slides/slide5.xml"/><Relationship Id="rId54" Type="http://schemas.openxmlformats.org/officeDocument/2006/relationships/font" Target="fonts/QuattrocentoSans-regular.fntdata"/><Relationship Id="rId13" Type="http://schemas.openxmlformats.org/officeDocument/2006/relationships/slide" Target="slides/slide8.xml"/><Relationship Id="rId57" Type="http://schemas.openxmlformats.org/officeDocument/2006/relationships/font" Target="fonts/QuattrocentoSans-boldItalic.fntdata"/><Relationship Id="rId12" Type="http://schemas.openxmlformats.org/officeDocument/2006/relationships/slide" Target="slides/slide7.xml"/><Relationship Id="rId56" Type="http://schemas.openxmlformats.org/officeDocument/2006/relationships/font" Target="fonts/Quattrocento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206c3cb3_27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206c3cb3_27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d5a3b4cb5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d5a3b4cb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d5a3b4cb58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d5a3b4cb5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5a3b4cb58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d5a3b4cb5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d5a3b4cb58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d5a3b4cb5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d5a3b4cb58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d5a3b4cb5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5a3b4cb58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d5a3b4cb5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d5a3b4cb58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d5a3b4cb5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d5a3b4cb58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d5a3b4cb5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5a3b4cb58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d5a3b4cb58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d5a3b4cb58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d5a3b4cb58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77d159c9d1_1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77d159c9d1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11422c4bed_1474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11422c4bed_147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7092887f1d_38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7092887f1d_3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/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i="1" sz="2400">
                <a:latin typeface="Lora"/>
                <a:ea typeface="Lora"/>
                <a:cs typeface="Lora"/>
                <a:sym typeface="Lora"/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Lora"/>
                <a:ea typeface="Lora"/>
                <a:cs typeface="Lora"/>
                <a:sym typeface="Lora"/>
              </a:rPr>
              <a:t>“</a:t>
            </a:r>
            <a:endParaRPr b="1" sz="3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i="1" sz="1400">
                <a:latin typeface="Lora"/>
                <a:ea typeface="Lora"/>
                <a:cs typeface="Lora"/>
                <a:sym typeface="Lora"/>
              </a:defRPr>
            </a:lvl1pPr>
          </a:lstStyle>
          <a:p/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lora" TargetMode="External"/><Relationship Id="rId4" Type="http://schemas.openxmlformats.org/officeDocument/2006/relationships/hyperlink" Target="https://www.fontsquirrel.com/fonts/quattrocento-sans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twitter.com/googledocs/status/73008724015664332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</a:t>
            </a:r>
            <a:r>
              <a:rPr lang="en">
                <a:highlight>
                  <a:schemeClr val="accent1"/>
                </a:highlight>
              </a:rPr>
              <a:t>your</a:t>
            </a:r>
            <a:r>
              <a:rPr lang="en"/>
              <a:t> presentation title</a:t>
            </a:r>
            <a:endParaRPr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idx="4294967295" type="body"/>
          </p:nvPr>
        </p:nvSpPr>
        <p:spPr>
          <a:xfrm>
            <a:off x="4361975" y="878850"/>
            <a:ext cx="4173000" cy="36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 picture is worth </a:t>
            </a:r>
            <a:r>
              <a:rPr b="1" lang="en" sz="2000">
                <a:solidFill>
                  <a:schemeClr val="dk1"/>
                </a:solidFill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a thousand words</a:t>
            </a:r>
            <a:endParaRPr b="1" sz="2000">
              <a:solidFill>
                <a:schemeClr val="dk1"/>
              </a:solidFill>
              <a:highlight>
                <a:schemeClr val="accent1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cxnSp>
        <p:nvCxnSpPr>
          <p:cNvPr id="185" name="Google Shape;185;p21"/>
          <p:cNvCxnSpPr/>
          <p:nvPr/>
        </p:nvCxnSpPr>
        <p:spPr>
          <a:xfrm>
            <a:off x="-6450" y="1131725"/>
            <a:ext cx="91506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pigargo.jpg"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00" y="878850"/>
            <a:ext cx="3654300" cy="365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" name="Google Shape;187;p21"/>
          <p:cNvSpPr/>
          <p:nvPr/>
        </p:nvSpPr>
        <p:spPr>
          <a:xfrm>
            <a:off x="625400" y="736700"/>
            <a:ext cx="790200" cy="79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" name="Google Shape;188;p21"/>
          <p:cNvGrpSpPr/>
          <p:nvPr/>
        </p:nvGrpSpPr>
        <p:grpSpPr>
          <a:xfrm>
            <a:off x="842317" y="975119"/>
            <a:ext cx="356204" cy="313212"/>
            <a:chOff x="1929775" y="320925"/>
            <a:chExt cx="423800" cy="372650"/>
          </a:xfrm>
        </p:grpSpPr>
        <p:sp>
          <p:nvSpPr>
            <p:cNvPr id="189" name="Google Shape;189;p21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idx="4294967295" type="title"/>
          </p:nvPr>
        </p:nvSpPr>
        <p:spPr>
          <a:xfrm>
            <a:off x="3399200" y="3715750"/>
            <a:ext cx="2345700" cy="50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accent1"/>
                </a:highlight>
              </a:rPr>
              <a:t>Want big impact? </a:t>
            </a:r>
            <a:r>
              <a:rPr i="1" lang="en" sz="1800">
                <a:highlight>
                  <a:schemeClr val="accent1"/>
                </a:highlight>
              </a:rPr>
              <a:t>Use big image.</a:t>
            </a:r>
            <a:endParaRPr i="1" sz="1800">
              <a:highlight>
                <a:schemeClr val="accent1"/>
              </a:highlight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4465375" y="4440675"/>
            <a:ext cx="213248" cy="191461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2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3595323" y="1808525"/>
            <a:ext cx="2399100" cy="239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Gray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1545800" y="1808525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White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5644847" y="1808525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Black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10" name="Google Shape;210;p2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11" name="Google Shape;211;p23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/>
          <p:nvPr>
            <p:ph type="title"/>
          </p:nvPr>
        </p:nvSpPr>
        <p:spPr>
          <a:xfrm>
            <a:off x="1363850" y="919725"/>
            <a:ext cx="3889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</a:t>
            </a:r>
            <a:r>
              <a:rPr lang="en">
                <a:highlight>
                  <a:schemeClr val="accent1"/>
                </a:highlight>
              </a:rPr>
              <a:t>diagrams</a:t>
            </a:r>
            <a:r>
              <a:rPr lang="en"/>
              <a:t> to explain complex ideas</a:t>
            </a:r>
            <a:endParaRPr/>
          </a:p>
        </p:txBody>
      </p:sp>
      <p:grpSp>
        <p:nvGrpSpPr>
          <p:cNvPr id="221" name="Google Shape;221;p24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22" name="Google Shape;222;p24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" name="Google Shape;226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24"/>
          <p:cNvSpPr/>
          <p:nvPr/>
        </p:nvSpPr>
        <p:spPr>
          <a:xfrm>
            <a:off x="3297500" y="1546742"/>
            <a:ext cx="2540100" cy="2540100"/>
          </a:xfrm>
          <a:prstGeom prst="donut">
            <a:avLst>
              <a:gd fmla="val 160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" name="Google Shape;228;p24"/>
          <p:cNvGrpSpPr/>
          <p:nvPr/>
        </p:nvGrpSpPr>
        <p:grpSpPr>
          <a:xfrm>
            <a:off x="1680836" y="1696124"/>
            <a:ext cx="1931633" cy="669600"/>
            <a:chOff x="1680836" y="1315124"/>
            <a:chExt cx="1931633" cy="669600"/>
          </a:xfrm>
        </p:grpSpPr>
        <p:cxnSp>
          <p:nvCxnSpPr>
            <p:cNvPr id="229" name="Google Shape;229;p24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30" name="Google Shape;230;p24"/>
            <p:cNvSpPr txBox="1"/>
            <p:nvPr/>
          </p:nvSpPr>
          <p:spPr>
            <a:xfrm>
              <a:off x="1680836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LOREM 3</a:t>
              </a:r>
              <a:endPara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31" name="Google Shape;231;p24"/>
          <p:cNvGrpSpPr/>
          <p:nvPr/>
        </p:nvGrpSpPr>
        <p:grpSpPr>
          <a:xfrm>
            <a:off x="5517319" y="1696124"/>
            <a:ext cx="1940006" cy="669600"/>
            <a:chOff x="5517319" y="1315124"/>
            <a:chExt cx="1940006" cy="669600"/>
          </a:xfrm>
        </p:grpSpPr>
        <p:cxnSp>
          <p:nvCxnSpPr>
            <p:cNvPr id="232" name="Google Shape;232;p24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33" name="Google Shape;233;p24"/>
            <p:cNvSpPr txBox="1"/>
            <p:nvPr/>
          </p:nvSpPr>
          <p:spPr>
            <a:xfrm>
              <a:off x="5962125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LOREM 1</a:t>
              </a:r>
              <a:endPara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34" name="Google Shape;234;p24"/>
          <p:cNvGrpSpPr/>
          <p:nvPr/>
        </p:nvGrpSpPr>
        <p:grpSpPr>
          <a:xfrm>
            <a:off x="3808226" y="3916140"/>
            <a:ext cx="1495200" cy="1143796"/>
            <a:chOff x="3808226" y="3535140"/>
            <a:chExt cx="1495200" cy="1143796"/>
          </a:xfrm>
        </p:grpSpPr>
        <p:cxnSp>
          <p:nvCxnSpPr>
            <p:cNvPr id="235" name="Google Shape;235;p24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36" name="Google Shape;236;p24"/>
            <p:cNvSpPr txBox="1"/>
            <p:nvPr/>
          </p:nvSpPr>
          <p:spPr>
            <a:xfrm>
              <a:off x="3808226" y="40093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LOREM 2</a:t>
              </a:r>
              <a:endPara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37" name="Google Shape;237;p24"/>
          <p:cNvSpPr txBox="1"/>
          <p:nvPr/>
        </p:nvSpPr>
        <p:spPr>
          <a:xfrm>
            <a:off x="3845784" y="2437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Vestibulum nec congue tempus</a:t>
            </a:r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8" name="Google Shape;238;p24"/>
          <p:cNvSpPr/>
          <p:nvPr/>
        </p:nvSpPr>
        <p:spPr>
          <a:xfrm rot="1800047">
            <a:off x="3219843" y="1467434"/>
            <a:ext cx="2690936" cy="2690936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chemeClr val="accent2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"/>
          <p:cNvSpPr/>
          <p:nvPr/>
        </p:nvSpPr>
        <p:spPr>
          <a:xfrm flipH="1" rot="-1800047">
            <a:off x="3221956" y="1467434"/>
            <a:ext cx="2690936" cy="269093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chemeClr val="accent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4"/>
          <p:cNvSpPr/>
          <p:nvPr/>
        </p:nvSpPr>
        <p:spPr>
          <a:xfrm rot="-8100000">
            <a:off x="4382715" y="1408393"/>
            <a:ext cx="363170" cy="3631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4"/>
          <p:cNvSpPr/>
          <p:nvPr/>
        </p:nvSpPr>
        <p:spPr>
          <a:xfrm flipH="1" rot="-9000757">
            <a:off x="3220953" y="1465808"/>
            <a:ext cx="2690226" cy="2690226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chemeClr val="accent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4"/>
          <p:cNvSpPr/>
          <p:nvPr/>
        </p:nvSpPr>
        <p:spPr>
          <a:xfrm rot="-1027861">
            <a:off x="5485874" y="3230832"/>
            <a:ext cx="312672" cy="31267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"/>
          <p:cNvSpPr/>
          <p:nvPr/>
        </p:nvSpPr>
        <p:spPr>
          <a:xfrm rot="6359841">
            <a:off x="3315801" y="3228762"/>
            <a:ext cx="363580" cy="3635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highlight>
                  <a:schemeClr val="accent1"/>
                </a:highlight>
              </a:rPr>
              <a:t>compare data</a:t>
            </a:r>
            <a:endParaRPr>
              <a:highlight>
                <a:schemeClr val="accent1"/>
              </a:highlight>
            </a:endParaRPr>
          </a:p>
        </p:txBody>
      </p:sp>
      <p:graphicFrame>
        <p:nvGraphicFramePr>
          <p:cNvPr id="249" name="Google Shape;249;p25"/>
          <p:cNvGraphicFramePr/>
          <p:nvPr/>
        </p:nvGraphicFramePr>
        <p:xfrm>
          <a:off x="1453300" y="1852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{2D37FEE9-9E5B-4B40-B5A1-560A372DB50A}</a:tableStyleId>
              </a:tblPr>
              <a:tblGrid>
                <a:gridCol w="1483400"/>
                <a:gridCol w="1483400"/>
                <a:gridCol w="1483400"/>
                <a:gridCol w="1483400"/>
              </a:tblGrid>
              <a:tr h="65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Lora"/>
                          <a:ea typeface="Lora"/>
                          <a:cs typeface="Lora"/>
                          <a:sym typeface="Lora"/>
                        </a:rPr>
                        <a:t>A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Lora"/>
                          <a:ea typeface="Lora"/>
                          <a:cs typeface="Lora"/>
                          <a:sym typeface="Lora"/>
                        </a:rPr>
                        <a:t>B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Lora"/>
                          <a:ea typeface="Lora"/>
                          <a:cs typeface="Lora"/>
                          <a:sym typeface="Lora"/>
                        </a:rPr>
                        <a:t>C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Yellow</a:t>
                      </a:r>
                      <a:endParaRPr sz="11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Blue</a:t>
                      </a:r>
                      <a:endParaRPr sz="11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Orange</a:t>
                      </a:r>
                      <a:endParaRPr sz="11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/>
          <p:nvPr/>
        </p:nvSpPr>
        <p:spPr>
          <a:xfrm>
            <a:off x="760452" y="382625"/>
            <a:ext cx="7623096" cy="363147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6"/>
          <p:cNvSpPr txBox="1"/>
          <p:nvPr>
            <p:ph idx="4294967295" type="title"/>
          </p:nvPr>
        </p:nvSpPr>
        <p:spPr>
          <a:xfrm>
            <a:off x="2632800" y="3767550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</a:rPr>
              <a:t>Maps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262" name="Google Shape;262;p26"/>
          <p:cNvSpPr/>
          <p:nvPr/>
        </p:nvSpPr>
        <p:spPr>
          <a:xfrm>
            <a:off x="4469085" y="4390077"/>
            <a:ext cx="205838" cy="27281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1918825" y="826425"/>
            <a:ext cx="653100" cy="636900"/>
          </a:xfrm>
          <a:prstGeom prst="wedgeEllipseCallout">
            <a:avLst>
              <a:gd fmla="val 824" name="adj1"/>
              <a:gd fmla="val 6216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Quattrocento Sans"/>
                <a:ea typeface="Quattrocento Sans"/>
                <a:cs typeface="Quattrocento Sans"/>
                <a:sym typeface="Quattrocento Sans"/>
              </a:rPr>
              <a:t>our office</a:t>
            </a:r>
            <a:endParaRPr sz="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1453850" y="1553525"/>
            <a:ext cx="174600" cy="174600"/>
          </a:xfrm>
          <a:prstGeom prst="donut">
            <a:avLst>
              <a:gd fmla="val 355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6"/>
          <p:cNvSpPr/>
          <p:nvPr/>
        </p:nvSpPr>
        <p:spPr>
          <a:xfrm>
            <a:off x="2879300" y="2940200"/>
            <a:ext cx="174600" cy="174600"/>
          </a:xfrm>
          <a:prstGeom prst="donut">
            <a:avLst>
              <a:gd fmla="val 355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6"/>
          <p:cNvSpPr/>
          <p:nvPr/>
        </p:nvSpPr>
        <p:spPr>
          <a:xfrm>
            <a:off x="3891175" y="1288725"/>
            <a:ext cx="174600" cy="174600"/>
          </a:xfrm>
          <a:prstGeom prst="donut">
            <a:avLst>
              <a:gd fmla="val 355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6"/>
          <p:cNvSpPr/>
          <p:nvPr/>
        </p:nvSpPr>
        <p:spPr>
          <a:xfrm>
            <a:off x="1911050" y="2010725"/>
            <a:ext cx="174600" cy="174600"/>
          </a:xfrm>
          <a:prstGeom prst="donut">
            <a:avLst>
              <a:gd fmla="val 355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6"/>
          <p:cNvSpPr/>
          <p:nvPr/>
        </p:nvSpPr>
        <p:spPr>
          <a:xfrm>
            <a:off x="4565950" y="3192225"/>
            <a:ext cx="174600" cy="174600"/>
          </a:xfrm>
          <a:prstGeom prst="donut">
            <a:avLst>
              <a:gd fmla="val 355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"/>
          <p:cNvSpPr/>
          <p:nvPr/>
        </p:nvSpPr>
        <p:spPr>
          <a:xfrm>
            <a:off x="6456675" y="1728125"/>
            <a:ext cx="174600" cy="174600"/>
          </a:xfrm>
          <a:prstGeom prst="donut">
            <a:avLst>
              <a:gd fmla="val 355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6"/>
          <p:cNvSpPr/>
          <p:nvPr/>
        </p:nvSpPr>
        <p:spPr>
          <a:xfrm>
            <a:off x="7235875" y="3283800"/>
            <a:ext cx="174600" cy="174600"/>
          </a:xfrm>
          <a:prstGeom prst="donut">
            <a:avLst>
              <a:gd fmla="val 355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highlight>
                  <a:schemeClr val="accent1"/>
                </a:highlight>
              </a:rPr>
              <a:t>89,526,124</a:t>
            </a:r>
            <a:endParaRPr sz="9600">
              <a:highlight>
                <a:schemeClr val="accent1"/>
              </a:highlight>
            </a:endParaRPr>
          </a:p>
        </p:txBody>
      </p:sp>
      <p:sp>
        <p:nvSpPr>
          <p:cNvPr id="277" name="Google Shape;277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Whoa! That’s a big number, aren’t you proud?</a:t>
            </a:r>
            <a:endParaRPr sz="1800"/>
          </a:p>
        </p:txBody>
      </p:sp>
      <p:grpSp>
        <p:nvGrpSpPr>
          <p:cNvPr id="278" name="Google Shape;278;p27"/>
          <p:cNvGrpSpPr/>
          <p:nvPr/>
        </p:nvGrpSpPr>
        <p:grpSpPr>
          <a:xfrm>
            <a:off x="4433048" y="4413425"/>
            <a:ext cx="277859" cy="201655"/>
            <a:chOff x="3932350" y="3714775"/>
            <a:chExt cx="439650" cy="319075"/>
          </a:xfrm>
        </p:grpSpPr>
        <p:sp>
          <p:nvSpPr>
            <p:cNvPr id="279" name="Google Shape;279;p27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" name="Google Shape;284;p27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>
            <p:ph idx="4294967295" type="ctrTitle"/>
          </p:nvPr>
        </p:nvSpPr>
        <p:spPr>
          <a:xfrm>
            <a:off x="685800" y="3432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90" name="Google Shape;290;p28"/>
          <p:cNvSpPr txBox="1"/>
          <p:nvPr>
            <p:ph idx="4294967295" type="subTitle"/>
          </p:nvPr>
        </p:nvSpPr>
        <p:spPr>
          <a:xfrm>
            <a:off x="685800" y="9541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91" name="Google Shape;291;p28"/>
          <p:cNvSpPr txBox="1"/>
          <p:nvPr>
            <p:ph idx="4294967295" type="ctrTitle"/>
          </p:nvPr>
        </p:nvSpPr>
        <p:spPr>
          <a:xfrm>
            <a:off x="685800" y="29721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1"/>
                </a:highlight>
              </a:rPr>
              <a:t>100%</a:t>
            </a:r>
            <a:endParaRPr sz="4800">
              <a:highlight>
                <a:schemeClr val="accent1"/>
              </a:highlight>
            </a:endParaRPr>
          </a:p>
        </p:txBody>
      </p:sp>
      <p:sp>
        <p:nvSpPr>
          <p:cNvPr id="292" name="Google Shape;292;p28"/>
          <p:cNvSpPr txBox="1"/>
          <p:nvPr>
            <p:ph idx="4294967295" type="subTitle"/>
          </p:nvPr>
        </p:nvSpPr>
        <p:spPr>
          <a:xfrm>
            <a:off x="685800" y="35830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93" name="Google Shape;293;p28"/>
          <p:cNvSpPr txBox="1"/>
          <p:nvPr>
            <p:ph idx="4294967295" type="ctrTitle"/>
          </p:nvPr>
        </p:nvSpPr>
        <p:spPr>
          <a:xfrm>
            <a:off x="685800" y="16576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94" name="Google Shape;294;p28"/>
          <p:cNvSpPr txBox="1"/>
          <p:nvPr>
            <p:ph idx="4294967295" type="subTitle"/>
          </p:nvPr>
        </p:nvSpPr>
        <p:spPr>
          <a:xfrm>
            <a:off x="685800" y="22685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grpSp>
        <p:nvGrpSpPr>
          <p:cNvPr id="295" name="Google Shape;295;p28"/>
          <p:cNvGrpSpPr/>
          <p:nvPr/>
        </p:nvGrpSpPr>
        <p:grpSpPr>
          <a:xfrm>
            <a:off x="4433048" y="4413425"/>
            <a:ext cx="277859" cy="201655"/>
            <a:chOff x="3932350" y="3714775"/>
            <a:chExt cx="439650" cy="319075"/>
          </a:xfrm>
        </p:grpSpPr>
        <p:sp>
          <p:nvSpPr>
            <p:cNvPr id="296" name="Google Shape;296;p2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28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grpSp>
        <p:nvGrpSpPr>
          <p:cNvPr id="307" name="Google Shape;307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08" name="Google Shape;308;p2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2" name="Google Shape;312;p29"/>
          <p:cNvSpPr/>
          <p:nvPr/>
        </p:nvSpPr>
        <p:spPr>
          <a:xfrm>
            <a:off x="1499592" y="2053050"/>
            <a:ext cx="1685100" cy="16851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first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6721258" y="2053050"/>
            <a:ext cx="1685100" cy="16851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last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4110400" y="2053050"/>
            <a:ext cx="1685100" cy="16851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second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15" name="Google Shape;315;p29"/>
          <p:cNvCxnSpPr>
            <a:endCxn id="314" idx="2"/>
          </p:cNvCxnSpPr>
          <p:nvPr/>
        </p:nvCxnSpPr>
        <p:spPr>
          <a:xfrm>
            <a:off x="3184600" y="2895600"/>
            <a:ext cx="925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6" name="Google Shape;316;p29"/>
          <p:cNvCxnSpPr>
            <a:endCxn id="313" idx="2"/>
          </p:cNvCxnSpPr>
          <p:nvPr/>
        </p:nvCxnSpPr>
        <p:spPr>
          <a:xfrm>
            <a:off x="5795458" y="2895600"/>
            <a:ext cx="925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17" name="Google Shape;317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/>
          <p:nvPr>
            <p:ph idx="4294967295" type="subTitle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Any </a:t>
            </a:r>
            <a:r>
              <a:rPr b="1" i="1" lang="en" sz="3600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 ?</a:t>
            </a:r>
            <a:endParaRPr b="1" i="1" sz="3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You can find me at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 sz="1800">
                <a:solidFill>
                  <a:schemeClr val="dk1"/>
                </a:solidFill>
              </a:rPr>
              <a:t>@username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 sz="1800">
                <a:solidFill>
                  <a:schemeClr val="dk1"/>
                </a:solidFill>
              </a:rPr>
              <a:t>user@mail.me</a:t>
            </a:r>
            <a:endParaRPr b="1"/>
          </a:p>
        </p:txBody>
      </p:sp>
      <p:cxnSp>
        <p:nvCxnSpPr>
          <p:cNvPr id="323" name="Google Shape;323;p3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4" name="Google Shape;324;p30"/>
          <p:cNvSpPr txBox="1"/>
          <p:nvPr>
            <p:ph idx="4294967295" type="ctrTitle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325" name="Google Shape;325;p30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3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7" name="Google Shape;327;p3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28" name="Google Shape;328;p3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1381250" y="1578150"/>
            <a:ext cx="32268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chemeClr val="accen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EDIT IN GOOGLE SLIDES</a:t>
            </a:r>
            <a:endParaRPr sz="1200">
              <a:highlight>
                <a:schemeClr val="accent1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Click on the button under the presentation preview that says "Use as Google Slides Theme".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You will get a copy of this document on your Google Drive and will be able to edit, add or delete slides.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You have to be signed in to your Google account.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5044602" y="1578150"/>
            <a:ext cx="33675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chemeClr val="accen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EDIT IN POWERPOINT®</a:t>
            </a:r>
            <a:endParaRPr sz="1200">
              <a:highlight>
                <a:schemeClr val="accent1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latin typeface="Quattrocento Sans"/>
                <a:ea typeface="Quattrocento Sans"/>
                <a:cs typeface="Quattrocento Sans"/>
                <a:sym typeface="Quattrocento Sans"/>
                <a:hlinkClick action="ppaction://hlinksldjump" r:id="rId3"/>
              </a:rPr>
              <a:t>Presentation design slide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75650" y="4134525"/>
            <a:ext cx="78462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100">
                <a:latin typeface="Lora"/>
                <a:ea typeface="Lora"/>
                <a:cs typeface="Lora"/>
                <a:sym typeface="Lora"/>
              </a:rPr>
              <a:t>More info on how to use this template at </a:t>
            </a:r>
            <a:r>
              <a:rPr b="1" i="1" lang="en" sz="1100" u="sng">
                <a:latin typeface="Lora"/>
                <a:ea typeface="Lora"/>
                <a:cs typeface="Lora"/>
                <a:sym typeface="Lora"/>
                <a:hlinkClick r:id="rId4"/>
              </a:rPr>
              <a:t>www.slidescarnival.com/help-use-presentation-template</a:t>
            </a:r>
            <a:endParaRPr b="1" i="1"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1100">
                <a:latin typeface="Lora"/>
                <a:ea typeface="Lora"/>
                <a:cs typeface="Lora"/>
                <a:sym typeface="Lora"/>
              </a:rPr>
              <a:t>This template is free to use under </a:t>
            </a:r>
            <a:r>
              <a:rPr i="1" lang="en" sz="1100" u="sng">
                <a:latin typeface="Lora"/>
                <a:ea typeface="Lora"/>
                <a:cs typeface="Lora"/>
                <a:sym typeface="Lora"/>
                <a:hlinkClick r:id="rId5"/>
              </a:rPr>
              <a:t>Creative Commons Attribution license</a:t>
            </a:r>
            <a:r>
              <a:rPr i="1" lang="en" sz="1100">
                <a:latin typeface="Lora"/>
                <a:ea typeface="Lora"/>
                <a:cs typeface="Lora"/>
                <a:sym typeface="Lora"/>
              </a:rPr>
              <a:t>. </a:t>
            </a:r>
            <a:r>
              <a:rPr i="1" lang="en" sz="1100">
                <a:latin typeface="Lora"/>
                <a:ea typeface="Lora"/>
                <a:cs typeface="Lora"/>
                <a:sym typeface="Lora"/>
              </a:rPr>
              <a:t>You can keep the Credits slide or mention SlidesCarnival and other resources used in a slide footer</a:t>
            </a:r>
            <a:r>
              <a:rPr i="1" lang="en" sz="1100">
                <a:latin typeface="Lora"/>
                <a:ea typeface="Lora"/>
                <a:cs typeface="Lora"/>
                <a:sym typeface="Lora"/>
              </a:rPr>
              <a:t>.</a:t>
            </a:r>
            <a:endParaRPr i="1"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11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36" name="Google Shape;336;p31"/>
          <p:cNvSpPr txBox="1"/>
          <p:nvPr>
            <p:ph idx="1" type="body"/>
          </p:nvPr>
        </p:nvSpPr>
        <p:spPr>
          <a:xfrm>
            <a:off x="1381250" y="1638975"/>
            <a:ext cx="23340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chemeClr val="accent1"/>
                </a:highlight>
              </a:rPr>
              <a:t>Yellow</a:t>
            </a:r>
            <a:endParaRPr b="1" sz="12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37" name="Google Shape;337;p31"/>
          <p:cNvSpPr txBox="1"/>
          <p:nvPr>
            <p:ph idx="2" type="body"/>
          </p:nvPr>
        </p:nvSpPr>
        <p:spPr>
          <a:xfrm>
            <a:off x="3834914" y="1638975"/>
            <a:ext cx="23340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chemeClr val="accent1"/>
                </a:highlight>
              </a:rPr>
              <a:t>Blue</a:t>
            </a:r>
            <a:endParaRPr b="1" sz="12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38" name="Google Shape;338;p31"/>
          <p:cNvSpPr txBox="1"/>
          <p:nvPr>
            <p:ph idx="3" type="body"/>
          </p:nvPr>
        </p:nvSpPr>
        <p:spPr>
          <a:xfrm>
            <a:off x="6288578" y="1638975"/>
            <a:ext cx="23340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chemeClr val="accent1"/>
                </a:highlight>
              </a:rPr>
              <a:t>Red</a:t>
            </a:r>
            <a:endParaRPr b="1" sz="12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339" name="Google Shape;339;p31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40" name="Google Shape;340;p31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4" name="Google Shape;344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" name="Google Shape;345;p31"/>
          <p:cNvSpPr txBox="1"/>
          <p:nvPr>
            <p:ph idx="1" type="body"/>
          </p:nvPr>
        </p:nvSpPr>
        <p:spPr>
          <a:xfrm>
            <a:off x="1381250" y="3086775"/>
            <a:ext cx="23340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chemeClr val="accent1"/>
                </a:highlight>
              </a:rPr>
              <a:t>Yellow</a:t>
            </a:r>
            <a:endParaRPr b="1" sz="12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46" name="Google Shape;346;p31"/>
          <p:cNvSpPr txBox="1"/>
          <p:nvPr>
            <p:ph idx="2" type="body"/>
          </p:nvPr>
        </p:nvSpPr>
        <p:spPr>
          <a:xfrm>
            <a:off x="3834914" y="3086775"/>
            <a:ext cx="23340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chemeClr val="accent1"/>
                </a:highlight>
              </a:rPr>
              <a:t>Blue</a:t>
            </a:r>
            <a:endParaRPr b="1" sz="12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47" name="Google Shape;347;p31"/>
          <p:cNvSpPr txBox="1"/>
          <p:nvPr>
            <p:ph idx="3" type="body"/>
          </p:nvPr>
        </p:nvSpPr>
        <p:spPr>
          <a:xfrm>
            <a:off x="6288578" y="3086775"/>
            <a:ext cx="23340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chemeClr val="accent1"/>
                </a:highlight>
              </a:rPr>
              <a:t>Red</a:t>
            </a:r>
            <a:endParaRPr b="1" sz="12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>
                <a:highlight>
                  <a:srgbClr val="FFCD00"/>
                </a:highlight>
              </a:rPr>
              <a:t>Excel or Google Sheets</a:t>
            </a:r>
            <a:endParaRPr>
              <a:highlight>
                <a:srgbClr val="FFCD00"/>
              </a:highlight>
            </a:endParaRPr>
          </a:p>
        </p:txBody>
      </p:sp>
      <p:sp>
        <p:nvSpPr>
          <p:cNvPr id="353" name="Google Shape;353;p32"/>
          <p:cNvSpPr txBox="1"/>
          <p:nvPr>
            <p:ph idx="12" type="sldNum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4" name="Google Shape;354;p32"/>
          <p:cNvCxnSpPr/>
          <p:nvPr/>
        </p:nvCxnSpPr>
        <p:spPr>
          <a:xfrm>
            <a:off x="952500" y="8742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32"/>
          <p:cNvCxnSpPr/>
          <p:nvPr/>
        </p:nvCxnSpPr>
        <p:spPr>
          <a:xfrm>
            <a:off x="952500" y="15836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32"/>
          <p:cNvCxnSpPr/>
          <p:nvPr/>
        </p:nvCxnSpPr>
        <p:spPr>
          <a:xfrm>
            <a:off x="952500" y="22931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32"/>
          <p:cNvCxnSpPr/>
          <p:nvPr/>
        </p:nvCxnSpPr>
        <p:spPr>
          <a:xfrm>
            <a:off x="952500" y="30026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32"/>
          <p:cNvCxnSpPr/>
          <p:nvPr/>
        </p:nvCxnSpPr>
        <p:spPr>
          <a:xfrm>
            <a:off x="952500" y="37340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9" name="Google Shape;359;p32"/>
          <p:cNvSpPr txBox="1"/>
          <p:nvPr/>
        </p:nvSpPr>
        <p:spPr>
          <a:xfrm>
            <a:off x="952500" y="7154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4000</a:t>
            </a:r>
            <a:endParaRPr sz="1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3000</a:t>
            </a:r>
            <a:endParaRPr sz="1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2000</a:t>
            </a:r>
            <a:endParaRPr sz="1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1000</a:t>
            </a:r>
            <a:endParaRPr sz="1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</a:t>
            </a:r>
            <a:endParaRPr sz="1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0" name="Google Shape;360;p32"/>
          <p:cNvSpPr/>
          <p:nvPr/>
        </p:nvSpPr>
        <p:spPr>
          <a:xfrm>
            <a:off x="1572782" y="21804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2"/>
          <p:cNvSpPr/>
          <p:nvPr/>
        </p:nvSpPr>
        <p:spPr>
          <a:xfrm>
            <a:off x="1887026" y="17863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2"/>
          <p:cNvSpPr/>
          <p:nvPr/>
        </p:nvSpPr>
        <p:spPr>
          <a:xfrm>
            <a:off x="2201270" y="22931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2"/>
          <p:cNvSpPr/>
          <p:nvPr/>
        </p:nvSpPr>
        <p:spPr>
          <a:xfrm>
            <a:off x="3325786" y="24942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2"/>
          <p:cNvSpPr/>
          <p:nvPr/>
        </p:nvSpPr>
        <p:spPr>
          <a:xfrm>
            <a:off x="3640031" y="18958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2"/>
          <p:cNvSpPr/>
          <p:nvPr/>
        </p:nvSpPr>
        <p:spPr>
          <a:xfrm>
            <a:off x="3954275" y="10285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2"/>
          <p:cNvSpPr/>
          <p:nvPr/>
        </p:nvSpPr>
        <p:spPr>
          <a:xfrm>
            <a:off x="5078791" y="19396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2"/>
          <p:cNvSpPr/>
          <p:nvPr/>
        </p:nvSpPr>
        <p:spPr>
          <a:xfrm>
            <a:off x="5393035" y="8740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2"/>
          <p:cNvSpPr/>
          <p:nvPr/>
        </p:nvSpPr>
        <p:spPr>
          <a:xfrm>
            <a:off x="5707280" y="21220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2"/>
          <p:cNvSpPr/>
          <p:nvPr/>
        </p:nvSpPr>
        <p:spPr>
          <a:xfrm>
            <a:off x="6831796" y="25526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2"/>
          <p:cNvSpPr/>
          <p:nvPr/>
        </p:nvSpPr>
        <p:spPr>
          <a:xfrm>
            <a:off x="7146040" y="10931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2"/>
          <p:cNvSpPr/>
          <p:nvPr/>
        </p:nvSpPr>
        <p:spPr>
          <a:xfrm>
            <a:off x="7460284" y="14069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</a:t>
            </a:r>
            <a:r>
              <a:rPr lang="en">
                <a:solidFill>
                  <a:schemeClr val="dk1"/>
                </a:solidFill>
              </a:rPr>
              <a:t> project</a:t>
            </a:r>
            <a:endParaRPr/>
          </a:p>
        </p:txBody>
      </p:sp>
      <p:sp>
        <p:nvSpPr>
          <p:cNvPr id="377" name="Google Shape;377;p33"/>
          <p:cNvSpPr txBox="1"/>
          <p:nvPr>
            <p:ph idx="1" type="body"/>
          </p:nvPr>
        </p:nvSpPr>
        <p:spPr>
          <a:xfrm>
            <a:off x="1381250" y="1616475"/>
            <a:ext cx="34008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78" name="Google Shape;378;p33"/>
          <p:cNvGrpSpPr/>
          <p:nvPr/>
        </p:nvGrpSpPr>
        <p:grpSpPr>
          <a:xfrm>
            <a:off x="889984" y="1007708"/>
            <a:ext cx="270226" cy="238344"/>
            <a:chOff x="5247525" y="3007275"/>
            <a:chExt cx="517575" cy="456510"/>
          </a:xfrm>
        </p:grpSpPr>
        <p:sp>
          <p:nvSpPr>
            <p:cNvPr id="379" name="Google Shape;379;p33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5566575" y="3265260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" name="Google Shape;381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2" name="Google Shape;382;p33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83" name="Google Shape;383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7" name="Google Shape;387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393" name="Google Shape;393;p34"/>
          <p:cNvSpPr txBox="1"/>
          <p:nvPr>
            <p:ph idx="1" type="body"/>
          </p:nvPr>
        </p:nvSpPr>
        <p:spPr>
          <a:xfrm>
            <a:off x="1381250" y="1616475"/>
            <a:ext cx="34065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94" name="Google Shape;394;p34"/>
          <p:cNvGrpSpPr/>
          <p:nvPr/>
        </p:nvGrpSpPr>
        <p:grpSpPr>
          <a:xfrm>
            <a:off x="889984" y="1007708"/>
            <a:ext cx="270226" cy="238344"/>
            <a:chOff x="5247525" y="3007275"/>
            <a:chExt cx="517575" cy="456510"/>
          </a:xfrm>
        </p:grpSpPr>
        <p:sp>
          <p:nvSpPr>
            <p:cNvPr id="395" name="Google Shape;395;p34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5566575" y="3265260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7" name="Google Shape;397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8" name="Google Shape;398;p34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99" name="Google Shape;399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3" name="Google Shape;4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5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sp>
        <p:nvSpPr>
          <p:cNvPr id="409" name="Google Shape;409;p35"/>
          <p:cNvSpPr txBox="1"/>
          <p:nvPr>
            <p:ph idx="1" type="body"/>
          </p:nvPr>
        </p:nvSpPr>
        <p:spPr>
          <a:xfrm>
            <a:off x="1381250" y="1616475"/>
            <a:ext cx="26340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410" name="Google Shape;410;p35"/>
          <p:cNvGrpSpPr/>
          <p:nvPr/>
        </p:nvGrpSpPr>
        <p:grpSpPr>
          <a:xfrm>
            <a:off x="889984" y="1007708"/>
            <a:ext cx="270226" cy="238344"/>
            <a:chOff x="5247525" y="3007275"/>
            <a:chExt cx="517575" cy="456510"/>
          </a:xfrm>
        </p:grpSpPr>
        <p:sp>
          <p:nvSpPr>
            <p:cNvPr id="411" name="Google Shape;411;p35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5566575" y="3265260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" name="Google Shape;413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4" name="Google Shape;414;p35"/>
          <p:cNvGrpSpPr/>
          <p:nvPr/>
        </p:nvGrpSpPr>
        <p:grpSpPr>
          <a:xfrm>
            <a:off x="3938374" y="1802704"/>
            <a:ext cx="4542205" cy="2661224"/>
            <a:chOff x="1177450" y="241631"/>
            <a:chExt cx="6173152" cy="3616776"/>
          </a:xfrm>
        </p:grpSpPr>
        <p:sp>
          <p:nvSpPr>
            <p:cNvPr id="415" name="Google Shape;415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9" name="Google Shape;419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949425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6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25" name="Google Shape;425;p36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◉"/>
            </a:pPr>
            <a:r>
              <a:rPr lang="en"/>
              <a:t>Presentation template by </a:t>
            </a:r>
            <a:r>
              <a:rPr lang="en" u="sng">
                <a:highlight>
                  <a:schemeClr val="accent1"/>
                </a:highlight>
                <a:hlinkClick r:id="rId3"/>
              </a:rPr>
              <a:t>SlidesCarnival</a:t>
            </a:r>
            <a:endParaRPr>
              <a:highlight>
                <a:schemeClr val="accent1"/>
              </a:highlight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◉"/>
            </a:pPr>
            <a:r>
              <a:rPr lang="en"/>
              <a:t>Photographs by </a:t>
            </a:r>
            <a:r>
              <a:rPr lang="en" u="sng">
                <a:highlight>
                  <a:schemeClr val="accent1"/>
                </a:highlight>
                <a:hlinkClick r:id="rId4"/>
              </a:rPr>
              <a:t>Unsplash</a:t>
            </a:r>
            <a:endParaRPr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6" name="Google Shape;426;p36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427" name="Google Shape;427;p3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" name="Google Shape;431;p3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This presentation uses the following typographies: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◉"/>
            </a:pPr>
            <a:r>
              <a:rPr lang="en" sz="1400">
                <a:solidFill>
                  <a:schemeClr val="dk1"/>
                </a:solidFill>
              </a:rPr>
              <a:t>Titles: </a:t>
            </a:r>
            <a:r>
              <a:rPr b="1" lang="en" sz="1400">
                <a:solidFill>
                  <a:schemeClr val="dk1"/>
                </a:solidFill>
              </a:rPr>
              <a:t>Lora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◉"/>
            </a:pPr>
            <a:r>
              <a:rPr lang="en" sz="1400">
                <a:solidFill>
                  <a:schemeClr val="dk1"/>
                </a:solidFill>
              </a:rPr>
              <a:t>Body copy: </a:t>
            </a:r>
            <a:r>
              <a:rPr b="1" lang="en" sz="1400">
                <a:solidFill>
                  <a:schemeClr val="dk1"/>
                </a:solidFill>
              </a:rPr>
              <a:t>Quattrocento Sans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Download for free at</a:t>
            </a:r>
            <a:r>
              <a:rPr lang="en" sz="1400">
                <a:solidFill>
                  <a:schemeClr val="dk1"/>
                </a:solidFill>
              </a:rPr>
              <a:t>: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1D1D1B"/>
                </a:solidFill>
                <a:highlight>
                  <a:schemeClr val="accent1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https://www.fontsquirrel.com/fonts/lora</a:t>
            </a:r>
            <a:endParaRPr sz="1400">
              <a:solidFill>
                <a:srgbClr val="1D1D1B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1D1D1B"/>
                </a:solidFill>
                <a:highlight>
                  <a:schemeClr val="accent1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https://www.fontsquirrel.com/fonts/quattrocento-sans</a:t>
            </a:r>
            <a:endParaRPr sz="1400">
              <a:solidFill>
                <a:srgbClr val="1D1D1B"/>
              </a:solidFill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37" name="Google Shape;437;p37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grpSp>
        <p:nvGrpSpPr>
          <p:cNvPr id="438" name="Google Shape;438;p3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439" name="Google Shape;439;p3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3" name="Google Shape;443;p37"/>
          <p:cNvSpPr/>
          <p:nvPr/>
        </p:nvSpPr>
        <p:spPr>
          <a:xfrm>
            <a:off x="5650" y="4707750"/>
            <a:ext cx="9144000" cy="4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7"/>
          <p:cNvSpPr txBox="1"/>
          <p:nvPr/>
        </p:nvSpPr>
        <p:spPr>
          <a:xfrm>
            <a:off x="416575" y="4707750"/>
            <a:ext cx="84240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latin typeface="Lora"/>
                <a:ea typeface="Lora"/>
                <a:cs typeface="Lora"/>
                <a:sym typeface="Lor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5" name="Google Shape;445;p3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8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51" name="Google Shape;451;p38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52" name="Google Shape;452;p38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9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58" name="Google Shape;458;p3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9" name="Google Shape;459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DEC</a:t>
            </a:r>
            <a:endParaRPr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0" name="Google Shape;460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NOV</a:t>
            </a:r>
            <a:endParaRPr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1" name="Google Shape;461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OCT</a:t>
            </a:r>
            <a:endParaRPr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2" name="Google Shape;462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SEP</a:t>
            </a:r>
            <a:endParaRPr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3" name="Google Shape;463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AUG</a:t>
            </a:r>
            <a:endParaRPr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4" name="Google Shape;464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JUL</a:t>
            </a:r>
            <a:endParaRPr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5" name="Google Shape;465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JUN</a:t>
            </a:r>
            <a:endParaRPr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6" name="Google Shape;466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MAY</a:t>
            </a:r>
            <a:endParaRPr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7" name="Google Shape;467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APR</a:t>
            </a:r>
            <a:endParaRPr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8" name="Google Shape;468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</a:t>
            </a:r>
            <a:endParaRPr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9" name="Google Shape;469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FEB</a:t>
            </a:r>
            <a:endParaRPr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0" name="Google Shape;470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JAN</a:t>
            </a:r>
            <a:endParaRPr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1" name="Google Shape;471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72" name="Google Shape;472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3" name="Google Shape;473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74" name="Google Shape;474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5" name="Google Shape;475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76" name="Google Shape;476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7" name="Google Shape;477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78" name="Google Shape;478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9" name="Google Shape;479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80" name="Google Shape;480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1" name="Google Shape;481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82" name="Google Shape;482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3" name="Google Shape;483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84" name="Google Shape;484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5" name="Google Shape;485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86" name="Google Shape;486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7" name="Google Shape;487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88" name="Google Shape;488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9" name="Google Shape;489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90" name="Google Shape;490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1" name="Google Shape;491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92" name="Google Shape;492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3" name="Google Shape;493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94" name="Google Shape;494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5" name="Google Shape;495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496" name="Google Shape;496;p3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497" name="Google Shape;497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0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06" name="Google Shape;506;p4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7" name="Google Shape;507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9" name="Google Shape;509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10" name="Google Shape;510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</a:t>
              </a:r>
              <a:endParaRPr sz="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12" name="Google Shape;512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13" name="Google Shape;513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3</a:t>
              </a:r>
              <a:endParaRPr sz="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15" name="Google Shape;515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16" name="Google Shape;516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5</a:t>
              </a:r>
              <a:endParaRPr sz="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18" name="Google Shape;518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519" name="Google Shape;519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6</a:t>
              </a:r>
              <a:endParaRPr sz="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21" name="Google Shape;521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522" name="Google Shape;522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4</a:t>
              </a:r>
              <a:endParaRPr sz="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24" name="Google Shape;524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25" name="Google Shape;525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</a:t>
              </a:r>
              <a:endParaRPr sz="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27" name="Google Shape;527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8" name="Google Shape;528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9" name="Google Shape;529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0" name="Google Shape;530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1" name="Google Shape;531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2" name="Google Shape;532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33" name="Google Shape;533;p4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34" name="Google Shape;534;p4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idx="4294967295" type="subTitle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I am </a:t>
            </a:r>
            <a:r>
              <a:rPr b="1" i="1" lang="en" sz="3600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Jayden Smith</a:t>
            </a:r>
            <a:endParaRPr b="1" i="1" sz="3600">
              <a:highlight>
                <a:schemeClr val="accent1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I am here because I love to give presentations.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You can find me at </a:t>
            </a:r>
            <a:r>
              <a:rPr lang="en" sz="1800">
                <a:solidFill>
                  <a:schemeClr val="dk1"/>
                </a:solidFill>
                <a:highlight>
                  <a:schemeClr val="accent1"/>
                </a:highlight>
              </a:rPr>
              <a:t>@username</a:t>
            </a:r>
            <a:endParaRPr sz="1800">
              <a:solidFill>
                <a:schemeClr val="dk1"/>
              </a:solidFill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101" name="Google Shape;101;p14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27417" l="20292" r="20286" t="32967"/>
          <a:stretch/>
        </p:blipFill>
        <p:spPr>
          <a:xfrm>
            <a:off x="834600" y="861898"/>
            <a:ext cx="1133700" cy="113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idx="4294967295" type="ctrTitle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cxnSp>
        <p:nvCxnSpPr>
          <p:cNvPr id="104" name="Google Shape;104;p14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43" name="Google Shape;543;p4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44" name="Google Shape;544;p41"/>
          <p:cNvGraphicFramePr/>
          <p:nvPr/>
        </p:nvGraphicFramePr>
        <p:xfrm>
          <a:off x="14774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{2D37FEE9-9E5B-4B40-B5A1-560A372DB50A}</a:tableStyleId>
              </a:tblPr>
              <a:tblGrid>
                <a:gridCol w="1228950"/>
                <a:gridCol w="421975"/>
                <a:gridCol w="421975"/>
                <a:gridCol w="421975"/>
                <a:gridCol w="421975"/>
                <a:gridCol w="421975"/>
                <a:gridCol w="421975"/>
                <a:gridCol w="421975"/>
                <a:gridCol w="421975"/>
                <a:gridCol w="421975"/>
                <a:gridCol w="421975"/>
                <a:gridCol w="421975"/>
                <a:gridCol w="421975"/>
                <a:gridCol w="421975"/>
                <a:gridCol w="421975"/>
              </a:tblGrid>
              <a:tr h="30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0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7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7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7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7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545" name="Google Shape;545;p41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46" name="Google Shape;546;p41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2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55" name="Google Shape;555;p4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6" name="Google Shape;556;p42"/>
          <p:cNvSpPr/>
          <p:nvPr/>
        </p:nvSpPr>
        <p:spPr>
          <a:xfrm>
            <a:off x="1506150" y="1665075"/>
            <a:ext cx="3447300" cy="129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STRENGTHS</a:t>
            </a:r>
            <a:endParaRPr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7" name="Google Shape;557;p42"/>
          <p:cNvSpPr/>
          <p:nvPr/>
        </p:nvSpPr>
        <p:spPr>
          <a:xfrm>
            <a:off x="5095924" y="1665075"/>
            <a:ext cx="3447300" cy="129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WEAKNESSES</a:t>
            </a:r>
            <a:endParaRPr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8" name="Google Shape;558;p42"/>
          <p:cNvSpPr/>
          <p:nvPr/>
        </p:nvSpPr>
        <p:spPr>
          <a:xfrm>
            <a:off x="1506150" y="3106208"/>
            <a:ext cx="3447300" cy="129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OPPORTUNITIES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9" name="Google Shape;559;p42"/>
          <p:cNvSpPr/>
          <p:nvPr/>
        </p:nvSpPr>
        <p:spPr>
          <a:xfrm>
            <a:off x="5095924" y="3106208"/>
            <a:ext cx="3447300" cy="129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 is the color of milk and fresh snow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THREATS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0" name="Google Shape;560;p42"/>
          <p:cNvSpPr/>
          <p:nvPr/>
        </p:nvSpPr>
        <p:spPr>
          <a:xfrm>
            <a:off x="3963788" y="1972387"/>
            <a:ext cx="1980900" cy="1980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2"/>
          <p:cNvSpPr/>
          <p:nvPr/>
        </p:nvSpPr>
        <p:spPr>
          <a:xfrm rot="5400000">
            <a:off x="4106573" y="1972387"/>
            <a:ext cx="1980900" cy="1980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2"/>
          <p:cNvSpPr/>
          <p:nvPr/>
        </p:nvSpPr>
        <p:spPr>
          <a:xfrm rot="10800000">
            <a:off x="4106573" y="2116280"/>
            <a:ext cx="1980900" cy="1980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2"/>
          <p:cNvSpPr/>
          <p:nvPr/>
        </p:nvSpPr>
        <p:spPr>
          <a:xfrm rot="-5400000">
            <a:off x="3963788" y="2116280"/>
            <a:ext cx="1980900" cy="1980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2"/>
          <p:cNvSpPr/>
          <p:nvPr/>
        </p:nvSpPr>
        <p:spPr>
          <a:xfrm>
            <a:off x="4419834" y="2385582"/>
            <a:ext cx="263198" cy="3704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ora"/>
              </a:rPr>
              <a:t>S</a:t>
            </a:r>
          </a:p>
        </p:txBody>
      </p:sp>
      <p:sp>
        <p:nvSpPr>
          <p:cNvPr id="565" name="Google Shape;565;p42"/>
          <p:cNvSpPr/>
          <p:nvPr/>
        </p:nvSpPr>
        <p:spPr>
          <a:xfrm>
            <a:off x="5252163" y="2391908"/>
            <a:ext cx="508175" cy="3573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ora"/>
              </a:rPr>
              <a:t>W</a:t>
            </a:r>
          </a:p>
        </p:txBody>
      </p:sp>
      <p:sp>
        <p:nvSpPr>
          <p:cNvPr id="566" name="Google Shape;566;p42"/>
          <p:cNvSpPr/>
          <p:nvPr/>
        </p:nvSpPr>
        <p:spPr>
          <a:xfrm>
            <a:off x="4391490" y="3292282"/>
            <a:ext cx="353799" cy="3704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ora"/>
              </a:rPr>
              <a:t>O</a:t>
            </a:r>
          </a:p>
        </p:txBody>
      </p:sp>
      <p:sp>
        <p:nvSpPr>
          <p:cNvPr id="567" name="Google Shape;567;p42"/>
          <p:cNvSpPr/>
          <p:nvPr/>
        </p:nvSpPr>
        <p:spPr>
          <a:xfrm>
            <a:off x="5345801" y="3298609"/>
            <a:ext cx="312295" cy="3542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ora"/>
              </a:rPr>
              <a:t>T</a:t>
            </a:r>
          </a:p>
        </p:txBody>
      </p:sp>
      <p:grpSp>
        <p:nvGrpSpPr>
          <p:cNvPr id="568" name="Google Shape;568;p4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69" name="Google Shape;569;p42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78" name="Google Shape;578;p4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9" name="Google Shape;579;p43"/>
          <p:cNvSpPr txBox="1"/>
          <p:nvPr/>
        </p:nvSpPr>
        <p:spPr>
          <a:xfrm>
            <a:off x="2039325" y="512550"/>
            <a:ext cx="1688400" cy="156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Key Activities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b="1" sz="8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0" name="Google Shape;580;p43"/>
          <p:cNvSpPr txBox="1"/>
          <p:nvPr/>
        </p:nvSpPr>
        <p:spPr>
          <a:xfrm>
            <a:off x="2039325" y="2074407"/>
            <a:ext cx="1688400" cy="156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Key Resources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1" name="Google Shape;581;p43"/>
          <p:cNvSpPr txBox="1"/>
          <p:nvPr/>
        </p:nvSpPr>
        <p:spPr>
          <a:xfrm>
            <a:off x="3727775" y="512550"/>
            <a:ext cx="1688400" cy="312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Value Propositions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2" name="Google Shape;582;p43"/>
          <p:cNvSpPr txBox="1"/>
          <p:nvPr/>
        </p:nvSpPr>
        <p:spPr>
          <a:xfrm>
            <a:off x="5416225" y="512550"/>
            <a:ext cx="1688400" cy="156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Customer Relationships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3" name="Google Shape;583;p43"/>
          <p:cNvSpPr txBox="1"/>
          <p:nvPr/>
        </p:nvSpPr>
        <p:spPr>
          <a:xfrm>
            <a:off x="5416225" y="2074407"/>
            <a:ext cx="1688400" cy="156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Channels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4" name="Google Shape;584;p43"/>
          <p:cNvSpPr txBox="1"/>
          <p:nvPr/>
        </p:nvSpPr>
        <p:spPr>
          <a:xfrm>
            <a:off x="7104675" y="512550"/>
            <a:ext cx="1688400" cy="312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Customer Segments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5" name="Google Shape;585;p43"/>
          <p:cNvSpPr txBox="1"/>
          <p:nvPr/>
        </p:nvSpPr>
        <p:spPr>
          <a:xfrm>
            <a:off x="350875" y="512550"/>
            <a:ext cx="1688400" cy="312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Key Partners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b="1" sz="8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6" name="Google Shape;586;p43"/>
          <p:cNvSpPr txBox="1"/>
          <p:nvPr/>
        </p:nvSpPr>
        <p:spPr>
          <a:xfrm>
            <a:off x="350875" y="3636264"/>
            <a:ext cx="4221000" cy="120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Cost Structure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7" name="Google Shape;587;p43"/>
          <p:cNvSpPr txBox="1"/>
          <p:nvPr/>
        </p:nvSpPr>
        <p:spPr>
          <a:xfrm>
            <a:off x="4572000" y="3636264"/>
            <a:ext cx="4221000" cy="120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Revenue Streams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b="1"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8" name="Google Shape;588;p43"/>
          <p:cNvSpPr/>
          <p:nvPr/>
        </p:nvSpPr>
        <p:spPr>
          <a:xfrm>
            <a:off x="4285413" y="3710737"/>
            <a:ext cx="211941" cy="210711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3"/>
          <p:cNvSpPr/>
          <p:nvPr/>
        </p:nvSpPr>
        <p:spPr>
          <a:xfrm>
            <a:off x="6818693" y="587257"/>
            <a:ext cx="211332" cy="189704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3"/>
          <p:cNvSpPr/>
          <p:nvPr/>
        </p:nvSpPr>
        <p:spPr>
          <a:xfrm>
            <a:off x="1761279" y="587252"/>
            <a:ext cx="203302" cy="20330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3"/>
          <p:cNvSpPr/>
          <p:nvPr/>
        </p:nvSpPr>
        <p:spPr>
          <a:xfrm>
            <a:off x="8525077" y="587180"/>
            <a:ext cx="193408" cy="2039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2" name="Google Shape;592;p43"/>
          <p:cNvGrpSpPr/>
          <p:nvPr/>
        </p:nvGrpSpPr>
        <p:grpSpPr>
          <a:xfrm>
            <a:off x="8495237" y="3710595"/>
            <a:ext cx="223066" cy="161899"/>
            <a:chOff x="4604550" y="3714775"/>
            <a:chExt cx="439625" cy="319075"/>
          </a:xfrm>
        </p:grpSpPr>
        <p:sp>
          <p:nvSpPr>
            <p:cNvPr id="593" name="Google Shape;593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43"/>
          <p:cNvGrpSpPr/>
          <p:nvPr/>
        </p:nvGrpSpPr>
        <p:grpSpPr>
          <a:xfrm>
            <a:off x="5156730" y="586978"/>
            <a:ext cx="184770" cy="235434"/>
            <a:chOff x="1959600" y="4980625"/>
            <a:chExt cx="364150" cy="464000"/>
          </a:xfrm>
        </p:grpSpPr>
        <p:sp>
          <p:nvSpPr>
            <p:cNvPr id="596" name="Google Shape;596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3" name="Google Shape;603;p43"/>
          <p:cNvGrpSpPr/>
          <p:nvPr/>
        </p:nvGrpSpPr>
        <p:grpSpPr>
          <a:xfrm>
            <a:off x="6756559" y="2148684"/>
            <a:ext cx="273121" cy="261996"/>
            <a:chOff x="5233525" y="4954450"/>
            <a:chExt cx="538275" cy="516350"/>
          </a:xfrm>
        </p:grpSpPr>
        <p:sp>
          <p:nvSpPr>
            <p:cNvPr id="604" name="Google Shape;604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" name="Google Shape;615;p43"/>
          <p:cNvGrpSpPr/>
          <p:nvPr/>
        </p:nvGrpSpPr>
        <p:grpSpPr>
          <a:xfrm>
            <a:off x="3382891" y="2148686"/>
            <a:ext cx="278068" cy="252736"/>
            <a:chOff x="4556450" y="4963575"/>
            <a:chExt cx="548025" cy="498100"/>
          </a:xfrm>
        </p:grpSpPr>
        <p:sp>
          <p:nvSpPr>
            <p:cNvPr id="616" name="Google Shape;616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1" name="Google Shape;621;p43"/>
          <p:cNvSpPr/>
          <p:nvPr/>
        </p:nvSpPr>
        <p:spPr>
          <a:xfrm>
            <a:off x="3430092" y="587256"/>
            <a:ext cx="223039" cy="223093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4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27" name="Google Shape;627;p4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8" name="Google Shape;628;p44"/>
          <p:cNvGrpSpPr/>
          <p:nvPr/>
        </p:nvGrpSpPr>
        <p:grpSpPr>
          <a:xfrm>
            <a:off x="1381092" y="1505777"/>
            <a:ext cx="3277953" cy="2946943"/>
            <a:chOff x="3778727" y="4460423"/>
            <a:chExt cx="720160" cy="647438"/>
          </a:xfrm>
        </p:grpSpPr>
        <p:sp>
          <p:nvSpPr>
            <p:cNvPr id="629" name="Google Shape;629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0" name="Google Shape;630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1" name="Google Shape;631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2" name="Google Shape;632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3" name="Google Shape;633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5" name="Google Shape;635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cxnSp>
        <p:nvCxnSpPr>
          <p:cNvPr id="636" name="Google Shape;636;p44"/>
          <p:cNvCxnSpPr/>
          <p:nvPr/>
        </p:nvCxnSpPr>
        <p:spPr>
          <a:xfrm>
            <a:off x="4586590" y="1993881"/>
            <a:ext cx="960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37" name="Google Shape;637;p44"/>
          <p:cNvSpPr txBox="1"/>
          <p:nvPr/>
        </p:nvSpPr>
        <p:spPr>
          <a:xfrm>
            <a:off x="5602722" y="1837578"/>
            <a:ext cx="2531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sz="1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638" name="Google Shape;638;p44"/>
          <p:cNvCxnSpPr/>
          <p:nvPr/>
        </p:nvCxnSpPr>
        <p:spPr>
          <a:xfrm>
            <a:off x="4445163" y="2431427"/>
            <a:ext cx="1101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39" name="Google Shape;639;p44"/>
          <p:cNvSpPr txBox="1"/>
          <p:nvPr/>
        </p:nvSpPr>
        <p:spPr>
          <a:xfrm>
            <a:off x="5602722" y="2275115"/>
            <a:ext cx="2531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sz="1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640" name="Google Shape;640;p44"/>
          <p:cNvCxnSpPr/>
          <p:nvPr/>
        </p:nvCxnSpPr>
        <p:spPr>
          <a:xfrm>
            <a:off x="4244185" y="2868973"/>
            <a:ext cx="1302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1" name="Google Shape;641;p44"/>
          <p:cNvSpPr txBox="1"/>
          <p:nvPr/>
        </p:nvSpPr>
        <p:spPr>
          <a:xfrm>
            <a:off x="5602722" y="2712652"/>
            <a:ext cx="2531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sz="1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642" name="Google Shape;642;p44"/>
          <p:cNvCxnSpPr/>
          <p:nvPr/>
        </p:nvCxnSpPr>
        <p:spPr>
          <a:xfrm>
            <a:off x="4072983" y="3306497"/>
            <a:ext cx="1473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3" name="Google Shape;643;p44"/>
          <p:cNvSpPr txBox="1"/>
          <p:nvPr/>
        </p:nvSpPr>
        <p:spPr>
          <a:xfrm>
            <a:off x="5602722" y="3150188"/>
            <a:ext cx="2531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sz="1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644" name="Google Shape;644;p44"/>
          <p:cNvCxnSpPr/>
          <p:nvPr/>
        </p:nvCxnSpPr>
        <p:spPr>
          <a:xfrm>
            <a:off x="3886882" y="3744043"/>
            <a:ext cx="1659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5" name="Google Shape;645;p44"/>
          <p:cNvSpPr txBox="1"/>
          <p:nvPr/>
        </p:nvSpPr>
        <p:spPr>
          <a:xfrm>
            <a:off x="5602722" y="3587725"/>
            <a:ext cx="2531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sz="1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646" name="Google Shape;646;p44"/>
          <p:cNvCxnSpPr/>
          <p:nvPr/>
        </p:nvCxnSpPr>
        <p:spPr>
          <a:xfrm>
            <a:off x="3693353" y="4181566"/>
            <a:ext cx="1845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7" name="Google Shape;647;p44"/>
          <p:cNvSpPr txBox="1"/>
          <p:nvPr/>
        </p:nvSpPr>
        <p:spPr>
          <a:xfrm>
            <a:off x="5602722" y="4025262"/>
            <a:ext cx="2531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your content</a:t>
            </a:r>
            <a:endParaRPr sz="1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648" name="Google Shape;648;p44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649" name="Google Shape;649;p44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5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58" name="Google Shape;658;p4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9" name="Google Shape;659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26658" y="191750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0" name="Google Shape;660;p45"/>
          <p:cNvSpPr txBox="1"/>
          <p:nvPr/>
        </p:nvSpPr>
        <p:spPr>
          <a:xfrm>
            <a:off x="831683" y="353652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Imani Jackson</a:t>
            </a:r>
            <a:b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JOB TITLE</a:t>
            </a:r>
            <a:endParaRPr sz="8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Blue is the colour of the clear sky and the deep sea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61" name="Google Shape;66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6383" y="191750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2" name="Google Shape;662;p45"/>
          <p:cNvSpPr txBox="1"/>
          <p:nvPr/>
        </p:nvSpPr>
        <p:spPr>
          <a:xfrm>
            <a:off x="2811408" y="353652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Marcos Galán</a:t>
            </a:r>
            <a:b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JOB TITLE</a:t>
            </a:r>
            <a:endParaRPr sz="8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Blue is the colour of the clear sky and the deep sea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63" name="Google Shape;663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786108" y="191750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4" name="Google Shape;664;p45"/>
          <p:cNvSpPr txBox="1"/>
          <p:nvPr/>
        </p:nvSpPr>
        <p:spPr>
          <a:xfrm>
            <a:off x="4791133" y="353652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Ixchel Valdía</a:t>
            </a:r>
            <a:b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JOB TITLE</a:t>
            </a:r>
            <a:endParaRPr sz="8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Blue is the colour of the clear sky and the deep sea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65" name="Google Shape;665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65833" y="191750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6" name="Google Shape;666;p45"/>
          <p:cNvSpPr txBox="1"/>
          <p:nvPr/>
        </p:nvSpPr>
        <p:spPr>
          <a:xfrm>
            <a:off x="6770858" y="353652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Nils Årud</a:t>
            </a:r>
            <a:b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JOB TITLE</a:t>
            </a:r>
            <a:endParaRPr sz="8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Blue is the colour of the clear sky and the deep sea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667" name="Google Shape;667;p4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668" name="Google Shape;668;p45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77" name="Google Shape;677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8" name="Google Shape;678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79" name="Google Shape;679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Google Shape;706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Google Shape;707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8" name="Google Shape;708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Google Shape;714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5" name="Google Shape;715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Google Shape;716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Google Shape;717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25" name="Google Shape;725;p4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26" name="Google Shape;726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727" name="Google Shape;727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" name="Google Shape;728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49" name="Google Shape;749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50" name="Google Shape;750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51" name="Google Shape;751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LOW VALUE 1</a:t>
            </a:r>
            <a:endParaRPr sz="8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2" name="Google Shape;752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HIGH VALUE 1</a:t>
            </a:r>
            <a:endParaRPr sz="8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3" name="Google Shape;753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LOW VALUE 2</a:t>
            </a:r>
            <a:endParaRPr sz="8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4" name="Google Shape;754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HIGH VALUE 2</a:t>
            </a:r>
            <a:endParaRPr sz="8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5" name="Google Shape;755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Our company</a:t>
            </a:r>
            <a:endParaRPr sz="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6" name="Google Shape;756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Competitor</a:t>
            </a:r>
            <a:endParaRPr sz="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7" name="Google Shape;757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Competitor</a:t>
            </a:r>
            <a:endParaRPr sz="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8" name="Google Shape;758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Competitor</a:t>
            </a:r>
            <a:endParaRPr sz="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9" name="Google Shape;759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Competitor</a:t>
            </a:r>
            <a:endParaRPr sz="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0" name="Google Shape;760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Competitor</a:t>
            </a:r>
            <a:endParaRPr sz="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1" name="Google Shape;761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Competitor</a:t>
            </a:r>
            <a:endParaRPr sz="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7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67" name="Google Shape;767;p4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68" name="Google Shape;768;p47"/>
          <p:cNvGraphicFramePr/>
          <p:nvPr/>
        </p:nvGraphicFramePr>
        <p:xfrm>
          <a:off x="1453225" y="153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{24853BB2-7FCB-4386-8E5A-837A6C6181A3}</a:tableStyleId>
              </a:tblPr>
              <a:tblGrid>
                <a:gridCol w="768300"/>
                <a:gridCol w="880625"/>
                <a:gridCol w="880625"/>
                <a:gridCol w="880625"/>
                <a:gridCol w="880625"/>
                <a:gridCol w="880625"/>
                <a:gridCol w="880625"/>
                <a:gridCol w="880625"/>
              </a:tblGrid>
              <a:tr h="28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7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1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769" name="Google Shape;769;p4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770" name="Google Shape;770;p4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SlidesCarnival icons are </a:t>
            </a:r>
            <a:r>
              <a:rPr b="1" lang="en" sz="900">
                <a:solidFill>
                  <a:schemeClr val="dk1"/>
                </a:solidFill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editable shapes</a:t>
            </a: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This means that you can: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●"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●"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Change line color, width and style</a:t>
            </a:r>
            <a:r>
              <a:rPr lang="en" sz="900"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Quattrocento Sans"/>
                <a:ea typeface="Quattrocento Sans"/>
                <a:cs typeface="Quattrocento Sans"/>
                <a:sym typeface="Quattrocento Sans"/>
              </a:rPr>
              <a:t>Isn’t that nice? :)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Quattrocento Sans"/>
                <a:ea typeface="Quattrocento Sans"/>
                <a:cs typeface="Quattrocento Sans"/>
                <a:sym typeface="Quattrocento Sans"/>
              </a:rPr>
              <a:t>Examples: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779" name="Google Shape;779;p48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780" name="Google Shape;780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48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795" name="Google Shape;795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48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801" name="Google Shape;801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6" name="Google Shape;806;p48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48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8" name="Google Shape;808;p48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809" name="Google Shape;809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48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48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815" name="Google Shape;815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8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823" name="Google Shape;823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7" name="Google Shape;827;p48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8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48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48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1" name="Google Shape;831;p48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832" name="Google Shape;832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48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835" name="Google Shape;835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8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838" name="Google Shape;838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842" name="Google Shape;842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8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850" name="Google Shape;850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8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857" name="Google Shape;857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1" name="Google Shape;861;p48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2" name="Google Shape;862;p48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863" name="Google Shape;863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8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866" name="Google Shape;866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48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872" name="Google Shape;872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8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875" name="Google Shape;875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8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883" name="Google Shape;883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8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889" name="Google Shape;889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8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898" name="Google Shape;898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48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903" name="Google Shape;903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48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908" name="Google Shape;908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48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913" name="Google Shape;913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8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916" name="Google Shape;916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8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919" name="Google Shape;919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1" name="Google Shape;921;p48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2" name="Google Shape;922;p48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923" name="Google Shape;923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8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926" name="Google Shape;926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4" name="Google Shape;934;p48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8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6" name="Google Shape;936;p48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937" name="Google Shape;937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9" name="Google Shape;939;p48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0" name="Google Shape;940;p48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941" name="Google Shape;941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8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944" name="Google Shape;944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48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949" name="Google Shape;949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2" name="Google Shape;952;p48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3" name="Google Shape;953;p48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954" name="Google Shape;954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" name="Google Shape;960;p48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961" name="Google Shape;961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0" name="Google Shape;970;p48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971" name="Google Shape;971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48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975" name="Google Shape;975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8" name="Google Shape;978;p48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979" name="Google Shape;979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4" name="Google Shape;984;p48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985" name="Google Shape;985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48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988" name="Google Shape;988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996" name="Google Shape;996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8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1003" name="Google Shape;1003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48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1006" name="Google Shape;1006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0" name="Google Shape;1010;p48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48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48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8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4" name="Google Shape;1014;p48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1015" name="Google Shape;1015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" name="Google Shape;1023;p48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1024" name="Google Shape;1024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48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1027" name="Google Shape;1027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48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1034" name="Google Shape;1034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48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1042" name="Google Shape;1042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48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1046" name="Google Shape;1046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1053" name="Google Shape;1053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8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1057" name="Google Shape;1057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0" name="Google Shape;1060;p48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1061" name="Google Shape;1061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48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1067" name="Google Shape;1067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1095" name="Google Shape;1095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8" name="Google Shape;1118;p48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119" name="Google Shape;1119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3" name="Google Shape;1133;p48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134" name="Google Shape;1134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48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138" name="Google Shape;1138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4" name="Google Shape;1144;p48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145" name="Google Shape;1145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48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154" name="Google Shape;1154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7" name="Google Shape;1157;p48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158" name="Google Shape;1158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3" name="Google Shape;1163;p48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164" name="Google Shape;1164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48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172" name="Google Shape;1172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8" name="Google Shape;1178;p48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179" name="Google Shape;1179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8" name="Google Shape;1188;p48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189" name="Google Shape;1189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0" name="Google Shape;1200;p48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201" name="Google Shape;1201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6" name="Google Shape;1206;p48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207" name="Google Shape;1207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4" name="Google Shape;1214;p48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215" name="Google Shape;1215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7" name="Google Shape;1217;p48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218" name="Google Shape;1218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0" name="Google Shape;1220;p48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221" name="Google Shape;1221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3" name="Google Shape;1223;p48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48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48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4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" name="Google Shape;1231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232" name="Google Shape;1232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38" name="Google Shape;1238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239" name="Google Shape;1239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43" name="Google Shape;1243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244" name="Google Shape;1244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47" name="Google Shape;1247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248" name="Google Shape;1248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53" name="Google Shape;1253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254" name="Google Shape;1254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57" name="Google Shape;1257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258" name="Google Shape;1258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62" name="Google Shape;1262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263" name="Google Shape;1263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68" name="Google Shape;1268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269" name="Google Shape;1269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75" name="Google Shape;1275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276" name="Google Shape;1276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78" name="Google Shape;1278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279" name="Google Shape;1279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82" name="Google Shape;1282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283" name="Google Shape;1283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290" name="Google Shape;1290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95" name="Google Shape;1295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296" name="Google Shape;1296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99" name="Google Shape;1299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300" name="Google Shape;1300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01" name="Google Shape;1301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02" name="Google Shape;1302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03" name="Google Shape;1303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04" name="Google Shape;1304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05" name="Google Shape;1305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06" name="Google Shape;1306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07" name="Google Shape;1307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08" name="Google Shape;1308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09" name="Google Shape;1309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10" name="Google Shape;1310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311" name="Google Shape;1311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317" name="Google Shape;1317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318" name="Google Shape;1318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322" name="Google Shape;1322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323" name="Google Shape;1323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328" name="Google Shape;1328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329" name="Google Shape;1329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335" name="Google Shape;1335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336" name="Google Shape;1336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340" name="Google Shape;1340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341" name="Google Shape;1341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345" name="Google Shape;1345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346" name="Google Shape;1346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351" name="Google Shape;1351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52" name="Google Shape;135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53" name="Google Shape;135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54" name="Google Shape;135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55" name="Google Shape;135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56" name="Google Shape;135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57" name="Google Shape;135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58" name="Google Shape;135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59" name="Google Shape;135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60" name="Google Shape;136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61" name="Google Shape;136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1362" name="Google Shape;1362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363" name="Google Shape;1363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366" name="Google Shape;1366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367" name="Google Shape;136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68" name="Google Shape;136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69" name="Google Shape;136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70" name="Google Shape;137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71" name="Google Shape;137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72" name="Google Shape;137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73" name="Google Shape;137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74" name="Google Shape;137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75" name="Google Shape;137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76" name="Google Shape;137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1377" name="Google Shape;1377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378" name="Google Shape;1378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382" name="Google Shape;1382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83" name="Google Shape;1383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84" name="Google Shape;1384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85" name="Google Shape;1385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86" name="Google Shape;1386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87" name="Google Shape;1387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89" name="Google Shape;1389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90" name="Google Shape;1390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92" name="Google Shape;1392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1393" name="Google Shape;1393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394" name="Google Shape;1394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01" name="Google Shape;1401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402" name="Google Shape;1402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06" name="Google Shape;1406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407" name="Google Shape;1407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11" name="Google Shape;1411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412" name="Google Shape;1412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17" name="Google Shape;1417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418" name="Google Shape;1418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24" name="Google Shape;1424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425" name="Google Shape;1425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28" name="Google Shape;1428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429" name="Google Shape;1429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34" name="Google Shape;1434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435" name="Google Shape;1435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41" name="Google Shape;1441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442" name="Google Shape;1442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45" name="Google Shape;1445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446" name="Google Shape;1446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50" name="Google Shape;1450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451" name="Google Shape;1451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57" name="Google Shape;1457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458" name="Google Shape;1458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65" name="Google Shape;1465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466" name="Google Shape;1466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70" name="Google Shape;1470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471" name="Google Shape;1471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74" name="Google Shape;1474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475" name="Google Shape;1475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78" name="Google Shape;1478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479" name="Google Shape;1479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83" name="Google Shape;1483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484" name="Google Shape;1484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88" name="Google Shape;1488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489" name="Google Shape;1489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94" name="Google Shape;1494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495" name="Google Shape;1495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7" name="Google Shape;1497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8" name="Google Shape;1498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9" name="Google Shape;1499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0" name="Google Shape;1500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01" name="Google Shape;1501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502" name="Google Shape;1502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09" name="Google Shape;1509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510" name="Google Shape;1510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22" name="Google Shape;1522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523" name="Google Shape;1523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27" name="Google Shape;1527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528" name="Google Shape;1528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31" name="Google Shape;1531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532" name="Google Shape;1532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38" name="Google Shape;1538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539" name="Google Shape;1539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1" name="Google Shape;1541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2" name="Google Shape;1542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3" name="Google Shape;1543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5" name="Google Shape;1545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6" name="Google Shape;1546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47" name="Google Shape;1547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548" name="Google Shape;1548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9" name="Google Shape;1549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0" name="Google Shape;1550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1" name="Google Shape;1551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2" name="Google Shape;1552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5" name="Google Shape;1555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6" name="Google Shape;1556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7" name="Google Shape;1557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8" name="Google Shape;1558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9" name="Google Shape;1559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60" name="Google Shape;1560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561" name="Google Shape;1561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2" name="Google Shape;1562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3" name="Google Shape;1563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4" name="Google Shape;1564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5" name="Google Shape;1565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6" name="Google Shape;1566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7" name="Google Shape;1567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8" name="Google Shape;1568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9" name="Google Shape;1569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0" name="Google Shape;1570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1" name="Google Shape;1571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2" name="Google Shape;1572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73" name="Google Shape;1573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574" name="Google Shape;1574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5" name="Google Shape;1575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6" name="Google Shape;1576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7" name="Google Shape;1577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8" name="Google Shape;1578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9" name="Google Shape;1579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0" name="Google Shape;1580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1" name="Google Shape;1581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2" name="Google Shape;1582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3" name="Google Shape;1583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4" name="Google Shape;1584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5" name="Google Shape;1585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86" name="Google Shape;1586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587" name="Google Shape;1587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8" name="Google Shape;1588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9" name="Google Shape;1589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1" name="Google Shape;1591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2" name="Google Shape;1592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593" name="Google Shape;1593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594" name="Google Shape;159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5" name="Google Shape;159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6" name="Google Shape;159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7" name="Google Shape;159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8" name="Google Shape;159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9" name="Google Shape;159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0" name="Google Shape;160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1" name="Google Shape;160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2" name="Google Shape;1602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3" name="Google Shape;1603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4" name="Google Shape;1604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5" name="Google Shape;1605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6" name="Google Shape;1606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7" name="Google Shape;1607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8" name="Google Shape;1608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609" name="Google Shape;1609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610" name="Google Shape;1610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1" name="Google Shape;1611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2" name="Google Shape;1612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3" name="Google Shape;1613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614" name="Google Shape;1614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615" name="Google Shape;1615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616" name="Google Shape;1616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17" name="Google Shape;1617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18" name="Google Shape;1618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619" name="Google Shape;1619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20" name="Google Shape;1620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21" name="Google Shape;1621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22" name="Google Shape;1622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623" name="Google Shape;1623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624" name="Google Shape;1624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25" name="Google Shape;1625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26" name="Google Shape;1626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627" name="Google Shape;1627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628" name="Google Shape;1628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29" name="Google Shape;1629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30" name="Google Shape;1630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1631" name="Google Shape;1631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632" name="Google Shape;1632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3" name="Google Shape;1633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4" name="Google Shape;1634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5" name="Google Shape;1635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640" name="Google Shape;1640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641" name="Google Shape;1641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2" name="Google Shape;1642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3" name="Google Shape;1643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4" name="Google Shape;1644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8" name="Google Shape;1648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9" name="Google Shape;1649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0" name="Google Shape;1650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1" name="Google Shape;1651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2" name="Google Shape;1652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3" name="Google Shape;1653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4" name="Google Shape;1654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5" name="Google Shape;1655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6" name="Google Shape;1656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7" name="Google Shape;1657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8" name="Google Shape;1658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9" name="Google Shape;1659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0" name="Google Shape;1660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1" name="Google Shape;1661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2" name="Google Shape;1662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3" name="Google Shape;1663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4" name="Google Shape;1664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665" name="Google Shape;1665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666" name="Google Shape;1666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67" name="Google Shape;166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68" name="Google Shape;166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669" name="Google Shape;1669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70" name="Google Shape;167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71" name="Google Shape;167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672" name="Google Shape;1672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73" name="Google Shape;167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74" name="Google Shape;167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sp>
        <p:nvSpPr>
          <p:cNvPr id="1675" name="Google Shape;1675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76" name="Google Shape;1676;p49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50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Now you can use any emoji as an icon!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of course it resizes without losing quality and you can change the color.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How? Follow Google instructions </a:t>
            </a:r>
            <a:r>
              <a:rPr lang="en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82" name="Google Shape;1682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chemeClr val="accen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and many more...</a:t>
            </a:r>
            <a:endParaRPr sz="2400">
              <a:solidFill>
                <a:schemeClr val="dk1"/>
              </a:solidFill>
              <a:highlight>
                <a:schemeClr val="accent1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83" name="Google Shape;1683;p5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1" name="Google Shape;111;p15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8" name="Google Shape;1688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9" name="Google Shape;1689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90" name="Google Shape;1690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91" name="Google Shape;1691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92" name="Google Shape;1692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93" name="Google Shape;1693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94" name="Google Shape;1694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95" name="Google Shape;1695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96" name="Google Shape;1696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97" name="Google Shape;1697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98" name="Google Shape;1698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99" name="Google Shape;1699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00" name="Google Shape;1700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701" name="Google Shape;1701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02" name="Google Shape;1702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703" name="Google Shape;1703;p5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</a:t>
            </a:r>
            <a:r>
              <a:rPr lang="en">
                <a:highlight>
                  <a:schemeClr val="accent1"/>
                </a:highlight>
              </a:rPr>
              <a:t>philosophical thoughts</a:t>
            </a:r>
            <a:r>
              <a:rPr lang="en">
                <a:highlight>
                  <a:srgbClr val="FFCD00"/>
                </a:highlight>
              </a:rPr>
              <a:t> </a:t>
            </a:r>
            <a:r>
              <a:rPr lang="en"/>
              <a:t>from the reader.</a:t>
            </a:r>
            <a:endParaRPr/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highlight>
                  <a:schemeClr val="accent1"/>
                </a:highlight>
              </a:rPr>
              <a:t>slide title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audience will listen to you or read the content, but won’t do both.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4294967295" type="ctrTitle"/>
          </p:nvPr>
        </p:nvSpPr>
        <p:spPr>
          <a:xfrm>
            <a:off x="1951575" y="2878750"/>
            <a:ext cx="5241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1"/>
                </a:highlight>
              </a:rPr>
              <a:t>Big concept</a:t>
            </a:r>
            <a:endParaRPr sz="4800">
              <a:highlight>
                <a:schemeClr val="accent1"/>
              </a:highlight>
            </a:endParaRPr>
          </a:p>
        </p:txBody>
      </p:sp>
      <p:sp>
        <p:nvSpPr>
          <p:cNvPr id="137" name="Google Shape;137;p18"/>
          <p:cNvSpPr txBox="1"/>
          <p:nvPr>
            <p:ph idx="4294967295" type="subTitle"/>
          </p:nvPr>
        </p:nvSpPr>
        <p:spPr>
          <a:xfrm>
            <a:off x="1951575" y="3792555"/>
            <a:ext cx="5241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" name="Google Shape;139;p18"/>
          <p:cNvSpPr/>
          <p:nvPr/>
        </p:nvSpPr>
        <p:spPr>
          <a:xfrm>
            <a:off x="3470200" y="566931"/>
            <a:ext cx="2203500" cy="220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Google Shape;140;p18"/>
          <p:cNvGrpSpPr/>
          <p:nvPr/>
        </p:nvGrpSpPr>
        <p:grpSpPr>
          <a:xfrm>
            <a:off x="4184367" y="854983"/>
            <a:ext cx="1035173" cy="1035155"/>
            <a:chOff x="6643075" y="3664250"/>
            <a:chExt cx="407950" cy="407975"/>
          </a:xfrm>
        </p:grpSpPr>
        <p:sp>
          <p:nvSpPr>
            <p:cNvPr id="141" name="Google Shape;141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18"/>
          <p:cNvGrpSpPr/>
          <p:nvPr/>
        </p:nvGrpSpPr>
        <p:grpSpPr>
          <a:xfrm rot="-587406">
            <a:off x="4123593" y="2025001"/>
            <a:ext cx="425594" cy="425570"/>
            <a:chOff x="576250" y="4319400"/>
            <a:chExt cx="442075" cy="442050"/>
          </a:xfrm>
        </p:grpSpPr>
        <p:sp>
          <p:nvSpPr>
            <p:cNvPr id="144" name="Google Shape;144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18"/>
          <p:cNvSpPr/>
          <p:nvPr/>
        </p:nvSpPr>
        <p:spPr>
          <a:xfrm>
            <a:off x="3936800" y="1094079"/>
            <a:ext cx="161807" cy="15450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 rot="2697385">
            <a:off x="5003062" y="1885038"/>
            <a:ext cx="245621" cy="23452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197375" y="1751151"/>
            <a:ext cx="98383" cy="9397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 rot="1280154">
            <a:off x="3824697" y="1560092"/>
            <a:ext cx="98367" cy="9397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1"/>
                </a:highlight>
              </a:rPr>
              <a:t>White</a:t>
            </a:r>
            <a:endParaRPr b="1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8" name="Google Shape;158;p19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59" name="Google Shape;159;p19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1"/>
                </a:highlight>
              </a:rPr>
              <a:t>Black</a:t>
            </a:r>
            <a:endParaRPr b="1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1"/>
                </a:highlight>
              </a:rPr>
              <a:t>Yellow</a:t>
            </a:r>
            <a:endParaRPr b="1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2" name="Google Shape;172;p20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1"/>
                </a:highlight>
              </a:rPr>
              <a:t>Blue</a:t>
            </a:r>
            <a:endParaRPr b="1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3" name="Google Shape;173;p20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1"/>
                </a:highlight>
              </a:rPr>
              <a:t>Red</a:t>
            </a:r>
            <a:endParaRPr b="1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