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</p:sldIdLst>
  <p:sldSz cy="5143500" cx="9144000"/>
  <p:notesSz cx="6858000" cy="9144000"/>
  <p:embeddedFontLst>
    <p:embeddedFont>
      <p:font typeface="Montserrat"/>
      <p:regular r:id="rId46"/>
      <p:bold r:id="rId47"/>
      <p:italic r:id="rId48"/>
      <p:boldItalic r:id="rId49"/>
    </p:embeddedFont>
    <p:embeddedFont>
      <p:font typeface="Lora"/>
      <p:regular r:id="rId50"/>
      <p:bold r:id="rId51"/>
      <p:italic r:id="rId52"/>
      <p:boldItalic r:id="rId53"/>
    </p:embeddedFont>
    <p:embeddedFont>
      <p:font typeface="Quattrocento Sans"/>
      <p:regular r:id="rId54"/>
      <p:bold r:id="rId55"/>
      <p:italic r:id="rId56"/>
      <p:boldItalic r:id="rId5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D37FEE9-9E5B-4B40-B5A1-560A372DB50A}">
  <a:tblStyle styleId="{2D37FEE9-9E5B-4B40-B5A1-560A372DB50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24853BB2-7FCB-4386-8E5A-837A6C6181A3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Montserrat-regular.fntdata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Montserrat-italic.fntdata"/><Relationship Id="rId47" Type="http://schemas.openxmlformats.org/officeDocument/2006/relationships/font" Target="fonts/Montserrat-bold.fntdata"/><Relationship Id="rId49" Type="http://schemas.openxmlformats.org/officeDocument/2006/relationships/font" Target="fonts/Montserrat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Lora-bold.fntdata"/><Relationship Id="rId50" Type="http://schemas.openxmlformats.org/officeDocument/2006/relationships/font" Target="fonts/Lora-regular.fntdata"/><Relationship Id="rId53" Type="http://schemas.openxmlformats.org/officeDocument/2006/relationships/font" Target="fonts/Lora-boldItalic.fntdata"/><Relationship Id="rId52" Type="http://schemas.openxmlformats.org/officeDocument/2006/relationships/font" Target="fonts/Lora-italic.fntdata"/><Relationship Id="rId11" Type="http://schemas.openxmlformats.org/officeDocument/2006/relationships/slide" Target="slides/slide6.xml"/><Relationship Id="rId55" Type="http://schemas.openxmlformats.org/officeDocument/2006/relationships/font" Target="fonts/QuattrocentoSans-bold.fntdata"/><Relationship Id="rId10" Type="http://schemas.openxmlformats.org/officeDocument/2006/relationships/slide" Target="slides/slide5.xml"/><Relationship Id="rId54" Type="http://schemas.openxmlformats.org/officeDocument/2006/relationships/font" Target="fonts/QuattrocentoSans-regular.fntdata"/><Relationship Id="rId13" Type="http://schemas.openxmlformats.org/officeDocument/2006/relationships/slide" Target="slides/slide8.xml"/><Relationship Id="rId57" Type="http://schemas.openxmlformats.org/officeDocument/2006/relationships/font" Target="fonts/QuattrocentoSans-boldItalic.fntdata"/><Relationship Id="rId12" Type="http://schemas.openxmlformats.org/officeDocument/2006/relationships/slide" Target="slides/slide7.xml"/><Relationship Id="rId56" Type="http://schemas.openxmlformats.org/officeDocument/2006/relationships/font" Target="fonts/QuattrocentoSans-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d206c3cb3_273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d206c3cb3_27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d5a3b4cb58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d5a3b4cb5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d5a3b4cb58_0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d5a3b4cb5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d5a3b4cb58_0_4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d5a3b4cb58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d5a3b4cb58_0_7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d5a3b4cb58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d5a3b4cb58_0_8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d5a3b4cb58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d5a3b4cb58_0_10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5" name="Google Shape;575;gd5a3b4cb58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d5a3b4cb58_0_14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" name="Google Shape;624;gd5a3b4cb58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d5a3b4cb58_0_17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Google Shape;655;gd5a3b4cb58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d5a3b4cb58_0_1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4" name="Google Shape;674;gd5a3b4cb58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gd5a3b4cb58_0_27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4" name="Google Shape;764;gd5a3b4cb58_0_2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6" name="Google Shape;776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77d159c9d1_12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" name="Google Shape;1229;g77d159c9d1_1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7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8" name="Google Shape;1678;g11422c4bed_1474_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9" name="Google Shape;1679;g11422c4bed_1474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4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5" name="Google Shape;1685;g7092887f1d_38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6" name="Google Shape;1686;g7092887f1d_38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996630" y="2003888"/>
            <a:ext cx="4523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cxnSp>
        <p:nvCxnSpPr>
          <p:cNvPr id="11" name="Google Shape;11;p2"/>
          <p:cNvCxnSpPr/>
          <p:nvPr/>
        </p:nvCxnSpPr>
        <p:spPr>
          <a:xfrm>
            <a:off x="-6025" y="3676512"/>
            <a:ext cx="91620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" name="Google Shape;12;p2"/>
          <p:cNvSpPr/>
          <p:nvPr/>
        </p:nvSpPr>
        <p:spPr>
          <a:xfrm>
            <a:off x="1117950" y="3393000"/>
            <a:ext cx="567000" cy="567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letely blank">
  <p:cSld name="BLANK_1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2022300" y="2815923"/>
            <a:ext cx="5591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9pPr>
          </a:lstStyle>
          <a:p/>
        </p:txBody>
      </p:sp>
      <p:cxnSp>
        <p:nvCxnSpPr>
          <p:cNvPr id="15" name="Google Shape;15;p3"/>
          <p:cNvCxnSpPr/>
          <p:nvPr/>
        </p:nvCxnSpPr>
        <p:spPr>
          <a:xfrm>
            <a:off x="-6025" y="2571762"/>
            <a:ext cx="19845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" name="Google Shape;16;p3"/>
          <p:cNvSpPr/>
          <p:nvPr/>
        </p:nvSpPr>
        <p:spPr>
          <a:xfrm>
            <a:off x="1117950" y="2288250"/>
            <a:ext cx="567000" cy="567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ctrTitle"/>
          </p:nvPr>
        </p:nvSpPr>
        <p:spPr>
          <a:xfrm>
            <a:off x="2022225" y="1693523"/>
            <a:ext cx="3787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cxnSp>
        <p:nvCxnSpPr>
          <p:cNvPr id="18" name="Google Shape;18;p3"/>
          <p:cNvCxnSpPr/>
          <p:nvPr/>
        </p:nvCxnSpPr>
        <p:spPr>
          <a:xfrm>
            <a:off x="5898975" y="2571750"/>
            <a:ext cx="32511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" type="body"/>
          </p:nvPr>
        </p:nvSpPr>
        <p:spPr>
          <a:xfrm>
            <a:off x="2105050" y="2238000"/>
            <a:ext cx="4933800" cy="819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81000" lvl="0" marL="457200" rtl="0" algn="ctr">
              <a:spcBef>
                <a:spcPts val="600"/>
              </a:spcBef>
              <a:spcAft>
                <a:spcPts val="0"/>
              </a:spcAft>
              <a:buSzPts val="2400"/>
              <a:buFont typeface="Lora"/>
              <a:buChar char="◉"/>
              <a:defRPr i="1" sz="2400">
                <a:latin typeface="Lora"/>
                <a:ea typeface="Lora"/>
                <a:cs typeface="Lora"/>
                <a:sym typeface="Lora"/>
              </a:defRPr>
            </a:lvl1pPr>
            <a:lvl2pPr indent="-355600" lvl="1" marL="914400" rtl="0" algn="ctr">
              <a:spcBef>
                <a:spcPts val="0"/>
              </a:spcBef>
              <a:spcAft>
                <a:spcPts val="0"/>
              </a:spcAft>
              <a:buSzPts val="2000"/>
              <a:buFont typeface="Lora"/>
              <a:buChar char="○"/>
              <a:defRPr i="1">
                <a:latin typeface="Lora"/>
                <a:ea typeface="Lora"/>
                <a:cs typeface="Lora"/>
                <a:sym typeface="Lora"/>
              </a:defRPr>
            </a:lvl2pPr>
            <a:lvl3pPr indent="-355600" lvl="2" marL="1371600" rtl="0" algn="ctr">
              <a:spcBef>
                <a:spcPts val="0"/>
              </a:spcBef>
              <a:spcAft>
                <a:spcPts val="0"/>
              </a:spcAft>
              <a:buSzPts val="2000"/>
              <a:buFont typeface="Lora"/>
              <a:buChar char="■"/>
              <a:defRPr i="1">
                <a:latin typeface="Lora"/>
                <a:ea typeface="Lora"/>
                <a:cs typeface="Lora"/>
                <a:sym typeface="Lora"/>
              </a:defRPr>
            </a:lvl3pPr>
            <a:lvl4pPr indent="-381000" lvl="3" marL="1828800" rtl="0" algn="ctr">
              <a:spcBef>
                <a:spcPts val="0"/>
              </a:spcBef>
              <a:spcAft>
                <a:spcPts val="0"/>
              </a:spcAft>
              <a:buSzPts val="2400"/>
              <a:buFont typeface="Lora"/>
              <a:buChar char="●"/>
              <a:defRPr i="1" sz="2400">
                <a:latin typeface="Lora"/>
                <a:ea typeface="Lora"/>
                <a:cs typeface="Lora"/>
                <a:sym typeface="Lora"/>
              </a:defRPr>
            </a:lvl4pPr>
            <a:lvl5pPr indent="-381000" lvl="4" marL="2286000" rtl="0" algn="ctr">
              <a:spcBef>
                <a:spcPts val="0"/>
              </a:spcBef>
              <a:spcAft>
                <a:spcPts val="0"/>
              </a:spcAft>
              <a:buSzPts val="2400"/>
              <a:buFont typeface="Lora"/>
              <a:buChar char="○"/>
              <a:defRPr i="1" sz="2400">
                <a:latin typeface="Lora"/>
                <a:ea typeface="Lora"/>
                <a:cs typeface="Lora"/>
                <a:sym typeface="Lora"/>
              </a:defRPr>
            </a:lvl5pPr>
            <a:lvl6pPr indent="-381000" lvl="5" marL="2743200" rtl="0" algn="ctr">
              <a:spcBef>
                <a:spcPts val="0"/>
              </a:spcBef>
              <a:spcAft>
                <a:spcPts val="0"/>
              </a:spcAft>
              <a:buSzPts val="2400"/>
              <a:buFont typeface="Lora"/>
              <a:buChar char="■"/>
              <a:defRPr i="1" sz="2400">
                <a:latin typeface="Lora"/>
                <a:ea typeface="Lora"/>
                <a:cs typeface="Lora"/>
                <a:sym typeface="Lora"/>
              </a:defRPr>
            </a:lvl6pPr>
            <a:lvl7pPr indent="-381000" lvl="6" marL="3200400" rtl="0" algn="ctr">
              <a:spcBef>
                <a:spcPts val="0"/>
              </a:spcBef>
              <a:spcAft>
                <a:spcPts val="0"/>
              </a:spcAft>
              <a:buSzPts val="2400"/>
              <a:buFont typeface="Lora"/>
              <a:buChar char="●"/>
              <a:defRPr i="1" sz="2400">
                <a:latin typeface="Lora"/>
                <a:ea typeface="Lora"/>
                <a:cs typeface="Lora"/>
                <a:sym typeface="Lora"/>
              </a:defRPr>
            </a:lvl7pPr>
            <a:lvl8pPr indent="-381000" lvl="7" marL="3657600" rtl="0" algn="ctr">
              <a:spcBef>
                <a:spcPts val="0"/>
              </a:spcBef>
              <a:spcAft>
                <a:spcPts val="0"/>
              </a:spcAft>
              <a:buSzPts val="2400"/>
              <a:buFont typeface="Lora"/>
              <a:buChar char="○"/>
              <a:defRPr i="1" sz="2400">
                <a:latin typeface="Lora"/>
                <a:ea typeface="Lora"/>
                <a:cs typeface="Lora"/>
                <a:sym typeface="Lora"/>
              </a:defRPr>
            </a:lvl8pPr>
            <a:lvl9pPr indent="-381000" lvl="8" marL="4114800" algn="ctr">
              <a:spcBef>
                <a:spcPts val="0"/>
              </a:spcBef>
              <a:spcAft>
                <a:spcPts val="0"/>
              </a:spcAft>
              <a:buSzPts val="2400"/>
              <a:buFont typeface="Lora"/>
              <a:buChar char="■"/>
              <a:defRPr i="1" sz="2400">
                <a:latin typeface="Lora"/>
                <a:ea typeface="Lora"/>
                <a:cs typeface="Lora"/>
                <a:sym typeface="Lora"/>
              </a:defRPr>
            </a:lvl9pPr>
          </a:lstStyle>
          <a:p/>
        </p:txBody>
      </p:sp>
      <p:cxnSp>
        <p:nvCxnSpPr>
          <p:cNvPr id="22" name="Google Shape;22;p4"/>
          <p:cNvCxnSpPr/>
          <p:nvPr/>
        </p:nvCxnSpPr>
        <p:spPr>
          <a:xfrm>
            <a:off x="4584075" y="3676500"/>
            <a:ext cx="0" cy="148050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" name="Google Shape;23;p4"/>
          <p:cNvSpPr/>
          <p:nvPr/>
        </p:nvSpPr>
        <p:spPr>
          <a:xfrm>
            <a:off x="4288500" y="3393000"/>
            <a:ext cx="567000" cy="567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4"/>
          <p:cNvSpPr txBox="1"/>
          <p:nvPr/>
        </p:nvSpPr>
        <p:spPr>
          <a:xfrm>
            <a:off x="3593400" y="3412652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latin typeface="Lora"/>
                <a:ea typeface="Lora"/>
                <a:cs typeface="Lora"/>
                <a:sym typeface="Lora"/>
              </a:rPr>
              <a:t>“</a:t>
            </a:r>
            <a:endParaRPr b="1" sz="3600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4297650" y="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1pPr>
            <a:lvl2pPr lvl="1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2pPr>
            <a:lvl3pPr lvl="2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3pPr>
            <a:lvl4pPr lvl="3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4pPr>
            <a:lvl5pPr lvl="4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5pPr>
            <a:lvl6pPr lvl="5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6pPr>
            <a:lvl7pPr lvl="6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7pPr>
            <a:lvl8pPr lvl="7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8pPr>
            <a:lvl9pPr lvl="8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Google Shape;27;p5"/>
          <p:cNvCxnSpPr/>
          <p:nvPr/>
        </p:nvCxnSpPr>
        <p:spPr>
          <a:xfrm>
            <a:off x="0" y="1131725"/>
            <a:ext cx="13758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" name="Google Shape;28;p5"/>
          <p:cNvSpPr/>
          <p:nvPr/>
        </p:nvSpPr>
        <p:spPr>
          <a:xfrm>
            <a:off x="817475" y="928767"/>
            <a:ext cx="405900" cy="40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latin typeface="Lora"/>
                <a:ea typeface="Lora"/>
                <a:cs typeface="Lora"/>
                <a:sym typeface="L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cxnSp>
        <p:nvCxnSpPr>
          <p:cNvPr id="31" name="Google Shape;31;p5"/>
          <p:cNvCxnSpPr/>
          <p:nvPr/>
        </p:nvCxnSpPr>
        <p:spPr>
          <a:xfrm>
            <a:off x="5265650" y="1131725"/>
            <a:ext cx="38784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1381250" y="1618700"/>
            <a:ext cx="3425400" cy="323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◉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5012916" y="1618700"/>
            <a:ext cx="3425400" cy="323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◉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cxnSp>
        <p:nvCxnSpPr>
          <p:cNvPr id="37" name="Google Shape;37;p6"/>
          <p:cNvCxnSpPr/>
          <p:nvPr/>
        </p:nvCxnSpPr>
        <p:spPr>
          <a:xfrm>
            <a:off x="0" y="1131725"/>
            <a:ext cx="13758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8" name="Google Shape;38;p6"/>
          <p:cNvSpPr/>
          <p:nvPr/>
        </p:nvSpPr>
        <p:spPr>
          <a:xfrm>
            <a:off x="817475" y="928767"/>
            <a:ext cx="405900" cy="40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6"/>
          <p:cNvCxnSpPr/>
          <p:nvPr/>
        </p:nvCxnSpPr>
        <p:spPr>
          <a:xfrm>
            <a:off x="5265650" y="1131725"/>
            <a:ext cx="38784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381250" y="1651075"/>
            <a:ext cx="2334000" cy="312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2" type="body"/>
          </p:nvPr>
        </p:nvSpPr>
        <p:spPr>
          <a:xfrm>
            <a:off x="3834912" y="1651075"/>
            <a:ext cx="2334000" cy="312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3" type="body"/>
          </p:nvPr>
        </p:nvSpPr>
        <p:spPr>
          <a:xfrm>
            <a:off x="6288573" y="1651075"/>
            <a:ext cx="2334000" cy="312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cxnSp>
        <p:nvCxnSpPr>
          <p:cNvPr id="46" name="Google Shape;46;p7"/>
          <p:cNvCxnSpPr/>
          <p:nvPr/>
        </p:nvCxnSpPr>
        <p:spPr>
          <a:xfrm>
            <a:off x="0" y="1131725"/>
            <a:ext cx="13758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7" name="Google Shape;47;p7"/>
          <p:cNvSpPr/>
          <p:nvPr/>
        </p:nvSpPr>
        <p:spPr>
          <a:xfrm>
            <a:off x="817475" y="928767"/>
            <a:ext cx="405900" cy="40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8" name="Google Shape;48;p7"/>
          <p:cNvCxnSpPr/>
          <p:nvPr/>
        </p:nvCxnSpPr>
        <p:spPr>
          <a:xfrm>
            <a:off x="5265650" y="1131725"/>
            <a:ext cx="38784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cxnSp>
        <p:nvCxnSpPr>
          <p:cNvPr id="52" name="Google Shape;52;p8"/>
          <p:cNvCxnSpPr/>
          <p:nvPr/>
        </p:nvCxnSpPr>
        <p:spPr>
          <a:xfrm>
            <a:off x="0" y="1131725"/>
            <a:ext cx="13758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3" name="Google Shape;53;p8"/>
          <p:cNvSpPr/>
          <p:nvPr/>
        </p:nvSpPr>
        <p:spPr>
          <a:xfrm>
            <a:off x="817475" y="928767"/>
            <a:ext cx="405900" cy="40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4" name="Google Shape;54;p8"/>
          <p:cNvCxnSpPr/>
          <p:nvPr/>
        </p:nvCxnSpPr>
        <p:spPr>
          <a:xfrm>
            <a:off x="5265650" y="1131725"/>
            <a:ext cx="38784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5" name="Google Shape;55;p8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/>
          <p:nvPr>
            <p:ph idx="1" type="body"/>
          </p:nvPr>
        </p:nvSpPr>
        <p:spPr>
          <a:xfrm>
            <a:off x="1990450" y="4037375"/>
            <a:ext cx="51630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400"/>
              <a:buFont typeface="Lora"/>
              <a:buNone/>
              <a:defRPr i="1" sz="1400">
                <a:latin typeface="Lora"/>
                <a:ea typeface="Lora"/>
                <a:cs typeface="Lora"/>
                <a:sym typeface="Lora"/>
              </a:defRPr>
            </a:lvl1pPr>
          </a:lstStyle>
          <a:p/>
        </p:txBody>
      </p:sp>
      <p:cxnSp>
        <p:nvCxnSpPr>
          <p:cNvPr id="58" name="Google Shape;58;p9"/>
          <p:cNvCxnSpPr/>
          <p:nvPr/>
        </p:nvCxnSpPr>
        <p:spPr>
          <a:xfrm>
            <a:off x="-6025" y="4666129"/>
            <a:ext cx="91620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9" name="Google Shape;59;p9"/>
          <p:cNvSpPr/>
          <p:nvPr/>
        </p:nvSpPr>
        <p:spPr>
          <a:xfrm>
            <a:off x="4457400" y="4551496"/>
            <a:ext cx="229200" cy="229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4297650" y="4780700"/>
            <a:ext cx="548700" cy="36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1pPr>
            <a:lvl2pPr lvl="1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2pPr>
            <a:lvl3pPr lvl="2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3pPr>
            <a:lvl4pPr lvl="3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4pPr>
            <a:lvl5pPr lvl="4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5pPr>
            <a:lvl6pPr lvl="5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6pPr>
            <a:lvl7pPr lvl="6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7pPr>
            <a:lvl8pPr lvl="7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8pPr>
            <a:lvl9pPr lvl="8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Google Shape;62;p10"/>
          <p:cNvCxnSpPr/>
          <p:nvPr/>
        </p:nvCxnSpPr>
        <p:spPr>
          <a:xfrm>
            <a:off x="-6025" y="4513729"/>
            <a:ext cx="91620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3" name="Google Shape;63;p10"/>
          <p:cNvSpPr/>
          <p:nvPr/>
        </p:nvSpPr>
        <p:spPr>
          <a:xfrm>
            <a:off x="4293700" y="4235405"/>
            <a:ext cx="556500" cy="556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4297650" y="4791900"/>
            <a:ext cx="548700" cy="35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1pPr>
            <a:lvl2pPr lvl="1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2pPr>
            <a:lvl3pPr lvl="2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3pPr>
            <a:lvl4pPr lvl="3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4pPr>
            <a:lvl5pPr lvl="4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5pPr>
            <a:lvl6pPr lvl="5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6pPr>
            <a:lvl7pPr lvl="6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7pPr>
            <a:lvl8pPr lvl="7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8pPr>
            <a:lvl9pPr lvl="8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attrocento Sans"/>
              <a:buChar char="◉"/>
              <a:def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Quattrocento Sans"/>
              <a:buChar char="○"/>
              <a:defRPr sz="20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Quattrocento Sans"/>
              <a:buChar char="■"/>
              <a:defRPr sz="20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attrocento Sans"/>
              <a:buChar char="●"/>
              <a:def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Char char="○"/>
              <a:def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Char char="■"/>
              <a:def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Char char="●"/>
              <a:def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Char char="○"/>
              <a:def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Char char="■"/>
              <a:def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1381250" y="896549"/>
            <a:ext cx="6809700" cy="43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b="1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b="1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b="1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b="1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b="1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b="1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b="1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b="1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b="1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6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fontsquirrel.com/fonts/lora" TargetMode="External"/><Relationship Id="rId4" Type="http://schemas.openxmlformats.org/officeDocument/2006/relationships/hyperlink" Target="https://www.fontsquirrel.com/fonts/quattrocento-sans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7.jpg"/><Relationship Id="rId4" Type="http://schemas.openxmlformats.org/officeDocument/2006/relationships/image" Target="../media/image6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twitter.com/googledocs/status/730087240156643328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0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/>
          <p:nvPr>
            <p:ph type="ctrTitle"/>
          </p:nvPr>
        </p:nvSpPr>
        <p:spPr>
          <a:xfrm>
            <a:off x="996630" y="2003888"/>
            <a:ext cx="4523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</a:t>
            </a:r>
            <a:r>
              <a:rPr lang="en">
                <a:highlight>
                  <a:schemeClr val="accent1"/>
                </a:highlight>
              </a:rPr>
              <a:t>your</a:t>
            </a:r>
            <a:r>
              <a:rPr lang="en"/>
              <a:t> presentation title</a:t>
            </a:r>
            <a:endParaRPr/>
          </a:p>
        </p:txBody>
      </p:sp>
      <p:grpSp>
        <p:nvGrpSpPr>
          <p:cNvPr id="72" name="Google Shape;72;p12"/>
          <p:cNvGrpSpPr/>
          <p:nvPr/>
        </p:nvGrpSpPr>
        <p:grpSpPr>
          <a:xfrm>
            <a:off x="1299165" y="3511424"/>
            <a:ext cx="215966" cy="342399"/>
            <a:chOff x="6718575" y="2318625"/>
            <a:chExt cx="256950" cy="407375"/>
          </a:xfrm>
        </p:grpSpPr>
        <p:sp>
          <p:nvSpPr>
            <p:cNvPr id="73" name="Google Shape;73;p12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2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2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2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12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12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12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12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1"/>
          <p:cNvSpPr txBox="1"/>
          <p:nvPr>
            <p:ph idx="4294967295" type="body"/>
          </p:nvPr>
        </p:nvSpPr>
        <p:spPr>
          <a:xfrm>
            <a:off x="4361975" y="878850"/>
            <a:ext cx="4173000" cy="36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A picture is worth </a:t>
            </a:r>
            <a:r>
              <a:rPr b="1" lang="en" sz="2000">
                <a:solidFill>
                  <a:schemeClr val="dk1"/>
                </a:solidFill>
                <a:highlight>
                  <a:schemeClr val="accent1"/>
                </a:highlight>
                <a:latin typeface="Lora"/>
                <a:ea typeface="Lora"/>
                <a:cs typeface="Lora"/>
                <a:sym typeface="Lora"/>
              </a:rPr>
              <a:t>a thousand words</a:t>
            </a:r>
            <a:endParaRPr b="1" sz="2000">
              <a:solidFill>
                <a:schemeClr val="dk1"/>
              </a:solidFill>
              <a:highlight>
                <a:schemeClr val="accent1"/>
              </a:highlight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A complex idea can be conveyed with just a single still image, namely making it possible to absorb large amounts of data quickly.</a:t>
            </a:r>
            <a:endParaRPr sz="2000"/>
          </a:p>
        </p:txBody>
      </p:sp>
      <p:cxnSp>
        <p:nvCxnSpPr>
          <p:cNvPr id="185" name="Google Shape;185;p21"/>
          <p:cNvCxnSpPr/>
          <p:nvPr/>
        </p:nvCxnSpPr>
        <p:spPr>
          <a:xfrm>
            <a:off x="-6450" y="1131725"/>
            <a:ext cx="91506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pigargo.jpg" id="186" name="Google Shape;18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700" y="878850"/>
            <a:ext cx="3654300" cy="3654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87" name="Google Shape;187;p21"/>
          <p:cNvSpPr/>
          <p:nvPr/>
        </p:nvSpPr>
        <p:spPr>
          <a:xfrm>
            <a:off x="625400" y="736700"/>
            <a:ext cx="790200" cy="790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8" name="Google Shape;188;p21"/>
          <p:cNvGrpSpPr/>
          <p:nvPr/>
        </p:nvGrpSpPr>
        <p:grpSpPr>
          <a:xfrm>
            <a:off x="842317" y="975119"/>
            <a:ext cx="356204" cy="313212"/>
            <a:chOff x="1929775" y="320925"/>
            <a:chExt cx="423800" cy="372650"/>
          </a:xfrm>
        </p:grpSpPr>
        <p:sp>
          <p:nvSpPr>
            <p:cNvPr id="189" name="Google Shape;189;p21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21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21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21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21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4" name="Google Shape;194;p21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2"/>
          <p:cNvSpPr txBox="1"/>
          <p:nvPr>
            <p:ph idx="4294967295" type="title"/>
          </p:nvPr>
        </p:nvSpPr>
        <p:spPr>
          <a:xfrm>
            <a:off x="3399200" y="3715750"/>
            <a:ext cx="2345700" cy="50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highlight>
                  <a:schemeClr val="accent1"/>
                </a:highlight>
              </a:rPr>
              <a:t>Want big impact? </a:t>
            </a:r>
            <a:r>
              <a:rPr i="1" lang="en" sz="1800">
                <a:highlight>
                  <a:schemeClr val="accent1"/>
                </a:highlight>
              </a:rPr>
              <a:t>Use big image.</a:t>
            </a:r>
            <a:endParaRPr i="1" sz="1800">
              <a:highlight>
                <a:schemeClr val="accent1"/>
              </a:highlight>
            </a:endParaRPr>
          </a:p>
        </p:txBody>
      </p:sp>
      <p:sp>
        <p:nvSpPr>
          <p:cNvPr id="200" name="Google Shape;200;p22"/>
          <p:cNvSpPr/>
          <p:nvPr/>
        </p:nvSpPr>
        <p:spPr>
          <a:xfrm>
            <a:off x="4465375" y="4440675"/>
            <a:ext cx="213248" cy="191461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2"/>
          <p:cNvSpPr txBox="1"/>
          <p:nvPr>
            <p:ph idx="12" type="sldNum"/>
          </p:nvPr>
        </p:nvSpPr>
        <p:spPr>
          <a:xfrm>
            <a:off x="4297650" y="4791900"/>
            <a:ext cx="548700" cy="35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3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207" name="Google Shape;207;p23"/>
          <p:cNvSpPr/>
          <p:nvPr/>
        </p:nvSpPr>
        <p:spPr>
          <a:xfrm>
            <a:off x="3595323" y="1808525"/>
            <a:ext cx="2399100" cy="23991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Quattrocento Sans"/>
                <a:ea typeface="Quattrocento Sans"/>
                <a:cs typeface="Quattrocento Sans"/>
                <a:sym typeface="Quattrocento Sans"/>
              </a:rPr>
              <a:t>Gray</a:t>
            </a:r>
            <a:endParaRPr sz="18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08" name="Google Shape;208;p23"/>
          <p:cNvSpPr/>
          <p:nvPr/>
        </p:nvSpPr>
        <p:spPr>
          <a:xfrm>
            <a:off x="1545800" y="1808525"/>
            <a:ext cx="2399100" cy="2399100"/>
          </a:xfrm>
          <a:prstGeom prst="ellipse">
            <a:avLst/>
          </a:prstGeom>
          <a:solidFill>
            <a:srgbClr val="000000">
              <a:alpha val="73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Quattrocento Sans"/>
                <a:ea typeface="Quattrocento Sans"/>
                <a:cs typeface="Quattrocento Sans"/>
                <a:sym typeface="Quattrocento Sans"/>
              </a:rPr>
              <a:t>White</a:t>
            </a:r>
            <a:endParaRPr sz="18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09" name="Google Shape;209;p23"/>
          <p:cNvSpPr/>
          <p:nvPr/>
        </p:nvSpPr>
        <p:spPr>
          <a:xfrm>
            <a:off x="5644847" y="1808525"/>
            <a:ext cx="2399100" cy="2399100"/>
          </a:xfrm>
          <a:prstGeom prst="ellipse">
            <a:avLst/>
          </a:prstGeom>
          <a:solidFill>
            <a:srgbClr val="000000">
              <a:alpha val="73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Quattrocento Sans"/>
                <a:ea typeface="Quattrocento Sans"/>
                <a:cs typeface="Quattrocento Sans"/>
                <a:sym typeface="Quattrocento Sans"/>
              </a:rPr>
              <a:t>Black</a:t>
            </a:r>
            <a:endParaRPr sz="18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210" name="Google Shape;210;p23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211" name="Google Shape;211;p23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23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23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23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5" name="Google Shape;215;p23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4"/>
          <p:cNvSpPr txBox="1"/>
          <p:nvPr>
            <p:ph type="title"/>
          </p:nvPr>
        </p:nvSpPr>
        <p:spPr>
          <a:xfrm>
            <a:off x="1363850" y="919725"/>
            <a:ext cx="38895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 use </a:t>
            </a:r>
            <a:r>
              <a:rPr lang="en">
                <a:highlight>
                  <a:schemeClr val="accent1"/>
                </a:highlight>
              </a:rPr>
              <a:t>diagrams</a:t>
            </a:r>
            <a:r>
              <a:rPr lang="en"/>
              <a:t> to explain complex ideas</a:t>
            </a:r>
            <a:endParaRPr/>
          </a:p>
        </p:txBody>
      </p:sp>
      <p:grpSp>
        <p:nvGrpSpPr>
          <p:cNvPr id="221" name="Google Shape;221;p24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222" name="Google Shape;222;p24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4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4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24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6" name="Google Shape;226;p24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7" name="Google Shape;227;p24"/>
          <p:cNvSpPr/>
          <p:nvPr/>
        </p:nvSpPr>
        <p:spPr>
          <a:xfrm>
            <a:off x="3297500" y="1546742"/>
            <a:ext cx="2540100" cy="2540100"/>
          </a:xfrm>
          <a:prstGeom prst="donut">
            <a:avLst>
              <a:gd fmla="val 160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8" name="Google Shape;228;p24"/>
          <p:cNvGrpSpPr/>
          <p:nvPr/>
        </p:nvGrpSpPr>
        <p:grpSpPr>
          <a:xfrm>
            <a:off x="1680836" y="1696124"/>
            <a:ext cx="1931633" cy="669600"/>
            <a:chOff x="1680836" y="1315124"/>
            <a:chExt cx="1931633" cy="669600"/>
          </a:xfrm>
        </p:grpSpPr>
        <p:cxnSp>
          <p:nvCxnSpPr>
            <p:cNvPr id="229" name="Google Shape;229;p24"/>
            <p:cNvCxnSpPr/>
            <p:nvPr/>
          </p:nvCxnSpPr>
          <p:spPr>
            <a:xfrm>
              <a:off x="3178969" y="1638300"/>
              <a:ext cx="433500" cy="25230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med" w="med" type="oval"/>
              <a:tailEnd len="sm" w="sm" type="none"/>
            </a:ln>
          </p:spPr>
        </p:cxnSp>
        <p:sp>
          <p:nvSpPr>
            <p:cNvPr id="230" name="Google Shape;230;p24"/>
            <p:cNvSpPr txBox="1"/>
            <p:nvPr/>
          </p:nvSpPr>
          <p:spPr>
            <a:xfrm>
              <a:off x="1680836" y="1315124"/>
              <a:ext cx="1495200" cy="66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LOREM 3</a:t>
              </a:r>
              <a:endParaRPr sz="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Vestibulum nec congue tempus lorem ipsum</a:t>
              </a:r>
              <a:endParaRPr b="1" sz="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31" name="Google Shape;231;p24"/>
          <p:cNvGrpSpPr/>
          <p:nvPr/>
        </p:nvGrpSpPr>
        <p:grpSpPr>
          <a:xfrm>
            <a:off x="5517319" y="1696124"/>
            <a:ext cx="1940006" cy="669600"/>
            <a:chOff x="5517319" y="1315124"/>
            <a:chExt cx="1940006" cy="669600"/>
          </a:xfrm>
        </p:grpSpPr>
        <p:cxnSp>
          <p:nvCxnSpPr>
            <p:cNvPr id="232" name="Google Shape;232;p24"/>
            <p:cNvCxnSpPr/>
            <p:nvPr/>
          </p:nvCxnSpPr>
          <p:spPr>
            <a:xfrm flipH="1">
              <a:off x="5517319" y="1638300"/>
              <a:ext cx="433500" cy="25230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oval"/>
              <a:tailEnd len="sm" w="sm" type="none"/>
            </a:ln>
          </p:spPr>
        </p:cxnSp>
        <p:sp>
          <p:nvSpPr>
            <p:cNvPr id="233" name="Google Shape;233;p24"/>
            <p:cNvSpPr txBox="1"/>
            <p:nvPr/>
          </p:nvSpPr>
          <p:spPr>
            <a:xfrm>
              <a:off x="5962125" y="1315124"/>
              <a:ext cx="1495200" cy="66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LOREM 1</a:t>
              </a:r>
              <a:endParaRPr sz="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Vestibulum nec congue tempus lorem ipsum</a:t>
              </a:r>
              <a:endParaRPr b="1" sz="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34" name="Google Shape;234;p24"/>
          <p:cNvGrpSpPr/>
          <p:nvPr/>
        </p:nvGrpSpPr>
        <p:grpSpPr>
          <a:xfrm>
            <a:off x="3808226" y="3916140"/>
            <a:ext cx="1495200" cy="1143796"/>
            <a:chOff x="3808226" y="3535140"/>
            <a:chExt cx="1495200" cy="1143796"/>
          </a:xfrm>
        </p:grpSpPr>
        <p:cxnSp>
          <p:nvCxnSpPr>
            <p:cNvPr id="235" name="Google Shape;235;p24"/>
            <p:cNvCxnSpPr/>
            <p:nvPr/>
          </p:nvCxnSpPr>
          <p:spPr>
            <a:xfrm rot="10800000">
              <a:off x="4556399" y="3535140"/>
              <a:ext cx="0" cy="460500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round/>
              <a:headEnd len="med" w="med" type="oval"/>
              <a:tailEnd len="sm" w="sm" type="none"/>
            </a:ln>
          </p:spPr>
        </p:cxnSp>
        <p:sp>
          <p:nvSpPr>
            <p:cNvPr id="236" name="Google Shape;236;p24"/>
            <p:cNvSpPr txBox="1"/>
            <p:nvPr/>
          </p:nvSpPr>
          <p:spPr>
            <a:xfrm>
              <a:off x="3808226" y="4009336"/>
              <a:ext cx="1495200" cy="66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LOREM 2</a:t>
              </a:r>
              <a:endParaRPr sz="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Vestibulum nec congue tempus lorem ipsum</a:t>
              </a:r>
              <a:endParaRPr b="1" sz="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237" name="Google Shape;237;p24"/>
          <p:cNvSpPr txBox="1"/>
          <p:nvPr/>
        </p:nvSpPr>
        <p:spPr>
          <a:xfrm>
            <a:off x="3845784" y="2437460"/>
            <a:ext cx="1443600" cy="80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Vestibulum nec congue tempus</a:t>
            </a:r>
            <a:endParaRPr sz="12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38" name="Google Shape;238;p24"/>
          <p:cNvSpPr/>
          <p:nvPr/>
        </p:nvSpPr>
        <p:spPr>
          <a:xfrm rot="1800047">
            <a:off x="3219843" y="1467434"/>
            <a:ext cx="2690936" cy="2690936"/>
          </a:xfrm>
          <a:prstGeom prst="blockArc">
            <a:avLst>
              <a:gd fmla="val 14414370" name="adj1"/>
              <a:gd fmla="val 694" name="adj2"/>
              <a:gd fmla="val 9562" name="adj3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5400000" dist="9525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4"/>
          <p:cNvSpPr/>
          <p:nvPr/>
        </p:nvSpPr>
        <p:spPr>
          <a:xfrm flipH="1" rot="-1800047">
            <a:off x="3221956" y="1467434"/>
            <a:ext cx="2690936" cy="2690936"/>
          </a:xfrm>
          <a:prstGeom prst="blockArc">
            <a:avLst>
              <a:gd fmla="val 14348563" name="adj1"/>
              <a:gd fmla="val 21472873" name="adj2"/>
              <a:gd fmla="val 9381" name="adj3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5400000" dist="9525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4"/>
          <p:cNvSpPr/>
          <p:nvPr/>
        </p:nvSpPr>
        <p:spPr>
          <a:xfrm rot="-8100000">
            <a:off x="4382715" y="1408393"/>
            <a:ext cx="363170" cy="36317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24"/>
          <p:cNvSpPr/>
          <p:nvPr/>
        </p:nvSpPr>
        <p:spPr>
          <a:xfrm flipH="1" rot="-9000757">
            <a:off x="3220953" y="1465808"/>
            <a:ext cx="2690226" cy="2690226"/>
          </a:xfrm>
          <a:prstGeom prst="blockArc">
            <a:avLst>
              <a:gd fmla="val 14316164" name="adj1"/>
              <a:gd fmla="val 21502663" name="adj2"/>
              <a:gd fmla="val 9415" name="adj3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5400000" dist="9525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4"/>
          <p:cNvSpPr/>
          <p:nvPr/>
        </p:nvSpPr>
        <p:spPr>
          <a:xfrm rot="-1027861">
            <a:off x="5485874" y="3230832"/>
            <a:ext cx="312672" cy="312672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24"/>
          <p:cNvSpPr/>
          <p:nvPr/>
        </p:nvSpPr>
        <p:spPr>
          <a:xfrm rot="6359841">
            <a:off x="3315801" y="3228762"/>
            <a:ext cx="363580" cy="36358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5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</a:t>
            </a:r>
            <a:r>
              <a:rPr lang="en">
                <a:highlight>
                  <a:schemeClr val="accent1"/>
                </a:highlight>
              </a:rPr>
              <a:t>compare data</a:t>
            </a:r>
            <a:endParaRPr>
              <a:highlight>
                <a:schemeClr val="accent1"/>
              </a:highlight>
            </a:endParaRPr>
          </a:p>
        </p:txBody>
      </p:sp>
      <p:graphicFrame>
        <p:nvGraphicFramePr>
          <p:cNvPr id="249" name="Google Shape;249;p25"/>
          <p:cNvGraphicFramePr/>
          <p:nvPr/>
        </p:nvGraphicFramePr>
        <p:xfrm>
          <a:off x="1453300" y="18520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{2D37FEE9-9E5B-4B40-B5A1-560A372DB50A}</a:tableStyleId>
              </a:tblPr>
              <a:tblGrid>
                <a:gridCol w="1483400"/>
                <a:gridCol w="1483400"/>
                <a:gridCol w="1483400"/>
                <a:gridCol w="1483400"/>
              </a:tblGrid>
              <a:tr h="652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Lora"/>
                          <a:ea typeface="Lora"/>
                          <a:cs typeface="Lora"/>
                          <a:sym typeface="Lora"/>
                        </a:rPr>
                        <a:t>A</a:t>
                      </a:r>
                      <a:endParaRPr b="1" sz="1100"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Lora"/>
                          <a:ea typeface="Lora"/>
                          <a:cs typeface="Lora"/>
                          <a:sym typeface="Lora"/>
                        </a:rPr>
                        <a:t>B</a:t>
                      </a:r>
                      <a:endParaRPr b="1" sz="1100"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Lora"/>
                          <a:ea typeface="Lora"/>
                          <a:cs typeface="Lora"/>
                          <a:sym typeface="Lora"/>
                        </a:rPr>
                        <a:t>C</a:t>
                      </a:r>
                      <a:endParaRPr b="1" sz="1100"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28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Yellow</a:t>
                      </a:r>
                      <a:endParaRPr sz="1100"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10</a:t>
                      </a:r>
                      <a:endParaRPr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20</a:t>
                      </a:r>
                      <a:endParaRPr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7</a:t>
                      </a:r>
                      <a:endParaRPr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28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Blue</a:t>
                      </a:r>
                      <a:endParaRPr sz="1100"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30</a:t>
                      </a:r>
                      <a:endParaRPr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15</a:t>
                      </a:r>
                      <a:endParaRPr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10</a:t>
                      </a:r>
                      <a:endParaRPr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28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Orange</a:t>
                      </a:r>
                      <a:endParaRPr sz="1100"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5</a:t>
                      </a:r>
                      <a:endParaRPr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24</a:t>
                      </a:r>
                      <a:endParaRPr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16</a:t>
                      </a:r>
                      <a:endParaRPr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250" name="Google Shape;250;p25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251" name="Google Shape;251;p25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25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25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25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5" name="Google Shape;255;p25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6"/>
          <p:cNvSpPr/>
          <p:nvPr/>
        </p:nvSpPr>
        <p:spPr>
          <a:xfrm>
            <a:off x="760452" y="382625"/>
            <a:ext cx="7623096" cy="363147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6"/>
          <p:cNvSpPr txBox="1"/>
          <p:nvPr>
            <p:ph idx="4294967295" type="title"/>
          </p:nvPr>
        </p:nvSpPr>
        <p:spPr>
          <a:xfrm>
            <a:off x="2632800" y="3767550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chemeClr val="accent1"/>
                </a:highlight>
              </a:rPr>
              <a:t>Maps</a:t>
            </a:r>
            <a:endParaRPr>
              <a:highlight>
                <a:schemeClr val="accent1"/>
              </a:highlight>
            </a:endParaRPr>
          </a:p>
        </p:txBody>
      </p:sp>
      <p:sp>
        <p:nvSpPr>
          <p:cNvPr id="262" name="Google Shape;262;p26"/>
          <p:cNvSpPr/>
          <p:nvPr/>
        </p:nvSpPr>
        <p:spPr>
          <a:xfrm>
            <a:off x="4469085" y="4390077"/>
            <a:ext cx="205838" cy="272818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6"/>
          <p:cNvSpPr/>
          <p:nvPr/>
        </p:nvSpPr>
        <p:spPr>
          <a:xfrm>
            <a:off x="1918825" y="826425"/>
            <a:ext cx="653100" cy="636900"/>
          </a:xfrm>
          <a:prstGeom prst="wedgeEllipseCallout">
            <a:avLst>
              <a:gd fmla="val 824" name="adj1"/>
              <a:gd fmla="val 62163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Quattrocento Sans"/>
                <a:ea typeface="Quattrocento Sans"/>
                <a:cs typeface="Quattrocento Sans"/>
                <a:sym typeface="Quattrocento Sans"/>
              </a:rPr>
              <a:t>our office</a:t>
            </a:r>
            <a:endParaRPr sz="8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64" name="Google Shape;264;p26"/>
          <p:cNvSpPr/>
          <p:nvPr/>
        </p:nvSpPr>
        <p:spPr>
          <a:xfrm>
            <a:off x="1453850" y="1553525"/>
            <a:ext cx="174600" cy="174600"/>
          </a:xfrm>
          <a:prstGeom prst="donut">
            <a:avLst>
              <a:gd fmla="val 355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6"/>
          <p:cNvSpPr/>
          <p:nvPr/>
        </p:nvSpPr>
        <p:spPr>
          <a:xfrm>
            <a:off x="2879300" y="2940200"/>
            <a:ext cx="174600" cy="174600"/>
          </a:xfrm>
          <a:prstGeom prst="donut">
            <a:avLst>
              <a:gd fmla="val 355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26"/>
          <p:cNvSpPr/>
          <p:nvPr/>
        </p:nvSpPr>
        <p:spPr>
          <a:xfrm>
            <a:off x="3891175" y="1288725"/>
            <a:ext cx="174600" cy="174600"/>
          </a:xfrm>
          <a:prstGeom prst="donut">
            <a:avLst>
              <a:gd fmla="val 355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6"/>
          <p:cNvSpPr/>
          <p:nvPr/>
        </p:nvSpPr>
        <p:spPr>
          <a:xfrm>
            <a:off x="1911050" y="2010725"/>
            <a:ext cx="174600" cy="174600"/>
          </a:xfrm>
          <a:prstGeom prst="donut">
            <a:avLst>
              <a:gd fmla="val 355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6"/>
          <p:cNvSpPr/>
          <p:nvPr/>
        </p:nvSpPr>
        <p:spPr>
          <a:xfrm>
            <a:off x="4565950" y="3192225"/>
            <a:ext cx="174600" cy="174600"/>
          </a:xfrm>
          <a:prstGeom prst="donut">
            <a:avLst>
              <a:gd fmla="val 355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26"/>
          <p:cNvSpPr/>
          <p:nvPr/>
        </p:nvSpPr>
        <p:spPr>
          <a:xfrm>
            <a:off x="6456675" y="1728125"/>
            <a:ext cx="174600" cy="174600"/>
          </a:xfrm>
          <a:prstGeom prst="donut">
            <a:avLst>
              <a:gd fmla="val 355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6"/>
          <p:cNvSpPr/>
          <p:nvPr/>
        </p:nvSpPr>
        <p:spPr>
          <a:xfrm>
            <a:off x="7235875" y="3283800"/>
            <a:ext cx="174600" cy="174600"/>
          </a:xfrm>
          <a:prstGeom prst="donut">
            <a:avLst>
              <a:gd fmla="val 355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6"/>
          <p:cNvSpPr txBox="1"/>
          <p:nvPr>
            <p:ph idx="12" type="sldNum"/>
          </p:nvPr>
        </p:nvSpPr>
        <p:spPr>
          <a:xfrm>
            <a:off x="4297650" y="4791900"/>
            <a:ext cx="548700" cy="35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7"/>
          <p:cNvSpPr txBox="1"/>
          <p:nvPr>
            <p:ph idx="4294967295" type="ctrTitle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highlight>
                  <a:schemeClr val="accent1"/>
                </a:highlight>
              </a:rPr>
              <a:t>89,526,124</a:t>
            </a:r>
            <a:endParaRPr sz="9600">
              <a:highlight>
                <a:schemeClr val="accent1"/>
              </a:highlight>
            </a:endParaRPr>
          </a:p>
        </p:txBody>
      </p:sp>
      <p:sp>
        <p:nvSpPr>
          <p:cNvPr id="277" name="Google Shape;277;p27"/>
          <p:cNvSpPr txBox="1"/>
          <p:nvPr>
            <p:ph idx="4294967295" type="subTitle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Whoa! That’s a big number, aren’t you proud?</a:t>
            </a:r>
            <a:endParaRPr sz="1800"/>
          </a:p>
        </p:txBody>
      </p:sp>
      <p:grpSp>
        <p:nvGrpSpPr>
          <p:cNvPr id="278" name="Google Shape;278;p27"/>
          <p:cNvGrpSpPr/>
          <p:nvPr/>
        </p:nvGrpSpPr>
        <p:grpSpPr>
          <a:xfrm>
            <a:off x="4433048" y="4413425"/>
            <a:ext cx="277859" cy="201655"/>
            <a:chOff x="3932350" y="3714775"/>
            <a:chExt cx="439650" cy="319075"/>
          </a:xfrm>
        </p:grpSpPr>
        <p:sp>
          <p:nvSpPr>
            <p:cNvPr id="279" name="Google Shape;279;p27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27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7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27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27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4" name="Google Shape;284;p27"/>
          <p:cNvSpPr txBox="1"/>
          <p:nvPr>
            <p:ph idx="12" type="sldNum"/>
          </p:nvPr>
        </p:nvSpPr>
        <p:spPr>
          <a:xfrm>
            <a:off x="4297650" y="4791900"/>
            <a:ext cx="548700" cy="35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8"/>
          <p:cNvSpPr txBox="1"/>
          <p:nvPr>
            <p:ph idx="4294967295" type="ctrTitle"/>
          </p:nvPr>
        </p:nvSpPr>
        <p:spPr>
          <a:xfrm>
            <a:off x="685800" y="34320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89,526,124$</a:t>
            </a:r>
            <a:endParaRPr sz="4800"/>
          </a:p>
        </p:txBody>
      </p:sp>
      <p:sp>
        <p:nvSpPr>
          <p:cNvPr id="290" name="Google Shape;290;p28"/>
          <p:cNvSpPr txBox="1"/>
          <p:nvPr>
            <p:ph idx="4294967295" type="subTitle"/>
          </p:nvPr>
        </p:nvSpPr>
        <p:spPr>
          <a:xfrm>
            <a:off x="685800" y="9541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291" name="Google Shape;291;p28"/>
          <p:cNvSpPr txBox="1"/>
          <p:nvPr>
            <p:ph idx="4294967295" type="ctrTitle"/>
          </p:nvPr>
        </p:nvSpPr>
        <p:spPr>
          <a:xfrm>
            <a:off x="685800" y="297210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highlight>
                  <a:schemeClr val="accent1"/>
                </a:highlight>
              </a:rPr>
              <a:t>100%</a:t>
            </a:r>
            <a:endParaRPr sz="4800">
              <a:highlight>
                <a:schemeClr val="accent1"/>
              </a:highlight>
            </a:endParaRPr>
          </a:p>
        </p:txBody>
      </p:sp>
      <p:sp>
        <p:nvSpPr>
          <p:cNvPr id="292" name="Google Shape;292;p28"/>
          <p:cNvSpPr txBox="1"/>
          <p:nvPr>
            <p:ph idx="4294967295" type="subTitle"/>
          </p:nvPr>
        </p:nvSpPr>
        <p:spPr>
          <a:xfrm>
            <a:off x="685800" y="35830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293" name="Google Shape;293;p28"/>
          <p:cNvSpPr txBox="1"/>
          <p:nvPr>
            <p:ph idx="4294967295" type="ctrTitle"/>
          </p:nvPr>
        </p:nvSpPr>
        <p:spPr>
          <a:xfrm>
            <a:off x="685800" y="165765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185,244 users</a:t>
            </a:r>
            <a:endParaRPr sz="4800"/>
          </a:p>
        </p:txBody>
      </p:sp>
      <p:sp>
        <p:nvSpPr>
          <p:cNvPr id="294" name="Google Shape;294;p28"/>
          <p:cNvSpPr txBox="1"/>
          <p:nvPr>
            <p:ph idx="4294967295" type="subTitle"/>
          </p:nvPr>
        </p:nvSpPr>
        <p:spPr>
          <a:xfrm>
            <a:off x="685800" y="226855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grpSp>
        <p:nvGrpSpPr>
          <p:cNvPr id="295" name="Google Shape;295;p28"/>
          <p:cNvGrpSpPr/>
          <p:nvPr/>
        </p:nvGrpSpPr>
        <p:grpSpPr>
          <a:xfrm>
            <a:off x="4433048" y="4413425"/>
            <a:ext cx="277859" cy="201655"/>
            <a:chOff x="3932350" y="3714775"/>
            <a:chExt cx="439650" cy="319075"/>
          </a:xfrm>
        </p:grpSpPr>
        <p:sp>
          <p:nvSpPr>
            <p:cNvPr id="296" name="Google Shape;296;p28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28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28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8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28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1" name="Google Shape;301;p28"/>
          <p:cNvSpPr txBox="1"/>
          <p:nvPr>
            <p:ph idx="12" type="sldNum"/>
          </p:nvPr>
        </p:nvSpPr>
        <p:spPr>
          <a:xfrm>
            <a:off x="4297650" y="4791900"/>
            <a:ext cx="548700" cy="35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9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grpSp>
        <p:nvGrpSpPr>
          <p:cNvPr id="307" name="Google Shape;307;p29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308" name="Google Shape;308;p29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9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2" name="Google Shape;312;p29"/>
          <p:cNvSpPr/>
          <p:nvPr/>
        </p:nvSpPr>
        <p:spPr>
          <a:xfrm>
            <a:off x="1499592" y="2053050"/>
            <a:ext cx="1685100" cy="1685100"/>
          </a:xfrm>
          <a:prstGeom prst="ellipse">
            <a:avLst/>
          </a:prstGeom>
          <a:noFill/>
          <a:ln cap="flat" cmpd="sng" w="1143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ora"/>
                <a:ea typeface="Lora"/>
                <a:cs typeface="Lora"/>
                <a:sym typeface="Lora"/>
              </a:rPr>
              <a:t>first</a:t>
            </a:r>
            <a:endParaRPr b="1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313" name="Google Shape;313;p29"/>
          <p:cNvSpPr/>
          <p:nvPr/>
        </p:nvSpPr>
        <p:spPr>
          <a:xfrm>
            <a:off x="6721258" y="2053050"/>
            <a:ext cx="1685100" cy="1685100"/>
          </a:xfrm>
          <a:prstGeom prst="ellipse">
            <a:avLst/>
          </a:prstGeom>
          <a:noFill/>
          <a:ln cap="flat" cmpd="sng" w="1143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ora"/>
                <a:ea typeface="Lora"/>
                <a:cs typeface="Lora"/>
                <a:sym typeface="Lora"/>
              </a:rPr>
              <a:t>last</a:t>
            </a:r>
            <a:endParaRPr b="1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314" name="Google Shape;314;p29"/>
          <p:cNvSpPr/>
          <p:nvPr/>
        </p:nvSpPr>
        <p:spPr>
          <a:xfrm>
            <a:off x="4110400" y="2053050"/>
            <a:ext cx="1685100" cy="1685100"/>
          </a:xfrm>
          <a:prstGeom prst="ellipse">
            <a:avLst/>
          </a:prstGeom>
          <a:noFill/>
          <a:ln cap="flat" cmpd="sng" w="1143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ora"/>
                <a:ea typeface="Lora"/>
                <a:cs typeface="Lora"/>
                <a:sym typeface="Lora"/>
              </a:rPr>
              <a:t>second</a:t>
            </a:r>
            <a:endParaRPr b="1">
              <a:latin typeface="Lora"/>
              <a:ea typeface="Lora"/>
              <a:cs typeface="Lora"/>
              <a:sym typeface="Lora"/>
            </a:endParaRPr>
          </a:p>
        </p:txBody>
      </p:sp>
      <p:cxnSp>
        <p:nvCxnSpPr>
          <p:cNvPr id="315" name="Google Shape;315;p29"/>
          <p:cNvCxnSpPr>
            <a:endCxn id="314" idx="2"/>
          </p:cNvCxnSpPr>
          <p:nvPr/>
        </p:nvCxnSpPr>
        <p:spPr>
          <a:xfrm>
            <a:off x="3184600" y="2895600"/>
            <a:ext cx="9258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triangle"/>
          </a:ln>
        </p:spPr>
      </p:cxnSp>
      <p:cxnSp>
        <p:nvCxnSpPr>
          <p:cNvPr id="316" name="Google Shape;316;p29"/>
          <p:cNvCxnSpPr>
            <a:endCxn id="313" idx="2"/>
          </p:cNvCxnSpPr>
          <p:nvPr/>
        </p:nvCxnSpPr>
        <p:spPr>
          <a:xfrm>
            <a:off x="5795458" y="2895600"/>
            <a:ext cx="9258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triangle"/>
          </a:ln>
        </p:spPr>
      </p:cxnSp>
      <p:sp>
        <p:nvSpPr>
          <p:cNvPr id="317" name="Google Shape;317;p29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0"/>
          <p:cNvSpPr txBox="1"/>
          <p:nvPr>
            <p:ph idx="4294967295" type="subTitle"/>
          </p:nvPr>
        </p:nvSpPr>
        <p:spPr>
          <a:xfrm>
            <a:off x="2371500" y="2093775"/>
            <a:ext cx="5021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sz="3600">
                <a:latin typeface="Lora"/>
                <a:ea typeface="Lora"/>
                <a:cs typeface="Lora"/>
                <a:sym typeface="Lora"/>
              </a:rPr>
              <a:t>Any </a:t>
            </a:r>
            <a:r>
              <a:rPr b="1" i="1" lang="en" sz="3600">
                <a:highlight>
                  <a:schemeClr val="accent1"/>
                </a:highlight>
                <a:latin typeface="Lora"/>
                <a:ea typeface="Lora"/>
                <a:cs typeface="Lora"/>
                <a:sym typeface="Lora"/>
              </a:rPr>
              <a:t>questions</a:t>
            </a:r>
            <a:r>
              <a:rPr b="1" i="1" lang="en" sz="3600">
                <a:latin typeface="Lora"/>
                <a:ea typeface="Lora"/>
                <a:cs typeface="Lora"/>
                <a:sym typeface="Lora"/>
              </a:rPr>
              <a:t> ?</a:t>
            </a:r>
            <a:endParaRPr b="1" i="1" sz="3600"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You can find me at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◉"/>
            </a:pPr>
            <a:r>
              <a:rPr lang="en" sz="1800">
                <a:solidFill>
                  <a:schemeClr val="dk1"/>
                </a:solidFill>
              </a:rPr>
              <a:t>@username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◉"/>
            </a:pPr>
            <a:r>
              <a:rPr lang="en" sz="1800">
                <a:solidFill>
                  <a:schemeClr val="dk1"/>
                </a:solidFill>
              </a:rPr>
              <a:t>user@mail.me</a:t>
            </a:r>
            <a:endParaRPr b="1"/>
          </a:p>
        </p:txBody>
      </p:sp>
      <p:cxnSp>
        <p:nvCxnSpPr>
          <p:cNvPr id="323" name="Google Shape;323;p30"/>
          <p:cNvCxnSpPr/>
          <p:nvPr/>
        </p:nvCxnSpPr>
        <p:spPr>
          <a:xfrm>
            <a:off x="6450" y="1428750"/>
            <a:ext cx="23973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24" name="Google Shape;324;p30"/>
          <p:cNvSpPr txBox="1"/>
          <p:nvPr>
            <p:ph idx="4294967295" type="ctrTitle"/>
          </p:nvPr>
        </p:nvSpPr>
        <p:spPr>
          <a:xfrm>
            <a:off x="2371625" y="816550"/>
            <a:ext cx="49080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Thanks!</a:t>
            </a:r>
            <a:endParaRPr sz="6000"/>
          </a:p>
        </p:txBody>
      </p:sp>
      <p:cxnSp>
        <p:nvCxnSpPr>
          <p:cNvPr id="325" name="Google Shape;325;p30"/>
          <p:cNvCxnSpPr/>
          <p:nvPr/>
        </p:nvCxnSpPr>
        <p:spPr>
          <a:xfrm>
            <a:off x="5589800" y="1428750"/>
            <a:ext cx="35541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26" name="Google Shape;326;p30"/>
          <p:cNvSpPr/>
          <p:nvPr/>
        </p:nvSpPr>
        <p:spPr>
          <a:xfrm>
            <a:off x="831925" y="859175"/>
            <a:ext cx="1139100" cy="11391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27" name="Google Shape;327;p30"/>
          <p:cNvGrpSpPr/>
          <p:nvPr/>
        </p:nvGrpSpPr>
        <p:grpSpPr>
          <a:xfrm>
            <a:off x="1148888" y="1190759"/>
            <a:ext cx="505722" cy="475767"/>
            <a:chOff x="5972700" y="2330200"/>
            <a:chExt cx="411625" cy="387275"/>
          </a:xfrm>
        </p:grpSpPr>
        <p:sp>
          <p:nvSpPr>
            <p:cNvPr id="328" name="Google Shape;328;p30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30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30" name="Google Shape;330;p30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5650" y="4163500"/>
            <a:ext cx="9144000" cy="979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3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grpSp>
        <p:nvGrpSpPr>
          <p:cNvPr id="87" name="Google Shape;87;p13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88" name="Google Shape;88;p13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2" name="Google Shape;92;p13"/>
          <p:cNvSpPr txBox="1"/>
          <p:nvPr/>
        </p:nvSpPr>
        <p:spPr>
          <a:xfrm>
            <a:off x="1381250" y="1578150"/>
            <a:ext cx="3226800" cy="22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highlight>
                  <a:schemeClr val="accent1"/>
                </a:highlight>
                <a:latin typeface="Quattrocento Sans"/>
                <a:ea typeface="Quattrocento Sans"/>
                <a:cs typeface="Quattrocento Sans"/>
                <a:sym typeface="Quattrocento Sans"/>
              </a:rPr>
              <a:t>EDIT IN GOOGLE SLIDES</a:t>
            </a:r>
            <a:endParaRPr sz="1200">
              <a:highlight>
                <a:schemeClr val="accent1"/>
              </a:highlight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Quattrocento Sans"/>
                <a:ea typeface="Quattrocento Sans"/>
                <a:cs typeface="Quattrocento Sans"/>
                <a:sym typeface="Quattrocento Sans"/>
              </a:rPr>
              <a:t>Click on the button under the presentation preview that says "Use as Google Slides Theme".</a:t>
            </a:r>
            <a:endParaRPr sz="12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Quattrocento Sans"/>
                <a:ea typeface="Quattrocento Sans"/>
                <a:cs typeface="Quattrocento Sans"/>
                <a:sym typeface="Quattrocento Sans"/>
              </a:rPr>
              <a:t>You will get a copy of this document on your Google Drive and will be able to edit, add or delete slides.</a:t>
            </a:r>
            <a:endParaRPr sz="12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Quattrocento Sans"/>
                <a:ea typeface="Quattrocento Sans"/>
                <a:cs typeface="Quattrocento Sans"/>
                <a:sym typeface="Quattrocento Sans"/>
              </a:rPr>
              <a:t>You have to be signed in to your Google account.</a:t>
            </a:r>
            <a:endParaRPr sz="12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5044602" y="1578150"/>
            <a:ext cx="3367500" cy="22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highlight>
                  <a:schemeClr val="accent1"/>
                </a:highlight>
                <a:latin typeface="Quattrocento Sans"/>
                <a:ea typeface="Quattrocento Sans"/>
                <a:cs typeface="Quattrocento Sans"/>
                <a:sym typeface="Quattrocento Sans"/>
              </a:rPr>
              <a:t>EDIT IN POWERPOINT®</a:t>
            </a:r>
            <a:endParaRPr sz="1200">
              <a:highlight>
                <a:schemeClr val="accent1"/>
              </a:highlight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latin typeface="Quattrocento Sans"/>
                <a:ea typeface="Quattrocento Sans"/>
                <a:cs typeface="Quattrocento Sans"/>
                <a:sym typeface="Quattrocento Sans"/>
              </a:rPr>
              <a:t>Click on the button under the presentation preview that says "Download as PowerPoint template". You will get a .pptx file that you can edit in PowerPoint.</a:t>
            </a:r>
            <a:endParaRPr sz="12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latin typeface="Quattrocento Sans"/>
                <a:ea typeface="Quattrocento Sans"/>
                <a:cs typeface="Quattrocento Sans"/>
                <a:sym typeface="Quattrocento Sans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latin typeface="Quattrocento Sans"/>
                <a:ea typeface="Quattrocento Sans"/>
                <a:cs typeface="Quattrocento Sans"/>
                <a:sym typeface="Quattrocento Sans"/>
                <a:hlinkClick action="ppaction://hlinksldjump" r:id="rId3"/>
              </a:rPr>
              <a:t>Presentation design slide</a:t>
            </a:r>
            <a:r>
              <a:rPr lang="en" sz="1200">
                <a:latin typeface="Quattrocento Sans"/>
                <a:ea typeface="Quattrocento Sans"/>
                <a:cs typeface="Quattrocento Sans"/>
                <a:sym typeface="Quattrocento Sans"/>
              </a:rPr>
              <a:t>)</a:t>
            </a:r>
            <a:endParaRPr sz="12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4" name="Google Shape;94;p13"/>
          <p:cNvSpPr txBox="1"/>
          <p:nvPr/>
        </p:nvSpPr>
        <p:spPr>
          <a:xfrm>
            <a:off x="675650" y="4134525"/>
            <a:ext cx="7846200" cy="8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i="1" lang="en" sz="1100">
                <a:latin typeface="Lora"/>
                <a:ea typeface="Lora"/>
                <a:cs typeface="Lora"/>
                <a:sym typeface="Lora"/>
              </a:rPr>
              <a:t>More info on how to use this template at </a:t>
            </a:r>
            <a:r>
              <a:rPr b="1" i="1" lang="en" sz="1100" u="sng">
                <a:latin typeface="Lora"/>
                <a:ea typeface="Lora"/>
                <a:cs typeface="Lora"/>
                <a:sym typeface="Lora"/>
                <a:hlinkClick r:id="rId4"/>
              </a:rPr>
              <a:t>www.slidescarnival.com/help-use-presentation-template</a:t>
            </a:r>
            <a:endParaRPr b="1" i="1" sz="1100"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1" lang="en" sz="1100">
                <a:latin typeface="Lora"/>
                <a:ea typeface="Lora"/>
                <a:cs typeface="Lora"/>
                <a:sym typeface="Lora"/>
              </a:rPr>
              <a:t>This template is free to use under </a:t>
            </a:r>
            <a:r>
              <a:rPr i="1" lang="en" sz="1100" u="sng">
                <a:latin typeface="Lora"/>
                <a:ea typeface="Lora"/>
                <a:cs typeface="Lora"/>
                <a:sym typeface="Lora"/>
                <a:hlinkClick r:id="rId5"/>
              </a:rPr>
              <a:t>Creative Commons Attribution license</a:t>
            </a:r>
            <a:r>
              <a:rPr i="1" lang="en" sz="1100">
                <a:latin typeface="Lora"/>
                <a:ea typeface="Lora"/>
                <a:cs typeface="Lora"/>
                <a:sym typeface="Lora"/>
              </a:rPr>
              <a:t>. </a:t>
            </a:r>
            <a:r>
              <a:rPr i="1" lang="en" sz="1100">
                <a:latin typeface="Lora"/>
                <a:ea typeface="Lora"/>
                <a:cs typeface="Lora"/>
                <a:sym typeface="Lora"/>
              </a:rPr>
              <a:t>You can keep the Credits slide or mention SlidesCarnival and other resources used in a slide footer</a:t>
            </a:r>
            <a:r>
              <a:rPr i="1" lang="en" sz="1100">
                <a:latin typeface="Lora"/>
                <a:ea typeface="Lora"/>
                <a:cs typeface="Lora"/>
                <a:sym typeface="Lora"/>
              </a:rPr>
              <a:t>.</a:t>
            </a:r>
            <a:endParaRPr i="1" sz="1100"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i="1" sz="1100"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i="1" sz="1100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95" name="Google Shape;95;p13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1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36" name="Google Shape;336;p31"/>
          <p:cNvSpPr txBox="1"/>
          <p:nvPr>
            <p:ph idx="1" type="body"/>
          </p:nvPr>
        </p:nvSpPr>
        <p:spPr>
          <a:xfrm>
            <a:off x="1381250" y="1638975"/>
            <a:ext cx="2334000" cy="12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highlight>
                  <a:schemeClr val="accent1"/>
                </a:highlight>
              </a:rPr>
              <a:t>Yellow</a:t>
            </a:r>
            <a:endParaRPr b="1" sz="1200">
              <a:highlight>
                <a:schemeClr val="accent1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37" name="Google Shape;337;p31"/>
          <p:cNvSpPr txBox="1"/>
          <p:nvPr>
            <p:ph idx="2" type="body"/>
          </p:nvPr>
        </p:nvSpPr>
        <p:spPr>
          <a:xfrm>
            <a:off x="3834914" y="1638975"/>
            <a:ext cx="2334000" cy="12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highlight>
                  <a:schemeClr val="accent1"/>
                </a:highlight>
              </a:rPr>
              <a:t>Blue</a:t>
            </a:r>
            <a:endParaRPr b="1" sz="1200">
              <a:highlight>
                <a:schemeClr val="accent1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38" name="Google Shape;338;p31"/>
          <p:cNvSpPr txBox="1"/>
          <p:nvPr>
            <p:ph idx="3" type="body"/>
          </p:nvPr>
        </p:nvSpPr>
        <p:spPr>
          <a:xfrm>
            <a:off x="6288578" y="1638975"/>
            <a:ext cx="2334000" cy="12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highlight>
                  <a:schemeClr val="accent1"/>
                </a:highlight>
              </a:rPr>
              <a:t>Red</a:t>
            </a:r>
            <a:endParaRPr b="1" sz="1200">
              <a:highlight>
                <a:schemeClr val="accent1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grpSp>
        <p:nvGrpSpPr>
          <p:cNvPr id="339" name="Google Shape;339;p31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340" name="Google Shape;340;p31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31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31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31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4" name="Google Shape;344;p31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5" name="Google Shape;345;p31"/>
          <p:cNvSpPr txBox="1"/>
          <p:nvPr>
            <p:ph idx="1" type="body"/>
          </p:nvPr>
        </p:nvSpPr>
        <p:spPr>
          <a:xfrm>
            <a:off x="1381250" y="3086775"/>
            <a:ext cx="2334000" cy="12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highlight>
                  <a:schemeClr val="accent1"/>
                </a:highlight>
              </a:rPr>
              <a:t>Yellow</a:t>
            </a:r>
            <a:endParaRPr b="1" sz="1200">
              <a:highlight>
                <a:schemeClr val="accent1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46" name="Google Shape;346;p31"/>
          <p:cNvSpPr txBox="1"/>
          <p:nvPr>
            <p:ph idx="2" type="body"/>
          </p:nvPr>
        </p:nvSpPr>
        <p:spPr>
          <a:xfrm>
            <a:off x="3834914" y="3086775"/>
            <a:ext cx="2334000" cy="12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highlight>
                  <a:schemeClr val="accent1"/>
                </a:highlight>
              </a:rPr>
              <a:t>Blue</a:t>
            </a:r>
            <a:endParaRPr b="1" sz="1200">
              <a:highlight>
                <a:schemeClr val="accent1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47" name="Google Shape;347;p31"/>
          <p:cNvSpPr txBox="1"/>
          <p:nvPr>
            <p:ph idx="3" type="body"/>
          </p:nvPr>
        </p:nvSpPr>
        <p:spPr>
          <a:xfrm>
            <a:off x="6288578" y="3086775"/>
            <a:ext cx="2334000" cy="12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highlight>
                  <a:schemeClr val="accent1"/>
                </a:highlight>
              </a:rPr>
              <a:t>Red</a:t>
            </a:r>
            <a:endParaRPr b="1" sz="1200">
              <a:highlight>
                <a:schemeClr val="accent1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2"/>
          <p:cNvSpPr txBox="1"/>
          <p:nvPr>
            <p:ph idx="1" type="body"/>
          </p:nvPr>
        </p:nvSpPr>
        <p:spPr>
          <a:xfrm>
            <a:off x="1990450" y="4037375"/>
            <a:ext cx="51630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 </a:t>
            </a:r>
            <a:r>
              <a:rPr lang="en">
                <a:highlight>
                  <a:srgbClr val="FFCD00"/>
                </a:highlight>
              </a:rPr>
              <a:t>Excel or Google Sheets</a:t>
            </a:r>
            <a:endParaRPr>
              <a:highlight>
                <a:srgbClr val="FFCD00"/>
              </a:highlight>
            </a:endParaRPr>
          </a:p>
        </p:txBody>
      </p:sp>
      <p:sp>
        <p:nvSpPr>
          <p:cNvPr id="353" name="Google Shape;353;p32"/>
          <p:cNvSpPr txBox="1"/>
          <p:nvPr>
            <p:ph idx="12" type="sldNum"/>
          </p:nvPr>
        </p:nvSpPr>
        <p:spPr>
          <a:xfrm>
            <a:off x="4297650" y="4780700"/>
            <a:ext cx="548700" cy="36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54" name="Google Shape;354;p32"/>
          <p:cNvCxnSpPr/>
          <p:nvPr/>
        </p:nvCxnSpPr>
        <p:spPr>
          <a:xfrm>
            <a:off x="952500" y="874201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5" name="Google Shape;355;p32"/>
          <p:cNvCxnSpPr/>
          <p:nvPr/>
        </p:nvCxnSpPr>
        <p:spPr>
          <a:xfrm>
            <a:off x="952500" y="1583683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6" name="Google Shape;356;p32"/>
          <p:cNvCxnSpPr/>
          <p:nvPr/>
        </p:nvCxnSpPr>
        <p:spPr>
          <a:xfrm>
            <a:off x="952500" y="2293164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7" name="Google Shape;357;p32"/>
          <p:cNvCxnSpPr/>
          <p:nvPr/>
        </p:nvCxnSpPr>
        <p:spPr>
          <a:xfrm>
            <a:off x="952500" y="3002646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8" name="Google Shape;358;p32"/>
          <p:cNvCxnSpPr/>
          <p:nvPr/>
        </p:nvCxnSpPr>
        <p:spPr>
          <a:xfrm>
            <a:off x="952500" y="3734026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59" name="Google Shape;359;p32"/>
          <p:cNvSpPr txBox="1"/>
          <p:nvPr/>
        </p:nvSpPr>
        <p:spPr>
          <a:xfrm>
            <a:off x="952500" y="715450"/>
            <a:ext cx="364500" cy="30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4000</a:t>
            </a:r>
            <a:endParaRPr sz="10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3000</a:t>
            </a:r>
            <a:endParaRPr sz="10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2000</a:t>
            </a:r>
            <a:endParaRPr sz="10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1000</a:t>
            </a:r>
            <a:endParaRPr sz="10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4400"/>
              </a:spcAft>
              <a:buNone/>
            </a:pPr>
            <a:r>
              <a:rPr lang="en" sz="10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</a:t>
            </a:r>
            <a:endParaRPr sz="10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60" name="Google Shape;360;p32"/>
          <p:cNvSpPr/>
          <p:nvPr/>
        </p:nvSpPr>
        <p:spPr>
          <a:xfrm>
            <a:off x="1572782" y="2180437"/>
            <a:ext cx="233700" cy="15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32"/>
          <p:cNvSpPr/>
          <p:nvPr/>
        </p:nvSpPr>
        <p:spPr>
          <a:xfrm>
            <a:off x="1887026" y="1786374"/>
            <a:ext cx="233700" cy="194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32"/>
          <p:cNvSpPr/>
          <p:nvPr/>
        </p:nvSpPr>
        <p:spPr>
          <a:xfrm>
            <a:off x="2201270" y="2293164"/>
            <a:ext cx="233700" cy="1441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32"/>
          <p:cNvSpPr/>
          <p:nvPr/>
        </p:nvSpPr>
        <p:spPr>
          <a:xfrm>
            <a:off x="3325786" y="2494227"/>
            <a:ext cx="233700" cy="1239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32"/>
          <p:cNvSpPr/>
          <p:nvPr/>
        </p:nvSpPr>
        <p:spPr>
          <a:xfrm>
            <a:off x="3640031" y="1895844"/>
            <a:ext cx="233700" cy="1838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32"/>
          <p:cNvSpPr/>
          <p:nvPr/>
        </p:nvSpPr>
        <p:spPr>
          <a:xfrm>
            <a:off x="3954275" y="1028525"/>
            <a:ext cx="233700" cy="270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32"/>
          <p:cNvSpPr/>
          <p:nvPr/>
        </p:nvSpPr>
        <p:spPr>
          <a:xfrm>
            <a:off x="5078791" y="1939620"/>
            <a:ext cx="233700" cy="1794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32"/>
          <p:cNvSpPr/>
          <p:nvPr/>
        </p:nvSpPr>
        <p:spPr>
          <a:xfrm>
            <a:off x="5393035" y="874077"/>
            <a:ext cx="233700" cy="2860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32"/>
          <p:cNvSpPr/>
          <p:nvPr/>
        </p:nvSpPr>
        <p:spPr>
          <a:xfrm>
            <a:off x="5707280" y="2122062"/>
            <a:ext cx="233700" cy="1611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32"/>
          <p:cNvSpPr/>
          <p:nvPr/>
        </p:nvSpPr>
        <p:spPr>
          <a:xfrm>
            <a:off x="6831796" y="2552601"/>
            <a:ext cx="233700" cy="1181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32"/>
          <p:cNvSpPr/>
          <p:nvPr/>
        </p:nvSpPr>
        <p:spPr>
          <a:xfrm>
            <a:off x="7146040" y="1093120"/>
            <a:ext cx="233700" cy="2641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32"/>
          <p:cNvSpPr/>
          <p:nvPr/>
        </p:nvSpPr>
        <p:spPr>
          <a:xfrm>
            <a:off x="7460284" y="1406910"/>
            <a:ext cx="233700" cy="2327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3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Mobile</a:t>
            </a:r>
            <a:r>
              <a:rPr lang="en">
                <a:solidFill>
                  <a:schemeClr val="dk1"/>
                </a:solidFill>
              </a:rPr>
              <a:t> project</a:t>
            </a:r>
            <a:endParaRPr/>
          </a:p>
        </p:txBody>
      </p:sp>
      <p:sp>
        <p:nvSpPr>
          <p:cNvPr id="377" name="Google Shape;377;p33"/>
          <p:cNvSpPr txBox="1"/>
          <p:nvPr>
            <p:ph idx="1" type="body"/>
          </p:nvPr>
        </p:nvSpPr>
        <p:spPr>
          <a:xfrm>
            <a:off x="1381250" y="1616475"/>
            <a:ext cx="3400800" cy="311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grpSp>
        <p:nvGrpSpPr>
          <p:cNvPr id="378" name="Google Shape;378;p33"/>
          <p:cNvGrpSpPr/>
          <p:nvPr/>
        </p:nvGrpSpPr>
        <p:grpSpPr>
          <a:xfrm>
            <a:off x="889984" y="1007708"/>
            <a:ext cx="270226" cy="238344"/>
            <a:chOff x="5247525" y="3007275"/>
            <a:chExt cx="517575" cy="456510"/>
          </a:xfrm>
        </p:grpSpPr>
        <p:sp>
          <p:nvSpPr>
            <p:cNvPr id="379" name="Google Shape;379;p33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33"/>
            <p:cNvSpPr/>
            <p:nvPr/>
          </p:nvSpPr>
          <p:spPr>
            <a:xfrm>
              <a:off x="5566575" y="3265260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1" name="Google Shape;381;p33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82" name="Google Shape;382;p33"/>
          <p:cNvGrpSpPr/>
          <p:nvPr/>
        </p:nvGrpSpPr>
        <p:grpSpPr>
          <a:xfrm>
            <a:off x="5353200" y="373572"/>
            <a:ext cx="2119546" cy="4396359"/>
            <a:chOff x="2547150" y="238125"/>
            <a:chExt cx="2525675" cy="5238750"/>
          </a:xfrm>
        </p:grpSpPr>
        <p:sp>
          <p:nvSpPr>
            <p:cNvPr id="383" name="Google Shape;383;p33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33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33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33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87" name="Google Shape;387;p33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5399525" y="756087"/>
            <a:ext cx="2025525" cy="36317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4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Tablet project</a:t>
            </a:r>
            <a:endParaRPr/>
          </a:p>
        </p:txBody>
      </p:sp>
      <p:sp>
        <p:nvSpPr>
          <p:cNvPr id="393" name="Google Shape;393;p34"/>
          <p:cNvSpPr txBox="1"/>
          <p:nvPr>
            <p:ph idx="1" type="body"/>
          </p:nvPr>
        </p:nvSpPr>
        <p:spPr>
          <a:xfrm>
            <a:off x="1381250" y="1616475"/>
            <a:ext cx="3406500" cy="311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grpSp>
        <p:nvGrpSpPr>
          <p:cNvPr id="394" name="Google Shape;394;p34"/>
          <p:cNvGrpSpPr/>
          <p:nvPr/>
        </p:nvGrpSpPr>
        <p:grpSpPr>
          <a:xfrm>
            <a:off x="889984" y="1007708"/>
            <a:ext cx="270226" cy="238344"/>
            <a:chOff x="5247525" y="3007275"/>
            <a:chExt cx="517575" cy="456510"/>
          </a:xfrm>
        </p:grpSpPr>
        <p:sp>
          <p:nvSpPr>
            <p:cNvPr id="395" name="Google Shape;395;p34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4"/>
            <p:cNvSpPr/>
            <p:nvPr/>
          </p:nvSpPr>
          <p:spPr>
            <a:xfrm>
              <a:off x="5566575" y="3265260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7" name="Google Shape;397;p34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98" name="Google Shape;398;p34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399" name="Google Shape;399;p34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34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34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34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03" name="Google Shape;40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9288" y="839688"/>
            <a:ext cx="2597800" cy="346372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5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Desktop project</a:t>
            </a:r>
            <a:endParaRPr/>
          </a:p>
        </p:txBody>
      </p:sp>
      <p:sp>
        <p:nvSpPr>
          <p:cNvPr id="409" name="Google Shape;409;p35"/>
          <p:cNvSpPr txBox="1"/>
          <p:nvPr>
            <p:ph idx="1" type="body"/>
          </p:nvPr>
        </p:nvSpPr>
        <p:spPr>
          <a:xfrm>
            <a:off x="1381250" y="1616475"/>
            <a:ext cx="2634000" cy="311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grpSp>
        <p:nvGrpSpPr>
          <p:cNvPr id="410" name="Google Shape;410;p35"/>
          <p:cNvGrpSpPr/>
          <p:nvPr/>
        </p:nvGrpSpPr>
        <p:grpSpPr>
          <a:xfrm>
            <a:off x="889984" y="1007708"/>
            <a:ext cx="270226" cy="238344"/>
            <a:chOff x="5247525" y="3007275"/>
            <a:chExt cx="517575" cy="456510"/>
          </a:xfrm>
        </p:grpSpPr>
        <p:sp>
          <p:nvSpPr>
            <p:cNvPr id="411" name="Google Shape;411;p35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35"/>
            <p:cNvSpPr/>
            <p:nvPr/>
          </p:nvSpPr>
          <p:spPr>
            <a:xfrm>
              <a:off x="5566575" y="3265260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3" name="Google Shape;413;p35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14" name="Google Shape;414;p35"/>
          <p:cNvGrpSpPr/>
          <p:nvPr/>
        </p:nvGrpSpPr>
        <p:grpSpPr>
          <a:xfrm>
            <a:off x="3938374" y="1802704"/>
            <a:ext cx="4542205" cy="2661224"/>
            <a:chOff x="1177450" y="241631"/>
            <a:chExt cx="6173152" cy="3616776"/>
          </a:xfrm>
        </p:grpSpPr>
        <p:sp>
          <p:nvSpPr>
            <p:cNvPr id="415" name="Google Shape;415;p35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35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35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35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19" name="Google Shape;419;p35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4445550" y="1949425"/>
            <a:ext cx="3530550" cy="22426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6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25" name="Google Shape;425;p36"/>
          <p:cNvSpPr txBox="1"/>
          <p:nvPr>
            <p:ph idx="1" type="body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Special thanks to all the people who made and released these awesome resources for free: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◉"/>
            </a:pPr>
            <a:r>
              <a:rPr lang="en"/>
              <a:t>Presentation template by </a:t>
            </a:r>
            <a:r>
              <a:rPr lang="en" u="sng">
                <a:highlight>
                  <a:schemeClr val="accent1"/>
                </a:highlight>
                <a:hlinkClick r:id="rId3"/>
              </a:rPr>
              <a:t>SlidesCarnival</a:t>
            </a:r>
            <a:endParaRPr>
              <a:highlight>
                <a:schemeClr val="accent1"/>
              </a:highlight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◉"/>
            </a:pPr>
            <a:r>
              <a:rPr lang="en"/>
              <a:t>Photographs by </a:t>
            </a:r>
            <a:r>
              <a:rPr lang="en" u="sng">
                <a:highlight>
                  <a:schemeClr val="accent1"/>
                </a:highlight>
                <a:hlinkClick r:id="rId4"/>
              </a:rPr>
              <a:t>Unsplash</a:t>
            </a:r>
            <a:endParaRPr>
              <a:highlight>
                <a:schemeClr val="accent1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6" name="Google Shape;426;p36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427" name="Google Shape;427;p36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36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36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36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31" name="Google Shape;431;p36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7"/>
          <p:cNvSpPr txBox="1"/>
          <p:nvPr>
            <p:ph idx="1" type="body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This presentation uses the following typographies: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◉"/>
            </a:pPr>
            <a:r>
              <a:rPr lang="en" sz="1400">
                <a:solidFill>
                  <a:schemeClr val="dk1"/>
                </a:solidFill>
              </a:rPr>
              <a:t>Titles: </a:t>
            </a:r>
            <a:r>
              <a:rPr b="1" lang="en" sz="1400">
                <a:solidFill>
                  <a:schemeClr val="dk1"/>
                </a:solidFill>
              </a:rPr>
              <a:t>Lora</a:t>
            </a:r>
            <a:endParaRPr b="1" sz="1400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◉"/>
            </a:pPr>
            <a:r>
              <a:rPr lang="en" sz="1400">
                <a:solidFill>
                  <a:schemeClr val="dk1"/>
                </a:solidFill>
              </a:rPr>
              <a:t>Body copy: </a:t>
            </a:r>
            <a:r>
              <a:rPr b="1" lang="en" sz="1400">
                <a:solidFill>
                  <a:schemeClr val="dk1"/>
                </a:solidFill>
              </a:rPr>
              <a:t>Quattrocento Sans</a:t>
            </a:r>
            <a:endParaRPr b="1"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Download for free at</a:t>
            </a:r>
            <a:r>
              <a:rPr lang="en" sz="1400">
                <a:solidFill>
                  <a:schemeClr val="dk1"/>
                </a:solidFill>
              </a:rPr>
              <a:t>: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u="sng">
                <a:solidFill>
                  <a:srgbClr val="1D1D1B"/>
                </a:solidFill>
                <a:highlight>
                  <a:schemeClr val="accent1"/>
                </a:highlight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https://www.fontsquirrel.com/fonts/lora</a:t>
            </a:r>
            <a:endParaRPr sz="1400">
              <a:solidFill>
                <a:srgbClr val="1D1D1B"/>
              </a:solidFill>
              <a:highlight>
                <a:schemeClr val="accent1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u="sng">
                <a:solidFill>
                  <a:srgbClr val="1D1D1B"/>
                </a:solidFill>
                <a:highlight>
                  <a:schemeClr val="accent1"/>
                </a:highlight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https://www.fontsquirrel.com/fonts/quattrocento-sans</a:t>
            </a:r>
            <a:endParaRPr sz="1400">
              <a:solidFill>
                <a:srgbClr val="1D1D1B"/>
              </a:solidFill>
              <a:highlight>
                <a:schemeClr val="accent1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437" name="Google Shape;437;p37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grpSp>
        <p:nvGrpSpPr>
          <p:cNvPr id="438" name="Google Shape;438;p37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439" name="Google Shape;439;p37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37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37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37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3" name="Google Shape;443;p37"/>
          <p:cNvSpPr/>
          <p:nvPr/>
        </p:nvSpPr>
        <p:spPr>
          <a:xfrm>
            <a:off x="5650" y="4707750"/>
            <a:ext cx="9144000" cy="4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37"/>
          <p:cNvSpPr txBox="1"/>
          <p:nvPr/>
        </p:nvSpPr>
        <p:spPr>
          <a:xfrm>
            <a:off x="416575" y="4707750"/>
            <a:ext cx="8424000" cy="43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000">
                <a:latin typeface="Lora"/>
                <a:ea typeface="Lora"/>
                <a:cs typeface="Lora"/>
                <a:sym typeface="Lora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 sz="1000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445" name="Google Shape;445;p37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38"/>
          <p:cNvSpPr txBox="1"/>
          <p:nvPr>
            <p:ph type="ctrTitle"/>
          </p:nvPr>
        </p:nvSpPr>
        <p:spPr>
          <a:xfrm>
            <a:off x="2022225" y="1693523"/>
            <a:ext cx="3787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/>
            </a:br>
            <a:r>
              <a:rPr lang="en"/>
              <a:t>Extra Resources</a:t>
            </a:r>
            <a:endParaRPr/>
          </a:p>
        </p:txBody>
      </p:sp>
      <p:sp>
        <p:nvSpPr>
          <p:cNvPr id="451" name="Google Shape;451;p38"/>
          <p:cNvSpPr txBox="1"/>
          <p:nvPr>
            <p:ph idx="1" type="subTitle"/>
          </p:nvPr>
        </p:nvSpPr>
        <p:spPr>
          <a:xfrm>
            <a:off x="2022300" y="2815923"/>
            <a:ext cx="5591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Business Plans, Marketing Plans, Project Proposals, Lessons, etc</a:t>
            </a:r>
            <a:endParaRPr/>
          </a:p>
        </p:txBody>
      </p:sp>
      <p:sp>
        <p:nvSpPr>
          <p:cNvPr id="452" name="Google Shape;452;p38"/>
          <p:cNvSpPr txBox="1"/>
          <p:nvPr/>
        </p:nvSpPr>
        <p:spPr>
          <a:xfrm>
            <a:off x="1133975" y="2291150"/>
            <a:ext cx="5439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2</a:t>
            </a:r>
            <a:endParaRPr sz="2400"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39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458" name="Google Shape;458;p39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9" name="Google Shape;459;p39"/>
          <p:cNvSpPr/>
          <p:nvPr/>
        </p:nvSpPr>
        <p:spPr>
          <a:xfrm>
            <a:off x="7735208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DEC</a:t>
            </a:r>
            <a:endParaRPr sz="1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60" name="Google Shape;460;p39"/>
          <p:cNvSpPr/>
          <p:nvPr/>
        </p:nvSpPr>
        <p:spPr>
          <a:xfrm>
            <a:off x="7075124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NOV</a:t>
            </a:r>
            <a:endParaRPr sz="1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61" name="Google Shape;461;p39"/>
          <p:cNvSpPr/>
          <p:nvPr/>
        </p:nvSpPr>
        <p:spPr>
          <a:xfrm>
            <a:off x="6415040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OCT</a:t>
            </a:r>
            <a:endParaRPr sz="1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62" name="Google Shape;462;p39"/>
          <p:cNvSpPr/>
          <p:nvPr/>
        </p:nvSpPr>
        <p:spPr>
          <a:xfrm>
            <a:off x="5754956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SEP</a:t>
            </a:r>
            <a:endParaRPr sz="1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63" name="Google Shape;463;p39"/>
          <p:cNvSpPr/>
          <p:nvPr/>
        </p:nvSpPr>
        <p:spPr>
          <a:xfrm>
            <a:off x="5094872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AUG</a:t>
            </a:r>
            <a:endParaRPr sz="1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64" name="Google Shape;464;p39"/>
          <p:cNvSpPr/>
          <p:nvPr/>
        </p:nvSpPr>
        <p:spPr>
          <a:xfrm>
            <a:off x="4434788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JUL</a:t>
            </a:r>
            <a:endParaRPr sz="1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65" name="Google Shape;465;p39"/>
          <p:cNvSpPr/>
          <p:nvPr/>
        </p:nvSpPr>
        <p:spPr>
          <a:xfrm>
            <a:off x="3774704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JUN</a:t>
            </a:r>
            <a:endParaRPr sz="1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66" name="Google Shape;466;p39"/>
          <p:cNvSpPr/>
          <p:nvPr/>
        </p:nvSpPr>
        <p:spPr>
          <a:xfrm>
            <a:off x="3114619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MAY</a:t>
            </a:r>
            <a:endParaRPr sz="1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67" name="Google Shape;467;p39"/>
          <p:cNvSpPr/>
          <p:nvPr/>
        </p:nvSpPr>
        <p:spPr>
          <a:xfrm>
            <a:off x="2454535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APR</a:t>
            </a:r>
            <a:endParaRPr sz="1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68" name="Google Shape;468;p39"/>
          <p:cNvSpPr/>
          <p:nvPr/>
        </p:nvSpPr>
        <p:spPr>
          <a:xfrm>
            <a:off x="1794451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MAR</a:t>
            </a:r>
            <a:endParaRPr sz="1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69" name="Google Shape;469;p39"/>
          <p:cNvSpPr/>
          <p:nvPr/>
        </p:nvSpPr>
        <p:spPr>
          <a:xfrm>
            <a:off x="1134367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FEB</a:t>
            </a:r>
            <a:endParaRPr sz="1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70" name="Google Shape;470;p39"/>
          <p:cNvSpPr/>
          <p:nvPr/>
        </p:nvSpPr>
        <p:spPr>
          <a:xfrm>
            <a:off x="474283" y="27559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JAN</a:t>
            </a:r>
            <a:endParaRPr sz="10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71" name="Google Shape;471;p39"/>
          <p:cNvSpPr/>
          <p:nvPr/>
        </p:nvSpPr>
        <p:spPr>
          <a:xfrm>
            <a:off x="0" y="2755950"/>
            <a:ext cx="637200" cy="393600"/>
          </a:xfrm>
          <a:prstGeom prst="homePlate">
            <a:avLst>
              <a:gd fmla="val 32030" name="adj"/>
            </a:avLst>
          </a:prstGeom>
          <a:solidFill>
            <a:schemeClr val="l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cxnSp>
        <p:nvCxnSpPr>
          <p:cNvPr id="472" name="Google Shape;472;p39"/>
          <p:cNvCxnSpPr/>
          <p:nvPr/>
        </p:nvCxnSpPr>
        <p:spPr>
          <a:xfrm rot="10800000">
            <a:off x="768923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73" name="Google Shape;473;p39"/>
          <p:cNvSpPr txBox="1"/>
          <p:nvPr/>
        </p:nvSpPr>
        <p:spPr>
          <a:xfrm>
            <a:off x="727900" y="1727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474" name="Google Shape;474;p39"/>
          <p:cNvCxnSpPr/>
          <p:nvPr/>
        </p:nvCxnSpPr>
        <p:spPr>
          <a:xfrm rot="10800000">
            <a:off x="2090158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75" name="Google Shape;475;p39"/>
          <p:cNvSpPr txBox="1"/>
          <p:nvPr/>
        </p:nvSpPr>
        <p:spPr>
          <a:xfrm>
            <a:off x="2050642" y="1727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Red is the colour of danger and courage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476" name="Google Shape;476;p39"/>
          <p:cNvCxnSpPr/>
          <p:nvPr/>
        </p:nvCxnSpPr>
        <p:spPr>
          <a:xfrm rot="10800000">
            <a:off x="3411393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77" name="Google Shape;477;p39"/>
          <p:cNvSpPr txBox="1"/>
          <p:nvPr/>
        </p:nvSpPr>
        <p:spPr>
          <a:xfrm>
            <a:off x="3373384" y="1727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478" name="Google Shape;478;p39"/>
          <p:cNvCxnSpPr/>
          <p:nvPr/>
        </p:nvCxnSpPr>
        <p:spPr>
          <a:xfrm rot="10800000">
            <a:off x="4732628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79" name="Google Shape;479;p39"/>
          <p:cNvSpPr txBox="1"/>
          <p:nvPr/>
        </p:nvSpPr>
        <p:spPr>
          <a:xfrm>
            <a:off x="4696126" y="1727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480" name="Google Shape;480;p39"/>
          <p:cNvCxnSpPr/>
          <p:nvPr/>
        </p:nvCxnSpPr>
        <p:spPr>
          <a:xfrm rot="10800000">
            <a:off x="6053863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1" name="Google Shape;481;p39"/>
          <p:cNvSpPr txBox="1"/>
          <p:nvPr/>
        </p:nvSpPr>
        <p:spPr>
          <a:xfrm>
            <a:off x="6018868" y="1727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482" name="Google Shape;482;p39"/>
          <p:cNvCxnSpPr/>
          <p:nvPr/>
        </p:nvCxnSpPr>
        <p:spPr>
          <a:xfrm rot="10800000">
            <a:off x="7375098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3" name="Google Shape;483;p39"/>
          <p:cNvSpPr txBox="1"/>
          <p:nvPr/>
        </p:nvSpPr>
        <p:spPr>
          <a:xfrm>
            <a:off x="7341610" y="1727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484" name="Google Shape;484;p39"/>
          <p:cNvCxnSpPr/>
          <p:nvPr/>
        </p:nvCxnSpPr>
        <p:spPr>
          <a:xfrm rot="10800000">
            <a:off x="1439687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5" name="Google Shape;485;p39"/>
          <p:cNvSpPr txBox="1"/>
          <p:nvPr/>
        </p:nvSpPr>
        <p:spPr>
          <a:xfrm>
            <a:off x="1369548" y="3648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486" name="Google Shape;486;p39"/>
          <p:cNvCxnSpPr/>
          <p:nvPr/>
        </p:nvCxnSpPr>
        <p:spPr>
          <a:xfrm rot="10800000">
            <a:off x="2760922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7" name="Google Shape;487;p39"/>
          <p:cNvSpPr txBox="1"/>
          <p:nvPr/>
        </p:nvSpPr>
        <p:spPr>
          <a:xfrm>
            <a:off x="2699944" y="3648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488" name="Google Shape;488;p39"/>
          <p:cNvCxnSpPr/>
          <p:nvPr/>
        </p:nvCxnSpPr>
        <p:spPr>
          <a:xfrm rot="10800000">
            <a:off x="4082157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89" name="Google Shape;489;p39"/>
          <p:cNvSpPr txBox="1"/>
          <p:nvPr/>
        </p:nvSpPr>
        <p:spPr>
          <a:xfrm>
            <a:off x="4030339" y="3648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490" name="Google Shape;490;p39"/>
          <p:cNvCxnSpPr/>
          <p:nvPr/>
        </p:nvCxnSpPr>
        <p:spPr>
          <a:xfrm rot="10800000">
            <a:off x="5403392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91" name="Google Shape;491;p39"/>
          <p:cNvSpPr txBox="1"/>
          <p:nvPr/>
        </p:nvSpPr>
        <p:spPr>
          <a:xfrm>
            <a:off x="5360735" y="3648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Red is the colour of danger and courage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492" name="Google Shape;492;p39"/>
          <p:cNvCxnSpPr/>
          <p:nvPr/>
        </p:nvCxnSpPr>
        <p:spPr>
          <a:xfrm rot="10800000">
            <a:off x="6724627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93" name="Google Shape;493;p39"/>
          <p:cNvSpPr txBox="1"/>
          <p:nvPr/>
        </p:nvSpPr>
        <p:spPr>
          <a:xfrm>
            <a:off x="6691131" y="3648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494" name="Google Shape;494;p39"/>
          <p:cNvCxnSpPr/>
          <p:nvPr/>
        </p:nvCxnSpPr>
        <p:spPr>
          <a:xfrm rot="10800000">
            <a:off x="8045862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95" name="Google Shape;495;p39"/>
          <p:cNvSpPr txBox="1"/>
          <p:nvPr/>
        </p:nvSpPr>
        <p:spPr>
          <a:xfrm>
            <a:off x="8008073" y="3648150"/>
            <a:ext cx="10347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496" name="Google Shape;496;p39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497" name="Google Shape;497;p39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39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39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39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0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506" name="Google Shape;506;p40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7" name="Google Shape;507;p40"/>
          <p:cNvSpPr/>
          <p:nvPr/>
        </p:nvSpPr>
        <p:spPr>
          <a:xfrm>
            <a:off x="0" y="23710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40"/>
          <p:cNvSpPr/>
          <p:nvPr/>
        </p:nvSpPr>
        <p:spPr>
          <a:xfrm>
            <a:off x="0" y="23710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9" name="Google Shape;509;p40"/>
          <p:cNvGrpSpPr/>
          <p:nvPr/>
        </p:nvGrpSpPr>
        <p:grpSpPr>
          <a:xfrm>
            <a:off x="1786339" y="1703401"/>
            <a:ext cx="473400" cy="473400"/>
            <a:chOff x="1786339" y="1703401"/>
            <a:chExt cx="473400" cy="473400"/>
          </a:xfrm>
        </p:grpSpPr>
        <p:sp>
          <p:nvSpPr>
            <p:cNvPr id="510" name="Google Shape;510;p40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11" name="Google Shape;511;p40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1</a:t>
              </a:r>
              <a:endParaRPr sz="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512" name="Google Shape;512;p40"/>
          <p:cNvGrpSpPr/>
          <p:nvPr/>
        </p:nvGrpSpPr>
        <p:grpSpPr>
          <a:xfrm>
            <a:off x="3814414" y="1703401"/>
            <a:ext cx="473400" cy="473400"/>
            <a:chOff x="3814414" y="1703401"/>
            <a:chExt cx="473400" cy="473400"/>
          </a:xfrm>
        </p:grpSpPr>
        <p:sp>
          <p:nvSpPr>
            <p:cNvPr id="513" name="Google Shape;513;p40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14" name="Google Shape;514;p40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3</a:t>
              </a:r>
              <a:endParaRPr sz="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515" name="Google Shape;515;p40"/>
          <p:cNvGrpSpPr/>
          <p:nvPr/>
        </p:nvGrpSpPr>
        <p:grpSpPr>
          <a:xfrm>
            <a:off x="5842489" y="1703401"/>
            <a:ext cx="473400" cy="473400"/>
            <a:chOff x="5842489" y="1703401"/>
            <a:chExt cx="473400" cy="473400"/>
          </a:xfrm>
        </p:grpSpPr>
        <p:sp>
          <p:nvSpPr>
            <p:cNvPr id="516" name="Google Shape;516;p40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17" name="Google Shape;517;p40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5</a:t>
              </a:r>
              <a:endParaRPr sz="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518" name="Google Shape;518;p40"/>
          <p:cNvGrpSpPr/>
          <p:nvPr/>
        </p:nvGrpSpPr>
        <p:grpSpPr>
          <a:xfrm>
            <a:off x="6880814" y="3576300"/>
            <a:ext cx="473400" cy="473400"/>
            <a:chOff x="6880814" y="3576300"/>
            <a:chExt cx="473400" cy="473400"/>
          </a:xfrm>
        </p:grpSpPr>
        <p:sp>
          <p:nvSpPr>
            <p:cNvPr id="519" name="Google Shape;519;p40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20" name="Google Shape;520;p40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6</a:t>
              </a:r>
              <a:endParaRPr sz="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521" name="Google Shape;521;p40"/>
          <p:cNvGrpSpPr/>
          <p:nvPr/>
        </p:nvGrpSpPr>
        <p:grpSpPr>
          <a:xfrm>
            <a:off x="4852739" y="3576300"/>
            <a:ext cx="473400" cy="473400"/>
            <a:chOff x="4852739" y="3576300"/>
            <a:chExt cx="473400" cy="473400"/>
          </a:xfrm>
        </p:grpSpPr>
        <p:sp>
          <p:nvSpPr>
            <p:cNvPr id="522" name="Google Shape;522;p40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23" name="Google Shape;523;p40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4</a:t>
              </a:r>
              <a:endParaRPr sz="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524" name="Google Shape;524;p40"/>
          <p:cNvGrpSpPr/>
          <p:nvPr/>
        </p:nvGrpSpPr>
        <p:grpSpPr>
          <a:xfrm>
            <a:off x="2824664" y="3576300"/>
            <a:ext cx="473400" cy="473400"/>
            <a:chOff x="2824664" y="3576300"/>
            <a:chExt cx="473400" cy="473400"/>
          </a:xfrm>
        </p:grpSpPr>
        <p:sp>
          <p:nvSpPr>
            <p:cNvPr id="525" name="Google Shape;525;p40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26" name="Google Shape;526;p40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2</a:t>
              </a:r>
              <a:endParaRPr sz="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527" name="Google Shape;527;p40"/>
          <p:cNvSpPr txBox="1"/>
          <p:nvPr/>
        </p:nvSpPr>
        <p:spPr>
          <a:xfrm>
            <a:off x="137985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28" name="Google Shape;528;p40"/>
          <p:cNvSpPr txBox="1"/>
          <p:nvPr/>
        </p:nvSpPr>
        <p:spPr>
          <a:xfrm>
            <a:off x="3377205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Red is the colour of danger and courage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29" name="Google Shape;529;p40"/>
          <p:cNvSpPr txBox="1"/>
          <p:nvPr/>
        </p:nvSpPr>
        <p:spPr>
          <a:xfrm>
            <a:off x="543601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30" name="Google Shape;530;p40"/>
          <p:cNvSpPr txBox="1"/>
          <p:nvPr/>
        </p:nvSpPr>
        <p:spPr>
          <a:xfrm>
            <a:off x="241817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31" name="Google Shape;531;p40"/>
          <p:cNvSpPr txBox="1"/>
          <p:nvPr/>
        </p:nvSpPr>
        <p:spPr>
          <a:xfrm>
            <a:off x="444625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32" name="Google Shape;532;p40"/>
          <p:cNvSpPr txBox="1"/>
          <p:nvPr/>
        </p:nvSpPr>
        <p:spPr>
          <a:xfrm>
            <a:off x="647433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533" name="Google Shape;533;p40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534" name="Google Shape;534;p40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40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40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40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4"/>
          <p:cNvSpPr txBox="1"/>
          <p:nvPr>
            <p:ph idx="4294967295" type="subTitle"/>
          </p:nvPr>
        </p:nvSpPr>
        <p:spPr>
          <a:xfrm>
            <a:off x="2371500" y="2093775"/>
            <a:ext cx="5021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sz="3600">
                <a:latin typeface="Lora"/>
                <a:ea typeface="Lora"/>
                <a:cs typeface="Lora"/>
                <a:sym typeface="Lora"/>
              </a:rPr>
              <a:t>I am </a:t>
            </a:r>
            <a:r>
              <a:rPr b="1" i="1" lang="en" sz="3600">
                <a:highlight>
                  <a:schemeClr val="accent1"/>
                </a:highlight>
                <a:latin typeface="Lora"/>
                <a:ea typeface="Lora"/>
                <a:cs typeface="Lora"/>
                <a:sym typeface="Lora"/>
              </a:rPr>
              <a:t>Jayden Smith</a:t>
            </a:r>
            <a:endParaRPr b="1" i="1" sz="3600">
              <a:highlight>
                <a:schemeClr val="accent1"/>
              </a:highlight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I am here because I love to give presentations.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You can find me at </a:t>
            </a:r>
            <a:r>
              <a:rPr lang="en" sz="1800">
                <a:solidFill>
                  <a:schemeClr val="dk1"/>
                </a:solidFill>
                <a:highlight>
                  <a:schemeClr val="accent1"/>
                </a:highlight>
              </a:rPr>
              <a:t>@username</a:t>
            </a:r>
            <a:endParaRPr sz="1800">
              <a:solidFill>
                <a:schemeClr val="dk1"/>
              </a:solidFill>
              <a:highlight>
                <a:schemeClr val="accent1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cxnSp>
        <p:nvCxnSpPr>
          <p:cNvPr id="101" name="Google Shape;101;p14"/>
          <p:cNvCxnSpPr/>
          <p:nvPr/>
        </p:nvCxnSpPr>
        <p:spPr>
          <a:xfrm>
            <a:off x="6450" y="1428750"/>
            <a:ext cx="23973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02" name="Google Shape;102;p14"/>
          <p:cNvPicPr preferRelativeResize="0"/>
          <p:nvPr/>
        </p:nvPicPr>
        <p:blipFill rotWithShape="1">
          <a:blip r:embed="rId3">
            <a:alphaModFix/>
          </a:blip>
          <a:srcRect b="27417" l="20292" r="20286" t="32967"/>
          <a:stretch/>
        </p:blipFill>
        <p:spPr>
          <a:xfrm>
            <a:off x="834600" y="861898"/>
            <a:ext cx="1133700" cy="1133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03" name="Google Shape;103;p14"/>
          <p:cNvSpPr txBox="1"/>
          <p:nvPr>
            <p:ph idx="4294967295" type="ctrTitle"/>
          </p:nvPr>
        </p:nvSpPr>
        <p:spPr>
          <a:xfrm>
            <a:off x="2371625" y="816550"/>
            <a:ext cx="49080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Hello!</a:t>
            </a:r>
            <a:endParaRPr sz="6000"/>
          </a:p>
        </p:txBody>
      </p:sp>
      <p:cxnSp>
        <p:nvCxnSpPr>
          <p:cNvPr id="104" name="Google Shape;104;p14"/>
          <p:cNvCxnSpPr/>
          <p:nvPr/>
        </p:nvCxnSpPr>
        <p:spPr>
          <a:xfrm>
            <a:off x="4738400" y="1428750"/>
            <a:ext cx="44055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5" name="Google Shape;105;p14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1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543" name="Google Shape;543;p41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544" name="Google Shape;544;p41"/>
          <p:cNvGraphicFramePr/>
          <p:nvPr/>
        </p:nvGraphicFramePr>
        <p:xfrm>
          <a:off x="1477425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{2D37FEE9-9E5B-4B40-B5A1-560A372DB50A}</a:tableStyleId>
              </a:tblPr>
              <a:tblGrid>
                <a:gridCol w="1228950"/>
                <a:gridCol w="421975"/>
                <a:gridCol w="421975"/>
                <a:gridCol w="421975"/>
                <a:gridCol w="421975"/>
                <a:gridCol w="421975"/>
                <a:gridCol w="421975"/>
                <a:gridCol w="421975"/>
                <a:gridCol w="421975"/>
                <a:gridCol w="421975"/>
                <a:gridCol w="421975"/>
                <a:gridCol w="421975"/>
                <a:gridCol w="421975"/>
                <a:gridCol w="421975"/>
                <a:gridCol w="421975"/>
              </a:tblGrid>
              <a:tr h="307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Week 1</a:t>
                      </a:r>
                      <a:endParaRPr b="1"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Week 2</a:t>
                      </a:r>
                      <a:endParaRPr b="1"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307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1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2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3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4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5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6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7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8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9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10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11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12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13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14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072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 1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72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 2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◆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072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 3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72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 4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◆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072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 5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◆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72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 6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072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 7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072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 8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pSp>
        <p:nvGrpSpPr>
          <p:cNvPr id="545" name="Google Shape;545;p41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546" name="Google Shape;546;p41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41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41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41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42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555" name="Google Shape;555;p42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6" name="Google Shape;556;p42"/>
          <p:cNvSpPr/>
          <p:nvPr/>
        </p:nvSpPr>
        <p:spPr>
          <a:xfrm>
            <a:off x="1506150" y="1665075"/>
            <a:ext cx="3447300" cy="1298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STRENGTHS</a:t>
            </a:r>
            <a:endParaRPr b="1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57" name="Google Shape;557;p42"/>
          <p:cNvSpPr/>
          <p:nvPr/>
        </p:nvSpPr>
        <p:spPr>
          <a:xfrm>
            <a:off x="5095924" y="1665075"/>
            <a:ext cx="3447300" cy="1298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WEAKNESSES</a:t>
            </a:r>
            <a:endParaRPr b="1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Yellow is the color of gold, butter and ripe lemons</a:t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58" name="Google Shape;558;p42"/>
          <p:cNvSpPr/>
          <p:nvPr/>
        </p:nvSpPr>
        <p:spPr>
          <a:xfrm>
            <a:off x="1506150" y="3106208"/>
            <a:ext cx="3447300" cy="1298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b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Black is the color of ebony and of outer space</a:t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OPPORTUNITIES</a:t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59" name="Google Shape;559;p42"/>
          <p:cNvSpPr/>
          <p:nvPr/>
        </p:nvSpPr>
        <p:spPr>
          <a:xfrm>
            <a:off x="5095924" y="3106208"/>
            <a:ext cx="3447300" cy="1298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b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White is the color of milk and fresh snow</a:t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THREATS</a:t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60" name="Google Shape;560;p42"/>
          <p:cNvSpPr/>
          <p:nvPr/>
        </p:nvSpPr>
        <p:spPr>
          <a:xfrm>
            <a:off x="3963788" y="1972387"/>
            <a:ext cx="1980900" cy="19809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42"/>
          <p:cNvSpPr/>
          <p:nvPr/>
        </p:nvSpPr>
        <p:spPr>
          <a:xfrm rot="5400000">
            <a:off x="4106573" y="1972387"/>
            <a:ext cx="1980900" cy="19809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42"/>
          <p:cNvSpPr/>
          <p:nvPr/>
        </p:nvSpPr>
        <p:spPr>
          <a:xfrm rot="10800000">
            <a:off x="4106573" y="2116280"/>
            <a:ext cx="1980900" cy="19809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42"/>
          <p:cNvSpPr/>
          <p:nvPr/>
        </p:nvSpPr>
        <p:spPr>
          <a:xfrm rot="-5400000">
            <a:off x="3963788" y="2116280"/>
            <a:ext cx="1980900" cy="19809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42"/>
          <p:cNvSpPr/>
          <p:nvPr/>
        </p:nvSpPr>
        <p:spPr>
          <a:xfrm>
            <a:off x="4419834" y="2385582"/>
            <a:ext cx="263198" cy="37049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Lora"/>
              </a:rPr>
              <a:t>S</a:t>
            </a:r>
          </a:p>
        </p:txBody>
      </p:sp>
      <p:sp>
        <p:nvSpPr>
          <p:cNvPr id="565" name="Google Shape;565;p42"/>
          <p:cNvSpPr/>
          <p:nvPr/>
        </p:nvSpPr>
        <p:spPr>
          <a:xfrm>
            <a:off x="5252163" y="2391908"/>
            <a:ext cx="508175" cy="35733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Lora"/>
              </a:rPr>
              <a:t>W</a:t>
            </a:r>
          </a:p>
        </p:txBody>
      </p:sp>
      <p:sp>
        <p:nvSpPr>
          <p:cNvPr id="566" name="Google Shape;566;p42"/>
          <p:cNvSpPr/>
          <p:nvPr/>
        </p:nvSpPr>
        <p:spPr>
          <a:xfrm>
            <a:off x="4391490" y="3292282"/>
            <a:ext cx="353799" cy="37049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Lora"/>
              </a:rPr>
              <a:t>O</a:t>
            </a:r>
          </a:p>
        </p:txBody>
      </p:sp>
      <p:sp>
        <p:nvSpPr>
          <p:cNvPr id="567" name="Google Shape;567;p42"/>
          <p:cNvSpPr/>
          <p:nvPr/>
        </p:nvSpPr>
        <p:spPr>
          <a:xfrm>
            <a:off x="5345801" y="3298609"/>
            <a:ext cx="312295" cy="35429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Lora"/>
              </a:rPr>
              <a:t>T</a:t>
            </a:r>
          </a:p>
        </p:txBody>
      </p:sp>
      <p:grpSp>
        <p:nvGrpSpPr>
          <p:cNvPr id="568" name="Google Shape;568;p42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569" name="Google Shape;569;p42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42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42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42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43"/>
          <p:cNvSpPr txBox="1"/>
          <p:nvPr>
            <p:ph idx="4294967295" type="title"/>
          </p:nvPr>
        </p:nvSpPr>
        <p:spPr>
          <a:xfrm>
            <a:off x="262200" y="0"/>
            <a:ext cx="8619600" cy="467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Business Model Canvas</a:t>
            </a:r>
            <a:endParaRPr sz="1200"/>
          </a:p>
        </p:txBody>
      </p:sp>
      <p:sp>
        <p:nvSpPr>
          <p:cNvPr id="578" name="Google Shape;578;p43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79" name="Google Shape;579;p43"/>
          <p:cNvSpPr txBox="1"/>
          <p:nvPr/>
        </p:nvSpPr>
        <p:spPr>
          <a:xfrm>
            <a:off x="2039325" y="512550"/>
            <a:ext cx="1688400" cy="1561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Key Activities</a:t>
            </a:r>
            <a:endParaRPr b="1"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Insert your content</a:t>
            </a:r>
            <a:endParaRPr b="1" sz="8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80" name="Google Shape;580;p43"/>
          <p:cNvSpPr txBox="1"/>
          <p:nvPr/>
        </p:nvSpPr>
        <p:spPr>
          <a:xfrm>
            <a:off x="2039325" y="2074407"/>
            <a:ext cx="1688400" cy="1561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Key Resources</a:t>
            </a:r>
            <a:endParaRPr b="1"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Insert your content</a:t>
            </a:r>
            <a:endParaRPr b="1"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81" name="Google Shape;581;p43"/>
          <p:cNvSpPr txBox="1"/>
          <p:nvPr/>
        </p:nvSpPr>
        <p:spPr>
          <a:xfrm>
            <a:off x="3727775" y="512550"/>
            <a:ext cx="1688400" cy="3123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Value Propositions</a:t>
            </a:r>
            <a:endParaRPr b="1"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Insert your content</a:t>
            </a:r>
            <a:endParaRPr b="1"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82" name="Google Shape;582;p43"/>
          <p:cNvSpPr txBox="1"/>
          <p:nvPr/>
        </p:nvSpPr>
        <p:spPr>
          <a:xfrm>
            <a:off x="5416225" y="512550"/>
            <a:ext cx="1688400" cy="1561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Customer Relationships</a:t>
            </a:r>
            <a:endParaRPr b="1"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Insert your content</a:t>
            </a:r>
            <a:endParaRPr b="1"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83" name="Google Shape;583;p43"/>
          <p:cNvSpPr txBox="1"/>
          <p:nvPr/>
        </p:nvSpPr>
        <p:spPr>
          <a:xfrm>
            <a:off x="5416225" y="2074407"/>
            <a:ext cx="1688400" cy="1561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Channels</a:t>
            </a:r>
            <a:endParaRPr b="1"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Insert your content</a:t>
            </a:r>
            <a:endParaRPr b="1"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84" name="Google Shape;584;p43"/>
          <p:cNvSpPr txBox="1"/>
          <p:nvPr/>
        </p:nvSpPr>
        <p:spPr>
          <a:xfrm>
            <a:off x="7104675" y="512550"/>
            <a:ext cx="1688400" cy="3123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Customer Segments</a:t>
            </a:r>
            <a:endParaRPr b="1"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Insert your content</a:t>
            </a:r>
            <a:endParaRPr b="1"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85" name="Google Shape;585;p43"/>
          <p:cNvSpPr txBox="1"/>
          <p:nvPr/>
        </p:nvSpPr>
        <p:spPr>
          <a:xfrm>
            <a:off x="350875" y="512550"/>
            <a:ext cx="1688400" cy="3123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Key Partners</a:t>
            </a:r>
            <a:endParaRPr b="1"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Insert your content</a:t>
            </a:r>
            <a:endParaRPr b="1" sz="8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86" name="Google Shape;586;p43"/>
          <p:cNvSpPr txBox="1"/>
          <p:nvPr/>
        </p:nvSpPr>
        <p:spPr>
          <a:xfrm>
            <a:off x="350875" y="3636264"/>
            <a:ext cx="4221000" cy="1209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Cost Structure</a:t>
            </a:r>
            <a:endParaRPr b="1"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Insert your content</a:t>
            </a:r>
            <a:endParaRPr b="1"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87" name="Google Shape;587;p43"/>
          <p:cNvSpPr txBox="1"/>
          <p:nvPr/>
        </p:nvSpPr>
        <p:spPr>
          <a:xfrm>
            <a:off x="4572000" y="3636264"/>
            <a:ext cx="4221000" cy="1209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Revenue Streams</a:t>
            </a:r>
            <a:endParaRPr b="1"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Insert your content</a:t>
            </a:r>
            <a:endParaRPr b="1"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88" name="Google Shape;588;p43"/>
          <p:cNvSpPr/>
          <p:nvPr/>
        </p:nvSpPr>
        <p:spPr>
          <a:xfrm>
            <a:off x="4285413" y="3710737"/>
            <a:ext cx="211941" cy="210711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43"/>
          <p:cNvSpPr/>
          <p:nvPr/>
        </p:nvSpPr>
        <p:spPr>
          <a:xfrm>
            <a:off x="6818693" y="587257"/>
            <a:ext cx="211332" cy="189704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43"/>
          <p:cNvSpPr/>
          <p:nvPr/>
        </p:nvSpPr>
        <p:spPr>
          <a:xfrm>
            <a:off x="1761279" y="587252"/>
            <a:ext cx="203302" cy="203302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43"/>
          <p:cNvSpPr/>
          <p:nvPr/>
        </p:nvSpPr>
        <p:spPr>
          <a:xfrm>
            <a:off x="8525077" y="587180"/>
            <a:ext cx="193408" cy="203911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2" name="Google Shape;592;p43"/>
          <p:cNvGrpSpPr/>
          <p:nvPr/>
        </p:nvGrpSpPr>
        <p:grpSpPr>
          <a:xfrm>
            <a:off x="8495237" y="3710595"/>
            <a:ext cx="223066" cy="161899"/>
            <a:chOff x="4604550" y="3714775"/>
            <a:chExt cx="439625" cy="319075"/>
          </a:xfrm>
        </p:grpSpPr>
        <p:sp>
          <p:nvSpPr>
            <p:cNvPr id="593" name="Google Shape;593;p43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43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5" name="Google Shape;595;p43"/>
          <p:cNvGrpSpPr/>
          <p:nvPr/>
        </p:nvGrpSpPr>
        <p:grpSpPr>
          <a:xfrm>
            <a:off x="5156730" y="586978"/>
            <a:ext cx="184770" cy="235434"/>
            <a:chOff x="1959600" y="4980625"/>
            <a:chExt cx="364150" cy="464000"/>
          </a:xfrm>
        </p:grpSpPr>
        <p:sp>
          <p:nvSpPr>
            <p:cNvPr id="596" name="Google Shape;596;p43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43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43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43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43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43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43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3" name="Google Shape;603;p43"/>
          <p:cNvGrpSpPr/>
          <p:nvPr/>
        </p:nvGrpSpPr>
        <p:grpSpPr>
          <a:xfrm>
            <a:off x="6756559" y="2148684"/>
            <a:ext cx="273121" cy="261996"/>
            <a:chOff x="5233525" y="4954450"/>
            <a:chExt cx="538275" cy="516350"/>
          </a:xfrm>
        </p:grpSpPr>
        <p:sp>
          <p:nvSpPr>
            <p:cNvPr id="604" name="Google Shape;604;p43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43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43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43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43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43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43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43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43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43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43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5" name="Google Shape;615;p43"/>
          <p:cNvGrpSpPr/>
          <p:nvPr/>
        </p:nvGrpSpPr>
        <p:grpSpPr>
          <a:xfrm>
            <a:off x="3382891" y="2148686"/>
            <a:ext cx="278068" cy="252736"/>
            <a:chOff x="4556450" y="4963575"/>
            <a:chExt cx="548025" cy="498100"/>
          </a:xfrm>
        </p:grpSpPr>
        <p:sp>
          <p:nvSpPr>
            <p:cNvPr id="616" name="Google Shape;616;p43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43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43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43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43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1" name="Google Shape;621;p43"/>
          <p:cNvSpPr/>
          <p:nvPr/>
        </p:nvSpPr>
        <p:spPr>
          <a:xfrm>
            <a:off x="3430092" y="587256"/>
            <a:ext cx="223039" cy="223093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44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627" name="Google Shape;627;p44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28" name="Google Shape;628;p44"/>
          <p:cNvGrpSpPr/>
          <p:nvPr/>
        </p:nvGrpSpPr>
        <p:grpSpPr>
          <a:xfrm>
            <a:off x="1381092" y="1505777"/>
            <a:ext cx="3277953" cy="2946943"/>
            <a:chOff x="3778727" y="4460423"/>
            <a:chExt cx="720160" cy="647438"/>
          </a:xfrm>
        </p:grpSpPr>
        <p:sp>
          <p:nvSpPr>
            <p:cNvPr id="629" name="Google Shape;629;p44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PURCHASE</a:t>
              </a:r>
              <a:endParaRPr b="1" i="0" sz="1200" u="none" cap="none" strike="noStrik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30" name="Google Shape;630;p44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LOYALTY</a:t>
              </a:r>
              <a:endParaRPr b="1" i="0" sz="1200" u="none" cap="none" strike="noStrik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31" name="Google Shape;631;p44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AWARENESS</a:t>
              </a:r>
              <a:endParaRPr b="1" i="0" sz="1200" u="none" cap="none" strike="noStrik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32" name="Google Shape;632;p44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EVALUATION</a:t>
              </a:r>
              <a:endParaRPr b="1" i="0" sz="1200" u="none" cap="none" strike="noStrik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33" name="Google Shape;633;p44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DISCOVERY</a:t>
              </a:r>
              <a:endParaRPr b="1" i="0" sz="1200" u="none" cap="none" strike="noStrik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34" name="Google Shape;634;p44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INTENT</a:t>
              </a:r>
              <a:endParaRPr b="1" i="0" sz="1200" u="none" cap="none" strike="noStrik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35" name="Google Shape;635;p44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1" i="0" sz="1200" u="none" cap="none" strike="noStrik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cxnSp>
        <p:nvCxnSpPr>
          <p:cNvPr id="636" name="Google Shape;636;p44"/>
          <p:cNvCxnSpPr/>
          <p:nvPr/>
        </p:nvCxnSpPr>
        <p:spPr>
          <a:xfrm>
            <a:off x="4586590" y="1993881"/>
            <a:ext cx="9603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637" name="Google Shape;637;p44"/>
          <p:cNvSpPr txBox="1"/>
          <p:nvPr/>
        </p:nvSpPr>
        <p:spPr>
          <a:xfrm>
            <a:off x="5602722" y="1837578"/>
            <a:ext cx="25317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Insert your content</a:t>
            </a:r>
            <a:endParaRPr sz="10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638" name="Google Shape;638;p44"/>
          <p:cNvCxnSpPr/>
          <p:nvPr/>
        </p:nvCxnSpPr>
        <p:spPr>
          <a:xfrm>
            <a:off x="4445163" y="2431427"/>
            <a:ext cx="11016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639" name="Google Shape;639;p44"/>
          <p:cNvSpPr txBox="1"/>
          <p:nvPr/>
        </p:nvSpPr>
        <p:spPr>
          <a:xfrm>
            <a:off x="5602722" y="2275115"/>
            <a:ext cx="25317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Insert your content</a:t>
            </a:r>
            <a:endParaRPr sz="10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640" name="Google Shape;640;p44"/>
          <p:cNvCxnSpPr/>
          <p:nvPr/>
        </p:nvCxnSpPr>
        <p:spPr>
          <a:xfrm>
            <a:off x="4244185" y="2868973"/>
            <a:ext cx="13026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641" name="Google Shape;641;p44"/>
          <p:cNvSpPr txBox="1"/>
          <p:nvPr/>
        </p:nvSpPr>
        <p:spPr>
          <a:xfrm>
            <a:off x="5602722" y="2712652"/>
            <a:ext cx="25317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Insert your content</a:t>
            </a:r>
            <a:endParaRPr sz="10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642" name="Google Shape;642;p44"/>
          <p:cNvCxnSpPr/>
          <p:nvPr/>
        </p:nvCxnSpPr>
        <p:spPr>
          <a:xfrm>
            <a:off x="4072983" y="3306497"/>
            <a:ext cx="14736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643" name="Google Shape;643;p44"/>
          <p:cNvSpPr txBox="1"/>
          <p:nvPr/>
        </p:nvSpPr>
        <p:spPr>
          <a:xfrm>
            <a:off x="5602722" y="3150188"/>
            <a:ext cx="25317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Insert your content</a:t>
            </a:r>
            <a:endParaRPr sz="10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644" name="Google Shape;644;p44"/>
          <p:cNvCxnSpPr/>
          <p:nvPr/>
        </p:nvCxnSpPr>
        <p:spPr>
          <a:xfrm>
            <a:off x="3886882" y="3744043"/>
            <a:ext cx="16599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645" name="Google Shape;645;p44"/>
          <p:cNvSpPr txBox="1"/>
          <p:nvPr/>
        </p:nvSpPr>
        <p:spPr>
          <a:xfrm>
            <a:off x="5602722" y="3587725"/>
            <a:ext cx="25317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Insert your content</a:t>
            </a:r>
            <a:endParaRPr sz="10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646" name="Google Shape;646;p44"/>
          <p:cNvCxnSpPr/>
          <p:nvPr/>
        </p:nvCxnSpPr>
        <p:spPr>
          <a:xfrm>
            <a:off x="3693353" y="4181566"/>
            <a:ext cx="18456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647" name="Google Shape;647;p44"/>
          <p:cNvSpPr txBox="1"/>
          <p:nvPr/>
        </p:nvSpPr>
        <p:spPr>
          <a:xfrm>
            <a:off x="5602722" y="4025262"/>
            <a:ext cx="25317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Insert your content</a:t>
            </a:r>
            <a:endParaRPr sz="10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648" name="Google Shape;648;p44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649" name="Google Shape;649;p44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44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44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44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45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Presentation</a:t>
            </a:r>
            <a:endParaRPr/>
          </a:p>
        </p:txBody>
      </p:sp>
      <p:sp>
        <p:nvSpPr>
          <p:cNvPr id="658" name="Google Shape;658;p45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9" name="Google Shape;659;p45"/>
          <p:cNvPicPr preferRelativeResize="0"/>
          <p:nvPr/>
        </p:nvPicPr>
        <p:blipFill rotWithShape="1">
          <a:blip r:embed="rId3">
            <a:alphaModFix/>
          </a:blip>
          <a:srcRect b="9812" l="19633" r="0" t="9820"/>
          <a:stretch/>
        </p:blipFill>
        <p:spPr>
          <a:xfrm>
            <a:off x="826658" y="1917500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60" name="Google Shape;660;p45"/>
          <p:cNvSpPr txBox="1"/>
          <p:nvPr/>
        </p:nvSpPr>
        <p:spPr>
          <a:xfrm>
            <a:off x="831683" y="3536525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Imani Jackson</a:t>
            </a:r>
            <a:br>
              <a:rPr lang="en"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en" sz="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JOB TITLE</a:t>
            </a:r>
            <a:endParaRPr sz="8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Blue is the colour of the clear sky and the deep sea</a:t>
            </a:r>
            <a:endParaRPr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661" name="Google Shape;661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06383" y="1917500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62" name="Google Shape;662;p45"/>
          <p:cNvSpPr txBox="1"/>
          <p:nvPr/>
        </p:nvSpPr>
        <p:spPr>
          <a:xfrm>
            <a:off x="2811408" y="3536525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Marcos Galán</a:t>
            </a:r>
            <a:br>
              <a:rPr lang="en"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en" sz="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JOB TITLE</a:t>
            </a:r>
            <a:endParaRPr sz="8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Blue is the colour of the clear sky and the deep sea</a:t>
            </a:r>
            <a:endParaRPr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663" name="Google Shape;663;p45"/>
          <p:cNvPicPr preferRelativeResize="0"/>
          <p:nvPr/>
        </p:nvPicPr>
        <p:blipFill rotWithShape="1">
          <a:blip r:embed="rId5">
            <a:alphaModFix/>
          </a:blip>
          <a:srcRect b="24940" l="47271" r="0" t="22330"/>
          <a:stretch/>
        </p:blipFill>
        <p:spPr>
          <a:xfrm>
            <a:off x="4786108" y="1917500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64" name="Google Shape;664;p45"/>
          <p:cNvSpPr txBox="1"/>
          <p:nvPr/>
        </p:nvSpPr>
        <p:spPr>
          <a:xfrm>
            <a:off x="4791133" y="3536525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Ixchel Valdía</a:t>
            </a:r>
            <a:br>
              <a:rPr lang="en"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en" sz="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JOB TITLE</a:t>
            </a:r>
            <a:endParaRPr sz="8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Blue is the colour of the clear sky and the deep sea</a:t>
            </a:r>
            <a:endParaRPr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665" name="Google Shape;665;p45"/>
          <p:cNvPicPr preferRelativeResize="0"/>
          <p:nvPr/>
        </p:nvPicPr>
        <p:blipFill rotWithShape="1">
          <a:blip r:embed="rId6">
            <a:alphaModFix/>
          </a:blip>
          <a:srcRect b="29406" l="0" r="0" t="3926"/>
          <a:stretch/>
        </p:blipFill>
        <p:spPr>
          <a:xfrm>
            <a:off x="6765833" y="1917500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66" name="Google Shape;666;p45"/>
          <p:cNvSpPr txBox="1"/>
          <p:nvPr/>
        </p:nvSpPr>
        <p:spPr>
          <a:xfrm>
            <a:off x="6770858" y="3536525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Nils Årud</a:t>
            </a:r>
            <a:br>
              <a:rPr lang="en"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en" sz="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JOB TITLE</a:t>
            </a:r>
            <a:endParaRPr sz="8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Blue is the colour of the clear sky and the deep sea</a:t>
            </a:r>
            <a:endParaRPr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667" name="Google Shape;667;p45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668" name="Google Shape;668;p45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45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45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45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46"/>
          <p:cNvSpPr txBox="1"/>
          <p:nvPr>
            <p:ph idx="4294967295" type="title"/>
          </p:nvPr>
        </p:nvSpPr>
        <p:spPr>
          <a:xfrm>
            <a:off x="467100" y="0"/>
            <a:ext cx="8209800" cy="467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Competitor Matrix</a:t>
            </a:r>
            <a:endParaRPr sz="1200"/>
          </a:p>
        </p:txBody>
      </p:sp>
      <p:sp>
        <p:nvSpPr>
          <p:cNvPr id="677" name="Google Shape;677;p46"/>
          <p:cNvSpPr/>
          <p:nvPr/>
        </p:nvSpPr>
        <p:spPr>
          <a:xfrm>
            <a:off x="467100" y="467100"/>
            <a:ext cx="8209800" cy="4209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8" name="Google Shape;678;p46"/>
          <p:cNvGrpSpPr/>
          <p:nvPr/>
        </p:nvGrpSpPr>
        <p:grpSpPr>
          <a:xfrm>
            <a:off x="638150" y="467111"/>
            <a:ext cx="7867750" cy="4209098"/>
            <a:chOff x="638138" y="467100"/>
            <a:chExt cx="7867750" cy="4194000"/>
          </a:xfrm>
        </p:grpSpPr>
        <p:cxnSp>
          <p:nvCxnSpPr>
            <p:cNvPr id="679" name="Google Shape;679;p46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0" name="Google Shape;680;p46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1" name="Google Shape;681;p46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2" name="Google Shape;682;p46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3" name="Google Shape;683;p46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4" name="Google Shape;684;p46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5" name="Google Shape;685;p46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6" name="Google Shape;686;p46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7" name="Google Shape;687;p46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8" name="Google Shape;688;p46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9" name="Google Shape;689;p46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0" name="Google Shape;690;p46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1" name="Google Shape;691;p46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2" name="Google Shape;692;p46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3" name="Google Shape;693;p46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4" name="Google Shape;694;p46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5" name="Google Shape;695;p46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6" name="Google Shape;696;p46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7" name="Google Shape;697;p46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8" name="Google Shape;698;p46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9" name="Google Shape;699;p46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0" name="Google Shape;700;p46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1" name="Google Shape;701;p46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2" name="Google Shape;702;p46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3" name="Google Shape;703;p46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4" name="Google Shape;704;p46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5" name="Google Shape;705;p46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6" name="Google Shape;706;p46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7" name="Google Shape;707;p46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8" name="Google Shape;708;p46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9" name="Google Shape;709;p46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10" name="Google Shape;710;p46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11" name="Google Shape;711;p46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12" name="Google Shape;712;p46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13" name="Google Shape;713;p46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14" name="Google Shape;714;p46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15" name="Google Shape;715;p46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16" name="Google Shape;716;p46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17" name="Google Shape;717;p46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18" name="Google Shape;718;p46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19" name="Google Shape;719;p46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20" name="Google Shape;720;p46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21" name="Google Shape;721;p46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22" name="Google Shape;722;p46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23" name="Google Shape;723;p46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24" name="Google Shape;724;p46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725" name="Google Shape;725;p46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26" name="Google Shape;726;p46"/>
          <p:cNvGrpSpPr/>
          <p:nvPr/>
        </p:nvGrpSpPr>
        <p:grpSpPr>
          <a:xfrm>
            <a:off x="467107" y="642473"/>
            <a:ext cx="8209755" cy="3858239"/>
            <a:chOff x="467088" y="642474"/>
            <a:chExt cx="4194000" cy="3858239"/>
          </a:xfrm>
        </p:grpSpPr>
        <p:cxnSp>
          <p:nvCxnSpPr>
            <p:cNvPr id="727" name="Google Shape;727;p46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28" name="Google Shape;728;p46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29" name="Google Shape;729;p46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30" name="Google Shape;730;p46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31" name="Google Shape;731;p46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32" name="Google Shape;732;p46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33" name="Google Shape;733;p46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34" name="Google Shape;734;p46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35" name="Google Shape;735;p46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36" name="Google Shape;736;p46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37" name="Google Shape;737;p46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38" name="Google Shape;738;p46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39" name="Google Shape;739;p46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40" name="Google Shape;740;p46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41" name="Google Shape;741;p46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42" name="Google Shape;742;p46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43" name="Google Shape;743;p46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44" name="Google Shape;744;p46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45" name="Google Shape;745;p46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46" name="Google Shape;746;p46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47" name="Google Shape;747;p46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48" name="Google Shape;748;p46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749" name="Google Shape;749;p46"/>
          <p:cNvCxnSpPr/>
          <p:nvPr/>
        </p:nvCxnSpPr>
        <p:spPr>
          <a:xfrm>
            <a:off x="4572000" y="467100"/>
            <a:ext cx="0" cy="42090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triangle"/>
            <a:tailEnd len="sm" w="sm" type="triangle"/>
          </a:ln>
        </p:spPr>
      </p:cxnSp>
      <p:cxnSp>
        <p:nvCxnSpPr>
          <p:cNvPr id="750" name="Google Shape;750;p46"/>
          <p:cNvCxnSpPr/>
          <p:nvPr/>
        </p:nvCxnSpPr>
        <p:spPr>
          <a:xfrm>
            <a:off x="467100" y="2571600"/>
            <a:ext cx="82098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751" name="Google Shape;751;p46"/>
          <p:cNvSpPr txBox="1"/>
          <p:nvPr/>
        </p:nvSpPr>
        <p:spPr>
          <a:xfrm rot="-5400000">
            <a:off x="-258750" y="248893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LOW VALUE 1</a:t>
            </a:r>
            <a:endParaRPr sz="8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52" name="Google Shape;752;p46"/>
          <p:cNvSpPr txBox="1"/>
          <p:nvPr/>
        </p:nvSpPr>
        <p:spPr>
          <a:xfrm rot="5400000">
            <a:off x="8116400" y="2488925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HIGH VALUE 1</a:t>
            </a:r>
            <a:endParaRPr sz="8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53" name="Google Shape;753;p46"/>
          <p:cNvSpPr txBox="1"/>
          <p:nvPr/>
        </p:nvSpPr>
        <p:spPr>
          <a:xfrm>
            <a:off x="3928825" y="4676063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LOW VALUE 2</a:t>
            </a:r>
            <a:endParaRPr sz="8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54" name="Google Shape;754;p46"/>
          <p:cNvSpPr txBox="1"/>
          <p:nvPr/>
        </p:nvSpPr>
        <p:spPr>
          <a:xfrm>
            <a:off x="3928775" y="30178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HIGH VALUE 2</a:t>
            </a:r>
            <a:endParaRPr sz="8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55" name="Google Shape;755;p46"/>
          <p:cNvSpPr/>
          <p:nvPr/>
        </p:nvSpPr>
        <p:spPr>
          <a:xfrm>
            <a:off x="7012800" y="826250"/>
            <a:ext cx="1000200" cy="1000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Our company</a:t>
            </a:r>
            <a:endParaRPr sz="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56" name="Google Shape;756;p46"/>
          <p:cNvSpPr/>
          <p:nvPr/>
        </p:nvSpPr>
        <p:spPr>
          <a:xfrm>
            <a:off x="3130425" y="1295125"/>
            <a:ext cx="876000" cy="87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Competitor</a:t>
            </a:r>
            <a:endParaRPr sz="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57" name="Google Shape;757;p46"/>
          <p:cNvSpPr/>
          <p:nvPr/>
        </p:nvSpPr>
        <p:spPr>
          <a:xfrm>
            <a:off x="1382875" y="3471600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Competitor</a:t>
            </a:r>
            <a:endParaRPr sz="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58" name="Google Shape;758;p46"/>
          <p:cNvSpPr/>
          <p:nvPr/>
        </p:nvSpPr>
        <p:spPr>
          <a:xfrm>
            <a:off x="5626925" y="2948000"/>
            <a:ext cx="730500" cy="730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Competitor</a:t>
            </a:r>
            <a:endParaRPr sz="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59" name="Google Shape;759;p46"/>
          <p:cNvSpPr/>
          <p:nvPr/>
        </p:nvSpPr>
        <p:spPr>
          <a:xfrm>
            <a:off x="6527700" y="3398850"/>
            <a:ext cx="876000" cy="87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Competitor</a:t>
            </a:r>
            <a:endParaRPr sz="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60" name="Google Shape;760;p46"/>
          <p:cNvSpPr/>
          <p:nvPr/>
        </p:nvSpPr>
        <p:spPr>
          <a:xfrm>
            <a:off x="4768850" y="564625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Competitor</a:t>
            </a:r>
            <a:endParaRPr sz="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61" name="Google Shape;761;p46"/>
          <p:cNvSpPr/>
          <p:nvPr/>
        </p:nvSpPr>
        <p:spPr>
          <a:xfrm>
            <a:off x="1114225" y="947475"/>
            <a:ext cx="467100" cy="467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Competitor</a:t>
            </a:r>
            <a:endParaRPr sz="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47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Planner</a:t>
            </a:r>
            <a:endParaRPr/>
          </a:p>
        </p:txBody>
      </p:sp>
      <p:sp>
        <p:nvSpPr>
          <p:cNvPr id="767" name="Google Shape;767;p47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768" name="Google Shape;768;p47"/>
          <p:cNvGraphicFramePr/>
          <p:nvPr/>
        </p:nvGraphicFramePr>
        <p:xfrm>
          <a:off x="1453225" y="1535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{24853BB2-7FCB-4386-8E5A-837A6C6181A3}</a:tableStyleId>
              </a:tblPr>
              <a:tblGrid>
                <a:gridCol w="768300"/>
                <a:gridCol w="880625"/>
                <a:gridCol w="880625"/>
                <a:gridCol w="880625"/>
                <a:gridCol w="880625"/>
                <a:gridCol w="880625"/>
                <a:gridCol w="880625"/>
                <a:gridCol w="880625"/>
              </a:tblGrid>
              <a:tr h="284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SUNDAY</a:t>
                      </a:r>
                      <a:endParaRPr sz="700">
                        <a:solidFill>
                          <a:schemeClr val="lt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MONDAY</a:t>
                      </a:r>
                      <a:endParaRPr sz="700">
                        <a:solidFill>
                          <a:schemeClr val="lt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TUESDAY</a:t>
                      </a:r>
                      <a:endParaRPr sz="700">
                        <a:solidFill>
                          <a:schemeClr val="lt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WEDNESDAY</a:t>
                      </a:r>
                      <a:endParaRPr sz="700">
                        <a:solidFill>
                          <a:schemeClr val="lt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THURSDAY</a:t>
                      </a:r>
                      <a:endParaRPr sz="700">
                        <a:solidFill>
                          <a:schemeClr val="lt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FRIDAY</a:t>
                      </a:r>
                      <a:endParaRPr sz="700">
                        <a:solidFill>
                          <a:schemeClr val="lt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SATURDAY</a:t>
                      </a:r>
                      <a:endParaRPr sz="700">
                        <a:solidFill>
                          <a:schemeClr val="lt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572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9:00 - 9:45</a:t>
                      </a:r>
                      <a:endParaRPr sz="800">
                        <a:solidFill>
                          <a:schemeClr val="dk2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13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10:00 - 10:45</a:t>
                      </a:r>
                      <a:endParaRPr sz="800">
                        <a:solidFill>
                          <a:schemeClr val="dk2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72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11:00 - 11:45</a:t>
                      </a:r>
                      <a:endParaRPr sz="800">
                        <a:solidFill>
                          <a:schemeClr val="dk2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13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12:00 - 13:15</a:t>
                      </a:r>
                      <a:endParaRPr sz="800">
                        <a:solidFill>
                          <a:schemeClr val="dk2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013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13:30 - 14:15</a:t>
                      </a:r>
                      <a:endParaRPr sz="800">
                        <a:solidFill>
                          <a:schemeClr val="dk2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13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14:30 - 15:15</a:t>
                      </a:r>
                      <a:endParaRPr sz="800">
                        <a:solidFill>
                          <a:schemeClr val="dk2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13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15:30 - 16:15</a:t>
                      </a:r>
                      <a:endParaRPr sz="800">
                        <a:solidFill>
                          <a:schemeClr val="dk2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769" name="Google Shape;769;p47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770" name="Google Shape;770;p47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47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47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47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48"/>
          <p:cNvSpPr txBox="1"/>
          <p:nvPr/>
        </p:nvSpPr>
        <p:spPr>
          <a:xfrm>
            <a:off x="6248575" y="3120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SlidesCarnival icons are </a:t>
            </a:r>
            <a:r>
              <a:rPr b="1" lang="en" sz="900">
                <a:solidFill>
                  <a:schemeClr val="dk1"/>
                </a:solidFill>
                <a:highlight>
                  <a:schemeClr val="accent1"/>
                </a:highlight>
                <a:latin typeface="Lora"/>
                <a:ea typeface="Lora"/>
                <a:cs typeface="Lora"/>
                <a:sym typeface="Lora"/>
              </a:rPr>
              <a:t>editable shapes</a:t>
            </a:r>
            <a:r>
              <a:rPr b="1" lang="en" sz="9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. </a:t>
            </a:r>
            <a:endParaRPr b="1" sz="900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This means that you can: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Resize them without losing quality.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Change line color, width and style</a:t>
            </a:r>
            <a:r>
              <a:rPr lang="en" sz="900"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Quattrocento Sans"/>
                <a:ea typeface="Quattrocento Sans"/>
                <a:cs typeface="Quattrocento Sans"/>
                <a:sym typeface="Quattrocento Sans"/>
              </a:rPr>
              <a:t>Isn’t that nice? :)</a:t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Quattrocento Sans"/>
                <a:ea typeface="Quattrocento Sans"/>
                <a:cs typeface="Quattrocento Sans"/>
                <a:sym typeface="Quattrocento Sans"/>
              </a:rPr>
              <a:t>Examples:</a:t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779" name="Google Shape;779;p48"/>
          <p:cNvGrpSpPr/>
          <p:nvPr/>
        </p:nvGrpSpPr>
        <p:grpSpPr>
          <a:xfrm>
            <a:off x="348747" y="333019"/>
            <a:ext cx="342903" cy="447293"/>
            <a:chOff x="590250" y="244200"/>
            <a:chExt cx="407975" cy="532175"/>
          </a:xfrm>
        </p:grpSpPr>
        <p:sp>
          <p:nvSpPr>
            <p:cNvPr id="780" name="Google Shape;780;p48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48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48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48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48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48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48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48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48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48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48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48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48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48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4" name="Google Shape;794;p48"/>
          <p:cNvGrpSpPr/>
          <p:nvPr/>
        </p:nvGrpSpPr>
        <p:grpSpPr>
          <a:xfrm>
            <a:off x="901439" y="399041"/>
            <a:ext cx="372594" cy="310144"/>
            <a:chOff x="1247825" y="322750"/>
            <a:chExt cx="443300" cy="369000"/>
          </a:xfrm>
        </p:grpSpPr>
        <p:sp>
          <p:nvSpPr>
            <p:cNvPr id="795" name="Google Shape;795;p48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48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48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48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48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0" name="Google Shape;800;p48"/>
          <p:cNvGrpSpPr/>
          <p:nvPr/>
        </p:nvGrpSpPr>
        <p:grpSpPr>
          <a:xfrm>
            <a:off x="1474618" y="397507"/>
            <a:ext cx="356204" cy="313212"/>
            <a:chOff x="1929775" y="320925"/>
            <a:chExt cx="423800" cy="372650"/>
          </a:xfrm>
        </p:grpSpPr>
        <p:sp>
          <p:nvSpPr>
            <p:cNvPr id="801" name="Google Shape;801;p48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48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48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48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48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6" name="Google Shape;806;p48"/>
          <p:cNvSpPr/>
          <p:nvPr/>
        </p:nvSpPr>
        <p:spPr>
          <a:xfrm>
            <a:off x="2071920" y="386254"/>
            <a:ext cx="291717" cy="335738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7" name="Google Shape;807;p48"/>
          <p:cNvSpPr/>
          <p:nvPr/>
        </p:nvSpPr>
        <p:spPr>
          <a:xfrm>
            <a:off x="2656888" y="387284"/>
            <a:ext cx="251793" cy="333678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8" name="Google Shape;808;p48"/>
          <p:cNvGrpSpPr/>
          <p:nvPr/>
        </p:nvGrpSpPr>
        <p:grpSpPr>
          <a:xfrm>
            <a:off x="3744262" y="362185"/>
            <a:ext cx="336767" cy="383835"/>
            <a:chOff x="4630125" y="278900"/>
            <a:chExt cx="400675" cy="456675"/>
          </a:xfrm>
        </p:grpSpPr>
        <p:sp>
          <p:nvSpPr>
            <p:cNvPr id="809" name="Google Shape;809;p48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48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48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48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13" name="Google Shape;813;p48"/>
          <p:cNvSpPr/>
          <p:nvPr/>
        </p:nvSpPr>
        <p:spPr>
          <a:xfrm>
            <a:off x="4284851" y="385750"/>
            <a:ext cx="385895" cy="336746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14" name="Google Shape;814;p48"/>
          <p:cNvGrpSpPr/>
          <p:nvPr/>
        </p:nvGrpSpPr>
        <p:grpSpPr>
          <a:xfrm>
            <a:off x="353874" y="908741"/>
            <a:ext cx="342882" cy="418128"/>
            <a:chOff x="596350" y="929175"/>
            <a:chExt cx="407950" cy="497475"/>
          </a:xfrm>
        </p:grpSpPr>
        <p:sp>
          <p:nvSpPr>
            <p:cNvPr id="815" name="Google Shape;815;p48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48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48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48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48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48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48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2" name="Google Shape;822;p48"/>
          <p:cNvGrpSpPr/>
          <p:nvPr/>
        </p:nvGrpSpPr>
        <p:grpSpPr>
          <a:xfrm>
            <a:off x="1478190" y="969656"/>
            <a:ext cx="349060" cy="298882"/>
            <a:chOff x="1934025" y="1001650"/>
            <a:chExt cx="415300" cy="355600"/>
          </a:xfrm>
        </p:grpSpPr>
        <p:sp>
          <p:nvSpPr>
            <p:cNvPr id="823" name="Google Shape;823;p48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48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48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48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27" name="Google Shape;827;p48"/>
          <p:cNvSpPr/>
          <p:nvPr/>
        </p:nvSpPr>
        <p:spPr>
          <a:xfrm>
            <a:off x="2042249" y="944598"/>
            <a:ext cx="351077" cy="349039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p48"/>
          <p:cNvSpPr/>
          <p:nvPr/>
        </p:nvSpPr>
        <p:spPr>
          <a:xfrm>
            <a:off x="2607759" y="961997"/>
            <a:ext cx="350068" cy="314242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9" name="Google Shape;829;p48"/>
          <p:cNvSpPr/>
          <p:nvPr/>
        </p:nvSpPr>
        <p:spPr>
          <a:xfrm>
            <a:off x="3177871" y="964561"/>
            <a:ext cx="339835" cy="309115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0" name="Google Shape;830;p48"/>
          <p:cNvSpPr/>
          <p:nvPr/>
        </p:nvSpPr>
        <p:spPr>
          <a:xfrm>
            <a:off x="3754139" y="967629"/>
            <a:ext cx="317310" cy="30297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31" name="Google Shape;831;p48"/>
          <p:cNvGrpSpPr/>
          <p:nvPr/>
        </p:nvGrpSpPr>
        <p:grpSpPr>
          <a:xfrm>
            <a:off x="4302585" y="947131"/>
            <a:ext cx="350068" cy="350573"/>
            <a:chOff x="5294400" y="974850"/>
            <a:chExt cx="416500" cy="417100"/>
          </a:xfrm>
        </p:grpSpPr>
        <p:sp>
          <p:nvSpPr>
            <p:cNvPr id="832" name="Google Shape;832;p48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48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4" name="Google Shape;834;p48"/>
          <p:cNvGrpSpPr/>
          <p:nvPr/>
        </p:nvGrpSpPr>
        <p:grpSpPr>
          <a:xfrm>
            <a:off x="4825607" y="907732"/>
            <a:ext cx="433992" cy="422729"/>
            <a:chOff x="5916675" y="927975"/>
            <a:chExt cx="516350" cy="502950"/>
          </a:xfrm>
        </p:grpSpPr>
        <p:sp>
          <p:nvSpPr>
            <p:cNvPr id="835" name="Google Shape;835;p48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48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7" name="Google Shape;837;p48"/>
          <p:cNvGrpSpPr/>
          <p:nvPr/>
        </p:nvGrpSpPr>
        <p:grpSpPr>
          <a:xfrm>
            <a:off x="327251" y="1557145"/>
            <a:ext cx="391001" cy="264085"/>
            <a:chOff x="564675" y="1700625"/>
            <a:chExt cx="465200" cy="314200"/>
          </a:xfrm>
        </p:grpSpPr>
        <p:sp>
          <p:nvSpPr>
            <p:cNvPr id="838" name="Google Shape;838;p48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48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48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1" name="Google Shape;841;p48"/>
          <p:cNvGrpSpPr/>
          <p:nvPr/>
        </p:nvGrpSpPr>
        <p:grpSpPr>
          <a:xfrm>
            <a:off x="892235" y="1492657"/>
            <a:ext cx="391001" cy="382827"/>
            <a:chOff x="1236875" y="1623900"/>
            <a:chExt cx="465200" cy="455475"/>
          </a:xfrm>
        </p:grpSpPr>
        <p:sp>
          <p:nvSpPr>
            <p:cNvPr id="842" name="Google Shape;842;p48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48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48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48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48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48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8" name="Google Shape;848;p48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9" name="Google Shape;849;p48"/>
          <p:cNvGrpSpPr/>
          <p:nvPr/>
        </p:nvGrpSpPr>
        <p:grpSpPr>
          <a:xfrm>
            <a:off x="1469490" y="1500852"/>
            <a:ext cx="366458" cy="366437"/>
            <a:chOff x="1923675" y="1633650"/>
            <a:chExt cx="436000" cy="435975"/>
          </a:xfrm>
        </p:grpSpPr>
        <p:sp>
          <p:nvSpPr>
            <p:cNvPr id="850" name="Google Shape;850;p48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48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48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48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4" name="Google Shape;854;p48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48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6" name="Google Shape;856;p48"/>
          <p:cNvGrpSpPr/>
          <p:nvPr/>
        </p:nvGrpSpPr>
        <p:grpSpPr>
          <a:xfrm>
            <a:off x="2032941" y="1499318"/>
            <a:ext cx="369505" cy="369505"/>
            <a:chOff x="2594050" y="1631825"/>
            <a:chExt cx="439625" cy="439625"/>
          </a:xfrm>
        </p:grpSpPr>
        <p:sp>
          <p:nvSpPr>
            <p:cNvPr id="857" name="Google Shape;857;p48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48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48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48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1" name="Google Shape;861;p48"/>
          <p:cNvSpPr/>
          <p:nvPr/>
        </p:nvSpPr>
        <p:spPr>
          <a:xfrm>
            <a:off x="2614399" y="1515740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62" name="Google Shape;862;p48"/>
          <p:cNvGrpSpPr/>
          <p:nvPr/>
        </p:nvGrpSpPr>
        <p:grpSpPr>
          <a:xfrm>
            <a:off x="3197706" y="1471687"/>
            <a:ext cx="299911" cy="424768"/>
            <a:chOff x="3979850" y="1598950"/>
            <a:chExt cx="356825" cy="505375"/>
          </a:xfrm>
        </p:grpSpPr>
        <p:sp>
          <p:nvSpPr>
            <p:cNvPr id="863" name="Google Shape;863;p48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48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5" name="Google Shape;865;p48"/>
          <p:cNvGrpSpPr/>
          <p:nvPr/>
        </p:nvGrpSpPr>
        <p:grpSpPr>
          <a:xfrm>
            <a:off x="3715096" y="1562776"/>
            <a:ext cx="395098" cy="242589"/>
            <a:chOff x="4595425" y="1707325"/>
            <a:chExt cx="470075" cy="288625"/>
          </a:xfrm>
        </p:grpSpPr>
        <p:sp>
          <p:nvSpPr>
            <p:cNvPr id="866" name="Google Shape;866;p48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48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48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9" name="Google Shape;869;p48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0" name="Google Shape;870;p48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1" name="Google Shape;871;p48"/>
          <p:cNvGrpSpPr/>
          <p:nvPr/>
        </p:nvGrpSpPr>
        <p:grpSpPr>
          <a:xfrm>
            <a:off x="4299013" y="1503416"/>
            <a:ext cx="357234" cy="361310"/>
            <a:chOff x="5290150" y="1636700"/>
            <a:chExt cx="425025" cy="429875"/>
          </a:xfrm>
        </p:grpSpPr>
        <p:sp>
          <p:nvSpPr>
            <p:cNvPr id="872" name="Google Shape;872;p48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3" name="Google Shape;873;p48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4" name="Google Shape;874;p48"/>
          <p:cNvGrpSpPr/>
          <p:nvPr/>
        </p:nvGrpSpPr>
        <p:grpSpPr>
          <a:xfrm>
            <a:off x="4862967" y="1492657"/>
            <a:ext cx="359272" cy="376691"/>
            <a:chOff x="5961125" y="1623900"/>
            <a:chExt cx="427450" cy="448175"/>
          </a:xfrm>
        </p:grpSpPr>
        <p:sp>
          <p:nvSpPr>
            <p:cNvPr id="875" name="Google Shape;875;p48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48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48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48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48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48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48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2" name="Google Shape;882;p48"/>
          <p:cNvGrpSpPr/>
          <p:nvPr/>
        </p:nvGrpSpPr>
        <p:grpSpPr>
          <a:xfrm>
            <a:off x="5415659" y="1502386"/>
            <a:ext cx="383835" cy="363369"/>
            <a:chOff x="6618700" y="1635475"/>
            <a:chExt cx="456675" cy="432325"/>
          </a:xfrm>
        </p:grpSpPr>
        <p:sp>
          <p:nvSpPr>
            <p:cNvPr id="883" name="Google Shape;883;p48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48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48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48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48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8" name="Google Shape;888;p48"/>
          <p:cNvGrpSpPr/>
          <p:nvPr/>
        </p:nvGrpSpPr>
        <p:grpSpPr>
          <a:xfrm>
            <a:off x="370747" y="2085798"/>
            <a:ext cx="304009" cy="326513"/>
            <a:chOff x="616425" y="2329600"/>
            <a:chExt cx="361700" cy="388475"/>
          </a:xfrm>
        </p:grpSpPr>
        <p:sp>
          <p:nvSpPr>
            <p:cNvPr id="889" name="Google Shape;889;p48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0" name="Google Shape;890;p48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48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48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48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48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5" name="Google Shape;895;p48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6" name="Google Shape;896;p48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7" name="Google Shape;897;p48"/>
          <p:cNvGrpSpPr/>
          <p:nvPr/>
        </p:nvGrpSpPr>
        <p:grpSpPr>
          <a:xfrm>
            <a:off x="927557" y="2088866"/>
            <a:ext cx="320378" cy="320378"/>
            <a:chOff x="1278900" y="2333250"/>
            <a:chExt cx="381175" cy="381175"/>
          </a:xfrm>
        </p:grpSpPr>
        <p:sp>
          <p:nvSpPr>
            <p:cNvPr id="898" name="Google Shape;898;p48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48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48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1" name="Google Shape;901;p48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02" name="Google Shape;902;p48"/>
          <p:cNvGrpSpPr/>
          <p:nvPr/>
        </p:nvGrpSpPr>
        <p:grpSpPr>
          <a:xfrm>
            <a:off x="1492520" y="2088866"/>
            <a:ext cx="320399" cy="320378"/>
            <a:chOff x="1951075" y="2333250"/>
            <a:chExt cx="381200" cy="381175"/>
          </a:xfrm>
        </p:grpSpPr>
        <p:sp>
          <p:nvSpPr>
            <p:cNvPr id="903" name="Google Shape;903;p48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4" name="Google Shape;904;p48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5" name="Google Shape;905;p48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48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07" name="Google Shape;907;p48"/>
          <p:cNvGrpSpPr/>
          <p:nvPr/>
        </p:nvGrpSpPr>
        <p:grpSpPr>
          <a:xfrm>
            <a:off x="2057504" y="2088866"/>
            <a:ext cx="320378" cy="320378"/>
            <a:chOff x="2623275" y="2333250"/>
            <a:chExt cx="381175" cy="381175"/>
          </a:xfrm>
        </p:grpSpPr>
        <p:sp>
          <p:nvSpPr>
            <p:cNvPr id="908" name="Google Shape;908;p48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9" name="Google Shape;909;p48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0" name="Google Shape;910;p48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1" name="Google Shape;911;p48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2" name="Google Shape;912;p48"/>
          <p:cNvGrpSpPr/>
          <p:nvPr/>
        </p:nvGrpSpPr>
        <p:grpSpPr>
          <a:xfrm>
            <a:off x="2697209" y="2033603"/>
            <a:ext cx="170937" cy="426827"/>
            <a:chOff x="3384375" y="2267500"/>
            <a:chExt cx="203375" cy="507825"/>
          </a:xfrm>
        </p:grpSpPr>
        <p:sp>
          <p:nvSpPr>
            <p:cNvPr id="913" name="Google Shape;913;p48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4" name="Google Shape;914;p48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5" name="Google Shape;915;p48"/>
          <p:cNvGrpSpPr/>
          <p:nvPr/>
        </p:nvGrpSpPr>
        <p:grpSpPr>
          <a:xfrm>
            <a:off x="3842516" y="2087836"/>
            <a:ext cx="140237" cy="318339"/>
            <a:chOff x="4747025" y="2332025"/>
            <a:chExt cx="166850" cy="378750"/>
          </a:xfrm>
        </p:grpSpPr>
        <p:sp>
          <p:nvSpPr>
            <p:cNvPr id="916" name="Google Shape;916;p48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7" name="Google Shape;917;p48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8" name="Google Shape;918;p48"/>
          <p:cNvGrpSpPr/>
          <p:nvPr/>
        </p:nvGrpSpPr>
        <p:grpSpPr>
          <a:xfrm>
            <a:off x="3274990" y="2035641"/>
            <a:ext cx="145343" cy="422729"/>
            <a:chOff x="4071800" y="2269925"/>
            <a:chExt cx="172925" cy="502950"/>
          </a:xfrm>
        </p:grpSpPr>
        <p:sp>
          <p:nvSpPr>
            <p:cNvPr id="919" name="Google Shape;919;p48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0" name="Google Shape;920;p48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21" name="Google Shape;921;p48"/>
          <p:cNvSpPr/>
          <p:nvPr/>
        </p:nvSpPr>
        <p:spPr>
          <a:xfrm>
            <a:off x="4317611" y="2080241"/>
            <a:ext cx="320378" cy="337776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22" name="Google Shape;922;p48"/>
          <p:cNvGrpSpPr/>
          <p:nvPr/>
        </p:nvGrpSpPr>
        <p:grpSpPr>
          <a:xfrm>
            <a:off x="4872696" y="2086302"/>
            <a:ext cx="345971" cy="325505"/>
            <a:chOff x="5972700" y="2330200"/>
            <a:chExt cx="411625" cy="387275"/>
          </a:xfrm>
        </p:grpSpPr>
        <p:sp>
          <p:nvSpPr>
            <p:cNvPr id="923" name="Google Shape;923;p48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4" name="Google Shape;924;p48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25" name="Google Shape;925;p48"/>
          <p:cNvGrpSpPr/>
          <p:nvPr/>
        </p:nvGrpSpPr>
        <p:grpSpPr>
          <a:xfrm>
            <a:off x="467993" y="2614431"/>
            <a:ext cx="109538" cy="399195"/>
            <a:chOff x="732125" y="2958550"/>
            <a:chExt cx="130325" cy="474950"/>
          </a:xfrm>
        </p:grpSpPr>
        <p:sp>
          <p:nvSpPr>
            <p:cNvPr id="926" name="Google Shape;926;p48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7" name="Google Shape;927;p48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8" name="Google Shape;928;p48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9" name="Google Shape;929;p48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0" name="Google Shape;930;p48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1" name="Google Shape;931;p48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2" name="Google Shape;932;p48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48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4" name="Google Shape;934;p48"/>
          <p:cNvSpPr/>
          <p:nvPr/>
        </p:nvSpPr>
        <p:spPr>
          <a:xfrm>
            <a:off x="1484913" y="2598660"/>
            <a:ext cx="335738" cy="430924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5" name="Google Shape;935;p48"/>
          <p:cNvSpPr/>
          <p:nvPr/>
        </p:nvSpPr>
        <p:spPr>
          <a:xfrm>
            <a:off x="963405" y="2598660"/>
            <a:ext cx="248746" cy="430924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36" name="Google Shape;936;p48"/>
          <p:cNvGrpSpPr/>
          <p:nvPr/>
        </p:nvGrpSpPr>
        <p:grpSpPr>
          <a:xfrm>
            <a:off x="2023737" y="2627227"/>
            <a:ext cx="387933" cy="367467"/>
            <a:chOff x="2583100" y="2973775"/>
            <a:chExt cx="461550" cy="437200"/>
          </a:xfrm>
        </p:grpSpPr>
        <p:sp>
          <p:nvSpPr>
            <p:cNvPr id="937" name="Google Shape;937;p48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8" name="Google Shape;938;p48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9" name="Google Shape;939;p48"/>
          <p:cNvSpPr/>
          <p:nvPr/>
        </p:nvSpPr>
        <p:spPr>
          <a:xfrm>
            <a:off x="3734681" y="2636022"/>
            <a:ext cx="356204" cy="356204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40" name="Google Shape;940;p48"/>
          <p:cNvGrpSpPr/>
          <p:nvPr/>
        </p:nvGrpSpPr>
        <p:grpSpPr>
          <a:xfrm>
            <a:off x="4263186" y="2655384"/>
            <a:ext cx="435022" cy="323445"/>
            <a:chOff x="5247525" y="3007275"/>
            <a:chExt cx="517575" cy="384825"/>
          </a:xfrm>
        </p:grpSpPr>
        <p:sp>
          <p:nvSpPr>
            <p:cNvPr id="941" name="Google Shape;941;p48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2" name="Google Shape;942;p48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43" name="Google Shape;943;p48"/>
          <p:cNvGrpSpPr/>
          <p:nvPr/>
        </p:nvGrpSpPr>
        <p:grpSpPr>
          <a:xfrm>
            <a:off x="3174172" y="2636956"/>
            <a:ext cx="342882" cy="350068"/>
            <a:chOff x="3951850" y="2985350"/>
            <a:chExt cx="407950" cy="416500"/>
          </a:xfrm>
        </p:grpSpPr>
        <p:sp>
          <p:nvSpPr>
            <p:cNvPr id="944" name="Google Shape;944;p48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5" name="Google Shape;945;p48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6" name="Google Shape;946;p48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7" name="Google Shape;947;p48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48" name="Google Shape;948;p48"/>
          <p:cNvGrpSpPr/>
          <p:nvPr/>
        </p:nvGrpSpPr>
        <p:grpSpPr>
          <a:xfrm>
            <a:off x="330844" y="3226504"/>
            <a:ext cx="397136" cy="305017"/>
            <a:chOff x="568950" y="3686775"/>
            <a:chExt cx="472500" cy="362900"/>
          </a:xfrm>
        </p:grpSpPr>
        <p:sp>
          <p:nvSpPr>
            <p:cNvPr id="949" name="Google Shape;949;p48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0" name="Google Shape;950;p48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1" name="Google Shape;951;p48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2" name="Google Shape;952;p48"/>
          <p:cNvSpPr/>
          <p:nvPr/>
        </p:nvSpPr>
        <p:spPr>
          <a:xfrm>
            <a:off x="4907686" y="2619652"/>
            <a:ext cx="270221" cy="388962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53" name="Google Shape;953;p48"/>
          <p:cNvGrpSpPr/>
          <p:nvPr/>
        </p:nvGrpSpPr>
        <p:grpSpPr>
          <a:xfrm>
            <a:off x="898896" y="3252097"/>
            <a:ext cx="377700" cy="253852"/>
            <a:chOff x="1244800" y="3717225"/>
            <a:chExt cx="449375" cy="302025"/>
          </a:xfrm>
        </p:grpSpPr>
        <p:sp>
          <p:nvSpPr>
            <p:cNvPr id="954" name="Google Shape;954;p48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5" name="Google Shape;955;p48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6" name="Google Shape;956;p48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7" name="Google Shape;957;p48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8" name="Google Shape;958;p48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9" name="Google Shape;959;p48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60" name="Google Shape;960;p48"/>
          <p:cNvGrpSpPr/>
          <p:nvPr/>
        </p:nvGrpSpPr>
        <p:grpSpPr>
          <a:xfrm>
            <a:off x="1468986" y="3232639"/>
            <a:ext cx="367467" cy="287115"/>
            <a:chOff x="1923075" y="3694075"/>
            <a:chExt cx="437200" cy="341600"/>
          </a:xfrm>
        </p:grpSpPr>
        <p:sp>
          <p:nvSpPr>
            <p:cNvPr id="961" name="Google Shape;961;p48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2" name="Google Shape;962;p48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3" name="Google Shape;963;p48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4" name="Google Shape;964;p48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5" name="Google Shape;965;p48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6" name="Google Shape;966;p48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7" name="Google Shape;967;p48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8" name="Google Shape;968;p48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9" name="Google Shape;969;p48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0" name="Google Shape;970;p48"/>
          <p:cNvGrpSpPr/>
          <p:nvPr/>
        </p:nvGrpSpPr>
        <p:grpSpPr>
          <a:xfrm>
            <a:off x="2037542" y="3228038"/>
            <a:ext cx="360301" cy="295814"/>
            <a:chOff x="2599525" y="3688600"/>
            <a:chExt cx="428675" cy="351950"/>
          </a:xfrm>
        </p:grpSpPr>
        <p:sp>
          <p:nvSpPr>
            <p:cNvPr id="971" name="Google Shape;971;p48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2" name="Google Shape;972;p48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3" name="Google Shape;973;p48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4" name="Google Shape;974;p48"/>
          <p:cNvGrpSpPr/>
          <p:nvPr/>
        </p:nvGrpSpPr>
        <p:grpSpPr>
          <a:xfrm>
            <a:off x="2619925" y="3207571"/>
            <a:ext cx="333700" cy="329077"/>
            <a:chOff x="3292425" y="3664250"/>
            <a:chExt cx="397025" cy="391525"/>
          </a:xfrm>
        </p:grpSpPr>
        <p:sp>
          <p:nvSpPr>
            <p:cNvPr id="975" name="Google Shape;975;p48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6" name="Google Shape;976;p48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7" name="Google Shape;977;p48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8" name="Google Shape;978;p48"/>
          <p:cNvGrpSpPr/>
          <p:nvPr/>
        </p:nvGrpSpPr>
        <p:grpSpPr>
          <a:xfrm>
            <a:off x="3157782" y="3250038"/>
            <a:ext cx="369526" cy="268183"/>
            <a:chOff x="3932350" y="3714775"/>
            <a:chExt cx="439650" cy="319075"/>
          </a:xfrm>
        </p:grpSpPr>
        <p:sp>
          <p:nvSpPr>
            <p:cNvPr id="979" name="Google Shape;979;p48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48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1" name="Google Shape;981;p48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2" name="Google Shape;982;p48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48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84" name="Google Shape;984;p48"/>
          <p:cNvGrpSpPr/>
          <p:nvPr/>
        </p:nvGrpSpPr>
        <p:grpSpPr>
          <a:xfrm>
            <a:off x="3722766" y="3250038"/>
            <a:ext cx="369505" cy="268183"/>
            <a:chOff x="4604550" y="3714775"/>
            <a:chExt cx="439625" cy="319075"/>
          </a:xfrm>
        </p:grpSpPr>
        <p:sp>
          <p:nvSpPr>
            <p:cNvPr id="985" name="Google Shape;985;p48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6" name="Google Shape;986;p48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87" name="Google Shape;987;p48"/>
          <p:cNvGrpSpPr/>
          <p:nvPr/>
        </p:nvGrpSpPr>
        <p:grpSpPr>
          <a:xfrm>
            <a:off x="4301051" y="3222406"/>
            <a:ext cx="353136" cy="313738"/>
            <a:chOff x="5292575" y="3681900"/>
            <a:chExt cx="420150" cy="373275"/>
          </a:xfrm>
        </p:grpSpPr>
        <p:sp>
          <p:nvSpPr>
            <p:cNvPr id="988" name="Google Shape;988;p48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9" name="Google Shape;989;p48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0" name="Google Shape;990;p48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1" name="Google Shape;991;p48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2" name="Google Shape;992;p48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3" name="Google Shape;993;p48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4" name="Google Shape;994;p48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95" name="Google Shape;995;p48"/>
          <p:cNvGrpSpPr/>
          <p:nvPr/>
        </p:nvGrpSpPr>
        <p:grpSpPr>
          <a:xfrm>
            <a:off x="4846073" y="3182482"/>
            <a:ext cx="393060" cy="393060"/>
            <a:chOff x="5941025" y="3634400"/>
            <a:chExt cx="467650" cy="467650"/>
          </a:xfrm>
        </p:grpSpPr>
        <p:sp>
          <p:nvSpPr>
            <p:cNvPr id="996" name="Google Shape;996;p48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7" name="Google Shape;997;p48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8" name="Google Shape;998;p48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9" name="Google Shape;999;p48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0" name="Google Shape;1000;p48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1" name="Google Shape;1001;p48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02" name="Google Shape;1002;p48"/>
          <p:cNvGrpSpPr/>
          <p:nvPr/>
        </p:nvGrpSpPr>
        <p:grpSpPr>
          <a:xfrm>
            <a:off x="5436146" y="3207571"/>
            <a:ext cx="342882" cy="342903"/>
            <a:chOff x="6643075" y="3664250"/>
            <a:chExt cx="407950" cy="407975"/>
          </a:xfrm>
        </p:grpSpPr>
        <p:sp>
          <p:nvSpPr>
            <p:cNvPr id="1003" name="Google Shape;1003;p48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4" name="Google Shape;1004;p48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05" name="Google Shape;1005;p48"/>
          <p:cNvGrpSpPr/>
          <p:nvPr/>
        </p:nvGrpSpPr>
        <p:grpSpPr>
          <a:xfrm>
            <a:off x="336980" y="3758225"/>
            <a:ext cx="371564" cy="371543"/>
            <a:chOff x="576250" y="4319400"/>
            <a:chExt cx="442075" cy="442050"/>
          </a:xfrm>
        </p:grpSpPr>
        <p:sp>
          <p:nvSpPr>
            <p:cNvPr id="1006" name="Google Shape;1006;p48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7" name="Google Shape;1007;p48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8" name="Google Shape;1008;p48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9" name="Google Shape;1009;p48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0" name="Google Shape;1010;p48"/>
          <p:cNvSpPr/>
          <p:nvPr/>
        </p:nvSpPr>
        <p:spPr>
          <a:xfrm>
            <a:off x="886643" y="383052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1" name="Google Shape;1011;p48"/>
          <p:cNvSpPr/>
          <p:nvPr/>
        </p:nvSpPr>
        <p:spPr>
          <a:xfrm>
            <a:off x="3177366" y="3773703"/>
            <a:ext cx="340844" cy="340865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" name="Google Shape;1012;p48"/>
          <p:cNvSpPr/>
          <p:nvPr/>
        </p:nvSpPr>
        <p:spPr>
          <a:xfrm>
            <a:off x="2612361" y="3795199"/>
            <a:ext cx="340844" cy="297873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3" name="Google Shape;1013;p48"/>
          <p:cNvSpPr/>
          <p:nvPr/>
        </p:nvSpPr>
        <p:spPr>
          <a:xfrm>
            <a:off x="3740838" y="3772169"/>
            <a:ext cx="343912" cy="343933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14" name="Google Shape;1014;p48"/>
          <p:cNvGrpSpPr/>
          <p:nvPr/>
        </p:nvGrpSpPr>
        <p:grpSpPr>
          <a:xfrm>
            <a:off x="4280585" y="3777157"/>
            <a:ext cx="394068" cy="325505"/>
            <a:chOff x="5268225" y="4341925"/>
            <a:chExt cx="468850" cy="387275"/>
          </a:xfrm>
        </p:grpSpPr>
        <p:sp>
          <p:nvSpPr>
            <p:cNvPr id="1015" name="Google Shape;1015;p48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6" name="Google Shape;1016;p48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7" name="Google Shape;1017;p48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8" name="Google Shape;1018;p48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9" name="Google Shape;1019;p48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0" name="Google Shape;1020;p48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1" name="Google Shape;1021;p48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2" name="Google Shape;1022;p48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23" name="Google Shape;1023;p48"/>
          <p:cNvGrpSpPr/>
          <p:nvPr/>
        </p:nvGrpSpPr>
        <p:grpSpPr>
          <a:xfrm>
            <a:off x="4865531" y="3766924"/>
            <a:ext cx="354145" cy="354145"/>
            <a:chOff x="5964175" y="4329750"/>
            <a:chExt cx="421350" cy="421350"/>
          </a:xfrm>
        </p:grpSpPr>
        <p:sp>
          <p:nvSpPr>
            <p:cNvPr id="1024" name="Google Shape;1024;p48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5" name="Google Shape;1025;p48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26" name="Google Shape;1026;p48"/>
          <p:cNvGrpSpPr/>
          <p:nvPr/>
        </p:nvGrpSpPr>
        <p:grpSpPr>
          <a:xfrm>
            <a:off x="901439" y="4331908"/>
            <a:ext cx="372594" cy="360301"/>
            <a:chOff x="1247825" y="5001950"/>
            <a:chExt cx="443300" cy="428675"/>
          </a:xfrm>
        </p:grpSpPr>
        <p:sp>
          <p:nvSpPr>
            <p:cNvPr id="1027" name="Google Shape;1027;p48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8" name="Google Shape;1028;p48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9" name="Google Shape;1029;p48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0" name="Google Shape;1030;p48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1" name="Google Shape;1031;p48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2" name="Google Shape;1032;p48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33" name="Google Shape;1033;p48"/>
          <p:cNvGrpSpPr/>
          <p:nvPr/>
        </p:nvGrpSpPr>
        <p:grpSpPr>
          <a:xfrm>
            <a:off x="1499685" y="4313985"/>
            <a:ext cx="306068" cy="389992"/>
            <a:chOff x="1959600" y="4980625"/>
            <a:chExt cx="364150" cy="464000"/>
          </a:xfrm>
        </p:grpSpPr>
        <p:sp>
          <p:nvSpPr>
            <p:cNvPr id="1034" name="Google Shape;1034;p48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5" name="Google Shape;1035;p48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6" name="Google Shape;1036;p48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7" name="Google Shape;1037;p48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8" name="Google Shape;1038;p48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9" name="Google Shape;1039;p48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0" name="Google Shape;1040;p48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41" name="Google Shape;1041;p48"/>
          <p:cNvGrpSpPr/>
          <p:nvPr/>
        </p:nvGrpSpPr>
        <p:grpSpPr>
          <a:xfrm>
            <a:off x="2042165" y="4328840"/>
            <a:ext cx="351077" cy="360806"/>
            <a:chOff x="2605025" y="4998300"/>
            <a:chExt cx="417700" cy="429275"/>
          </a:xfrm>
        </p:grpSpPr>
        <p:sp>
          <p:nvSpPr>
            <p:cNvPr id="1042" name="Google Shape;1042;p48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48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4" name="Google Shape;1044;p48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45" name="Google Shape;1045;p48"/>
          <p:cNvGrpSpPr/>
          <p:nvPr/>
        </p:nvGrpSpPr>
        <p:grpSpPr>
          <a:xfrm>
            <a:off x="2572857" y="4331908"/>
            <a:ext cx="419662" cy="349543"/>
            <a:chOff x="3236425" y="5001950"/>
            <a:chExt cx="499300" cy="415875"/>
          </a:xfrm>
        </p:grpSpPr>
        <p:sp>
          <p:nvSpPr>
            <p:cNvPr id="1046" name="Google Shape;1046;p48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7" name="Google Shape;1047;p48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8" name="Google Shape;1048;p48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9" name="Google Shape;1049;p48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0" name="Google Shape;1050;p48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1" name="Google Shape;1051;p48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52" name="Google Shape;1052;p48"/>
          <p:cNvGrpSpPr/>
          <p:nvPr/>
        </p:nvGrpSpPr>
        <p:grpSpPr>
          <a:xfrm>
            <a:off x="3187977" y="4313985"/>
            <a:ext cx="319369" cy="380263"/>
            <a:chOff x="3968275" y="4980625"/>
            <a:chExt cx="379975" cy="452425"/>
          </a:xfrm>
        </p:grpSpPr>
        <p:sp>
          <p:nvSpPr>
            <p:cNvPr id="1053" name="Google Shape;1053;p48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4" name="Google Shape;1054;p48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5" name="Google Shape;1055;p48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56" name="Google Shape;1056;p48"/>
          <p:cNvGrpSpPr/>
          <p:nvPr/>
        </p:nvGrpSpPr>
        <p:grpSpPr>
          <a:xfrm>
            <a:off x="4843510" y="4398938"/>
            <a:ext cx="404323" cy="220085"/>
            <a:chOff x="5937975" y="5081700"/>
            <a:chExt cx="481050" cy="261850"/>
          </a:xfrm>
        </p:grpSpPr>
        <p:sp>
          <p:nvSpPr>
            <p:cNvPr id="1057" name="Google Shape;1057;p48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8" name="Google Shape;1058;p48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9" name="Google Shape;1059;p48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60" name="Google Shape;1060;p48"/>
          <p:cNvGrpSpPr/>
          <p:nvPr/>
        </p:nvGrpSpPr>
        <p:grpSpPr>
          <a:xfrm>
            <a:off x="5461718" y="4356472"/>
            <a:ext cx="290183" cy="333678"/>
            <a:chOff x="6673500" y="5031175"/>
            <a:chExt cx="345250" cy="397000"/>
          </a:xfrm>
        </p:grpSpPr>
        <p:sp>
          <p:nvSpPr>
            <p:cNvPr id="1061" name="Google Shape;1061;p48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2" name="Google Shape;1062;p48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3" name="Google Shape;1063;p48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4" name="Google Shape;1064;p48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5" name="Google Shape;1065;p48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66" name="Google Shape;1066;p48"/>
          <p:cNvGrpSpPr/>
          <p:nvPr/>
        </p:nvGrpSpPr>
        <p:grpSpPr>
          <a:xfrm>
            <a:off x="3153705" y="381117"/>
            <a:ext cx="387933" cy="345971"/>
            <a:chOff x="3927500" y="301425"/>
            <a:chExt cx="461550" cy="411625"/>
          </a:xfrm>
        </p:grpSpPr>
        <p:sp>
          <p:nvSpPr>
            <p:cNvPr id="1067" name="Google Shape;1067;p48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8" name="Google Shape;1068;p48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9" name="Google Shape;1069;p48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0" name="Google Shape;1070;p48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1" name="Google Shape;1071;p48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2" name="Google Shape;1072;p48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3" name="Google Shape;1073;p48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4" name="Google Shape;1074;p48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5" name="Google Shape;1075;p48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6" name="Google Shape;1076;p48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7" name="Google Shape;1077;p48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8" name="Google Shape;1078;p48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9" name="Google Shape;1079;p48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0" name="Google Shape;1080;p48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1" name="Google Shape;1081;p48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2" name="Google Shape;1082;p48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3" name="Google Shape;1083;p48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4" name="Google Shape;1084;p48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5" name="Google Shape;1085;p48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6" name="Google Shape;1086;p48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7" name="Google Shape;1087;p48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8" name="Google Shape;1088;p48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9" name="Google Shape;1089;p48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0" name="Google Shape;1090;p48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1" name="Google Shape;1091;p48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2" name="Google Shape;1092;p48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3" name="Google Shape;1093;p48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94" name="Google Shape;1094;p48"/>
          <p:cNvGrpSpPr/>
          <p:nvPr/>
        </p:nvGrpSpPr>
        <p:grpSpPr>
          <a:xfrm>
            <a:off x="5441252" y="387778"/>
            <a:ext cx="332670" cy="332670"/>
            <a:chOff x="6649150" y="309350"/>
            <a:chExt cx="395800" cy="395800"/>
          </a:xfrm>
        </p:grpSpPr>
        <p:sp>
          <p:nvSpPr>
            <p:cNvPr id="1095" name="Google Shape;1095;p48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6" name="Google Shape;1096;p48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7" name="Google Shape;1097;p48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8" name="Google Shape;1098;p48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9" name="Google Shape;1099;p48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0" name="Google Shape;1100;p48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1" name="Google Shape;1101;p48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2" name="Google Shape;1102;p48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3" name="Google Shape;1103;p48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4" name="Google Shape;1104;p48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5" name="Google Shape;1105;p48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6" name="Google Shape;1106;p48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7" name="Google Shape;1107;p48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8" name="Google Shape;1108;p48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9" name="Google Shape;1109;p48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0" name="Google Shape;1110;p48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1" name="Google Shape;1111;p48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2" name="Google Shape;1112;p48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3" name="Google Shape;1113;p48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4" name="Google Shape;1114;p48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5" name="Google Shape;1115;p48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6" name="Google Shape;1116;p48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7" name="Google Shape;1117;p48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18" name="Google Shape;1118;p48"/>
          <p:cNvGrpSpPr/>
          <p:nvPr/>
        </p:nvGrpSpPr>
        <p:grpSpPr>
          <a:xfrm>
            <a:off x="4873705" y="395448"/>
            <a:ext cx="337797" cy="319873"/>
            <a:chOff x="5973900" y="318475"/>
            <a:chExt cx="401900" cy="380575"/>
          </a:xfrm>
        </p:grpSpPr>
        <p:sp>
          <p:nvSpPr>
            <p:cNvPr id="1119" name="Google Shape;1119;p48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0" name="Google Shape;1120;p48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1" name="Google Shape;1121;p48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2" name="Google Shape;1122;p48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3" name="Google Shape;1123;p48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4" name="Google Shape;1124;p48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5" name="Google Shape;1125;p48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6" name="Google Shape;1126;p48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7" name="Google Shape;1127;p48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8" name="Google Shape;1128;p48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9" name="Google Shape;1129;p48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0" name="Google Shape;1130;p48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1" name="Google Shape;1131;p48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2" name="Google Shape;1132;p48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33" name="Google Shape;1133;p48"/>
          <p:cNvGrpSpPr/>
          <p:nvPr/>
        </p:nvGrpSpPr>
        <p:grpSpPr>
          <a:xfrm>
            <a:off x="918858" y="908741"/>
            <a:ext cx="342882" cy="418128"/>
            <a:chOff x="1268550" y="929175"/>
            <a:chExt cx="407950" cy="497475"/>
          </a:xfrm>
        </p:grpSpPr>
        <p:sp>
          <p:nvSpPr>
            <p:cNvPr id="1134" name="Google Shape;1134;p48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5" name="Google Shape;1135;p48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6" name="Google Shape;1136;p48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37" name="Google Shape;1137;p48"/>
          <p:cNvGrpSpPr/>
          <p:nvPr/>
        </p:nvGrpSpPr>
        <p:grpSpPr>
          <a:xfrm>
            <a:off x="5404922" y="924605"/>
            <a:ext cx="405331" cy="388962"/>
            <a:chOff x="6605925" y="948050"/>
            <a:chExt cx="482250" cy="462775"/>
          </a:xfrm>
        </p:grpSpPr>
        <p:sp>
          <p:nvSpPr>
            <p:cNvPr id="1138" name="Google Shape;1138;p48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9" name="Google Shape;1139;p48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0" name="Google Shape;1140;p48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1" name="Google Shape;1141;p48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2" name="Google Shape;1142;p48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3" name="Google Shape;1143;p48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44" name="Google Shape;1144;p48"/>
          <p:cNvGrpSpPr/>
          <p:nvPr/>
        </p:nvGrpSpPr>
        <p:grpSpPr>
          <a:xfrm>
            <a:off x="5499604" y="2076574"/>
            <a:ext cx="215966" cy="342399"/>
            <a:chOff x="6718575" y="2318625"/>
            <a:chExt cx="256950" cy="407375"/>
          </a:xfrm>
        </p:grpSpPr>
        <p:sp>
          <p:nvSpPr>
            <p:cNvPr id="1145" name="Google Shape;1145;p48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6" name="Google Shape;1146;p48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7" name="Google Shape;1147;p48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8" name="Google Shape;1148;p48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9" name="Google Shape;1149;p48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0" name="Google Shape;1150;p48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1" name="Google Shape;1151;p48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2" name="Google Shape;1152;p48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3" name="Google Shape;1153;p48"/>
          <p:cNvGrpSpPr/>
          <p:nvPr/>
        </p:nvGrpSpPr>
        <p:grpSpPr>
          <a:xfrm>
            <a:off x="2600993" y="2703482"/>
            <a:ext cx="363369" cy="221115"/>
            <a:chOff x="3269900" y="3064500"/>
            <a:chExt cx="432325" cy="263075"/>
          </a:xfrm>
        </p:grpSpPr>
        <p:sp>
          <p:nvSpPr>
            <p:cNvPr id="1154" name="Google Shape;1154;p48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5" name="Google Shape;1155;p48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6" name="Google Shape;1156;p48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7" name="Google Shape;1157;p48"/>
          <p:cNvGrpSpPr/>
          <p:nvPr/>
        </p:nvGrpSpPr>
        <p:grpSpPr>
          <a:xfrm>
            <a:off x="5475019" y="2635926"/>
            <a:ext cx="265115" cy="372594"/>
            <a:chOff x="6689325" y="2984125"/>
            <a:chExt cx="315425" cy="443300"/>
          </a:xfrm>
        </p:grpSpPr>
        <p:sp>
          <p:nvSpPr>
            <p:cNvPr id="1158" name="Google Shape;1158;p48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9" name="Google Shape;1159;p48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0" name="Google Shape;1160;p48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1" name="Google Shape;1161;p48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2" name="Google Shape;1162;p48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63" name="Google Shape;1163;p48"/>
          <p:cNvGrpSpPr/>
          <p:nvPr/>
        </p:nvGrpSpPr>
        <p:grpSpPr>
          <a:xfrm>
            <a:off x="1523745" y="3730594"/>
            <a:ext cx="256416" cy="414535"/>
            <a:chOff x="1988225" y="4286525"/>
            <a:chExt cx="305075" cy="493200"/>
          </a:xfrm>
        </p:grpSpPr>
        <p:sp>
          <p:nvSpPr>
            <p:cNvPr id="1164" name="Google Shape;1164;p48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5" name="Google Shape;1165;p48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6" name="Google Shape;1166;p48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7" name="Google Shape;1167;p48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8" name="Google Shape;1168;p48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9" name="Google Shape;1169;p48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0" name="Google Shape;1170;p48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71" name="Google Shape;1171;p48"/>
          <p:cNvGrpSpPr/>
          <p:nvPr/>
        </p:nvGrpSpPr>
        <p:grpSpPr>
          <a:xfrm>
            <a:off x="2067737" y="3759759"/>
            <a:ext cx="309640" cy="392030"/>
            <a:chOff x="2635450" y="4321225"/>
            <a:chExt cx="368400" cy="466425"/>
          </a:xfrm>
        </p:grpSpPr>
        <p:sp>
          <p:nvSpPr>
            <p:cNvPr id="1172" name="Google Shape;1172;p48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3" name="Google Shape;1173;p48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4" name="Google Shape;1174;p48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5" name="Google Shape;1175;p48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6" name="Google Shape;1176;p48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7" name="Google Shape;1177;p48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78" name="Google Shape;1178;p48"/>
          <p:cNvGrpSpPr/>
          <p:nvPr/>
        </p:nvGrpSpPr>
        <p:grpSpPr>
          <a:xfrm>
            <a:off x="5436146" y="3750030"/>
            <a:ext cx="342882" cy="383835"/>
            <a:chOff x="6643075" y="4309650"/>
            <a:chExt cx="407950" cy="456675"/>
          </a:xfrm>
        </p:grpSpPr>
        <p:sp>
          <p:nvSpPr>
            <p:cNvPr id="1179" name="Google Shape;1179;p48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0" name="Google Shape;1180;p48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1" name="Google Shape;1181;p48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2" name="Google Shape;1182;p48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3" name="Google Shape;1183;p48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4" name="Google Shape;1184;p48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5" name="Google Shape;1185;p48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6" name="Google Shape;1186;p48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7" name="Google Shape;1187;p48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88" name="Google Shape;1188;p48"/>
          <p:cNvGrpSpPr/>
          <p:nvPr/>
        </p:nvGrpSpPr>
        <p:grpSpPr>
          <a:xfrm>
            <a:off x="4251419" y="4291984"/>
            <a:ext cx="452420" cy="433992"/>
            <a:chOff x="5233525" y="4954450"/>
            <a:chExt cx="538275" cy="516350"/>
          </a:xfrm>
        </p:grpSpPr>
        <p:sp>
          <p:nvSpPr>
            <p:cNvPr id="1189" name="Google Shape;1189;p48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0" name="Google Shape;1190;p48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1" name="Google Shape;1191;p48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2" name="Google Shape;1192;p48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3" name="Google Shape;1193;p48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4" name="Google Shape;1194;p48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5" name="Google Shape;1195;p48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6" name="Google Shape;1196;p48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7" name="Google Shape;1197;p48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8" name="Google Shape;1198;p48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9" name="Google Shape;1199;p48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00" name="Google Shape;1200;p48"/>
          <p:cNvGrpSpPr/>
          <p:nvPr/>
        </p:nvGrpSpPr>
        <p:grpSpPr>
          <a:xfrm>
            <a:off x="3682338" y="4299654"/>
            <a:ext cx="460615" cy="418653"/>
            <a:chOff x="4556450" y="4963575"/>
            <a:chExt cx="548025" cy="498100"/>
          </a:xfrm>
        </p:grpSpPr>
        <p:sp>
          <p:nvSpPr>
            <p:cNvPr id="1201" name="Google Shape;1201;p48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2" name="Google Shape;1202;p48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3" name="Google Shape;1203;p48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4" name="Google Shape;1204;p48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5" name="Google Shape;1205;p48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06" name="Google Shape;1206;p48"/>
          <p:cNvGrpSpPr/>
          <p:nvPr/>
        </p:nvGrpSpPr>
        <p:grpSpPr>
          <a:xfrm>
            <a:off x="299620" y="4390239"/>
            <a:ext cx="445255" cy="246182"/>
            <a:chOff x="531800" y="5071350"/>
            <a:chExt cx="529750" cy="292900"/>
          </a:xfrm>
        </p:grpSpPr>
        <p:sp>
          <p:nvSpPr>
            <p:cNvPr id="1207" name="Google Shape;1207;p48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8" name="Google Shape;1208;p48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9" name="Google Shape;1209;p48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0" name="Google Shape;1210;p48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1" name="Google Shape;1211;p48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2" name="Google Shape;1212;p48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3" name="Google Shape;1213;p48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14" name="Google Shape;1214;p48"/>
          <p:cNvGrpSpPr/>
          <p:nvPr/>
        </p:nvGrpSpPr>
        <p:grpSpPr>
          <a:xfrm>
            <a:off x="7243894" y="1803400"/>
            <a:ext cx="433992" cy="422729"/>
            <a:chOff x="5916675" y="927975"/>
            <a:chExt cx="516350" cy="502950"/>
          </a:xfrm>
        </p:grpSpPr>
        <p:sp>
          <p:nvSpPr>
            <p:cNvPr id="1215" name="Google Shape;1215;p48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6" name="Google Shape;1216;p48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17" name="Google Shape;1217;p48"/>
          <p:cNvGrpSpPr/>
          <p:nvPr/>
        </p:nvGrpSpPr>
        <p:grpSpPr>
          <a:xfrm>
            <a:off x="6359914" y="2509302"/>
            <a:ext cx="1079481" cy="1051467"/>
            <a:chOff x="5916675" y="927975"/>
            <a:chExt cx="516350" cy="502950"/>
          </a:xfrm>
        </p:grpSpPr>
        <p:sp>
          <p:nvSpPr>
            <p:cNvPr id="1218" name="Google Shape;1218;p48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chemeClr val="accent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9" name="Google Shape;1219;p48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chemeClr val="accent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20" name="Google Shape;1220;p48"/>
          <p:cNvGrpSpPr/>
          <p:nvPr/>
        </p:nvGrpSpPr>
        <p:grpSpPr>
          <a:xfrm>
            <a:off x="6360057" y="1803400"/>
            <a:ext cx="433992" cy="422729"/>
            <a:chOff x="5916675" y="927975"/>
            <a:chExt cx="516350" cy="502950"/>
          </a:xfrm>
        </p:grpSpPr>
        <p:sp>
          <p:nvSpPr>
            <p:cNvPr id="1221" name="Google Shape;1221;p48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2" name="Google Shape;1222;p48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23" name="Google Shape;1223;p48"/>
          <p:cNvSpPr/>
          <p:nvPr/>
        </p:nvSpPr>
        <p:spPr>
          <a:xfrm>
            <a:off x="7436055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A4C2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4" name="Google Shape;1224;p48"/>
          <p:cNvSpPr/>
          <p:nvPr/>
        </p:nvSpPr>
        <p:spPr>
          <a:xfrm>
            <a:off x="6552218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A4C2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5" name="Google Shape;1225;p48"/>
          <p:cNvSpPr/>
          <p:nvPr/>
        </p:nvSpPr>
        <p:spPr>
          <a:xfrm>
            <a:off x="6837753" y="3097315"/>
            <a:ext cx="1000561" cy="56519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A4C2F4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6" name="Google Shape;1226;p48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0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1" name="Google Shape;1231;p49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1232" name="Google Shape;1232;p49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33" name="Google Shape;1233;p49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34" name="Google Shape;1234;p49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35" name="Google Shape;1235;p49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36" name="Google Shape;1236;p49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37" name="Google Shape;1237;p49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238" name="Google Shape;1238;p49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1239" name="Google Shape;1239;p49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40" name="Google Shape;1240;p49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41" name="Google Shape;1241;p49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42" name="Google Shape;1242;p49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243" name="Google Shape;1243;p49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1244" name="Google Shape;1244;p49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45" name="Google Shape;1245;p49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46" name="Google Shape;1246;p49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247" name="Google Shape;1247;p49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1248" name="Google Shape;1248;p49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49" name="Google Shape;1249;p49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50" name="Google Shape;1250;p49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51" name="Google Shape;1251;p49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52" name="Google Shape;1252;p49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253" name="Google Shape;1253;p49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1254" name="Google Shape;1254;p49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55" name="Google Shape;1255;p49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56" name="Google Shape;1256;p49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257" name="Google Shape;1257;p49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1258" name="Google Shape;1258;p49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59" name="Google Shape;1259;p49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60" name="Google Shape;1260;p49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61" name="Google Shape;1261;p49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262" name="Google Shape;1262;p49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1263" name="Google Shape;1263;p49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64" name="Google Shape;1264;p49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65" name="Google Shape;1265;p49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66" name="Google Shape;1266;p49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67" name="Google Shape;1267;p49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268" name="Google Shape;1268;p49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1269" name="Google Shape;1269;p49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70" name="Google Shape;1270;p49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71" name="Google Shape;1271;p49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72" name="Google Shape;1272;p49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73" name="Google Shape;1273;p49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74" name="Google Shape;1274;p49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275" name="Google Shape;1275;p49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1276" name="Google Shape;1276;p49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77" name="Google Shape;1277;p49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278" name="Google Shape;1278;p49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1279" name="Google Shape;1279;p49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80" name="Google Shape;1280;p49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81" name="Google Shape;1281;p49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282" name="Google Shape;1282;p49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1283" name="Google Shape;1283;p49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84" name="Google Shape;1284;p49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85" name="Google Shape;1285;p49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86" name="Google Shape;1286;p49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87" name="Google Shape;1287;p49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88" name="Google Shape;1288;p49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289" name="Google Shape;1289;p49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1290" name="Google Shape;1290;p49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91" name="Google Shape;1291;p49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92" name="Google Shape;1292;p49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93" name="Google Shape;1293;p49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94" name="Google Shape;1294;p49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295" name="Google Shape;1295;p49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1296" name="Google Shape;1296;p49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97" name="Google Shape;1297;p49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98" name="Google Shape;1298;p49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299" name="Google Shape;1299;p49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1300" name="Google Shape;1300;p49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1301" name="Google Shape;1301;p49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02" name="Google Shape;1302;p49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03" name="Google Shape;1303;p49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04" name="Google Shape;1304;p49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05" name="Google Shape;1305;p49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06" name="Google Shape;1306;p49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07" name="Google Shape;1307;p49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08" name="Google Shape;1308;p49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09" name="Google Shape;1309;p49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10" name="Google Shape;1310;p49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1311" name="Google Shape;1311;p49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12" name="Google Shape;1312;p49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13" name="Google Shape;1313;p49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14" name="Google Shape;1314;p49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15" name="Google Shape;1315;p49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16" name="Google Shape;1316;p49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317" name="Google Shape;1317;p49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1318" name="Google Shape;1318;p49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19" name="Google Shape;1319;p49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20" name="Google Shape;1320;p49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21" name="Google Shape;1321;p49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322" name="Google Shape;1322;p49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1323" name="Google Shape;1323;p49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24" name="Google Shape;1324;p49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25" name="Google Shape;1325;p49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26" name="Google Shape;1326;p49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27" name="Google Shape;1327;p49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328" name="Google Shape;1328;p49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1329" name="Google Shape;1329;p49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30" name="Google Shape;1330;p49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31" name="Google Shape;1331;p49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32" name="Google Shape;1332;p49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33" name="Google Shape;1333;p49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34" name="Google Shape;1334;p49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335" name="Google Shape;1335;p49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1336" name="Google Shape;1336;p49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37" name="Google Shape;1337;p49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38" name="Google Shape;1338;p49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39" name="Google Shape;1339;p49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340" name="Google Shape;1340;p49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1341" name="Google Shape;1341;p49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42" name="Google Shape;1342;p49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43" name="Google Shape;1343;p49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44" name="Google Shape;1344;p49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345" name="Google Shape;1345;p49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1346" name="Google Shape;1346;p49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47" name="Google Shape;1347;p49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48" name="Google Shape;1348;p49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49" name="Google Shape;1349;p49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50" name="Google Shape;1350;p49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351" name="Google Shape;1351;p49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1352" name="Google Shape;1352;p4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53" name="Google Shape;1353;p4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54" name="Google Shape;1354;p4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55" name="Google Shape;1355;p4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56" name="Google Shape;1356;p4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57" name="Google Shape;1357;p4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58" name="Google Shape;1358;p4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59" name="Google Shape;1359;p4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60" name="Google Shape;1360;p4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61" name="Google Shape;1361;p4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1362" name="Google Shape;1362;p49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1363" name="Google Shape;1363;p49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64" name="Google Shape;1364;p49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65" name="Google Shape;1365;p49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366" name="Google Shape;1366;p49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1367" name="Google Shape;1367;p4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68" name="Google Shape;1368;p4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69" name="Google Shape;1369;p4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70" name="Google Shape;1370;p4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71" name="Google Shape;1371;p4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72" name="Google Shape;1372;p4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73" name="Google Shape;1373;p4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74" name="Google Shape;1374;p4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75" name="Google Shape;1375;p4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76" name="Google Shape;1376;p4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1377" name="Google Shape;1377;p49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1378" name="Google Shape;1378;p49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79" name="Google Shape;1379;p49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80" name="Google Shape;1380;p49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81" name="Google Shape;1381;p49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382" name="Google Shape;1382;p49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383" name="Google Shape;1383;p4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84" name="Google Shape;1384;p4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85" name="Google Shape;1385;p4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86" name="Google Shape;1386;p4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87" name="Google Shape;1387;p4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88" name="Google Shape;1388;p4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89" name="Google Shape;1389;p4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90" name="Google Shape;1390;p4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91" name="Google Shape;1391;p4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92" name="Google Shape;1392;p4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1393" name="Google Shape;1393;p49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1394" name="Google Shape;1394;p49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95" name="Google Shape;1395;p49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96" name="Google Shape;1396;p49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97" name="Google Shape;1397;p49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98" name="Google Shape;1398;p49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99" name="Google Shape;1399;p49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00" name="Google Shape;1400;p49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01" name="Google Shape;1401;p49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1402" name="Google Shape;1402;p49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03" name="Google Shape;1403;p49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04" name="Google Shape;1404;p49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05" name="Google Shape;1405;p49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06" name="Google Shape;1406;p49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1407" name="Google Shape;1407;p49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08" name="Google Shape;1408;p49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09" name="Google Shape;1409;p49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10" name="Google Shape;1410;p49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11" name="Google Shape;1411;p49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1412" name="Google Shape;1412;p49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13" name="Google Shape;1413;p49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14" name="Google Shape;1414;p49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15" name="Google Shape;1415;p49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16" name="Google Shape;1416;p49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17" name="Google Shape;1417;p49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1418" name="Google Shape;1418;p49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19" name="Google Shape;1419;p49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20" name="Google Shape;1420;p49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21" name="Google Shape;1421;p49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22" name="Google Shape;1422;p49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23" name="Google Shape;1423;p49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24" name="Google Shape;1424;p49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1425" name="Google Shape;1425;p49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26" name="Google Shape;1426;p49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27" name="Google Shape;1427;p49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28" name="Google Shape;1428;p49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1429" name="Google Shape;1429;p49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30" name="Google Shape;1430;p49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31" name="Google Shape;1431;p49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32" name="Google Shape;1432;p49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33" name="Google Shape;1433;p49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34" name="Google Shape;1434;p49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435" name="Google Shape;1435;p49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36" name="Google Shape;1436;p49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37" name="Google Shape;1437;p49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38" name="Google Shape;1438;p49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39" name="Google Shape;1439;p49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40" name="Google Shape;1440;p49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41" name="Google Shape;1441;p49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442" name="Google Shape;1442;p49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43" name="Google Shape;1443;p49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44" name="Google Shape;1444;p49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45" name="Google Shape;1445;p49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446" name="Google Shape;1446;p49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47" name="Google Shape;1447;p49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48" name="Google Shape;1448;p49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49" name="Google Shape;1449;p49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50" name="Google Shape;1450;p49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451" name="Google Shape;1451;p49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52" name="Google Shape;1452;p49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53" name="Google Shape;1453;p49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54" name="Google Shape;1454;p49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55" name="Google Shape;1455;p49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56" name="Google Shape;1456;p49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57" name="Google Shape;1457;p49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458" name="Google Shape;1458;p49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59" name="Google Shape;1459;p49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60" name="Google Shape;1460;p49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61" name="Google Shape;1461;p49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62" name="Google Shape;1462;p49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63" name="Google Shape;1463;p49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64" name="Google Shape;1464;p49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65" name="Google Shape;1465;p49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466" name="Google Shape;1466;p49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67" name="Google Shape;1467;p49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68" name="Google Shape;1468;p49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69" name="Google Shape;1469;p49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70" name="Google Shape;1470;p49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471" name="Google Shape;1471;p49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72" name="Google Shape;1472;p49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73" name="Google Shape;1473;p49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74" name="Google Shape;1474;p49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475" name="Google Shape;1475;p49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76" name="Google Shape;1476;p49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77" name="Google Shape;1477;p49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78" name="Google Shape;1478;p49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479" name="Google Shape;1479;p49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80" name="Google Shape;1480;p49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81" name="Google Shape;1481;p49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82" name="Google Shape;1482;p49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83" name="Google Shape;1483;p49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484" name="Google Shape;1484;p49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85" name="Google Shape;1485;p49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86" name="Google Shape;1486;p49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87" name="Google Shape;1487;p49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88" name="Google Shape;1488;p49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489" name="Google Shape;1489;p49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90" name="Google Shape;1490;p49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91" name="Google Shape;1491;p49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92" name="Google Shape;1492;p49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93" name="Google Shape;1493;p49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94" name="Google Shape;1494;p49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495" name="Google Shape;1495;p49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96" name="Google Shape;1496;p49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97" name="Google Shape;1497;p49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98" name="Google Shape;1498;p49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99" name="Google Shape;1499;p49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00" name="Google Shape;1500;p49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501" name="Google Shape;1501;p49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502" name="Google Shape;1502;p49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03" name="Google Shape;1503;p49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04" name="Google Shape;1504;p49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05" name="Google Shape;1505;p49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06" name="Google Shape;1506;p49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07" name="Google Shape;1507;p49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08" name="Google Shape;1508;p49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509" name="Google Shape;1509;p49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510" name="Google Shape;1510;p49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11" name="Google Shape;1511;p49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12" name="Google Shape;1512;p49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13" name="Google Shape;1513;p49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14" name="Google Shape;1514;p49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15" name="Google Shape;1515;p49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16" name="Google Shape;1516;p49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17" name="Google Shape;1517;p49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18" name="Google Shape;1518;p49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19" name="Google Shape;1519;p49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20" name="Google Shape;1520;p49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21" name="Google Shape;1521;p49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522" name="Google Shape;1522;p49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523" name="Google Shape;1523;p49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24" name="Google Shape;1524;p49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25" name="Google Shape;1525;p49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26" name="Google Shape;1526;p49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527" name="Google Shape;1527;p49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528" name="Google Shape;1528;p49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29" name="Google Shape;1529;p49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30" name="Google Shape;1530;p49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531" name="Google Shape;1531;p49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532" name="Google Shape;1532;p49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33" name="Google Shape;1533;p49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34" name="Google Shape;1534;p49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35" name="Google Shape;1535;p49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36" name="Google Shape;1536;p49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37" name="Google Shape;1537;p49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538" name="Google Shape;1538;p49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539" name="Google Shape;1539;p49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40" name="Google Shape;1540;p49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41" name="Google Shape;1541;p49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42" name="Google Shape;1542;p49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43" name="Google Shape;1543;p49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44" name="Google Shape;1544;p49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45" name="Google Shape;1545;p49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46" name="Google Shape;1546;p49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547" name="Google Shape;1547;p49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548" name="Google Shape;1548;p49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49" name="Google Shape;1549;p49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50" name="Google Shape;1550;p49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51" name="Google Shape;1551;p49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52" name="Google Shape;1552;p49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53" name="Google Shape;1553;p49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54" name="Google Shape;1554;p49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55" name="Google Shape;1555;p49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56" name="Google Shape;1556;p49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57" name="Google Shape;1557;p49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58" name="Google Shape;1558;p49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59" name="Google Shape;1559;p49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560" name="Google Shape;1560;p49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561" name="Google Shape;1561;p49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62" name="Google Shape;1562;p49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63" name="Google Shape;1563;p49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64" name="Google Shape;1564;p49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65" name="Google Shape;1565;p49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66" name="Google Shape;1566;p49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67" name="Google Shape;1567;p49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68" name="Google Shape;1568;p49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69" name="Google Shape;1569;p49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70" name="Google Shape;1570;p49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71" name="Google Shape;1571;p49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72" name="Google Shape;1572;p49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573" name="Google Shape;1573;p49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574" name="Google Shape;1574;p49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75" name="Google Shape;1575;p49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76" name="Google Shape;1576;p49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77" name="Google Shape;1577;p49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78" name="Google Shape;1578;p49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79" name="Google Shape;1579;p49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80" name="Google Shape;1580;p49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81" name="Google Shape;1581;p49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82" name="Google Shape;1582;p49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83" name="Google Shape;1583;p49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84" name="Google Shape;1584;p49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85" name="Google Shape;1585;p49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586" name="Google Shape;1586;p49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587" name="Google Shape;1587;p49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88" name="Google Shape;1588;p49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89" name="Google Shape;1589;p49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90" name="Google Shape;1590;p49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91" name="Google Shape;1591;p49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92" name="Google Shape;1592;p49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593" name="Google Shape;1593;p49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594" name="Google Shape;1594;p49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95" name="Google Shape;1595;p49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96" name="Google Shape;1596;p49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97" name="Google Shape;1597;p49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98" name="Google Shape;1598;p49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99" name="Google Shape;1599;p49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00" name="Google Shape;1600;p49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01" name="Google Shape;1601;p49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02" name="Google Shape;1602;p49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03" name="Google Shape;1603;p49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04" name="Google Shape;1604;p49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05" name="Google Shape;1605;p49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06" name="Google Shape;1606;p49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07" name="Google Shape;1607;p49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08" name="Google Shape;1608;p49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609" name="Google Shape;1609;p49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610" name="Google Shape;1610;p49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11" name="Google Shape;1611;p49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12" name="Google Shape;1612;p49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13" name="Google Shape;1613;p49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614" name="Google Shape;1614;p49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615" name="Google Shape;1615;p49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616" name="Google Shape;1616;p49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617" name="Google Shape;1617;p49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618" name="Google Shape;1618;p49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1619" name="Google Shape;1619;p49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620" name="Google Shape;1620;p49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621" name="Google Shape;1621;p49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622" name="Google Shape;1622;p49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1623" name="Google Shape;1623;p49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624" name="Google Shape;1624;p49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625" name="Google Shape;1625;p49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626" name="Google Shape;1626;p49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1627" name="Google Shape;1627;p49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628" name="Google Shape;1628;p49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629" name="Google Shape;1629;p49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630" name="Google Shape;1630;p49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1631" name="Google Shape;1631;p49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632" name="Google Shape;1632;p49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33" name="Google Shape;1633;p49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34" name="Google Shape;1634;p49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35" name="Google Shape;1635;p49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36" name="Google Shape;1636;p49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37" name="Google Shape;1637;p49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38" name="Google Shape;1638;p49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39" name="Google Shape;1639;p49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640" name="Google Shape;1640;p49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641" name="Google Shape;1641;p49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42" name="Google Shape;1642;p49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43" name="Google Shape;1643;p49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44" name="Google Shape;1644;p49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45" name="Google Shape;1645;p49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46" name="Google Shape;1646;p49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47" name="Google Shape;1647;p49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48" name="Google Shape;1648;p49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49" name="Google Shape;1649;p49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50" name="Google Shape;1650;p49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51" name="Google Shape;1651;p49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52" name="Google Shape;1652;p49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53" name="Google Shape;1653;p49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54" name="Google Shape;1654;p49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55" name="Google Shape;1655;p49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56" name="Google Shape;1656;p49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57" name="Google Shape;1657;p49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58" name="Google Shape;1658;p49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59" name="Google Shape;1659;p49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60" name="Google Shape;1660;p49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61" name="Google Shape;1661;p49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62" name="Google Shape;1662;p49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63" name="Google Shape;1663;p49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64" name="Google Shape;1664;p49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665" name="Google Shape;1665;p49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666" name="Google Shape;1666;p49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667" name="Google Shape;1667;p4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668" name="Google Shape;1668;p4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1669" name="Google Shape;1669;p49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670" name="Google Shape;1670;p4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671" name="Google Shape;1671;p4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1672" name="Google Shape;1672;p49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673" name="Google Shape;1673;p4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674" name="Google Shape;1674;p4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sp>
        <p:nvSpPr>
          <p:cNvPr id="1675" name="Google Shape;1675;p49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676" name="Google Shape;1676;p49"/>
          <p:cNvSpPr txBox="1"/>
          <p:nvPr>
            <p:ph idx="12" type="sldNum"/>
          </p:nvPr>
        </p:nvSpPr>
        <p:spPr>
          <a:xfrm>
            <a:off x="4297650" y="4791900"/>
            <a:ext cx="548700" cy="35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80" name="Shape 1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50"/>
          <p:cNvSpPr txBox="1"/>
          <p:nvPr/>
        </p:nvSpPr>
        <p:spPr>
          <a:xfrm>
            <a:off x="731900" y="9142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Now you can use any emoji as an icon!</a:t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And of course it resizes without losing quality and you can change the color.</a:t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How? Follow Google instructions </a:t>
            </a:r>
            <a:r>
              <a:rPr lang="en" u="sng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https://twitter.com/googledocs/status/730087240156643328</a:t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82" name="Google Shape;1682;p50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dk1"/>
                </a:solidFill>
                <a:highlight>
                  <a:schemeClr val="accent1"/>
                </a:highlight>
                <a:latin typeface="Quattrocento Sans"/>
                <a:ea typeface="Quattrocento Sans"/>
                <a:cs typeface="Quattrocento Sans"/>
                <a:sym typeface="Quattrocento Sans"/>
              </a:rPr>
              <a:t> and many more...</a:t>
            </a:r>
            <a:endParaRPr sz="2400">
              <a:solidFill>
                <a:schemeClr val="dk1"/>
              </a:solidFill>
              <a:highlight>
                <a:schemeClr val="accent1"/>
              </a:highlight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83" name="Google Shape;1683;p50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5"/>
          <p:cNvSpPr txBox="1"/>
          <p:nvPr>
            <p:ph type="ctrTitle"/>
          </p:nvPr>
        </p:nvSpPr>
        <p:spPr>
          <a:xfrm>
            <a:off x="2022225" y="1693523"/>
            <a:ext cx="3787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11" name="Google Shape;111;p15"/>
          <p:cNvSpPr txBox="1"/>
          <p:nvPr>
            <p:ph idx="1" type="subTitle"/>
          </p:nvPr>
        </p:nvSpPr>
        <p:spPr>
          <a:xfrm>
            <a:off x="2022300" y="2815923"/>
            <a:ext cx="5591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112" name="Google Shape;112;p15"/>
          <p:cNvSpPr txBox="1"/>
          <p:nvPr/>
        </p:nvSpPr>
        <p:spPr>
          <a:xfrm>
            <a:off x="1133975" y="2291150"/>
            <a:ext cx="5439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1</a:t>
            </a:r>
            <a:endParaRPr sz="2400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13" name="Google Shape;113;p15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687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8" name="Google Shape;1688;p5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9" name="Google Shape;1689;p51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690" name="Google Shape;1690;p51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691" name="Google Shape;1691;p51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692" name="Google Shape;1692;p51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93" name="Google Shape;1693;p51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694" name="Google Shape;1694;p51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695" name="Google Shape;1695;p51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96" name="Google Shape;1696;p51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697" name="Google Shape;1697;p51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698" name="Google Shape;1698;p51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99" name="Google Shape;1699;p51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700" name="Google Shape;1700;p51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701" name="Google Shape;1701;p51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02" name="Google Shape;1702;p51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  <p:sp>
        <p:nvSpPr>
          <p:cNvPr id="1703" name="Google Shape;1703;p51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/>
          <p:nvPr>
            <p:ph idx="1" type="body"/>
          </p:nvPr>
        </p:nvSpPr>
        <p:spPr>
          <a:xfrm>
            <a:off x="2105050" y="2238000"/>
            <a:ext cx="4933800" cy="819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</a:t>
            </a:r>
            <a:r>
              <a:rPr lang="en">
                <a:highlight>
                  <a:schemeClr val="accent1"/>
                </a:highlight>
              </a:rPr>
              <a:t>philosophical thoughts</a:t>
            </a:r>
            <a:r>
              <a:rPr lang="en">
                <a:highlight>
                  <a:srgbClr val="FFCD00"/>
                </a:highlight>
              </a:rPr>
              <a:t> </a:t>
            </a:r>
            <a:r>
              <a:rPr lang="en"/>
              <a:t>from the reader.</a:t>
            </a:r>
            <a:endParaRPr/>
          </a:p>
        </p:txBody>
      </p:sp>
      <p:sp>
        <p:nvSpPr>
          <p:cNvPr id="119" name="Google Shape;119;p16"/>
          <p:cNvSpPr txBox="1"/>
          <p:nvPr>
            <p:ph idx="12" type="sldNum"/>
          </p:nvPr>
        </p:nvSpPr>
        <p:spPr>
          <a:xfrm>
            <a:off x="4297650" y="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>
                <a:highlight>
                  <a:schemeClr val="accent1"/>
                </a:highlight>
              </a:rPr>
              <a:t>slide title</a:t>
            </a:r>
            <a:endParaRPr>
              <a:highlight>
                <a:schemeClr val="accent1"/>
              </a:highlight>
            </a:endParaRPr>
          </a:p>
        </p:txBody>
      </p:sp>
      <p:sp>
        <p:nvSpPr>
          <p:cNvPr id="125" name="Google Shape;125;p17"/>
          <p:cNvSpPr txBox="1"/>
          <p:nvPr>
            <p:ph idx="1" type="body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◉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◉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◉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Your audience will listen to you or read the content, but won’t do both.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6" name="Google Shape;126;p17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27" name="Google Shape;127;p17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7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7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7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17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/>
          <p:cNvSpPr txBox="1"/>
          <p:nvPr>
            <p:ph idx="4294967295" type="ctrTitle"/>
          </p:nvPr>
        </p:nvSpPr>
        <p:spPr>
          <a:xfrm>
            <a:off x="1951575" y="2878750"/>
            <a:ext cx="52410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highlight>
                  <a:schemeClr val="accent1"/>
                </a:highlight>
              </a:rPr>
              <a:t>Big concept</a:t>
            </a:r>
            <a:endParaRPr sz="4800">
              <a:highlight>
                <a:schemeClr val="accent1"/>
              </a:highlight>
            </a:endParaRPr>
          </a:p>
        </p:txBody>
      </p:sp>
      <p:sp>
        <p:nvSpPr>
          <p:cNvPr id="137" name="Google Shape;137;p18"/>
          <p:cNvSpPr txBox="1"/>
          <p:nvPr>
            <p:ph idx="4294967295" type="subTitle"/>
          </p:nvPr>
        </p:nvSpPr>
        <p:spPr>
          <a:xfrm>
            <a:off x="1951575" y="3792555"/>
            <a:ext cx="52410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Bring the attention of your audience over a key concept using icons or illustrations</a:t>
            </a:r>
            <a:endParaRPr sz="1800"/>
          </a:p>
        </p:txBody>
      </p:sp>
      <p:cxnSp>
        <p:nvCxnSpPr>
          <p:cNvPr id="138" name="Google Shape;138;p18"/>
          <p:cNvCxnSpPr/>
          <p:nvPr/>
        </p:nvCxnSpPr>
        <p:spPr>
          <a:xfrm>
            <a:off x="-6025" y="1668728"/>
            <a:ext cx="91620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9" name="Google Shape;139;p18"/>
          <p:cNvSpPr/>
          <p:nvPr/>
        </p:nvSpPr>
        <p:spPr>
          <a:xfrm>
            <a:off x="3470200" y="566931"/>
            <a:ext cx="2203500" cy="2203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0" name="Google Shape;140;p18"/>
          <p:cNvGrpSpPr/>
          <p:nvPr/>
        </p:nvGrpSpPr>
        <p:grpSpPr>
          <a:xfrm>
            <a:off x="4184367" y="854983"/>
            <a:ext cx="1035173" cy="1035155"/>
            <a:chOff x="6643075" y="3664250"/>
            <a:chExt cx="407950" cy="407975"/>
          </a:xfrm>
        </p:grpSpPr>
        <p:sp>
          <p:nvSpPr>
            <p:cNvPr id="141" name="Google Shape;141;p18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8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3" name="Google Shape;143;p18"/>
          <p:cNvGrpSpPr/>
          <p:nvPr/>
        </p:nvGrpSpPr>
        <p:grpSpPr>
          <a:xfrm rot="-587406">
            <a:off x="4123593" y="2025001"/>
            <a:ext cx="425594" cy="425570"/>
            <a:chOff x="576250" y="4319400"/>
            <a:chExt cx="442075" cy="442050"/>
          </a:xfrm>
        </p:grpSpPr>
        <p:sp>
          <p:nvSpPr>
            <p:cNvPr id="144" name="Google Shape;144;p18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8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18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8" name="Google Shape;148;p18"/>
          <p:cNvSpPr/>
          <p:nvPr/>
        </p:nvSpPr>
        <p:spPr>
          <a:xfrm>
            <a:off x="3936800" y="1094079"/>
            <a:ext cx="161807" cy="154500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8"/>
          <p:cNvSpPr/>
          <p:nvPr/>
        </p:nvSpPr>
        <p:spPr>
          <a:xfrm rot="2697385">
            <a:off x="5003062" y="1885038"/>
            <a:ext cx="245621" cy="234528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8"/>
          <p:cNvSpPr/>
          <p:nvPr/>
        </p:nvSpPr>
        <p:spPr>
          <a:xfrm>
            <a:off x="5197375" y="1751151"/>
            <a:ext cx="98383" cy="93976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8"/>
          <p:cNvSpPr/>
          <p:nvPr/>
        </p:nvSpPr>
        <p:spPr>
          <a:xfrm rot="1280154">
            <a:off x="3824697" y="1560092"/>
            <a:ext cx="98367" cy="93971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8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9"/>
          <p:cNvSpPr txBox="1"/>
          <p:nvPr>
            <p:ph idx="1" type="body"/>
          </p:nvPr>
        </p:nvSpPr>
        <p:spPr>
          <a:xfrm>
            <a:off x="1381250" y="1618700"/>
            <a:ext cx="3425400" cy="323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highlight>
                  <a:schemeClr val="accent1"/>
                </a:highlight>
              </a:rPr>
              <a:t>White</a:t>
            </a:r>
            <a:endParaRPr b="1">
              <a:highlight>
                <a:schemeClr val="accent1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58" name="Google Shape;158;p19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59" name="Google Shape;159;p19"/>
          <p:cNvSpPr txBox="1"/>
          <p:nvPr>
            <p:ph idx="2" type="body"/>
          </p:nvPr>
        </p:nvSpPr>
        <p:spPr>
          <a:xfrm>
            <a:off x="5012916" y="1618700"/>
            <a:ext cx="3425400" cy="323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highlight>
                  <a:schemeClr val="accent1"/>
                </a:highlight>
              </a:rPr>
              <a:t>Black</a:t>
            </a:r>
            <a:endParaRPr b="1">
              <a:highlight>
                <a:schemeClr val="accent1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grpSp>
        <p:nvGrpSpPr>
          <p:cNvPr id="160" name="Google Shape;160;p19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61" name="Google Shape;161;p19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9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9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19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5" name="Google Shape;165;p19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0"/>
          <p:cNvSpPr txBox="1"/>
          <p:nvPr>
            <p:ph type="title"/>
          </p:nvPr>
        </p:nvSpPr>
        <p:spPr>
          <a:xfrm>
            <a:off x="1381250" y="896112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71" name="Google Shape;171;p20"/>
          <p:cNvSpPr txBox="1"/>
          <p:nvPr>
            <p:ph idx="1" type="body"/>
          </p:nvPr>
        </p:nvSpPr>
        <p:spPr>
          <a:xfrm>
            <a:off x="1381250" y="1651075"/>
            <a:ext cx="2334000" cy="312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highlight>
                  <a:schemeClr val="accent1"/>
                </a:highlight>
              </a:rPr>
              <a:t>Yellow</a:t>
            </a:r>
            <a:endParaRPr b="1">
              <a:highlight>
                <a:schemeClr val="accent1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72" name="Google Shape;172;p20"/>
          <p:cNvSpPr txBox="1"/>
          <p:nvPr>
            <p:ph idx="2" type="body"/>
          </p:nvPr>
        </p:nvSpPr>
        <p:spPr>
          <a:xfrm>
            <a:off x="3834912" y="1651075"/>
            <a:ext cx="2334000" cy="312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highlight>
                  <a:schemeClr val="accent1"/>
                </a:highlight>
              </a:rPr>
              <a:t>Blue</a:t>
            </a:r>
            <a:endParaRPr b="1">
              <a:highlight>
                <a:schemeClr val="accent1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73" name="Google Shape;173;p20"/>
          <p:cNvSpPr txBox="1"/>
          <p:nvPr>
            <p:ph idx="3" type="body"/>
          </p:nvPr>
        </p:nvSpPr>
        <p:spPr>
          <a:xfrm>
            <a:off x="6288573" y="1651075"/>
            <a:ext cx="2334000" cy="312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highlight>
                  <a:schemeClr val="accent1"/>
                </a:highlight>
              </a:rPr>
              <a:t>Red</a:t>
            </a:r>
            <a:endParaRPr b="1">
              <a:highlight>
                <a:schemeClr val="accent1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4" name="Google Shape;174;p20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75" name="Google Shape;175;p20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20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20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20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9" name="Google Shape;179;p20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Viola template">
  <a:themeElements>
    <a:clrScheme name="Custom 347">
      <a:dk1>
        <a:srgbClr val="000000"/>
      </a:dk1>
      <a:lt1>
        <a:srgbClr val="FFFFFF"/>
      </a:lt1>
      <a:dk2>
        <a:srgbClr val="8A8682"/>
      </a:dk2>
      <a:lt2>
        <a:srgbClr val="F0EEE9"/>
      </a:lt2>
      <a:accent1>
        <a:srgbClr val="FFCD00"/>
      </a:accent1>
      <a:accent2>
        <a:srgbClr val="F6921D"/>
      </a:accent2>
      <a:accent3>
        <a:srgbClr val="A7693A"/>
      </a:accent3>
      <a:accent4>
        <a:srgbClr val="D8D6D2"/>
      </a:accent4>
      <a:accent5>
        <a:srgbClr val="979593"/>
      </a:accent5>
      <a:accent6>
        <a:srgbClr val="6F6868"/>
      </a:accent6>
      <a:hlink>
        <a:srgbClr val="00000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