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8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7E71B-A9A6-ECDF-5809-14C6058B8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7541E58A-B668-C332-975F-B8397EF39ED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541E58A-B668-C332-975F-B8397EF39E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D284B5-FB6B-56CC-8C28-8FD127354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481CFA-A3FC-9687-E398-10ED1D6EF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478A0C9-685F-00E8-D7AE-7E5C854909BB}"/>
              </a:ext>
            </a:extLst>
          </p:cNvPr>
          <p:cNvGrpSpPr/>
          <p:nvPr/>
        </p:nvGrpSpPr>
        <p:grpSpPr>
          <a:xfrm>
            <a:off x="5086755" y="1544275"/>
            <a:ext cx="1958975" cy="1671638"/>
            <a:chOff x="5084945" y="1279317"/>
            <a:chExt cx="1958975" cy="167163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E827E29-8C5E-1298-CDE2-4B62A1DB4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4945" y="1279317"/>
              <a:ext cx="1958975" cy="1604963"/>
            </a:xfrm>
            <a:custGeom>
              <a:avLst/>
              <a:gdLst>
                <a:gd name="T0" fmla="*/ 261 w 521"/>
                <a:gd name="T1" fmla="*/ 0 h 427"/>
                <a:gd name="T2" fmla="*/ 0 w 521"/>
                <a:gd name="T3" fmla="*/ 261 h 427"/>
                <a:gd name="T4" fmla="*/ 55 w 521"/>
                <a:gd name="T5" fmla="*/ 420 h 427"/>
                <a:gd name="T6" fmla="*/ 55 w 521"/>
                <a:gd name="T7" fmla="*/ 420 h 427"/>
                <a:gd name="T8" fmla="*/ 60 w 521"/>
                <a:gd name="T9" fmla="*/ 427 h 427"/>
                <a:gd name="T10" fmla="*/ 261 w 521"/>
                <a:gd name="T11" fmla="*/ 340 h 427"/>
                <a:gd name="T12" fmla="*/ 461 w 521"/>
                <a:gd name="T13" fmla="*/ 427 h 427"/>
                <a:gd name="T14" fmla="*/ 466 w 521"/>
                <a:gd name="T15" fmla="*/ 420 h 427"/>
                <a:gd name="T16" fmla="*/ 466 w 521"/>
                <a:gd name="T17" fmla="*/ 420 h 427"/>
                <a:gd name="T18" fmla="*/ 521 w 521"/>
                <a:gd name="T19" fmla="*/ 261 h 427"/>
                <a:gd name="T20" fmla="*/ 261 w 521"/>
                <a:gd name="T21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1" h="427">
                  <a:moveTo>
                    <a:pt x="261" y="0"/>
                  </a:moveTo>
                  <a:cubicBezTo>
                    <a:pt x="117" y="0"/>
                    <a:pt x="0" y="117"/>
                    <a:pt x="0" y="261"/>
                  </a:cubicBezTo>
                  <a:cubicBezTo>
                    <a:pt x="0" y="321"/>
                    <a:pt x="21" y="376"/>
                    <a:pt x="55" y="420"/>
                  </a:cubicBezTo>
                  <a:cubicBezTo>
                    <a:pt x="55" y="420"/>
                    <a:pt x="55" y="420"/>
                    <a:pt x="55" y="420"/>
                  </a:cubicBezTo>
                  <a:cubicBezTo>
                    <a:pt x="56" y="422"/>
                    <a:pt x="58" y="424"/>
                    <a:pt x="60" y="427"/>
                  </a:cubicBezTo>
                  <a:cubicBezTo>
                    <a:pt x="110" y="373"/>
                    <a:pt x="181" y="340"/>
                    <a:pt x="261" y="340"/>
                  </a:cubicBezTo>
                  <a:cubicBezTo>
                    <a:pt x="340" y="340"/>
                    <a:pt x="411" y="373"/>
                    <a:pt x="461" y="427"/>
                  </a:cubicBezTo>
                  <a:cubicBezTo>
                    <a:pt x="463" y="424"/>
                    <a:pt x="465" y="422"/>
                    <a:pt x="466" y="420"/>
                  </a:cubicBezTo>
                  <a:cubicBezTo>
                    <a:pt x="466" y="420"/>
                    <a:pt x="466" y="420"/>
                    <a:pt x="466" y="420"/>
                  </a:cubicBezTo>
                  <a:cubicBezTo>
                    <a:pt x="500" y="376"/>
                    <a:pt x="521" y="321"/>
                    <a:pt x="521" y="261"/>
                  </a:cubicBezTo>
                  <a:cubicBezTo>
                    <a:pt x="521" y="117"/>
                    <a:pt x="404" y="0"/>
                    <a:pt x="2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4400" dirty="0">
                <a:solidFill>
                  <a:srgbClr val="FFFFFF"/>
                </a:solidFill>
                <a:ea typeface="linea-basic-10" charset="0"/>
                <a:cs typeface="linea-basic-10" charset="0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287AF17E-4A6C-B3FE-7A0D-707FBEB85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9133" y="2642980"/>
              <a:ext cx="989013" cy="307975"/>
            </a:xfrm>
            <a:custGeom>
              <a:avLst/>
              <a:gdLst>
                <a:gd name="T0" fmla="*/ 132 w 263"/>
                <a:gd name="T1" fmla="*/ 0 h 82"/>
                <a:gd name="T2" fmla="*/ 263 w 263"/>
                <a:gd name="T3" fmla="*/ 43 h 82"/>
                <a:gd name="T4" fmla="*/ 132 w 263"/>
                <a:gd name="T5" fmla="*/ 82 h 82"/>
                <a:gd name="T6" fmla="*/ 0 w 263"/>
                <a:gd name="T7" fmla="*/ 43 h 82"/>
                <a:gd name="T8" fmla="*/ 132 w 263"/>
                <a:gd name="T9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82">
                  <a:moveTo>
                    <a:pt x="132" y="0"/>
                  </a:moveTo>
                  <a:cubicBezTo>
                    <a:pt x="181" y="0"/>
                    <a:pt x="226" y="16"/>
                    <a:pt x="263" y="43"/>
                  </a:cubicBezTo>
                  <a:cubicBezTo>
                    <a:pt x="228" y="67"/>
                    <a:pt x="182" y="82"/>
                    <a:pt x="132" y="82"/>
                  </a:cubicBezTo>
                  <a:cubicBezTo>
                    <a:pt x="81" y="82"/>
                    <a:pt x="35" y="67"/>
                    <a:pt x="0" y="43"/>
                  </a:cubicBezTo>
                  <a:cubicBezTo>
                    <a:pt x="37" y="16"/>
                    <a:pt x="82" y="0"/>
                    <a:pt x="1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4E14B0A-283E-A31A-D8FC-E2FDF372D4C4}"/>
              </a:ext>
            </a:extLst>
          </p:cNvPr>
          <p:cNvGrpSpPr/>
          <p:nvPr/>
        </p:nvGrpSpPr>
        <p:grpSpPr>
          <a:xfrm>
            <a:off x="3753255" y="2882538"/>
            <a:ext cx="1668463" cy="1954213"/>
            <a:chOff x="3751445" y="2617580"/>
            <a:chExt cx="1668463" cy="1954213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5778386-F527-A776-0BD6-D61D60EDC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1445" y="2617580"/>
              <a:ext cx="1600200" cy="1954213"/>
            </a:xfrm>
            <a:custGeom>
              <a:avLst/>
              <a:gdLst>
                <a:gd name="T0" fmla="*/ 0 w 426"/>
                <a:gd name="T1" fmla="*/ 260 h 520"/>
                <a:gd name="T2" fmla="*/ 260 w 426"/>
                <a:gd name="T3" fmla="*/ 520 h 520"/>
                <a:gd name="T4" fmla="*/ 420 w 426"/>
                <a:gd name="T5" fmla="*/ 466 h 520"/>
                <a:gd name="T6" fmla="*/ 420 w 426"/>
                <a:gd name="T7" fmla="*/ 466 h 520"/>
                <a:gd name="T8" fmla="*/ 426 w 426"/>
                <a:gd name="T9" fmla="*/ 461 h 520"/>
                <a:gd name="T10" fmla="*/ 340 w 426"/>
                <a:gd name="T11" fmla="*/ 260 h 520"/>
                <a:gd name="T12" fmla="*/ 426 w 426"/>
                <a:gd name="T13" fmla="*/ 59 h 520"/>
                <a:gd name="T14" fmla="*/ 420 w 426"/>
                <a:gd name="T15" fmla="*/ 54 h 520"/>
                <a:gd name="T16" fmla="*/ 420 w 426"/>
                <a:gd name="T17" fmla="*/ 54 h 520"/>
                <a:gd name="T18" fmla="*/ 260 w 426"/>
                <a:gd name="T19" fmla="*/ 0 h 520"/>
                <a:gd name="T20" fmla="*/ 0 w 426"/>
                <a:gd name="T21" fmla="*/ 26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6" h="520">
                  <a:moveTo>
                    <a:pt x="0" y="260"/>
                  </a:moveTo>
                  <a:cubicBezTo>
                    <a:pt x="0" y="404"/>
                    <a:pt x="117" y="520"/>
                    <a:pt x="260" y="520"/>
                  </a:cubicBezTo>
                  <a:cubicBezTo>
                    <a:pt x="320" y="520"/>
                    <a:pt x="376" y="500"/>
                    <a:pt x="420" y="466"/>
                  </a:cubicBezTo>
                  <a:cubicBezTo>
                    <a:pt x="420" y="466"/>
                    <a:pt x="420" y="466"/>
                    <a:pt x="420" y="466"/>
                  </a:cubicBezTo>
                  <a:cubicBezTo>
                    <a:pt x="422" y="464"/>
                    <a:pt x="424" y="462"/>
                    <a:pt x="426" y="461"/>
                  </a:cubicBezTo>
                  <a:cubicBezTo>
                    <a:pt x="373" y="410"/>
                    <a:pt x="340" y="339"/>
                    <a:pt x="340" y="260"/>
                  </a:cubicBezTo>
                  <a:cubicBezTo>
                    <a:pt x="340" y="181"/>
                    <a:pt x="373" y="109"/>
                    <a:pt x="426" y="59"/>
                  </a:cubicBezTo>
                  <a:cubicBezTo>
                    <a:pt x="424" y="57"/>
                    <a:pt x="422" y="56"/>
                    <a:pt x="420" y="54"/>
                  </a:cubicBezTo>
                  <a:cubicBezTo>
                    <a:pt x="420" y="54"/>
                    <a:pt x="420" y="54"/>
                    <a:pt x="420" y="54"/>
                  </a:cubicBezTo>
                  <a:cubicBezTo>
                    <a:pt x="376" y="20"/>
                    <a:pt x="320" y="0"/>
                    <a:pt x="260" y="0"/>
                  </a:cubicBezTo>
                  <a:cubicBezTo>
                    <a:pt x="117" y="0"/>
                    <a:pt x="0" y="116"/>
                    <a:pt x="0" y="2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4400" dirty="0">
                <a:solidFill>
                  <a:srgbClr val="FFFFFF"/>
                </a:solidFill>
                <a:ea typeface="linea-basic-10" charset="0"/>
                <a:cs typeface="linea-basic-10" charset="0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6D4DC19-F30F-3AC5-C9A8-330AFE82B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1933" y="3098592"/>
              <a:ext cx="307975" cy="987425"/>
            </a:xfrm>
            <a:custGeom>
              <a:avLst/>
              <a:gdLst>
                <a:gd name="T0" fmla="*/ 0 w 82"/>
                <a:gd name="T1" fmla="*/ 132 h 263"/>
                <a:gd name="T2" fmla="*/ 44 w 82"/>
                <a:gd name="T3" fmla="*/ 0 h 263"/>
                <a:gd name="T4" fmla="*/ 82 w 82"/>
                <a:gd name="T5" fmla="*/ 132 h 263"/>
                <a:gd name="T6" fmla="*/ 44 w 82"/>
                <a:gd name="T7" fmla="*/ 263 h 263"/>
                <a:gd name="T8" fmla="*/ 0 w 82"/>
                <a:gd name="T9" fmla="*/ 13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263">
                  <a:moveTo>
                    <a:pt x="0" y="132"/>
                  </a:moveTo>
                  <a:cubicBezTo>
                    <a:pt x="0" y="82"/>
                    <a:pt x="17" y="37"/>
                    <a:pt x="44" y="0"/>
                  </a:cubicBezTo>
                  <a:cubicBezTo>
                    <a:pt x="68" y="36"/>
                    <a:pt x="82" y="82"/>
                    <a:pt x="82" y="132"/>
                  </a:cubicBezTo>
                  <a:cubicBezTo>
                    <a:pt x="82" y="182"/>
                    <a:pt x="68" y="228"/>
                    <a:pt x="44" y="263"/>
                  </a:cubicBezTo>
                  <a:cubicBezTo>
                    <a:pt x="17" y="227"/>
                    <a:pt x="0" y="181"/>
                    <a:pt x="0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F6B2E3C-90E0-7373-8EB8-555156079C9F}"/>
              </a:ext>
            </a:extLst>
          </p:cNvPr>
          <p:cNvGrpSpPr/>
          <p:nvPr/>
        </p:nvGrpSpPr>
        <p:grpSpPr>
          <a:xfrm>
            <a:off x="5086755" y="4501788"/>
            <a:ext cx="1958975" cy="1668463"/>
            <a:chOff x="5084945" y="4236830"/>
            <a:chExt cx="1958975" cy="1668463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3DB11FF-A02C-554A-3DC4-7AE991380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4945" y="4303505"/>
              <a:ext cx="1958975" cy="1601788"/>
            </a:xfrm>
            <a:custGeom>
              <a:avLst/>
              <a:gdLst>
                <a:gd name="T0" fmla="*/ 261 w 521"/>
                <a:gd name="T1" fmla="*/ 426 h 426"/>
                <a:gd name="T2" fmla="*/ 521 w 521"/>
                <a:gd name="T3" fmla="*/ 166 h 426"/>
                <a:gd name="T4" fmla="*/ 466 w 521"/>
                <a:gd name="T5" fmla="*/ 7 h 426"/>
                <a:gd name="T6" fmla="*/ 466 w 521"/>
                <a:gd name="T7" fmla="*/ 7 h 426"/>
                <a:gd name="T8" fmla="*/ 461 w 521"/>
                <a:gd name="T9" fmla="*/ 0 h 426"/>
                <a:gd name="T10" fmla="*/ 261 w 521"/>
                <a:gd name="T11" fmla="*/ 87 h 426"/>
                <a:gd name="T12" fmla="*/ 60 w 521"/>
                <a:gd name="T13" fmla="*/ 0 h 426"/>
                <a:gd name="T14" fmla="*/ 55 w 521"/>
                <a:gd name="T15" fmla="*/ 7 h 426"/>
                <a:gd name="T16" fmla="*/ 55 w 521"/>
                <a:gd name="T17" fmla="*/ 7 h 426"/>
                <a:gd name="T18" fmla="*/ 0 w 521"/>
                <a:gd name="T19" fmla="*/ 166 h 426"/>
                <a:gd name="T20" fmla="*/ 261 w 521"/>
                <a:gd name="T21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1" h="426">
                  <a:moveTo>
                    <a:pt x="261" y="426"/>
                  </a:moveTo>
                  <a:cubicBezTo>
                    <a:pt x="404" y="426"/>
                    <a:pt x="521" y="310"/>
                    <a:pt x="521" y="166"/>
                  </a:cubicBezTo>
                  <a:cubicBezTo>
                    <a:pt x="521" y="106"/>
                    <a:pt x="500" y="51"/>
                    <a:pt x="466" y="7"/>
                  </a:cubicBezTo>
                  <a:cubicBezTo>
                    <a:pt x="466" y="7"/>
                    <a:pt x="466" y="7"/>
                    <a:pt x="466" y="7"/>
                  </a:cubicBezTo>
                  <a:cubicBezTo>
                    <a:pt x="465" y="5"/>
                    <a:pt x="463" y="2"/>
                    <a:pt x="461" y="0"/>
                  </a:cubicBezTo>
                  <a:cubicBezTo>
                    <a:pt x="411" y="53"/>
                    <a:pt x="340" y="87"/>
                    <a:pt x="261" y="87"/>
                  </a:cubicBezTo>
                  <a:cubicBezTo>
                    <a:pt x="181" y="87"/>
                    <a:pt x="110" y="53"/>
                    <a:pt x="60" y="0"/>
                  </a:cubicBezTo>
                  <a:cubicBezTo>
                    <a:pt x="58" y="2"/>
                    <a:pt x="56" y="5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21" y="51"/>
                    <a:pt x="0" y="106"/>
                    <a:pt x="0" y="166"/>
                  </a:cubicBezTo>
                  <a:cubicBezTo>
                    <a:pt x="0" y="310"/>
                    <a:pt x="117" y="426"/>
                    <a:pt x="261" y="4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4400" dirty="0">
                <a:solidFill>
                  <a:srgbClr val="FFFFFF"/>
                </a:solidFill>
                <a:ea typeface="linea-basic-10" charset="0"/>
                <a:cs typeface="linea-basic-10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5B2A6E2-D173-F8DD-740A-4BF93A0C42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9133" y="4236830"/>
              <a:ext cx="989013" cy="307975"/>
            </a:xfrm>
            <a:custGeom>
              <a:avLst/>
              <a:gdLst>
                <a:gd name="T0" fmla="*/ 132 w 263"/>
                <a:gd name="T1" fmla="*/ 82 h 82"/>
                <a:gd name="T2" fmla="*/ 0 w 263"/>
                <a:gd name="T3" fmla="*/ 38 h 82"/>
                <a:gd name="T4" fmla="*/ 132 w 263"/>
                <a:gd name="T5" fmla="*/ 0 h 82"/>
                <a:gd name="T6" fmla="*/ 263 w 263"/>
                <a:gd name="T7" fmla="*/ 38 h 82"/>
                <a:gd name="T8" fmla="*/ 132 w 263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82">
                  <a:moveTo>
                    <a:pt x="132" y="82"/>
                  </a:moveTo>
                  <a:cubicBezTo>
                    <a:pt x="82" y="82"/>
                    <a:pt x="37" y="66"/>
                    <a:pt x="0" y="38"/>
                  </a:cubicBezTo>
                  <a:cubicBezTo>
                    <a:pt x="35" y="14"/>
                    <a:pt x="81" y="0"/>
                    <a:pt x="132" y="0"/>
                  </a:cubicBezTo>
                  <a:cubicBezTo>
                    <a:pt x="182" y="0"/>
                    <a:pt x="228" y="14"/>
                    <a:pt x="263" y="38"/>
                  </a:cubicBezTo>
                  <a:cubicBezTo>
                    <a:pt x="226" y="66"/>
                    <a:pt x="181" y="82"/>
                    <a:pt x="132" y="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475D73-10F4-0A51-CEE6-54C20805AE39}"/>
              </a:ext>
            </a:extLst>
          </p:cNvPr>
          <p:cNvGrpSpPr/>
          <p:nvPr/>
        </p:nvGrpSpPr>
        <p:grpSpPr>
          <a:xfrm>
            <a:off x="6710768" y="2882538"/>
            <a:ext cx="1668463" cy="1954213"/>
            <a:chOff x="6708958" y="2617580"/>
            <a:chExt cx="1668463" cy="1954213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7241DEBE-C5FA-C146-8B66-3E1F1FE2F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633" y="2617580"/>
              <a:ext cx="1601788" cy="1954213"/>
            </a:xfrm>
            <a:custGeom>
              <a:avLst/>
              <a:gdLst>
                <a:gd name="T0" fmla="*/ 426 w 426"/>
                <a:gd name="T1" fmla="*/ 260 h 520"/>
                <a:gd name="T2" fmla="*/ 166 w 426"/>
                <a:gd name="T3" fmla="*/ 0 h 520"/>
                <a:gd name="T4" fmla="*/ 7 w 426"/>
                <a:gd name="T5" fmla="*/ 54 h 520"/>
                <a:gd name="T6" fmla="*/ 6 w 426"/>
                <a:gd name="T7" fmla="*/ 54 h 520"/>
                <a:gd name="T8" fmla="*/ 0 w 426"/>
                <a:gd name="T9" fmla="*/ 59 h 520"/>
                <a:gd name="T10" fmla="*/ 86 w 426"/>
                <a:gd name="T11" fmla="*/ 260 h 520"/>
                <a:gd name="T12" fmla="*/ 0 w 426"/>
                <a:gd name="T13" fmla="*/ 461 h 520"/>
                <a:gd name="T14" fmla="*/ 6 w 426"/>
                <a:gd name="T15" fmla="*/ 466 h 520"/>
                <a:gd name="T16" fmla="*/ 6 w 426"/>
                <a:gd name="T17" fmla="*/ 466 h 520"/>
                <a:gd name="T18" fmla="*/ 166 w 426"/>
                <a:gd name="T19" fmla="*/ 520 h 520"/>
                <a:gd name="T20" fmla="*/ 426 w 426"/>
                <a:gd name="T21" fmla="*/ 26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6" h="520">
                  <a:moveTo>
                    <a:pt x="426" y="260"/>
                  </a:moveTo>
                  <a:cubicBezTo>
                    <a:pt x="426" y="116"/>
                    <a:pt x="309" y="0"/>
                    <a:pt x="166" y="0"/>
                  </a:cubicBezTo>
                  <a:cubicBezTo>
                    <a:pt x="106" y="0"/>
                    <a:pt x="51" y="20"/>
                    <a:pt x="7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4" y="56"/>
                    <a:pt x="2" y="57"/>
                    <a:pt x="0" y="59"/>
                  </a:cubicBezTo>
                  <a:cubicBezTo>
                    <a:pt x="53" y="109"/>
                    <a:pt x="86" y="181"/>
                    <a:pt x="86" y="260"/>
                  </a:cubicBezTo>
                  <a:cubicBezTo>
                    <a:pt x="86" y="339"/>
                    <a:pt x="53" y="410"/>
                    <a:pt x="0" y="461"/>
                  </a:cubicBezTo>
                  <a:cubicBezTo>
                    <a:pt x="2" y="462"/>
                    <a:pt x="4" y="464"/>
                    <a:pt x="6" y="466"/>
                  </a:cubicBezTo>
                  <a:cubicBezTo>
                    <a:pt x="6" y="466"/>
                    <a:pt x="6" y="466"/>
                    <a:pt x="6" y="466"/>
                  </a:cubicBezTo>
                  <a:cubicBezTo>
                    <a:pt x="50" y="500"/>
                    <a:pt x="106" y="520"/>
                    <a:pt x="166" y="520"/>
                  </a:cubicBezTo>
                  <a:cubicBezTo>
                    <a:pt x="309" y="520"/>
                    <a:pt x="426" y="404"/>
                    <a:pt x="426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4400" dirty="0">
                <a:solidFill>
                  <a:srgbClr val="FFFFFF"/>
                </a:solidFill>
                <a:ea typeface="linea-basic-10" charset="0"/>
                <a:cs typeface="linea-basic-10" charset="0"/>
              </a:endParaRPr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66AA18C2-F90B-C7C7-4479-528A285AE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8958" y="3098592"/>
              <a:ext cx="307975" cy="987425"/>
            </a:xfrm>
            <a:custGeom>
              <a:avLst/>
              <a:gdLst>
                <a:gd name="T0" fmla="*/ 82 w 82"/>
                <a:gd name="T1" fmla="*/ 132 h 263"/>
                <a:gd name="T2" fmla="*/ 38 w 82"/>
                <a:gd name="T3" fmla="*/ 263 h 263"/>
                <a:gd name="T4" fmla="*/ 0 w 82"/>
                <a:gd name="T5" fmla="*/ 132 h 263"/>
                <a:gd name="T6" fmla="*/ 38 w 82"/>
                <a:gd name="T7" fmla="*/ 0 h 263"/>
                <a:gd name="T8" fmla="*/ 82 w 82"/>
                <a:gd name="T9" fmla="*/ 13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263">
                  <a:moveTo>
                    <a:pt x="82" y="132"/>
                  </a:moveTo>
                  <a:cubicBezTo>
                    <a:pt x="82" y="181"/>
                    <a:pt x="65" y="227"/>
                    <a:pt x="38" y="263"/>
                  </a:cubicBezTo>
                  <a:cubicBezTo>
                    <a:pt x="14" y="228"/>
                    <a:pt x="0" y="182"/>
                    <a:pt x="0" y="132"/>
                  </a:cubicBezTo>
                  <a:cubicBezTo>
                    <a:pt x="0" y="82"/>
                    <a:pt x="14" y="36"/>
                    <a:pt x="38" y="0"/>
                  </a:cubicBezTo>
                  <a:cubicBezTo>
                    <a:pt x="65" y="37"/>
                    <a:pt x="82" y="82"/>
                    <a:pt x="82" y="13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166B79B-D34A-840A-D5DA-C5C7C4AC13FE}"/>
              </a:ext>
            </a:extLst>
          </p:cNvPr>
          <p:cNvGrpSpPr/>
          <p:nvPr/>
        </p:nvGrpSpPr>
        <p:grpSpPr>
          <a:xfrm>
            <a:off x="5657457" y="1811718"/>
            <a:ext cx="815190" cy="815188"/>
            <a:chOff x="8778719" y="853659"/>
            <a:chExt cx="1087631" cy="108763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B629B0D-8E1B-4943-3BDC-5BB1016DEAB3}"/>
                </a:ext>
              </a:extLst>
            </p:cNvPr>
            <p:cNvGrpSpPr/>
            <p:nvPr/>
          </p:nvGrpSpPr>
          <p:grpSpPr>
            <a:xfrm>
              <a:off x="8778719" y="853659"/>
              <a:ext cx="1087631" cy="1087631"/>
              <a:chOff x="912987" y="3985306"/>
              <a:chExt cx="1332461" cy="1332461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D8D6920-1E61-2E65-4886-6FDC98B977C3}"/>
                  </a:ext>
                </a:extLst>
              </p:cNvPr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D1683C0-F9B0-88CD-17EB-F2AE86C5C87B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1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C4632340-61BA-806D-A344-824111CCA85A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5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7E1B1D08-B2CC-B8E5-D439-8D8CE38A8B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7174" y="1236976"/>
              <a:ext cx="379685" cy="336245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>
                <a:solidFill>
                  <a:schemeClr val="tx2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207351A-2E52-CC85-A671-592015158DE7}"/>
              </a:ext>
            </a:extLst>
          </p:cNvPr>
          <p:cNvGrpSpPr/>
          <p:nvPr/>
        </p:nvGrpSpPr>
        <p:grpSpPr>
          <a:xfrm>
            <a:off x="7291392" y="3454916"/>
            <a:ext cx="815190" cy="815188"/>
            <a:chOff x="10844690" y="853659"/>
            <a:chExt cx="1087631" cy="108763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56A4BBF-279F-B2D1-156D-CEE209AE88CE}"/>
                </a:ext>
              </a:extLst>
            </p:cNvPr>
            <p:cNvGrpSpPr/>
            <p:nvPr/>
          </p:nvGrpSpPr>
          <p:grpSpPr>
            <a:xfrm>
              <a:off x="10844690" y="853659"/>
              <a:ext cx="1087631" cy="1087631"/>
              <a:chOff x="912987" y="3985306"/>
              <a:chExt cx="1332461" cy="1332461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EEB0F985-8EAC-E849-01F8-C14AA00D6912}"/>
                  </a:ext>
                </a:extLst>
              </p:cNvPr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2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164FFC50-F135-7821-E124-765725CB8934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2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530ED79A-3A01-CCF9-7522-B8DD144FB4F8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5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67105AD-074A-4C99-1FFD-FCBC31332EDC}"/>
                </a:ext>
              </a:extLst>
            </p:cNvPr>
            <p:cNvGrpSpPr>
              <a:grpSpLocks noChangeAspect="1"/>
            </p:cNvGrpSpPr>
            <p:nvPr/>
          </p:nvGrpSpPr>
          <p:grpSpPr>
            <a:xfrm rot="2700000">
              <a:off x="11254771" y="1189816"/>
              <a:ext cx="256428" cy="446746"/>
              <a:chOff x="4732338" y="4783138"/>
              <a:chExt cx="703263" cy="1225550"/>
            </a:xfrm>
            <a:solidFill>
              <a:schemeClr val="bg1"/>
            </a:solidFill>
          </p:grpSpPr>
          <p:sp>
            <p:nvSpPr>
              <p:cNvPr id="26" name="Freeform 27">
                <a:extLst>
                  <a:ext uri="{FF2B5EF4-FFF2-40B4-BE49-F238E27FC236}">
                    <a16:creationId xmlns:a16="http://schemas.microsoft.com/office/drawing/2014/main" id="{A22B16D4-3D56-C3C5-7383-45D78D99C1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32338" y="4783138"/>
                <a:ext cx="703263" cy="1173163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tx2"/>
                  </a:solidFill>
                  <a:latin typeface="Lato Light"/>
                </a:endParaRPr>
              </a:p>
            </p:txBody>
          </p:sp>
          <p:sp>
            <p:nvSpPr>
              <p:cNvPr id="27" name="Freeform 28">
                <a:extLst>
                  <a:ext uri="{FF2B5EF4-FFF2-40B4-BE49-F238E27FC236}">
                    <a16:creationId xmlns:a16="http://schemas.microsoft.com/office/drawing/2014/main" id="{7FB3B584-2C1D-F266-A294-E761F5634C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60938" y="5127626"/>
                <a:ext cx="244475" cy="241300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tx2"/>
                  </a:solidFill>
                  <a:latin typeface="Lato Light"/>
                </a:endParaRPr>
              </a:p>
            </p:txBody>
          </p:sp>
          <p:sp>
            <p:nvSpPr>
              <p:cNvPr id="28" name="Freeform 29">
                <a:extLst>
                  <a:ext uri="{FF2B5EF4-FFF2-40B4-BE49-F238E27FC236}">
                    <a16:creationId xmlns:a16="http://schemas.microsoft.com/office/drawing/2014/main" id="{C13C1456-8417-2A00-D486-0EC83D36A5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73638" y="5649913"/>
                <a:ext cx="225425" cy="358775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tx2"/>
                  </a:solidFill>
                  <a:latin typeface="Lato Light"/>
                </a:endParaRP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3A0C54F-B3E6-53A8-1B74-11F4EF53587B}"/>
              </a:ext>
            </a:extLst>
          </p:cNvPr>
          <p:cNvGrpSpPr/>
          <p:nvPr/>
        </p:nvGrpSpPr>
        <p:grpSpPr>
          <a:xfrm>
            <a:off x="3994154" y="3449668"/>
            <a:ext cx="815190" cy="815188"/>
            <a:chOff x="2580800" y="853659"/>
            <a:chExt cx="1087631" cy="108763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603FBF-DF05-2A9E-C849-574202E9B3CD}"/>
                </a:ext>
              </a:extLst>
            </p:cNvPr>
            <p:cNvGrpSpPr/>
            <p:nvPr/>
          </p:nvGrpSpPr>
          <p:grpSpPr>
            <a:xfrm>
              <a:off x="2580800" y="853659"/>
              <a:ext cx="1087631" cy="1087631"/>
              <a:chOff x="912987" y="3985306"/>
              <a:chExt cx="1332461" cy="133246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3140E7E1-33E1-D5AF-5870-40EE08814E0E}"/>
                  </a:ext>
                </a:extLst>
              </p:cNvPr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4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4D358C8-5052-E4CC-244E-9322E4DB00F0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4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3571EF88-E843-231D-FA6F-6E23190CFACF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5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34" name="Freeform 38">
              <a:extLst>
                <a:ext uri="{FF2B5EF4-FFF2-40B4-BE49-F238E27FC236}">
                  <a16:creationId xmlns:a16="http://schemas.microsoft.com/office/drawing/2014/main" id="{B34AFE7B-2BEF-5F04-AA55-ABCFA5BB09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0875" y="1467846"/>
              <a:ext cx="36024" cy="37274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  <a:latin typeface="Lato Light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07356D5-2665-9D38-FF81-CAC69FE4D55C}"/>
              </a:ext>
            </a:extLst>
          </p:cNvPr>
          <p:cNvGrpSpPr/>
          <p:nvPr/>
        </p:nvGrpSpPr>
        <p:grpSpPr>
          <a:xfrm>
            <a:off x="5657457" y="5108693"/>
            <a:ext cx="815190" cy="815188"/>
            <a:chOff x="4646773" y="853659"/>
            <a:chExt cx="1087631" cy="108763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FDED1C6-B0B7-FB44-128F-0ADCB0D11422}"/>
                </a:ext>
              </a:extLst>
            </p:cNvPr>
            <p:cNvGrpSpPr/>
            <p:nvPr/>
          </p:nvGrpSpPr>
          <p:grpSpPr>
            <a:xfrm>
              <a:off x="4646773" y="853659"/>
              <a:ext cx="1087631" cy="1087631"/>
              <a:chOff x="912987" y="3985306"/>
              <a:chExt cx="1332461" cy="1332461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F3803576-A10D-9A81-B989-A6740AA1C182}"/>
                  </a:ext>
                </a:extLst>
              </p:cNvPr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3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7AEBD14F-89EF-9276-13E0-3EF0DE1D3562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3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E6765782-3532-C9B4-821A-9FA354B95857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5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FF91F3D-BE74-AD90-A282-7D11C8BA9F0E}"/>
                </a:ext>
              </a:extLst>
            </p:cNvPr>
            <p:cNvGrpSpPr/>
            <p:nvPr/>
          </p:nvGrpSpPr>
          <p:grpSpPr>
            <a:xfrm>
              <a:off x="5014006" y="1248788"/>
              <a:ext cx="360226" cy="312620"/>
              <a:chOff x="8783638" y="1235076"/>
              <a:chExt cx="360363" cy="312738"/>
            </a:xfrm>
            <a:solidFill>
              <a:schemeClr val="bg1"/>
            </a:solidFill>
          </p:grpSpPr>
          <p:sp>
            <p:nvSpPr>
              <p:cNvPr id="41" name="Freeform 51">
                <a:extLst>
                  <a:ext uri="{FF2B5EF4-FFF2-40B4-BE49-F238E27FC236}">
                    <a16:creationId xmlns:a16="http://schemas.microsoft.com/office/drawing/2014/main" id="{7C616AE6-4DF3-E744-20C5-7E882C2EB2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42375" y="1290638"/>
                <a:ext cx="128588" cy="84138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0" y="27"/>
                  </a:cxn>
                  <a:cxn ang="0">
                    <a:pos x="1" y="29"/>
                  </a:cxn>
                  <a:cxn ang="0">
                    <a:pos x="3" y="27"/>
                  </a:cxn>
                  <a:cxn ang="0">
                    <a:pos x="42" y="4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</a:cxnLst>
                <a:rect l="0" t="0" r="r" b="b"/>
                <a:pathLst>
                  <a:path w="44" h="29">
                    <a:moveTo>
                      <a:pt x="42" y="0"/>
                    </a:moveTo>
                    <a:cubicBezTo>
                      <a:pt x="19" y="0"/>
                      <a:pt x="0" y="12"/>
                      <a:pt x="0" y="27"/>
                    </a:cubicBezTo>
                    <a:cubicBezTo>
                      <a:pt x="0" y="28"/>
                      <a:pt x="0" y="29"/>
                      <a:pt x="1" y="29"/>
                    </a:cubicBezTo>
                    <a:cubicBezTo>
                      <a:pt x="3" y="29"/>
                      <a:pt x="3" y="28"/>
                      <a:pt x="3" y="27"/>
                    </a:cubicBezTo>
                    <a:cubicBezTo>
                      <a:pt x="3" y="15"/>
                      <a:pt x="21" y="4"/>
                      <a:pt x="42" y="4"/>
                    </a:cubicBezTo>
                    <a:cubicBezTo>
                      <a:pt x="43" y="4"/>
                      <a:pt x="44" y="3"/>
                      <a:pt x="44" y="2"/>
                    </a:cubicBezTo>
                    <a:cubicBezTo>
                      <a:pt x="44" y="1"/>
                      <a:pt x="43" y="0"/>
                      <a:pt x="42" y="0"/>
                    </a:cubicBezTo>
                    <a:close/>
                    <a:moveTo>
                      <a:pt x="42" y="0"/>
                    </a:moveTo>
                    <a:cubicBezTo>
                      <a:pt x="42" y="0"/>
                      <a:pt x="42" y="0"/>
                      <a:pt x="42" y="0"/>
                    </a:cubicBez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52">
                <a:extLst>
                  <a:ext uri="{FF2B5EF4-FFF2-40B4-BE49-F238E27FC236}">
                    <a16:creationId xmlns:a16="http://schemas.microsoft.com/office/drawing/2014/main" id="{C94FCED5-D11E-6566-4278-1A603E9120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83638" y="1235076"/>
                <a:ext cx="360363" cy="312738"/>
              </a:xfrm>
              <a:custGeom>
                <a:avLst/>
                <a:gdLst/>
                <a:ahLst/>
                <a:cxnLst>
                  <a:cxn ang="0">
                    <a:pos x="62" y="0"/>
                  </a:cxn>
                  <a:cxn ang="0">
                    <a:pos x="0" y="46"/>
                  </a:cxn>
                  <a:cxn ang="0">
                    <a:pos x="27" y="84"/>
                  </a:cxn>
                  <a:cxn ang="0">
                    <a:pos x="27" y="84"/>
                  </a:cxn>
                  <a:cxn ang="0">
                    <a:pos x="20" y="102"/>
                  </a:cxn>
                  <a:cxn ang="0">
                    <a:pos x="20" y="104"/>
                  </a:cxn>
                  <a:cxn ang="0">
                    <a:pos x="23" y="107"/>
                  </a:cxn>
                  <a:cxn ang="0">
                    <a:pos x="24" y="107"/>
                  </a:cxn>
                  <a:cxn ang="0">
                    <a:pos x="50" y="91"/>
                  </a:cxn>
                  <a:cxn ang="0">
                    <a:pos x="62" y="92"/>
                  </a:cxn>
                  <a:cxn ang="0">
                    <a:pos x="123" y="46"/>
                  </a:cxn>
                  <a:cxn ang="0">
                    <a:pos x="62" y="0"/>
                  </a:cxn>
                  <a:cxn ang="0">
                    <a:pos x="62" y="84"/>
                  </a:cxn>
                  <a:cxn ang="0">
                    <a:pos x="51" y="83"/>
                  </a:cxn>
                  <a:cxn ang="0">
                    <a:pos x="50" y="83"/>
                  </a:cxn>
                  <a:cxn ang="0">
                    <a:pos x="44" y="86"/>
                  </a:cxn>
                  <a:cxn ang="0">
                    <a:pos x="32" y="96"/>
                  </a:cxn>
                  <a:cxn ang="0">
                    <a:pos x="35" y="85"/>
                  </a:cxn>
                  <a:cxn ang="0">
                    <a:pos x="35" y="84"/>
                  </a:cxn>
                  <a:cxn ang="0">
                    <a:pos x="31" y="77"/>
                  </a:cxn>
                  <a:cxn ang="0">
                    <a:pos x="8" y="46"/>
                  </a:cxn>
                  <a:cxn ang="0">
                    <a:pos x="62" y="7"/>
                  </a:cxn>
                  <a:cxn ang="0">
                    <a:pos x="115" y="46"/>
                  </a:cxn>
                  <a:cxn ang="0">
                    <a:pos x="62" y="84"/>
                  </a:cxn>
                  <a:cxn ang="0">
                    <a:pos x="62" y="84"/>
                  </a:cxn>
                  <a:cxn ang="0">
                    <a:pos x="62" y="84"/>
                  </a:cxn>
                </a:cxnLst>
                <a:rect l="0" t="0" r="r" b="b"/>
                <a:pathLst>
                  <a:path w="123" h="107">
                    <a:moveTo>
                      <a:pt x="62" y="0"/>
                    </a:moveTo>
                    <a:cubicBezTo>
                      <a:pt x="28" y="0"/>
                      <a:pt x="0" y="20"/>
                      <a:pt x="0" y="46"/>
                    </a:cubicBezTo>
                    <a:cubicBezTo>
                      <a:pt x="0" y="62"/>
                      <a:pt x="11" y="76"/>
                      <a:pt x="27" y="84"/>
                    </a:cubicBezTo>
                    <a:cubicBezTo>
                      <a:pt x="27" y="84"/>
                      <a:pt x="27" y="84"/>
                      <a:pt x="27" y="84"/>
                    </a:cubicBezTo>
                    <a:cubicBezTo>
                      <a:pt x="27" y="91"/>
                      <a:pt x="22" y="98"/>
                      <a:pt x="20" y="102"/>
                    </a:cubicBezTo>
                    <a:cubicBezTo>
                      <a:pt x="20" y="103"/>
                      <a:pt x="20" y="103"/>
                      <a:pt x="20" y="104"/>
                    </a:cubicBezTo>
                    <a:cubicBezTo>
                      <a:pt x="20" y="106"/>
                      <a:pt x="21" y="107"/>
                      <a:pt x="23" y="107"/>
                    </a:cubicBezTo>
                    <a:cubicBezTo>
                      <a:pt x="23" y="107"/>
                      <a:pt x="24" y="107"/>
                      <a:pt x="24" y="107"/>
                    </a:cubicBezTo>
                    <a:cubicBezTo>
                      <a:pt x="36" y="105"/>
                      <a:pt x="47" y="94"/>
                      <a:pt x="50" y="91"/>
                    </a:cubicBezTo>
                    <a:cubicBezTo>
                      <a:pt x="54" y="92"/>
                      <a:pt x="58" y="92"/>
                      <a:pt x="62" y="92"/>
                    </a:cubicBezTo>
                    <a:cubicBezTo>
                      <a:pt x="96" y="92"/>
                      <a:pt x="123" y="71"/>
                      <a:pt x="123" y="46"/>
                    </a:cubicBezTo>
                    <a:cubicBezTo>
                      <a:pt x="123" y="20"/>
                      <a:pt x="96" y="0"/>
                      <a:pt x="62" y="0"/>
                    </a:cubicBezTo>
                    <a:close/>
                    <a:moveTo>
                      <a:pt x="62" y="84"/>
                    </a:moveTo>
                    <a:cubicBezTo>
                      <a:pt x="58" y="84"/>
                      <a:pt x="55" y="84"/>
                      <a:pt x="51" y="83"/>
                    </a:cubicBezTo>
                    <a:cubicBezTo>
                      <a:pt x="51" y="83"/>
                      <a:pt x="50" y="83"/>
                      <a:pt x="50" y="83"/>
                    </a:cubicBezTo>
                    <a:cubicBezTo>
                      <a:pt x="48" y="83"/>
                      <a:pt x="45" y="84"/>
                      <a:pt x="44" y="86"/>
                    </a:cubicBezTo>
                    <a:cubicBezTo>
                      <a:pt x="42" y="88"/>
                      <a:pt x="38" y="93"/>
                      <a:pt x="32" y="96"/>
                    </a:cubicBezTo>
                    <a:cubicBezTo>
                      <a:pt x="34" y="92"/>
                      <a:pt x="35" y="89"/>
                      <a:pt x="35" y="85"/>
                    </a:cubicBezTo>
                    <a:cubicBezTo>
                      <a:pt x="35" y="84"/>
                      <a:pt x="35" y="84"/>
                      <a:pt x="35" y="84"/>
                    </a:cubicBezTo>
                    <a:cubicBezTo>
                      <a:pt x="35" y="81"/>
                      <a:pt x="33" y="78"/>
                      <a:pt x="31" y="77"/>
                    </a:cubicBezTo>
                    <a:cubicBezTo>
                      <a:pt x="17" y="70"/>
                      <a:pt x="8" y="58"/>
                      <a:pt x="8" y="46"/>
                    </a:cubicBezTo>
                    <a:cubicBezTo>
                      <a:pt x="8" y="25"/>
                      <a:pt x="32" y="7"/>
                      <a:pt x="62" y="7"/>
                    </a:cubicBezTo>
                    <a:cubicBezTo>
                      <a:pt x="91" y="7"/>
                      <a:pt x="115" y="25"/>
                      <a:pt x="115" y="46"/>
                    </a:cubicBezTo>
                    <a:cubicBezTo>
                      <a:pt x="115" y="67"/>
                      <a:pt x="91" y="84"/>
                      <a:pt x="62" y="84"/>
                    </a:cubicBezTo>
                    <a:close/>
                    <a:moveTo>
                      <a:pt x="62" y="84"/>
                    </a:moveTo>
                    <a:cubicBezTo>
                      <a:pt x="62" y="84"/>
                      <a:pt x="62" y="84"/>
                      <a:pt x="62" y="84"/>
                    </a:cubicBez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46" name="Freeform 53">
            <a:extLst>
              <a:ext uri="{FF2B5EF4-FFF2-40B4-BE49-F238E27FC236}">
                <a16:creationId xmlns:a16="http://schemas.microsoft.com/office/drawing/2014/main" id="{DE81EB50-3981-B794-7C43-7B7A23B3A9D6}"/>
              </a:ext>
            </a:extLst>
          </p:cNvPr>
          <p:cNvSpPr>
            <a:spLocks noEditPoints="1"/>
          </p:cNvSpPr>
          <p:nvPr/>
        </p:nvSpPr>
        <p:spPr bwMode="auto">
          <a:xfrm>
            <a:off x="5681938" y="3460785"/>
            <a:ext cx="814954" cy="721716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>
              <a:solidFill>
                <a:schemeClr val="tx2"/>
              </a:solidFill>
            </a:endParaRPr>
          </a:p>
        </p:txBody>
      </p:sp>
      <p:sp>
        <p:nvSpPr>
          <p:cNvPr id="47" name="Inhaltsplatzhalter 4">
            <a:extLst>
              <a:ext uri="{FF2B5EF4-FFF2-40B4-BE49-F238E27FC236}">
                <a16:creationId xmlns:a16="http://schemas.microsoft.com/office/drawing/2014/main" id="{C0A652DC-C9F6-A664-CE4F-B150C98628B6}"/>
              </a:ext>
            </a:extLst>
          </p:cNvPr>
          <p:cNvSpPr txBox="1">
            <a:spLocks/>
          </p:cNvSpPr>
          <p:nvPr/>
        </p:nvSpPr>
        <p:spPr>
          <a:xfrm flipH="1">
            <a:off x="1104447" y="1982299"/>
            <a:ext cx="2458163" cy="75405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rgbClr val="EF224B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rgbClr val="EF224B"/>
                </a:solidFill>
                <a:latin typeface="+mj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48" name="Inhaltsplatzhalter 4">
            <a:extLst>
              <a:ext uri="{FF2B5EF4-FFF2-40B4-BE49-F238E27FC236}">
                <a16:creationId xmlns:a16="http://schemas.microsoft.com/office/drawing/2014/main" id="{97F2E4C3-5D87-1852-58EB-30A78A88186F}"/>
              </a:ext>
            </a:extLst>
          </p:cNvPr>
          <p:cNvSpPr txBox="1">
            <a:spLocks/>
          </p:cNvSpPr>
          <p:nvPr/>
        </p:nvSpPr>
        <p:spPr>
          <a:xfrm>
            <a:off x="8616181" y="1982299"/>
            <a:ext cx="2458163" cy="75405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49" name="Inhaltsplatzhalter 4">
            <a:extLst>
              <a:ext uri="{FF2B5EF4-FFF2-40B4-BE49-F238E27FC236}">
                <a16:creationId xmlns:a16="http://schemas.microsoft.com/office/drawing/2014/main" id="{F70AD599-7F33-F64F-A379-0D18BEA08DF1}"/>
              </a:ext>
            </a:extLst>
          </p:cNvPr>
          <p:cNvSpPr txBox="1">
            <a:spLocks/>
          </p:cNvSpPr>
          <p:nvPr/>
        </p:nvSpPr>
        <p:spPr>
          <a:xfrm flipH="1">
            <a:off x="8602971" y="4786540"/>
            <a:ext cx="2484583" cy="75405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50" name="Inhaltsplatzhalter 4">
            <a:extLst>
              <a:ext uri="{FF2B5EF4-FFF2-40B4-BE49-F238E27FC236}">
                <a16:creationId xmlns:a16="http://schemas.microsoft.com/office/drawing/2014/main" id="{AAEA2B29-B523-EA97-8AEE-6979274A6C27}"/>
              </a:ext>
            </a:extLst>
          </p:cNvPr>
          <p:cNvSpPr txBox="1">
            <a:spLocks/>
          </p:cNvSpPr>
          <p:nvPr/>
        </p:nvSpPr>
        <p:spPr>
          <a:xfrm flipH="1">
            <a:off x="1112546" y="4786540"/>
            <a:ext cx="2441964" cy="75405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3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3"/>
                </a:solidFill>
                <a:latin typeface="+mj-lt"/>
              </a:rPr>
            </a:b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51" name="Star: 5 Points 50">
            <a:extLst>
              <a:ext uri="{FF2B5EF4-FFF2-40B4-BE49-F238E27FC236}">
                <a16:creationId xmlns:a16="http://schemas.microsoft.com/office/drawing/2014/main" id="{6452FEE8-A465-53FD-F411-32D129B79364}"/>
              </a:ext>
            </a:extLst>
          </p:cNvPr>
          <p:cNvSpPr/>
          <p:nvPr/>
        </p:nvSpPr>
        <p:spPr>
          <a:xfrm>
            <a:off x="5902688" y="2056948"/>
            <a:ext cx="324728" cy="324728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26430B44-8714-B915-0838-206EDE72E808}"/>
              </a:ext>
            </a:extLst>
          </p:cNvPr>
          <p:cNvSpPr/>
          <p:nvPr/>
        </p:nvSpPr>
        <p:spPr>
          <a:xfrm>
            <a:off x="5902688" y="5347147"/>
            <a:ext cx="324728" cy="324728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tar: 5 Points 52">
            <a:extLst>
              <a:ext uri="{FF2B5EF4-FFF2-40B4-BE49-F238E27FC236}">
                <a16:creationId xmlns:a16="http://schemas.microsoft.com/office/drawing/2014/main" id="{D0DE16E1-ED82-8826-F15C-242A8C04EE9A}"/>
              </a:ext>
            </a:extLst>
          </p:cNvPr>
          <p:cNvSpPr/>
          <p:nvPr/>
        </p:nvSpPr>
        <p:spPr>
          <a:xfrm>
            <a:off x="7536623" y="3700146"/>
            <a:ext cx="324728" cy="324728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tar: 5 Points 53">
            <a:extLst>
              <a:ext uri="{FF2B5EF4-FFF2-40B4-BE49-F238E27FC236}">
                <a16:creationId xmlns:a16="http://schemas.microsoft.com/office/drawing/2014/main" id="{A1C4AD2C-269F-5C91-8B70-4065558A6002}"/>
              </a:ext>
            </a:extLst>
          </p:cNvPr>
          <p:cNvSpPr/>
          <p:nvPr/>
        </p:nvSpPr>
        <p:spPr>
          <a:xfrm>
            <a:off x="4221591" y="3700146"/>
            <a:ext cx="324728" cy="324728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3487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8589</TotalTime>
  <Words>110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Courier New</vt:lpstr>
      <vt:lpstr>Crimson Pro</vt:lpstr>
      <vt:lpstr>Lato Light</vt:lpstr>
      <vt:lpstr>linea-basic-10</vt:lpstr>
      <vt:lpstr>Montserrat Light</vt:lpstr>
      <vt:lpstr>Montserrat SemiBold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486</cp:revision>
  <dcterms:created xsi:type="dcterms:W3CDTF">2021-03-31T02:49:57Z</dcterms:created>
  <dcterms:modified xsi:type="dcterms:W3CDTF">2025-10-15T08:32:33Z</dcterms:modified>
  <cp:category/>
</cp:coreProperties>
</file>