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nonymous Pro Bold" panose="020B0604020202020204" charset="0"/>
      <p:regular r:id="rId13"/>
    </p:embeddedFont>
    <p:embeddedFont>
      <p:font typeface="Garet Light" panose="020B0604020202020204" charset="0"/>
      <p:regular r:id="rId14"/>
    </p:embeddedFont>
    <p:embeddedFont>
      <p:font typeface="Anonymous Pro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plantillaspowerpoint.org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extBox 11"/>
          <p:cNvSpPr txBox="1"/>
          <p:nvPr userDrawn="1"/>
        </p:nvSpPr>
        <p:spPr>
          <a:xfrm rot="16200000">
            <a:off x="-3750500" y="3888957"/>
            <a:ext cx="698837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bs-Latn-BA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 PowerPoint templates</a:t>
            </a:r>
            <a:r>
              <a:rPr lang="bs-Latn-BA" sz="180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s-PE" sz="1800" b="1" baseline="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plantillaspowerpoint.org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83708" y="8252979"/>
            <a:ext cx="1854787" cy="5126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2.gif"/><Relationship Id="rId2" Type="http://schemas.openxmlformats.org/officeDocument/2006/relationships/image" Target="../media/image2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8.svg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5.png"/><Relationship Id="rId7" Type="http://schemas.openxmlformats.org/officeDocument/2006/relationships/image" Target="../media/image81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7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34.svg"/><Relationship Id="rId17" Type="http://schemas.openxmlformats.org/officeDocument/2006/relationships/image" Target="../media/image39.svg"/><Relationship Id="rId2" Type="http://schemas.openxmlformats.org/officeDocument/2006/relationships/image" Target="../media/image2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7.svg"/><Relationship Id="rId15" Type="http://schemas.openxmlformats.org/officeDocument/2006/relationships/image" Target="../media/image28.gif"/><Relationship Id="rId10" Type="http://schemas.openxmlformats.org/officeDocument/2006/relationships/image" Target="../media/image32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49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13" Type="http://schemas.openxmlformats.org/officeDocument/2006/relationships/image" Target="../media/image46.png"/><Relationship Id="rId3" Type="http://schemas.openxmlformats.org/officeDocument/2006/relationships/image" Target="../media/image40.png"/><Relationship Id="rId7" Type="http://schemas.openxmlformats.org/officeDocument/2006/relationships/image" Target="../media/image56.svg"/><Relationship Id="rId12" Type="http://schemas.openxmlformats.org/officeDocument/2006/relationships/image" Target="../media/image61.svg"/><Relationship Id="rId2" Type="http://schemas.openxmlformats.org/officeDocument/2006/relationships/image" Target="../media/image2.jpe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54.svg"/><Relationship Id="rId15" Type="http://schemas.openxmlformats.org/officeDocument/2006/relationships/image" Target="../media/image47.png"/><Relationship Id="rId10" Type="http://schemas.openxmlformats.org/officeDocument/2006/relationships/image" Target="../media/image59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Relationship Id="rId14" Type="http://schemas.openxmlformats.org/officeDocument/2006/relationships/image" Target="../media/image6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4.sv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image" Target="../media/image2.jpeg"/><Relationship Id="rId16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38.gif"/><Relationship Id="rId5" Type="http://schemas.openxmlformats.org/officeDocument/2006/relationships/image" Target="../media/image67.svg"/><Relationship Id="rId15" Type="http://schemas.openxmlformats.org/officeDocument/2006/relationships/image" Target="../media/image54.png"/><Relationship Id="rId10" Type="http://schemas.openxmlformats.org/officeDocument/2006/relationships/image" Target="../media/image52.gif"/><Relationship Id="rId4" Type="http://schemas.openxmlformats.org/officeDocument/2006/relationships/image" Target="../media/image48.png"/><Relationship Id="rId9" Type="http://schemas.openxmlformats.org/officeDocument/2006/relationships/image" Target="../media/image51.gif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559762" y="-1178460"/>
            <a:ext cx="9067854" cy="9067000"/>
          </a:xfrm>
          <a:custGeom>
            <a:avLst/>
            <a:gdLst/>
            <a:ahLst/>
            <a:cxnLst/>
            <a:rect l="l" t="t" r="r" b="b"/>
            <a:pathLst>
              <a:path w="9067854" h="9067000">
                <a:moveTo>
                  <a:pt x="0" y="0"/>
                </a:moveTo>
                <a:lnTo>
                  <a:pt x="9067854" y="0"/>
                </a:lnTo>
                <a:lnTo>
                  <a:pt x="9067854" y="9067000"/>
                </a:lnTo>
                <a:lnTo>
                  <a:pt x="0" y="906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55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51056" y="4192361"/>
            <a:ext cx="5514071" cy="6094639"/>
          </a:xfrm>
          <a:custGeom>
            <a:avLst/>
            <a:gdLst/>
            <a:ahLst/>
            <a:cxnLst/>
            <a:rect l="l" t="t" r="r" b="b"/>
            <a:pathLst>
              <a:path w="5514071" h="6094639">
                <a:moveTo>
                  <a:pt x="0" y="0"/>
                </a:moveTo>
                <a:lnTo>
                  <a:pt x="5514071" y="0"/>
                </a:lnTo>
                <a:lnTo>
                  <a:pt x="5514071" y="6094639"/>
                </a:lnTo>
                <a:lnTo>
                  <a:pt x="0" y="60946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b="-4946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38242" y="7261826"/>
            <a:ext cx="18097542" cy="10957239"/>
          </a:xfrm>
          <a:custGeom>
            <a:avLst/>
            <a:gdLst/>
            <a:ahLst/>
            <a:cxnLst/>
            <a:rect l="l" t="t" r="r" b="b"/>
            <a:pathLst>
              <a:path w="18097542" h="10957239">
                <a:moveTo>
                  <a:pt x="0" y="0"/>
                </a:moveTo>
                <a:lnTo>
                  <a:pt x="18097542" y="0"/>
                </a:lnTo>
                <a:lnTo>
                  <a:pt x="18097542" y="10957239"/>
                </a:lnTo>
                <a:lnTo>
                  <a:pt x="0" y="109572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956307" y="5480192"/>
            <a:ext cx="5603452" cy="4118537"/>
          </a:xfrm>
          <a:custGeom>
            <a:avLst/>
            <a:gdLst/>
            <a:ahLst/>
            <a:cxnLst/>
            <a:rect l="l" t="t" r="r" b="b"/>
            <a:pathLst>
              <a:path w="5603452" h="4118537">
                <a:moveTo>
                  <a:pt x="0" y="0"/>
                </a:moveTo>
                <a:lnTo>
                  <a:pt x="5603452" y="0"/>
                </a:lnTo>
                <a:lnTo>
                  <a:pt x="5603452" y="4118538"/>
                </a:lnTo>
                <a:lnTo>
                  <a:pt x="0" y="41185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6403105" y="8909649"/>
            <a:ext cx="1807424" cy="1378160"/>
          </a:xfrm>
          <a:custGeom>
            <a:avLst/>
            <a:gdLst/>
            <a:ahLst/>
            <a:cxnLst/>
            <a:rect l="l" t="t" r="r" b="b"/>
            <a:pathLst>
              <a:path w="1807424" h="1378160">
                <a:moveTo>
                  <a:pt x="0" y="0"/>
                </a:moveTo>
                <a:lnTo>
                  <a:pt x="1807424" y="0"/>
                </a:lnTo>
                <a:lnTo>
                  <a:pt x="1807424" y="1378161"/>
                </a:lnTo>
                <a:lnTo>
                  <a:pt x="0" y="1378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648589" y="8621734"/>
            <a:ext cx="945301" cy="1273133"/>
          </a:xfrm>
          <a:custGeom>
            <a:avLst/>
            <a:gdLst/>
            <a:ahLst/>
            <a:cxnLst/>
            <a:rect l="l" t="t" r="r" b="b"/>
            <a:pathLst>
              <a:path w="945301" h="1273133">
                <a:moveTo>
                  <a:pt x="0" y="0"/>
                </a:moveTo>
                <a:lnTo>
                  <a:pt x="945301" y="0"/>
                </a:lnTo>
                <a:lnTo>
                  <a:pt x="945301" y="1273132"/>
                </a:lnTo>
                <a:lnTo>
                  <a:pt x="0" y="12731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495098" y="6524703"/>
            <a:ext cx="5622258" cy="4769892"/>
            <a:chOff x="0" y="0"/>
            <a:chExt cx="7496344" cy="6359856"/>
          </a:xfrm>
        </p:grpSpPr>
        <p:sp>
          <p:nvSpPr>
            <p:cNvPr id="10" name="Freeform 10"/>
            <p:cNvSpPr/>
            <p:nvPr/>
          </p:nvSpPr>
          <p:spPr>
            <a:xfrm rot="-2786587">
              <a:off x="2184188" y="797879"/>
              <a:ext cx="4246002" cy="4764098"/>
            </a:xfrm>
            <a:custGeom>
              <a:avLst/>
              <a:gdLst/>
              <a:ahLst/>
              <a:cxnLst/>
              <a:rect l="l" t="t" r="r" b="b"/>
              <a:pathLst>
                <a:path w="4246002" h="4764098">
                  <a:moveTo>
                    <a:pt x="0" y="0"/>
                  </a:moveTo>
                  <a:lnTo>
                    <a:pt x="4246003" y="0"/>
                  </a:lnTo>
                  <a:lnTo>
                    <a:pt x="4246003" y="4764098"/>
                  </a:lnTo>
                  <a:lnTo>
                    <a:pt x="0" y="4764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552490"/>
              <a:ext cx="3094686" cy="4004888"/>
            </a:xfrm>
            <a:custGeom>
              <a:avLst/>
              <a:gdLst/>
              <a:ahLst/>
              <a:cxnLst/>
              <a:rect l="l" t="t" r="r" b="b"/>
              <a:pathLst>
                <a:path w="3094686" h="4004888">
                  <a:moveTo>
                    <a:pt x="0" y="0"/>
                  </a:moveTo>
                  <a:lnTo>
                    <a:pt x="3094686" y="0"/>
                  </a:lnTo>
                  <a:lnTo>
                    <a:pt x="3094686" y="4004887"/>
                  </a:lnTo>
                  <a:lnTo>
                    <a:pt x="0" y="4004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0393477" y="6785359"/>
            <a:ext cx="2442377" cy="3109508"/>
          </a:xfrm>
          <a:custGeom>
            <a:avLst/>
            <a:gdLst/>
            <a:ahLst/>
            <a:cxnLst/>
            <a:rect l="l" t="t" r="r" b="b"/>
            <a:pathLst>
              <a:path w="2442377" h="3109508">
                <a:moveTo>
                  <a:pt x="0" y="0"/>
                </a:moveTo>
                <a:lnTo>
                  <a:pt x="2442377" y="0"/>
                </a:lnTo>
                <a:lnTo>
                  <a:pt x="2442377" y="3109507"/>
                </a:lnTo>
                <a:lnTo>
                  <a:pt x="0" y="31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rot="10584532">
            <a:off x="8518258" y="8765623"/>
            <a:ext cx="1251485" cy="794693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>
            <a:off x="12893004" y="6302312"/>
            <a:ext cx="3582225" cy="3334726"/>
          </a:xfrm>
          <a:custGeom>
            <a:avLst/>
            <a:gdLst/>
            <a:ahLst/>
            <a:cxnLst/>
            <a:rect l="l" t="t" r="r" b="b"/>
            <a:pathLst>
              <a:path w="3582225" h="3334726">
                <a:moveTo>
                  <a:pt x="0" y="0"/>
                </a:moveTo>
                <a:lnTo>
                  <a:pt x="3582225" y="0"/>
                </a:lnTo>
                <a:lnTo>
                  <a:pt x="3582225" y="3334726"/>
                </a:lnTo>
                <a:lnTo>
                  <a:pt x="0" y="33347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7381800" y="3748024"/>
            <a:ext cx="9398463" cy="66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5"/>
              </a:lnSpc>
            </a:pPr>
            <a:r>
              <a:rPr lang="en-US" sz="3796">
                <a:solidFill>
                  <a:srgbClr val="FFFFFF"/>
                </a:solidFill>
                <a:latin typeface="Anonymous Pro"/>
              </a:rPr>
              <a:t>Presented by: Alfredo Torres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758033" y="1501725"/>
            <a:ext cx="10645997" cy="2251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4"/>
              </a:lnSpc>
            </a:pPr>
            <a:r>
              <a:rPr lang="en-US" sz="8674">
                <a:solidFill>
                  <a:srgbClr val="FFFFFF"/>
                </a:solidFill>
                <a:latin typeface="Garet Light"/>
              </a:rPr>
              <a:t>AN ANIME 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526520" y="6040036"/>
            <a:ext cx="5890344" cy="8503121"/>
          </a:xfrm>
          <a:custGeom>
            <a:avLst/>
            <a:gdLst/>
            <a:ahLst/>
            <a:cxnLst/>
            <a:rect l="l" t="t" r="r" b="b"/>
            <a:pathLst>
              <a:path w="5890344" h="8503121">
                <a:moveTo>
                  <a:pt x="5890345" y="0"/>
                </a:moveTo>
                <a:lnTo>
                  <a:pt x="0" y="0"/>
                </a:lnTo>
                <a:lnTo>
                  <a:pt x="0" y="8503121"/>
                </a:lnTo>
                <a:lnTo>
                  <a:pt x="5890345" y="8503121"/>
                </a:lnTo>
                <a:lnTo>
                  <a:pt x="589034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08840" y="3281632"/>
            <a:ext cx="5181533" cy="7061715"/>
          </a:xfrm>
          <a:custGeom>
            <a:avLst/>
            <a:gdLst/>
            <a:ahLst/>
            <a:cxnLst/>
            <a:rect l="l" t="t" r="r" b="b"/>
            <a:pathLst>
              <a:path w="5181533" h="7061715">
                <a:moveTo>
                  <a:pt x="5181533" y="0"/>
                </a:moveTo>
                <a:lnTo>
                  <a:pt x="0" y="0"/>
                </a:lnTo>
                <a:lnTo>
                  <a:pt x="0" y="7061714"/>
                </a:lnTo>
                <a:lnTo>
                  <a:pt x="5181533" y="7061714"/>
                </a:lnTo>
                <a:lnTo>
                  <a:pt x="51815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86006" y="4184312"/>
            <a:ext cx="846406" cy="827297"/>
          </a:xfrm>
          <a:custGeom>
            <a:avLst/>
            <a:gdLst/>
            <a:ahLst/>
            <a:cxnLst/>
            <a:rect l="l" t="t" r="r" b="b"/>
            <a:pathLst>
              <a:path w="846406" h="827297">
                <a:moveTo>
                  <a:pt x="0" y="0"/>
                </a:moveTo>
                <a:lnTo>
                  <a:pt x="846406" y="0"/>
                </a:lnTo>
                <a:lnTo>
                  <a:pt x="846406" y="827297"/>
                </a:lnTo>
                <a:lnTo>
                  <a:pt x="0" y="827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86006" y="6010535"/>
            <a:ext cx="846406" cy="827297"/>
          </a:xfrm>
          <a:custGeom>
            <a:avLst/>
            <a:gdLst/>
            <a:ahLst/>
            <a:cxnLst/>
            <a:rect l="l" t="t" r="r" b="b"/>
            <a:pathLst>
              <a:path w="846406" h="827297">
                <a:moveTo>
                  <a:pt x="0" y="0"/>
                </a:moveTo>
                <a:lnTo>
                  <a:pt x="846406" y="0"/>
                </a:lnTo>
                <a:lnTo>
                  <a:pt x="846406" y="827296"/>
                </a:lnTo>
                <a:lnTo>
                  <a:pt x="0" y="82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66659" y="-75176"/>
            <a:ext cx="7673965" cy="2513223"/>
          </a:xfrm>
          <a:custGeom>
            <a:avLst/>
            <a:gdLst/>
            <a:ahLst/>
            <a:cxnLst/>
            <a:rect l="l" t="t" r="r" b="b"/>
            <a:pathLst>
              <a:path w="7673965" h="2513223">
                <a:moveTo>
                  <a:pt x="0" y="0"/>
                </a:moveTo>
                <a:lnTo>
                  <a:pt x="7673965" y="0"/>
                </a:lnTo>
                <a:lnTo>
                  <a:pt x="7673965" y="2513224"/>
                </a:lnTo>
                <a:lnTo>
                  <a:pt x="0" y="25132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461260" y="4035986"/>
            <a:ext cx="8067643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Anonymous Pro"/>
              </a:rPr>
              <a:t>Add a personal touch by personalizing this layout as much as you want.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61260" y="5862208"/>
            <a:ext cx="8067643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Anonymous Pro"/>
              </a:rPr>
              <a:t>You can also add other related visuals to capture the attention of your audience.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955776" y="2571398"/>
            <a:ext cx="11803358" cy="969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1"/>
              </a:lnSpc>
            </a:pPr>
            <a:r>
              <a:rPr lang="en-US" sz="7271">
                <a:solidFill>
                  <a:srgbClr val="FFFFFF"/>
                </a:solidFill>
                <a:latin typeface="Garet Light"/>
              </a:rPr>
              <a:t>SUMMARY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1" b="-33111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17134" y="1786002"/>
            <a:ext cx="3003295" cy="16217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8" r="218"/>
          <a:stretch>
            <a:fillRect/>
          </a:stretch>
        </p:blipFill>
        <p:spPr>
          <a:xfrm>
            <a:off x="13453333" y="6967659"/>
            <a:ext cx="3174883" cy="171972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84596" y="4311730"/>
            <a:ext cx="14718809" cy="919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6"/>
              </a:lnSpc>
            </a:pPr>
            <a:r>
              <a:rPr lang="en-US" sz="6946">
                <a:solidFill>
                  <a:srgbClr val="FFFFFF"/>
                </a:solidFill>
                <a:latin typeface="Garet Light"/>
              </a:rPr>
              <a:t>THANK YOU FOR LISTENING!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85424" y="5575220"/>
            <a:ext cx="11717152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FFFFFF"/>
                </a:solidFill>
                <a:latin typeface="Anonymous Pro"/>
              </a:rPr>
              <a:t>Don't hesitate to ask any questions!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932" r="-30314" b="-8432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3105" y="-131106"/>
            <a:ext cx="19274210" cy="2319613"/>
            <a:chOff x="0" y="0"/>
            <a:chExt cx="25698946" cy="3092817"/>
          </a:xfrm>
        </p:grpSpPr>
        <p:sp>
          <p:nvSpPr>
            <p:cNvPr id="4" name="Freeform 4"/>
            <p:cNvSpPr/>
            <p:nvPr/>
          </p:nvSpPr>
          <p:spPr>
            <a:xfrm flipH="1">
              <a:off x="16281233" y="0"/>
              <a:ext cx="9417713" cy="3084301"/>
            </a:xfrm>
            <a:custGeom>
              <a:avLst/>
              <a:gdLst/>
              <a:ahLst/>
              <a:cxnLst/>
              <a:rect l="l" t="t" r="r" b="b"/>
              <a:pathLst>
                <a:path w="9417713" h="3084301">
                  <a:moveTo>
                    <a:pt x="9417713" y="0"/>
                  </a:moveTo>
                  <a:lnTo>
                    <a:pt x="0" y="0"/>
                  </a:lnTo>
                  <a:lnTo>
                    <a:pt x="0" y="3084301"/>
                  </a:lnTo>
                  <a:lnTo>
                    <a:pt x="9417713" y="3084301"/>
                  </a:lnTo>
                  <a:lnTo>
                    <a:pt x="941771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8516"/>
              <a:ext cx="9417713" cy="3084301"/>
            </a:xfrm>
            <a:custGeom>
              <a:avLst/>
              <a:gdLst/>
              <a:ahLst/>
              <a:cxnLst/>
              <a:rect l="l" t="t" r="r" b="b"/>
              <a:pathLst>
                <a:path w="9417713" h="3084301">
                  <a:moveTo>
                    <a:pt x="0" y="0"/>
                  </a:moveTo>
                  <a:lnTo>
                    <a:pt x="9417713" y="0"/>
                  </a:lnTo>
                  <a:lnTo>
                    <a:pt x="9417713" y="3084301"/>
                  </a:lnTo>
                  <a:lnTo>
                    <a:pt x="0" y="308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2761553" y="6994064"/>
            <a:ext cx="3659092" cy="13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8">
                <a:solidFill>
                  <a:srgbClr val="FFFFFF"/>
                </a:solidFill>
                <a:latin typeface="Anonymous Pro Bold"/>
              </a:rPr>
              <a:t>INTRODUCTION TO ANIME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3418625" y="4142359"/>
            <a:ext cx="2344949" cy="234493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3003" b="-74643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1414672" y="1801084"/>
            <a:ext cx="15458656" cy="139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0"/>
              </a:lnSpc>
            </a:pPr>
            <a:r>
              <a:rPr lang="en-US" sz="10460">
                <a:solidFill>
                  <a:srgbClr val="FFFFFF"/>
                </a:solidFill>
                <a:latin typeface="Garet Light"/>
              </a:rPr>
              <a:t>TOPIC OUTLINE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43383" y="6994064"/>
            <a:ext cx="4001234" cy="1305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8">
                <a:solidFill>
                  <a:srgbClr val="FFFFFF"/>
                </a:solidFill>
                <a:latin typeface="Anonymous Pro Bold"/>
              </a:rPr>
              <a:t>HISTORY OF ANIME</a:t>
            </a: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971526" y="4142359"/>
            <a:ext cx="2344949" cy="2344939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38823" b="-38823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1696284" y="6994064"/>
            <a:ext cx="4001234" cy="648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sz="3728">
                <a:solidFill>
                  <a:srgbClr val="FFFFFF"/>
                </a:solidFill>
                <a:latin typeface="Anonymous Pro Bold"/>
              </a:rPr>
              <a:t>ANIME GENRES</a:t>
            </a:r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2524426" y="4142359"/>
            <a:ext cx="2344949" cy="2344939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7791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7946" b="-7059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91370" y="0"/>
            <a:ext cx="6896630" cy="10287000"/>
            <a:chOff x="0" y="0"/>
            <a:chExt cx="9195507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017" b="8017"/>
            <a:stretch>
              <a:fillRect/>
            </a:stretch>
          </p:blipFill>
          <p:spPr>
            <a:xfrm>
              <a:off x="0" y="0"/>
              <a:ext cx="9195507" cy="13716000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596316" y="581941"/>
            <a:ext cx="2983362" cy="204360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4839685" y="5143500"/>
            <a:ext cx="4788945" cy="5778516"/>
          </a:xfrm>
          <a:custGeom>
            <a:avLst/>
            <a:gdLst/>
            <a:ahLst/>
            <a:cxnLst/>
            <a:rect l="l" t="t" r="r" b="b"/>
            <a:pathLst>
              <a:path w="4788945" h="5778516">
                <a:moveTo>
                  <a:pt x="0" y="0"/>
                </a:moveTo>
                <a:lnTo>
                  <a:pt x="4788945" y="0"/>
                </a:lnTo>
                <a:lnTo>
                  <a:pt x="4788945" y="5778516"/>
                </a:lnTo>
                <a:lnTo>
                  <a:pt x="0" y="5778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88490" y="5233677"/>
            <a:ext cx="7737733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2F1EC"/>
                </a:solidFill>
                <a:latin typeface="Anonymous Pro"/>
              </a:rPr>
              <a:t>Jumpstart your presentation by introducing the concepts and topics for the day. Then, ask questions to interact with your audience. Add a personal touch by customizing this layout as much as you want.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8742" y="3781331"/>
            <a:ext cx="8997228" cy="85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1"/>
              </a:lnSpc>
            </a:pPr>
            <a:r>
              <a:rPr lang="en-US" sz="4900">
                <a:solidFill>
                  <a:srgbClr val="F2F1EC"/>
                </a:solidFill>
                <a:latin typeface="Anonymous Pro"/>
              </a:rPr>
              <a:t>WHAT IS ANIME?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9034" y="2024373"/>
            <a:ext cx="9976644" cy="119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37"/>
              </a:lnSpc>
            </a:pPr>
            <a:r>
              <a:rPr lang="en-US" sz="8937">
                <a:solidFill>
                  <a:srgbClr val="FFFFFF"/>
                </a:solidFill>
                <a:latin typeface="Garet Light"/>
              </a:rPr>
              <a:t>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33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27815" y="8066583"/>
            <a:ext cx="18515815" cy="5579269"/>
          </a:xfrm>
          <a:custGeom>
            <a:avLst/>
            <a:gdLst/>
            <a:ahLst/>
            <a:cxnLst/>
            <a:rect l="l" t="t" r="r" b="b"/>
            <a:pathLst>
              <a:path w="18515815" h="5579269">
                <a:moveTo>
                  <a:pt x="0" y="0"/>
                </a:moveTo>
                <a:lnTo>
                  <a:pt x="18515815" y="0"/>
                </a:lnTo>
                <a:lnTo>
                  <a:pt x="18515815" y="5579268"/>
                </a:lnTo>
                <a:lnTo>
                  <a:pt x="0" y="55792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039" b="-70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15056" y="6324401"/>
            <a:ext cx="6059079" cy="6458321"/>
          </a:xfrm>
          <a:custGeom>
            <a:avLst/>
            <a:gdLst/>
            <a:ahLst/>
            <a:cxnLst/>
            <a:rect l="l" t="t" r="r" b="b"/>
            <a:pathLst>
              <a:path w="6059079" h="6458321">
                <a:moveTo>
                  <a:pt x="0" y="0"/>
                </a:moveTo>
                <a:lnTo>
                  <a:pt x="6059080" y="0"/>
                </a:lnTo>
                <a:lnTo>
                  <a:pt x="6059080" y="6458321"/>
                </a:lnTo>
                <a:lnTo>
                  <a:pt x="0" y="6458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378540">
            <a:off x="410161" y="6952339"/>
            <a:ext cx="1276620" cy="2876891"/>
          </a:xfrm>
          <a:custGeom>
            <a:avLst/>
            <a:gdLst/>
            <a:ahLst/>
            <a:cxnLst/>
            <a:rect l="l" t="t" r="r" b="b"/>
            <a:pathLst>
              <a:path w="1276620" h="2876891">
                <a:moveTo>
                  <a:pt x="0" y="0"/>
                </a:moveTo>
                <a:lnTo>
                  <a:pt x="1276621" y="0"/>
                </a:lnTo>
                <a:lnTo>
                  <a:pt x="1276621" y="2876891"/>
                </a:lnTo>
                <a:lnTo>
                  <a:pt x="0" y="2876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10768" y="6823190"/>
            <a:ext cx="2173815" cy="2108601"/>
          </a:xfrm>
          <a:custGeom>
            <a:avLst/>
            <a:gdLst/>
            <a:ahLst/>
            <a:cxnLst/>
            <a:rect l="l" t="t" r="r" b="b"/>
            <a:pathLst>
              <a:path w="2173815" h="2108601">
                <a:moveTo>
                  <a:pt x="0" y="0"/>
                </a:moveTo>
                <a:lnTo>
                  <a:pt x="2173815" y="0"/>
                </a:lnTo>
                <a:lnTo>
                  <a:pt x="2173815" y="2108601"/>
                </a:lnTo>
                <a:lnTo>
                  <a:pt x="0" y="21086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01563">
            <a:off x="5334544" y="6099447"/>
            <a:ext cx="1256823" cy="2073110"/>
          </a:xfrm>
          <a:custGeom>
            <a:avLst/>
            <a:gdLst/>
            <a:ahLst/>
            <a:cxnLst/>
            <a:rect l="l" t="t" r="r" b="b"/>
            <a:pathLst>
              <a:path w="1256823" h="2073110">
                <a:moveTo>
                  <a:pt x="0" y="0"/>
                </a:moveTo>
                <a:lnTo>
                  <a:pt x="1256823" y="0"/>
                </a:lnTo>
                <a:lnTo>
                  <a:pt x="1256823" y="2073110"/>
                </a:lnTo>
                <a:lnTo>
                  <a:pt x="0" y="20731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05490" y="1681781"/>
            <a:ext cx="4901765" cy="7170135"/>
          </a:xfrm>
          <a:custGeom>
            <a:avLst/>
            <a:gdLst/>
            <a:ahLst/>
            <a:cxnLst/>
            <a:rect l="l" t="t" r="r" b="b"/>
            <a:pathLst>
              <a:path w="4901765" h="7170135">
                <a:moveTo>
                  <a:pt x="0" y="0"/>
                </a:moveTo>
                <a:lnTo>
                  <a:pt x="4901766" y="0"/>
                </a:lnTo>
                <a:lnTo>
                  <a:pt x="4901766" y="7170135"/>
                </a:lnTo>
                <a:lnTo>
                  <a:pt x="0" y="71701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7263731" y="5961511"/>
            <a:ext cx="1377298" cy="2676728"/>
          </a:xfrm>
          <a:custGeom>
            <a:avLst/>
            <a:gdLst/>
            <a:ahLst/>
            <a:cxnLst/>
            <a:rect l="l" t="t" r="r" b="b"/>
            <a:pathLst>
              <a:path w="1377298" h="2676728">
                <a:moveTo>
                  <a:pt x="0" y="0"/>
                </a:moveTo>
                <a:lnTo>
                  <a:pt x="1377299" y="0"/>
                </a:lnTo>
                <a:lnTo>
                  <a:pt x="1377299" y="2676728"/>
                </a:lnTo>
                <a:lnTo>
                  <a:pt x="0" y="2676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25319" y="9083663"/>
            <a:ext cx="1476825" cy="939798"/>
          </a:xfrm>
          <a:custGeom>
            <a:avLst/>
            <a:gdLst/>
            <a:ahLst/>
            <a:cxnLst/>
            <a:rect l="l" t="t" r="r" b="b"/>
            <a:pathLst>
              <a:path w="1476825" h="939798">
                <a:moveTo>
                  <a:pt x="0" y="0"/>
                </a:moveTo>
                <a:lnTo>
                  <a:pt x="1476825" y="0"/>
                </a:lnTo>
                <a:lnTo>
                  <a:pt x="1476825" y="939798"/>
                </a:lnTo>
                <a:lnTo>
                  <a:pt x="0" y="93979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3348222" y="5961511"/>
            <a:ext cx="349453" cy="142301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4006949" y="6424496"/>
            <a:ext cx="349453" cy="1423011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4784583" y="8452507"/>
            <a:ext cx="1227234" cy="798818"/>
          </a:xfrm>
          <a:custGeom>
            <a:avLst/>
            <a:gdLst/>
            <a:ahLst/>
            <a:cxnLst/>
            <a:rect l="l" t="t" r="r" b="b"/>
            <a:pathLst>
              <a:path w="1227234" h="798818">
                <a:moveTo>
                  <a:pt x="0" y="0"/>
                </a:moveTo>
                <a:lnTo>
                  <a:pt x="1227235" y="0"/>
                </a:lnTo>
                <a:lnTo>
                  <a:pt x="1227235" y="798818"/>
                </a:lnTo>
                <a:lnTo>
                  <a:pt x="0" y="7988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15056" y="2735189"/>
            <a:ext cx="613831" cy="935362"/>
          </a:xfrm>
          <a:custGeom>
            <a:avLst/>
            <a:gdLst/>
            <a:ahLst/>
            <a:cxnLst/>
            <a:rect l="l" t="t" r="r" b="b"/>
            <a:pathLst>
              <a:path w="613831" h="935362">
                <a:moveTo>
                  <a:pt x="0" y="0"/>
                </a:moveTo>
                <a:lnTo>
                  <a:pt x="613831" y="0"/>
                </a:lnTo>
                <a:lnTo>
                  <a:pt x="613831" y="935361"/>
                </a:lnTo>
                <a:lnTo>
                  <a:pt x="0" y="93536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15056" y="4638545"/>
            <a:ext cx="613831" cy="935362"/>
          </a:xfrm>
          <a:custGeom>
            <a:avLst/>
            <a:gdLst/>
            <a:ahLst/>
            <a:cxnLst/>
            <a:rect l="l" t="t" r="r" b="b"/>
            <a:pathLst>
              <a:path w="613831" h="935362">
                <a:moveTo>
                  <a:pt x="0" y="0"/>
                </a:moveTo>
                <a:lnTo>
                  <a:pt x="613831" y="0"/>
                </a:lnTo>
                <a:lnTo>
                  <a:pt x="613831" y="935361"/>
                </a:lnTo>
                <a:lnTo>
                  <a:pt x="0" y="93536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465033" y="2822781"/>
            <a:ext cx="908655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Anonymous Pro"/>
              </a:rPr>
              <a:t>Add a personal touch by personalizing this layout as much as you want.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65033" y="4649003"/>
            <a:ext cx="9086559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Anonymous Pro"/>
              </a:rPr>
              <a:t>You can also add other related visuals to capture the attention of your audience.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1645" y="1387962"/>
            <a:ext cx="12562094" cy="8351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0"/>
              </a:lnSpc>
            </a:pPr>
            <a:r>
              <a:rPr lang="en-US" sz="6320">
                <a:solidFill>
                  <a:srgbClr val="FFFFFF"/>
                </a:solidFill>
                <a:latin typeface="Garet Light"/>
              </a:rPr>
              <a:t>CHARACTERISTICS OF ANIME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03" b="-5440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7064135" cy="10287000"/>
            <a:chOff x="0" y="0"/>
            <a:chExt cx="9418846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8087"/>
            <a:stretch>
              <a:fillRect/>
            </a:stretch>
          </p:blipFill>
          <p:spPr>
            <a:xfrm>
              <a:off x="0" y="0"/>
              <a:ext cx="9418846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2876496" y="6776168"/>
            <a:ext cx="1001649" cy="2201426"/>
          </a:xfrm>
          <a:custGeom>
            <a:avLst/>
            <a:gdLst/>
            <a:ahLst/>
            <a:cxnLst/>
            <a:rect l="l" t="t" r="r" b="b"/>
            <a:pathLst>
              <a:path w="1001649" h="2201426">
                <a:moveTo>
                  <a:pt x="0" y="0"/>
                </a:moveTo>
                <a:lnTo>
                  <a:pt x="1001649" y="0"/>
                </a:lnTo>
                <a:lnTo>
                  <a:pt x="1001649" y="2201426"/>
                </a:lnTo>
                <a:lnTo>
                  <a:pt x="0" y="2201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878145" y="6682428"/>
            <a:ext cx="405188" cy="4220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39590" y="7104499"/>
            <a:ext cx="341386" cy="3328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86659" y="-1314514"/>
            <a:ext cx="7150794" cy="4648016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086952" y="5313275"/>
            <a:ext cx="7213116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2F1EC"/>
                </a:solidFill>
                <a:latin typeface="Anonymous Pro"/>
              </a:rPr>
              <a:t>Then, ask questions to interact with your audience. Add a personal touch by customizing this layout as much as you want.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94896" y="3946166"/>
            <a:ext cx="8997228" cy="851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1"/>
              </a:lnSpc>
            </a:pPr>
            <a:r>
              <a:rPr lang="en-US" sz="4900">
                <a:solidFill>
                  <a:srgbClr val="F2F1EC"/>
                </a:solidFill>
                <a:latin typeface="Anonymous Pro"/>
              </a:rPr>
              <a:t>HISTORY OF ANIME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930721" y="2130167"/>
            <a:ext cx="9525578" cy="1338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6"/>
              </a:lnSpc>
            </a:pPr>
            <a:r>
              <a:rPr lang="en-US" sz="10076">
                <a:solidFill>
                  <a:srgbClr val="FFFFFF"/>
                </a:solidFill>
                <a:latin typeface="Garet Light"/>
              </a:rPr>
              <a:t>HISTORY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2265" b="-8968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3105" y="-131106"/>
            <a:ext cx="19274210" cy="2319613"/>
            <a:chOff x="0" y="0"/>
            <a:chExt cx="25698946" cy="3092817"/>
          </a:xfrm>
        </p:grpSpPr>
        <p:sp>
          <p:nvSpPr>
            <p:cNvPr id="4" name="Freeform 4"/>
            <p:cNvSpPr/>
            <p:nvPr/>
          </p:nvSpPr>
          <p:spPr>
            <a:xfrm flipH="1">
              <a:off x="16281233" y="0"/>
              <a:ext cx="9417713" cy="3084301"/>
            </a:xfrm>
            <a:custGeom>
              <a:avLst/>
              <a:gdLst/>
              <a:ahLst/>
              <a:cxnLst/>
              <a:rect l="l" t="t" r="r" b="b"/>
              <a:pathLst>
                <a:path w="9417713" h="3084301">
                  <a:moveTo>
                    <a:pt x="9417713" y="0"/>
                  </a:moveTo>
                  <a:lnTo>
                    <a:pt x="0" y="0"/>
                  </a:lnTo>
                  <a:lnTo>
                    <a:pt x="0" y="3084301"/>
                  </a:lnTo>
                  <a:lnTo>
                    <a:pt x="9417713" y="3084301"/>
                  </a:lnTo>
                  <a:lnTo>
                    <a:pt x="941771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8516"/>
              <a:ext cx="9417713" cy="3084301"/>
            </a:xfrm>
            <a:custGeom>
              <a:avLst/>
              <a:gdLst/>
              <a:ahLst/>
              <a:cxnLst/>
              <a:rect l="l" t="t" r="r" b="b"/>
              <a:pathLst>
                <a:path w="9417713" h="3084301">
                  <a:moveTo>
                    <a:pt x="0" y="0"/>
                  </a:moveTo>
                  <a:lnTo>
                    <a:pt x="9417713" y="0"/>
                  </a:lnTo>
                  <a:lnTo>
                    <a:pt x="9417713" y="3084301"/>
                  </a:lnTo>
                  <a:lnTo>
                    <a:pt x="0" y="3084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1370926" y="1725913"/>
            <a:ext cx="7430168" cy="4546431"/>
          </a:xfrm>
          <a:custGeom>
            <a:avLst/>
            <a:gdLst/>
            <a:ahLst/>
            <a:cxnLst/>
            <a:rect l="l" t="t" r="r" b="b"/>
            <a:pathLst>
              <a:path w="7430168" h="4546431">
                <a:moveTo>
                  <a:pt x="0" y="0"/>
                </a:moveTo>
                <a:lnTo>
                  <a:pt x="7430167" y="0"/>
                </a:lnTo>
                <a:lnTo>
                  <a:pt x="7430167" y="4546431"/>
                </a:lnTo>
                <a:lnTo>
                  <a:pt x="0" y="45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85155" y="2275703"/>
            <a:ext cx="5801709" cy="3446852"/>
            <a:chOff x="0" y="0"/>
            <a:chExt cx="7735611" cy="4595803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66581"/>
            <a:stretch>
              <a:fillRect/>
            </a:stretch>
          </p:blipFill>
          <p:spPr>
            <a:xfrm>
              <a:off x="0" y="0"/>
              <a:ext cx="7735611" cy="459580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9486907" y="1725913"/>
            <a:ext cx="7430168" cy="4546431"/>
          </a:xfrm>
          <a:custGeom>
            <a:avLst/>
            <a:gdLst/>
            <a:ahLst/>
            <a:cxnLst/>
            <a:rect l="l" t="t" r="r" b="b"/>
            <a:pathLst>
              <a:path w="7430168" h="4546431">
                <a:moveTo>
                  <a:pt x="0" y="0"/>
                </a:moveTo>
                <a:lnTo>
                  <a:pt x="7430167" y="0"/>
                </a:lnTo>
                <a:lnTo>
                  <a:pt x="7430167" y="4546431"/>
                </a:lnTo>
                <a:lnTo>
                  <a:pt x="0" y="45464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0301136" y="2275703"/>
            <a:ext cx="5801709" cy="3446852"/>
            <a:chOff x="0" y="0"/>
            <a:chExt cx="7735611" cy="4595803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/>
            <a:srcRect t="50425" b="16130"/>
            <a:stretch>
              <a:fillRect/>
            </a:stretch>
          </p:blipFill>
          <p:spPr>
            <a:xfrm>
              <a:off x="0" y="0"/>
              <a:ext cx="7735611" cy="4595803"/>
            </a:xfrm>
            <a:prstGeom prst="rect">
              <a:avLst/>
            </a:prstGeom>
          </p:spPr>
        </p:pic>
      </p:grpSp>
      <p:sp>
        <p:nvSpPr>
          <p:cNvPr id="12" name="TextBox 12"/>
          <p:cNvSpPr txBox="1"/>
          <p:nvPr/>
        </p:nvSpPr>
        <p:spPr>
          <a:xfrm>
            <a:off x="1555750" y="6389149"/>
            <a:ext cx="7060520" cy="85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3"/>
              </a:lnSpc>
            </a:pPr>
            <a:r>
              <a:rPr lang="en-US" sz="5016">
                <a:solidFill>
                  <a:srgbClr val="F2F1EC"/>
                </a:solidFill>
                <a:latin typeface="Anonymous Pro"/>
              </a:rPr>
              <a:t>DURING THE 1960'S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06938" y="7393063"/>
            <a:ext cx="6558143" cy="153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894">
                <a:solidFill>
                  <a:srgbClr val="FFFFFF"/>
                </a:solidFill>
                <a:latin typeface="Anonymous Pro"/>
              </a:rPr>
              <a:t>Add a personal touch by personalizing this layout as much as you want.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71730" y="6389149"/>
            <a:ext cx="7060520" cy="859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3"/>
              </a:lnSpc>
            </a:pPr>
            <a:r>
              <a:rPr lang="en-US" sz="5016">
                <a:solidFill>
                  <a:srgbClr val="F2F1EC"/>
                </a:solidFill>
                <a:latin typeface="Anonymous Pro"/>
              </a:rPr>
              <a:t>DURING THE 1980'S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940201" y="7393063"/>
            <a:ext cx="6523579" cy="1537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894">
                <a:solidFill>
                  <a:srgbClr val="FFFFFF"/>
                </a:solidFill>
                <a:latin typeface="Anonymous Pro"/>
              </a:rPr>
              <a:t>You can also add other related visuals to capture the attention of your audience.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078" t="-342" b="-5176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6669168" cy="11847522"/>
            <a:chOff x="0" y="0"/>
            <a:chExt cx="8892224" cy="157966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8892224" cy="15796697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426673" y="9231422"/>
            <a:ext cx="6217396" cy="1481936"/>
          </a:xfrm>
          <a:custGeom>
            <a:avLst/>
            <a:gdLst/>
            <a:ahLst/>
            <a:cxnLst/>
            <a:rect l="l" t="t" r="r" b="b"/>
            <a:pathLst>
              <a:path w="6217396" h="1481936">
                <a:moveTo>
                  <a:pt x="0" y="0"/>
                </a:moveTo>
                <a:lnTo>
                  <a:pt x="6217397" y="0"/>
                </a:lnTo>
                <a:lnTo>
                  <a:pt x="6217397" y="1481936"/>
                </a:lnTo>
                <a:lnTo>
                  <a:pt x="0" y="1481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981570" y="235260"/>
            <a:ext cx="2430294" cy="25054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5855" y="235260"/>
            <a:ext cx="2430294" cy="250545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443401">
            <a:off x="4498489" y="5350239"/>
            <a:ext cx="3826750" cy="9478018"/>
          </a:xfrm>
          <a:custGeom>
            <a:avLst/>
            <a:gdLst/>
            <a:ahLst/>
            <a:cxnLst/>
            <a:rect l="l" t="t" r="r" b="b"/>
            <a:pathLst>
              <a:path w="3826750" h="9478018">
                <a:moveTo>
                  <a:pt x="0" y="0"/>
                </a:moveTo>
                <a:lnTo>
                  <a:pt x="3826750" y="0"/>
                </a:lnTo>
                <a:lnTo>
                  <a:pt x="3826750" y="9478018"/>
                </a:lnTo>
                <a:lnTo>
                  <a:pt x="0" y="94780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761551" y="5248426"/>
            <a:ext cx="7260865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2F1EC"/>
                </a:solidFill>
                <a:latin typeface="Anonymous Pro"/>
              </a:rPr>
              <a:t>Then, ask questions to interact with your audience. Add a personal touch by customizing this layout as much as you want.Personalize your presentation by customizing this slide as much as you want.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49055" y="3877289"/>
            <a:ext cx="10885857" cy="82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1"/>
              </a:lnSpc>
            </a:pPr>
            <a:r>
              <a:rPr lang="en-US" sz="4779">
                <a:solidFill>
                  <a:srgbClr val="F2F1EC"/>
                </a:solidFill>
                <a:latin typeface="Anonymous Pro"/>
              </a:rPr>
              <a:t>WHAT ARE THE GENRES OF ANIME?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24098" y="2019777"/>
            <a:ext cx="10535772" cy="1338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6"/>
              </a:lnSpc>
            </a:pPr>
            <a:r>
              <a:rPr lang="en-US" sz="10076">
                <a:solidFill>
                  <a:srgbClr val="FFFFFF"/>
                </a:solidFill>
                <a:latin typeface="Garet Light"/>
              </a:rPr>
              <a:t>GENRES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1933" b="-6257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990229" y="-360893"/>
            <a:ext cx="4798955" cy="5911191"/>
          </a:xfrm>
          <a:custGeom>
            <a:avLst/>
            <a:gdLst/>
            <a:ahLst/>
            <a:cxnLst/>
            <a:rect l="l" t="t" r="r" b="b"/>
            <a:pathLst>
              <a:path w="4798955" h="5911191">
                <a:moveTo>
                  <a:pt x="0" y="0"/>
                </a:moveTo>
                <a:lnTo>
                  <a:pt x="4798956" y="0"/>
                </a:lnTo>
                <a:lnTo>
                  <a:pt x="4798956" y="5911192"/>
                </a:lnTo>
                <a:lnTo>
                  <a:pt x="0" y="59111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588" r="-115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61873" y="-482045"/>
            <a:ext cx="4855667" cy="6153496"/>
          </a:xfrm>
          <a:custGeom>
            <a:avLst/>
            <a:gdLst/>
            <a:ahLst/>
            <a:cxnLst/>
            <a:rect l="l" t="t" r="r" b="b"/>
            <a:pathLst>
              <a:path w="4855667" h="6153496">
                <a:moveTo>
                  <a:pt x="0" y="0"/>
                </a:moveTo>
                <a:lnTo>
                  <a:pt x="4855668" y="0"/>
                </a:lnTo>
                <a:lnTo>
                  <a:pt x="4855668" y="6153496"/>
                </a:lnTo>
                <a:lnTo>
                  <a:pt x="0" y="61534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5003" y="-942739"/>
            <a:ext cx="7072511" cy="7367199"/>
          </a:xfrm>
          <a:custGeom>
            <a:avLst/>
            <a:gdLst/>
            <a:ahLst/>
            <a:cxnLst/>
            <a:rect l="l" t="t" r="r" b="b"/>
            <a:pathLst>
              <a:path w="7072511" h="7367199">
                <a:moveTo>
                  <a:pt x="0" y="0"/>
                </a:moveTo>
                <a:lnTo>
                  <a:pt x="7072511" y="0"/>
                </a:lnTo>
                <a:lnTo>
                  <a:pt x="7072511" y="7367199"/>
                </a:lnTo>
                <a:lnTo>
                  <a:pt x="0" y="73671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49219" y="6681950"/>
            <a:ext cx="576284" cy="570521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1788960" y="7504625"/>
            <a:ext cx="6499040" cy="3426767"/>
          </a:xfrm>
          <a:custGeom>
            <a:avLst/>
            <a:gdLst/>
            <a:ahLst/>
            <a:cxnLst/>
            <a:rect l="l" t="t" r="r" b="b"/>
            <a:pathLst>
              <a:path w="6499040" h="3426767">
                <a:moveTo>
                  <a:pt x="0" y="0"/>
                </a:moveTo>
                <a:lnTo>
                  <a:pt x="6499040" y="0"/>
                </a:lnTo>
                <a:lnTo>
                  <a:pt x="6499040" y="3426767"/>
                </a:lnTo>
                <a:lnTo>
                  <a:pt x="0" y="34267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784839" y="7368165"/>
            <a:ext cx="2094670" cy="967357"/>
          </a:xfrm>
          <a:custGeom>
            <a:avLst/>
            <a:gdLst/>
            <a:ahLst/>
            <a:cxnLst/>
            <a:rect l="l" t="t" r="r" b="b"/>
            <a:pathLst>
              <a:path w="2094670" h="967357">
                <a:moveTo>
                  <a:pt x="0" y="0"/>
                </a:moveTo>
                <a:lnTo>
                  <a:pt x="2094669" y="0"/>
                </a:lnTo>
                <a:lnTo>
                  <a:pt x="2094669" y="967357"/>
                </a:lnTo>
                <a:lnTo>
                  <a:pt x="0" y="9673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14241" y="6336066"/>
            <a:ext cx="2778533" cy="1768158"/>
          </a:xfrm>
          <a:custGeom>
            <a:avLst/>
            <a:gdLst/>
            <a:ahLst/>
            <a:cxnLst/>
            <a:rect l="l" t="t" r="r" b="b"/>
            <a:pathLst>
              <a:path w="2778533" h="1768158">
                <a:moveTo>
                  <a:pt x="0" y="0"/>
                </a:moveTo>
                <a:lnTo>
                  <a:pt x="2778533" y="0"/>
                </a:lnTo>
                <a:lnTo>
                  <a:pt x="2778533" y="1768158"/>
                </a:lnTo>
                <a:lnTo>
                  <a:pt x="0" y="17681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771238" y="3407468"/>
            <a:ext cx="8548194" cy="1119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1"/>
              </a:lnSpc>
            </a:pPr>
            <a:r>
              <a:rPr lang="en-US" sz="3158">
                <a:solidFill>
                  <a:srgbClr val="FFFFFF"/>
                </a:solidFill>
                <a:latin typeface="Anonymous Pro"/>
              </a:rPr>
              <a:t>Add a personal touch by personalizing this layout as much as you want.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71238" y="6342008"/>
            <a:ext cx="8548194" cy="168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21"/>
              </a:lnSpc>
            </a:pPr>
            <a:r>
              <a:rPr lang="en-US" sz="3158">
                <a:solidFill>
                  <a:srgbClr val="FFFFFF"/>
                </a:solidFill>
                <a:latin typeface="Anonymous Pro"/>
              </a:rPr>
              <a:t>You can also add other related visuals to capture the attention of your audience.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50038" y="2369200"/>
            <a:ext cx="7796112" cy="74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5616">
                <a:solidFill>
                  <a:srgbClr val="FFFFFF"/>
                </a:solidFill>
                <a:latin typeface="Garet Light"/>
              </a:rPr>
              <a:t>ADVENTURE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25756" y="3533129"/>
            <a:ext cx="807345" cy="993378"/>
          </a:xfrm>
          <a:custGeom>
            <a:avLst/>
            <a:gdLst/>
            <a:ahLst/>
            <a:cxnLst/>
            <a:rect l="l" t="t" r="r" b="b"/>
            <a:pathLst>
              <a:path w="807345" h="993378">
                <a:moveTo>
                  <a:pt x="0" y="0"/>
                </a:moveTo>
                <a:lnTo>
                  <a:pt x="807345" y="0"/>
                </a:lnTo>
                <a:lnTo>
                  <a:pt x="807345" y="993378"/>
                </a:lnTo>
                <a:lnTo>
                  <a:pt x="0" y="9933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64385" y="6418208"/>
            <a:ext cx="807345" cy="993378"/>
          </a:xfrm>
          <a:custGeom>
            <a:avLst/>
            <a:gdLst/>
            <a:ahLst/>
            <a:cxnLst/>
            <a:rect l="l" t="t" r="r" b="b"/>
            <a:pathLst>
              <a:path w="807345" h="993378">
                <a:moveTo>
                  <a:pt x="0" y="0"/>
                </a:moveTo>
                <a:lnTo>
                  <a:pt x="807345" y="0"/>
                </a:lnTo>
                <a:lnTo>
                  <a:pt x="807345" y="993377"/>
                </a:lnTo>
                <a:lnTo>
                  <a:pt x="0" y="9933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350038" y="5501538"/>
            <a:ext cx="7796112" cy="744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16"/>
              </a:lnSpc>
            </a:pPr>
            <a:r>
              <a:rPr lang="en-US" sz="5616">
                <a:solidFill>
                  <a:srgbClr val="FFFFFF"/>
                </a:solidFill>
                <a:latin typeface="Garet Light"/>
              </a:rPr>
              <a:t>SLICE OF LIFE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2026" b="-6270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505849" y="0"/>
            <a:ext cx="5782151" cy="10287000"/>
            <a:chOff x="0" y="0"/>
            <a:chExt cx="7709535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7709535" cy="1371600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8782273" y="8082761"/>
            <a:ext cx="4751705" cy="3749527"/>
          </a:xfrm>
          <a:custGeom>
            <a:avLst/>
            <a:gdLst/>
            <a:ahLst/>
            <a:cxnLst/>
            <a:rect l="l" t="t" r="r" b="b"/>
            <a:pathLst>
              <a:path w="4751705" h="3749527">
                <a:moveTo>
                  <a:pt x="0" y="0"/>
                </a:moveTo>
                <a:lnTo>
                  <a:pt x="4751705" y="0"/>
                </a:lnTo>
                <a:lnTo>
                  <a:pt x="4751705" y="3749527"/>
                </a:lnTo>
                <a:lnTo>
                  <a:pt x="0" y="37495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494274" y="7813219"/>
            <a:ext cx="1394803" cy="873495"/>
          </a:xfrm>
          <a:custGeom>
            <a:avLst/>
            <a:gdLst/>
            <a:ahLst/>
            <a:cxnLst/>
            <a:rect l="l" t="t" r="r" b="b"/>
            <a:pathLst>
              <a:path w="1394803" h="873495">
                <a:moveTo>
                  <a:pt x="0" y="0"/>
                </a:moveTo>
                <a:lnTo>
                  <a:pt x="1394802" y="0"/>
                </a:lnTo>
                <a:lnTo>
                  <a:pt x="1394802" y="873495"/>
                </a:lnTo>
                <a:lnTo>
                  <a:pt x="0" y="8734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826683" y="7180111"/>
            <a:ext cx="741391" cy="1363763"/>
          </a:xfrm>
          <a:custGeom>
            <a:avLst/>
            <a:gdLst/>
            <a:ahLst/>
            <a:cxnLst/>
            <a:rect l="l" t="t" r="r" b="b"/>
            <a:pathLst>
              <a:path w="741391" h="1363763">
                <a:moveTo>
                  <a:pt x="0" y="0"/>
                </a:moveTo>
                <a:lnTo>
                  <a:pt x="741392" y="0"/>
                </a:lnTo>
                <a:lnTo>
                  <a:pt x="741392" y="1363763"/>
                </a:lnTo>
                <a:lnTo>
                  <a:pt x="0" y="13637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89076" y="8082761"/>
            <a:ext cx="909536" cy="7094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729242" y="436907"/>
            <a:ext cx="2164570" cy="16234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783629" y="2502191"/>
            <a:ext cx="2110182" cy="217544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745829" y="772002"/>
            <a:ext cx="2110182" cy="2175446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-399468" y="8797170"/>
            <a:ext cx="2565892" cy="3600103"/>
          </a:xfrm>
          <a:custGeom>
            <a:avLst/>
            <a:gdLst/>
            <a:ahLst/>
            <a:cxnLst/>
            <a:rect l="l" t="t" r="r" b="b"/>
            <a:pathLst>
              <a:path w="2565892" h="3600103">
                <a:moveTo>
                  <a:pt x="0" y="0"/>
                </a:moveTo>
                <a:lnTo>
                  <a:pt x="2565891" y="0"/>
                </a:lnTo>
                <a:lnTo>
                  <a:pt x="2565891" y="3600104"/>
                </a:lnTo>
                <a:lnTo>
                  <a:pt x="0" y="360010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88222">
            <a:off x="-871884" y="7312600"/>
            <a:ext cx="3801167" cy="4264984"/>
          </a:xfrm>
          <a:custGeom>
            <a:avLst/>
            <a:gdLst/>
            <a:ahLst/>
            <a:cxnLst/>
            <a:rect l="l" t="t" r="r" b="b"/>
            <a:pathLst>
              <a:path w="3801167" h="4264984">
                <a:moveTo>
                  <a:pt x="0" y="0"/>
                </a:moveTo>
                <a:lnTo>
                  <a:pt x="3801168" y="0"/>
                </a:lnTo>
                <a:lnTo>
                  <a:pt x="3801168" y="4264984"/>
                </a:lnTo>
                <a:lnTo>
                  <a:pt x="0" y="4264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-344426" y="6615126"/>
            <a:ext cx="1373126" cy="2459998"/>
          </a:xfrm>
          <a:custGeom>
            <a:avLst/>
            <a:gdLst/>
            <a:ahLst/>
            <a:cxnLst/>
            <a:rect l="l" t="t" r="r" b="b"/>
            <a:pathLst>
              <a:path w="1373126" h="2459998">
                <a:moveTo>
                  <a:pt x="1373126" y="0"/>
                </a:moveTo>
                <a:lnTo>
                  <a:pt x="0" y="0"/>
                </a:lnTo>
                <a:lnTo>
                  <a:pt x="0" y="2459997"/>
                </a:lnTo>
                <a:lnTo>
                  <a:pt x="1373126" y="2459997"/>
                </a:lnTo>
                <a:lnTo>
                  <a:pt x="1373126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427978" y="5056036"/>
            <a:ext cx="9757881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2F1EC"/>
                </a:solidFill>
                <a:latin typeface="Anonymous Pro"/>
              </a:rPr>
              <a:t>Add a personal touch by customizing this layout as much as you want.Personalize your presentation by customizing this slide as much as you want.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0231" y="3285891"/>
            <a:ext cx="10413376" cy="13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4779">
                <a:solidFill>
                  <a:srgbClr val="F2F1EC"/>
                </a:solidFill>
                <a:latin typeface="Anonymous Pro"/>
              </a:rPr>
              <a:t>WHY IS ANIME CULTURALLY IMPORTANT?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39033" y="1480922"/>
            <a:ext cx="10535772" cy="13380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6"/>
              </a:lnSpc>
            </a:pPr>
            <a:r>
              <a:rPr lang="en-US" sz="10076">
                <a:solidFill>
                  <a:srgbClr val="FFFFFF"/>
                </a:solidFill>
                <a:latin typeface="Garet Light"/>
              </a:rPr>
              <a:t>IMPORTANCE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63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06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</Words>
  <Application>Microsoft Office PowerPoint</Application>
  <PresentationFormat>Personalizado</PresentationFormat>
  <Paragraphs>34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Anonymous Pro Bold</vt:lpstr>
      <vt:lpstr>Garet Light</vt:lpstr>
      <vt:lpstr>Arial</vt:lpstr>
      <vt:lpstr>Anonymous Pro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Purple Colorful Cartoon Illustrative Anime Presentation</dc:title>
  <cp:lastModifiedBy>eduardo</cp:lastModifiedBy>
  <cp:revision>2</cp:revision>
  <dcterms:created xsi:type="dcterms:W3CDTF">2006-08-16T00:00:00Z</dcterms:created>
  <dcterms:modified xsi:type="dcterms:W3CDTF">2023-12-11T03:52:02Z</dcterms:modified>
  <dc:identifier>DAFwUvHT03k</dc:identifier>
</cp:coreProperties>
</file>