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13716000" cx="24387025"/>
  <p:notesSz cx="13716000" cy="24387025"/>
  <p:embeddedFontLst>
    <p:embeddedFont>
      <p:font typeface="Poppins"/>
      <p:regular r:id="rId30"/>
      <p:bold r:id="rId31"/>
      <p:italic r:id="rId32"/>
      <p:boldItalic r:id="rId33"/>
    </p:embeddedFont>
    <p:embeddedFont>
      <p:font typeface="Lato"/>
      <p:regular r:id="rId34"/>
      <p:bold r:id="rId35"/>
      <p:italic r:id="rId36"/>
      <p:boldItalic r:id="rId37"/>
    </p:embeddedFont>
    <p:embeddedFont>
      <p:font typeface="Inter"/>
      <p:regular r:id="rId38"/>
      <p:bold r:id="rId39"/>
      <p:italic r:id="rId40"/>
      <p:boldItalic r:id="rId41"/>
    </p:embeddedFont>
    <p:embeddedFont>
      <p:font typeface="Poppins SemiBold"/>
      <p:regular r:id="rId42"/>
      <p:bold r:id="rId43"/>
      <p:italic r:id="rId44"/>
      <p:boldItalic r:id="rId45"/>
    </p:embeddedFont>
    <p:embeddedFont>
      <p:font typeface="Tomorrow ExtraBold"/>
      <p:bold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iqbyfRgnkEA6P64F4Lvn4K7A47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italic.fntdata"/><Relationship Id="rId20" Type="http://schemas.openxmlformats.org/officeDocument/2006/relationships/slide" Target="slides/slide16.xml"/><Relationship Id="rId42" Type="http://schemas.openxmlformats.org/officeDocument/2006/relationships/font" Target="fonts/PoppinsSemiBold-regular.fntdata"/><Relationship Id="rId41" Type="http://schemas.openxmlformats.org/officeDocument/2006/relationships/font" Target="fonts/Inter-boldItalic.fntdata"/><Relationship Id="rId22" Type="http://schemas.openxmlformats.org/officeDocument/2006/relationships/slide" Target="slides/slide18.xml"/><Relationship Id="rId44" Type="http://schemas.openxmlformats.org/officeDocument/2006/relationships/font" Target="fonts/PoppinsSemiBold-italic.fntdata"/><Relationship Id="rId21" Type="http://schemas.openxmlformats.org/officeDocument/2006/relationships/slide" Target="slides/slide17.xml"/><Relationship Id="rId43" Type="http://schemas.openxmlformats.org/officeDocument/2006/relationships/font" Target="fonts/PoppinsSemiBold-bold.fntdata"/><Relationship Id="rId24" Type="http://schemas.openxmlformats.org/officeDocument/2006/relationships/slide" Target="slides/slide20.xml"/><Relationship Id="rId46" Type="http://schemas.openxmlformats.org/officeDocument/2006/relationships/font" Target="fonts/TomorrowExtraBold-bold.fntdata"/><Relationship Id="rId23" Type="http://schemas.openxmlformats.org/officeDocument/2006/relationships/slide" Target="slides/slide19.xml"/><Relationship Id="rId45" Type="http://schemas.openxmlformats.org/officeDocument/2006/relationships/font" Target="fonts/PoppinsSemiBol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customschemas.google.com/relationships/presentationmetadata" Target="metadata"/><Relationship Id="rId25" Type="http://schemas.openxmlformats.org/officeDocument/2006/relationships/slide" Target="slides/slide21.xml"/><Relationship Id="rId47" Type="http://schemas.openxmlformats.org/officeDocument/2006/relationships/font" Target="fonts/TomorrowExtraBold-bold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7.xml"/><Relationship Id="rId33" Type="http://schemas.openxmlformats.org/officeDocument/2006/relationships/font" Target="fonts/Poppins-boldItalic.fntdata"/><Relationship Id="rId10" Type="http://schemas.openxmlformats.org/officeDocument/2006/relationships/slide" Target="slides/slide6.xml"/><Relationship Id="rId32" Type="http://schemas.openxmlformats.org/officeDocument/2006/relationships/font" Target="fonts/Poppins-italic.fntdata"/><Relationship Id="rId13" Type="http://schemas.openxmlformats.org/officeDocument/2006/relationships/slide" Target="slides/slide9.xml"/><Relationship Id="rId35" Type="http://schemas.openxmlformats.org/officeDocument/2006/relationships/font" Target="fonts/Lato-bold.fntdata"/><Relationship Id="rId12" Type="http://schemas.openxmlformats.org/officeDocument/2006/relationships/slide" Target="slides/slide8.xml"/><Relationship Id="rId34" Type="http://schemas.openxmlformats.org/officeDocument/2006/relationships/font" Target="fonts/Lato-regular.fntdata"/><Relationship Id="rId15" Type="http://schemas.openxmlformats.org/officeDocument/2006/relationships/slide" Target="slides/slide11.xml"/><Relationship Id="rId37" Type="http://schemas.openxmlformats.org/officeDocument/2006/relationships/font" Target="fonts/Lato-boldItalic.fntdata"/><Relationship Id="rId14" Type="http://schemas.openxmlformats.org/officeDocument/2006/relationships/slide" Target="slides/slide10.xml"/><Relationship Id="rId36" Type="http://schemas.openxmlformats.org/officeDocument/2006/relationships/font" Target="fonts/Lato-italic.fntdata"/><Relationship Id="rId17" Type="http://schemas.openxmlformats.org/officeDocument/2006/relationships/slide" Target="slides/slide13.xml"/><Relationship Id="rId39" Type="http://schemas.openxmlformats.org/officeDocument/2006/relationships/font" Target="fonts/Inter-bold.fntdata"/><Relationship Id="rId16" Type="http://schemas.openxmlformats.org/officeDocument/2006/relationships/slide" Target="slides/slide12.xml"/><Relationship Id="rId38" Type="http://schemas.openxmlformats.org/officeDocument/2006/relationships/font" Target="fonts/Inter-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4511e3a56e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4511e3a56e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4511e3a56e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4511e3a56e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34511e3a56e_0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34511e3a56e_0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4511e3a56e_0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34511e3a56e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34511e3a56e_0_2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4511e3a56e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g34511e3a56e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g34511e3a56e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4511e3a56e_0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34511e3a56e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34511e3a56e_0_2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4511e3a56e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34511e3a56e_0_3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g34511e3a56e_0_3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4511e3a56e_0_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34511e3a56e_0_3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34511e3a56e_0_3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4511e3a56e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34511e3a56e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34511e3a56e_0_2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34511e3a56e_0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34511e3a56e_0_4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34511e3a56e_0_4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4511e3a56e_0_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g34511e3a56e_0_4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34511e3a56e_0_4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4511e3a56e_0_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34511e3a56e_0_4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34511e3a56e_0_4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g34511e3a56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 name="Google Shape;25;g34511e3a56e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 name="Google Shape;26;g34511e3a56e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4511e3a56e_0_4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g34511e3a56e_0_4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34511e3a56e_0_4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4511e3a56e_0_4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34511e3a56e_0_4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34511e3a56e_0_4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4511e3a56e_0_5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34511e3a56e_0_50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g34511e3a56e_0_50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34511e3a56e_0_5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34511e3a56e_0_5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34511e3a56e_0_5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4511e3a56e_0_5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g34511e3a56e_0_5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g34511e3a56e_0_56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4511e3a56e_0_6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g34511e3a56e_0_6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g34511e3a56e_0_6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34511e3a56e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 name="Google Shape;35;g34511e3a56e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34511e3a56e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4511e3a56e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g34511e3a56e_0_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g34511e3a56e_0_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511e3a56e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34511e3a56e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34511e3a56e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511e3a56e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34511e3a56e_0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34511e3a56e_0_1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4511e3a56e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34511e3a56e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g34511e3a56e_0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4511e3a56e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34511e3a56e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34511e3a56e_0_1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4511e3a56e_0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34511e3a56e_0_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34511e3a56e_0_1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0.png"/><Relationship Id="rId7" Type="http://schemas.openxmlformats.org/officeDocument/2006/relationships/image" Target="../media/image31.png"/><Relationship Id="rId8"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20" Type="http://schemas.openxmlformats.org/officeDocument/2006/relationships/image" Target="../media/image52.png"/><Relationship Id="rId22" Type="http://schemas.openxmlformats.org/officeDocument/2006/relationships/image" Target="../media/image62.png"/><Relationship Id="rId21" Type="http://schemas.openxmlformats.org/officeDocument/2006/relationships/image" Target="../media/image77.png"/><Relationship Id="rId24" Type="http://schemas.openxmlformats.org/officeDocument/2006/relationships/image" Target="../media/image59.png"/><Relationship Id="rId23" Type="http://schemas.openxmlformats.org/officeDocument/2006/relationships/image" Target="../media/image110.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55.png"/><Relationship Id="rId26" Type="http://schemas.openxmlformats.org/officeDocument/2006/relationships/image" Target="../media/image75.png"/><Relationship Id="rId25" Type="http://schemas.openxmlformats.org/officeDocument/2006/relationships/image" Target="../media/image91.png"/><Relationship Id="rId28" Type="http://schemas.openxmlformats.org/officeDocument/2006/relationships/image" Target="../media/image61.png"/><Relationship Id="rId27" Type="http://schemas.openxmlformats.org/officeDocument/2006/relationships/image" Target="../media/image69.png"/><Relationship Id="rId5" Type="http://schemas.openxmlformats.org/officeDocument/2006/relationships/image" Target="../media/image1.png"/><Relationship Id="rId6" Type="http://schemas.openxmlformats.org/officeDocument/2006/relationships/image" Target="../media/image83.png"/><Relationship Id="rId29" Type="http://schemas.openxmlformats.org/officeDocument/2006/relationships/image" Target="../media/image64.png"/><Relationship Id="rId7" Type="http://schemas.openxmlformats.org/officeDocument/2006/relationships/image" Target="../media/image54.png"/><Relationship Id="rId8" Type="http://schemas.openxmlformats.org/officeDocument/2006/relationships/image" Target="../media/image68.png"/><Relationship Id="rId11" Type="http://schemas.openxmlformats.org/officeDocument/2006/relationships/image" Target="../media/image70.png"/><Relationship Id="rId10" Type="http://schemas.openxmlformats.org/officeDocument/2006/relationships/image" Target="../media/image82.png"/><Relationship Id="rId13" Type="http://schemas.openxmlformats.org/officeDocument/2006/relationships/image" Target="../media/image51.png"/><Relationship Id="rId12" Type="http://schemas.openxmlformats.org/officeDocument/2006/relationships/image" Target="../media/image53.png"/><Relationship Id="rId15" Type="http://schemas.openxmlformats.org/officeDocument/2006/relationships/image" Target="../media/image63.png"/><Relationship Id="rId14" Type="http://schemas.openxmlformats.org/officeDocument/2006/relationships/image" Target="../media/image60.png"/><Relationship Id="rId17" Type="http://schemas.openxmlformats.org/officeDocument/2006/relationships/image" Target="../media/image78.png"/><Relationship Id="rId16" Type="http://schemas.openxmlformats.org/officeDocument/2006/relationships/image" Target="../media/image84.png"/><Relationship Id="rId19" Type="http://schemas.openxmlformats.org/officeDocument/2006/relationships/image" Target="../media/image65.png"/><Relationship Id="rId18" Type="http://schemas.openxmlformats.org/officeDocument/2006/relationships/image" Target="../media/image6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90.png"/><Relationship Id="rId7" Type="http://schemas.openxmlformats.org/officeDocument/2006/relationships/image" Target="../media/image8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81.png"/><Relationship Id="rId5" Type="http://schemas.openxmlformats.org/officeDocument/2006/relationships/image" Target="../media/image1.png"/><Relationship Id="rId6" Type="http://schemas.openxmlformats.org/officeDocument/2006/relationships/image" Target="../media/image108.png"/><Relationship Id="rId7" Type="http://schemas.openxmlformats.org/officeDocument/2006/relationships/image" Target="../media/image86.png"/><Relationship Id="rId8" Type="http://schemas.openxmlformats.org/officeDocument/2006/relationships/image" Target="../media/image79.png"/><Relationship Id="rId11" Type="http://schemas.openxmlformats.org/officeDocument/2006/relationships/image" Target="../media/image88.png"/><Relationship Id="rId10" Type="http://schemas.openxmlformats.org/officeDocument/2006/relationships/image" Target="../media/image95.png"/><Relationship Id="rId13" Type="http://schemas.openxmlformats.org/officeDocument/2006/relationships/image" Target="../media/image115.png"/><Relationship Id="rId12" Type="http://schemas.openxmlformats.org/officeDocument/2006/relationships/image" Target="../media/image117.png"/><Relationship Id="rId15" Type="http://schemas.openxmlformats.org/officeDocument/2006/relationships/image" Target="../media/image96.png"/><Relationship Id="rId14" Type="http://schemas.openxmlformats.org/officeDocument/2006/relationships/image" Target="../media/image99.png"/><Relationship Id="rId17" Type="http://schemas.openxmlformats.org/officeDocument/2006/relationships/image" Target="../media/image103.png"/><Relationship Id="rId16" Type="http://schemas.openxmlformats.org/officeDocument/2006/relationships/image" Target="../media/image104.png"/><Relationship Id="rId18" Type="http://schemas.openxmlformats.org/officeDocument/2006/relationships/image" Target="../media/image1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65.png"/><Relationship Id="rId7" Type="http://schemas.openxmlformats.org/officeDocument/2006/relationships/image" Target="../media/image1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14.png"/><Relationship Id="rId7" Type="http://schemas.openxmlformats.org/officeDocument/2006/relationships/image" Target="../media/image1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26.png"/><Relationship Id="rId7" Type="http://schemas.openxmlformats.org/officeDocument/2006/relationships/image" Target="../media/image99.png"/><Relationship Id="rId8" Type="http://schemas.openxmlformats.org/officeDocument/2006/relationships/image" Target="../media/image1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155.png"/><Relationship Id="rId7" Type="http://schemas.openxmlformats.org/officeDocument/2006/relationships/image" Target="../media/image131.png"/><Relationship Id="rId8" Type="http://schemas.openxmlformats.org/officeDocument/2006/relationships/image" Target="../media/image1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20" Type="http://schemas.openxmlformats.org/officeDocument/2006/relationships/image" Target="../media/image161.png"/><Relationship Id="rId21" Type="http://schemas.openxmlformats.org/officeDocument/2006/relationships/hyperlink" Target="https://eatemp.com/powerpoint-org-chart-template/" TargetMode="External"/><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2.png"/><Relationship Id="rId9" Type="http://schemas.openxmlformats.org/officeDocument/2006/relationships/image" Target="../media/image140.png"/><Relationship Id="rId5" Type="http://schemas.openxmlformats.org/officeDocument/2006/relationships/image" Target="../media/image1.png"/><Relationship Id="rId6" Type="http://schemas.openxmlformats.org/officeDocument/2006/relationships/image" Target="../media/image159.png"/><Relationship Id="rId7" Type="http://schemas.openxmlformats.org/officeDocument/2006/relationships/image" Target="../media/image145.png"/><Relationship Id="rId8" Type="http://schemas.openxmlformats.org/officeDocument/2006/relationships/image" Target="../media/image162.png"/><Relationship Id="rId11" Type="http://schemas.openxmlformats.org/officeDocument/2006/relationships/image" Target="../media/image163.png"/><Relationship Id="rId10" Type="http://schemas.openxmlformats.org/officeDocument/2006/relationships/image" Target="../media/image167.png"/><Relationship Id="rId13" Type="http://schemas.openxmlformats.org/officeDocument/2006/relationships/image" Target="../media/image141.png"/><Relationship Id="rId12" Type="http://schemas.openxmlformats.org/officeDocument/2006/relationships/image" Target="../media/image144.png"/><Relationship Id="rId15" Type="http://schemas.openxmlformats.org/officeDocument/2006/relationships/image" Target="../media/image137.png"/><Relationship Id="rId14" Type="http://schemas.openxmlformats.org/officeDocument/2006/relationships/image" Target="../media/image142.png"/><Relationship Id="rId17" Type="http://schemas.openxmlformats.org/officeDocument/2006/relationships/image" Target="../media/image148.png"/><Relationship Id="rId16" Type="http://schemas.openxmlformats.org/officeDocument/2006/relationships/image" Target="../media/image143.png"/><Relationship Id="rId19" Type="http://schemas.openxmlformats.org/officeDocument/2006/relationships/image" Target="../media/image150.png"/><Relationship Id="rId18" Type="http://schemas.openxmlformats.org/officeDocument/2006/relationships/image" Target="../media/image16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6.png"/><Relationship Id="rId4" Type="http://schemas.openxmlformats.org/officeDocument/2006/relationships/image" Target="../media/image1.png"/><Relationship Id="rId5" Type="http://schemas.openxmlformats.org/officeDocument/2006/relationships/hyperlink" Target="https://unsplash.com/" TargetMode="External"/><Relationship Id="rId6" Type="http://schemas.openxmlformats.org/officeDocument/2006/relationships/image" Target="../media/image15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22.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png"/><Relationship Id="rId4" Type="http://schemas.openxmlformats.org/officeDocument/2006/relationships/image" Target="../media/image2.pn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13.png"/><Relationship Id="rId8"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4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5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58.png"/><Relationship Id="rId7" Type="http://schemas.openxmlformats.org/officeDocument/2006/relationships/image" Target="../media/image80.png"/><Relationship Id="rId8"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5" name="Shape 15"/>
        <p:cNvGrpSpPr/>
        <p:nvPr/>
      </p:nvGrpSpPr>
      <p:grpSpPr>
        <a:xfrm>
          <a:off x="0" y="0"/>
          <a:ext cx="0" cy="0"/>
          <a:chOff x="0" y="0"/>
          <a:chExt cx="0" cy="0"/>
        </a:xfrm>
      </p:grpSpPr>
      <p:pic>
        <p:nvPicPr>
          <p:cNvPr descr=" " id="16" name="Google Shape;16;g34511e3a56e_0_8"/>
          <p:cNvPicPr preferRelativeResize="0"/>
          <p:nvPr/>
        </p:nvPicPr>
        <p:blipFill rotWithShape="1">
          <a:blip r:embed="rId3">
            <a:alphaModFix/>
          </a:blip>
          <a:srcRect b="0" l="0" r="0" t="0"/>
          <a:stretch/>
        </p:blipFill>
        <p:spPr>
          <a:xfrm>
            <a:off x="0" y="0"/>
            <a:ext cx="13285861" cy="10312400"/>
          </a:xfrm>
          <a:prstGeom prst="rect">
            <a:avLst/>
          </a:prstGeom>
          <a:noFill/>
          <a:ln>
            <a:noFill/>
          </a:ln>
        </p:spPr>
      </p:pic>
      <p:pic>
        <p:nvPicPr>
          <p:cNvPr descr=" " id="17" name="Google Shape;17;g34511e3a56e_0_8"/>
          <p:cNvPicPr preferRelativeResize="0"/>
          <p:nvPr/>
        </p:nvPicPr>
        <p:blipFill rotWithShape="1">
          <a:blip r:embed="rId4">
            <a:alphaModFix/>
          </a:blip>
          <a:srcRect b="0" l="0" r="0" t="0"/>
          <a:stretch/>
        </p:blipFill>
        <p:spPr>
          <a:xfrm>
            <a:off x="13577997" y="0"/>
            <a:ext cx="10809051" cy="13716000"/>
          </a:xfrm>
          <a:prstGeom prst="rect">
            <a:avLst/>
          </a:prstGeom>
          <a:noFill/>
          <a:ln>
            <a:noFill/>
          </a:ln>
        </p:spPr>
      </p:pic>
      <p:sp>
        <p:nvSpPr>
          <p:cNvPr id="18" name="Google Shape;18;g34511e3a56e_0_8"/>
          <p:cNvSpPr/>
          <p:nvPr/>
        </p:nvSpPr>
        <p:spPr>
          <a:xfrm>
            <a:off x="6312689" y="1168400"/>
            <a:ext cx="127779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Tomorrow ExtraBold"/>
              <a:buNone/>
            </a:pPr>
            <a:r>
              <a:rPr b="0" i="0" lang="en-US" sz="24000" u="none" cap="none" strike="noStrike">
                <a:solidFill>
                  <a:srgbClr val="FFFFFF"/>
                </a:solidFill>
                <a:latin typeface="Tomorrow ExtraBold"/>
                <a:ea typeface="Tomorrow ExtraBold"/>
                <a:cs typeface="Tomorrow ExtraBold"/>
                <a:sym typeface="Tomorrow ExtraBold"/>
              </a:rPr>
              <a:t>MAFIA</a:t>
            </a:r>
            <a:endParaRPr b="0" i="0" sz="24000" u="none" cap="none" strike="noStrike">
              <a:solidFill>
                <a:schemeClr val="dk1"/>
              </a:solidFill>
              <a:latin typeface="Calibri"/>
              <a:ea typeface="Calibri"/>
              <a:cs typeface="Calibri"/>
              <a:sym typeface="Calibri"/>
            </a:endParaRPr>
          </a:p>
        </p:txBody>
      </p:sp>
      <p:sp>
        <p:nvSpPr>
          <p:cNvPr id="19" name="Google Shape;19;g34511e3a56e_0_8"/>
          <p:cNvSpPr/>
          <p:nvPr/>
        </p:nvSpPr>
        <p:spPr>
          <a:xfrm>
            <a:off x="3531041" y="11836400"/>
            <a:ext cx="175959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ABABAB"/>
              </a:buClr>
              <a:buSzPts val="6400"/>
              <a:buFont typeface="Poppins SemiBold"/>
              <a:buNone/>
            </a:pPr>
            <a:r>
              <a:rPr b="0" i="0" lang="en-US" sz="6400" u="none" cap="none" strike="noStrike">
                <a:solidFill>
                  <a:srgbClr val="ABABAB"/>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0" name="Google Shape;20;g34511e3a56e_0_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g34511e3a56e_0_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 name="Google Shape;22;g34511e3a56e_0_8"/>
          <p:cNvPicPr preferRelativeResize="0"/>
          <p:nvPr/>
        </p:nvPicPr>
        <p:blipFill rotWithShape="1">
          <a:blip r:embed="rId6">
            <a:alphaModFix/>
          </a:blip>
          <a:srcRect b="0" l="0" r="0" t="0"/>
          <a:stretch/>
        </p:blipFill>
        <p:spPr>
          <a:xfrm>
            <a:off x="6338092" y="2641600"/>
            <a:ext cx="11710864" cy="842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94" name="Shape 194"/>
        <p:cNvGrpSpPr/>
        <p:nvPr/>
      </p:nvGrpSpPr>
      <p:grpSpPr>
        <a:xfrm>
          <a:off x="0" y="0"/>
          <a:ext cx="0" cy="0"/>
          <a:chOff x="0" y="0"/>
          <a:chExt cx="0" cy="0"/>
        </a:xfrm>
      </p:grpSpPr>
      <p:pic>
        <p:nvPicPr>
          <p:cNvPr descr=" " id="195" name="Google Shape;195;g34511e3a56e_0_178"/>
          <p:cNvPicPr preferRelativeResize="0"/>
          <p:nvPr/>
        </p:nvPicPr>
        <p:blipFill rotWithShape="1">
          <a:blip r:embed="rId3">
            <a:alphaModFix/>
          </a:blip>
          <a:srcRect b="0" l="0" r="0" t="0"/>
          <a:stretch/>
        </p:blipFill>
        <p:spPr>
          <a:xfrm>
            <a:off x="0" y="0"/>
            <a:ext cx="11609251" cy="13716000"/>
          </a:xfrm>
          <a:prstGeom prst="rect">
            <a:avLst/>
          </a:prstGeom>
          <a:noFill/>
          <a:ln>
            <a:noFill/>
          </a:ln>
        </p:spPr>
      </p:pic>
      <p:pic>
        <p:nvPicPr>
          <p:cNvPr descr=" " id="196" name="Google Shape;196;g34511e3a56e_0_178"/>
          <p:cNvPicPr preferRelativeResize="0"/>
          <p:nvPr/>
        </p:nvPicPr>
        <p:blipFill rotWithShape="1">
          <a:blip r:embed="rId4">
            <a:alphaModFix/>
          </a:blip>
          <a:srcRect b="0" l="0" r="0" t="0"/>
          <a:stretch/>
        </p:blipFill>
        <p:spPr>
          <a:xfrm>
            <a:off x="14517915" y="0"/>
            <a:ext cx="9869133" cy="13716000"/>
          </a:xfrm>
          <a:prstGeom prst="rect">
            <a:avLst/>
          </a:prstGeom>
          <a:noFill/>
          <a:ln>
            <a:noFill/>
          </a:ln>
        </p:spPr>
      </p:pic>
      <p:sp>
        <p:nvSpPr>
          <p:cNvPr id="197" name="Google Shape;197;g34511e3a56e_0_17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8" name="Google Shape;198;g34511e3a56e_0_17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99" name="Google Shape;199;g34511e3a56e_0_178"/>
          <p:cNvSpPr/>
          <p:nvPr/>
        </p:nvSpPr>
        <p:spPr>
          <a:xfrm>
            <a:off x="9107038" y="469900"/>
            <a:ext cx="87981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PRICING PLAN</a:t>
            </a:r>
            <a:endParaRPr b="0" i="0" sz="8000" u="none" cap="none" strike="noStrike">
              <a:solidFill>
                <a:schemeClr val="dk1"/>
              </a:solidFill>
              <a:latin typeface="Calibri"/>
              <a:ea typeface="Calibri"/>
              <a:cs typeface="Calibri"/>
              <a:sym typeface="Calibri"/>
            </a:endParaRPr>
          </a:p>
        </p:txBody>
      </p:sp>
      <p:sp>
        <p:nvSpPr>
          <p:cNvPr id="200" name="Google Shape;200;g34511e3a56e_0_178"/>
          <p:cNvSpPr/>
          <p:nvPr/>
        </p:nvSpPr>
        <p:spPr>
          <a:xfrm>
            <a:off x="1778222" y="2489200"/>
            <a:ext cx="20843400" cy="1021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34511e3a56e_0_178"/>
          <p:cNvSpPr/>
          <p:nvPr/>
        </p:nvSpPr>
        <p:spPr>
          <a:xfrm>
            <a:off x="1778222" y="2489200"/>
            <a:ext cx="6439800" cy="10210800"/>
          </a:xfrm>
          <a:prstGeom prst="roundRect">
            <a:avLst>
              <a:gd fmla="val 3124"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2" name="Google Shape;202;g34511e3a56e_0_178"/>
          <p:cNvPicPr preferRelativeResize="0"/>
          <p:nvPr/>
        </p:nvPicPr>
        <p:blipFill rotWithShape="1">
          <a:blip r:embed="rId6">
            <a:alphaModFix/>
          </a:blip>
          <a:srcRect b="0" l="0" r="0" t="0"/>
          <a:stretch/>
        </p:blipFill>
        <p:spPr>
          <a:xfrm>
            <a:off x="3984329" y="2946400"/>
            <a:ext cx="2027494" cy="1625612"/>
          </a:xfrm>
          <a:prstGeom prst="rect">
            <a:avLst/>
          </a:prstGeom>
          <a:noFill/>
          <a:ln>
            <a:noFill/>
          </a:ln>
        </p:spPr>
      </p:pic>
      <p:sp>
        <p:nvSpPr>
          <p:cNvPr id="203" name="Google Shape;203;g34511e3a56e_0_178"/>
          <p:cNvSpPr/>
          <p:nvPr/>
        </p:nvSpPr>
        <p:spPr>
          <a:xfrm>
            <a:off x="3766021" y="4876812"/>
            <a:ext cx="24642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BASIC</a:t>
            </a:r>
            <a:endParaRPr b="0" i="0" sz="4800" u="none" cap="none" strike="noStrike">
              <a:solidFill>
                <a:schemeClr val="dk1"/>
              </a:solidFill>
              <a:latin typeface="Calibri"/>
              <a:ea typeface="Calibri"/>
              <a:cs typeface="Calibri"/>
              <a:sym typeface="Calibri"/>
            </a:endParaRPr>
          </a:p>
        </p:txBody>
      </p:sp>
      <p:sp>
        <p:nvSpPr>
          <p:cNvPr id="204" name="Google Shape;204;g34511e3a56e_0_178"/>
          <p:cNvSpPr/>
          <p:nvPr/>
        </p:nvSpPr>
        <p:spPr>
          <a:xfrm>
            <a:off x="2235479" y="5918212"/>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205" name="Google Shape;205;g34511e3a56e_0_178"/>
          <p:cNvSpPr/>
          <p:nvPr/>
        </p:nvSpPr>
        <p:spPr>
          <a:xfrm>
            <a:off x="2864208" y="11506212"/>
            <a:ext cx="42678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$10/MONTH</a:t>
            </a:r>
            <a:endParaRPr b="0" i="0" sz="4800" u="none" cap="none" strike="noStrike">
              <a:solidFill>
                <a:schemeClr val="dk1"/>
              </a:solidFill>
              <a:latin typeface="Calibri"/>
              <a:ea typeface="Calibri"/>
              <a:cs typeface="Calibri"/>
              <a:sym typeface="Calibri"/>
            </a:endParaRPr>
          </a:p>
        </p:txBody>
      </p:sp>
      <p:sp>
        <p:nvSpPr>
          <p:cNvPr id="206" name="Google Shape;206;g34511e3a56e_0_178"/>
          <p:cNvSpPr/>
          <p:nvPr/>
        </p:nvSpPr>
        <p:spPr>
          <a:xfrm>
            <a:off x="8980022" y="2489200"/>
            <a:ext cx="6439800" cy="10210800"/>
          </a:xfrm>
          <a:prstGeom prst="roundRect">
            <a:avLst>
              <a:gd fmla="val 3124"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7" name="Google Shape;207;g34511e3a56e_0_178"/>
          <p:cNvPicPr preferRelativeResize="0"/>
          <p:nvPr/>
        </p:nvPicPr>
        <p:blipFill rotWithShape="1">
          <a:blip r:embed="rId7">
            <a:alphaModFix/>
          </a:blip>
          <a:srcRect b="0" l="0" r="0" t="0"/>
          <a:stretch/>
        </p:blipFill>
        <p:spPr>
          <a:xfrm>
            <a:off x="11360674" y="2946400"/>
            <a:ext cx="1678402" cy="1625612"/>
          </a:xfrm>
          <a:prstGeom prst="rect">
            <a:avLst/>
          </a:prstGeom>
          <a:noFill/>
          <a:ln>
            <a:noFill/>
          </a:ln>
        </p:spPr>
      </p:pic>
      <p:sp>
        <p:nvSpPr>
          <p:cNvPr id="208" name="Google Shape;208;g34511e3a56e_0_178"/>
          <p:cNvSpPr/>
          <p:nvPr/>
        </p:nvSpPr>
        <p:spPr>
          <a:xfrm>
            <a:off x="11063083" y="4876812"/>
            <a:ext cx="22737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ELITE</a:t>
            </a:r>
            <a:endParaRPr b="0" i="0" sz="4800" u="none" cap="none" strike="noStrike">
              <a:solidFill>
                <a:schemeClr val="dk1"/>
              </a:solidFill>
              <a:latin typeface="Calibri"/>
              <a:ea typeface="Calibri"/>
              <a:cs typeface="Calibri"/>
              <a:sym typeface="Calibri"/>
            </a:endParaRPr>
          </a:p>
        </p:txBody>
      </p:sp>
      <p:sp>
        <p:nvSpPr>
          <p:cNvPr id="209" name="Google Shape;209;g34511e3a56e_0_178"/>
          <p:cNvSpPr/>
          <p:nvPr/>
        </p:nvSpPr>
        <p:spPr>
          <a:xfrm>
            <a:off x="9437280" y="5918212"/>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210" name="Google Shape;210;g34511e3a56e_0_178"/>
          <p:cNvSpPr/>
          <p:nvPr/>
        </p:nvSpPr>
        <p:spPr>
          <a:xfrm>
            <a:off x="9989799" y="11506212"/>
            <a:ext cx="44202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$50/MONTH</a:t>
            </a:r>
            <a:endParaRPr b="0" i="0" sz="4800" u="none" cap="none" strike="noStrike">
              <a:solidFill>
                <a:schemeClr val="dk1"/>
              </a:solidFill>
              <a:latin typeface="Calibri"/>
              <a:ea typeface="Calibri"/>
              <a:cs typeface="Calibri"/>
              <a:sym typeface="Calibri"/>
            </a:endParaRPr>
          </a:p>
        </p:txBody>
      </p:sp>
      <p:sp>
        <p:nvSpPr>
          <p:cNvPr id="211" name="Google Shape;211;g34511e3a56e_0_178"/>
          <p:cNvSpPr/>
          <p:nvPr/>
        </p:nvSpPr>
        <p:spPr>
          <a:xfrm>
            <a:off x="16181822" y="2489200"/>
            <a:ext cx="6439800" cy="10210800"/>
          </a:xfrm>
          <a:prstGeom prst="roundRect">
            <a:avLst>
              <a:gd fmla="val 3124"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2" name="Google Shape;212;g34511e3a56e_0_178"/>
          <p:cNvPicPr preferRelativeResize="0"/>
          <p:nvPr/>
        </p:nvPicPr>
        <p:blipFill rotWithShape="1">
          <a:blip r:embed="rId8">
            <a:alphaModFix/>
          </a:blip>
          <a:srcRect b="0" l="0" r="0" t="0"/>
          <a:stretch/>
        </p:blipFill>
        <p:spPr>
          <a:xfrm>
            <a:off x="18770999" y="2946400"/>
            <a:ext cx="1261349" cy="1625600"/>
          </a:xfrm>
          <a:prstGeom prst="rect">
            <a:avLst/>
          </a:prstGeom>
          <a:noFill/>
          <a:ln>
            <a:noFill/>
          </a:ln>
        </p:spPr>
      </p:pic>
      <p:sp>
        <p:nvSpPr>
          <p:cNvPr id="213" name="Google Shape;213;g34511e3a56e_0_178"/>
          <p:cNvSpPr/>
          <p:nvPr/>
        </p:nvSpPr>
        <p:spPr>
          <a:xfrm>
            <a:off x="17197949" y="4876800"/>
            <a:ext cx="44076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LEGENDARY</a:t>
            </a:r>
            <a:endParaRPr b="0" i="0" sz="4800" u="none" cap="none" strike="noStrike">
              <a:solidFill>
                <a:schemeClr val="dk1"/>
              </a:solidFill>
              <a:latin typeface="Calibri"/>
              <a:ea typeface="Calibri"/>
              <a:cs typeface="Calibri"/>
              <a:sym typeface="Calibri"/>
            </a:endParaRPr>
          </a:p>
        </p:txBody>
      </p:sp>
      <p:sp>
        <p:nvSpPr>
          <p:cNvPr id="214" name="Google Shape;214;g34511e3a56e_0_178"/>
          <p:cNvSpPr/>
          <p:nvPr/>
        </p:nvSpPr>
        <p:spPr>
          <a:xfrm>
            <a:off x="16639080" y="59182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215" name="Google Shape;215;g34511e3a56e_0_178"/>
          <p:cNvSpPr/>
          <p:nvPr/>
        </p:nvSpPr>
        <p:spPr>
          <a:xfrm>
            <a:off x="17026478" y="11506200"/>
            <a:ext cx="4750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20" name="Shape 220"/>
        <p:cNvGrpSpPr/>
        <p:nvPr/>
      </p:nvGrpSpPr>
      <p:grpSpPr>
        <a:xfrm>
          <a:off x="0" y="0"/>
          <a:ext cx="0" cy="0"/>
          <a:chOff x="0" y="0"/>
          <a:chExt cx="0" cy="0"/>
        </a:xfrm>
      </p:grpSpPr>
      <p:pic>
        <p:nvPicPr>
          <p:cNvPr descr=" " id="221" name="Google Shape;221;g34511e3a56e_0_252"/>
          <p:cNvPicPr preferRelativeResize="0"/>
          <p:nvPr/>
        </p:nvPicPr>
        <p:blipFill rotWithShape="1">
          <a:blip r:embed="rId3">
            <a:alphaModFix/>
          </a:blip>
          <a:srcRect b="0" l="0" r="0" t="0"/>
          <a:stretch/>
        </p:blipFill>
        <p:spPr>
          <a:xfrm>
            <a:off x="0" y="0"/>
            <a:ext cx="13285861" cy="10312400"/>
          </a:xfrm>
          <a:prstGeom prst="rect">
            <a:avLst/>
          </a:prstGeom>
          <a:noFill/>
          <a:ln>
            <a:noFill/>
          </a:ln>
        </p:spPr>
      </p:pic>
      <p:pic>
        <p:nvPicPr>
          <p:cNvPr descr=" " id="222" name="Google Shape;222;g34511e3a56e_0_252"/>
          <p:cNvPicPr preferRelativeResize="0"/>
          <p:nvPr/>
        </p:nvPicPr>
        <p:blipFill rotWithShape="1">
          <a:blip r:embed="rId4">
            <a:alphaModFix/>
          </a:blip>
          <a:srcRect b="0" l="0" r="0" t="0"/>
          <a:stretch/>
        </p:blipFill>
        <p:spPr>
          <a:xfrm>
            <a:off x="13577997" y="0"/>
            <a:ext cx="10809051" cy="13716000"/>
          </a:xfrm>
          <a:prstGeom prst="rect">
            <a:avLst/>
          </a:prstGeom>
          <a:noFill/>
          <a:ln>
            <a:noFill/>
          </a:ln>
        </p:spPr>
      </p:pic>
      <p:sp>
        <p:nvSpPr>
          <p:cNvPr id="223" name="Google Shape;223;g34511e3a56e_0_25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4" name="Google Shape;224;g34511e3a56e_0_25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225" name="Google Shape;225;g34511e3a56e_0_252"/>
          <p:cNvPicPr preferRelativeResize="0"/>
          <p:nvPr/>
        </p:nvPicPr>
        <p:blipFill rotWithShape="1">
          <a:blip r:embed="rId6">
            <a:alphaModFix/>
          </a:blip>
          <a:srcRect b="0" l="0" r="0" t="0"/>
          <a:stretch/>
        </p:blipFill>
        <p:spPr>
          <a:xfrm>
            <a:off x="12803200" y="2171700"/>
            <a:ext cx="7582848" cy="9372600"/>
          </a:xfrm>
          <a:prstGeom prst="rect">
            <a:avLst/>
          </a:prstGeom>
          <a:noFill/>
          <a:ln>
            <a:noFill/>
          </a:ln>
        </p:spPr>
      </p:pic>
      <p:sp>
        <p:nvSpPr>
          <p:cNvPr id="226" name="Google Shape;226;g34511e3a56e_0_252"/>
          <p:cNvSpPr/>
          <p:nvPr/>
        </p:nvSpPr>
        <p:spPr>
          <a:xfrm>
            <a:off x="1397175" y="1143000"/>
            <a:ext cx="10690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SOME DATA</a:t>
            </a:r>
            <a:endParaRPr b="0" i="0" sz="8000" u="none" cap="none" strike="noStrike">
              <a:solidFill>
                <a:schemeClr val="dk1"/>
              </a:solidFill>
              <a:latin typeface="Calibri"/>
              <a:ea typeface="Calibri"/>
              <a:cs typeface="Calibri"/>
              <a:sym typeface="Calibri"/>
            </a:endParaRPr>
          </a:p>
        </p:txBody>
      </p:sp>
      <p:sp>
        <p:nvSpPr>
          <p:cNvPr id="227" name="Google Shape;227;g34511e3a56e_0_252"/>
          <p:cNvSpPr/>
          <p:nvPr/>
        </p:nvSpPr>
        <p:spPr>
          <a:xfrm>
            <a:off x="1244756" y="5029200"/>
            <a:ext cx="8573700" cy="730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34511e3a56e_0_252"/>
          <p:cNvSpPr/>
          <p:nvPr/>
        </p:nvSpPr>
        <p:spPr>
          <a:xfrm>
            <a:off x="1244756" y="5029200"/>
            <a:ext cx="8573700" cy="24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34511e3a56e_0_252"/>
          <p:cNvSpPr/>
          <p:nvPr/>
        </p:nvSpPr>
        <p:spPr>
          <a:xfrm>
            <a:off x="1244756" y="5626100"/>
            <a:ext cx="25656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34511e3a56e_0_252"/>
          <p:cNvSpPr/>
          <p:nvPr/>
        </p:nvSpPr>
        <p:spPr>
          <a:xfrm>
            <a:off x="1244756" y="5626100"/>
            <a:ext cx="2904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75%</a:t>
            </a:r>
            <a:endParaRPr b="0" i="0" sz="8000" u="none" cap="none" strike="noStrike">
              <a:solidFill>
                <a:schemeClr val="dk1"/>
              </a:solidFill>
              <a:latin typeface="Calibri"/>
              <a:ea typeface="Calibri"/>
              <a:cs typeface="Calibri"/>
              <a:sym typeface="Calibri"/>
            </a:endParaRPr>
          </a:p>
        </p:txBody>
      </p:sp>
      <p:sp>
        <p:nvSpPr>
          <p:cNvPr id="231" name="Google Shape;231;g34511e3a56e_0_252"/>
          <p:cNvSpPr/>
          <p:nvPr/>
        </p:nvSpPr>
        <p:spPr>
          <a:xfrm>
            <a:off x="4013702" y="5029200"/>
            <a:ext cx="5804700" cy="241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34511e3a56e_0_252"/>
          <p:cNvSpPr/>
          <p:nvPr/>
        </p:nvSpPr>
        <p:spPr>
          <a:xfrm>
            <a:off x="4013702" y="5029200"/>
            <a:ext cx="5957100" cy="124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ENCHANTED CREATURES</a:t>
            </a:r>
            <a:endParaRPr b="0" i="0" sz="3600" u="none" cap="none" strike="noStrike">
              <a:solidFill>
                <a:schemeClr val="dk1"/>
              </a:solidFill>
              <a:latin typeface="Calibri"/>
              <a:ea typeface="Calibri"/>
              <a:cs typeface="Calibri"/>
              <a:sym typeface="Calibri"/>
            </a:endParaRPr>
          </a:p>
        </p:txBody>
      </p:sp>
      <p:sp>
        <p:nvSpPr>
          <p:cNvPr id="233" name="Google Shape;233;g34511e3a56e_0_252"/>
          <p:cNvSpPr/>
          <p:nvPr/>
        </p:nvSpPr>
        <p:spPr>
          <a:xfrm>
            <a:off x="4013702" y="6223000"/>
            <a:ext cx="5940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34" name="Google Shape;234;g34511e3a56e_0_252"/>
          <p:cNvSpPr/>
          <p:nvPr/>
        </p:nvSpPr>
        <p:spPr>
          <a:xfrm>
            <a:off x="1244756" y="8051800"/>
            <a:ext cx="85737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34511e3a56e_0_252"/>
          <p:cNvSpPr/>
          <p:nvPr/>
        </p:nvSpPr>
        <p:spPr>
          <a:xfrm>
            <a:off x="1244756" y="8343900"/>
            <a:ext cx="26799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34511e3a56e_0_252"/>
          <p:cNvSpPr/>
          <p:nvPr/>
        </p:nvSpPr>
        <p:spPr>
          <a:xfrm>
            <a:off x="1244756" y="8343900"/>
            <a:ext cx="3018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60%</a:t>
            </a:r>
            <a:endParaRPr b="0" i="0" sz="8000" u="none" cap="none" strike="noStrike">
              <a:solidFill>
                <a:schemeClr val="dk1"/>
              </a:solidFill>
              <a:latin typeface="Calibri"/>
              <a:ea typeface="Calibri"/>
              <a:cs typeface="Calibri"/>
              <a:sym typeface="Calibri"/>
            </a:endParaRPr>
          </a:p>
        </p:txBody>
      </p:sp>
      <p:sp>
        <p:nvSpPr>
          <p:cNvPr id="237" name="Google Shape;237;g34511e3a56e_0_252"/>
          <p:cNvSpPr/>
          <p:nvPr/>
        </p:nvSpPr>
        <p:spPr>
          <a:xfrm>
            <a:off x="4128016" y="8051800"/>
            <a:ext cx="56904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34511e3a56e_0_252"/>
          <p:cNvSpPr/>
          <p:nvPr/>
        </p:nvSpPr>
        <p:spPr>
          <a:xfrm>
            <a:off x="4128016" y="8051800"/>
            <a:ext cx="5842800" cy="124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MAGIC-WIELDING INDIVIDUALS</a:t>
            </a:r>
            <a:endParaRPr b="0" i="0" sz="3600" u="none" cap="none" strike="noStrike">
              <a:solidFill>
                <a:schemeClr val="dk1"/>
              </a:solidFill>
              <a:latin typeface="Calibri"/>
              <a:ea typeface="Calibri"/>
              <a:cs typeface="Calibri"/>
              <a:sym typeface="Calibri"/>
            </a:endParaRPr>
          </a:p>
        </p:txBody>
      </p:sp>
      <p:sp>
        <p:nvSpPr>
          <p:cNvPr id="239" name="Google Shape;239;g34511e3a56e_0_252"/>
          <p:cNvSpPr/>
          <p:nvPr/>
        </p:nvSpPr>
        <p:spPr>
          <a:xfrm>
            <a:off x="4128016" y="9245600"/>
            <a:ext cx="5825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40" name="Google Shape;240;g34511e3a56e_0_252"/>
          <p:cNvSpPr/>
          <p:nvPr/>
        </p:nvSpPr>
        <p:spPr>
          <a:xfrm>
            <a:off x="1244756" y="10464800"/>
            <a:ext cx="8573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34511e3a56e_0_252"/>
          <p:cNvSpPr/>
          <p:nvPr/>
        </p:nvSpPr>
        <p:spPr>
          <a:xfrm>
            <a:off x="1244756" y="10788650"/>
            <a:ext cx="26799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34511e3a56e_0_252"/>
          <p:cNvSpPr/>
          <p:nvPr/>
        </p:nvSpPr>
        <p:spPr>
          <a:xfrm>
            <a:off x="1244756" y="10788650"/>
            <a:ext cx="3018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90%</a:t>
            </a:r>
            <a:endParaRPr b="0" i="0" sz="8000" u="none" cap="none" strike="noStrike">
              <a:solidFill>
                <a:schemeClr val="dk1"/>
              </a:solidFill>
              <a:latin typeface="Calibri"/>
              <a:ea typeface="Calibri"/>
              <a:cs typeface="Calibri"/>
              <a:sym typeface="Calibri"/>
            </a:endParaRPr>
          </a:p>
        </p:txBody>
      </p:sp>
      <p:sp>
        <p:nvSpPr>
          <p:cNvPr id="243" name="Google Shape;243;g34511e3a56e_0_252"/>
          <p:cNvSpPr/>
          <p:nvPr/>
        </p:nvSpPr>
        <p:spPr>
          <a:xfrm>
            <a:off x="4128016" y="10464800"/>
            <a:ext cx="56904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4511e3a56e_0_252"/>
          <p:cNvSpPr/>
          <p:nvPr/>
        </p:nvSpPr>
        <p:spPr>
          <a:xfrm>
            <a:off x="4128016" y="10464800"/>
            <a:ext cx="58428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SPELLS CAST</a:t>
            </a:r>
            <a:endParaRPr b="0" i="0" sz="3600" u="none" cap="none" strike="noStrike">
              <a:solidFill>
                <a:schemeClr val="dk1"/>
              </a:solidFill>
              <a:latin typeface="Calibri"/>
              <a:ea typeface="Calibri"/>
              <a:cs typeface="Calibri"/>
              <a:sym typeface="Calibri"/>
            </a:endParaRPr>
          </a:p>
        </p:txBody>
      </p:sp>
      <p:sp>
        <p:nvSpPr>
          <p:cNvPr id="245" name="Google Shape;245;g34511e3a56e_0_252"/>
          <p:cNvSpPr/>
          <p:nvPr/>
        </p:nvSpPr>
        <p:spPr>
          <a:xfrm>
            <a:off x="4128016" y="11112500"/>
            <a:ext cx="5825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50" name="Shape 250"/>
        <p:cNvGrpSpPr/>
        <p:nvPr/>
      </p:nvGrpSpPr>
      <p:grpSpPr>
        <a:xfrm>
          <a:off x="0" y="0"/>
          <a:ext cx="0" cy="0"/>
          <a:chOff x="0" y="0"/>
          <a:chExt cx="0" cy="0"/>
        </a:xfrm>
      </p:grpSpPr>
      <p:pic>
        <p:nvPicPr>
          <p:cNvPr descr=" " id="251" name="Google Shape;251;g34511e3a56e_0_28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252" name="Google Shape;252;g34511e3a56e_0_28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53" name="Google Shape;253;g34511e3a56e_0_28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254" name="Google Shape;254;g34511e3a56e_0_281"/>
          <p:cNvSpPr/>
          <p:nvPr/>
        </p:nvSpPr>
        <p:spPr>
          <a:xfrm>
            <a:off x="4305838" y="3403600"/>
            <a:ext cx="15762600" cy="6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4511e3a56e_0_281"/>
          <p:cNvSpPr/>
          <p:nvPr/>
        </p:nvSpPr>
        <p:spPr>
          <a:xfrm>
            <a:off x="4305838" y="3403600"/>
            <a:ext cx="15762600" cy="507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34511e3a56e_0_281"/>
          <p:cNvSpPr/>
          <p:nvPr/>
        </p:nvSpPr>
        <p:spPr>
          <a:xfrm>
            <a:off x="4058157" y="3403600"/>
            <a:ext cx="16257900" cy="467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24000"/>
              <a:buFont typeface="Tomorrow ExtraBold"/>
              <a:buNone/>
            </a:pPr>
            <a:r>
              <a:rPr b="0" i="0" lang="en-US" sz="24000" u="none" cap="none" strike="noStrike">
                <a:solidFill>
                  <a:srgbClr val="FFFFFF"/>
                </a:solidFill>
                <a:latin typeface="Tomorrow ExtraBold"/>
                <a:ea typeface="Tomorrow ExtraBold"/>
                <a:cs typeface="Tomorrow ExtraBold"/>
                <a:sym typeface="Tomorrow ExtraBold"/>
              </a:rPr>
              <a:t>234,567</a:t>
            </a:r>
            <a:endParaRPr b="0" i="0" sz="24000" u="none" cap="none" strike="noStrike">
              <a:solidFill>
                <a:schemeClr val="dk1"/>
              </a:solidFill>
              <a:latin typeface="Calibri"/>
              <a:ea typeface="Calibri"/>
              <a:cs typeface="Calibri"/>
              <a:sym typeface="Calibri"/>
            </a:endParaRPr>
          </a:p>
        </p:txBody>
      </p:sp>
      <p:sp>
        <p:nvSpPr>
          <p:cNvPr id="257" name="Google Shape;257;g34511e3a56e_0_281"/>
          <p:cNvSpPr/>
          <p:nvPr/>
        </p:nvSpPr>
        <p:spPr>
          <a:xfrm>
            <a:off x="4170355" y="72644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258" name="Google Shape;258;g34511e3a56e_0_281"/>
          <p:cNvSpPr/>
          <p:nvPr/>
        </p:nvSpPr>
        <p:spPr>
          <a:xfrm>
            <a:off x="7483352" y="88900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63" name="Shape 263"/>
        <p:cNvGrpSpPr/>
        <p:nvPr/>
      </p:nvGrpSpPr>
      <p:grpSpPr>
        <a:xfrm>
          <a:off x="0" y="0"/>
          <a:ext cx="0" cy="0"/>
          <a:chOff x="0" y="0"/>
          <a:chExt cx="0" cy="0"/>
        </a:xfrm>
      </p:grpSpPr>
      <p:pic>
        <p:nvPicPr>
          <p:cNvPr descr=" " id="264" name="Google Shape;264;g34511e3a56e_0_293"/>
          <p:cNvPicPr preferRelativeResize="0"/>
          <p:nvPr/>
        </p:nvPicPr>
        <p:blipFill rotWithShape="1">
          <a:blip r:embed="rId3">
            <a:alphaModFix/>
          </a:blip>
          <a:srcRect b="0" l="0" r="0" t="0"/>
          <a:stretch/>
        </p:blipFill>
        <p:spPr>
          <a:xfrm>
            <a:off x="10669334" y="0"/>
            <a:ext cx="13717714" cy="9423400"/>
          </a:xfrm>
          <a:prstGeom prst="rect">
            <a:avLst/>
          </a:prstGeom>
          <a:noFill/>
          <a:ln>
            <a:noFill/>
          </a:ln>
        </p:spPr>
      </p:pic>
      <p:pic>
        <p:nvPicPr>
          <p:cNvPr descr=" " id="265" name="Google Shape;265;g34511e3a56e_0_293"/>
          <p:cNvPicPr preferRelativeResize="0"/>
          <p:nvPr/>
        </p:nvPicPr>
        <p:blipFill rotWithShape="1">
          <a:blip r:embed="rId4">
            <a:alphaModFix/>
          </a:blip>
          <a:srcRect b="0" l="0" r="0" t="0"/>
          <a:stretch/>
        </p:blipFill>
        <p:spPr>
          <a:xfrm>
            <a:off x="0" y="1828800"/>
            <a:ext cx="9729416" cy="11887200"/>
          </a:xfrm>
          <a:prstGeom prst="rect">
            <a:avLst/>
          </a:prstGeom>
          <a:noFill/>
          <a:ln>
            <a:noFill/>
          </a:ln>
        </p:spPr>
      </p:pic>
      <p:sp>
        <p:nvSpPr>
          <p:cNvPr id="266" name="Google Shape;266;g34511e3a56e_0_29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67" name="Google Shape;267;g34511e3a56e_0_29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68" name="Google Shape;268;g34511e3a56e_0_293"/>
          <p:cNvSpPr/>
          <p:nvPr/>
        </p:nvSpPr>
        <p:spPr>
          <a:xfrm>
            <a:off x="3391324" y="32639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34511e3a56e_0_293"/>
          <p:cNvSpPr/>
          <p:nvPr/>
        </p:nvSpPr>
        <p:spPr>
          <a:xfrm>
            <a:off x="2248181" y="3263900"/>
            <a:ext cx="101613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4511e3a56e_0_293"/>
          <p:cNvSpPr/>
          <p:nvPr/>
        </p:nvSpPr>
        <p:spPr>
          <a:xfrm>
            <a:off x="2248181" y="3263900"/>
            <a:ext cx="107031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Tomorrow ExtraBold"/>
              <a:buNone/>
            </a:pPr>
            <a:r>
              <a:rPr b="0" i="0" lang="en-US" sz="12800" u="none" cap="none" strike="noStrike">
                <a:solidFill>
                  <a:srgbClr val="FFFFFF"/>
                </a:solidFill>
                <a:latin typeface="Tomorrow ExtraBold"/>
                <a:ea typeface="Tomorrow ExtraBold"/>
                <a:cs typeface="Tomorrow ExtraBold"/>
                <a:sym typeface="Tomorrow ExtraBold"/>
              </a:rPr>
              <a:t>233 COINS</a:t>
            </a:r>
            <a:endParaRPr b="0" i="0" sz="12800" u="none" cap="none" strike="noStrike">
              <a:solidFill>
                <a:schemeClr val="dk1"/>
              </a:solidFill>
              <a:latin typeface="Calibri"/>
              <a:ea typeface="Calibri"/>
              <a:cs typeface="Calibri"/>
              <a:sym typeface="Calibri"/>
            </a:endParaRPr>
          </a:p>
        </p:txBody>
      </p:sp>
      <p:sp>
        <p:nvSpPr>
          <p:cNvPr id="271" name="Google Shape;271;g34511e3a56e_0_293"/>
          <p:cNvSpPr/>
          <p:nvPr/>
        </p:nvSpPr>
        <p:spPr>
          <a:xfrm>
            <a:off x="3391324" y="52197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34511e3a56e_0_293"/>
          <p:cNvSpPr/>
          <p:nvPr/>
        </p:nvSpPr>
        <p:spPr>
          <a:xfrm>
            <a:off x="3323582" y="52197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273" name="Google Shape;273;g34511e3a56e_0_293"/>
          <p:cNvSpPr/>
          <p:nvPr/>
        </p:nvSpPr>
        <p:spPr>
          <a:xfrm>
            <a:off x="3391324" y="69850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g34511e3a56e_0_293"/>
          <p:cNvSpPr/>
          <p:nvPr/>
        </p:nvSpPr>
        <p:spPr>
          <a:xfrm>
            <a:off x="1962395" y="6985000"/>
            <a:ext cx="107328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4511e3a56e_0_293"/>
          <p:cNvSpPr/>
          <p:nvPr/>
        </p:nvSpPr>
        <p:spPr>
          <a:xfrm>
            <a:off x="1962395" y="6985000"/>
            <a:ext cx="112749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Tomorrow ExtraBold"/>
              <a:buNone/>
            </a:pPr>
            <a:r>
              <a:rPr b="0" i="0" lang="en-US" sz="12800" u="none" cap="none" strike="noStrike">
                <a:solidFill>
                  <a:srgbClr val="FFFFFF"/>
                </a:solidFill>
                <a:latin typeface="Tomorrow ExtraBold"/>
                <a:ea typeface="Tomorrow ExtraBold"/>
                <a:cs typeface="Tomorrow ExtraBold"/>
                <a:sym typeface="Tomorrow ExtraBold"/>
              </a:rPr>
              <a:t>456 HOURS</a:t>
            </a:r>
            <a:endParaRPr b="0" i="0" sz="12800" u="none" cap="none" strike="noStrike">
              <a:solidFill>
                <a:schemeClr val="dk1"/>
              </a:solidFill>
              <a:latin typeface="Calibri"/>
              <a:ea typeface="Calibri"/>
              <a:cs typeface="Calibri"/>
              <a:sym typeface="Calibri"/>
            </a:endParaRPr>
          </a:p>
        </p:txBody>
      </p:sp>
      <p:sp>
        <p:nvSpPr>
          <p:cNvPr id="276" name="Google Shape;276;g34511e3a56e_0_293"/>
          <p:cNvSpPr/>
          <p:nvPr/>
        </p:nvSpPr>
        <p:spPr>
          <a:xfrm>
            <a:off x="3391324" y="89408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34511e3a56e_0_293"/>
          <p:cNvSpPr/>
          <p:nvPr/>
        </p:nvSpPr>
        <p:spPr>
          <a:xfrm>
            <a:off x="3323582" y="89408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278" name="Google Shape;278;g34511e3a56e_0_293"/>
          <p:cNvSpPr/>
          <p:nvPr/>
        </p:nvSpPr>
        <p:spPr>
          <a:xfrm>
            <a:off x="13552594" y="32639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4511e3a56e_0_293"/>
          <p:cNvSpPr/>
          <p:nvPr/>
        </p:nvSpPr>
        <p:spPr>
          <a:xfrm>
            <a:off x="15343518" y="3263900"/>
            <a:ext cx="4293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34511e3a56e_0_293"/>
          <p:cNvSpPr/>
          <p:nvPr/>
        </p:nvSpPr>
        <p:spPr>
          <a:xfrm>
            <a:off x="15343518" y="3263900"/>
            <a:ext cx="48351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Tomorrow ExtraBold"/>
              <a:buNone/>
            </a:pPr>
            <a:r>
              <a:rPr b="0" i="0" lang="en-US" sz="12800" u="none" cap="none" strike="noStrike">
                <a:solidFill>
                  <a:srgbClr val="FFFFFF"/>
                </a:solidFill>
                <a:latin typeface="Tomorrow ExtraBold"/>
                <a:ea typeface="Tomorrow ExtraBold"/>
                <a:cs typeface="Tomorrow ExtraBold"/>
                <a:sym typeface="Tomorrow ExtraBold"/>
              </a:rPr>
              <a:t>85%</a:t>
            </a:r>
            <a:endParaRPr b="0" i="0" sz="12800" u="none" cap="none" strike="noStrike">
              <a:solidFill>
                <a:schemeClr val="dk1"/>
              </a:solidFill>
              <a:latin typeface="Calibri"/>
              <a:ea typeface="Calibri"/>
              <a:cs typeface="Calibri"/>
              <a:sym typeface="Calibri"/>
            </a:endParaRPr>
          </a:p>
        </p:txBody>
      </p:sp>
      <p:sp>
        <p:nvSpPr>
          <p:cNvPr id="281" name="Google Shape;281;g34511e3a56e_0_293"/>
          <p:cNvSpPr/>
          <p:nvPr/>
        </p:nvSpPr>
        <p:spPr>
          <a:xfrm>
            <a:off x="13552594" y="52197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34511e3a56e_0_293"/>
          <p:cNvSpPr/>
          <p:nvPr/>
        </p:nvSpPr>
        <p:spPr>
          <a:xfrm>
            <a:off x="13484852" y="52197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283" name="Google Shape;283;g34511e3a56e_0_293"/>
          <p:cNvSpPr/>
          <p:nvPr/>
        </p:nvSpPr>
        <p:spPr>
          <a:xfrm>
            <a:off x="13552594" y="69850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34511e3a56e_0_293"/>
          <p:cNvSpPr/>
          <p:nvPr/>
        </p:nvSpPr>
        <p:spPr>
          <a:xfrm>
            <a:off x="14009851" y="6985000"/>
            <a:ext cx="69606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34511e3a56e_0_293"/>
          <p:cNvSpPr/>
          <p:nvPr/>
        </p:nvSpPr>
        <p:spPr>
          <a:xfrm>
            <a:off x="14009851" y="6985000"/>
            <a:ext cx="75024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Tomorrow ExtraBold"/>
              <a:buNone/>
            </a:pPr>
            <a:r>
              <a:rPr b="0" i="0" lang="en-US" sz="12800" u="none" cap="none" strike="noStrike">
                <a:solidFill>
                  <a:srgbClr val="FFFFFF"/>
                </a:solidFill>
                <a:latin typeface="Tomorrow ExtraBold"/>
                <a:ea typeface="Tomorrow ExtraBold"/>
                <a:cs typeface="Tomorrow ExtraBold"/>
                <a:sym typeface="Tomorrow ExtraBold"/>
              </a:rPr>
              <a:t>765 KM</a:t>
            </a:r>
            <a:endParaRPr b="0" i="0" sz="12800" u="none" cap="none" strike="noStrike">
              <a:solidFill>
                <a:schemeClr val="dk1"/>
              </a:solidFill>
              <a:latin typeface="Calibri"/>
              <a:ea typeface="Calibri"/>
              <a:cs typeface="Calibri"/>
              <a:sym typeface="Calibri"/>
            </a:endParaRPr>
          </a:p>
        </p:txBody>
      </p:sp>
      <p:sp>
        <p:nvSpPr>
          <p:cNvPr id="286" name="Google Shape;286;g34511e3a56e_0_293"/>
          <p:cNvSpPr/>
          <p:nvPr/>
        </p:nvSpPr>
        <p:spPr>
          <a:xfrm>
            <a:off x="13552594" y="89408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g34511e3a56e_0_293"/>
          <p:cNvSpPr/>
          <p:nvPr/>
        </p:nvSpPr>
        <p:spPr>
          <a:xfrm>
            <a:off x="13484852" y="89408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92" name="Shape 292"/>
        <p:cNvGrpSpPr/>
        <p:nvPr/>
      </p:nvGrpSpPr>
      <p:grpSpPr>
        <a:xfrm>
          <a:off x="0" y="0"/>
          <a:ext cx="0" cy="0"/>
          <a:chOff x="0" y="0"/>
          <a:chExt cx="0" cy="0"/>
        </a:xfrm>
      </p:grpSpPr>
      <p:pic>
        <p:nvPicPr>
          <p:cNvPr descr=" " id="293" name="Google Shape;293;g34511e3a56e_0_321"/>
          <p:cNvPicPr preferRelativeResize="0"/>
          <p:nvPr/>
        </p:nvPicPr>
        <p:blipFill rotWithShape="1">
          <a:blip r:embed="rId3">
            <a:alphaModFix/>
          </a:blip>
          <a:srcRect b="0" l="0" r="0" t="0"/>
          <a:stretch/>
        </p:blipFill>
        <p:spPr>
          <a:xfrm>
            <a:off x="0" y="0"/>
            <a:ext cx="11609251" cy="13716000"/>
          </a:xfrm>
          <a:prstGeom prst="rect">
            <a:avLst/>
          </a:prstGeom>
          <a:noFill/>
          <a:ln>
            <a:noFill/>
          </a:ln>
        </p:spPr>
      </p:pic>
      <p:pic>
        <p:nvPicPr>
          <p:cNvPr descr=" " id="294" name="Google Shape;294;g34511e3a56e_0_321"/>
          <p:cNvPicPr preferRelativeResize="0"/>
          <p:nvPr/>
        </p:nvPicPr>
        <p:blipFill rotWithShape="1">
          <a:blip r:embed="rId4">
            <a:alphaModFix/>
          </a:blip>
          <a:srcRect b="0" l="0" r="0" t="0"/>
          <a:stretch/>
        </p:blipFill>
        <p:spPr>
          <a:xfrm>
            <a:off x="14517915" y="0"/>
            <a:ext cx="9869133" cy="13716000"/>
          </a:xfrm>
          <a:prstGeom prst="rect">
            <a:avLst/>
          </a:prstGeom>
          <a:noFill/>
          <a:ln>
            <a:noFill/>
          </a:ln>
        </p:spPr>
      </p:pic>
      <p:sp>
        <p:nvSpPr>
          <p:cNvPr id="295" name="Google Shape;295;g34511e3a56e_0_321"/>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96" name="Google Shape;296;g34511e3a56e_0_321"/>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97" name="Google Shape;297;g34511e3a56e_0_321"/>
          <p:cNvSpPr/>
          <p:nvPr/>
        </p:nvSpPr>
        <p:spPr>
          <a:xfrm>
            <a:off x="6841922" y="1143000"/>
            <a:ext cx="106905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SOME GRAPH</a:t>
            </a:r>
            <a:endParaRPr b="0" i="0" sz="8000" u="none" cap="none" strike="noStrike">
              <a:solidFill>
                <a:schemeClr val="dk1"/>
              </a:solidFill>
              <a:latin typeface="Calibri"/>
              <a:ea typeface="Calibri"/>
              <a:cs typeface="Calibri"/>
              <a:sym typeface="Calibri"/>
            </a:endParaRPr>
          </a:p>
        </p:txBody>
      </p:sp>
      <p:sp>
        <p:nvSpPr>
          <p:cNvPr id="298" name="Google Shape;298;g34511e3a56e_0_321"/>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34511e3a56e_0_321"/>
          <p:cNvSpPr/>
          <p:nvPr/>
        </p:nvSpPr>
        <p:spPr>
          <a:xfrm>
            <a:off x="2986455" y="8999513"/>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00" name="Google Shape;300;g34511e3a56e_0_321"/>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01" name="Google Shape;301;g34511e3a56e_0_321"/>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02" name="Google Shape;302;g34511e3a56e_0_321"/>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03" name="Google Shape;303;g34511e3a56e_0_321"/>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04" name="Google Shape;304;g34511e3a56e_0_321"/>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05" name="Google Shape;305;g34511e3a56e_0_321"/>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06" name="Google Shape;306;g34511e3a56e_0_321"/>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07" name="Google Shape;307;g34511e3a56e_0_321"/>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185"/>
              <a:buFont typeface="Lato"/>
              <a:buNone/>
            </a:pPr>
            <a:r>
              <a:rPr b="0" i="0" lang="en-US" sz="2185" u="none" cap="none" strike="noStrike">
                <a:solidFill>
                  <a:srgbClr val="FFFFFF"/>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08" name="Google Shape;308;g34511e3a56e_0_321"/>
          <p:cNvSpPr/>
          <p:nvPr/>
        </p:nvSpPr>
        <p:spPr>
          <a:xfrm>
            <a:off x="2852319" y="848208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09" name="Google Shape;309;g34511e3a56e_0_321"/>
          <p:cNvSpPr/>
          <p:nvPr/>
        </p:nvSpPr>
        <p:spPr>
          <a:xfrm>
            <a:off x="2852319" y="7964612"/>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10" name="Google Shape;310;g34511e3a56e_0_321"/>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11" name="Google Shape;311;g34511e3a56e_0_321"/>
          <p:cNvSpPr/>
          <p:nvPr/>
        </p:nvSpPr>
        <p:spPr>
          <a:xfrm>
            <a:off x="2852319" y="692961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12" name="Google Shape;312;g34511e3a56e_0_321"/>
          <p:cNvSpPr/>
          <p:nvPr/>
        </p:nvSpPr>
        <p:spPr>
          <a:xfrm>
            <a:off x="2852319" y="64123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13" name="Google Shape;313;g34511e3a56e_0_321"/>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14" name="Google Shape;314;g34511e3a56e_0_321"/>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15" name="Google Shape;315;g34511e3a56e_0_321"/>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16" name="Google Shape;316;g34511e3a56e_0_321"/>
          <p:cNvSpPr/>
          <p:nvPr/>
        </p:nvSpPr>
        <p:spPr>
          <a:xfrm>
            <a:off x="2852319" y="4342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17" name="Google Shape;317;g34511e3a56e_0_321"/>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820"/>
              <a:buFont typeface="Lato"/>
              <a:buNone/>
            </a:pPr>
            <a:r>
              <a:rPr b="0" i="0" lang="en-US" sz="1820" u="none" cap="none" strike="noStrike">
                <a:solidFill>
                  <a:srgbClr val="FFFFFF"/>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18" name="Google Shape;318;g34511e3a56e_0_321"/>
          <p:cNvPicPr preferRelativeResize="0"/>
          <p:nvPr/>
        </p:nvPicPr>
        <p:blipFill rotWithShape="1">
          <a:blip r:embed="rId6">
            <a:alphaModFix/>
          </a:blip>
          <a:srcRect b="0" l="0" r="0" t="0"/>
          <a:stretch/>
        </p:blipFill>
        <p:spPr>
          <a:xfrm>
            <a:off x="3368467" y="3771900"/>
            <a:ext cx="8291592" cy="5511006"/>
          </a:xfrm>
          <a:prstGeom prst="rect">
            <a:avLst/>
          </a:prstGeom>
          <a:noFill/>
          <a:ln>
            <a:noFill/>
          </a:ln>
        </p:spPr>
      </p:pic>
      <p:pic>
        <p:nvPicPr>
          <p:cNvPr descr=" " id="319" name="Google Shape;319;g34511e3a56e_0_321"/>
          <p:cNvPicPr preferRelativeResize="0"/>
          <p:nvPr/>
        </p:nvPicPr>
        <p:blipFill rotWithShape="1">
          <a:blip r:embed="rId7">
            <a:alphaModFix/>
          </a:blip>
          <a:srcRect b="0" l="0" r="0" t="0"/>
          <a:stretch/>
        </p:blipFill>
        <p:spPr>
          <a:xfrm>
            <a:off x="4512766" y="4185444"/>
            <a:ext cx="11567" cy="5258445"/>
          </a:xfrm>
          <a:prstGeom prst="rect">
            <a:avLst/>
          </a:prstGeom>
          <a:noFill/>
          <a:ln>
            <a:noFill/>
          </a:ln>
        </p:spPr>
      </p:pic>
      <p:pic>
        <p:nvPicPr>
          <p:cNvPr descr=" " id="320" name="Google Shape;320;g34511e3a56e_0_321"/>
          <p:cNvPicPr preferRelativeResize="0"/>
          <p:nvPr/>
        </p:nvPicPr>
        <p:blipFill rotWithShape="1">
          <a:blip r:embed="rId8">
            <a:alphaModFix/>
          </a:blip>
          <a:srcRect b="0" l="0" r="0" t="0"/>
          <a:stretch/>
        </p:blipFill>
        <p:spPr>
          <a:xfrm>
            <a:off x="5651279" y="4185444"/>
            <a:ext cx="11567" cy="5258445"/>
          </a:xfrm>
          <a:prstGeom prst="rect">
            <a:avLst/>
          </a:prstGeom>
          <a:noFill/>
          <a:ln>
            <a:noFill/>
          </a:ln>
        </p:spPr>
      </p:pic>
      <p:pic>
        <p:nvPicPr>
          <p:cNvPr descr=" " id="321" name="Google Shape;321;g34511e3a56e_0_321"/>
          <p:cNvPicPr preferRelativeResize="0"/>
          <p:nvPr/>
        </p:nvPicPr>
        <p:blipFill rotWithShape="1">
          <a:blip r:embed="rId9">
            <a:alphaModFix/>
          </a:blip>
          <a:srcRect b="0" l="0" r="0" t="0"/>
          <a:stretch/>
        </p:blipFill>
        <p:spPr>
          <a:xfrm>
            <a:off x="6789795" y="4185444"/>
            <a:ext cx="11567" cy="5258445"/>
          </a:xfrm>
          <a:prstGeom prst="rect">
            <a:avLst/>
          </a:prstGeom>
          <a:noFill/>
          <a:ln>
            <a:noFill/>
          </a:ln>
        </p:spPr>
      </p:pic>
      <p:pic>
        <p:nvPicPr>
          <p:cNvPr descr=" " id="322" name="Google Shape;322;g34511e3a56e_0_321"/>
          <p:cNvPicPr preferRelativeResize="0"/>
          <p:nvPr/>
        </p:nvPicPr>
        <p:blipFill rotWithShape="1">
          <a:blip r:embed="rId10">
            <a:alphaModFix/>
          </a:blip>
          <a:srcRect b="0" l="0" r="0" t="0"/>
          <a:stretch/>
        </p:blipFill>
        <p:spPr>
          <a:xfrm>
            <a:off x="7928309" y="4185444"/>
            <a:ext cx="11567" cy="5258445"/>
          </a:xfrm>
          <a:prstGeom prst="rect">
            <a:avLst/>
          </a:prstGeom>
          <a:noFill/>
          <a:ln>
            <a:noFill/>
          </a:ln>
        </p:spPr>
      </p:pic>
      <p:pic>
        <p:nvPicPr>
          <p:cNvPr descr=" " id="323" name="Google Shape;323;g34511e3a56e_0_321"/>
          <p:cNvPicPr preferRelativeResize="0"/>
          <p:nvPr/>
        </p:nvPicPr>
        <p:blipFill rotWithShape="1">
          <a:blip r:embed="rId11">
            <a:alphaModFix/>
          </a:blip>
          <a:srcRect b="0" l="0" r="0" t="0"/>
          <a:stretch/>
        </p:blipFill>
        <p:spPr>
          <a:xfrm>
            <a:off x="9066828" y="4185444"/>
            <a:ext cx="11567" cy="5258445"/>
          </a:xfrm>
          <a:prstGeom prst="rect">
            <a:avLst/>
          </a:prstGeom>
          <a:noFill/>
          <a:ln>
            <a:noFill/>
          </a:ln>
        </p:spPr>
      </p:pic>
      <p:pic>
        <p:nvPicPr>
          <p:cNvPr descr=" " id="324" name="Google Shape;324;g34511e3a56e_0_321"/>
          <p:cNvPicPr preferRelativeResize="0"/>
          <p:nvPr/>
        </p:nvPicPr>
        <p:blipFill rotWithShape="1">
          <a:blip r:embed="rId12">
            <a:alphaModFix/>
          </a:blip>
          <a:srcRect b="0" l="0" r="0" t="0"/>
          <a:stretch/>
        </p:blipFill>
        <p:spPr>
          <a:xfrm>
            <a:off x="10205341" y="4185444"/>
            <a:ext cx="11567" cy="5258445"/>
          </a:xfrm>
          <a:prstGeom prst="rect">
            <a:avLst/>
          </a:prstGeom>
          <a:noFill/>
          <a:ln>
            <a:noFill/>
          </a:ln>
        </p:spPr>
      </p:pic>
      <p:pic>
        <p:nvPicPr>
          <p:cNvPr descr=" " id="325" name="Google Shape;325;g34511e3a56e_0_321"/>
          <p:cNvPicPr preferRelativeResize="0"/>
          <p:nvPr/>
        </p:nvPicPr>
        <p:blipFill rotWithShape="1">
          <a:blip r:embed="rId13">
            <a:alphaModFix/>
          </a:blip>
          <a:srcRect b="0" l="0" r="0" t="0"/>
          <a:stretch/>
        </p:blipFill>
        <p:spPr>
          <a:xfrm>
            <a:off x="11343854" y="4185444"/>
            <a:ext cx="11567" cy="5258445"/>
          </a:xfrm>
          <a:prstGeom prst="rect">
            <a:avLst/>
          </a:prstGeom>
          <a:noFill/>
          <a:ln>
            <a:noFill/>
          </a:ln>
        </p:spPr>
      </p:pic>
      <p:pic>
        <p:nvPicPr>
          <p:cNvPr descr=" " id="326" name="Google Shape;326;g34511e3a56e_0_321"/>
          <p:cNvPicPr preferRelativeResize="0"/>
          <p:nvPr/>
        </p:nvPicPr>
        <p:blipFill rotWithShape="1">
          <a:blip r:embed="rId14">
            <a:alphaModFix/>
          </a:blip>
          <a:srcRect b="0" l="0" r="0" t="0"/>
          <a:stretch/>
        </p:blipFill>
        <p:spPr>
          <a:xfrm>
            <a:off x="3355539" y="5483845"/>
            <a:ext cx="8050167" cy="2373585"/>
          </a:xfrm>
          <a:prstGeom prst="rect">
            <a:avLst/>
          </a:prstGeom>
          <a:noFill/>
          <a:ln>
            <a:noFill/>
          </a:ln>
        </p:spPr>
      </p:pic>
      <p:pic>
        <p:nvPicPr>
          <p:cNvPr descr=" " id="327" name="Google Shape;327;g34511e3a56e_0_321"/>
          <p:cNvPicPr preferRelativeResize="0"/>
          <p:nvPr/>
        </p:nvPicPr>
        <p:blipFill rotWithShape="1">
          <a:blip r:embed="rId15">
            <a:alphaModFix/>
          </a:blip>
          <a:srcRect b="0" l="0" r="0" t="0"/>
          <a:stretch/>
        </p:blipFill>
        <p:spPr>
          <a:xfrm>
            <a:off x="3369143" y="6359525"/>
            <a:ext cx="8044030" cy="2268538"/>
          </a:xfrm>
          <a:prstGeom prst="rect">
            <a:avLst/>
          </a:prstGeom>
          <a:noFill/>
          <a:ln>
            <a:noFill/>
          </a:ln>
        </p:spPr>
      </p:pic>
      <p:pic>
        <p:nvPicPr>
          <p:cNvPr descr=" " id="328" name="Google Shape;328;g34511e3a56e_0_321"/>
          <p:cNvPicPr preferRelativeResize="0"/>
          <p:nvPr/>
        </p:nvPicPr>
        <p:blipFill rotWithShape="1">
          <a:blip r:embed="rId16">
            <a:alphaModFix/>
          </a:blip>
          <a:srcRect b="0" l="0" r="0" t="0"/>
          <a:stretch/>
        </p:blipFill>
        <p:spPr>
          <a:xfrm>
            <a:off x="4441751" y="6055643"/>
            <a:ext cx="153591" cy="153566"/>
          </a:xfrm>
          <a:prstGeom prst="rect">
            <a:avLst/>
          </a:prstGeom>
          <a:noFill/>
          <a:ln>
            <a:noFill/>
          </a:ln>
        </p:spPr>
      </p:pic>
      <p:pic>
        <p:nvPicPr>
          <p:cNvPr descr=" " id="329" name="Google Shape;329;g34511e3a56e_0_321"/>
          <p:cNvPicPr preferRelativeResize="0"/>
          <p:nvPr/>
        </p:nvPicPr>
        <p:blipFill rotWithShape="1">
          <a:blip r:embed="rId17">
            <a:alphaModFix/>
          </a:blip>
          <a:srcRect b="0" l="0" r="0" t="0"/>
          <a:stretch/>
        </p:blipFill>
        <p:spPr>
          <a:xfrm>
            <a:off x="4441751" y="6981130"/>
            <a:ext cx="153591" cy="153566"/>
          </a:xfrm>
          <a:prstGeom prst="rect">
            <a:avLst/>
          </a:prstGeom>
          <a:noFill/>
          <a:ln>
            <a:noFill/>
          </a:ln>
        </p:spPr>
      </p:pic>
      <p:pic>
        <p:nvPicPr>
          <p:cNvPr descr=" " id="330" name="Google Shape;330;g34511e3a56e_0_321"/>
          <p:cNvPicPr preferRelativeResize="0"/>
          <p:nvPr/>
        </p:nvPicPr>
        <p:blipFill rotWithShape="1">
          <a:blip r:embed="rId18">
            <a:alphaModFix/>
          </a:blip>
          <a:srcRect b="0" l="0" r="0" t="0"/>
          <a:stretch/>
        </p:blipFill>
        <p:spPr>
          <a:xfrm>
            <a:off x="5580267" y="5651277"/>
            <a:ext cx="153591" cy="153566"/>
          </a:xfrm>
          <a:prstGeom prst="rect">
            <a:avLst/>
          </a:prstGeom>
          <a:noFill/>
          <a:ln>
            <a:noFill/>
          </a:ln>
        </p:spPr>
      </p:pic>
      <p:pic>
        <p:nvPicPr>
          <p:cNvPr descr=" " id="331" name="Google Shape;331;g34511e3a56e_0_321"/>
          <p:cNvPicPr preferRelativeResize="0"/>
          <p:nvPr/>
        </p:nvPicPr>
        <p:blipFill rotWithShape="1">
          <a:blip r:embed="rId19">
            <a:alphaModFix/>
          </a:blip>
          <a:srcRect b="0" l="0" r="0" t="0"/>
          <a:stretch/>
        </p:blipFill>
        <p:spPr>
          <a:xfrm>
            <a:off x="5580267" y="7415510"/>
            <a:ext cx="153591" cy="153566"/>
          </a:xfrm>
          <a:prstGeom prst="rect">
            <a:avLst/>
          </a:prstGeom>
          <a:noFill/>
          <a:ln>
            <a:noFill/>
          </a:ln>
        </p:spPr>
      </p:pic>
      <p:pic>
        <p:nvPicPr>
          <p:cNvPr descr=" " id="332" name="Google Shape;332;g34511e3a56e_0_321"/>
          <p:cNvPicPr preferRelativeResize="0"/>
          <p:nvPr/>
        </p:nvPicPr>
        <p:blipFill rotWithShape="1">
          <a:blip r:embed="rId20">
            <a:alphaModFix/>
          </a:blip>
          <a:srcRect b="0" l="0" r="0" t="0"/>
          <a:stretch/>
        </p:blipFill>
        <p:spPr>
          <a:xfrm>
            <a:off x="6718783" y="7732812"/>
            <a:ext cx="153591" cy="153566"/>
          </a:xfrm>
          <a:prstGeom prst="rect">
            <a:avLst/>
          </a:prstGeom>
          <a:noFill/>
          <a:ln>
            <a:noFill/>
          </a:ln>
        </p:spPr>
      </p:pic>
      <p:pic>
        <p:nvPicPr>
          <p:cNvPr descr=" " id="333" name="Google Shape;333;g34511e3a56e_0_321"/>
          <p:cNvPicPr preferRelativeResize="0"/>
          <p:nvPr/>
        </p:nvPicPr>
        <p:blipFill rotWithShape="1">
          <a:blip r:embed="rId21">
            <a:alphaModFix/>
          </a:blip>
          <a:srcRect b="0" l="0" r="0" t="0"/>
          <a:stretch/>
        </p:blipFill>
        <p:spPr>
          <a:xfrm>
            <a:off x="6718783" y="6311826"/>
            <a:ext cx="153591" cy="153566"/>
          </a:xfrm>
          <a:prstGeom prst="rect">
            <a:avLst/>
          </a:prstGeom>
          <a:noFill/>
          <a:ln>
            <a:noFill/>
          </a:ln>
        </p:spPr>
      </p:pic>
      <p:pic>
        <p:nvPicPr>
          <p:cNvPr descr=" " id="334" name="Google Shape;334;g34511e3a56e_0_321"/>
          <p:cNvPicPr preferRelativeResize="0"/>
          <p:nvPr/>
        </p:nvPicPr>
        <p:blipFill rotWithShape="1">
          <a:blip r:embed="rId22">
            <a:alphaModFix/>
          </a:blip>
          <a:srcRect b="0" l="0" r="0" t="0"/>
          <a:stretch/>
        </p:blipFill>
        <p:spPr>
          <a:xfrm>
            <a:off x="7861923" y="6733232"/>
            <a:ext cx="153591" cy="153566"/>
          </a:xfrm>
          <a:prstGeom prst="rect">
            <a:avLst/>
          </a:prstGeom>
          <a:noFill/>
          <a:ln>
            <a:noFill/>
          </a:ln>
        </p:spPr>
      </p:pic>
      <p:pic>
        <p:nvPicPr>
          <p:cNvPr descr=" " id="335" name="Google Shape;335;g34511e3a56e_0_321"/>
          <p:cNvPicPr preferRelativeResize="0"/>
          <p:nvPr/>
        </p:nvPicPr>
        <p:blipFill rotWithShape="1">
          <a:blip r:embed="rId23">
            <a:alphaModFix/>
          </a:blip>
          <a:srcRect b="0" l="0" r="0" t="0"/>
          <a:stretch/>
        </p:blipFill>
        <p:spPr>
          <a:xfrm>
            <a:off x="7861923" y="6420644"/>
            <a:ext cx="153591" cy="153566"/>
          </a:xfrm>
          <a:prstGeom prst="rect">
            <a:avLst/>
          </a:prstGeom>
          <a:noFill/>
          <a:ln>
            <a:noFill/>
          </a:ln>
        </p:spPr>
      </p:pic>
      <p:pic>
        <p:nvPicPr>
          <p:cNvPr descr=" " id="336" name="Google Shape;336;g34511e3a56e_0_321"/>
          <p:cNvPicPr preferRelativeResize="0"/>
          <p:nvPr/>
        </p:nvPicPr>
        <p:blipFill rotWithShape="1">
          <a:blip r:embed="rId24">
            <a:alphaModFix/>
          </a:blip>
          <a:srcRect b="0" l="0" r="0" t="0"/>
          <a:stretch/>
        </p:blipFill>
        <p:spPr>
          <a:xfrm>
            <a:off x="8995813" y="7667575"/>
            <a:ext cx="153591" cy="153566"/>
          </a:xfrm>
          <a:prstGeom prst="rect">
            <a:avLst/>
          </a:prstGeom>
          <a:noFill/>
          <a:ln>
            <a:noFill/>
          </a:ln>
        </p:spPr>
      </p:pic>
      <p:pic>
        <p:nvPicPr>
          <p:cNvPr descr=" " id="337" name="Google Shape;337;g34511e3a56e_0_321"/>
          <p:cNvPicPr preferRelativeResize="0"/>
          <p:nvPr/>
        </p:nvPicPr>
        <p:blipFill rotWithShape="1">
          <a:blip r:embed="rId25">
            <a:alphaModFix/>
          </a:blip>
          <a:srcRect b="0" l="0" r="0" t="0"/>
          <a:stretch/>
        </p:blipFill>
        <p:spPr>
          <a:xfrm>
            <a:off x="8995813" y="7076877"/>
            <a:ext cx="153591" cy="153566"/>
          </a:xfrm>
          <a:prstGeom prst="rect">
            <a:avLst/>
          </a:prstGeom>
          <a:noFill/>
          <a:ln>
            <a:noFill/>
          </a:ln>
        </p:spPr>
      </p:pic>
      <p:pic>
        <p:nvPicPr>
          <p:cNvPr descr=" " id="338" name="Google Shape;338;g34511e3a56e_0_321"/>
          <p:cNvPicPr preferRelativeResize="0"/>
          <p:nvPr/>
        </p:nvPicPr>
        <p:blipFill rotWithShape="1">
          <a:blip r:embed="rId26">
            <a:alphaModFix/>
          </a:blip>
          <a:srcRect b="0" l="0" r="0" t="0"/>
          <a:stretch/>
        </p:blipFill>
        <p:spPr>
          <a:xfrm>
            <a:off x="10138955" y="6972449"/>
            <a:ext cx="153591" cy="153566"/>
          </a:xfrm>
          <a:prstGeom prst="rect">
            <a:avLst/>
          </a:prstGeom>
          <a:noFill/>
          <a:ln>
            <a:noFill/>
          </a:ln>
        </p:spPr>
      </p:pic>
      <p:pic>
        <p:nvPicPr>
          <p:cNvPr descr=" " id="339" name="Google Shape;339;g34511e3a56e_0_321"/>
          <p:cNvPicPr preferRelativeResize="0"/>
          <p:nvPr/>
        </p:nvPicPr>
        <p:blipFill rotWithShape="1">
          <a:blip r:embed="rId27">
            <a:alphaModFix/>
          </a:blip>
          <a:srcRect b="0" l="0" r="0" t="0"/>
          <a:stretch/>
        </p:blipFill>
        <p:spPr>
          <a:xfrm>
            <a:off x="10138955" y="6572771"/>
            <a:ext cx="153591" cy="153566"/>
          </a:xfrm>
          <a:prstGeom prst="rect">
            <a:avLst/>
          </a:prstGeom>
          <a:noFill/>
          <a:ln>
            <a:noFill/>
          </a:ln>
        </p:spPr>
      </p:pic>
      <p:sp>
        <p:nvSpPr>
          <p:cNvPr id="340" name="Google Shape;340;g34511e3a56e_0_321"/>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34511e3a56e_0_321"/>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42" name="Google Shape;342;g34511e3a56e_0_321"/>
          <p:cNvPicPr preferRelativeResize="0"/>
          <p:nvPr/>
        </p:nvPicPr>
        <p:blipFill rotWithShape="1">
          <a:blip r:embed="rId28">
            <a:alphaModFix/>
          </a:blip>
          <a:srcRect b="0" l="0" r="0" t="0"/>
          <a:stretch/>
        </p:blipFill>
        <p:spPr>
          <a:xfrm>
            <a:off x="14403600" y="4191000"/>
            <a:ext cx="5575997" cy="5575300"/>
          </a:xfrm>
          <a:prstGeom prst="rect">
            <a:avLst/>
          </a:prstGeom>
          <a:noFill/>
          <a:ln>
            <a:noFill/>
          </a:ln>
        </p:spPr>
      </p:pic>
      <p:pic>
        <p:nvPicPr>
          <p:cNvPr descr=" " id="343" name="Google Shape;343;g34511e3a56e_0_321"/>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sp>
        <p:nvSpPr>
          <p:cNvPr id="344" name="Google Shape;344;g34511e3a56e_0_321"/>
          <p:cNvSpPr/>
          <p:nvPr/>
        </p:nvSpPr>
        <p:spPr>
          <a:xfrm>
            <a:off x="15934142" y="6365379"/>
            <a:ext cx="25275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34511e3a56e_0_321"/>
          <p:cNvSpPr/>
          <p:nvPr/>
        </p:nvSpPr>
        <p:spPr>
          <a:xfrm>
            <a:off x="15934142" y="6305550"/>
            <a:ext cx="27309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34.574</a:t>
            </a:r>
            <a:endParaRPr b="0" i="0" sz="4800" u="none" cap="none" strike="noStrike">
              <a:solidFill>
                <a:schemeClr val="dk1"/>
              </a:solidFill>
              <a:latin typeface="Calibri"/>
              <a:ea typeface="Calibri"/>
              <a:cs typeface="Calibri"/>
              <a:sym typeface="Calibri"/>
            </a:endParaRPr>
          </a:p>
        </p:txBody>
      </p:sp>
      <p:sp>
        <p:nvSpPr>
          <p:cNvPr id="346" name="Google Shape;346;g34511e3a56e_0_321"/>
          <p:cNvSpPr/>
          <p:nvPr/>
        </p:nvSpPr>
        <p:spPr>
          <a:xfrm>
            <a:off x="16696237" y="70421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47" name="Google Shape;347;g34511e3a56e_0_321"/>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34511e3a56e_0_321"/>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34511e3a56e_0_321"/>
          <p:cNvSpPr/>
          <p:nvPr/>
        </p:nvSpPr>
        <p:spPr>
          <a:xfrm>
            <a:off x="13158845"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TREASURE FOUND</a:t>
            </a:r>
            <a:endParaRPr b="0" i="0" sz="4800" u="none" cap="none" strike="noStrike">
              <a:solidFill>
                <a:schemeClr val="dk1"/>
              </a:solidFill>
              <a:latin typeface="Calibri"/>
              <a:ea typeface="Calibri"/>
              <a:cs typeface="Calibri"/>
              <a:sym typeface="Calibri"/>
            </a:endParaRPr>
          </a:p>
        </p:txBody>
      </p:sp>
      <p:sp>
        <p:nvSpPr>
          <p:cNvPr id="350" name="Google Shape;350;g34511e3a56e_0_321"/>
          <p:cNvSpPr/>
          <p:nvPr/>
        </p:nvSpPr>
        <p:spPr>
          <a:xfrm>
            <a:off x="13192716"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51" name="Google Shape;351;g34511e3a56e_0_321"/>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34511e3a56e_0_321"/>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g34511e3a56e_0_321"/>
          <p:cNvSpPr/>
          <p:nvPr/>
        </p:nvSpPr>
        <p:spPr>
          <a:xfrm>
            <a:off x="3149994"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SPELLCASTING</a:t>
            </a:r>
            <a:endParaRPr b="0" i="0" sz="4800" u="none" cap="none" strike="noStrike">
              <a:solidFill>
                <a:schemeClr val="dk1"/>
              </a:solidFill>
              <a:latin typeface="Calibri"/>
              <a:ea typeface="Calibri"/>
              <a:cs typeface="Calibri"/>
              <a:sym typeface="Calibri"/>
            </a:endParaRPr>
          </a:p>
        </p:txBody>
      </p:sp>
      <p:sp>
        <p:nvSpPr>
          <p:cNvPr id="354" name="Google Shape;354;g34511e3a56e_0_321"/>
          <p:cNvSpPr/>
          <p:nvPr/>
        </p:nvSpPr>
        <p:spPr>
          <a:xfrm>
            <a:off x="3183865"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59" name="Shape 359"/>
        <p:cNvGrpSpPr/>
        <p:nvPr/>
      </p:nvGrpSpPr>
      <p:grpSpPr>
        <a:xfrm>
          <a:off x="0" y="0"/>
          <a:ext cx="0" cy="0"/>
          <a:chOff x="0" y="0"/>
          <a:chExt cx="0" cy="0"/>
        </a:xfrm>
      </p:grpSpPr>
      <p:pic>
        <p:nvPicPr>
          <p:cNvPr descr=" " id="360" name="Google Shape;360;g34511e3a56e_0_387"/>
          <p:cNvPicPr preferRelativeResize="0"/>
          <p:nvPr/>
        </p:nvPicPr>
        <p:blipFill rotWithShape="1">
          <a:blip r:embed="rId3">
            <a:alphaModFix/>
          </a:blip>
          <a:srcRect b="0" l="0" r="0" t="0"/>
          <a:stretch/>
        </p:blipFill>
        <p:spPr>
          <a:xfrm>
            <a:off x="0" y="0"/>
            <a:ext cx="13285861" cy="10312400"/>
          </a:xfrm>
          <a:prstGeom prst="rect">
            <a:avLst/>
          </a:prstGeom>
          <a:noFill/>
          <a:ln>
            <a:noFill/>
          </a:ln>
        </p:spPr>
      </p:pic>
      <p:pic>
        <p:nvPicPr>
          <p:cNvPr descr=" " id="361" name="Google Shape;361;g34511e3a56e_0_387"/>
          <p:cNvPicPr preferRelativeResize="0"/>
          <p:nvPr/>
        </p:nvPicPr>
        <p:blipFill rotWithShape="1">
          <a:blip r:embed="rId4">
            <a:alphaModFix/>
          </a:blip>
          <a:srcRect b="0" l="0" r="0" t="0"/>
          <a:stretch/>
        </p:blipFill>
        <p:spPr>
          <a:xfrm>
            <a:off x="13577997" y="0"/>
            <a:ext cx="10809051" cy="13716000"/>
          </a:xfrm>
          <a:prstGeom prst="rect">
            <a:avLst/>
          </a:prstGeom>
          <a:noFill/>
          <a:ln>
            <a:noFill/>
          </a:ln>
        </p:spPr>
      </p:pic>
      <p:sp>
        <p:nvSpPr>
          <p:cNvPr id="362" name="Google Shape;362;g34511e3a56e_0_38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3" name="Google Shape;363;g34511e3a56e_0_38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64" name="Google Shape;364;g34511e3a56e_0_387"/>
          <p:cNvSpPr/>
          <p:nvPr/>
        </p:nvSpPr>
        <p:spPr>
          <a:xfrm>
            <a:off x="13450981" y="5753100"/>
            <a:ext cx="8738700" cy="215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34511e3a56e_0_387"/>
          <p:cNvSpPr/>
          <p:nvPr/>
        </p:nvSpPr>
        <p:spPr>
          <a:xfrm>
            <a:off x="13450981" y="5753100"/>
            <a:ext cx="8738700" cy="215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34511e3a56e_0_387"/>
          <p:cNvSpPr/>
          <p:nvPr/>
        </p:nvSpPr>
        <p:spPr>
          <a:xfrm>
            <a:off x="13450981" y="57531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A WEB APPLICATION</a:t>
            </a:r>
            <a:endParaRPr b="0" i="0" sz="4800" u="none" cap="none" strike="noStrike">
              <a:solidFill>
                <a:schemeClr val="dk1"/>
              </a:solidFill>
              <a:latin typeface="Calibri"/>
              <a:ea typeface="Calibri"/>
              <a:cs typeface="Calibri"/>
              <a:sym typeface="Calibri"/>
            </a:endParaRPr>
          </a:p>
        </p:txBody>
      </p:sp>
      <p:sp>
        <p:nvSpPr>
          <p:cNvPr id="367" name="Google Shape;367;g34511e3a56e_0_387"/>
          <p:cNvSpPr/>
          <p:nvPr/>
        </p:nvSpPr>
        <p:spPr>
          <a:xfrm>
            <a:off x="13450981" y="6692900"/>
            <a:ext cx="88743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368" name="Google Shape;368;g34511e3a56e_0_387"/>
          <p:cNvPicPr preferRelativeResize="0"/>
          <p:nvPr/>
        </p:nvPicPr>
        <p:blipFill rotWithShape="1">
          <a:blip r:embed="rId6">
            <a:alphaModFix/>
          </a:blip>
          <a:srcRect b="0" l="0" r="0" t="0"/>
          <a:stretch/>
        </p:blipFill>
        <p:spPr>
          <a:xfrm>
            <a:off x="254032" y="3251200"/>
            <a:ext cx="13768521" cy="8166100"/>
          </a:xfrm>
          <a:prstGeom prst="rect">
            <a:avLst/>
          </a:prstGeom>
          <a:noFill/>
          <a:ln>
            <a:noFill/>
          </a:ln>
        </p:spPr>
      </p:pic>
      <p:pic>
        <p:nvPicPr>
          <p:cNvPr descr=" " id="369" name="Google Shape;369;g34511e3a56e_0_387"/>
          <p:cNvPicPr preferRelativeResize="0"/>
          <p:nvPr/>
        </p:nvPicPr>
        <p:blipFill rotWithShape="1">
          <a:blip r:embed="rId7">
            <a:alphaModFix/>
          </a:blip>
          <a:srcRect b="0" l="0" r="0" t="0"/>
          <a:stretch/>
        </p:blipFill>
        <p:spPr>
          <a:xfrm>
            <a:off x="2184673" y="3594100"/>
            <a:ext cx="9894537" cy="6489700"/>
          </a:xfrm>
          <a:prstGeom prst="rect">
            <a:avLst/>
          </a:prstGeom>
          <a:noFill/>
          <a:ln>
            <a:noFill/>
          </a:ln>
        </p:spPr>
      </p:pic>
      <p:sp>
        <p:nvSpPr>
          <p:cNvPr id="370" name="Google Shape;370;g34511e3a56e_0_387"/>
          <p:cNvSpPr/>
          <p:nvPr/>
        </p:nvSpPr>
        <p:spPr>
          <a:xfrm>
            <a:off x="3348985" y="1219200"/>
            <a:ext cx="177018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75" name="Shape 375"/>
        <p:cNvGrpSpPr/>
        <p:nvPr/>
      </p:nvGrpSpPr>
      <p:grpSpPr>
        <a:xfrm>
          <a:off x="0" y="0"/>
          <a:ext cx="0" cy="0"/>
          <a:chOff x="0" y="0"/>
          <a:chExt cx="0" cy="0"/>
        </a:xfrm>
      </p:grpSpPr>
      <p:pic>
        <p:nvPicPr>
          <p:cNvPr descr=" " id="376" name="Google Shape;376;g34511e3a56e_0_203"/>
          <p:cNvPicPr preferRelativeResize="0"/>
          <p:nvPr/>
        </p:nvPicPr>
        <p:blipFill rotWithShape="1">
          <a:blip r:embed="rId3">
            <a:alphaModFix/>
          </a:blip>
          <a:srcRect b="0" l="0" r="0" t="0"/>
          <a:stretch/>
        </p:blipFill>
        <p:spPr>
          <a:xfrm>
            <a:off x="10669334" y="0"/>
            <a:ext cx="13717714" cy="9423400"/>
          </a:xfrm>
          <a:prstGeom prst="rect">
            <a:avLst/>
          </a:prstGeom>
          <a:noFill/>
          <a:ln>
            <a:noFill/>
          </a:ln>
        </p:spPr>
      </p:pic>
      <p:pic>
        <p:nvPicPr>
          <p:cNvPr descr=" " id="377" name="Google Shape;377;g34511e3a56e_0_203"/>
          <p:cNvPicPr preferRelativeResize="0"/>
          <p:nvPr/>
        </p:nvPicPr>
        <p:blipFill rotWithShape="1">
          <a:blip r:embed="rId4">
            <a:alphaModFix/>
          </a:blip>
          <a:srcRect b="0" l="0" r="0" t="0"/>
          <a:stretch/>
        </p:blipFill>
        <p:spPr>
          <a:xfrm>
            <a:off x="0" y="1828800"/>
            <a:ext cx="9729416" cy="11887200"/>
          </a:xfrm>
          <a:prstGeom prst="rect">
            <a:avLst/>
          </a:prstGeom>
          <a:noFill/>
          <a:ln>
            <a:noFill/>
          </a:ln>
        </p:spPr>
      </p:pic>
      <p:sp>
        <p:nvSpPr>
          <p:cNvPr id="378" name="Google Shape;378;g34511e3a56e_0_20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79" name="Google Shape;379;g34511e3a56e_0_203"/>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380" name="Google Shape;380;g34511e3a56e_0_203"/>
          <p:cNvPicPr preferRelativeResize="0"/>
          <p:nvPr/>
        </p:nvPicPr>
        <p:blipFill rotWithShape="1">
          <a:blip r:embed="rId6">
            <a:alphaModFix/>
          </a:blip>
          <a:srcRect b="0" l="0" r="0" t="0"/>
          <a:stretch/>
        </p:blipFill>
        <p:spPr>
          <a:xfrm>
            <a:off x="3327816" y="1079500"/>
            <a:ext cx="17718715" cy="11569700"/>
          </a:xfrm>
          <a:prstGeom prst="rect">
            <a:avLst/>
          </a:prstGeom>
          <a:noFill/>
          <a:ln>
            <a:noFill/>
          </a:ln>
        </p:spPr>
      </p:pic>
      <p:pic>
        <p:nvPicPr>
          <p:cNvPr descr=" " id="381" name="Google Shape;381;g34511e3a56e_0_203"/>
          <p:cNvPicPr preferRelativeResize="0"/>
          <p:nvPr/>
        </p:nvPicPr>
        <p:blipFill rotWithShape="1">
          <a:blip r:embed="rId7">
            <a:alphaModFix/>
          </a:blip>
          <a:srcRect b="0" l="0" r="0" t="0"/>
          <a:stretch/>
        </p:blipFill>
        <p:spPr>
          <a:xfrm>
            <a:off x="12041105" y="1612888"/>
            <a:ext cx="5220352" cy="5232412"/>
          </a:xfrm>
          <a:prstGeom prst="rect">
            <a:avLst/>
          </a:prstGeom>
          <a:noFill/>
          <a:ln>
            <a:noFill/>
          </a:ln>
        </p:spPr>
      </p:pic>
      <p:pic>
        <p:nvPicPr>
          <p:cNvPr descr=" " id="382" name="Google Shape;382;g34511e3a56e_0_203"/>
          <p:cNvPicPr preferRelativeResize="0"/>
          <p:nvPr/>
        </p:nvPicPr>
        <p:blipFill rotWithShape="1">
          <a:blip r:embed="rId8">
            <a:alphaModFix/>
          </a:blip>
          <a:srcRect b="0" l="0" r="0" t="0"/>
          <a:stretch/>
        </p:blipFill>
        <p:spPr>
          <a:xfrm>
            <a:off x="6808051" y="1612888"/>
            <a:ext cx="5220352" cy="5232412"/>
          </a:xfrm>
          <a:prstGeom prst="rect">
            <a:avLst/>
          </a:prstGeom>
          <a:noFill/>
          <a:ln>
            <a:noFill/>
          </a:ln>
        </p:spPr>
      </p:pic>
      <p:pic>
        <p:nvPicPr>
          <p:cNvPr descr=" " id="383" name="Google Shape;383;g34511e3a56e_0_203"/>
          <p:cNvPicPr preferRelativeResize="0"/>
          <p:nvPr/>
        </p:nvPicPr>
        <p:blipFill rotWithShape="1">
          <a:blip r:embed="rId9">
            <a:alphaModFix/>
          </a:blip>
          <a:srcRect b="0" l="0" r="0" t="0"/>
          <a:stretch/>
        </p:blipFill>
        <p:spPr>
          <a:xfrm>
            <a:off x="6808051" y="6858000"/>
            <a:ext cx="5220352" cy="5232412"/>
          </a:xfrm>
          <a:prstGeom prst="rect">
            <a:avLst/>
          </a:prstGeom>
          <a:noFill/>
          <a:ln>
            <a:noFill/>
          </a:ln>
        </p:spPr>
      </p:pic>
      <p:pic>
        <p:nvPicPr>
          <p:cNvPr descr=" " id="384" name="Google Shape;384;g34511e3a56e_0_203"/>
          <p:cNvPicPr preferRelativeResize="0"/>
          <p:nvPr/>
        </p:nvPicPr>
        <p:blipFill rotWithShape="1">
          <a:blip r:embed="rId10">
            <a:alphaModFix/>
          </a:blip>
          <a:srcRect b="0" l="0" r="0" t="0"/>
          <a:stretch/>
        </p:blipFill>
        <p:spPr>
          <a:xfrm>
            <a:off x="12041105" y="6858000"/>
            <a:ext cx="5220352" cy="5232412"/>
          </a:xfrm>
          <a:prstGeom prst="rect">
            <a:avLst/>
          </a:prstGeom>
          <a:noFill/>
          <a:ln>
            <a:noFill/>
          </a:ln>
        </p:spPr>
      </p:pic>
      <p:pic>
        <p:nvPicPr>
          <p:cNvPr descr=" " id="385" name="Google Shape;385;g34511e3a56e_0_203"/>
          <p:cNvPicPr preferRelativeResize="0"/>
          <p:nvPr/>
        </p:nvPicPr>
        <p:blipFill rotWithShape="1">
          <a:blip r:embed="rId11">
            <a:alphaModFix/>
          </a:blip>
          <a:srcRect b="0" l="0" r="0" t="0"/>
          <a:stretch/>
        </p:blipFill>
        <p:spPr>
          <a:xfrm>
            <a:off x="12676184" y="4597400"/>
            <a:ext cx="1702013" cy="1447800"/>
          </a:xfrm>
          <a:prstGeom prst="rect">
            <a:avLst/>
          </a:prstGeom>
          <a:noFill/>
          <a:ln>
            <a:noFill/>
          </a:ln>
        </p:spPr>
      </p:pic>
      <p:pic>
        <p:nvPicPr>
          <p:cNvPr descr=" " id="386" name="Google Shape;386;g34511e3a56e_0_203"/>
          <p:cNvPicPr preferRelativeResize="0"/>
          <p:nvPr/>
        </p:nvPicPr>
        <p:blipFill rotWithShape="1">
          <a:blip r:embed="rId11">
            <a:alphaModFix/>
          </a:blip>
          <a:srcRect b="0" l="0" r="0" t="0"/>
          <a:stretch/>
        </p:blipFill>
        <p:spPr>
          <a:xfrm>
            <a:off x="12676184" y="7810500"/>
            <a:ext cx="1702013" cy="1435100"/>
          </a:xfrm>
          <a:prstGeom prst="rect">
            <a:avLst/>
          </a:prstGeom>
          <a:noFill/>
          <a:ln>
            <a:noFill/>
          </a:ln>
        </p:spPr>
      </p:pic>
      <p:pic>
        <p:nvPicPr>
          <p:cNvPr descr=" " id="387" name="Google Shape;387;g34511e3a56e_0_203"/>
          <p:cNvPicPr preferRelativeResize="0"/>
          <p:nvPr/>
        </p:nvPicPr>
        <p:blipFill rotWithShape="1">
          <a:blip r:embed="rId12">
            <a:alphaModFix/>
          </a:blip>
          <a:srcRect b="0" l="0" r="0" t="0"/>
          <a:stretch/>
        </p:blipFill>
        <p:spPr>
          <a:xfrm>
            <a:off x="12028403" y="1079500"/>
            <a:ext cx="12702" cy="11569700"/>
          </a:xfrm>
          <a:prstGeom prst="rect">
            <a:avLst/>
          </a:prstGeom>
          <a:noFill/>
          <a:ln>
            <a:noFill/>
          </a:ln>
        </p:spPr>
      </p:pic>
      <p:pic>
        <p:nvPicPr>
          <p:cNvPr descr=" " id="388" name="Google Shape;388;g34511e3a56e_0_203"/>
          <p:cNvPicPr preferRelativeResize="0"/>
          <p:nvPr/>
        </p:nvPicPr>
        <p:blipFill rotWithShape="1">
          <a:blip r:embed="rId13">
            <a:alphaModFix/>
          </a:blip>
          <a:srcRect b="0" l="0" r="0" t="0"/>
          <a:stretch/>
        </p:blipFill>
        <p:spPr>
          <a:xfrm>
            <a:off x="3327816" y="6845300"/>
            <a:ext cx="17401175" cy="12700"/>
          </a:xfrm>
          <a:prstGeom prst="rect">
            <a:avLst/>
          </a:prstGeom>
          <a:noFill/>
          <a:ln>
            <a:noFill/>
          </a:ln>
        </p:spPr>
      </p:pic>
      <p:sp>
        <p:nvSpPr>
          <p:cNvPr id="389" name="Google Shape;389;g34511e3a56e_0_203"/>
          <p:cNvSpPr/>
          <p:nvPr/>
        </p:nvSpPr>
        <p:spPr>
          <a:xfrm>
            <a:off x="9996149" y="4102100"/>
            <a:ext cx="17487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Tomorrow ExtraBold"/>
              <a:buNone/>
            </a:pPr>
            <a:r>
              <a:rPr b="0" i="0" lang="en-US" sz="12800" u="none" cap="none" strike="noStrike">
                <a:solidFill>
                  <a:srgbClr val="FFFFFF"/>
                </a:solidFill>
                <a:latin typeface="Tomorrow ExtraBold"/>
                <a:ea typeface="Tomorrow ExtraBold"/>
                <a:cs typeface="Tomorrow ExtraBold"/>
                <a:sym typeface="Tomorrow ExtraBold"/>
              </a:rPr>
              <a:t>S</a:t>
            </a:r>
            <a:endParaRPr b="0" i="0" sz="12800" u="none" cap="none" strike="noStrike">
              <a:solidFill>
                <a:schemeClr val="dk1"/>
              </a:solidFill>
              <a:latin typeface="Calibri"/>
              <a:ea typeface="Calibri"/>
              <a:cs typeface="Calibri"/>
              <a:sym typeface="Calibri"/>
            </a:endParaRPr>
          </a:p>
        </p:txBody>
      </p:sp>
      <p:sp>
        <p:nvSpPr>
          <p:cNvPr id="390" name="Google Shape;390;g34511e3a56e_0_203"/>
          <p:cNvSpPr/>
          <p:nvPr/>
        </p:nvSpPr>
        <p:spPr>
          <a:xfrm>
            <a:off x="12663483" y="4102100"/>
            <a:ext cx="24090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Tomorrow ExtraBold"/>
              <a:buNone/>
            </a:pPr>
            <a:r>
              <a:rPr b="0" i="0" lang="en-US" sz="12800" u="none" cap="none" strike="noStrike">
                <a:solidFill>
                  <a:srgbClr val="000000"/>
                </a:solidFill>
                <a:latin typeface="Tomorrow ExtraBold"/>
                <a:ea typeface="Tomorrow ExtraBold"/>
                <a:cs typeface="Tomorrow ExtraBold"/>
                <a:sym typeface="Tomorrow ExtraBold"/>
              </a:rPr>
              <a:t>W</a:t>
            </a:r>
            <a:endParaRPr b="0" i="0" sz="12800" u="none" cap="none" strike="noStrike">
              <a:solidFill>
                <a:schemeClr val="dk1"/>
              </a:solidFill>
              <a:latin typeface="Calibri"/>
              <a:ea typeface="Calibri"/>
              <a:cs typeface="Calibri"/>
              <a:sym typeface="Calibri"/>
            </a:endParaRPr>
          </a:p>
        </p:txBody>
      </p:sp>
      <p:sp>
        <p:nvSpPr>
          <p:cNvPr id="391" name="Google Shape;391;g34511e3a56e_0_203"/>
          <p:cNvSpPr/>
          <p:nvPr/>
        </p:nvSpPr>
        <p:spPr>
          <a:xfrm>
            <a:off x="9856432" y="7518400"/>
            <a:ext cx="18375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Tomorrow ExtraBold"/>
              <a:buNone/>
            </a:pPr>
            <a:r>
              <a:rPr b="0" i="0" lang="en-US" sz="12800" u="none" cap="none" strike="noStrike">
                <a:solidFill>
                  <a:srgbClr val="000000"/>
                </a:solidFill>
                <a:latin typeface="Tomorrow ExtraBold"/>
                <a:ea typeface="Tomorrow ExtraBold"/>
                <a:cs typeface="Tomorrow ExtraBold"/>
                <a:sym typeface="Tomorrow ExtraBold"/>
              </a:rPr>
              <a:t>O</a:t>
            </a:r>
            <a:endParaRPr b="0" i="0" sz="12800" u="none" cap="none" strike="noStrike">
              <a:solidFill>
                <a:schemeClr val="dk1"/>
              </a:solidFill>
              <a:latin typeface="Calibri"/>
              <a:ea typeface="Calibri"/>
              <a:cs typeface="Calibri"/>
              <a:sym typeface="Calibri"/>
            </a:endParaRPr>
          </a:p>
        </p:txBody>
      </p:sp>
      <p:sp>
        <p:nvSpPr>
          <p:cNvPr id="392" name="Google Shape;392;g34511e3a56e_0_203"/>
          <p:cNvSpPr/>
          <p:nvPr/>
        </p:nvSpPr>
        <p:spPr>
          <a:xfrm>
            <a:off x="12917514" y="7518400"/>
            <a:ext cx="16977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800"/>
              <a:buFont typeface="Tomorrow ExtraBold"/>
              <a:buNone/>
            </a:pPr>
            <a:r>
              <a:rPr b="0" i="0" lang="en-US" sz="12800" u="none" cap="none" strike="noStrike">
                <a:solidFill>
                  <a:srgbClr val="FFFFFF"/>
                </a:solidFill>
                <a:latin typeface="Tomorrow ExtraBold"/>
                <a:ea typeface="Tomorrow ExtraBold"/>
                <a:cs typeface="Tomorrow ExtraBold"/>
                <a:sym typeface="Tomorrow ExtraBold"/>
              </a:rPr>
              <a:t>T</a:t>
            </a:r>
            <a:endParaRPr b="0" i="0" sz="12800" u="none" cap="none" strike="noStrike">
              <a:solidFill>
                <a:schemeClr val="dk1"/>
              </a:solidFill>
              <a:latin typeface="Calibri"/>
              <a:ea typeface="Calibri"/>
              <a:cs typeface="Calibri"/>
              <a:sym typeface="Calibri"/>
            </a:endParaRPr>
          </a:p>
        </p:txBody>
      </p:sp>
      <p:pic>
        <p:nvPicPr>
          <p:cNvPr descr=" " id="393" name="Google Shape;393;g34511e3a56e_0_203"/>
          <p:cNvPicPr preferRelativeResize="0"/>
          <p:nvPr/>
        </p:nvPicPr>
        <p:blipFill rotWithShape="1">
          <a:blip r:embed="rId14">
            <a:alphaModFix/>
          </a:blip>
          <a:srcRect b="0" l="0" r="0" t="0"/>
          <a:stretch/>
        </p:blipFill>
        <p:spPr>
          <a:xfrm>
            <a:off x="3327816" y="1079500"/>
            <a:ext cx="1625803" cy="1625600"/>
          </a:xfrm>
          <a:prstGeom prst="rect">
            <a:avLst/>
          </a:prstGeom>
          <a:noFill/>
          <a:ln>
            <a:noFill/>
          </a:ln>
        </p:spPr>
      </p:pic>
      <p:pic>
        <p:nvPicPr>
          <p:cNvPr descr=" " id="394" name="Google Shape;394;g34511e3a56e_0_203"/>
          <p:cNvPicPr preferRelativeResize="0"/>
          <p:nvPr/>
        </p:nvPicPr>
        <p:blipFill rotWithShape="1">
          <a:blip r:embed="rId15">
            <a:alphaModFix/>
          </a:blip>
          <a:srcRect b="0" l="0" r="0" t="0"/>
          <a:stretch/>
        </p:blipFill>
        <p:spPr>
          <a:xfrm>
            <a:off x="3412504" y="1164183"/>
            <a:ext cx="1456422" cy="1456246"/>
          </a:xfrm>
          <a:prstGeom prst="rect">
            <a:avLst/>
          </a:prstGeom>
          <a:noFill/>
          <a:ln>
            <a:noFill/>
          </a:ln>
        </p:spPr>
      </p:pic>
      <p:pic>
        <p:nvPicPr>
          <p:cNvPr descr=" " id="395" name="Google Shape;395;g34511e3a56e_0_203"/>
          <p:cNvPicPr preferRelativeResize="0"/>
          <p:nvPr/>
        </p:nvPicPr>
        <p:blipFill rotWithShape="1">
          <a:blip r:embed="rId14">
            <a:alphaModFix/>
          </a:blip>
          <a:srcRect b="0" l="0" r="0" t="0"/>
          <a:stretch/>
        </p:blipFill>
        <p:spPr>
          <a:xfrm>
            <a:off x="3327816" y="8128000"/>
            <a:ext cx="1625803" cy="1625600"/>
          </a:xfrm>
          <a:prstGeom prst="rect">
            <a:avLst/>
          </a:prstGeom>
          <a:noFill/>
          <a:ln>
            <a:noFill/>
          </a:ln>
        </p:spPr>
      </p:pic>
      <p:pic>
        <p:nvPicPr>
          <p:cNvPr descr=" " id="396" name="Google Shape;396;g34511e3a56e_0_203"/>
          <p:cNvPicPr preferRelativeResize="0"/>
          <p:nvPr/>
        </p:nvPicPr>
        <p:blipFill rotWithShape="1">
          <a:blip r:embed="rId16">
            <a:alphaModFix/>
          </a:blip>
          <a:srcRect b="0" l="0" r="0" t="0"/>
          <a:stretch/>
        </p:blipFill>
        <p:spPr>
          <a:xfrm>
            <a:off x="3429404" y="8132763"/>
            <a:ext cx="1519452" cy="1519262"/>
          </a:xfrm>
          <a:prstGeom prst="rect">
            <a:avLst/>
          </a:prstGeom>
          <a:noFill/>
          <a:ln>
            <a:noFill/>
          </a:ln>
        </p:spPr>
      </p:pic>
      <p:pic>
        <p:nvPicPr>
          <p:cNvPr descr=" " id="397" name="Google Shape;397;g34511e3a56e_0_203"/>
          <p:cNvPicPr preferRelativeResize="0"/>
          <p:nvPr/>
        </p:nvPicPr>
        <p:blipFill rotWithShape="1">
          <a:blip r:embed="rId14">
            <a:alphaModFix/>
          </a:blip>
          <a:srcRect b="0" l="0" r="0" t="0"/>
          <a:stretch/>
        </p:blipFill>
        <p:spPr>
          <a:xfrm>
            <a:off x="16473959" y="1079500"/>
            <a:ext cx="1625803" cy="1625600"/>
          </a:xfrm>
          <a:prstGeom prst="rect">
            <a:avLst/>
          </a:prstGeom>
          <a:noFill/>
          <a:ln>
            <a:noFill/>
          </a:ln>
        </p:spPr>
      </p:pic>
      <p:pic>
        <p:nvPicPr>
          <p:cNvPr descr=" " id="398" name="Google Shape;398;g34511e3a56e_0_203"/>
          <p:cNvPicPr preferRelativeResize="0"/>
          <p:nvPr/>
        </p:nvPicPr>
        <p:blipFill rotWithShape="1">
          <a:blip r:embed="rId17">
            <a:alphaModFix/>
          </a:blip>
          <a:srcRect b="0" l="0" r="0" t="0"/>
          <a:stretch/>
        </p:blipFill>
        <p:spPr>
          <a:xfrm>
            <a:off x="16677184" y="1282700"/>
            <a:ext cx="1192256" cy="1190414"/>
          </a:xfrm>
          <a:prstGeom prst="rect">
            <a:avLst/>
          </a:prstGeom>
          <a:noFill/>
          <a:ln>
            <a:noFill/>
          </a:ln>
        </p:spPr>
      </p:pic>
      <p:pic>
        <p:nvPicPr>
          <p:cNvPr descr=" " id="399" name="Google Shape;399;g34511e3a56e_0_203"/>
          <p:cNvPicPr preferRelativeResize="0"/>
          <p:nvPr/>
        </p:nvPicPr>
        <p:blipFill rotWithShape="1">
          <a:blip r:embed="rId14">
            <a:alphaModFix/>
          </a:blip>
          <a:srcRect b="0" l="0" r="0" t="0"/>
          <a:stretch/>
        </p:blipFill>
        <p:spPr>
          <a:xfrm>
            <a:off x="16473959" y="8128000"/>
            <a:ext cx="1625803" cy="1625600"/>
          </a:xfrm>
          <a:prstGeom prst="rect">
            <a:avLst/>
          </a:prstGeom>
          <a:noFill/>
          <a:ln>
            <a:noFill/>
          </a:ln>
        </p:spPr>
      </p:pic>
      <p:pic>
        <p:nvPicPr>
          <p:cNvPr descr=" " id="400" name="Google Shape;400;g34511e3a56e_0_203"/>
          <p:cNvPicPr preferRelativeResize="0"/>
          <p:nvPr/>
        </p:nvPicPr>
        <p:blipFill rotWithShape="1">
          <a:blip r:embed="rId18">
            <a:alphaModFix/>
          </a:blip>
          <a:srcRect b="0" l="0" r="0" t="0"/>
          <a:stretch/>
        </p:blipFill>
        <p:spPr>
          <a:xfrm>
            <a:off x="16541703" y="8128000"/>
            <a:ext cx="1490319" cy="1625600"/>
          </a:xfrm>
          <a:prstGeom prst="rect">
            <a:avLst/>
          </a:prstGeom>
          <a:noFill/>
          <a:ln>
            <a:noFill/>
          </a:ln>
        </p:spPr>
      </p:pic>
      <p:sp>
        <p:nvSpPr>
          <p:cNvPr id="401" name="Google Shape;401;g34511e3a56e_0_203"/>
          <p:cNvSpPr/>
          <p:nvPr/>
        </p:nvSpPr>
        <p:spPr>
          <a:xfrm>
            <a:off x="3327816" y="35496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34511e3a56e_0_203"/>
          <p:cNvSpPr/>
          <p:nvPr/>
        </p:nvSpPr>
        <p:spPr>
          <a:xfrm>
            <a:off x="3327816" y="35496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34511e3a56e_0_203"/>
          <p:cNvSpPr/>
          <p:nvPr/>
        </p:nvSpPr>
        <p:spPr>
          <a:xfrm>
            <a:off x="3327816" y="35496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34511e3a56e_0_203"/>
          <p:cNvSpPr/>
          <p:nvPr/>
        </p:nvSpPr>
        <p:spPr>
          <a:xfrm>
            <a:off x="3327816" y="354965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STRENGTHS</a:t>
            </a:r>
            <a:endParaRPr b="0" i="0" sz="3600" u="none" cap="none" strike="noStrike">
              <a:solidFill>
                <a:schemeClr val="dk1"/>
              </a:solidFill>
              <a:latin typeface="Calibri"/>
              <a:ea typeface="Calibri"/>
              <a:cs typeface="Calibri"/>
              <a:sym typeface="Calibri"/>
            </a:endParaRPr>
          </a:p>
        </p:txBody>
      </p:sp>
      <p:sp>
        <p:nvSpPr>
          <p:cNvPr id="405" name="Google Shape;405;g34511e3a56e_0_203"/>
          <p:cNvSpPr/>
          <p:nvPr/>
        </p:nvSpPr>
        <p:spPr>
          <a:xfrm>
            <a:off x="3327816" y="42989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406" name="Google Shape;406;g34511e3a56e_0_203"/>
          <p:cNvSpPr/>
          <p:nvPr/>
        </p:nvSpPr>
        <p:spPr>
          <a:xfrm>
            <a:off x="3327816" y="105981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34511e3a56e_0_203"/>
          <p:cNvSpPr/>
          <p:nvPr/>
        </p:nvSpPr>
        <p:spPr>
          <a:xfrm>
            <a:off x="3327816" y="105981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34511e3a56e_0_203"/>
          <p:cNvSpPr/>
          <p:nvPr/>
        </p:nvSpPr>
        <p:spPr>
          <a:xfrm>
            <a:off x="3327816" y="105981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34511e3a56e_0_203"/>
          <p:cNvSpPr/>
          <p:nvPr/>
        </p:nvSpPr>
        <p:spPr>
          <a:xfrm>
            <a:off x="3327816" y="1059815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OPPORTUNITIES</a:t>
            </a:r>
            <a:endParaRPr b="0" i="0" sz="3600" u="none" cap="none" strike="noStrike">
              <a:solidFill>
                <a:schemeClr val="dk1"/>
              </a:solidFill>
              <a:latin typeface="Calibri"/>
              <a:ea typeface="Calibri"/>
              <a:cs typeface="Calibri"/>
              <a:sym typeface="Calibri"/>
            </a:endParaRPr>
          </a:p>
        </p:txBody>
      </p:sp>
      <p:sp>
        <p:nvSpPr>
          <p:cNvPr id="410" name="Google Shape;410;g34511e3a56e_0_203"/>
          <p:cNvSpPr/>
          <p:nvPr/>
        </p:nvSpPr>
        <p:spPr>
          <a:xfrm>
            <a:off x="3327816" y="113474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411" name="Google Shape;411;g34511e3a56e_0_203"/>
          <p:cNvSpPr/>
          <p:nvPr/>
        </p:nvSpPr>
        <p:spPr>
          <a:xfrm>
            <a:off x="16473959" y="35496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g34511e3a56e_0_203"/>
          <p:cNvSpPr/>
          <p:nvPr/>
        </p:nvSpPr>
        <p:spPr>
          <a:xfrm>
            <a:off x="16473959" y="35496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g34511e3a56e_0_203"/>
          <p:cNvSpPr/>
          <p:nvPr/>
        </p:nvSpPr>
        <p:spPr>
          <a:xfrm>
            <a:off x="16473959" y="35496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34511e3a56e_0_203"/>
          <p:cNvSpPr/>
          <p:nvPr/>
        </p:nvSpPr>
        <p:spPr>
          <a:xfrm>
            <a:off x="16473959" y="354965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WEAKNESSES</a:t>
            </a:r>
            <a:endParaRPr b="0" i="0" sz="3600" u="none" cap="none" strike="noStrike">
              <a:solidFill>
                <a:schemeClr val="dk1"/>
              </a:solidFill>
              <a:latin typeface="Calibri"/>
              <a:ea typeface="Calibri"/>
              <a:cs typeface="Calibri"/>
              <a:sym typeface="Calibri"/>
            </a:endParaRPr>
          </a:p>
        </p:txBody>
      </p:sp>
      <p:sp>
        <p:nvSpPr>
          <p:cNvPr id="415" name="Google Shape;415;g34511e3a56e_0_203"/>
          <p:cNvSpPr/>
          <p:nvPr/>
        </p:nvSpPr>
        <p:spPr>
          <a:xfrm>
            <a:off x="16473959" y="42989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416" name="Google Shape;416;g34511e3a56e_0_203"/>
          <p:cNvSpPr/>
          <p:nvPr/>
        </p:nvSpPr>
        <p:spPr>
          <a:xfrm>
            <a:off x="16473959" y="105981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34511e3a56e_0_203"/>
          <p:cNvSpPr/>
          <p:nvPr/>
        </p:nvSpPr>
        <p:spPr>
          <a:xfrm>
            <a:off x="16473959" y="105981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34511e3a56e_0_203"/>
          <p:cNvSpPr/>
          <p:nvPr/>
        </p:nvSpPr>
        <p:spPr>
          <a:xfrm>
            <a:off x="16473959" y="1059815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34511e3a56e_0_203"/>
          <p:cNvSpPr/>
          <p:nvPr/>
        </p:nvSpPr>
        <p:spPr>
          <a:xfrm>
            <a:off x="16473959" y="1059815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THREATS</a:t>
            </a:r>
            <a:endParaRPr b="0" i="0" sz="3600" u="none" cap="none" strike="noStrike">
              <a:solidFill>
                <a:schemeClr val="dk1"/>
              </a:solidFill>
              <a:latin typeface="Calibri"/>
              <a:ea typeface="Calibri"/>
              <a:cs typeface="Calibri"/>
              <a:sym typeface="Calibri"/>
            </a:endParaRPr>
          </a:p>
        </p:txBody>
      </p:sp>
      <p:sp>
        <p:nvSpPr>
          <p:cNvPr id="420" name="Google Shape;420;g34511e3a56e_0_203"/>
          <p:cNvSpPr/>
          <p:nvPr/>
        </p:nvSpPr>
        <p:spPr>
          <a:xfrm>
            <a:off x="16473959" y="1134745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25" name="Shape 425"/>
        <p:cNvGrpSpPr/>
        <p:nvPr/>
      </p:nvGrpSpPr>
      <p:grpSpPr>
        <a:xfrm>
          <a:off x="0" y="0"/>
          <a:ext cx="0" cy="0"/>
          <a:chOff x="0" y="0"/>
          <a:chExt cx="0" cy="0"/>
        </a:xfrm>
      </p:grpSpPr>
      <p:pic>
        <p:nvPicPr>
          <p:cNvPr descr=" " id="426" name="Google Shape;426;g34511e3a56e_0_402"/>
          <p:cNvPicPr preferRelativeResize="0"/>
          <p:nvPr/>
        </p:nvPicPr>
        <p:blipFill rotWithShape="1">
          <a:blip r:embed="rId3">
            <a:alphaModFix/>
          </a:blip>
          <a:srcRect b="0" l="0" r="0" t="0"/>
          <a:stretch/>
        </p:blipFill>
        <p:spPr>
          <a:xfrm>
            <a:off x="10669334" y="0"/>
            <a:ext cx="13717714" cy="9423400"/>
          </a:xfrm>
          <a:prstGeom prst="rect">
            <a:avLst/>
          </a:prstGeom>
          <a:noFill/>
          <a:ln>
            <a:noFill/>
          </a:ln>
        </p:spPr>
      </p:pic>
      <p:pic>
        <p:nvPicPr>
          <p:cNvPr descr=" " id="427" name="Google Shape;427;g34511e3a56e_0_402"/>
          <p:cNvPicPr preferRelativeResize="0"/>
          <p:nvPr/>
        </p:nvPicPr>
        <p:blipFill rotWithShape="1">
          <a:blip r:embed="rId4">
            <a:alphaModFix/>
          </a:blip>
          <a:srcRect b="0" l="0" r="0" t="0"/>
          <a:stretch/>
        </p:blipFill>
        <p:spPr>
          <a:xfrm>
            <a:off x="0" y="1828800"/>
            <a:ext cx="9729416" cy="11887200"/>
          </a:xfrm>
          <a:prstGeom prst="rect">
            <a:avLst/>
          </a:prstGeom>
          <a:noFill/>
          <a:ln>
            <a:noFill/>
          </a:ln>
        </p:spPr>
      </p:pic>
      <p:sp>
        <p:nvSpPr>
          <p:cNvPr id="428" name="Google Shape;428;g34511e3a56e_0_40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9" name="Google Shape;429;g34511e3a56e_0_40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30" name="Google Shape;430;g34511e3a56e_0_402"/>
          <p:cNvSpPr/>
          <p:nvPr/>
        </p:nvSpPr>
        <p:spPr>
          <a:xfrm>
            <a:off x="2946768" y="45974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34511e3a56e_0_402"/>
          <p:cNvSpPr/>
          <p:nvPr/>
        </p:nvSpPr>
        <p:spPr>
          <a:xfrm>
            <a:off x="2946768" y="45974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34511e3a56e_0_402"/>
          <p:cNvSpPr/>
          <p:nvPr/>
        </p:nvSpPr>
        <p:spPr>
          <a:xfrm>
            <a:off x="2946768" y="45974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AN MOBILE APP</a:t>
            </a:r>
            <a:endParaRPr b="0" i="0" sz="4800" u="none" cap="none" strike="noStrike">
              <a:solidFill>
                <a:schemeClr val="dk1"/>
              </a:solidFill>
              <a:latin typeface="Calibri"/>
              <a:ea typeface="Calibri"/>
              <a:cs typeface="Calibri"/>
              <a:sym typeface="Calibri"/>
            </a:endParaRPr>
          </a:p>
        </p:txBody>
      </p:sp>
      <p:sp>
        <p:nvSpPr>
          <p:cNvPr id="433" name="Google Shape;433;g34511e3a56e_0_402"/>
          <p:cNvSpPr/>
          <p:nvPr/>
        </p:nvSpPr>
        <p:spPr>
          <a:xfrm>
            <a:off x="2946768" y="55372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34" name="Google Shape;434;g34511e3a56e_0_402"/>
          <p:cNvSpPr/>
          <p:nvPr/>
        </p:nvSpPr>
        <p:spPr>
          <a:xfrm>
            <a:off x="2946768" y="76581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35" name="Google Shape;435;g34511e3a56e_0_402"/>
          <p:cNvSpPr/>
          <p:nvPr/>
        </p:nvSpPr>
        <p:spPr>
          <a:xfrm>
            <a:off x="2895962" y="1854200"/>
            <a:ext cx="129006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THE FUTURE OF FANTASY</a:t>
            </a:r>
            <a:endParaRPr b="0" i="0" sz="8000" u="none" cap="none" strike="noStrike">
              <a:solidFill>
                <a:schemeClr val="dk1"/>
              </a:solidFill>
              <a:latin typeface="Calibri"/>
              <a:ea typeface="Calibri"/>
              <a:cs typeface="Calibri"/>
              <a:sym typeface="Calibri"/>
            </a:endParaRPr>
          </a:p>
        </p:txBody>
      </p:sp>
      <p:pic>
        <p:nvPicPr>
          <p:cNvPr descr=" " id="436" name="Google Shape;436;g34511e3a56e_0_402"/>
          <p:cNvPicPr preferRelativeResize="0"/>
          <p:nvPr/>
        </p:nvPicPr>
        <p:blipFill rotWithShape="1">
          <a:blip r:embed="rId6">
            <a:alphaModFix/>
          </a:blip>
          <a:srcRect b="0" l="0" r="0" t="0"/>
          <a:stretch/>
        </p:blipFill>
        <p:spPr>
          <a:xfrm>
            <a:off x="15457832" y="1028700"/>
            <a:ext cx="5474384" cy="11849100"/>
          </a:xfrm>
          <a:prstGeom prst="rect">
            <a:avLst/>
          </a:prstGeom>
          <a:noFill/>
          <a:ln>
            <a:noFill/>
          </a:ln>
        </p:spPr>
      </p:pic>
      <p:pic>
        <p:nvPicPr>
          <p:cNvPr descr=" " id="437" name="Google Shape;437;g34511e3a56e_0_402"/>
          <p:cNvPicPr preferRelativeResize="0"/>
          <p:nvPr/>
        </p:nvPicPr>
        <p:blipFill rotWithShape="1">
          <a:blip r:embed="rId7">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42" name="Shape 442"/>
        <p:cNvGrpSpPr/>
        <p:nvPr/>
      </p:nvGrpSpPr>
      <p:grpSpPr>
        <a:xfrm>
          <a:off x="0" y="0"/>
          <a:ext cx="0" cy="0"/>
          <a:chOff x="0" y="0"/>
          <a:chExt cx="0" cy="0"/>
        </a:xfrm>
      </p:grpSpPr>
      <p:pic>
        <p:nvPicPr>
          <p:cNvPr descr=" " id="443" name="Google Shape;443;g34511e3a56e_0_418"/>
          <p:cNvPicPr preferRelativeResize="0"/>
          <p:nvPr/>
        </p:nvPicPr>
        <p:blipFill rotWithShape="1">
          <a:blip r:embed="rId3">
            <a:alphaModFix/>
          </a:blip>
          <a:srcRect b="0" l="0" r="0" t="0"/>
          <a:stretch/>
        </p:blipFill>
        <p:spPr>
          <a:xfrm>
            <a:off x="0" y="0"/>
            <a:ext cx="11609251" cy="13716000"/>
          </a:xfrm>
          <a:prstGeom prst="rect">
            <a:avLst/>
          </a:prstGeom>
          <a:noFill/>
          <a:ln>
            <a:noFill/>
          </a:ln>
        </p:spPr>
      </p:pic>
      <p:pic>
        <p:nvPicPr>
          <p:cNvPr descr=" " id="444" name="Google Shape;444;g34511e3a56e_0_418"/>
          <p:cNvPicPr preferRelativeResize="0"/>
          <p:nvPr/>
        </p:nvPicPr>
        <p:blipFill rotWithShape="1">
          <a:blip r:embed="rId4">
            <a:alphaModFix/>
          </a:blip>
          <a:srcRect b="0" l="0" r="0" t="0"/>
          <a:stretch/>
        </p:blipFill>
        <p:spPr>
          <a:xfrm>
            <a:off x="14517915" y="0"/>
            <a:ext cx="9869133" cy="13716000"/>
          </a:xfrm>
          <a:prstGeom prst="rect">
            <a:avLst/>
          </a:prstGeom>
          <a:noFill/>
          <a:ln>
            <a:noFill/>
          </a:ln>
        </p:spPr>
      </p:pic>
      <p:sp>
        <p:nvSpPr>
          <p:cNvPr id="445" name="Google Shape;445;g34511e3a56e_0_41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6" name="Google Shape;446;g34511e3a56e_0_41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47" name="Google Shape;447;g34511e3a56e_0_418"/>
          <p:cNvSpPr/>
          <p:nvPr/>
        </p:nvSpPr>
        <p:spPr>
          <a:xfrm>
            <a:off x="876410" y="9575800"/>
            <a:ext cx="5715600" cy="3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34511e3a56e_0_418"/>
          <p:cNvSpPr/>
          <p:nvPr/>
        </p:nvSpPr>
        <p:spPr>
          <a:xfrm>
            <a:off x="876410" y="9575800"/>
            <a:ext cx="5715600" cy="3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g34511e3a56e_0_418"/>
          <p:cNvSpPr/>
          <p:nvPr/>
        </p:nvSpPr>
        <p:spPr>
          <a:xfrm>
            <a:off x="876410" y="9575800"/>
            <a:ext cx="5919000" cy="167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A WEB APPLICATION</a:t>
            </a:r>
            <a:endParaRPr b="0" i="0" sz="4800" u="none" cap="none" strike="noStrike">
              <a:solidFill>
                <a:schemeClr val="dk1"/>
              </a:solidFill>
              <a:latin typeface="Calibri"/>
              <a:ea typeface="Calibri"/>
              <a:cs typeface="Calibri"/>
              <a:sym typeface="Calibri"/>
            </a:endParaRPr>
          </a:p>
        </p:txBody>
      </p:sp>
      <p:sp>
        <p:nvSpPr>
          <p:cNvPr id="450" name="Google Shape;450;g34511e3a56e_0_418"/>
          <p:cNvSpPr/>
          <p:nvPr/>
        </p:nvSpPr>
        <p:spPr>
          <a:xfrm>
            <a:off x="876410" y="112522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51" name="Google Shape;451;g34511e3a56e_0_418"/>
          <p:cNvSpPr/>
          <p:nvPr/>
        </p:nvSpPr>
        <p:spPr>
          <a:xfrm>
            <a:off x="825603" y="596900"/>
            <a:ext cx="7007100" cy="8873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52" name="Google Shape;452;g34511e3a56e_0_418"/>
          <p:cNvSpPr/>
          <p:nvPr/>
        </p:nvSpPr>
        <p:spPr>
          <a:xfrm>
            <a:off x="16766096" y="44196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FFFFFF"/>
              </a:buClr>
              <a:buSzPts val="3200"/>
              <a:buFont typeface="Poppins"/>
              <a:buChar char="•"/>
            </a:pPr>
            <a:r>
              <a:rPr b="0" i="0" lang="en-US" sz="3200" u="none" cap="none" strike="noStrike">
                <a:solidFill>
                  <a:srgbClr val="FFFFFF"/>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53" name="Google Shape;453;g34511e3a56e_0_418"/>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54" name="Google Shape;454;g34511e3a56e_0_418"/>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59" name="Shape 459"/>
        <p:cNvGrpSpPr/>
        <p:nvPr/>
      </p:nvGrpSpPr>
      <p:grpSpPr>
        <a:xfrm>
          <a:off x="0" y="0"/>
          <a:ext cx="0" cy="0"/>
          <a:chOff x="0" y="0"/>
          <a:chExt cx="0" cy="0"/>
        </a:xfrm>
      </p:grpSpPr>
      <p:pic>
        <p:nvPicPr>
          <p:cNvPr descr=" " id="460" name="Google Shape;460;g34511e3a56e_0_434"/>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61" name="Google Shape;461;g34511e3a56e_0_43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2" name="Google Shape;462;g34511e3a56e_0_43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63" name="Google Shape;463;g34511e3a56e_0_434"/>
          <p:cNvSpPr/>
          <p:nvPr/>
        </p:nvSpPr>
        <p:spPr>
          <a:xfrm>
            <a:off x="15690694" y="698500"/>
            <a:ext cx="7464300" cy="2777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7" name="Shape 27"/>
        <p:cNvGrpSpPr/>
        <p:nvPr/>
      </p:nvGrpSpPr>
      <p:grpSpPr>
        <a:xfrm>
          <a:off x="0" y="0"/>
          <a:ext cx="0" cy="0"/>
          <a:chOff x="0" y="0"/>
          <a:chExt cx="0" cy="0"/>
        </a:xfrm>
      </p:grpSpPr>
      <p:pic>
        <p:nvPicPr>
          <p:cNvPr descr=" " id="28" name="Google Shape;28;g34511e3a56e_0_1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29" name="Google Shape;29;g34511e3a56e_0_1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 name="Google Shape;30;g34511e3a56e_0_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 name="Google Shape;31;g34511e3a56e_0_19"/>
          <p:cNvSpPr/>
          <p:nvPr/>
        </p:nvSpPr>
        <p:spPr>
          <a:xfrm>
            <a:off x="7210268" y="4394200"/>
            <a:ext cx="9966600" cy="2497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800"/>
              <a:buFont typeface="Tomorrow ExtraBold"/>
              <a:buNone/>
            </a:pPr>
            <a:r>
              <a:rPr b="0" i="0" lang="en-US" sz="12800" u="none" cap="none" strike="noStrike">
                <a:solidFill>
                  <a:srgbClr val="FFFFFF"/>
                </a:solidFill>
                <a:latin typeface="Tomorrow ExtraBold"/>
                <a:ea typeface="Tomorrow ExtraBold"/>
                <a:cs typeface="Tomorrow ExtraBold"/>
                <a:sym typeface="Tomorrow ExtraBold"/>
              </a:rPr>
              <a:t>WELCOME</a:t>
            </a:r>
            <a:endParaRPr b="0" i="0" sz="12800" u="none" cap="none" strike="noStrike">
              <a:solidFill>
                <a:schemeClr val="dk1"/>
              </a:solidFill>
              <a:latin typeface="Calibri"/>
              <a:ea typeface="Calibri"/>
              <a:cs typeface="Calibri"/>
              <a:sym typeface="Calibri"/>
            </a:endParaRPr>
          </a:p>
        </p:txBody>
      </p:sp>
      <p:sp>
        <p:nvSpPr>
          <p:cNvPr id="32" name="Google Shape;32;g34511e3a56e_0_19"/>
          <p:cNvSpPr/>
          <p:nvPr/>
        </p:nvSpPr>
        <p:spPr>
          <a:xfrm>
            <a:off x="5000192" y="6921500"/>
            <a:ext cx="14399400" cy="2574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68" name="Shape 468"/>
        <p:cNvGrpSpPr/>
        <p:nvPr/>
      </p:nvGrpSpPr>
      <p:grpSpPr>
        <a:xfrm>
          <a:off x="0" y="0"/>
          <a:ext cx="0" cy="0"/>
          <a:chOff x="0" y="0"/>
          <a:chExt cx="0" cy="0"/>
        </a:xfrm>
      </p:grpSpPr>
      <p:pic>
        <p:nvPicPr>
          <p:cNvPr descr=" " id="469" name="Google Shape;469;g34511e3a56e_0_442"/>
          <p:cNvPicPr preferRelativeResize="0"/>
          <p:nvPr/>
        </p:nvPicPr>
        <p:blipFill rotWithShape="1">
          <a:blip r:embed="rId3">
            <a:alphaModFix/>
          </a:blip>
          <a:srcRect b="0" l="0" r="0" t="0"/>
          <a:stretch/>
        </p:blipFill>
        <p:spPr>
          <a:xfrm>
            <a:off x="10669334" y="0"/>
            <a:ext cx="13717714" cy="9423400"/>
          </a:xfrm>
          <a:prstGeom prst="rect">
            <a:avLst/>
          </a:prstGeom>
          <a:noFill/>
          <a:ln>
            <a:noFill/>
          </a:ln>
        </p:spPr>
      </p:pic>
      <p:pic>
        <p:nvPicPr>
          <p:cNvPr descr=" " id="470" name="Google Shape;470;g34511e3a56e_0_442"/>
          <p:cNvPicPr preferRelativeResize="0"/>
          <p:nvPr/>
        </p:nvPicPr>
        <p:blipFill rotWithShape="1">
          <a:blip r:embed="rId4">
            <a:alphaModFix/>
          </a:blip>
          <a:srcRect b="0" l="0" r="0" t="0"/>
          <a:stretch/>
        </p:blipFill>
        <p:spPr>
          <a:xfrm>
            <a:off x="0" y="1828800"/>
            <a:ext cx="9729416" cy="11887200"/>
          </a:xfrm>
          <a:prstGeom prst="rect">
            <a:avLst/>
          </a:prstGeom>
          <a:noFill/>
          <a:ln>
            <a:noFill/>
          </a:ln>
        </p:spPr>
      </p:pic>
      <p:sp>
        <p:nvSpPr>
          <p:cNvPr id="471" name="Google Shape;471;g34511e3a56e_0_44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2" name="Google Shape;472;g34511e3a56e_0_44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473" name="Google Shape;473;g34511e3a56e_0_442"/>
          <p:cNvPicPr preferRelativeResize="0"/>
          <p:nvPr/>
        </p:nvPicPr>
        <p:blipFill rotWithShape="1">
          <a:blip r:embed="rId6">
            <a:alphaModFix/>
          </a:blip>
          <a:srcRect b="0" l="0" r="0" t="0"/>
          <a:stretch/>
        </p:blipFill>
        <p:spPr>
          <a:xfrm>
            <a:off x="508063" y="2933700"/>
            <a:ext cx="14479810" cy="7861300"/>
          </a:xfrm>
          <a:prstGeom prst="rect">
            <a:avLst/>
          </a:prstGeom>
          <a:noFill/>
          <a:ln>
            <a:noFill/>
          </a:ln>
        </p:spPr>
      </p:pic>
      <p:sp>
        <p:nvSpPr>
          <p:cNvPr id="474" name="Google Shape;474;g34511e3a56e_0_442"/>
          <p:cNvSpPr/>
          <p:nvPr/>
        </p:nvSpPr>
        <p:spPr>
          <a:xfrm>
            <a:off x="6575188" y="11696700"/>
            <a:ext cx="179811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FANTASY REALM AT A GLANCE</a:t>
            </a:r>
            <a:endParaRPr b="0" i="0" sz="8000" u="none" cap="none" strike="noStrike">
              <a:solidFill>
                <a:schemeClr val="dk1"/>
              </a:solidFill>
              <a:latin typeface="Calibri"/>
              <a:ea typeface="Calibri"/>
              <a:cs typeface="Calibri"/>
              <a:sym typeface="Calibri"/>
            </a:endParaRPr>
          </a:p>
        </p:txBody>
      </p:sp>
      <p:sp>
        <p:nvSpPr>
          <p:cNvPr id="475" name="Google Shape;475;g34511e3a56e_0_442"/>
          <p:cNvSpPr/>
          <p:nvPr/>
        </p:nvSpPr>
        <p:spPr>
          <a:xfrm>
            <a:off x="15724565" y="1955800"/>
            <a:ext cx="69351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34511e3a56e_0_442"/>
          <p:cNvSpPr/>
          <p:nvPr/>
        </p:nvSpPr>
        <p:spPr>
          <a:xfrm>
            <a:off x="15724565" y="1955800"/>
            <a:ext cx="69351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34511e3a56e_0_442"/>
          <p:cNvSpPr/>
          <p:nvPr/>
        </p:nvSpPr>
        <p:spPr>
          <a:xfrm>
            <a:off x="15724565" y="19558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THE FOREST</a:t>
            </a:r>
            <a:endParaRPr b="0" i="0" sz="4800" u="none" cap="none" strike="noStrike">
              <a:solidFill>
                <a:schemeClr val="dk1"/>
              </a:solidFill>
              <a:latin typeface="Calibri"/>
              <a:ea typeface="Calibri"/>
              <a:cs typeface="Calibri"/>
              <a:sym typeface="Calibri"/>
            </a:endParaRPr>
          </a:p>
        </p:txBody>
      </p:sp>
      <p:sp>
        <p:nvSpPr>
          <p:cNvPr id="478" name="Google Shape;478;g34511e3a56e_0_442"/>
          <p:cNvSpPr/>
          <p:nvPr/>
        </p:nvSpPr>
        <p:spPr>
          <a:xfrm>
            <a:off x="15724565" y="27940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magical forest filled with talking animals and creatures.</a:t>
            </a:r>
            <a:endParaRPr b="0" i="0" sz="3200" u="none" cap="none" strike="noStrike">
              <a:solidFill>
                <a:schemeClr val="dk1"/>
              </a:solidFill>
              <a:latin typeface="Calibri"/>
              <a:ea typeface="Calibri"/>
              <a:cs typeface="Calibri"/>
              <a:sym typeface="Calibri"/>
            </a:endParaRPr>
          </a:p>
        </p:txBody>
      </p:sp>
      <p:sp>
        <p:nvSpPr>
          <p:cNvPr id="479" name="Google Shape;479;g34511e3a56e_0_442"/>
          <p:cNvSpPr/>
          <p:nvPr/>
        </p:nvSpPr>
        <p:spPr>
          <a:xfrm>
            <a:off x="15724565" y="5257800"/>
            <a:ext cx="69351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34511e3a56e_0_442"/>
          <p:cNvSpPr/>
          <p:nvPr/>
        </p:nvSpPr>
        <p:spPr>
          <a:xfrm>
            <a:off x="15724565" y="5257800"/>
            <a:ext cx="69351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34511e3a56e_0_442"/>
          <p:cNvSpPr/>
          <p:nvPr/>
        </p:nvSpPr>
        <p:spPr>
          <a:xfrm>
            <a:off x="15724565" y="52578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THE CAVES</a:t>
            </a:r>
            <a:endParaRPr b="0" i="0" sz="4800" u="none" cap="none" strike="noStrike">
              <a:solidFill>
                <a:schemeClr val="dk1"/>
              </a:solidFill>
              <a:latin typeface="Calibri"/>
              <a:ea typeface="Calibri"/>
              <a:cs typeface="Calibri"/>
              <a:sym typeface="Calibri"/>
            </a:endParaRPr>
          </a:p>
        </p:txBody>
      </p:sp>
      <p:sp>
        <p:nvSpPr>
          <p:cNvPr id="482" name="Google Shape;482;g34511e3a56e_0_442"/>
          <p:cNvSpPr/>
          <p:nvPr/>
        </p:nvSpPr>
        <p:spPr>
          <a:xfrm>
            <a:off x="15724565" y="60960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network of underground caves filled with gems.</a:t>
            </a:r>
            <a:endParaRPr b="0" i="0" sz="3200" u="none" cap="none" strike="noStrike">
              <a:solidFill>
                <a:schemeClr val="dk1"/>
              </a:solidFill>
              <a:latin typeface="Calibri"/>
              <a:ea typeface="Calibri"/>
              <a:cs typeface="Calibri"/>
              <a:sym typeface="Calibri"/>
            </a:endParaRPr>
          </a:p>
        </p:txBody>
      </p:sp>
      <p:sp>
        <p:nvSpPr>
          <p:cNvPr id="483" name="Google Shape;483;g34511e3a56e_0_442"/>
          <p:cNvSpPr/>
          <p:nvPr/>
        </p:nvSpPr>
        <p:spPr>
          <a:xfrm>
            <a:off x="15724565" y="8280400"/>
            <a:ext cx="69351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34511e3a56e_0_442"/>
          <p:cNvSpPr/>
          <p:nvPr/>
        </p:nvSpPr>
        <p:spPr>
          <a:xfrm>
            <a:off x="15724565" y="8280400"/>
            <a:ext cx="69351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34511e3a56e_0_442"/>
          <p:cNvSpPr/>
          <p:nvPr/>
        </p:nvSpPr>
        <p:spPr>
          <a:xfrm>
            <a:off x="15724565" y="8280400"/>
            <a:ext cx="7138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THE LAIR</a:t>
            </a:r>
            <a:endParaRPr b="0" i="0" sz="4800" u="none" cap="none" strike="noStrike">
              <a:solidFill>
                <a:schemeClr val="dk1"/>
              </a:solidFill>
              <a:latin typeface="Calibri"/>
              <a:ea typeface="Calibri"/>
              <a:cs typeface="Calibri"/>
              <a:sym typeface="Calibri"/>
            </a:endParaRPr>
          </a:p>
        </p:txBody>
      </p:sp>
      <p:sp>
        <p:nvSpPr>
          <p:cNvPr id="486" name="Google Shape;486;g34511e3a56e_0_442"/>
          <p:cNvSpPr/>
          <p:nvPr/>
        </p:nvSpPr>
        <p:spPr>
          <a:xfrm>
            <a:off x="15724565" y="9118600"/>
            <a:ext cx="7070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491" name="Shape 491"/>
        <p:cNvGrpSpPr/>
        <p:nvPr/>
      </p:nvGrpSpPr>
      <p:grpSpPr>
        <a:xfrm>
          <a:off x="0" y="0"/>
          <a:ext cx="0" cy="0"/>
          <a:chOff x="0" y="0"/>
          <a:chExt cx="0" cy="0"/>
        </a:xfrm>
      </p:grpSpPr>
      <p:pic>
        <p:nvPicPr>
          <p:cNvPr descr=" " id="492" name="Google Shape;492;g34511e3a56e_0_464"/>
          <p:cNvPicPr preferRelativeResize="0"/>
          <p:nvPr/>
        </p:nvPicPr>
        <p:blipFill rotWithShape="1">
          <a:blip r:embed="rId3">
            <a:alphaModFix/>
          </a:blip>
          <a:srcRect b="0" l="0" r="0" t="0"/>
          <a:stretch/>
        </p:blipFill>
        <p:spPr>
          <a:xfrm>
            <a:off x="0" y="0"/>
            <a:ext cx="11609251" cy="13716000"/>
          </a:xfrm>
          <a:prstGeom prst="rect">
            <a:avLst/>
          </a:prstGeom>
          <a:noFill/>
          <a:ln>
            <a:noFill/>
          </a:ln>
        </p:spPr>
      </p:pic>
      <p:pic>
        <p:nvPicPr>
          <p:cNvPr descr=" " id="493" name="Google Shape;493;g34511e3a56e_0_464"/>
          <p:cNvPicPr preferRelativeResize="0"/>
          <p:nvPr/>
        </p:nvPicPr>
        <p:blipFill rotWithShape="1">
          <a:blip r:embed="rId4">
            <a:alphaModFix/>
          </a:blip>
          <a:srcRect b="0" l="0" r="0" t="0"/>
          <a:stretch/>
        </p:blipFill>
        <p:spPr>
          <a:xfrm>
            <a:off x="14517915" y="0"/>
            <a:ext cx="9869133" cy="13716000"/>
          </a:xfrm>
          <a:prstGeom prst="rect">
            <a:avLst/>
          </a:prstGeom>
          <a:noFill/>
          <a:ln>
            <a:noFill/>
          </a:ln>
        </p:spPr>
      </p:pic>
      <p:sp>
        <p:nvSpPr>
          <p:cNvPr id="494" name="Google Shape;494;g34511e3a56e_0_4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5" name="Google Shape;495;g34511e3a56e_0_46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96" name="Google Shape;496;g34511e3a56e_0_464"/>
          <p:cNvSpPr/>
          <p:nvPr/>
        </p:nvSpPr>
        <p:spPr>
          <a:xfrm>
            <a:off x="6054423" y="965200"/>
            <a:ext cx="122781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THE TIMELINE</a:t>
            </a:r>
            <a:endParaRPr b="0" i="0" sz="8000" u="none" cap="none" strike="noStrike">
              <a:solidFill>
                <a:schemeClr val="dk1"/>
              </a:solidFill>
              <a:latin typeface="Calibri"/>
              <a:ea typeface="Calibri"/>
              <a:cs typeface="Calibri"/>
              <a:sym typeface="Calibri"/>
            </a:endParaRPr>
          </a:p>
        </p:txBody>
      </p:sp>
      <p:pic>
        <p:nvPicPr>
          <p:cNvPr descr=" " id="497" name="Google Shape;497;g34511e3a56e_0_464"/>
          <p:cNvPicPr preferRelativeResize="0"/>
          <p:nvPr/>
        </p:nvPicPr>
        <p:blipFill rotWithShape="1">
          <a:blip r:embed="rId6">
            <a:alphaModFix/>
          </a:blip>
          <a:srcRect b="0" l="0" r="0" t="0"/>
          <a:stretch/>
        </p:blipFill>
        <p:spPr>
          <a:xfrm>
            <a:off x="927216" y="4470400"/>
            <a:ext cx="22532616" cy="7251700"/>
          </a:xfrm>
          <a:prstGeom prst="rect">
            <a:avLst/>
          </a:prstGeom>
          <a:noFill/>
          <a:ln>
            <a:noFill/>
          </a:ln>
        </p:spPr>
      </p:pic>
      <p:sp>
        <p:nvSpPr>
          <p:cNvPr id="498" name="Google Shape;498;g34511e3a56e_0_464"/>
          <p:cNvSpPr/>
          <p:nvPr/>
        </p:nvSpPr>
        <p:spPr>
          <a:xfrm>
            <a:off x="3035679" y="7200900"/>
            <a:ext cx="180870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9" name="Google Shape;499;g34511e3a56e_0_464"/>
          <p:cNvPicPr preferRelativeResize="0"/>
          <p:nvPr/>
        </p:nvPicPr>
        <p:blipFill rotWithShape="1">
          <a:blip r:embed="rId7">
            <a:alphaModFix/>
          </a:blip>
          <a:srcRect b="0" l="0" r="0" t="0"/>
          <a:stretch/>
        </p:blipFill>
        <p:spPr>
          <a:xfrm>
            <a:off x="3035679" y="7200900"/>
            <a:ext cx="1625803" cy="1625600"/>
          </a:xfrm>
          <a:prstGeom prst="rect">
            <a:avLst/>
          </a:prstGeom>
          <a:noFill/>
          <a:ln>
            <a:noFill/>
          </a:ln>
        </p:spPr>
      </p:pic>
      <p:sp>
        <p:nvSpPr>
          <p:cNvPr id="500" name="Google Shape;500;g34511e3a56e_0_464"/>
          <p:cNvSpPr/>
          <p:nvPr/>
        </p:nvSpPr>
        <p:spPr>
          <a:xfrm>
            <a:off x="3035679" y="7200900"/>
            <a:ext cx="1625700" cy="1625700"/>
          </a:xfrm>
          <a:prstGeom prst="roundRect">
            <a:avLst>
              <a:gd fmla="val 78131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34511e3a56e_0_464"/>
          <p:cNvSpPr/>
          <p:nvPr/>
        </p:nvSpPr>
        <p:spPr>
          <a:xfrm>
            <a:off x="3270659" y="7543800"/>
            <a:ext cx="11559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22</a:t>
            </a:r>
            <a:endParaRPr b="0" i="0" sz="4800" u="none" cap="none" strike="noStrike">
              <a:solidFill>
                <a:schemeClr val="dk1"/>
              </a:solidFill>
              <a:latin typeface="Calibri"/>
              <a:ea typeface="Calibri"/>
              <a:cs typeface="Calibri"/>
              <a:sym typeface="Calibri"/>
            </a:endParaRPr>
          </a:p>
        </p:txBody>
      </p:sp>
      <p:sp>
        <p:nvSpPr>
          <p:cNvPr id="502" name="Google Shape;502;g34511e3a56e_0_464"/>
          <p:cNvSpPr/>
          <p:nvPr/>
        </p:nvSpPr>
        <p:spPr>
          <a:xfrm>
            <a:off x="4661483"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3" name="Google Shape;503;g34511e3a56e_0_464"/>
          <p:cNvPicPr preferRelativeResize="0"/>
          <p:nvPr/>
        </p:nvPicPr>
        <p:blipFill rotWithShape="1">
          <a:blip r:embed="rId8">
            <a:alphaModFix/>
          </a:blip>
          <a:srcRect b="0" l="0" r="0" t="0"/>
          <a:stretch/>
        </p:blipFill>
        <p:spPr>
          <a:xfrm>
            <a:off x="4661483" y="7975600"/>
            <a:ext cx="3861283" cy="38100"/>
          </a:xfrm>
          <a:prstGeom prst="rect">
            <a:avLst/>
          </a:prstGeom>
          <a:noFill/>
          <a:ln>
            <a:noFill/>
          </a:ln>
        </p:spPr>
      </p:pic>
      <p:pic>
        <p:nvPicPr>
          <p:cNvPr descr=" " id="504" name="Google Shape;504;g34511e3a56e_0_464"/>
          <p:cNvPicPr preferRelativeResize="0"/>
          <p:nvPr/>
        </p:nvPicPr>
        <p:blipFill rotWithShape="1">
          <a:blip r:embed="rId7">
            <a:alphaModFix/>
          </a:blip>
          <a:srcRect b="0" l="0" r="0" t="0"/>
          <a:stretch/>
        </p:blipFill>
        <p:spPr>
          <a:xfrm>
            <a:off x="8522765" y="7200900"/>
            <a:ext cx="1625803" cy="1625600"/>
          </a:xfrm>
          <a:prstGeom prst="rect">
            <a:avLst/>
          </a:prstGeom>
          <a:noFill/>
          <a:ln>
            <a:noFill/>
          </a:ln>
        </p:spPr>
      </p:pic>
      <p:sp>
        <p:nvSpPr>
          <p:cNvPr id="505" name="Google Shape;505;g34511e3a56e_0_464"/>
          <p:cNvSpPr/>
          <p:nvPr/>
        </p:nvSpPr>
        <p:spPr>
          <a:xfrm>
            <a:off x="8522765" y="7200900"/>
            <a:ext cx="1625700" cy="1625700"/>
          </a:xfrm>
          <a:prstGeom prst="roundRect">
            <a:avLst>
              <a:gd fmla="val 78131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34511e3a56e_0_464"/>
          <p:cNvSpPr/>
          <p:nvPr/>
        </p:nvSpPr>
        <p:spPr>
          <a:xfrm>
            <a:off x="8751394" y="7543800"/>
            <a:ext cx="11685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23</a:t>
            </a:r>
            <a:endParaRPr b="0" i="0" sz="4800" u="none" cap="none" strike="noStrike">
              <a:solidFill>
                <a:schemeClr val="dk1"/>
              </a:solidFill>
              <a:latin typeface="Calibri"/>
              <a:ea typeface="Calibri"/>
              <a:cs typeface="Calibri"/>
              <a:sym typeface="Calibri"/>
            </a:endParaRPr>
          </a:p>
        </p:txBody>
      </p:sp>
      <p:sp>
        <p:nvSpPr>
          <p:cNvPr id="507" name="Google Shape;507;g34511e3a56e_0_464"/>
          <p:cNvSpPr/>
          <p:nvPr/>
        </p:nvSpPr>
        <p:spPr>
          <a:xfrm>
            <a:off x="10148568"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8" name="Google Shape;508;g34511e3a56e_0_464"/>
          <p:cNvPicPr preferRelativeResize="0"/>
          <p:nvPr/>
        </p:nvPicPr>
        <p:blipFill rotWithShape="1">
          <a:blip r:embed="rId8">
            <a:alphaModFix/>
          </a:blip>
          <a:srcRect b="0" l="0" r="0" t="0"/>
          <a:stretch/>
        </p:blipFill>
        <p:spPr>
          <a:xfrm>
            <a:off x="10148568" y="7975600"/>
            <a:ext cx="3861283" cy="38100"/>
          </a:xfrm>
          <a:prstGeom prst="rect">
            <a:avLst/>
          </a:prstGeom>
          <a:noFill/>
          <a:ln>
            <a:noFill/>
          </a:ln>
        </p:spPr>
      </p:pic>
      <p:pic>
        <p:nvPicPr>
          <p:cNvPr descr=" " id="509" name="Google Shape;509;g34511e3a56e_0_464"/>
          <p:cNvPicPr preferRelativeResize="0"/>
          <p:nvPr/>
        </p:nvPicPr>
        <p:blipFill rotWithShape="1">
          <a:blip r:embed="rId7">
            <a:alphaModFix/>
          </a:blip>
          <a:srcRect b="0" l="0" r="0" t="0"/>
          <a:stretch/>
        </p:blipFill>
        <p:spPr>
          <a:xfrm>
            <a:off x="14009851" y="7200900"/>
            <a:ext cx="1625803" cy="1625600"/>
          </a:xfrm>
          <a:prstGeom prst="rect">
            <a:avLst/>
          </a:prstGeom>
          <a:noFill/>
          <a:ln>
            <a:noFill/>
          </a:ln>
        </p:spPr>
      </p:pic>
      <p:sp>
        <p:nvSpPr>
          <p:cNvPr id="510" name="Google Shape;510;g34511e3a56e_0_464"/>
          <p:cNvSpPr/>
          <p:nvPr/>
        </p:nvSpPr>
        <p:spPr>
          <a:xfrm>
            <a:off x="14009851" y="7200900"/>
            <a:ext cx="1625700" cy="1625700"/>
          </a:xfrm>
          <a:prstGeom prst="roundRect">
            <a:avLst>
              <a:gd fmla="val 78131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34511e3a56e_0_464"/>
          <p:cNvSpPr/>
          <p:nvPr/>
        </p:nvSpPr>
        <p:spPr>
          <a:xfrm>
            <a:off x="14238480" y="7543800"/>
            <a:ext cx="11685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24</a:t>
            </a:r>
            <a:endParaRPr b="0" i="0" sz="4800" u="none" cap="none" strike="noStrike">
              <a:solidFill>
                <a:schemeClr val="dk1"/>
              </a:solidFill>
              <a:latin typeface="Calibri"/>
              <a:ea typeface="Calibri"/>
              <a:cs typeface="Calibri"/>
              <a:sym typeface="Calibri"/>
            </a:endParaRPr>
          </a:p>
        </p:txBody>
      </p:sp>
      <p:sp>
        <p:nvSpPr>
          <p:cNvPr id="512" name="Google Shape;512;g34511e3a56e_0_464"/>
          <p:cNvSpPr/>
          <p:nvPr/>
        </p:nvSpPr>
        <p:spPr>
          <a:xfrm>
            <a:off x="15635654" y="8013700"/>
            <a:ext cx="3861300"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3" name="Google Shape;513;g34511e3a56e_0_464"/>
          <p:cNvPicPr preferRelativeResize="0"/>
          <p:nvPr/>
        </p:nvPicPr>
        <p:blipFill rotWithShape="1">
          <a:blip r:embed="rId8">
            <a:alphaModFix/>
          </a:blip>
          <a:srcRect b="0" l="0" r="0" t="0"/>
          <a:stretch/>
        </p:blipFill>
        <p:spPr>
          <a:xfrm>
            <a:off x="15635654" y="7975600"/>
            <a:ext cx="3861283" cy="38100"/>
          </a:xfrm>
          <a:prstGeom prst="rect">
            <a:avLst/>
          </a:prstGeom>
          <a:noFill/>
          <a:ln>
            <a:noFill/>
          </a:ln>
        </p:spPr>
      </p:pic>
      <p:pic>
        <p:nvPicPr>
          <p:cNvPr descr=" " id="514" name="Google Shape;514;g34511e3a56e_0_464"/>
          <p:cNvPicPr preferRelativeResize="0"/>
          <p:nvPr/>
        </p:nvPicPr>
        <p:blipFill rotWithShape="1">
          <a:blip r:embed="rId7">
            <a:alphaModFix/>
          </a:blip>
          <a:srcRect b="0" l="0" r="0" t="0"/>
          <a:stretch/>
        </p:blipFill>
        <p:spPr>
          <a:xfrm>
            <a:off x="19496937" y="7200900"/>
            <a:ext cx="1625803" cy="1625600"/>
          </a:xfrm>
          <a:prstGeom prst="rect">
            <a:avLst/>
          </a:prstGeom>
          <a:noFill/>
          <a:ln>
            <a:noFill/>
          </a:ln>
        </p:spPr>
      </p:pic>
      <p:sp>
        <p:nvSpPr>
          <p:cNvPr id="515" name="Google Shape;515;g34511e3a56e_0_464"/>
          <p:cNvSpPr/>
          <p:nvPr/>
        </p:nvSpPr>
        <p:spPr>
          <a:xfrm>
            <a:off x="19496937" y="7200900"/>
            <a:ext cx="1625700" cy="1625700"/>
          </a:xfrm>
          <a:prstGeom prst="roundRect">
            <a:avLst>
              <a:gd fmla="val 781313" name="adj"/>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g34511e3a56e_0_464"/>
          <p:cNvSpPr/>
          <p:nvPr/>
        </p:nvSpPr>
        <p:spPr>
          <a:xfrm>
            <a:off x="19725565" y="7543800"/>
            <a:ext cx="11685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25</a:t>
            </a:r>
            <a:endParaRPr b="0" i="0" sz="4800" u="none" cap="none" strike="noStrike">
              <a:solidFill>
                <a:schemeClr val="dk1"/>
              </a:solidFill>
              <a:latin typeface="Calibri"/>
              <a:ea typeface="Calibri"/>
              <a:cs typeface="Calibri"/>
              <a:sym typeface="Calibri"/>
            </a:endParaRPr>
          </a:p>
        </p:txBody>
      </p:sp>
      <p:sp>
        <p:nvSpPr>
          <p:cNvPr id="517" name="Google Shape;517;g34511e3a56e_0_464"/>
          <p:cNvSpPr/>
          <p:nvPr/>
        </p:nvSpPr>
        <p:spPr>
          <a:xfrm>
            <a:off x="927216" y="4191000"/>
            <a:ext cx="60969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4511e3a56e_0_464"/>
          <p:cNvSpPr/>
          <p:nvPr/>
        </p:nvSpPr>
        <p:spPr>
          <a:xfrm>
            <a:off x="927216" y="4191000"/>
            <a:ext cx="60969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34511e3a56e_0_464"/>
          <p:cNvSpPr/>
          <p:nvPr/>
        </p:nvSpPr>
        <p:spPr>
          <a:xfrm>
            <a:off x="825603" y="4191000"/>
            <a:ext cx="63000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TAMING</a:t>
            </a:r>
            <a:endParaRPr b="0" i="0" sz="4800" u="none" cap="none" strike="noStrike">
              <a:solidFill>
                <a:schemeClr val="dk1"/>
              </a:solidFill>
              <a:latin typeface="Calibri"/>
              <a:ea typeface="Calibri"/>
              <a:cs typeface="Calibri"/>
              <a:sym typeface="Calibri"/>
            </a:endParaRPr>
          </a:p>
        </p:txBody>
      </p:sp>
      <p:sp>
        <p:nvSpPr>
          <p:cNvPr id="520" name="Google Shape;520;g34511e3a56e_0_464"/>
          <p:cNvSpPr/>
          <p:nvPr/>
        </p:nvSpPr>
        <p:spPr>
          <a:xfrm>
            <a:off x="859474" y="57658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First dragon was successfully tamed</a:t>
            </a:r>
            <a:endParaRPr b="0" i="0" sz="3200" u="none" cap="none" strike="noStrike">
              <a:solidFill>
                <a:schemeClr val="dk1"/>
              </a:solidFill>
              <a:latin typeface="Calibri"/>
              <a:ea typeface="Calibri"/>
              <a:cs typeface="Calibri"/>
              <a:sym typeface="Calibri"/>
            </a:endParaRPr>
          </a:p>
        </p:txBody>
      </p:sp>
      <p:sp>
        <p:nvSpPr>
          <p:cNvPr id="521" name="Google Shape;521;g34511e3a56e_0_464"/>
          <p:cNvSpPr/>
          <p:nvPr/>
        </p:nvSpPr>
        <p:spPr>
          <a:xfrm>
            <a:off x="11926791" y="4191000"/>
            <a:ext cx="60969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g34511e3a56e_0_464"/>
          <p:cNvSpPr/>
          <p:nvPr/>
        </p:nvSpPr>
        <p:spPr>
          <a:xfrm>
            <a:off x="11926791" y="4191000"/>
            <a:ext cx="60969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34511e3a56e_0_464"/>
          <p:cNvSpPr/>
          <p:nvPr/>
        </p:nvSpPr>
        <p:spPr>
          <a:xfrm>
            <a:off x="11825178" y="4191000"/>
            <a:ext cx="63000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UNICORN MIGRATION</a:t>
            </a:r>
            <a:endParaRPr b="0" i="0" sz="4800" u="none" cap="none" strike="noStrike">
              <a:solidFill>
                <a:schemeClr val="dk1"/>
              </a:solidFill>
              <a:latin typeface="Calibri"/>
              <a:ea typeface="Calibri"/>
              <a:cs typeface="Calibri"/>
              <a:sym typeface="Calibri"/>
            </a:endParaRPr>
          </a:p>
        </p:txBody>
      </p:sp>
      <p:sp>
        <p:nvSpPr>
          <p:cNvPr id="524" name="Google Shape;524;g34511e3a56e_0_464"/>
          <p:cNvSpPr/>
          <p:nvPr/>
        </p:nvSpPr>
        <p:spPr>
          <a:xfrm>
            <a:off x="11859049" y="57658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Large herd of unicorns migrated to the realm</a:t>
            </a:r>
            <a:endParaRPr b="0" i="0" sz="3200" u="none" cap="none" strike="noStrike">
              <a:solidFill>
                <a:schemeClr val="dk1"/>
              </a:solidFill>
              <a:latin typeface="Calibri"/>
              <a:ea typeface="Calibri"/>
              <a:cs typeface="Calibri"/>
              <a:sym typeface="Calibri"/>
            </a:endParaRPr>
          </a:p>
        </p:txBody>
      </p:sp>
      <p:sp>
        <p:nvSpPr>
          <p:cNvPr id="525" name="Google Shape;525;g34511e3a56e_0_464"/>
          <p:cNvSpPr/>
          <p:nvPr/>
        </p:nvSpPr>
        <p:spPr>
          <a:xfrm>
            <a:off x="17363070" y="9207500"/>
            <a:ext cx="60969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34511e3a56e_0_464"/>
          <p:cNvSpPr/>
          <p:nvPr/>
        </p:nvSpPr>
        <p:spPr>
          <a:xfrm>
            <a:off x="17363070" y="9207500"/>
            <a:ext cx="60969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34511e3a56e_0_464"/>
          <p:cNvSpPr/>
          <p:nvPr/>
        </p:nvSpPr>
        <p:spPr>
          <a:xfrm>
            <a:off x="17261457" y="9207500"/>
            <a:ext cx="63000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RAINBOW SIGHTINGS</a:t>
            </a:r>
            <a:endParaRPr b="0" i="0" sz="4800" u="none" cap="none" strike="noStrike">
              <a:solidFill>
                <a:schemeClr val="dk1"/>
              </a:solidFill>
              <a:latin typeface="Calibri"/>
              <a:ea typeface="Calibri"/>
              <a:cs typeface="Calibri"/>
              <a:sym typeface="Calibri"/>
            </a:endParaRPr>
          </a:p>
        </p:txBody>
      </p:sp>
      <p:sp>
        <p:nvSpPr>
          <p:cNvPr id="528" name="Google Shape;528;g34511e3a56e_0_464"/>
          <p:cNvSpPr/>
          <p:nvPr/>
        </p:nvSpPr>
        <p:spPr>
          <a:xfrm>
            <a:off x="17295328" y="107823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Unusually large number of rainbows were sighted</a:t>
            </a:r>
            <a:endParaRPr b="0" i="0" sz="3200" u="none" cap="none" strike="noStrike">
              <a:solidFill>
                <a:schemeClr val="dk1"/>
              </a:solidFill>
              <a:latin typeface="Calibri"/>
              <a:ea typeface="Calibri"/>
              <a:cs typeface="Calibri"/>
              <a:sym typeface="Calibri"/>
            </a:endParaRPr>
          </a:p>
        </p:txBody>
      </p:sp>
      <p:sp>
        <p:nvSpPr>
          <p:cNvPr id="529" name="Google Shape;529;g34511e3a56e_0_464"/>
          <p:cNvSpPr/>
          <p:nvPr/>
        </p:nvSpPr>
        <p:spPr>
          <a:xfrm>
            <a:off x="6490511" y="9207500"/>
            <a:ext cx="60969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g34511e3a56e_0_464"/>
          <p:cNvSpPr/>
          <p:nvPr/>
        </p:nvSpPr>
        <p:spPr>
          <a:xfrm>
            <a:off x="6490511" y="9207500"/>
            <a:ext cx="6096900" cy="279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34511e3a56e_0_464"/>
          <p:cNvSpPr/>
          <p:nvPr/>
        </p:nvSpPr>
        <p:spPr>
          <a:xfrm>
            <a:off x="6388899" y="9207500"/>
            <a:ext cx="63000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ENCHANTED POOL</a:t>
            </a:r>
            <a:endParaRPr b="0" i="0" sz="4800" u="none" cap="none" strike="noStrike">
              <a:solidFill>
                <a:schemeClr val="dk1"/>
              </a:solidFill>
              <a:latin typeface="Calibri"/>
              <a:ea typeface="Calibri"/>
              <a:cs typeface="Calibri"/>
              <a:sym typeface="Calibri"/>
            </a:endParaRPr>
          </a:p>
        </p:txBody>
      </p:sp>
      <p:sp>
        <p:nvSpPr>
          <p:cNvPr id="532" name="Google Shape;532;g34511e3a56e_0_464"/>
          <p:cNvSpPr/>
          <p:nvPr/>
        </p:nvSpPr>
        <p:spPr>
          <a:xfrm>
            <a:off x="6422769" y="10782300"/>
            <a:ext cx="62322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magical pool with power to grant wishes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7" name="Shape 537"/>
        <p:cNvGrpSpPr/>
        <p:nvPr/>
      </p:nvGrpSpPr>
      <p:grpSpPr>
        <a:xfrm>
          <a:off x="0" y="0"/>
          <a:ext cx="0" cy="0"/>
          <a:chOff x="0" y="0"/>
          <a:chExt cx="0" cy="0"/>
        </a:xfrm>
      </p:grpSpPr>
      <p:pic>
        <p:nvPicPr>
          <p:cNvPr descr=" " id="538" name="Google Shape;538;g34511e3a56e_0_509"/>
          <p:cNvPicPr preferRelativeResize="0"/>
          <p:nvPr/>
        </p:nvPicPr>
        <p:blipFill rotWithShape="1">
          <a:blip r:embed="rId3">
            <a:alphaModFix/>
          </a:blip>
          <a:srcRect b="0" l="0" r="0" t="0"/>
          <a:stretch/>
        </p:blipFill>
        <p:spPr>
          <a:xfrm>
            <a:off x="0" y="0"/>
            <a:ext cx="13285861" cy="10312400"/>
          </a:xfrm>
          <a:prstGeom prst="rect">
            <a:avLst/>
          </a:prstGeom>
          <a:noFill/>
          <a:ln>
            <a:noFill/>
          </a:ln>
        </p:spPr>
      </p:pic>
      <p:pic>
        <p:nvPicPr>
          <p:cNvPr descr=" " id="539" name="Google Shape;539;g34511e3a56e_0_509"/>
          <p:cNvPicPr preferRelativeResize="0"/>
          <p:nvPr/>
        </p:nvPicPr>
        <p:blipFill rotWithShape="1">
          <a:blip r:embed="rId4">
            <a:alphaModFix/>
          </a:blip>
          <a:srcRect b="0" l="0" r="0" t="0"/>
          <a:stretch/>
        </p:blipFill>
        <p:spPr>
          <a:xfrm>
            <a:off x="13577997" y="0"/>
            <a:ext cx="10809051" cy="13716000"/>
          </a:xfrm>
          <a:prstGeom prst="rect">
            <a:avLst/>
          </a:prstGeom>
          <a:noFill/>
          <a:ln>
            <a:noFill/>
          </a:ln>
        </p:spPr>
      </p:pic>
      <p:sp>
        <p:nvSpPr>
          <p:cNvPr id="540" name="Google Shape;540;g34511e3a56e_0_50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1" name="Google Shape;541;g34511e3a56e_0_50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42" name="Google Shape;542;g34511e3a56e_0_509"/>
          <p:cNvSpPr/>
          <p:nvPr/>
        </p:nvSpPr>
        <p:spPr>
          <a:xfrm>
            <a:off x="3581848" y="711200"/>
            <a:ext cx="86454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OUR TEAM</a:t>
            </a:r>
            <a:endParaRPr b="0" i="0" sz="8000" u="none" cap="none" strike="noStrike">
              <a:solidFill>
                <a:schemeClr val="dk1"/>
              </a:solidFill>
              <a:latin typeface="Calibri"/>
              <a:ea typeface="Calibri"/>
              <a:cs typeface="Calibri"/>
              <a:sym typeface="Calibri"/>
            </a:endParaRPr>
          </a:p>
        </p:txBody>
      </p:sp>
      <p:sp>
        <p:nvSpPr>
          <p:cNvPr id="543" name="Google Shape;543;g34511e3a56e_0_509"/>
          <p:cNvSpPr/>
          <p:nvPr/>
        </p:nvSpPr>
        <p:spPr>
          <a:xfrm>
            <a:off x="3556445" y="2844800"/>
            <a:ext cx="4788600" cy="993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4" name="Google Shape;544;g34511e3a56e_0_509"/>
          <p:cNvPicPr preferRelativeResize="0"/>
          <p:nvPr/>
        </p:nvPicPr>
        <p:blipFill rotWithShape="1">
          <a:blip r:embed="rId6">
            <a:alphaModFix/>
          </a:blip>
          <a:srcRect b="0" l="0" r="0" t="0"/>
          <a:stretch/>
        </p:blipFill>
        <p:spPr>
          <a:xfrm>
            <a:off x="3556445" y="2844800"/>
            <a:ext cx="4788498" cy="8229600"/>
          </a:xfrm>
          <a:prstGeom prst="rect">
            <a:avLst/>
          </a:prstGeom>
          <a:noFill/>
          <a:ln>
            <a:noFill/>
          </a:ln>
        </p:spPr>
      </p:pic>
      <p:sp>
        <p:nvSpPr>
          <p:cNvPr id="545" name="Google Shape;545;g34511e3a56e_0_509"/>
          <p:cNvSpPr/>
          <p:nvPr/>
        </p:nvSpPr>
        <p:spPr>
          <a:xfrm>
            <a:off x="3556445" y="11277600"/>
            <a:ext cx="4788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g34511e3a56e_0_509"/>
          <p:cNvSpPr/>
          <p:nvPr/>
        </p:nvSpPr>
        <p:spPr>
          <a:xfrm>
            <a:off x="3556445" y="11277600"/>
            <a:ext cx="4788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34511e3a56e_0_509"/>
          <p:cNvSpPr/>
          <p:nvPr/>
        </p:nvSpPr>
        <p:spPr>
          <a:xfrm>
            <a:off x="3454832" y="11277600"/>
            <a:ext cx="49917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ELDRUIN</a:t>
            </a:r>
            <a:endParaRPr b="0" i="0" sz="4800" u="none" cap="none" strike="noStrike">
              <a:solidFill>
                <a:schemeClr val="dk1"/>
              </a:solidFill>
              <a:latin typeface="Calibri"/>
              <a:ea typeface="Calibri"/>
              <a:cs typeface="Calibri"/>
              <a:sym typeface="Calibri"/>
            </a:endParaRPr>
          </a:p>
        </p:txBody>
      </p:sp>
      <p:sp>
        <p:nvSpPr>
          <p:cNvPr id="548" name="Google Shape;548;g34511e3a56e_0_509"/>
          <p:cNvSpPr/>
          <p:nvPr/>
        </p:nvSpPr>
        <p:spPr>
          <a:xfrm>
            <a:off x="3488703" y="121666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Fire Mage</a:t>
            </a:r>
            <a:endParaRPr b="0" i="0" sz="3200" u="none" cap="none" strike="noStrike">
              <a:solidFill>
                <a:schemeClr val="dk1"/>
              </a:solidFill>
              <a:latin typeface="Calibri"/>
              <a:ea typeface="Calibri"/>
              <a:cs typeface="Calibri"/>
              <a:sym typeface="Calibri"/>
            </a:endParaRPr>
          </a:p>
        </p:txBody>
      </p:sp>
      <p:sp>
        <p:nvSpPr>
          <p:cNvPr id="549" name="Google Shape;549;g34511e3a56e_0_509"/>
          <p:cNvSpPr/>
          <p:nvPr/>
        </p:nvSpPr>
        <p:spPr>
          <a:xfrm>
            <a:off x="9157845" y="2476500"/>
            <a:ext cx="4788600" cy="1066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0" name="Google Shape;550;g34511e3a56e_0_509"/>
          <p:cNvPicPr preferRelativeResize="0"/>
          <p:nvPr/>
        </p:nvPicPr>
        <p:blipFill rotWithShape="1">
          <a:blip r:embed="rId7">
            <a:alphaModFix/>
          </a:blip>
          <a:srcRect b="0" l="0" r="0" t="0"/>
          <a:stretch/>
        </p:blipFill>
        <p:spPr>
          <a:xfrm>
            <a:off x="9157845" y="2476500"/>
            <a:ext cx="4788498" cy="8229600"/>
          </a:xfrm>
          <a:prstGeom prst="rect">
            <a:avLst/>
          </a:prstGeom>
          <a:noFill/>
          <a:ln>
            <a:noFill/>
          </a:ln>
        </p:spPr>
      </p:pic>
      <p:sp>
        <p:nvSpPr>
          <p:cNvPr id="551" name="Google Shape;551;g34511e3a56e_0_509"/>
          <p:cNvSpPr/>
          <p:nvPr/>
        </p:nvSpPr>
        <p:spPr>
          <a:xfrm>
            <a:off x="9157845" y="10909300"/>
            <a:ext cx="4788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34511e3a56e_0_509"/>
          <p:cNvSpPr/>
          <p:nvPr/>
        </p:nvSpPr>
        <p:spPr>
          <a:xfrm>
            <a:off x="9157845" y="10909300"/>
            <a:ext cx="4788600" cy="223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g34511e3a56e_0_509"/>
          <p:cNvSpPr/>
          <p:nvPr/>
        </p:nvSpPr>
        <p:spPr>
          <a:xfrm>
            <a:off x="9056232" y="10909300"/>
            <a:ext cx="49917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ELEMENTALEN</a:t>
            </a:r>
            <a:endParaRPr b="0" i="0" sz="4800" u="none" cap="none" strike="noStrike">
              <a:solidFill>
                <a:schemeClr val="dk1"/>
              </a:solidFill>
              <a:latin typeface="Calibri"/>
              <a:ea typeface="Calibri"/>
              <a:cs typeface="Calibri"/>
              <a:sym typeface="Calibri"/>
            </a:endParaRPr>
          </a:p>
        </p:txBody>
      </p:sp>
      <p:sp>
        <p:nvSpPr>
          <p:cNvPr id="554" name="Google Shape;554;g34511e3a56e_0_509"/>
          <p:cNvSpPr/>
          <p:nvPr/>
        </p:nvSpPr>
        <p:spPr>
          <a:xfrm>
            <a:off x="9090103" y="125349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Guardian</a:t>
            </a:r>
            <a:endParaRPr b="0" i="0" sz="3200" u="none" cap="none" strike="noStrike">
              <a:solidFill>
                <a:schemeClr val="dk1"/>
              </a:solidFill>
              <a:latin typeface="Calibri"/>
              <a:ea typeface="Calibri"/>
              <a:cs typeface="Calibri"/>
              <a:sym typeface="Calibri"/>
            </a:endParaRPr>
          </a:p>
        </p:txBody>
      </p:sp>
      <p:sp>
        <p:nvSpPr>
          <p:cNvPr id="555" name="Google Shape;555;g34511e3a56e_0_509"/>
          <p:cNvSpPr/>
          <p:nvPr/>
        </p:nvSpPr>
        <p:spPr>
          <a:xfrm>
            <a:off x="14759245" y="2844800"/>
            <a:ext cx="4788600" cy="993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6" name="Google Shape;556;g34511e3a56e_0_509"/>
          <p:cNvPicPr preferRelativeResize="0"/>
          <p:nvPr/>
        </p:nvPicPr>
        <p:blipFill rotWithShape="1">
          <a:blip r:embed="rId8">
            <a:alphaModFix/>
          </a:blip>
          <a:srcRect b="0" l="0" r="0" t="0"/>
          <a:stretch/>
        </p:blipFill>
        <p:spPr>
          <a:xfrm>
            <a:off x="14759245" y="2844800"/>
            <a:ext cx="4788498" cy="8229600"/>
          </a:xfrm>
          <a:prstGeom prst="rect">
            <a:avLst/>
          </a:prstGeom>
          <a:noFill/>
          <a:ln>
            <a:noFill/>
          </a:ln>
        </p:spPr>
      </p:pic>
      <p:sp>
        <p:nvSpPr>
          <p:cNvPr id="557" name="Google Shape;557;g34511e3a56e_0_509"/>
          <p:cNvSpPr/>
          <p:nvPr/>
        </p:nvSpPr>
        <p:spPr>
          <a:xfrm>
            <a:off x="14759245" y="11277600"/>
            <a:ext cx="4788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34511e3a56e_0_509"/>
          <p:cNvSpPr/>
          <p:nvPr/>
        </p:nvSpPr>
        <p:spPr>
          <a:xfrm>
            <a:off x="14759245" y="11277600"/>
            <a:ext cx="4788600" cy="1498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34511e3a56e_0_509"/>
          <p:cNvSpPr/>
          <p:nvPr/>
        </p:nvSpPr>
        <p:spPr>
          <a:xfrm>
            <a:off x="14657632" y="11277600"/>
            <a:ext cx="49917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LUNARIA</a:t>
            </a:r>
            <a:endParaRPr b="0" i="0" sz="4800" u="none" cap="none" strike="noStrike">
              <a:solidFill>
                <a:schemeClr val="dk1"/>
              </a:solidFill>
              <a:latin typeface="Calibri"/>
              <a:ea typeface="Calibri"/>
              <a:cs typeface="Calibri"/>
              <a:sym typeface="Calibri"/>
            </a:endParaRPr>
          </a:p>
        </p:txBody>
      </p:sp>
      <p:sp>
        <p:nvSpPr>
          <p:cNvPr id="560" name="Google Shape;560;g34511e3a56e_0_509"/>
          <p:cNvSpPr/>
          <p:nvPr/>
        </p:nvSpPr>
        <p:spPr>
          <a:xfrm>
            <a:off x="14691503" y="12166600"/>
            <a:ext cx="49239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65" name="Shape 565"/>
        <p:cNvGrpSpPr/>
        <p:nvPr/>
      </p:nvGrpSpPr>
      <p:grpSpPr>
        <a:xfrm>
          <a:off x="0" y="0"/>
          <a:ext cx="0" cy="0"/>
          <a:chOff x="0" y="0"/>
          <a:chExt cx="0" cy="0"/>
        </a:xfrm>
      </p:grpSpPr>
      <p:pic>
        <p:nvPicPr>
          <p:cNvPr descr=" " id="566" name="Google Shape;566;g34511e3a56e_0_536"/>
          <p:cNvPicPr preferRelativeResize="0"/>
          <p:nvPr/>
        </p:nvPicPr>
        <p:blipFill rotWithShape="1">
          <a:blip r:embed="rId3">
            <a:alphaModFix/>
          </a:blip>
          <a:srcRect b="0" l="0" r="0" t="0"/>
          <a:stretch/>
        </p:blipFill>
        <p:spPr>
          <a:xfrm>
            <a:off x="0" y="0"/>
            <a:ext cx="13285861" cy="10312400"/>
          </a:xfrm>
          <a:prstGeom prst="rect">
            <a:avLst/>
          </a:prstGeom>
          <a:noFill/>
          <a:ln>
            <a:noFill/>
          </a:ln>
        </p:spPr>
      </p:pic>
      <p:pic>
        <p:nvPicPr>
          <p:cNvPr descr=" " id="567" name="Google Shape;567;g34511e3a56e_0_536"/>
          <p:cNvPicPr preferRelativeResize="0"/>
          <p:nvPr/>
        </p:nvPicPr>
        <p:blipFill rotWithShape="1">
          <a:blip r:embed="rId4">
            <a:alphaModFix/>
          </a:blip>
          <a:srcRect b="0" l="0" r="0" t="0"/>
          <a:stretch/>
        </p:blipFill>
        <p:spPr>
          <a:xfrm>
            <a:off x="13577997" y="0"/>
            <a:ext cx="10809051" cy="13716000"/>
          </a:xfrm>
          <a:prstGeom prst="rect">
            <a:avLst/>
          </a:prstGeom>
          <a:noFill/>
          <a:ln>
            <a:noFill/>
          </a:ln>
        </p:spPr>
      </p:pic>
      <p:sp>
        <p:nvSpPr>
          <p:cNvPr id="568" name="Google Shape;568;g34511e3a56e_0_536"/>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9" name="Google Shape;569;g34511e3a56e_0_536"/>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70" name="Google Shape;570;g34511e3a56e_0_536"/>
          <p:cNvSpPr/>
          <p:nvPr/>
        </p:nvSpPr>
        <p:spPr>
          <a:xfrm>
            <a:off x="7794541" y="647700"/>
            <a:ext cx="8810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THE LIST</a:t>
            </a:r>
            <a:endParaRPr b="0" i="0" sz="8000" u="none" cap="none" strike="noStrike">
              <a:solidFill>
                <a:schemeClr val="dk1"/>
              </a:solidFill>
              <a:latin typeface="Calibri"/>
              <a:ea typeface="Calibri"/>
              <a:cs typeface="Calibri"/>
              <a:sym typeface="Calibri"/>
            </a:endParaRPr>
          </a:p>
        </p:txBody>
      </p:sp>
      <p:sp>
        <p:nvSpPr>
          <p:cNvPr id="571" name="Google Shape;571;g34511e3a56e_0_536"/>
          <p:cNvSpPr/>
          <p:nvPr/>
        </p:nvSpPr>
        <p:spPr>
          <a:xfrm>
            <a:off x="3670759" y="3251200"/>
            <a:ext cx="17032800" cy="90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g34511e3a56e_0_536"/>
          <p:cNvSpPr/>
          <p:nvPr/>
        </p:nvSpPr>
        <p:spPr>
          <a:xfrm>
            <a:off x="3670759" y="32512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34511e3a56e_0_536"/>
          <p:cNvSpPr/>
          <p:nvPr/>
        </p:nvSpPr>
        <p:spPr>
          <a:xfrm>
            <a:off x="3670759" y="35877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DRAGONS</a:t>
            </a:r>
            <a:endParaRPr b="0" i="0" sz="3600" u="none" cap="none" strike="noStrike">
              <a:solidFill>
                <a:schemeClr val="dk1"/>
              </a:solidFill>
              <a:latin typeface="Calibri"/>
              <a:ea typeface="Calibri"/>
              <a:cs typeface="Calibri"/>
              <a:sym typeface="Calibri"/>
            </a:endParaRPr>
          </a:p>
        </p:txBody>
      </p:sp>
      <p:sp>
        <p:nvSpPr>
          <p:cNvPr id="574" name="Google Shape;574;g34511e3a56e_0_536"/>
          <p:cNvSpPr/>
          <p:nvPr/>
        </p:nvSpPr>
        <p:spPr>
          <a:xfrm>
            <a:off x="10072359" y="32512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575" name="Google Shape;575;g34511e3a56e_0_536"/>
          <p:cNvSpPr/>
          <p:nvPr/>
        </p:nvSpPr>
        <p:spPr>
          <a:xfrm>
            <a:off x="3670759" y="5080000"/>
            <a:ext cx="17032800" cy="10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34511e3a56e_0_536"/>
          <p:cNvSpPr/>
          <p:nvPr/>
        </p:nvSpPr>
        <p:spPr>
          <a:xfrm>
            <a:off x="3670759" y="5080000"/>
            <a:ext cx="6249300" cy="124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MEDIEVAL-LIKE SETTINGS</a:t>
            </a:r>
            <a:endParaRPr b="0" i="0" sz="3600" u="none" cap="none" strike="noStrike">
              <a:solidFill>
                <a:schemeClr val="dk1"/>
              </a:solidFill>
              <a:latin typeface="Calibri"/>
              <a:ea typeface="Calibri"/>
              <a:cs typeface="Calibri"/>
              <a:sym typeface="Calibri"/>
            </a:endParaRPr>
          </a:p>
        </p:txBody>
      </p:sp>
      <p:sp>
        <p:nvSpPr>
          <p:cNvPr id="577" name="Google Shape;577;g34511e3a56e_0_536"/>
          <p:cNvSpPr/>
          <p:nvPr/>
        </p:nvSpPr>
        <p:spPr>
          <a:xfrm>
            <a:off x="10072359" y="53213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578" name="Google Shape;578;g34511e3a56e_0_536"/>
          <p:cNvSpPr/>
          <p:nvPr/>
        </p:nvSpPr>
        <p:spPr>
          <a:xfrm>
            <a:off x="3670759" y="67818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g34511e3a56e_0_536"/>
          <p:cNvSpPr/>
          <p:nvPr/>
        </p:nvSpPr>
        <p:spPr>
          <a:xfrm>
            <a:off x="3670759" y="68135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CHOSEN ONE TROPE</a:t>
            </a:r>
            <a:endParaRPr b="0" i="0" sz="3600" u="none" cap="none" strike="noStrike">
              <a:solidFill>
                <a:schemeClr val="dk1"/>
              </a:solidFill>
              <a:latin typeface="Calibri"/>
              <a:ea typeface="Calibri"/>
              <a:cs typeface="Calibri"/>
              <a:sym typeface="Calibri"/>
            </a:endParaRPr>
          </a:p>
        </p:txBody>
      </p:sp>
      <p:sp>
        <p:nvSpPr>
          <p:cNvPr id="580" name="Google Shape;580;g34511e3a56e_0_536"/>
          <p:cNvSpPr/>
          <p:nvPr/>
        </p:nvSpPr>
        <p:spPr>
          <a:xfrm>
            <a:off x="10072359" y="67818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581" name="Google Shape;581;g34511e3a56e_0_536"/>
          <p:cNvSpPr/>
          <p:nvPr/>
        </p:nvSpPr>
        <p:spPr>
          <a:xfrm>
            <a:off x="3670759" y="80010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g34511e3a56e_0_536"/>
          <p:cNvSpPr/>
          <p:nvPr/>
        </p:nvSpPr>
        <p:spPr>
          <a:xfrm>
            <a:off x="3670759" y="83375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MAGIC</a:t>
            </a:r>
            <a:endParaRPr b="0" i="0" sz="3600" u="none" cap="none" strike="noStrike">
              <a:solidFill>
                <a:schemeClr val="dk1"/>
              </a:solidFill>
              <a:latin typeface="Calibri"/>
              <a:ea typeface="Calibri"/>
              <a:cs typeface="Calibri"/>
              <a:sym typeface="Calibri"/>
            </a:endParaRPr>
          </a:p>
        </p:txBody>
      </p:sp>
      <p:sp>
        <p:nvSpPr>
          <p:cNvPr id="583" name="Google Shape;583;g34511e3a56e_0_536"/>
          <p:cNvSpPr/>
          <p:nvPr/>
        </p:nvSpPr>
        <p:spPr>
          <a:xfrm>
            <a:off x="10072359" y="80010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584" name="Google Shape;584;g34511e3a56e_0_536"/>
          <p:cNvSpPr/>
          <p:nvPr/>
        </p:nvSpPr>
        <p:spPr>
          <a:xfrm>
            <a:off x="3670759" y="98298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34511e3a56e_0_536"/>
          <p:cNvSpPr/>
          <p:nvPr/>
        </p:nvSpPr>
        <p:spPr>
          <a:xfrm>
            <a:off x="3670759" y="101663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THE BEST CURSE</a:t>
            </a:r>
            <a:endParaRPr b="0" i="0" sz="3600" u="none" cap="none" strike="noStrike">
              <a:solidFill>
                <a:schemeClr val="dk1"/>
              </a:solidFill>
              <a:latin typeface="Calibri"/>
              <a:ea typeface="Calibri"/>
              <a:cs typeface="Calibri"/>
              <a:sym typeface="Calibri"/>
            </a:endParaRPr>
          </a:p>
        </p:txBody>
      </p:sp>
      <p:sp>
        <p:nvSpPr>
          <p:cNvPr id="586" name="Google Shape;586;g34511e3a56e_0_536"/>
          <p:cNvSpPr/>
          <p:nvPr/>
        </p:nvSpPr>
        <p:spPr>
          <a:xfrm>
            <a:off x="10072359" y="98298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587" name="Google Shape;587;g34511e3a56e_0_536"/>
          <p:cNvSpPr/>
          <p:nvPr/>
        </p:nvSpPr>
        <p:spPr>
          <a:xfrm>
            <a:off x="3670759" y="116586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34511e3a56e_0_536"/>
          <p:cNvSpPr/>
          <p:nvPr/>
        </p:nvSpPr>
        <p:spPr>
          <a:xfrm>
            <a:off x="3670759" y="116903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UNIQUE CREATURES</a:t>
            </a:r>
            <a:endParaRPr b="0" i="0" sz="3600" u="none" cap="none" strike="noStrike">
              <a:solidFill>
                <a:schemeClr val="dk1"/>
              </a:solidFill>
              <a:latin typeface="Calibri"/>
              <a:ea typeface="Calibri"/>
              <a:cs typeface="Calibri"/>
              <a:sym typeface="Calibri"/>
            </a:endParaRPr>
          </a:p>
        </p:txBody>
      </p:sp>
      <p:sp>
        <p:nvSpPr>
          <p:cNvPr id="589" name="Google Shape;589;g34511e3a56e_0_536"/>
          <p:cNvSpPr/>
          <p:nvPr/>
        </p:nvSpPr>
        <p:spPr>
          <a:xfrm>
            <a:off x="10072359" y="116586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94" name="Shape 594"/>
        <p:cNvGrpSpPr/>
        <p:nvPr/>
      </p:nvGrpSpPr>
      <p:grpSpPr>
        <a:xfrm>
          <a:off x="0" y="0"/>
          <a:ext cx="0" cy="0"/>
          <a:chOff x="0" y="0"/>
          <a:chExt cx="0" cy="0"/>
        </a:xfrm>
      </p:grpSpPr>
      <p:pic>
        <p:nvPicPr>
          <p:cNvPr descr=" " id="595" name="Google Shape;595;g34511e3a56e_0_564"/>
          <p:cNvPicPr preferRelativeResize="0"/>
          <p:nvPr/>
        </p:nvPicPr>
        <p:blipFill rotWithShape="1">
          <a:blip r:embed="rId3">
            <a:alphaModFix/>
          </a:blip>
          <a:srcRect b="0" l="0" r="0" t="0"/>
          <a:stretch/>
        </p:blipFill>
        <p:spPr>
          <a:xfrm>
            <a:off x="0" y="0"/>
            <a:ext cx="11609251" cy="13716000"/>
          </a:xfrm>
          <a:prstGeom prst="rect">
            <a:avLst/>
          </a:prstGeom>
          <a:noFill/>
          <a:ln>
            <a:noFill/>
          </a:ln>
        </p:spPr>
      </p:pic>
      <p:pic>
        <p:nvPicPr>
          <p:cNvPr descr=" " id="596" name="Google Shape;596;g34511e3a56e_0_564"/>
          <p:cNvPicPr preferRelativeResize="0"/>
          <p:nvPr/>
        </p:nvPicPr>
        <p:blipFill rotWithShape="1">
          <a:blip r:embed="rId4">
            <a:alphaModFix/>
          </a:blip>
          <a:srcRect b="0" l="0" r="0" t="0"/>
          <a:stretch/>
        </p:blipFill>
        <p:spPr>
          <a:xfrm>
            <a:off x="14517915" y="0"/>
            <a:ext cx="9869133" cy="13716000"/>
          </a:xfrm>
          <a:prstGeom prst="rect">
            <a:avLst/>
          </a:prstGeom>
          <a:noFill/>
          <a:ln>
            <a:noFill/>
          </a:ln>
        </p:spPr>
      </p:pic>
      <p:sp>
        <p:nvSpPr>
          <p:cNvPr id="597" name="Google Shape;597;g34511e3a56e_0_56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8" name="Google Shape;598;g34511e3a56e_0_56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99" name="Google Shape;599;g34511e3a56e_0_564"/>
          <p:cNvSpPr/>
          <p:nvPr/>
        </p:nvSpPr>
        <p:spPr>
          <a:xfrm>
            <a:off x="787498" y="3124200"/>
            <a:ext cx="23167800" cy="888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34511e3a56e_0_564"/>
          <p:cNvSpPr/>
          <p:nvPr/>
        </p:nvSpPr>
        <p:spPr>
          <a:xfrm>
            <a:off x="10173972" y="3124200"/>
            <a:ext cx="5487000" cy="16638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1" name="Google Shape;601;g34511e3a56e_0_564"/>
          <p:cNvPicPr preferRelativeResize="0"/>
          <p:nvPr/>
        </p:nvPicPr>
        <p:blipFill rotWithShape="1">
          <a:blip r:embed="rId6">
            <a:alphaModFix/>
          </a:blip>
          <a:srcRect b="0" l="0" r="0" t="0"/>
          <a:stretch/>
        </p:blipFill>
        <p:spPr>
          <a:xfrm>
            <a:off x="10478810" y="3397250"/>
            <a:ext cx="1117740" cy="1117600"/>
          </a:xfrm>
          <a:prstGeom prst="rect">
            <a:avLst/>
          </a:prstGeom>
          <a:noFill/>
          <a:ln>
            <a:noFill/>
          </a:ln>
        </p:spPr>
      </p:pic>
      <p:sp>
        <p:nvSpPr>
          <p:cNvPr id="602" name="Google Shape;602;g34511e3a56e_0_564"/>
          <p:cNvSpPr/>
          <p:nvPr/>
        </p:nvSpPr>
        <p:spPr>
          <a:xfrm>
            <a:off x="11799775" y="3327400"/>
            <a:ext cx="3556500"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34511e3a56e_0_564"/>
          <p:cNvSpPr/>
          <p:nvPr/>
        </p:nvSpPr>
        <p:spPr>
          <a:xfrm>
            <a:off x="11799775" y="33274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CHLOE NG</a:t>
            </a:r>
            <a:endParaRPr b="0" i="0" sz="3600" u="none" cap="none" strike="noStrike">
              <a:solidFill>
                <a:schemeClr val="dk1"/>
              </a:solidFill>
              <a:latin typeface="Calibri"/>
              <a:ea typeface="Calibri"/>
              <a:cs typeface="Calibri"/>
              <a:sym typeface="Calibri"/>
            </a:endParaRPr>
          </a:p>
        </p:txBody>
      </p:sp>
      <p:sp>
        <p:nvSpPr>
          <p:cNvPr id="604" name="Google Shape;604;g34511e3a56e_0_564"/>
          <p:cNvSpPr/>
          <p:nvPr/>
        </p:nvSpPr>
        <p:spPr>
          <a:xfrm>
            <a:off x="11799775" y="39751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sp>
        <p:nvSpPr>
          <p:cNvPr id="605" name="Google Shape;605;g34511e3a56e_0_564"/>
          <p:cNvSpPr/>
          <p:nvPr/>
        </p:nvSpPr>
        <p:spPr>
          <a:xfrm>
            <a:off x="787498" y="5486400"/>
            <a:ext cx="5487000" cy="16638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06" name="Google Shape;606;g34511e3a56e_0_564"/>
          <p:cNvPicPr preferRelativeResize="0"/>
          <p:nvPr/>
        </p:nvPicPr>
        <p:blipFill rotWithShape="1">
          <a:blip r:embed="rId7">
            <a:alphaModFix/>
          </a:blip>
          <a:srcRect b="0" l="0" r="0" t="0"/>
          <a:stretch/>
        </p:blipFill>
        <p:spPr>
          <a:xfrm>
            <a:off x="1092337" y="5759450"/>
            <a:ext cx="1117740" cy="1117600"/>
          </a:xfrm>
          <a:prstGeom prst="rect">
            <a:avLst/>
          </a:prstGeom>
          <a:noFill/>
          <a:ln>
            <a:noFill/>
          </a:ln>
        </p:spPr>
      </p:pic>
      <p:sp>
        <p:nvSpPr>
          <p:cNvPr id="607" name="Google Shape;607;g34511e3a56e_0_564"/>
          <p:cNvSpPr/>
          <p:nvPr/>
        </p:nvSpPr>
        <p:spPr>
          <a:xfrm>
            <a:off x="2413302" y="5689600"/>
            <a:ext cx="3556500"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34511e3a56e_0_564"/>
          <p:cNvSpPr/>
          <p:nvPr/>
        </p:nvSpPr>
        <p:spPr>
          <a:xfrm>
            <a:off x="2413302" y="56896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VALTORIN</a:t>
            </a:r>
            <a:endParaRPr b="0" i="0" sz="3600" u="none" cap="none" strike="noStrike">
              <a:solidFill>
                <a:schemeClr val="dk1"/>
              </a:solidFill>
              <a:latin typeface="Calibri"/>
              <a:ea typeface="Calibri"/>
              <a:cs typeface="Calibri"/>
              <a:sym typeface="Calibri"/>
            </a:endParaRPr>
          </a:p>
        </p:txBody>
      </p:sp>
      <p:sp>
        <p:nvSpPr>
          <p:cNvPr id="609" name="Google Shape;609;g34511e3a56e_0_564"/>
          <p:cNvSpPr/>
          <p:nvPr/>
        </p:nvSpPr>
        <p:spPr>
          <a:xfrm>
            <a:off x="2413302" y="63373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sp>
        <p:nvSpPr>
          <p:cNvPr id="610" name="Google Shape;610;g34511e3a56e_0_564"/>
          <p:cNvSpPr/>
          <p:nvPr/>
        </p:nvSpPr>
        <p:spPr>
          <a:xfrm>
            <a:off x="3835879" y="7823200"/>
            <a:ext cx="5487000" cy="16638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1" name="Google Shape;611;g34511e3a56e_0_564"/>
          <p:cNvPicPr preferRelativeResize="0"/>
          <p:nvPr/>
        </p:nvPicPr>
        <p:blipFill rotWithShape="1">
          <a:blip r:embed="rId8">
            <a:alphaModFix/>
          </a:blip>
          <a:srcRect b="0" l="0" r="0" t="0"/>
          <a:stretch/>
        </p:blipFill>
        <p:spPr>
          <a:xfrm>
            <a:off x="4140718" y="8096250"/>
            <a:ext cx="1117740" cy="1117600"/>
          </a:xfrm>
          <a:prstGeom prst="rect">
            <a:avLst/>
          </a:prstGeom>
          <a:noFill/>
          <a:ln>
            <a:noFill/>
          </a:ln>
        </p:spPr>
      </p:pic>
      <p:sp>
        <p:nvSpPr>
          <p:cNvPr id="612" name="Google Shape;612;g34511e3a56e_0_564"/>
          <p:cNvSpPr/>
          <p:nvPr/>
        </p:nvSpPr>
        <p:spPr>
          <a:xfrm>
            <a:off x="5461683" y="8026400"/>
            <a:ext cx="3556500"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34511e3a56e_0_564"/>
          <p:cNvSpPr/>
          <p:nvPr/>
        </p:nvSpPr>
        <p:spPr>
          <a:xfrm>
            <a:off x="5461683" y="80264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LUCIAN</a:t>
            </a:r>
            <a:endParaRPr b="0" i="0" sz="3600" u="none" cap="none" strike="noStrike">
              <a:solidFill>
                <a:schemeClr val="dk1"/>
              </a:solidFill>
              <a:latin typeface="Calibri"/>
              <a:ea typeface="Calibri"/>
              <a:cs typeface="Calibri"/>
              <a:sym typeface="Calibri"/>
            </a:endParaRPr>
          </a:p>
        </p:txBody>
      </p:sp>
      <p:sp>
        <p:nvSpPr>
          <p:cNvPr id="614" name="Google Shape;614;g34511e3a56e_0_564"/>
          <p:cNvSpPr/>
          <p:nvPr/>
        </p:nvSpPr>
        <p:spPr>
          <a:xfrm>
            <a:off x="5461683" y="86741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sp>
        <p:nvSpPr>
          <p:cNvPr id="615" name="Google Shape;615;g34511e3a56e_0_564"/>
          <p:cNvSpPr/>
          <p:nvPr/>
        </p:nvSpPr>
        <p:spPr>
          <a:xfrm>
            <a:off x="3835879" y="10210800"/>
            <a:ext cx="5487000" cy="16638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6" name="Google Shape;616;g34511e3a56e_0_564"/>
          <p:cNvPicPr preferRelativeResize="0"/>
          <p:nvPr/>
        </p:nvPicPr>
        <p:blipFill rotWithShape="1">
          <a:blip r:embed="rId9">
            <a:alphaModFix/>
          </a:blip>
          <a:srcRect b="0" l="0" r="0" t="0"/>
          <a:stretch/>
        </p:blipFill>
        <p:spPr>
          <a:xfrm>
            <a:off x="4140718" y="10483850"/>
            <a:ext cx="1117740" cy="1117600"/>
          </a:xfrm>
          <a:prstGeom prst="rect">
            <a:avLst/>
          </a:prstGeom>
          <a:noFill/>
          <a:ln>
            <a:noFill/>
          </a:ln>
        </p:spPr>
      </p:pic>
      <p:sp>
        <p:nvSpPr>
          <p:cNvPr id="617" name="Google Shape;617;g34511e3a56e_0_564"/>
          <p:cNvSpPr/>
          <p:nvPr/>
        </p:nvSpPr>
        <p:spPr>
          <a:xfrm>
            <a:off x="5461683" y="10414000"/>
            <a:ext cx="3556500"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34511e3a56e_0_564"/>
          <p:cNvSpPr/>
          <p:nvPr/>
        </p:nvSpPr>
        <p:spPr>
          <a:xfrm>
            <a:off x="5461683" y="104140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CEDRIC</a:t>
            </a:r>
            <a:endParaRPr b="0" i="0" sz="3600" u="none" cap="none" strike="noStrike">
              <a:solidFill>
                <a:schemeClr val="dk1"/>
              </a:solidFill>
              <a:latin typeface="Calibri"/>
              <a:ea typeface="Calibri"/>
              <a:cs typeface="Calibri"/>
              <a:sym typeface="Calibri"/>
            </a:endParaRPr>
          </a:p>
        </p:txBody>
      </p:sp>
      <p:sp>
        <p:nvSpPr>
          <p:cNvPr id="619" name="Google Shape;619;g34511e3a56e_0_564"/>
          <p:cNvSpPr/>
          <p:nvPr/>
        </p:nvSpPr>
        <p:spPr>
          <a:xfrm>
            <a:off x="5461683" y="11061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sp>
        <p:nvSpPr>
          <p:cNvPr id="620" name="Google Shape;620;g34511e3a56e_0_564"/>
          <p:cNvSpPr/>
          <p:nvPr/>
        </p:nvSpPr>
        <p:spPr>
          <a:xfrm>
            <a:off x="15343518" y="7848600"/>
            <a:ext cx="5487000" cy="16638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1" name="Google Shape;621;g34511e3a56e_0_564"/>
          <p:cNvPicPr preferRelativeResize="0"/>
          <p:nvPr/>
        </p:nvPicPr>
        <p:blipFill rotWithShape="1">
          <a:blip r:embed="rId10">
            <a:alphaModFix/>
          </a:blip>
          <a:srcRect b="0" l="0" r="0" t="0"/>
          <a:stretch/>
        </p:blipFill>
        <p:spPr>
          <a:xfrm>
            <a:off x="15648356" y="8121650"/>
            <a:ext cx="1117740" cy="1117600"/>
          </a:xfrm>
          <a:prstGeom prst="rect">
            <a:avLst/>
          </a:prstGeom>
          <a:noFill/>
          <a:ln>
            <a:noFill/>
          </a:ln>
        </p:spPr>
      </p:pic>
      <p:sp>
        <p:nvSpPr>
          <p:cNvPr id="622" name="Google Shape;622;g34511e3a56e_0_564"/>
          <p:cNvSpPr/>
          <p:nvPr/>
        </p:nvSpPr>
        <p:spPr>
          <a:xfrm>
            <a:off x="16969321" y="8051800"/>
            <a:ext cx="3556500"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34511e3a56e_0_564"/>
          <p:cNvSpPr/>
          <p:nvPr/>
        </p:nvSpPr>
        <p:spPr>
          <a:xfrm>
            <a:off x="16969321" y="80518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ELVINA</a:t>
            </a:r>
            <a:endParaRPr b="0" i="0" sz="3600" u="none" cap="none" strike="noStrike">
              <a:solidFill>
                <a:schemeClr val="dk1"/>
              </a:solidFill>
              <a:latin typeface="Calibri"/>
              <a:ea typeface="Calibri"/>
              <a:cs typeface="Calibri"/>
              <a:sym typeface="Calibri"/>
            </a:endParaRPr>
          </a:p>
        </p:txBody>
      </p:sp>
      <p:sp>
        <p:nvSpPr>
          <p:cNvPr id="624" name="Google Shape;624;g34511e3a56e_0_564"/>
          <p:cNvSpPr/>
          <p:nvPr/>
        </p:nvSpPr>
        <p:spPr>
          <a:xfrm>
            <a:off x="16969321" y="86995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sp>
        <p:nvSpPr>
          <p:cNvPr id="625" name="Google Shape;625;g34511e3a56e_0_564"/>
          <p:cNvSpPr/>
          <p:nvPr/>
        </p:nvSpPr>
        <p:spPr>
          <a:xfrm>
            <a:off x="15343518" y="10210800"/>
            <a:ext cx="5487000" cy="16638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26" name="Google Shape;626;g34511e3a56e_0_564"/>
          <p:cNvPicPr preferRelativeResize="0"/>
          <p:nvPr/>
        </p:nvPicPr>
        <p:blipFill rotWithShape="1">
          <a:blip r:embed="rId11">
            <a:alphaModFix/>
          </a:blip>
          <a:srcRect b="0" l="0" r="0" t="0"/>
          <a:stretch/>
        </p:blipFill>
        <p:spPr>
          <a:xfrm>
            <a:off x="15648356" y="10483850"/>
            <a:ext cx="1117740" cy="1117600"/>
          </a:xfrm>
          <a:prstGeom prst="rect">
            <a:avLst/>
          </a:prstGeom>
          <a:noFill/>
          <a:ln>
            <a:noFill/>
          </a:ln>
        </p:spPr>
      </p:pic>
      <p:sp>
        <p:nvSpPr>
          <p:cNvPr id="627" name="Google Shape;627;g34511e3a56e_0_564"/>
          <p:cNvSpPr/>
          <p:nvPr/>
        </p:nvSpPr>
        <p:spPr>
          <a:xfrm>
            <a:off x="16969321" y="10414000"/>
            <a:ext cx="3556500"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34511e3a56e_0_564"/>
          <p:cNvSpPr/>
          <p:nvPr/>
        </p:nvSpPr>
        <p:spPr>
          <a:xfrm>
            <a:off x="16969321" y="104140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SERAPHINA</a:t>
            </a:r>
            <a:endParaRPr b="0" i="0" sz="3600" u="none" cap="none" strike="noStrike">
              <a:solidFill>
                <a:schemeClr val="dk1"/>
              </a:solidFill>
              <a:latin typeface="Calibri"/>
              <a:ea typeface="Calibri"/>
              <a:cs typeface="Calibri"/>
              <a:sym typeface="Calibri"/>
            </a:endParaRPr>
          </a:p>
        </p:txBody>
      </p:sp>
      <p:sp>
        <p:nvSpPr>
          <p:cNvPr id="629" name="Google Shape;629;g34511e3a56e_0_564"/>
          <p:cNvSpPr/>
          <p:nvPr/>
        </p:nvSpPr>
        <p:spPr>
          <a:xfrm>
            <a:off x="16969321" y="110617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sp>
        <p:nvSpPr>
          <p:cNvPr id="630" name="Google Shape;630;g34511e3a56e_0_564"/>
          <p:cNvSpPr/>
          <p:nvPr/>
        </p:nvSpPr>
        <p:spPr>
          <a:xfrm>
            <a:off x="6681035" y="5486400"/>
            <a:ext cx="5487000" cy="16638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1" name="Google Shape;631;g34511e3a56e_0_564"/>
          <p:cNvPicPr preferRelativeResize="0"/>
          <p:nvPr/>
        </p:nvPicPr>
        <p:blipFill rotWithShape="1">
          <a:blip r:embed="rId12">
            <a:alphaModFix/>
          </a:blip>
          <a:srcRect b="0" l="0" r="0" t="0"/>
          <a:stretch/>
        </p:blipFill>
        <p:spPr>
          <a:xfrm>
            <a:off x="6985873" y="5759450"/>
            <a:ext cx="1117740" cy="1117600"/>
          </a:xfrm>
          <a:prstGeom prst="rect">
            <a:avLst/>
          </a:prstGeom>
          <a:noFill/>
          <a:ln>
            <a:noFill/>
          </a:ln>
        </p:spPr>
      </p:pic>
      <p:sp>
        <p:nvSpPr>
          <p:cNvPr id="632" name="Google Shape;632;g34511e3a56e_0_564"/>
          <p:cNvSpPr/>
          <p:nvPr/>
        </p:nvSpPr>
        <p:spPr>
          <a:xfrm>
            <a:off x="8306838" y="5689600"/>
            <a:ext cx="3556500"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g34511e3a56e_0_564"/>
          <p:cNvSpPr/>
          <p:nvPr/>
        </p:nvSpPr>
        <p:spPr>
          <a:xfrm>
            <a:off x="8306838" y="56896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AURIELLE</a:t>
            </a:r>
            <a:endParaRPr b="0" i="0" sz="3600" u="none" cap="none" strike="noStrike">
              <a:solidFill>
                <a:schemeClr val="dk1"/>
              </a:solidFill>
              <a:latin typeface="Calibri"/>
              <a:ea typeface="Calibri"/>
              <a:cs typeface="Calibri"/>
              <a:sym typeface="Calibri"/>
            </a:endParaRPr>
          </a:p>
        </p:txBody>
      </p:sp>
      <p:sp>
        <p:nvSpPr>
          <p:cNvPr id="634" name="Google Shape;634;g34511e3a56e_0_564"/>
          <p:cNvSpPr/>
          <p:nvPr/>
        </p:nvSpPr>
        <p:spPr>
          <a:xfrm>
            <a:off x="8306838" y="63373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sp>
        <p:nvSpPr>
          <p:cNvPr id="635" name="Google Shape;635;g34511e3a56e_0_564"/>
          <p:cNvSpPr/>
          <p:nvPr/>
        </p:nvSpPr>
        <p:spPr>
          <a:xfrm>
            <a:off x="18468108" y="5486400"/>
            <a:ext cx="5487000" cy="16638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6" name="Google Shape;636;g34511e3a56e_0_564"/>
          <p:cNvPicPr preferRelativeResize="0"/>
          <p:nvPr/>
        </p:nvPicPr>
        <p:blipFill rotWithShape="1">
          <a:blip r:embed="rId13">
            <a:alphaModFix/>
          </a:blip>
          <a:srcRect b="0" l="0" r="0" t="0"/>
          <a:stretch/>
        </p:blipFill>
        <p:spPr>
          <a:xfrm>
            <a:off x="18772946" y="5759450"/>
            <a:ext cx="1117740" cy="1117600"/>
          </a:xfrm>
          <a:prstGeom prst="rect">
            <a:avLst/>
          </a:prstGeom>
          <a:noFill/>
          <a:ln>
            <a:noFill/>
          </a:ln>
        </p:spPr>
      </p:pic>
      <p:sp>
        <p:nvSpPr>
          <p:cNvPr id="637" name="Google Shape;637;g34511e3a56e_0_564"/>
          <p:cNvSpPr/>
          <p:nvPr/>
        </p:nvSpPr>
        <p:spPr>
          <a:xfrm>
            <a:off x="20093911" y="5689600"/>
            <a:ext cx="3556500"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g34511e3a56e_0_564"/>
          <p:cNvSpPr/>
          <p:nvPr/>
        </p:nvSpPr>
        <p:spPr>
          <a:xfrm>
            <a:off x="20093911" y="56896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DARIANA</a:t>
            </a:r>
            <a:endParaRPr b="0" i="0" sz="3600" u="none" cap="none" strike="noStrike">
              <a:solidFill>
                <a:schemeClr val="dk1"/>
              </a:solidFill>
              <a:latin typeface="Calibri"/>
              <a:ea typeface="Calibri"/>
              <a:cs typeface="Calibri"/>
              <a:sym typeface="Calibri"/>
            </a:endParaRPr>
          </a:p>
        </p:txBody>
      </p:sp>
      <p:sp>
        <p:nvSpPr>
          <p:cNvPr id="639" name="Google Shape;639;g34511e3a56e_0_564"/>
          <p:cNvSpPr/>
          <p:nvPr/>
        </p:nvSpPr>
        <p:spPr>
          <a:xfrm>
            <a:off x="20093911" y="63373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sp>
        <p:nvSpPr>
          <p:cNvPr id="640" name="Google Shape;640;g34511e3a56e_0_564"/>
          <p:cNvSpPr/>
          <p:nvPr/>
        </p:nvSpPr>
        <p:spPr>
          <a:xfrm>
            <a:off x="12574572" y="5486400"/>
            <a:ext cx="5487000" cy="1663800"/>
          </a:xfrm>
          <a:prstGeom prst="rect">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41" name="Google Shape;641;g34511e3a56e_0_564"/>
          <p:cNvPicPr preferRelativeResize="0"/>
          <p:nvPr/>
        </p:nvPicPr>
        <p:blipFill rotWithShape="1">
          <a:blip r:embed="rId14">
            <a:alphaModFix/>
          </a:blip>
          <a:srcRect b="0" l="0" r="0" t="0"/>
          <a:stretch/>
        </p:blipFill>
        <p:spPr>
          <a:xfrm>
            <a:off x="12879410" y="5759450"/>
            <a:ext cx="1117740" cy="1117600"/>
          </a:xfrm>
          <a:prstGeom prst="rect">
            <a:avLst/>
          </a:prstGeom>
          <a:noFill/>
          <a:ln>
            <a:noFill/>
          </a:ln>
        </p:spPr>
      </p:pic>
      <p:sp>
        <p:nvSpPr>
          <p:cNvPr id="642" name="Google Shape;642;g34511e3a56e_0_564"/>
          <p:cNvSpPr/>
          <p:nvPr/>
        </p:nvSpPr>
        <p:spPr>
          <a:xfrm>
            <a:off x="14200375" y="5689600"/>
            <a:ext cx="3556500" cy="1257300"/>
          </a:xfrm>
          <a:prstGeom prst="roundRect">
            <a:avLst>
              <a:gd fmla="val 436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g34511e3a56e_0_564"/>
          <p:cNvSpPr/>
          <p:nvPr/>
        </p:nvSpPr>
        <p:spPr>
          <a:xfrm>
            <a:off x="14200375" y="5689600"/>
            <a:ext cx="37089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THERONIS</a:t>
            </a:r>
            <a:endParaRPr b="0" i="0" sz="3600" u="none" cap="none" strike="noStrike">
              <a:solidFill>
                <a:schemeClr val="dk1"/>
              </a:solidFill>
              <a:latin typeface="Calibri"/>
              <a:ea typeface="Calibri"/>
              <a:cs typeface="Calibri"/>
              <a:sym typeface="Calibri"/>
            </a:endParaRPr>
          </a:p>
        </p:txBody>
      </p:sp>
      <p:sp>
        <p:nvSpPr>
          <p:cNvPr id="644" name="Google Shape;644;g34511e3a56e_0_564"/>
          <p:cNvSpPr/>
          <p:nvPr/>
        </p:nvSpPr>
        <p:spPr>
          <a:xfrm>
            <a:off x="14200375" y="6337300"/>
            <a:ext cx="369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45" name="Google Shape;645;g34511e3a56e_0_564"/>
          <p:cNvPicPr preferRelativeResize="0"/>
          <p:nvPr/>
        </p:nvPicPr>
        <p:blipFill rotWithShape="1">
          <a:blip r:embed="rId15">
            <a:alphaModFix/>
          </a:blip>
          <a:srcRect b="0" l="0" r="0" t="0"/>
          <a:stretch/>
        </p:blipFill>
        <p:spPr>
          <a:xfrm>
            <a:off x="3353219" y="5067300"/>
            <a:ext cx="17680610" cy="12700"/>
          </a:xfrm>
          <a:prstGeom prst="rect">
            <a:avLst/>
          </a:prstGeom>
          <a:noFill/>
          <a:ln>
            <a:noFill/>
          </a:ln>
        </p:spPr>
      </p:pic>
      <p:pic>
        <p:nvPicPr>
          <p:cNvPr descr=" " id="646" name="Google Shape;646;g34511e3a56e_0_564"/>
          <p:cNvPicPr preferRelativeResize="0"/>
          <p:nvPr/>
        </p:nvPicPr>
        <p:blipFill rotWithShape="1">
          <a:blip r:embed="rId16">
            <a:alphaModFix/>
          </a:blip>
          <a:srcRect b="0" l="0" r="0" t="0"/>
          <a:stretch/>
        </p:blipFill>
        <p:spPr>
          <a:xfrm>
            <a:off x="13006426" y="4673600"/>
            <a:ext cx="12702" cy="406400"/>
          </a:xfrm>
          <a:prstGeom prst="rect">
            <a:avLst/>
          </a:prstGeom>
          <a:noFill/>
          <a:ln>
            <a:noFill/>
          </a:ln>
        </p:spPr>
      </p:pic>
      <p:pic>
        <p:nvPicPr>
          <p:cNvPr descr=" " id="647" name="Google Shape;647;g34511e3a56e_0_564"/>
          <p:cNvPicPr preferRelativeResize="0"/>
          <p:nvPr/>
        </p:nvPicPr>
        <p:blipFill rotWithShape="1">
          <a:blip r:embed="rId17">
            <a:alphaModFix/>
          </a:blip>
          <a:srcRect b="0" l="0" r="0" t="0"/>
          <a:stretch/>
        </p:blipFill>
        <p:spPr>
          <a:xfrm>
            <a:off x="3353219" y="5080000"/>
            <a:ext cx="12702" cy="419100"/>
          </a:xfrm>
          <a:prstGeom prst="rect">
            <a:avLst/>
          </a:prstGeom>
          <a:noFill/>
          <a:ln>
            <a:noFill/>
          </a:ln>
        </p:spPr>
      </p:pic>
      <p:pic>
        <p:nvPicPr>
          <p:cNvPr descr=" " id="648" name="Google Shape;648;g34511e3a56e_0_564"/>
          <p:cNvPicPr preferRelativeResize="0"/>
          <p:nvPr/>
        </p:nvPicPr>
        <p:blipFill rotWithShape="1">
          <a:blip r:embed="rId17">
            <a:alphaModFix/>
          </a:blip>
          <a:srcRect b="0" l="0" r="0" t="0"/>
          <a:stretch/>
        </p:blipFill>
        <p:spPr>
          <a:xfrm>
            <a:off x="9513489" y="5080000"/>
            <a:ext cx="12702" cy="419100"/>
          </a:xfrm>
          <a:prstGeom prst="rect">
            <a:avLst/>
          </a:prstGeom>
          <a:noFill/>
          <a:ln>
            <a:noFill/>
          </a:ln>
        </p:spPr>
      </p:pic>
      <p:pic>
        <p:nvPicPr>
          <p:cNvPr descr=" " id="649" name="Google Shape;649;g34511e3a56e_0_564"/>
          <p:cNvPicPr preferRelativeResize="0"/>
          <p:nvPr/>
        </p:nvPicPr>
        <p:blipFill rotWithShape="1">
          <a:blip r:embed="rId17">
            <a:alphaModFix/>
          </a:blip>
          <a:srcRect b="0" l="0" r="0" t="0"/>
          <a:stretch/>
        </p:blipFill>
        <p:spPr>
          <a:xfrm>
            <a:off x="15407026" y="5080000"/>
            <a:ext cx="12702" cy="419100"/>
          </a:xfrm>
          <a:prstGeom prst="rect">
            <a:avLst/>
          </a:prstGeom>
          <a:noFill/>
          <a:ln>
            <a:noFill/>
          </a:ln>
        </p:spPr>
      </p:pic>
      <p:pic>
        <p:nvPicPr>
          <p:cNvPr descr=" " id="650" name="Google Shape;650;g34511e3a56e_0_564"/>
          <p:cNvPicPr preferRelativeResize="0"/>
          <p:nvPr/>
        </p:nvPicPr>
        <p:blipFill rotWithShape="1">
          <a:blip r:embed="rId17">
            <a:alphaModFix/>
          </a:blip>
          <a:srcRect b="0" l="0" r="0" t="0"/>
          <a:stretch/>
        </p:blipFill>
        <p:spPr>
          <a:xfrm>
            <a:off x="21021127" y="5080000"/>
            <a:ext cx="12702" cy="419100"/>
          </a:xfrm>
          <a:prstGeom prst="rect">
            <a:avLst/>
          </a:prstGeom>
          <a:noFill/>
          <a:ln>
            <a:noFill/>
          </a:ln>
        </p:spPr>
      </p:pic>
      <p:pic>
        <p:nvPicPr>
          <p:cNvPr descr=" " id="651" name="Google Shape;651;g34511e3a56e_0_564"/>
          <p:cNvPicPr preferRelativeResize="0"/>
          <p:nvPr/>
        </p:nvPicPr>
        <p:blipFill rotWithShape="1">
          <a:blip r:embed="rId18">
            <a:alphaModFix/>
          </a:blip>
          <a:srcRect b="0" l="0" r="0" t="0"/>
          <a:stretch/>
        </p:blipFill>
        <p:spPr>
          <a:xfrm>
            <a:off x="9513489" y="6896100"/>
            <a:ext cx="12702" cy="4165600"/>
          </a:xfrm>
          <a:prstGeom prst="rect">
            <a:avLst/>
          </a:prstGeom>
          <a:noFill/>
          <a:ln>
            <a:noFill/>
          </a:ln>
        </p:spPr>
      </p:pic>
      <p:pic>
        <p:nvPicPr>
          <p:cNvPr descr=" " id="652" name="Google Shape;652;g34511e3a56e_0_564"/>
          <p:cNvPicPr preferRelativeResize="0"/>
          <p:nvPr/>
        </p:nvPicPr>
        <p:blipFill rotWithShape="1">
          <a:blip r:embed="rId19">
            <a:alphaModFix/>
          </a:blip>
          <a:srcRect b="0" l="0" r="0" t="0"/>
          <a:stretch/>
        </p:blipFill>
        <p:spPr>
          <a:xfrm>
            <a:off x="9322965" y="8585200"/>
            <a:ext cx="203225" cy="12700"/>
          </a:xfrm>
          <a:prstGeom prst="rect">
            <a:avLst/>
          </a:prstGeom>
          <a:noFill/>
          <a:ln>
            <a:noFill/>
          </a:ln>
        </p:spPr>
      </p:pic>
      <p:pic>
        <p:nvPicPr>
          <p:cNvPr descr=" " id="653" name="Google Shape;653;g34511e3a56e_0_564"/>
          <p:cNvPicPr preferRelativeResize="0"/>
          <p:nvPr/>
        </p:nvPicPr>
        <p:blipFill rotWithShape="1">
          <a:blip r:embed="rId19">
            <a:alphaModFix/>
          </a:blip>
          <a:srcRect b="0" l="0" r="0" t="0"/>
          <a:stretch/>
        </p:blipFill>
        <p:spPr>
          <a:xfrm>
            <a:off x="20830603" y="8585200"/>
            <a:ext cx="203225" cy="12700"/>
          </a:xfrm>
          <a:prstGeom prst="rect">
            <a:avLst/>
          </a:prstGeom>
          <a:noFill/>
          <a:ln>
            <a:noFill/>
          </a:ln>
        </p:spPr>
      </p:pic>
      <p:pic>
        <p:nvPicPr>
          <p:cNvPr descr=" " id="654" name="Google Shape;654;g34511e3a56e_0_564"/>
          <p:cNvPicPr preferRelativeResize="0"/>
          <p:nvPr/>
        </p:nvPicPr>
        <p:blipFill rotWithShape="1">
          <a:blip r:embed="rId19">
            <a:alphaModFix/>
          </a:blip>
          <a:srcRect b="0" l="0" r="0" t="0"/>
          <a:stretch/>
        </p:blipFill>
        <p:spPr>
          <a:xfrm>
            <a:off x="9322965" y="11049000"/>
            <a:ext cx="203225" cy="12700"/>
          </a:xfrm>
          <a:prstGeom prst="rect">
            <a:avLst/>
          </a:prstGeom>
          <a:noFill/>
          <a:ln>
            <a:noFill/>
          </a:ln>
        </p:spPr>
      </p:pic>
      <p:pic>
        <p:nvPicPr>
          <p:cNvPr descr=" " id="655" name="Google Shape;655;g34511e3a56e_0_564"/>
          <p:cNvPicPr preferRelativeResize="0"/>
          <p:nvPr/>
        </p:nvPicPr>
        <p:blipFill rotWithShape="1">
          <a:blip r:embed="rId19">
            <a:alphaModFix/>
          </a:blip>
          <a:srcRect b="0" l="0" r="0" t="0"/>
          <a:stretch/>
        </p:blipFill>
        <p:spPr>
          <a:xfrm>
            <a:off x="20830603" y="11049000"/>
            <a:ext cx="203225" cy="12700"/>
          </a:xfrm>
          <a:prstGeom prst="rect">
            <a:avLst/>
          </a:prstGeom>
          <a:noFill/>
          <a:ln>
            <a:noFill/>
          </a:ln>
        </p:spPr>
      </p:pic>
      <p:pic>
        <p:nvPicPr>
          <p:cNvPr descr=" " id="656" name="Google Shape;656;g34511e3a56e_0_564"/>
          <p:cNvPicPr preferRelativeResize="0"/>
          <p:nvPr/>
        </p:nvPicPr>
        <p:blipFill rotWithShape="1">
          <a:blip r:embed="rId20">
            <a:alphaModFix/>
          </a:blip>
          <a:srcRect b="0" l="0" r="0" t="0"/>
          <a:stretch/>
        </p:blipFill>
        <p:spPr>
          <a:xfrm>
            <a:off x="21021127" y="7035800"/>
            <a:ext cx="12702" cy="4025900"/>
          </a:xfrm>
          <a:prstGeom prst="rect">
            <a:avLst/>
          </a:prstGeom>
          <a:noFill/>
          <a:ln>
            <a:noFill/>
          </a:ln>
        </p:spPr>
      </p:pic>
      <p:sp>
        <p:nvSpPr>
          <p:cNvPr id="657" name="Google Shape;657;g34511e3a56e_0_564"/>
          <p:cNvSpPr/>
          <p:nvPr/>
        </p:nvSpPr>
        <p:spPr>
          <a:xfrm>
            <a:off x="7747968"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To download more editable chart, </a:t>
            </a:r>
            <a:r>
              <a:rPr b="0" i="0" lang="en-US" sz="3200" u="sng" cap="none" strike="noStrike">
                <a:solidFill>
                  <a:srgbClr val="FFFFFF"/>
                </a:solidFill>
                <a:latin typeface="Poppins"/>
                <a:ea typeface="Poppins"/>
                <a:cs typeface="Poppins"/>
                <a:sym typeface="Poppins"/>
                <a:hlinkClick r:id="rId21">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58" name="Google Shape;658;g34511e3a56e_0_564"/>
          <p:cNvSpPr/>
          <p:nvPr/>
        </p:nvSpPr>
        <p:spPr>
          <a:xfrm>
            <a:off x="5012893" y="571500"/>
            <a:ext cx="143739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63" name="Shape 663"/>
        <p:cNvGrpSpPr/>
        <p:nvPr/>
      </p:nvGrpSpPr>
      <p:grpSpPr>
        <a:xfrm>
          <a:off x="0" y="0"/>
          <a:ext cx="0" cy="0"/>
          <a:chOff x="0" y="0"/>
          <a:chExt cx="0" cy="0"/>
        </a:xfrm>
      </p:grpSpPr>
      <p:pic>
        <p:nvPicPr>
          <p:cNvPr descr=" " id="664" name="Google Shape;664;g34511e3a56e_0_632"/>
          <p:cNvPicPr preferRelativeResize="0"/>
          <p:nvPr/>
        </p:nvPicPr>
        <p:blipFill rotWithShape="1">
          <a:blip r:embed="rId3">
            <a:alphaModFix/>
          </a:blip>
          <a:srcRect b="0" l="0" r="0" t="0"/>
          <a:stretch/>
        </p:blipFill>
        <p:spPr>
          <a:xfrm>
            <a:off x="5029829" y="0"/>
            <a:ext cx="19357219" cy="13716000"/>
          </a:xfrm>
          <a:prstGeom prst="rect">
            <a:avLst/>
          </a:prstGeom>
          <a:noFill/>
          <a:ln>
            <a:noFill/>
          </a:ln>
        </p:spPr>
      </p:pic>
      <p:sp>
        <p:nvSpPr>
          <p:cNvPr id="665" name="Google Shape;665;g34511e3a56e_0_63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6" name="Google Shape;666;g34511e3a56e_0_63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67" name="Google Shape;667;g34511e3a56e_0_632"/>
          <p:cNvSpPr/>
          <p:nvPr/>
        </p:nvSpPr>
        <p:spPr>
          <a:xfrm>
            <a:off x="11266308" y="2895600"/>
            <a:ext cx="118209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THANK YOU FOR CHOOSING EATEMP</a:t>
            </a:r>
            <a:endParaRPr b="0" i="0" sz="8000" u="none" cap="none" strike="noStrike">
              <a:solidFill>
                <a:schemeClr val="dk1"/>
              </a:solidFill>
              <a:latin typeface="Calibri"/>
              <a:ea typeface="Calibri"/>
              <a:cs typeface="Calibri"/>
              <a:sym typeface="Calibri"/>
            </a:endParaRPr>
          </a:p>
        </p:txBody>
      </p:sp>
      <p:sp>
        <p:nvSpPr>
          <p:cNvPr id="668" name="Google Shape;668;g34511e3a56e_0_632"/>
          <p:cNvSpPr/>
          <p:nvPr/>
        </p:nvSpPr>
        <p:spPr>
          <a:xfrm>
            <a:off x="11266308" y="5676900"/>
            <a:ext cx="9890400" cy="5926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69" name="Google Shape;669;g34511e3a56e_0_632"/>
          <p:cNvSpPr/>
          <p:nvPr/>
        </p:nvSpPr>
        <p:spPr>
          <a:xfrm rot="-5400000">
            <a:off x="22204446" y="8326950"/>
            <a:ext cx="3645300" cy="46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
              <a:buFont typeface="Inter"/>
              <a:buNone/>
            </a:pPr>
            <a:r>
              <a:rPr b="0" i="0" lang="en-US" sz="2400" u="none" cap="none" strike="noStrike">
                <a:solidFill>
                  <a:srgbClr val="FFFFFF"/>
                </a:solidFill>
                <a:latin typeface="Inter"/>
                <a:ea typeface="Inter"/>
                <a:cs typeface="Inter"/>
                <a:sym typeface="Inter"/>
              </a:rPr>
              <a:t>Credit | Image: </a:t>
            </a:r>
            <a:r>
              <a:rPr b="0" i="0" lang="en-US" sz="2400" u="sng" cap="none" strike="noStrike">
                <a:solidFill>
                  <a:srgbClr val="FFFFFF"/>
                </a:solidFill>
                <a:latin typeface="Inter"/>
                <a:ea typeface="Inter"/>
                <a:cs typeface="Inter"/>
                <a:sym typeface="Inter"/>
                <a:hlinkClick r:id="rId5">
                  <a:extLst>
                    <a:ext uri="{A12FA001-AC4F-418D-AE19-62706E023703}">
                      <ahyp:hlinkClr val="tx"/>
                    </a:ext>
                  </a:extLst>
                </a:hlinkClick>
              </a:rPr>
              <a:t>Unsplash</a:t>
            </a:r>
            <a:r>
              <a:rPr b="0" i="0" lang="en-US" sz="2400" u="none" cap="none" strike="noStrike">
                <a:solidFill>
                  <a:srgbClr val="FFFFFF"/>
                </a:solidFill>
                <a:latin typeface="Inter"/>
                <a:ea typeface="Inter"/>
                <a:cs typeface="Inter"/>
                <a:sym typeface="Inter"/>
              </a:rPr>
              <a:t> </a:t>
            </a:r>
            <a:endParaRPr b="0" i="0" sz="2400" u="none" cap="none" strike="noStrike">
              <a:solidFill>
                <a:schemeClr val="dk1"/>
              </a:solidFill>
              <a:latin typeface="Calibri"/>
              <a:ea typeface="Calibri"/>
              <a:cs typeface="Calibri"/>
              <a:sym typeface="Calibri"/>
            </a:endParaRPr>
          </a:p>
        </p:txBody>
      </p:sp>
      <p:pic>
        <p:nvPicPr>
          <p:cNvPr descr=" " id="670" name="Google Shape;670;g34511e3a56e_0_632"/>
          <p:cNvPicPr preferRelativeResize="0"/>
          <p:nvPr/>
        </p:nvPicPr>
        <p:blipFill rotWithShape="1">
          <a:blip r:embed="rId6">
            <a:alphaModFix/>
          </a:blip>
          <a:srcRect b="0" l="0" r="0" t="0"/>
          <a:stretch/>
        </p:blipFill>
        <p:spPr>
          <a:xfrm>
            <a:off x="952619" y="1079500"/>
            <a:ext cx="8141718" cy="1155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7" name="Shape 37"/>
        <p:cNvGrpSpPr/>
        <p:nvPr/>
      </p:nvGrpSpPr>
      <p:grpSpPr>
        <a:xfrm>
          <a:off x="0" y="0"/>
          <a:ext cx="0" cy="0"/>
          <a:chOff x="0" y="0"/>
          <a:chExt cx="0" cy="0"/>
        </a:xfrm>
      </p:grpSpPr>
      <p:pic>
        <p:nvPicPr>
          <p:cNvPr descr=" " id="38" name="Google Shape;38;g34511e3a56e_0_28"/>
          <p:cNvPicPr preferRelativeResize="0"/>
          <p:nvPr/>
        </p:nvPicPr>
        <p:blipFill rotWithShape="1">
          <a:blip r:embed="rId3">
            <a:alphaModFix/>
          </a:blip>
          <a:srcRect b="0" l="0" r="0" t="0"/>
          <a:stretch/>
        </p:blipFill>
        <p:spPr>
          <a:xfrm>
            <a:off x="10669334" y="0"/>
            <a:ext cx="13717714" cy="9423400"/>
          </a:xfrm>
          <a:prstGeom prst="rect">
            <a:avLst/>
          </a:prstGeom>
          <a:noFill/>
          <a:ln>
            <a:noFill/>
          </a:ln>
        </p:spPr>
      </p:pic>
      <p:pic>
        <p:nvPicPr>
          <p:cNvPr descr=" " id="39" name="Google Shape;39;g34511e3a56e_0_28"/>
          <p:cNvPicPr preferRelativeResize="0"/>
          <p:nvPr/>
        </p:nvPicPr>
        <p:blipFill rotWithShape="1">
          <a:blip r:embed="rId4">
            <a:alphaModFix/>
          </a:blip>
          <a:srcRect b="0" l="0" r="0" t="0"/>
          <a:stretch/>
        </p:blipFill>
        <p:spPr>
          <a:xfrm>
            <a:off x="0" y="1828800"/>
            <a:ext cx="9729416" cy="11887200"/>
          </a:xfrm>
          <a:prstGeom prst="rect">
            <a:avLst/>
          </a:prstGeom>
          <a:noFill/>
          <a:ln>
            <a:noFill/>
          </a:ln>
        </p:spPr>
      </p:pic>
      <p:pic>
        <p:nvPicPr>
          <p:cNvPr descr=" " id="40" name="Google Shape;40;g34511e3a56e_0_28"/>
          <p:cNvPicPr preferRelativeResize="0"/>
          <p:nvPr/>
        </p:nvPicPr>
        <p:blipFill rotWithShape="1">
          <a:blip r:embed="rId5">
            <a:alphaModFix/>
          </a:blip>
          <a:srcRect b="0" l="0" r="0" t="0"/>
          <a:stretch/>
        </p:blipFill>
        <p:spPr>
          <a:xfrm>
            <a:off x="16169121" y="1828800"/>
            <a:ext cx="6668333" cy="11811000"/>
          </a:xfrm>
          <a:prstGeom prst="rect">
            <a:avLst/>
          </a:prstGeom>
          <a:noFill/>
          <a:ln>
            <a:noFill/>
          </a:ln>
        </p:spPr>
      </p:pic>
      <p:sp>
        <p:nvSpPr>
          <p:cNvPr id="41" name="Google Shape;41;g34511e3a56e_0_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 name="Google Shape;42;g34511e3a56e_0_28"/>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43" name="Google Shape;43;g34511e3a56e_0_28"/>
          <p:cNvSpPr/>
          <p:nvPr/>
        </p:nvSpPr>
        <p:spPr>
          <a:xfrm>
            <a:off x="2409068" y="850900"/>
            <a:ext cx="19581600" cy="2497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800"/>
              <a:buFont typeface="Tomorrow ExtraBold"/>
              <a:buNone/>
            </a:pPr>
            <a:r>
              <a:rPr b="0" i="0" lang="en-US" sz="12800" u="none" cap="none" strike="noStrike">
                <a:solidFill>
                  <a:srgbClr val="FFFFFF"/>
                </a:solidFill>
                <a:latin typeface="Tomorrow ExtraBold"/>
                <a:ea typeface="Tomorrow ExtraBold"/>
                <a:cs typeface="Tomorrow ExtraBold"/>
                <a:sym typeface="Tomorrow ExtraBold"/>
              </a:rPr>
              <a:t>TABLE OF CONTENTS</a:t>
            </a:r>
            <a:endParaRPr b="0" i="0" sz="12800" u="none" cap="none" strike="noStrike">
              <a:solidFill>
                <a:schemeClr val="dk1"/>
              </a:solidFill>
              <a:latin typeface="Calibri"/>
              <a:ea typeface="Calibri"/>
              <a:cs typeface="Calibri"/>
              <a:sym typeface="Calibri"/>
            </a:endParaRPr>
          </a:p>
        </p:txBody>
      </p:sp>
      <p:sp>
        <p:nvSpPr>
          <p:cNvPr id="44" name="Google Shape;44;g34511e3a56e_0_28"/>
          <p:cNvSpPr/>
          <p:nvPr/>
        </p:nvSpPr>
        <p:spPr>
          <a:xfrm>
            <a:off x="736692"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g34511e3a56e_0_28"/>
          <p:cNvSpPr/>
          <p:nvPr/>
        </p:nvSpPr>
        <p:spPr>
          <a:xfrm>
            <a:off x="736692" y="4051300"/>
            <a:ext cx="1625700" cy="16257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34511e3a56e_0_28"/>
          <p:cNvSpPr/>
          <p:nvPr/>
        </p:nvSpPr>
        <p:spPr>
          <a:xfrm>
            <a:off x="1035179" y="4394200"/>
            <a:ext cx="10287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omorrow ExtraBold"/>
              <a:buNone/>
            </a:pPr>
            <a:r>
              <a:rPr b="0" i="0" lang="en-US" sz="4800" u="none" cap="none" strike="noStrike">
                <a:solidFill>
                  <a:srgbClr val="000000"/>
                </a:solidFill>
                <a:latin typeface="Tomorrow ExtraBold"/>
                <a:ea typeface="Tomorrow ExtraBold"/>
                <a:cs typeface="Tomorrow ExtraBold"/>
                <a:sym typeface="Tomorrow ExtraBold"/>
              </a:rPr>
              <a:t>01</a:t>
            </a:r>
            <a:endParaRPr b="0" i="0" sz="4800" u="none" cap="none" strike="noStrike">
              <a:solidFill>
                <a:schemeClr val="dk1"/>
              </a:solidFill>
              <a:latin typeface="Calibri"/>
              <a:ea typeface="Calibri"/>
              <a:cs typeface="Calibri"/>
              <a:sym typeface="Calibri"/>
            </a:endParaRPr>
          </a:p>
        </p:txBody>
      </p:sp>
      <p:sp>
        <p:nvSpPr>
          <p:cNvPr id="47" name="Google Shape;47;g34511e3a56e_0_28"/>
          <p:cNvSpPr/>
          <p:nvPr/>
        </p:nvSpPr>
        <p:spPr>
          <a:xfrm>
            <a:off x="2565721" y="4140200"/>
            <a:ext cx="54870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g34511e3a56e_0_28"/>
          <p:cNvSpPr/>
          <p:nvPr/>
        </p:nvSpPr>
        <p:spPr>
          <a:xfrm>
            <a:off x="2565721" y="4140200"/>
            <a:ext cx="5690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INTRODUCTION</a:t>
            </a:r>
            <a:endParaRPr b="0" i="0" sz="4800" u="none" cap="none" strike="noStrike">
              <a:solidFill>
                <a:schemeClr val="dk1"/>
              </a:solidFill>
              <a:latin typeface="Calibri"/>
              <a:ea typeface="Calibri"/>
              <a:cs typeface="Calibri"/>
              <a:sym typeface="Calibri"/>
            </a:endParaRPr>
          </a:p>
        </p:txBody>
      </p:sp>
      <p:sp>
        <p:nvSpPr>
          <p:cNvPr id="49" name="Google Shape;49;g34511e3a56e_0_28"/>
          <p:cNvSpPr/>
          <p:nvPr/>
        </p:nvSpPr>
        <p:spPr>
          <a:xfrm>
            <a:off x="2565721" y="49784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0" name="Google Shape;50;g34511e3a56e_0_28"/>
          <p:cNvSpPr/>
          <p:nvPr/>
        </p:nvSpPr>
        <p:spPr>
          <a:xfrm>
            <a:off x="8205226" y="4051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g34511e3a56e_0_28"/>
          <p:cNvSpPr/>
          <p:nvPr/>
        </p:nvSpPr>
        <p:spPr>
          <a:xfrm>
            <a:off x="8205226" y="4051300"/>
            <a:ext cx="1625700" cy="16257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4511e3a56e_0_28"/>
          <p:cNvSpPr/>
          <p:nvPr/>
        </p:nvSpPr>
        <p:spPr>
          <a:xfrm>
            <a:off x="8433854" y="4394200"/>
            <a:ext cx="11685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omorrow ExtraBold"/>
              <a:buNone/>
            </a:pPr>
            <a:r>
              <a:rPr b="0" i="0" lang="en-US" sz="4800" u="none" cap="none" strike="noStrike">
                <a:solidFill>
                  <a:srgbClr val="000000"/>
                </a:solidFill>
                <a:latin typeface="Tomorrow ExtraBold"/>
                <a:ea typeface="Tomorrow ExtraBold"/>
                <a:cs typeface="Tomorrow ExtraBold"/>
                <a:sym typeface="Tomorrow ExtraBold"/>
              </a:rPr>
              <a:t>02</a:t>
            </a:r>
            <a:endParaRPr b="0" i="0" sz="4800" u="none" cap="none" strike="noStrike">
              <a:solidFill>
                <a:schemeClr val="dk1"/>
              </a:solidFill>
              <a:latin typeface="Calibri"/>
              <a:ea typeface="Calibri"/>
              <a:cs typeface="Calibri"/>
              <a:sym typeface="Calibri"/>
            </a:endParaRPr>
          </a:p>
        </p:txBody>
      </p:sp>
      <p:sp>
        <p:nvSpPr>
          <p:cNvPr id="53" name="Google Shape;53;g34511e3a56e_0_28"/>
          <p:cNvSpPr/>
          <p:nvPr/>
        </p:nvSpPr>
        <p:spPr>
          <a:xfrm>
            <a:off x="10034254" y="4140200"/>
            <a:ext cx="54870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34511e3a56e_0_28"/>
          <p:cNvSpPr/>
          <p:nvPr/>
        </p:nvSpPr>
        <p:spPr>
          <a:xfrm>
            <a:off x="10034254" y="4140200"/>
            <a:ext cx="5690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ENCOUNTERS</a:t>
            </a:r>
            <a:endParaRPr b="0" i="0" sz="4800" u="none" cap="none" strike="noStrike">
              <a:solidFill>
                <a:schemeClr val="dk1"/>
              </a:solidFill>
              <a:latin typeface="Calibri"/>
              <a:ea typeface="Calibri"/>
              <a:cs typeface="Calibri"/>
              <a:sym typeface="Calibri"/>
            </a:endParaRPr>
          </a:p>
        </p:txBody>
      </p:sp>
      <p:sp>
        <p:nvSpPr>
          <p:cNvPr id="55" name="Google Shape;55;g34511e3a56e_0_28"/>
          <p:cNvSpPr/>
          <p:nvPr/>
        </p:nvSpPr>
        <p:spPr>
          <a:xfrm>
            <a:off x="10034254" y="49784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6" name="Google Shape;56;g34511e3a56e_0_28"/>
          <p:cNvSpPr/>
          <p:nvPr/>
        </p:nvSpPr>
        <p:spPr>
          <a:xfrm>
            <a:off x="736692"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34511e3a56e_0_28"/>
          <p:cNvSpPr/>
          <p:nvPr/>
        </p:nvSpPr>
        <p:spPr>
          <a:xfrm>
            <a:off x="736692" y="7035800"/>
            <a:ext cx="1625700" cy="16257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g34511e3a56e_0_28"/>
          <p:cNvSpPr/>
          <p:nvPr/>
        </p:nvSpPr>
        <p:spPr>
          <a:xfrm>
            <a:off x="958970" y="7378700"/>
            <a:ext cx="11811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omorrow ExtraBold"/>
              <a:buNone/>
            </a:pPr>
            <a:r>
              <a:rPr b="0" i="0" lang="en-US" sz="4800" u="none" cap="none" strike="noStrike">
                <a:solidFill>
                  <a:srgbClr val="000000"/>
                </a:solidFill>
                <a:latin typeface="Tomorrow ExtraBold"/>
                <a:ea typeface="Tomorrow ExtraBold"/>
                <a:cs typeface="Tomorrow ExtraBold"/>
                <a:sym typeface="Tomorrow ExtraBold"/>
              </a:rPr>
              <a:t>03</a:t>
            </a:r>
            <a:endParaRPr b="0" i="0" sz="4800" u="none" cap="none" strike="noStrike">
              <a:solidFill>
                <a:schemeClr val="dk1"/>
              </a:solidFill>
              <a:latin typeface="Calibri"/>
              <a:ea typeface="Calibri"/>
              <a:cs typeface="Calibri"/>
              <a:sym typeface="Calibri"/>
            </a:endParaRPr>
          </a:p>
        </p:txBody>
      </p:sp>
      <p:sp>
        <p:nvSpPr>
          <p:cNvPr id="59" name="Google Shape;59;g34511e3a56e_0_28"/>
          <p:cNvSpPr/>
          <p:nvPr/>
        </p:nvSpPr>
        <p:spPr>
          <a:xfrm>
            <a:off x="2565721" y="7124700"/>
            <a:ext cx="54870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g34511e3a56e_0_28"/>
          <p:cNvSpPr/>
          <p:nvPr/>
        </p:nvSpPr>
        <p:spPr>
          <a:xfrm>
            <a:off x="2565721" y="7124700"/>
            <a:ext cx="5690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WONDERS</a:t>
            </a:r>
            <a:endParaRPr b="0" i="0" sz="4800" u="none" cap="none" strike="noStrike">
              <a:solidFill>
                <a:schemeClr val="dk1"/>
              </a:solidFill>
              <a:latin typeface="Calibri"/>
              <a:ea typeface="Calibri"/>
              <a:cs typeface="Calibri"/>
              <a:sym typeface="Calibri"/>
            </a:endParaRPr>
          </a:p>
        </p:txBody>
      </p:sp>
      <p:sp>
        <p:nvSpPr>
          <p:cNvPr id="61" name="Google Shape;61;g34511e3a56e_0_28"/>
          <p:cNvSpPr/>
          <p:nvPr/>
        </p:nvSpPr>
        <p:spPr>
          <a:xfrm>
            <a:off x="2565721" y="79629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2" name="Google Shape;62;g34511e3a56e_0_28"/>
          <p:cNvSpPr/>
          <p:nvPr/>
        </p:nvSpPr>
        <p:spPr>
          <a:xfrm>
            <a:off x="8205226" y="70358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34511e3a56e_0_28"/>
          <p:cNvSpPr/>
          <p:nvPr/>
        </p:nvSpPr>
        <p:spPr>
          <a:xfrm>
            <a:off x="8205226" y="7035800"/>
            <a:ext cx="1625700" cy="16257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g34511e3a56e_0_28"/>
          <p:cNvSpPr/>
          <p:nvPr/>
        </p:nvSpPr>
        <p:spPr>
          <a:xfrm>
            <a:off x="8421153" y="7378700"/>
            <a:ext cx="11940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omorrow ExtraBold"/>
              <a:buNone/>
            </a:pPr>
            <a:r>
              <a:rPr b="0" i="0" lang="en-US" sz="4800" u="none" cap="none" strike="noStrike">
                <a:solidFill>
                  <a:srgbClr val="000000"/>
                </a:solidFill>
                <a:latin typeface="Tomorrow ExtraBold"/>
                <a:ea typeface="Tomorrow ExtraBold"/>
                <a:cs typeface="Tomorrow ExtraBold"/>
                <a:sym typeface="Tomorrow ExtraBold"/>
              </a:rPr>
              <a:t>04</a:t>
            </a:r>
            <a:endParaRPr b="0" i="0" sz="4800" u="none" cap="none" strike="noStrike">
              <a:solidFill>
                <a:schemeClr val="dk1"/>
              </a:solidFill>
              <a:latin typeface="Calibri"/>
              <a:ea typeface="Calibri"/>
              <a:cs typeface="Calibri"/>
              <a:sym typeface="Calibri"/>
            </a:endParaRPr>
          </a:p>
        </p:txBody>
      </p:sp>
      <p:sp>
        <p:nvSpPr>
          <p:cNvPr id="65" name="Google Shape;65;g34511e3a56e_0_28"/>
          <p:cNvSpPr/>
          <p:nvPr/>
        </p:nvSpPr>
        <p:spPr>
          <a:xfrm>
            <a:off x="10034254" y="7124700"/>
            <a:ext cx="54870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34511e3a56e_0_28"/>
          <p:cNvSpPr/>
          <p:nvPr/>
        </p:nvSpPr>
        <p:spPr>
          <a:xfrm>
            <a:off x="10034254" y="7124700"/>
            <a:ext cx="5690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MAGIC</a:t>
            </a:r>
            <a:endParaRPr b="0" i="0" sz="4800" u="none" cap="none" strike="noStrike">
              <a:solidFill>
                <a:schemeClr val="dk1"/>
              </a:solidFill>
              <a:latin typeface="Calibri"/>
              <a:ea typeface="Calibri"/>
              <a:cs typeface="Calibri"/>
              <a:sym typeface="Calibri"/>
            </a:endParaRPr>
          </a:p>
        </p:txBody>
      </p:sp>
      <p:sp>
        <p:nvSpPr>
          <p:cNvPr id="67" name="Google Shape;67;g34511e3a56e_0_28"/>
          <p:cNvSpPr/>
          <p:nvPr/>
        </p:nvSpPr>
        <p:spPr>
          <a:xfrm>
            <a:off x="10034254" y="79629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sp>
        <p:nvSpPr>
          <p:cNvPr id="68" name="Google Shape;68;g34511e3a56e_0_28"/>
          <p:cNvSpPr/>
          <p:nvPr/>
        </p:nvSpPr>
        <p:spPr>
          <a:xfrm>
            <a:off x="736692"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g34511e3a56e_0_28"/>
          <p:cNvSpPr/>
          <p:nvPr/>
        </p:nvSpPr>
        <p:spPr>
          <a:xfrm>
            <a:off x="736692" y="10020300"/>
            <a:ext cx="1625700" cy="16257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34511e3a56e_0_28"/>
          <p:cNvSpPr/>
          <p:nvPr/>
        </p:nvSpPr>
        <p:spPr>
          <a:xfrm>
            <a:off x="958970" y="10363200"/>
            <a:ext cx="11811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omorrow ExtraBold"/>
              <a:buNone/>
            </a:pPr>
            <a:r>
              <a:rPr b="0" i="0" lang="en-US" sz="4800" u="none" cap="none" strike="noStrike">
                <a:solidFill>
                  <a:srgbClr val="000000"/>
                </a:solidFill>
                <a:latin typeface="Tomorrow ExtraBold"/>
                <a:ea typeface="Tomorrow ExtraBold"/>
                <a:cs typeface="Tomorrow ExtraBold"/>
                <a:sym typeface="Tomorrow ExtraBold"/>
              </a:rPr>
              <a:t>05</a:t>
            </a:r>
            <a:endParaRPr b="0" i="0" sz="4800" u="none" cap="none" strike="noStrike">
              <a:solidFill>
                <a:schemeClr val="dk1"/>
              </a:solidFill>
              <a:latin typeface="Calibri"/>
              <a:ea typeface="Calibri"/>
              <a:cs typeface="Calibri"/>
              <a:sym typeface="Calibri"/>
            </a:endParaRPr>
          </a:p>
        </p:txBody>
      </p:sp>
      <p:sp>
        <p:nvSpPr>
          <p:cNvPr id="71" name="Google Shape;71;g34511e3a56e_0_28"/>
          <p:cNvSpPr/>
          <p:nvPr/>
        </p:nvSpPr>
        <p:spPr>
          <a:xfrm>
            <a:off x="2565721" y="10109200"/>
            <a:ext cx="54870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4511e3a56e_0_28"/>
          <p:cNvSpPr/>
          <p:nvPr/>
        </p:nvSpPr>
        <p:spPr>
          <a:xfrm>
            <a:off x="2565721" y="10109200"/>
            <a:ext cx="5690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ADVENTURE</a:t>
            </a:r>
            <a:endParaRPr b="0" i="0" sz="4800" u="none" cap="none" strike="noStrike">
              <a:solidFill>
                <a:schemeClr val="dk1"/>
              </a:solidFill>
              <a:latin typeface="Calibri"/>
              <a:ea typeface="Calibri"/>
              <a:cs typeface="Calibri"/>
              <a:sym typeface="Calibri"/>
            </a:endParaRPr>
          </a:p>
        </p:txBody>
      </p:sp>
      <p:sp>
        <p:nvSpPr>
          <p:cNvPr id="73" name="Google Shape;73;g34511e3a56e_0_28"/>
          <p:cNvSpPr/>
          <p:nvPr/>
        </p:nvSpPr>
        <p:spPr>
          <a:xfrm>
            <a:off x="2565721" y="109474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Happily Ever After</a:t>
            </a:r>
            <a:endParaRPr b="0" i="0" sz="3200" u="none" cap="none" strike="noStrike">
              <a:solidFill>
                <a:schemeClr val="dk1"/>
              </a:solidFill>
              <a:latin typeface="Calibri"/>
              <a:ea typeface="Calibri"/>
              <a:cs typeface="Calibri"/>
              <a:sym typeface="Calibri"/>
            </a:endParaRPr>
          </a:p>
        </p:txBody>
      </p:sp>
      <p:sp>
        <p:nvSpPr>
          <p:cNvPr id="74" name="Google Shape;74;g34511e3a56e_0_28"/>
          <p:cNvSpPr/>
          <p:nvPr/>
        </p:nvSpPr>
        <p:spPr>
          <a:xfrm>
            <a:off x="8205226" y="10020300"/>
            <a:ext cx="73161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g34511e3a56e_0_28"/>
          <p:cNvSpPr/>
          <p:nvPr/>
        </p:nvSpPr>
        <p:spPr>
          <a:xfrm>
            <a:off x="8205226" y="10020300"/>
            <a:ext cx="1625700" cy="1625700"/>
          </a:xfrm>
          <a:prstGeom prst="roundRect">
            <a:avLst>
              <a:gd fmla="val 781313"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34511e3a56e_0_28"/>
          <p:cNvSpPr/>
          <p:nvPr/>
        </p:nvSpPr>
        <p:spPr>
          <a:xfrm>
            <a:off x="8427503" y="10363200"/>
            <a:ext cx="11811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omorrow ExtraBold"/>
              <a:buNone/>
            </a:pPr>
            <a:r>
              <a:rPr b="0" i="0" lang="en-US" sz="4800" u="none" cap="none" strike="noStrike">
                <a:solidFill>
                  <a:srgbClr val="000000"/>
                </a:solidFill>
                <a:latin typeface="Tomorrow ExtraBold"/>
                <a:ea typeface="Tomorrow ExtraBold"/>
                <a:cs typeface="Tomorrow ExtraBold"/>
                <a:sym typeface="Tomorrow ExtraBold"/>
              </a:rPr>
              <a:t>06</a:t>
            </a:r>
            <a:endParaRPr b="0" i="0" sz="4800" u="none" cap="none" strike="noStrike">
              <a:solidFill>
                <a:schemeClr val="dk1"/>
              </a:solidFill>
              <a:latin typeface="Calibri"/>
              <a:ea typeface="Calibri"/>
              <a:cs typeface="Calibri"/>
              <a:sym typeface="Calibri"/>
            </a:endParaRPr>
          </a:p>
        </p:txBody>
      </p:sp>
      <p:sp>
        <p:nvSpPr>
          <p:cNvPr id="77" name="Google Shape;77;g34511e3a56e_0_28"/>
          <p:cNvSpPr/>
          <p:nvPr/>
        </p:nvSpPr>
        <p:spPr>
          <a:xfrm>
            <a:off x="10034254" y="10109200"/>
            <a:ext cx="54870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g34511e3a56e_0_28"/>
          <p:cNvSpPr/>
          <p:nvPr/>
        </p:nvSpPr>
        <p:spPr>
          <a:xfrm>
            <a:off x="10034254" y="10109200"/>
            <a:ext cx="56904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CONCLUSION</a:t>
            </a:r>
            <a:endParaRPr b="0" i="0" sz="4800" u="none" cap="none" strike="noStrike">
              <a:solidFill>
                <a:schemeClr val="dk1"/>
              </a:solidFill>
              <a:latin typeface="Calibri"/>
              <a:ea typeface="Calibri"/>
              <a:cs typeface="Calibri"/>
              <a:sym typeface="Calibri"/>
            </a:endParaRPr>
          </a:p>
        </p:txBody>
      </p:sp>
      <p:sp>
        <p:nvSpPr>
          <p:cNvPr id="79" name="Google Shape;79;g34511e3a56e_0_28"/>
          <p:cNvSpPr/>
          <p:nvPr/>
        </p:nvSpPr>
        <p:spPr>
          <a:xfrm>
            <a:off x="10034254" y="10947400"/>
            <a:ext cx="5622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84" name="Shape 84"/>
        <p:cNvGrpSpPr/>
        <p:nvPr/>
      </p:nvGrpSpPr>
      <p:grpSpPr>
        <a:xfrm>
          <a:off x="0" y="0"/>
          <a:ext cx="0" cy="0"/>
          <a:chOff x="0" y="0"/>
          <a:chExt cx="0" cy="0"/>
        </a:xfrm>
      </p:grpSpPr>
      <p:pic>
        <p:nvPicPr>
          <p:cNvPr descr=" " id="85" name="Google Shape;85;g34511e3a56e_0_74"/>
          <p:cNvPicPr preferRelativeResize="0"/>
          <p:nvPr/>
        </p:nvPicPr>
        <p:blipFill rotWithShape="1">
          <a:blip r:embed="rId3">
            <a:alphaModFix/>
          </a:blip>
          <a:srcRect b="0" l="0" r="0" t="0"/>
          <a:stretch/>
        </p:blipFill>
        <p:spPr>
          <a:xfrm>
            <a:off x="0" y="0"/>
            <a:ext cx="11609251" cy="13716000"/>
          </a:xfrm>
          <a:prstGeom prst="rect">
            <a:avLst/>
          </a:prstGeom>
          <a:noFill/>
          <a:ln>
            <a:noFill/>
          </a:ln>
        </p:spPr>
      </p:pic>
      <p:pic>
        <p:nvPicPr>
          <p:cNvPr descr=" " id="86" name="Google Shape;86;g34511e3a56e_0_74"/>
          <p:cNvPicPr preferRelativeResize="0"/>
          <p:nvPr/>
        </p:nvPicPr>
        <p:blipFill rotWithShape="1">
          <a:blip r:embed="rId4">
            <a:alphaModFix/>
          </a:blip>
          <a:srcRect b="0" l="0" r="0" t="0"/>
          <a:stretch/>
        </p:blipFill>
        <p:spPr>
          <a:xfrm>
            <a:off x="14517915" y="0"/>
            <a:ext cx="9869133" cy="13716000"/>
          </a:xfrm>
          <a:prstGeom prst="rect">
            <a:avLst/>
          </a:prstGeom>
          <a:noFill/>
          <a:ln>
            <a:noFill/>
          </a:ln>
        </p:spPr>
      </p:pic>
      <p:sp>
        <p:nvSpPr>
          <p:cNvPr id="87" name="Google Shape;87;g34511e3a56e_0_7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8" name="Google Shape;88;g34511e3a56e_0_7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9" name="Google Shape;89;g34511e3a56e_0_74"/>
          <p:cNvSpPr/>
          <p:nvPr/>
        </p:nvSpPr>
        <p:spPr>
          <a:xfrm>
            <a:off x="2959470" y="2743200"/>
            <a:ext cx="130404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THE EXTRAORDINARY</a:t>
            </a:r>
            <a:endParaRPr b="0" i="0" sz="8000" u="none" cap="none" strike="noStrike">
              <a:solidFill>
                <a:schemeClr val="dk1"/>
              </a:solidFill>
              <a:latin typeface="Calibri"/>
              <a:ea typeface="Calibri"/>
              <a:cs typeface="Calibri"/>
              <a:sym typeface="Calibri"/>
            </a:endParaRPr>
          </a:p>
        </p:txBody>
      </p:sp>
      <p:sp>
        <p:nvSpPr>
          <p:cNvPr id="90" name="Google Shape;90;g34511e3a56e_0_74"/>
          <p:cNvSpPr/>
          <p:nvPr/>
        </p:nvSpPr>
        <p:spPr>
          <a:xfrm>
            <a:off x="2959470"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91" name="Google Shape;91;g34511e3a56e_0_74"/>
          <p:cNvSpPr/>
          <p:nvPr/>
        </p:nvSpPr>
        <p:spPr>
          <a:xfrm>
            <a:off x="12701588" y="47371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96" name="Shape 96"/>
        <p:cNvGrpSpPr/>
        <p:nvPr/>
      </p:nvGrpSpPr>
      <p:grpSpPr>
        <a:xfrm>
          <a:off x="0" y="0"/>
          <a:ext cx="0" cy="0"/>
          <a:chOff x="0" y="0"/>
          <a:chExt cx="0" cy="0"/>
        </a:xfrm>
      </p:grpSpPr>
      <p:pic>
        <p:nvPicPr>
          <p:cNvPr descr=" " id="97" name="Google Shape;97;g34511e3a56e_0_85"/>
          <p:cNvPicPr preferRelativeResize="0"/>
          <p:nvPr/>
        </p:nvPicPr>
        <p:blipFill rotWithShape="1">
          <a:blip r:embed="rId3">
            <a:alphaModFix/>
          </a:blip>
          <a:srcRect b="0" l="0" r="0" t="0"/>
          <a:stretch/>
        </p:blipFill>
        <p:spPr>
          <a:xfrm>
            <a:off x="0" y="0"/>
            <a:ext cx="13285861" cy="10312400"/>
          </a:xfrm>
          <a:prstGeom prst="rect">
            <a:avLst/>
          </a:prstGeom>
          <a:noFill/>
          <a:ln>
            <a:noFill/>
          </a:ln>
        </p:spPr>
      </p:pic>
      <p:pic>
        <p:nvPicPr>
          <p:cNvPr descr=" " id="98" name="Google Shape;98;g34511e3a56e_0_85"/>
          <p:cNvPicPr preferRelativeResize="0"/>
          <p:nvPr/>
        </p:nvPicPr>
        <p:blipFill rotWithShape="1">
          <a:blip r:embed="rId4">
            <a:alphaModFix/>
          </a:blip>
          <a:srcRect b="0" l="0" r="0" t="0"/>
          <a:stretch/>
        </p:blipFill>
        <p:spPr>
          <a:xfrm>
            <a:off x="13577997" y="0"/>
            <a:ext cx="10809051" cy="13716000"/>
          </a:xfrm>
          <a:prstGeom prst="rect">
            <a:avLst/>
          </a:prstGeom>
          <a:noFill/>
          <a:ln>
            <a:noFill/>
          </a:ln>
        </p:spPr>
      </p:pic>
      <p:sp>
        <p:nvSpPr>
          <p:cNvPr id="99" name="Google Shape;99;g34511e3a56e_0_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0" name="Google Shape;100;g34511e3a56e_0_8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01" name="Google Shape;101;g34511e3a56e_0_85"/>
          <p:cNvPicPr preferRelativeResize="0"/>
          <p:nvPr/>
        </p:nvPicPr>
        <p:blipFill rotWithShape="1">
          <a:blip r:embed="rId6">
            <a:alphaModFix/>
          </a:blip>
          <a:srcRect b="0" l="0" r="0" t="0"/>
          <a:stretch/>
        </p:blipFill>
        <p:spPr>
          <a:xfrm>
            <a:off x="0" y="0"/>
            <a:ext cx="11685461" cy="13716000"/>
          </a:xfrm>
          <a:prstGeom prst="rect">
            <a:avLst/>
          </a:prstGeom>
          <a:noFill/>
          <a:ln>
            <a:noFill/>
          </a:ln>
        </p:spPr>
      </p:pic>
      <p:sp>
        <p:nvSpPr>
          <p:cNvPr id="102" name="Google Shape;102;g34511e3a56e_0_85"/>
          <p:cNvSpPr/>
          <p:nvPr/>
        </p:nvSpPr>
        <p:spPr>
          <a:xfrm>
            <a:off x="13057232" y="2705100"/>
            <a:ext cx="99072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3" name="Google Shape;103;g34511e3a56e_0_85"/>
          <p:cNvPicPr preferRelativeResize="0"/>
          <p:nvPr/>
        </p:nvPicPr>
        <p:blipFill rotWithShape="1">
          <a:blip r:embed="rId7">
            <a:alphaModFix/>
          </a:blip>
          <a:srcRect b="0" l="0" r="0" t="0"/>
          <a:stretch/>
        </p:blipFill>
        <p:spPr>
          <a:xfrm>
            <a:off x="13057232" y="3917950"/>
            <a:ext cx="1409876" cy="952500"/>
          </a:xfrm>
          <a:prstGeom prst="rect">
            <a:avLst/>
          </a:prstGeom>
          <a:noFill/>
          <a:ln>
            <a:noFill/>
          </a:ln>
        </p:spPr>
      </p:pic>
      <p:sp>
        <p:nvSpPr>
          <p:cNvPr id="104" name="Google Shape;104;g34511e3a56e_0_85"/>
          <p:cNvSpPr/>
          <p:nvPr/>
        </p:nvSpPr>
        <p:spPr>
          <a:xfrm>
            <a:off x="14873559" y="2705100"/>
            <a:ext cx="8091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34511e3a56e_0_85"/>
          <p:cNvSpPr/>
          <p:nvPr/>
        </p:nvSpPr>
        <p:spPr>
          <a:xfrm>
            <a:off x="14873559" y="2705100"/>
            <a:ext cx="8294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UNICORN SIGHTINGS</a:t>
            </a:r>
            <a:endParaRPr b="0" i="0" sz="4800" u="none" cap="none" strike="noStrike">
              <a:solidFill>
                <a:schemeClr val="dk1"/>
              </a:solidFill>
              <a:latin typeface="Calibri"/>
              <a:ea typeface="Calibri"/>
              <a:cs typeface="Calibri"/>
              <a:sym typeface="Calibri"/>
            </a:endParaRPr>
          </a:p>
        </p:txBody>
      </p:sp>
      <p:sp>
        <p:nvSpPr>
          <p:cNvPr id="106" name="Google Shape;106;g34511e3a56e_0_85"/>
          <p:cNvSpPr/>
          <p:nvPr/>
        </p:nvSpPr>
        <p:spPr>
          <a:xfrm>
            <a:off x="14873559" y="36449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7" name="Google Shape;107;g34511e3a56e_0_85"/>
          <p:cNvSpPr/>
          <p:nvPr/>
        </p:nvSpPr>
        <p:spPr>
          <a:xfrm>
            <a:off x="13057232" y="6858000"/>
            <a:ext cx="99072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g34511e3a56e_0_85"/>
          <p:cNvPicPr preferRelativeResize="0"/>
          <p:nvPr/>
        </p:nvPicPr>
        <p:blipFill rotWithShape="1">
          <a:blip r:embed="rId8">
            <a:alphaModFix/>
          </a:blip>
          <a:srcRect b="0" l="0" r="0" t="0"/>
          <a:stretch/>
        </p:blipFill>
        <p:spPr>
          <a:xfrm>
            <a:off x="13057232" y="8020050"/>
            <a:ext cx="1409876" cy="1054100"/>
          </a:xfrm>
          <a:prstGeom prst="rect">
            <a:avLst/>
          </a:prstGeom>
          <a:noFill/>
          <a:ln>
            <a:noFill/>
          </a:ln>
        </p:spPr>
      </p:pic>
      <p:sp>
        <p:nvSpPr>
          <p:cNvPr id="109" name="Google Shape;109;g34511e3a56e_0_85"/>
          <p:cNvSpPr/>
          <p:nvPr/>
        </p:nvSpPr>
        <p:spPr>
          <a:xfrm>
            <a:off x="14873559" y="6858000"/>
            <a:ext cx="8091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34511e3a56e_0_85"/>
          <p:cNvSpPr/>
          <p:nvPr/>
        </p:nvSpPr>
        <p:spPr>
          <a:xfrm>
            <a:off x="14873559" y="6858000"/>
            <a:ext cx="8294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DRAGON TAMING</a:t>
            </a:r>
            <a:endParaRPr b="0" i="0" sz="4800" u="none" cap="none" strike="noStrike">
              <a:solidFill>
                <a:schemeClr val="dk1"/>
              </a:solidFill>
              <a:latin typeface="Calibri"/>
              <a:ea typeface="Calibri"/>
              <a:cs typeface="Calibri"/>
              <a:sym typeface="Calibri"/>
            </a:endParaRPr>
          </a:p>
        </p:txBody>
      </p:sp>
      <p:sp>
        <p:nvSpPr>
          <p:cNvPr id="111" name="Google Shape;111;g34511e3a56e_0_85"/>
          <p:cNvSpPr/>
          <p:nvPr/>
        </p:nvSpPr>
        <p:spPr>
          <a:xfrm>
            <a:off x="14873559" y="7797800"/>
            <a:ext cx="82263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16" name="Shape 116"/>
        <p:cNvGrpSpPr/>
        <p:nvPr/>
      </p:nvGrpSpPr>
      <p:grpSpPr>
        <a:xfrm>
          <a:off x="0" y="0"/>
          <a:ext cx="0" cy="0"/>
          <a:chOff x="0" y="0"/>
          <a:chExt cx="0" cy="0"/>
        </a:xfrm>
      </p:grpSpPr>
      <p:pic>
        <p:nvPicPr>
          <p:cNvPr descr=" " id="117" name="Google Shape;117;g34511e3a56e_0_104"/>
          <p:cNvPicPr preferRelativeResize="0"/>
          <p:nvPr/>
        </p:nvPicPr>
        <p:blipFill rotWithShape="1">
          <a:blip r:embed="rId3">
            <a:alphaModFix/>
          </a:blip>
          <a:srcRect b="0" l="0" r="0" t="0"/>
          <a:stretch/>
        </p:blipFill>
        <p:spPr>
          <a:xfrm>
            <a:off x="10669334" y="0"/>
            <a:ext cx="13717714" cy="9423400"/>
          </a:xfrm>
          <a:prstGeom prst="rect">
            <a:avLst/>
          </a:prstGeom>
          <a:noFill/>
          <a:ln>
            <a:noFill/>
          </a:ln>
        </p:spPr>
      </p:pic>
      <p:pic>
        <p:nvPicPr>
          <p:cNvPr descr=" " id="118" name="Google Shape;118;g34511e3a56e_0_104"/>
          <p:cNvPicPr preferRelativeResize="0"/>
          <p:nvPr/>
        </p:nvPicPr>
        <p:blipFill rotWithShape="1">
          <a:blip r:embed="rId4">
            <a:alphaModFix/>
          </a:blip>
          <a:srcRect b="0" l="0" r="0" t="0"/>
          <a:stretch/>
        </p:blipFill>
        <p:spPr>
          <a:xfrm>
            <a:off x="0" y="1828800"/>
            <a:ext cx="9729416" cy="11887200"/>
          </a:xfrm>
          <a:prstGeom prst="rect">
            <a:avLst/>
          </a:prstGeom>
          <a:noFill/>
          <a:ln>
            <a:noFill/>
          </a:ln>
        </p:spPr>
      </p:pic>
      <p:sp>
        <p:nvSpPr>
          <p:cNvPr id="119" name="Google Shape;119;g34511e3a56e_0_10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0" name="Google Shape;120;g34511e3a56e_0_10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1" name="Google Shape;121;g34511e3a56e_0_104"/>
          <p:cNvSpPr/>
          <p:nvPr/>
        </p:nvSpPr>
        <p:spPr>
          <a:xfrm>
            <a:off x="354374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g34511e3a56e_0_104"/>
          <p:cNvSpPr/>
          <p:nvPr/>
        </p:nvSpPr>
        <p:spPr>
          <a:xfrm>
            <a:off x="3950194" y="1384300"/>
            <a:ext cx="73161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34511e3a56e_0_104"/>
          <p:cNvSpPr/>
          <p:nvPr/>
        </p:nvSpPr>
        <p:spPr>
          <a:xfrm>
            <a:off x="3950194" y="1384300"/>
            <a:ext cx="7519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UNICORN SIGHTINGS</a:t>
            </a:r>
            <a:endParaRPr b="0" i="0" sz="4800" u="none" cap="none" strike="noStrike">
              <a:solidFill>
                <a:schemeClr val="dk1"/>
              </a:solidFill>
              <a:latin typeface="Calibri"/>
              <a:ea typeface="Calibri"/>
              <a:cs typeface="Calibri"/>
              <a:sym typeface="Calibri"/>
            </a:endParaRPr>
          </a:p>
        </p:txBody>
      </p:sp>
      <p:sp>
        <p:nvSpPr>
          <p:cNvPr id="124" name="Google Shape;124;g34511e3a56e_0_104"/>
          <p:cNvSpPr/>
          <p:nvPr/>
        </p:nvSpPr>
        <p:spPr>
          <a:xfrm>
            <a:off x="3543743" y="27305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34511e3a56e_0_104"/>
          <p:cNvSpPr/>
          <p:nvPr/>
        </p:nvSpPr>
        <p:spPr>
          <a:xfrm>
            <a:off x="3476001" y="27305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 " id="126" name="Google Shape;126;g34511e3a56e_0_104"/>
          <p:cNvPicPr preferRelativeResize="0"/>
          <p:nvPr/>
        </p:nvPicPr>
        <p:blipFill rotWithShape="1">
          <a:blip r:embed="rId6">
            <a:alphaModFix/>
          </a:blip>
          <a:srcRect b="0" l="0" r="0" t="0"/>
          <a:stretch/>
        </p:blipFill>
        <p:spPr>
          <a:xfrm>
            <a:off x="3543743" y="5168900"/>
            <a:ext cx="8129016" cy="7429500"/>
          </a:xfrm>
          <a:prstGeom prst="rect">
            <a:avLst/>
          </a:prstGeom>
          <a:noFill/>
          <a:ln>
            <a:noFill/>
          </a:ln>
        </p:spPr>
      </p:pic>
      <p:sp>
        <p:nvSpPr>
          <p:cNvPr id="127" name="Google Shape;127;g34511e3a56e_0_104"/>
          <p:cNvSpPr/>
          <p:nvPr/>
        </p:nvSpPr>
        <p:spPr>
          <a:xfrm>
            <a:off x="12663483" y="1384300"/>
            <a:ext cx="8129100" cy="1121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34511e3a56e_0_104"/>
          <p:cNvSpPr/>
          <p:nvPr/>
        </p:nvSpPr>
        <p:spPr>
          <a:xfrm>
            <a:off x="13800275" y="1384300"/>
            <a:ext cx="5855400" cy="73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34511e3a56e_0_104"/>
          <p:cNvSpPr/>
          <p:nvPr/>
        </p:nvSpPr>
        <p:spPr>
          <a:xfrm>
            <a:off x="13800275" y="1384300"/>
            <a:ext cx="6058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DRAGON TAMING</a:t>
            </a:r>
            <a:endParaRPr b="0" i="0" sz="4800" u="none" cap="none" strike="noStrike">
              <a:solidFill>
                <a:schemeClr val="dk1"/>
              </a:solidFill>
              <a:latin typeface="Calibri"/>
              <a:ea typeface="Calibri"/>
              <a:cs typeface="Calibri"/>
              <a:sym typeface="Calibri"/>
            </a:endParaRPr>
          </a:p>
        </p:txBody>
      </p:sp>
      <p:sp>
        <p:nvSpPr>
          <p:cNvPr id="130" name="Google Shape;130;g34511e3a56e_0_104"/>
          <p:cNvSpPr/>
          <p:nvPr/>
        </p:nvSpPr>
        <p:spPr>
          <a:xfrm>
            <a:off x="12663483" y="2730500"/>
            <a:ext cx="81291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34511e3a56e_0_104"/>
          <p:cNvSpPr/>
          <p:nvPr/>
        </p:nvSpPr>
        <p:spPr>
          <a:xfrm>
            <a:off x="12595741" y="2730500"/>
            <a:ext cx="82644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closer look at the art of taming dragons and the brave adventurers who take on these creatures.</a:t>
            </a:r>
            <a:endParaRPr b="0" i="0" sz="3200" u="none" cap="none" strike="noStrike">
              <a:solidFill>
                <a:schemeClr val="dk1"/>
              </a:solidFill>
              <a:latin typeface="Calibri"/>
              <a:ea typeface="Calibri"/>
              <a:cs typeface="Calibri"/>
              <a:sym typeface="Calibri"/>
            </a:endParaRPr>
          </a:p>
        </p:txBody>
      </p:sp>
      <p:pic>
        <p:nvPicPr>
          <p:cNvPr descr=" " id="132" name="Google Shape;132;g34511e3a56e_0_104"/>
          <p:cNvPicPr preferRelativeResize="0"/>
          <p:nvPr/>
        </p:nvPicPr>
        <p:blipFill rotWithShape="1">
          <a:blip r:embed="rId7">
            <a:alphaModFix/>
          </a:blip>
          <a:srcRect b="0" l="0" r="0" t="0"/>
          <a:stretch/>
        </p:blipFill>
        <p:spPr>
          <a:xfrm>
            <a:off x="12663483" y="5168900"/>
            <a:ext cx="8129016" cy="742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37" name="Shape 137"/>
        <p:cNvGrpSpPr/>
        <p:nvPr/>
      </p:nvGrpSpPr>
      <p:grpSpPr>
        <a:xfrm>
          <a:off x="0" y="0"/>
          <a:ext cx="0" cy="0"/>
          <a:chOff x="0" y="0"/>
          <a:chExt cx="0" cy="0"/>
        </a:xfrm>
      </p:grpSpPr>
      <p:pic>
        <p:nvPicPr>
          <p:cNvPr descr=" " id="138" name="Google Shape;138;g34511e3a56e_0_124"/>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39" name="Google Shape;139;g34511e3a56e_0_12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0" name="Google Shape;140;g34511e3a56e_0_12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 " id="141" name="Google Shape;141;g34511e3a56e_0_124"/>
          <p:cNvPicPr preferRelativeResize="0"/>
          <p:nvPr/>
        </p:nvPicPr>
        <p:blipFill rotWithShape="1">
          <a:blip r:embed="rId5">
            <a:alphaModFix/>
          </a:blip>
          <a:srcRect b="0" l="0" r="0" t="0"/>
          <a:stretch/>
        </p:blipFill>
        <p:spPr>
          <a:xfrm>
            <a:off x="0" y="1384300"/>
            <a:ext cx="5458634" cy="4437887"/>
          </a:xfrm>
          <a:prstGeom prst="rect">
            <a:avLst/>
          </a:prstGeom>
          <a:noFill/>
          <a:ln>
            <a:noFill/>
          </a:ln>
        </p:spPr>
      </p:pic>
      <p:sp>
        <p:nvSpPr>
          <p:cNvPr id="142" name="Google Shape;142;g34511e3a56e_0_124"/>
          <p:cNvSpPr/>
          <p:nvPr/>
        </p:nvSpPr>
        <p:spPr>
          <a:xfrm>
            <a:off x="5842730" y="4229100"/>
            <a:ext cx="13603500" cy="674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34511e3a56e_0_124"/>
          <p:cNvSpPr/>
          <p:nvPr/>
        </p:nvSpPr>
        <p:spPr>
          <a:xfrm>
            <a:off x="5842730" y="4229100"/>
            <a:ext cx="13806600" cy="6096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44" name="Google Shape;144;g34511e3a56e_0_124"/>
          <p:cNvSpPr/>
          <p:nvPr/>
        </p:nvSpPr>
        <p:spPr>
          <a:xfrm>
            <a:off x="14009851" y="10426700"/>
            <a:ext cx="55887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600"/>
              <a:buFont typeface="Tomorrow ExtraBold"/>
              <a:buNone/>
            </a:pPr>
            <a:r>
              <a:rPr b="0" i="0" lang="en-US" sz="3600" u="none" cap="none" strike="noStrike">
                <a:solidFill>
                  <a:srgbClr val="FFFFFF"/>
                </a:solidFill>
                <a:latin typeface="Tomorrow ExtraBold"/>
                <a:ea typeface="Tomorrow ExtraBold"/>
                <a:cs typeface="Tomorrow ExtraBold"/>
                <a:sym typeface="Tomorrow ExtraBold"/>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49" name="Shape 149"/>
        <p:cNvGrpSpPr/>
        <p:nvPr/>
      </p:nvGrpSpPr>
      <p:grpSpPr>
        <a:xfrm>
          <a:off x="0" y="0"/>
          <a:ext cx="0" cy="0"/>
          <a:chOff x="0" y="0"/>
          <a:chExt cx="0" cy="0"/>
        </a:xfrm>
      </p:grpSpPr>
      <p:pic>
        <p:nvPicPr>
          <p:cNvPr descr=" " id="150" name="Google Shape;150;g34511e3a56e_0_135"/>
          <p:cNvPicPr preferRelativeResize="0"/>
          <p:nvPr/>
        </p:nvPicPr>
        <p:blipFill rotWithShape="1">
          <a:blip r:embed="rId3">
            <a:alphaModFix/>
          </a:blip>
          <a:srcRect b="0" l="0" r="0" t="0"/>
          <a:stretch/>
        </p:blipFill>
        <p:spPr>
          <a:xfrm>
            <a:off x="0" y="0"/>
            <a:ext cx="11609251" cy="13716000"/>
          </a:xfrm>
          <a:prstGeom prst="rect">
            <a:avLst/>
          </a:prstGeom>
          <a:noFill/>
          <a:ln>
            <a:noFill/>
          </a:ln>
        </p:spPr>
      </p:pic>
      <p:pic>
        <p:nvPicPr>
          <p:cNvPr descr=" " id="151" name="Google Shape;151;g34511e3a56e_0_135"/>
          <p:cNvPicPr preferRelativeResize="0"/>
          <p:nvPr/>
        </p:nvPicPr>
        <p:blipFill rotWithShape="1">
          <a:blip r:embed="rId4">
            <a:alphaModFix/>
          </a:blip>
          <a:srcRect b="0" l="0" r="0" t="0"/>
          <a:stretch/>
        </p:blipFill>
        <p:spPr>
          <a:xfrm>
            <a:off x="14517915" y="0"/>
            <a:ext cx="9869133" cy="13716000"/>
          </a:xfrm>
          <a:prstGeom prst="rect">
            <a:avLst/>
          </a:prstGeom>
          <a:noFill/>
          <a:ln>
            <a:noFill/>
          </a:ln>
        </p:spPr>
      </p:pic>
      <p:sp>
        <p:nvSpPr>
          <p:cNvPr id="152" name="Google Shape;152;g34511e3a56e_0_13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3" name="Google Shape;153;g34511e3a56e_0_135"/>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54" name="Google Shape;154;g34511e3a56e_0_135"/>
          <p:cNvPicPr preferRelativeResize="0"/>
          <p:nvPr/>
        </p:nvPicPr>
        <p:blipFill rotWithShape="1">
          <a:blip r:embed="rId6">
            <a:alphaModFix/>
          </a:blip>
          <a:srcRect b="0" l="0" r="0" t="0"/>
          <a:stretch/>
        </p:blipFill>
        <p:spPr>
          <a:xfrm>
            <a:off x="8853006" y="2120900"/>
            <a:ext cx="6693737" cy="9486900"/>
          </a:xfrm>
          <a:prstGeom prst="rect">
            <a:avLst/>
          </a:prstGeom>
          <a:noFill/>
          <a:ln>
            <a:noFill/>
          </a:ln>
        </p:spPr>
      </p:pic>
      <p:sp>
        <p:nvSpPr>
          <p:cNvPr id="155" name="Google Shape;155;g34511e3a56e_0_135"/>
          <p:cNvSpPr/>
          <p:nvPr/>
        </p:nvSpPr>
        <p:spPr>
          <a:xfrm>
            <a:off x="3086486" y="1866900"/>
            <a:ext cx="4369200" cy="495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4511e3a56e_0_135"/>
          <p:cNvSpPr/>
          <p:nvPr/>
        </p:nvSpPr>
        <p:spPr>
          <a:xfrm>
            <a:off x="3086486" y="1866900"/>
            <a:ext cx="4572600" cy="2412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DRAGON TAMING TECHNIQUE</a:t>
            </a:r>
            <a:endParaRPr b="0" i="0" sz="4800" u="none" cap="none" strike="noStrike">
              <a:solidFill>
                <a:schemeClr val="dk1"/>
              </a:solidFill>
              <a:latin typeface="Calibri"/>
              <a:ea typeface="Calibri"/>
              <a:cs typeface="Calibri"/>
              <a:sym typeface="Calibri"/>
            </a:endParaRPr>
          </a:p>
        </p:txBody>
      </p:sp>
      <p:sp>
        <p:nvSpPr>
          <p:cNvPr id="157" name="Google Shape;157;g34511e3a56e_0_135"/>
          <p:cNvSpPr/>
          <p:nvPr/>
        </p:nvSpPr>
        <p:spPr>
          <a:xfrm>
            <a:off x="3086486" y="43815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58" name="Google Shape;158;g34511e3a56e_0_135"/>
          <p:cNvSpPr/>
          <p:nvPr/>
        </p:nvSpPr>
        <p:spPr>
          <a:xfrm>
            <a:off x="16931216" y="6527800"/>
            <a:ext cx="4369200" cy="4953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4511e3a56e_0_135"/>
          <p:cNvSpPr/>
          <p:nvPr/>
        </p:nvSpPr>
        <p:spPr>
          <a:xfrm>
            <a:off x="16931216" y="6527800"/>
            <a:ext cx="4572600" cy="2412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THE ART OF UNICORN SIGHTING</a:t>
            </a:r>
            <a:endParaRPr b="0" i="0" sz="4800" u="none" cap="none" strike="noStrike">
              <a:solidFill>
                <a:schemeClr val="dk1"/>
              </a:solidFill>
              <a:latin typeface="Calibri"/>
              <a:ea typeface="Calibri"/>
              <a:cs typeface="Calibri"/>
              <a:sym typeface="Calibri"/>
            </a:endParaRPr>
          </a:p>
        </p:txBody>
      </p:sp>
      <p:sp>
        <p:nvSpPr>
          <p:cNvPr id="160" name="Google Shape;160;g34511e3a56e_0_135"/>
          <p:cNvSpPr/>
          <p:nvPr/>
        </p:nvSpPr>
        <p:spPr>
          <a:xfrm>
            <a:off x="16931216" y="9042400"/>
            <a:ext cx="45048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65" name="Shape 165"/>
        <p:cNvGrpSpPr/>
        <p:nvPr/>
      </p:nvGrpSpPr>
      <p:grpSpPr>
        <a:xfrm>
          <a:off x="0" y="0"/>
          <a:ext cx="0" cy="0"/>
          <a:chOff x="0" y="0"/>
          <a:chExt cx="0" cy="0"/>
        </a:xfrm>
      </p:grpSpPr>
      <p:pic>
        <p:nvPicPr>
          <p:cNvPr descr=" " id="166" name="Google Shape;166;g34511e3a56e_0_150"/>
          <p:cNvPicPr preferRelativeResize="0"/>
          <p:nvPr/>
        </p:nvPicPr>
        <p:blipFill rotWithShape="1">
          <a:blip r:embed="rId3">
            <a:alphaModFix/>
          </a:blip>
          <a:srcRect b="0" l="0" r="0" t="0"/>
          <a:stretch/>
        </p:blipFill>
        <p:spPr>
          <a:xfrm>
            <a:off x="0" y="0"/>
            <a:ext cx="13285861" cy="10312400"/>
          </a:xfrm>
          <a:prstGeom prst="rect">
            <a:avLst/>
          </a:prstGeom>
          <a:noFill/>
          <a:ln>
            <a:noFill/>
          </a:ln>
        </p:spPr>
      </p:pic>
      <p:pic>
        <p:nvPicPr>
          <p:cNvPr descr=" " id="167" name="Google Shape;167;g34511e3a56e_0_150"/>
          <p:cNvPicPr preferRelativeResize="0"/>
          <p:nvPr/>
        </p:nvPicPr>
        <p:blipFill rotWithShape="1">
          <a:blip r:embed="rId4">
            <a:alphaModFix/>
          </a:blip>
          <a:srcRect b="0" l="0" r="0" t="0"/>
          <a:stretch/>
        </p:blipFill>
        <p:spPr>
          <a:xfrm>
            <a:off x="13577997" y="0"/>
            <a:ext cx="10809051" cy="13716000"/>
          </a:xfrm>
          <a:prstGeom prst="rect">
            <a:avLst/>
          </a:prstGeom>
          <a:noFill/>
          <a:ln>
            <a:noFill/>
          </a:ln>
        </p:spPr>
      </p:pic>
      <p:sp>
        <p:nvSpPr>
          <p:cNvPr id="168" name="Google Shape;168;g34511e3a56e_0_150"/>
          <p:cNvSpPr/>
          <p:nvPr/>
        </p:nvSpPr>
        <p:spPr>
          <a:xfrm>
            <a:off x="2091528" y="749300"/>
            <a:ext cx="20216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8000"/>
              <a:buFont typeface="Tomorrow ExtraBold"/>
              <a:buNone/>
            </a:pPr>
            <a:r>
              <a:rPr b="0" i="0" lang="en-US" sz="8000" u="none" cap="none" strike="noStrike">
                <a:solidFill>
                  <a:srgbClr val="FFFFFF"/>
                </a:solidFill>
                <a:latin typeface="Tomorrow ExtraBold"/>
                <a:ea typeface="Tomorrow ExtraBold"/>
                <a:cs typeface="Tomorrow ExtraBold"/>
                <a:sym typeface="Tomorrow ExtraBold"/>
              </a:rPr>
              <a:t>THE MAGIC OF DRAGONS</a:t>
            </a:r>
            <a:endParaRPr b="0" i="0" sz="8000" u="none" cap="none" strike="noStrike">
              <a:solidFill>
                <a:schemeClr val="dk1"/>
              </a:solidFill>
              <a:latin typeface="Calibri"/>
              <a:ea typeface="Calibri"/>
              <a:cs typeface="Calibri"/>
              <a:sym typeface="Calibri"/>
            </a:endParaRPr>
          </a:p>
        </p:txBody>
      </p:sp>
      <p:sp>
        <p:nvSpPr>
          <p:cNvPr id="169" name="Google Shape;169;g34511e3a56e_0_150"/>
          <p:cNvSpPr/>
          <p:nvPr/>
        </p:nvSpPr>
        <p:spPr>
          <a:xfrm>
            <a:off x="2146568" y="4025900"/>
            <a:ext cx="8205300" cy="820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34511e3a56e_0_150"/>
          <p:cNvSpPr/>
          <p:nvPr/>
        </p:nvSpPr>
        <p:spPr>
          <a:xfrm>
            <a:off x="2146568" y="4025900"/>
            <a:ext cx="8205300" cy="8204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4511e3a56e_0_150"/>
          <p:cNvSpPr/>
          <p:nvPr/>
        </p:nvSpPr>
        <p:spPr>
          <a:xfrm>
            <a:off x="3175397" y="5918200"/>
            <a:ext cx="6160200" cy="6159600"/>
          </a:xfrm>
          <a:prstGeom prst="ellipse">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34511e3a56e_0_150"/>
          <p:cNvSpPr/>
          <p:nvPr/>
        </p:nvSpPr>
        <p:spPr>
          <a:xfrm>
            <a:off x="4204225" y="7797800"/>
            <a:ext cx="4089900" cy="40893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34511e3a56e_0_150"/>
          <p:cNvSpPr/>
          <p:nvPr/>
        </p:nvSpPr>
        <p:spPr>
          <a:xfrm>
            <a:off x="5296562" y="4559300"/>
            <a:ext cx="18798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Tomorrow ExtraBold"/>
              <a:buNone/>
            </a:pPr>
            <a:r>
              <a:rPr b="0" i="0" lang="en-US" sz="4800" u="none" cap="none" strike="noStrike">
                <a:solidFill>
                  <a:srgbClr val="000000"/>
                </a:solidFill>
                <a:latin typeface="Tomorrow ExtraBold"/>
                <a:ea typeface="Tomorrow ExtraBold"/>
                <a:cs typeface="Tomorrow ExtraBold"/>
                <a:sym typeface="Tomorrow ExtraBold"/>
              </a:rPr>
              <a:t>6.7M</a:t>
            </a:r>
            <a:endParaRPr b="0" i="0" sz="4800" u="none" cap="none" strike="noStrike">
              <a:solidFill>
                <a:schemeClr val="dk1"/>
              </a:solidFill>
              <a:latin typeface="Calibri"/>
              <a:ea typeface="Calibri"/>
              <a:cs typeface="Calibri"/>
              <a:sym typeface="Calibri"/>
            </a:endParaRPr>
          </a:p>
        </p:txBody>
      </p:sp>
      <p:sp>
        <p:nvSpPr>
          <p:cNvPr id="174" name="Google Shape;174;g34511e3a56e_0_150"/>
          <p:cNvSpPr/>
          <p:nvPr/>
        </p:nvSpPr>
        <p:spPr>
          <a:xfrm>
            <a:off x="5283860" y="9372600"/>
            <a:ext cx="19434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2.3M</a:t>
            </a:r>
            <a:endParaRPr b="0" i="0" sz="4800" u="none" cap="none" strike="noStrike">
              <a:solidFill>
                <a:schemeClr val="dk1"/>
              </a:solidFill>
              <a:latin typeface="Calibri"/>
              <a:ea typeface="Calibri"/>
              <a:cs typeface="Calibri"/>
              <a:sym typeface="Calibri"/>
            </a:endParaRPr>
          </a:p>
        </p:txBody>
      </p:sp>
      <p:sp>
        <p:nvSpPr>
          <p:cNvPr id="175" name="Google Shape;175;g34511e3a56e_0_150"/>
          <p:cNvSpPr/>
          <p:nvPr/>
        </p:nvSpPr>
        <p:spPr>
          <a:xfrm>
            <a:off x="5258457" y="6438900"/>
            <a:ext cx="19815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FFFFFF"/>
              </a:buClr>
              <a:buSzPts val="4800"/>
              <a:buFont typeface="Tomorrow ExtraBold"/>
              <a:buNone/>
            </a:pPr>
            <a:r>
              <a:rPr b="0" i="0" lang="en-US" sz="4800" u="none" cap="none" strike="noStrike">
                <a:solidFill>
                  <a:srgbClr val="FFFFFF"/>
                </a:solidFill>
                <a:latin typeface="Tomorrow ExtraBold"/>
                <a:ea typeface="Tomorrow ExtraBold"/>
                <a:cs typeface="Tomorrow ExtraBold"/>
                <a:sym typeface="Tomorrow ExtraBold"/>
              </a:rPr>
              <a:t>4.4M</a:t>
            </a:r>
            <a:endParaRPr b="0" i="0" sz="4800" u="none" cap="none" strike="noStrike">
              <a:solidFill>
                <a:schemeClr val="dk1"/>
              </a:solidFill>
              <a:latin typeface="Calibri"/>
              <a:ea typeface="Calibri"/>
              <a:cs typeface="Calibri"/>
              <a:sym typeface="Calibri"/>
            </a:endParaRPr>
          </a:p>
        </p:txBody>
      </p:sp>
      <p:sp>
        <p:nvSpPr>
          <p:cNvPr id="176" name="Google Shape;176;g34511e3a56e_0_15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7" name="Google Shape;177;g34511e3a56e_0_15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78" name="Google Shape;178;g34511e3a56e_0_150"/>
          <p:cNvSpPr/>
          <p:nvPr/>
        </p:nvSpPr>
        <p:spPr>
          <a:xfrm>
            <a:off x="12638080" y="35941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9" name="Google Shape;179;g34511e3a56e_0_150"/>
          <p:cNvPicPr preferRelativeResize="0"/>
          <p:nvPr/>
        </p:nvPicPr>
        <p:blipFill rotWithShape="1">
          <a:blip r:embed="rId6">
            <a:alphaModFix/>
          </a:blip>
          <a:srcRect b="0" l="0" r="0" t="0"/>
          <a:stretch/>
        </p:blipFill>
        <p:spPr>
          <a:xfrm>
            <a:off x="12638080" y="3594100"/>
            <a:ext cx="1066933" cy="1117600"/>
          </a:xfrm>
          <a:prstGeom prst="rect">
            <a:avLst/>
          </a:prstGeom>
          <a:noFill/>
          <a:ln>
            <a:noFill/>
          </a:ln>
        </p:spPr>
      </p:pic>
      <p:sp>
        <p:nvSpPr>
          <p:cNvPr id="180" name="Google Shape;180;g34511e3a56e_0_150"/>
          <p:cNvSpPr/>
          <p:nvPr/>
        </p:nvSpPr>
        <p:spPr>
          <a:xfrm>
            <a:off x="12638080" y="50165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34511e3a56e_0_150"/>
          <p:cNvSpPr/>
          <p:nvPr/>
        </p:nvSpPr>
        <p:spPr>
          <a:xfrm>
            <a:off x="12638080" y="50165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82" name="Google Shape;182;g34511e3a56e_0_150"/>
          <p:cNvSpPr/>
          <p:nvPr/>
        </p:nvSpPr>
        <p:spPr>
          <a:xfrm>
            <a:off x="12638080" y="69469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3" name="Google Shape;183;g34511e3a56e_0_150"/>
          <p:cNvPicPr preferRelativeResize="0"/>
          <p:nvPr/>
        </p:nvPicPr>
        <p:blipFill rotWithShape="1">
          <a:blip r:embed="rId7">
            <a:alphaModFix/>
          </a:blip>
          <a:srcRect b="0" l="0" r="0" t="0"/>
          <a:stretch/>
        </p:blipFill>
        <p:spPr>
          <a:xfrm>
            <a:off x="12638080" y="6946900"/>
            <a:ext cx="1117740" cy="1117600"/>
          </a:xfrm>
          <a:prstGeom prst="rect">
            <a:avLst/>
          </a:prstGeom>
          <a:noFill/>
          <a:ln>
            <a:noFill/>
          </a:ln>
        </p:spPr>
      </p:pic>
      <p:sp>
        <p:nvSpPr>
          <p:cNvPr id="184" name="Google Shape;184;g34511e3a56e_0_150"/>
          <p:cNvSpPr/>
          <p:nvPr/>
        </p:nvSpPr>
        <p:spPr>
          <a:xfrm>
            <a:off x="12638080" y="83693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4511e3a56e_0_150"/>
          <p:cNvSpPr/>
          <p:nvPr/>
        </p:nvSpPr>
        <p:spPr>
          <a:xfrm>
            <a:off x="12638080" y="83693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86" name="Google Shape;186;g34511e3a56e_0_150"/>
          <p:cNvSpPr/>
          <p:nvPr/>
        </p:nvSpPr>
        <p:spPr>
          <a:xfrm>
            <a:off x="12638080" y="10299700"/>
            <a:ext cx="8459400" cy="264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7" name="Google Shape;187;g34511e3a56e_0_150"/>
          <p:cNvPicPr preferRelativeResize="0"/>
          <p:nvPr/>
        </p:nvPicPr>
        <p:blipFill rotWithShape="1">
          <a:blip r:embed="rId8">
            <a:alphaModFix/>
          </a:blip>
          <a:srcRect b="0" l="0" r="0" t="0"/>
          <a:stretch/>
        </p:blipFill>
        <p:spPr>
          <a:xfrm>
            <a:off x="12638080" y="10299700"/>
            <a:ext cx="1206651" cy="1117600"/>
          </a:xfrm>
          <a:prstGeom prst="rect">
            <a:avLst/>
          </a:prstGeom>
          <a:noFill/>
          <a:ln>
            <a:noFill/>
          </a:ln>
        </p:spPr>
      </p:pic>
      <p:sp>
        <p:nvSpPr>
          <p:cNvPr id="188" name="Google Shape;188;g34511e3a56e_0_150"/>
          <p:cNvSpPr/>
          <p:nvPr/>
        </p:nvSpPr>
        <p:spPr>
          <a:xfrm>
            <a:off x="12638080" y="11722100"/>
            <a:ext cx="84594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34511e3a56e_0_150"/>
          <p:cNvSpPr/>
          <p:nvPr/>
        </p:nvSpPr>
        <p:spPr>
          <a:xfrm>
            <a:off x="12638080" y="11722100"/>
            <a:ext cx="8594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3200"/>
              <a:buFont typeface="Poppins"/>
              <a:buNone/>
            </a:pPr>
            <a:r>
              <a:rPr b="0" i="0" lang="en-US" sz="3200" u="none" cap="none" strike="noStrike">
                <a:solidFill>
                  <a:srgbClr val="FFFFFF"/>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2025-08-04T01:35:00Z</dcterms:created>
  <dc:creator>PptxGenJS</dc:creator>
</cp:coreProperties>
</file>