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2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5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e539bd222a_0_5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e539bd222a_0_5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1" name="Shape 4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ge539bd222a_0_6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3" name="Google Shape;4023;ge539bd222a_0_6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7" name="Shape 4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" name="Google Shape;4048;ge539bd222a_0_68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9" name="Google Shape;4049;ge539bd222a_0_6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3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Google Shape;4074;ge539bd222a_0_10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5" name="Google Shape;4075;ge539bd222a_0_10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6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ga0744a8d9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8" name="Google Shape;4088;ga0744a8d9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5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ge539bd222a_0_9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7" name="Google Shape;3807;ge539bd222a_0_9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6" name="Shape 3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7" name="Google Shape;3827;ge539bd222a_0_2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8" name="Google Shape;3828;ge539bd222a_0_2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9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e539bd222a_0_3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e539bd222a_0_3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5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ge539bd222a_0_4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7" name="Google Shape;3867;ge539bd222a_0_4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1" name="Shape 3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" name="Google Shape;3892;ge539bd222a_0_4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3" name="Google Shape;3893;ge539bd222a_0_4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7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e539bd222a_0_4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e539bd222a_0_4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3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e539bd222a_0_5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e539bd222a_0_5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9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Google Shape;3970;ge539bd222a_0_6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1" name="Google Shape;3971;ge539bd222a_0_6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6.png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gif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flipH="1">
            <a:off x="533409" y="3205888"/>
            <a:ext cx="3505589" cy="3685249"/>
            <a:chOff x="1070831" y="743674"/>
            <a:chExt cx="5280296" cy="5550910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 rot="10800000">
              <a:off x="3690916" y="743674"/>
              <a:ext cx="29008" cy="614551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3271673" y="2040796"/>
              <a:ext cx="89227" cy="71610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4057022" y="2040796"/>
              <a:ext cx="89227" cy="70090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4146187" y="2040796"/>
              <a:ext cx="70494" cy="71601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3201177" y="2040796"/>
              <a:ext cx="70441" cy="68072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" name="Google Shape;48;p2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 flipH="1">
              <a:off x="3702403" y="4220883"/>
              <a:ext cx="926" cy="39873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3701624" y="4221148"/>
              <a:ext cx="829" cy="39542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2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76;p2"/>
          <p:cNvGrpSpPr/>
          <p:nvPr/>
        </p:nvGrpSpPr>
        <p:grpSpPr>
          <a:xfrm flipH="1">
            <a:off x="4144550" y="4442190"/>
            <a:ext cx="8072323" cy="2417556"/>
            <a:chOff x="1" y="2177475"/>
            <a:chExt cx="12191999" cy="4680651"/>
          </a:xfrm>
        </p:grpSpPr>
        <p:grpSp>
          <p:nvGrpSpPr>
            <p:cNvPr id="77" name="Google Shape;77;p2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2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"/>
          <p:cNvSpPr/>
          <p:nvPr/>
        </p:nvSpPr>
        <p:spPr>
          <a:xfrm>
            <a:off x="9864262" y="420086"/>
            <a:ext cx="2119028" cy="397447"/>
          </a:xfrm>
          <a:custGeom>
            <a:rect b="b" l="l" r="r" t="t"/>
            <a:pathLst>
              <a:path extrusionOk="0" h="397447" w="2119028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7067706" y="1091741"/>
            <a:ext cx="2119028" cy="397551"/>
          </a:xfrm>
          <a:custGeom>
            <a:rect b="b" l="l" r="r" t="t"/>
            <a:pathLst>
              <a:path extrusionOk="0" h="397551" w="2119028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10531702" y="1491119"/>
            <a:ext cx="1212596" cy="250999"/>
          </a:xfrm>
          <a:custGeom>
            <a:rect b="b" l="l" r="r" t="t"/>
            <a:pathLst>
              <a:path extrusionOk="0" h="223607" w="1080264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"/>
          <p:cNvPicPr preferRelativeResize="0"/>
          <p:nvPr/>
        </p:nvPicPr>
        <p:blipFill rotWithShape="1">
          <a:blip r:embed="rId2">
            <a:alphaModFix/>
          </a:blip>
          <a:srcRect b="14038" l="10317" r="10317" t="6602"/>
          <a:stretch/>
        </p:blipFill>
        <p:spPr>
          <a:xfrm>
            <a:off x="6217199" y="935387"/>
            <a:ext cx="5793725" cy="5676008"/>
          </a:xfrm>
          <a:prstGeom prst="rect">
            <a:avLst/>
          </a:prstGeom>
          <a:noFill/>
          <a:ln>
            <a:noFill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</p:pic>
      <p:sp>
        <p:nvSpPr>
          <p:cNvPr id="195" name="Google Shape;195;p2"/>
          <p:cNvSpPr/>
          <p:nvPr/>
        </p:nvSpPr>
        <p:spPr>
          <a:xfrm>
            <a:off x="7310542" y="1873733"/>
            <a:ext cx="3609077" cy="3534441"/>
          </a:xfrm>
          <a:custGeom>
            <a:rect b="b" l="l" r="r" t="t"/>
            <a:pathLst>
              <a:path extrusionOk="0" h="1860232" w="1860349">
                <a:moveTo>
                  <a:pt x="929846" y="1860066"/>
                </a:moveTo>
                <a:cubicBezTo>
                  <a:pt x="417024" y="1860066"/>
                  <a:pt x="-271" y="1442830"/>
                  <a:pt x="-271" y="929950"/>
                </a:cubicBezTo>
                <a:cubicBezTo>
                  <a:pt x="-271" y="417070"/>
                  <a:pt x="417024" y="-167"/>
                  <a:pt x="929846" y="-167"/>
                </a:cubicBezTo>
                <a:cubicBezTo>
                  <a:pt x="1442667" y="-167"/>
                  <a:pt x="1860078" y="417070"/>
                  <a:pt x="1860078" y="929950"/>
                </a:cubicBezTo>
                <a:cubicBezTo>
                  <a:pt x="1860078" y="1442830"/>
                  <a:pt x="1442725" y="1860066"/>
                  <a:pt x="929846" y="1860066"/>
                </a:cubicBezTo>
                <a:close/>
                <a:moveTo>
                  <a:pt x="929846" y="17340"/>
                </a:moveTo>
                <a:cubicBezTo>
                  <a:pt x="426652" y="17340"/>
                  <a:pt x="17236" y="426757"/>
                  <a:pt x="17236" y="929950"/>
                </a:cubicBezTo>
                <a:cubicBezTo>
                  <a:pt x="17236" y="1433143"/>
                  <a:pt x="426652" y="1842560"/>
                  <a:pt x="929846" y="1842560"/>
                </a:cubicBezTo>
                <a:cubicBezTo>
                  <a:pt x="1433038" y="1842560"/>
                  <a:pt x="1842572" y="1433201"/>
                  <a:pt x="1842572" y="929950"/>
                </a:cubicBezTo>
                <a:cubicBezTo>
                  <a:pt x="1842572" y="426698"/>
                  <a:pt x="1433097" y="17340"/>
                  <a:pt x="929846" y="17340"/>
                </a:cubicBezTo>
                <a:close/>
              </a:path>
            </a:pathLst>
          </a:custGeom>
          <a:solidFill>
            <a:srgbClr val="022B3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2"/>
          <p:cNvGrpSpPr/>
          <p:nvPr/>
        </p:nvGrpSpPr>
        <p:grpSpPr>
          <a:xfrm>
            <a:off x="8013994" y="3450012"/>
            <a:ext cx="2183341" cy="3490043"/>
            <a:chOff x="4244107" y="3277890"/>
            <a:chExt cx="1196679" cy="1912876"/>
          </a:xfrm>
        </p:grpSpPr>
        <p:sp>
          <p:nvSpPr>
            <p:cNvPr id="197" name="Google Shape;197;p2"/>
            <p:cNvSpPr/>
            <p:nvPr/>
          </p:nvSpPr>
          <p:spPr>
            <a:xfrm>
              <a:off x="4707521" y="3277890"/>
              <a:ext cx="262704" cy="262318"/>
            </a:xfrm>
            <a:custGeom>
              <a:rect b="b" l="l" r="r" t="t"/>
              <a:pathLst>
                <a:path extrusionOk="0" h="647700" w="648652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2"/>
            <p:cNvGrpSpPr/>
            <p:nvPr/>
          </p:nvGrpSpPr>
          <p:grpSpPr>
            <a:xfrm>
              <a:off x="4244107" y="3389095"/>
              <a:ext cx="1196679" cy="1801671"/>
              <a:chOff x="9628189" y="3549300"/>
              <a:chExt cx="1196679" cy="1801671"/>
            </a:xfrm>
          </p:grpSpPr>
          <p:sp>
            <p:nvSpPr>
              <p:cNvPr id="199" name="Google Shape;199;p2"/>
              <p:cNvSpPr/>
              <p:nvPr/>
            </p:nvSpPr>
            <p:spPr>
              <a:xfrm rot="-4364553">
                <a:off x="9023276" y="4398956"/>
                <a:ext cx="1861672" cy="102359"/>
              </a:xfrm>
              <a:custGeom>
                <a:rect b="b" l="l" r="r" t="t"/>
                <a:pathLst>
                  <a:path extrusionOk="0" h="46683" w="2103979">
                    <a:moveTo>
                      <a:pt x="-271" y="-167"/>
                    </a:moveTo>
                    <a:lnTo>
                      <a:pt x="2103709" y="-167"/>
                    </a:lnTo>
                    <a:lnTo>
                      <a:pt x="2103709" y="46517"/>
                    </a:lnTo>
                    <a:lnTo>
                      <a:pt x="-271" y="4651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 rot="-803187">
                <a:off x="10447779" y="3519339"/>
                <a:ext cx="102332" cy="1861672"/>
              </a:xfrm>
              <a:custGeom>
                <a:rect b="b" l="l" r="r" t="t"/>
                <a:pathLst>
                  <a:path extrusionOk="0" h="2103979" w="46683">
                    <a:moveTo>
                      <a:pt x="-271" y="-167"/>
                    </a:moveTo>
                    <a:lnTo>
                      <a:pt x="46413" y="-167"/>
                    </a:lnTo>
                    <a:lnTo>
                      <a:pt x="46413" y="2103813"/>
                    </a:lnTo>
                    <a:lnTo>
                      <a:pt x="-271" y="21038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01;p2"/>
            <p:cNvSpPr/>
            <p:nvPr/>
          </p:nvSpPr>
          <p:spPr>
            <a:xfrm>
              <a:off x="4775718" y="3345895"/>
              <a:ext cx="126300" cy="1263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2"/>
          <p:cNvSpPr txBox="1"/>
          <p:nvPr>
            <p:ph type="title"/>
          </p:nvPr>
        </p:nvSpPr>
        <p:spPr>
          <a:xfrm>
            <a:off x="524800" y="659825"/>
            <a:ext cx="5238900" cy="1230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203" name="Google Shape;203;p2"/>
          <p:cNvSpPr/>
          <p:nvPr/>
        </p:nvSpPr>
        <p:spPr>
          <a:xfrm>
            <a:off x="5763688" y="2425763"/>
            <a:ext cx="1080264" cy="223607"/>
          </a:xfrm>
          <a:custGeom>
            <a:rect b="b" l="l" r="r" t="t"/>
            <a:pathLst>
              <a:path extrusionOk="0" h="223607" w="1080264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4782813" y="292163"/>
            <a:ext cx="1080264" cy="223607"/>
          </a:xfrm>
          <a:custGeom>
            <a:rect b="b" l="l" r="r" t="t"/>
            <a:pathLst>
              <a:path extrusionOk="0" h="223607" w="1080264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2"/>
          <p:cNvGrpSpPr/>
          <p:nvPr/>
        </p:nvGrpSpPr>
        <p:grpSpPr>
          <a:xfrm>
            <a:off x="0" y="3790945"/>
            <a:ext cx="2922937" cy="3068857"/>
            <a:chOff x="1" y="-2009238"/>
            <a:chExt cx="9091561" cy="9545435"/>
          </a:xfrm>
        </p:grpSpPr>
        <p:sp>
          <p:nvSpPr>
            <p:cNvPr id="206" name="Google Shape;206;p2"/>
            <p:cNvSpPr/>
            <p:nvPr/>
          </p:nvSpPr>
          <p:spPr>
            <a:xfrm>
              <a:off x="1" y="3427599"/>
              <a:ext cx="9091561" cy="4108597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98955" y="3427599"/>
              <a:ext cx="7263175" cy="4108597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709235" y="3427599"/>
              <a:ext cx="5630777" cy="4108597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07136" y="3427599"/>
              <a:ext cx="3834001" cy="4108597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544423" y="3427599"/>
              <a:ext cx="1997399" cy="4108597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374290" y="3427390"/>
              <a:ext cx="337395" cy="4101013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540780" y="-2007538"/>
              <a:ext cx="1168977" cy="516028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 rot="10800000">
              <a:off x="4524018" y="-2009238"/>
              <a:ext cx="49945" cy="1058128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27268" y="-654758"/>
              <a:ext cx="8635938" cy="4196055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26076" y="-654758"/>
              <a:ext cx="7436825" cy="4196055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4754" y="-654758"/>
              <a:ext cx="5919493" cy="4196055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698756" y="-654758"/>
              <a:ext cx="3690277" cy="4196055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822238" y="-654758"/>
              <a:ext cx="1442519" cy="4196055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387035" y="3534599"/>
              <a:ext cx="1114607" cy="373300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501036" y="3534599"/>
              <a:ext cx="758666" cy="392055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827342" y="3534599"/>
              <a:ext cx="758666" cy="383380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27962" y="3534599"/>
              <a:ext cx="599705" cy="391989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583701" y="3534599"/>
              <a:ext cx="1115660" cy="382043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698756" y="3533966"/>
              <a:ext cx="1123879" cy="391347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822025" y="3534599"/>
              <a:ext cx="1442519" cy="372594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63764" y="3534599"/>
              <a:ext cx="1123879" cy="36366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670164" y="-1094126"/>
              <a:ext cx="1747249" cy="1318814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790855" y="-1094126"/>
              <a:ext cx="1504898" cy="1318814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44401" y="-1094126"/>
              <a:ext cx="1197637" cy="1318814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69770" y="-1094126"/>
              <a:ext cx="746652" cy="1318814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97037" y="-1094126"/>
              <a:ext cx="291875" cy="1318814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916020" y="222500"/>
              <a:ext cx="225491" cy="117486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141391" y="222500"/>
              <a:ext cx="153629" cy="123298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791065" y="222500"/>
              <a:ext cx="153629" cy="120681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669964" y="222500"/>
              <a:ext cx="121376" cy="123283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945664" y="222500"/>
              <a:ext cx="224859" cy="120192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69770" y="222500"/>
              <a:ext cx="227387" cy="123075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97456" y="222500"/>
              <a:ext cx="291453" cy="117170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688964" y="221658"/>
              <a:ext cx="227177" cy="114461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294902" y="222500"/>
              <a:ext cx="121285" cy="117205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2"/>
            <p:cNvGrpSpPr/>
            <p:nvPr/>
          </p:nvGrpSpPr>
          <p:grpSpPr>
            <a:xfrm>
              <a:off x="3661858" y="229578"/>
              <a:ext cx="1746116" cy="124073"/>
              <a:chOff x="4445473" y="2718342"/>
              <a:chExt cx="1026523" cy="72941"/>
            </a:xfrm>
          </p:grpSpPr>
          <p:sp>
            <p:nvSpPr>
              <p:cNvPr id="242" name="Google Shape;242;p2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4535830" y="4041388"/>
              <a:ext cx="17828" cy="320785"/>
            </a:xfrm>
            <a:custGeom>
              <a:rect b="b" l="l" r="r" t="t"/>
              <a:pathLst>
                <a:path extrusionOk="0" h="188697" w="10487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52619" y="3970936"/>
              <a:ext cx="1589" cy="68469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54308" y="4041388"/>
              <a:ext cx="17935" cy="321926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554126" y="3971392"/>
              <a:ext cx="1423" cy="67900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579873" y="4005421"/>
              <a:ext cx="1949815" cy="3518820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572018" y="4013072"/>
              <a:ext cx="1949815" cy="3518820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"/>
            <p:cNvGrpSpPr/>
            <p:nvPr/>
          </p:nvGrpSpPr>
          <p:grpSpPr>
            <a:xfrm>
              <a:off x="3132655" y="4367387"/>
              <a:ext cx="2833024" cy="3166575"/>
              <a:chOff x="1969851" y="5110588"/>
              <a:chExt cx="1665505" cy="1861596"/>
            </a:xfrm>
          </p:grpSpPr>
          <p:sp>
            <p:nvSpPr>
              <p:cNvPr id="258" name="Google Shape;258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" name="Google Shape;260;p2"/>
            <p:cNvSpPr/>
            <p:nvPr/>
          </p:nvSpPr>
          <p:spPr>
            <a:xfrm>
              <a:off x="8259714" y="3534599"/>
              <a:ext cx="599322" cy="37270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2"/>
            <p:cNvGrpSpPr/>
            <p:nvPr/>
          </p:nvGrpSpPr>
          <p:grpSpPr>
            <a:xfrm>
              <a:off x="228041" y="3543376"/>
              <a:ext cx="8630551" cy="392476"/>
              <a:chOff x="2422006" y="4665565"/>
              <a:chExt cx="5073810" cy="230732"/>
            </a:xfrm>
          </p:grpSpPr>
          <p:sp>
            <p:nvSpPr>
              <p:cNvPr id="262" name="Google Shape;262;p2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1" name="Google Shape;271;p2"/>
          <p:cNvGrpSpPr/>
          <p:nvPr/>
        </p:nvGrpSpPr>
        <p:grpSpPr>
          <a:xfrm>
            <a:off x="1763512" y="2881244"/>
            <a:ext cx="3784697" cy="3976709"/>
            <a:chOff x="-2738032" y="-4257501"/>
            <a:chExt cx="9954489" cy="10459519"/>
          </a:xfrm>
        </p:grpSpPr>
        <p:sp>
          <p:nvSpPr>
            <p:cNvPr id="272" name="Google Shape;272;p2"/>
            <p:cNvSpPr/>
            <p:nvPr/>
          </p:nvSpPr>
          <p:spPr>
            <a:xfrm>
              <a:off x="-2738032" y="1700056"/>
              <a:ext cx="9954489" cy="449856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-1752883" y="1700056"/>
              <a:ext cx="7952561" cy="449856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-864910" y="1700056"/>
              <a:ext cx="6165224" cy="449856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19087" y="1700056"/>
              <a:ext cx="4197907" cy="449856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146246" y="1700056"/>
              <a:ext cx="2186982" cy="449856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055684" y="1699826"/>
              <a:ext cx="369419" cy="449026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" name="Google Shape;278;p2"/>
            <p:cNvGrpSpPr/>
            <p:nvPr/>
          </p:nvGrpSpPr>
          <p:grpSpPr>
            <a:xfrm>
              <a:off x="-2489100" y="-4257501"/>
              <a:ext cx="9458950" cy="6504111"/>
              <a:chOff x="4146327" y="1266920"/>
              <a:chExt cx="3903334" cy="2683989"/>
            </a:xfrm>
          </p:grpSpPr>
          <p:sp>
            <p:nvSpPr>
              <p:cNvPr id="279" name="Google Shape;279;p2"/>
              <p:cNvSpPr/>
              <p:nvPr/>
            </p:nvSpPr>
            <p:spPr>
              <a:xfrm>
                <a:off x="6096995" y="1267429"/>
                <a:ext cx="528351" cy="233233"/>
              </a:xfrm>
              <a:custGeom>
                <a:rect b="b" l="l" r="r" t="t"/>
                <a:pathLst>
                  <a:path extrusionOk="0" h="233233" w="528351">
                    <a:moveTo>
                      <a:pt x="157376" y="173083"/>
                    </a:moveTo>
                    <a:cubicBezTo>
                      <a:pt x="147280" y="188418"/>
                      <a:pt x="122229" y="209849"/>
                      <a:pt x="137374" y="220708"/>
                    </a:cubicBezTo>
                    <a:cubicBezTo>
                      <a:pt x="153357" y="229864"/>
                      <a:pt x="171664" y="234136"/>
                      <a:pt x="190047" y="232995"/>
                    </a:cubicBezTo>
                    <a:cubicBezTo>
                      <a:pt x="314167" y="234581"/>
                      <a:pt x="434639" y="191016"/>
                      <a:pt x="529042" y="110408"/>
                    </a:cubicBezTo>
                    <a:lnTo>
                      <a:pt x="335494" y="122314"/>
                    </a:lnTo>
                    <a:lnTo>
                      <a:pt x="433125" y="18206"/>
                    </a:lnTo>
                    <a:lnTo>
                      <a:pt x="234338" y="73070"/>
                    </a:lnTo>
                    <a:cubicBezTo>
                      <a:pt x="213383" y="78880"/>
                      <a:pt x="184713" y="81357"/>
                      <a:pt x="175855" y="61450"/>
                    </a:cubicBezTo>
                    <a:cubicBezTo>
                      <a:pt x="166330" y="39923"/>
                      <a:pt x="191666" y="20016"/>
                      <a:pt x="212907" y="9919"/>
                    </a:cubicBezTo>
                    <a:cubicBezTo>
                      <a:pt x="143575" y="-5261"/>
                      <a:pt x="71546" y="-2904"/>
                      <a:pt x="3357" y="16777"/>
                    </a:cubicBezTo>
                    <a:cubicBezTo>
                      <a:pt x="-3120" y="91072"/>
                      <a:pt x="7072" y="158986"/>
                      <a:pt x="690" y="233281"/>
                    </a:cubicBezTo>
                    <a:cubicBezTo>
                      <a:pt x="1166" y="229375"/>
                      <a:pt x="114895" y="190513"/>
                      <a:pt x="157376" y="173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 rot="10800000">
                <a:off x="6089427" y="1266920"/>
                <a:ext cx="22574" cy="478250"/>
              </a:xfrm>
              <a:custGeom>
                <a:rect b="b" l="l" r="r" t="t"/>
                <a:pathLst>
                  <a:path extrusionOk="0" h="478250" w="22574">
                    <a:moveTo>
                      <a:pt x="690" y="47"/>
                    </a:moveTo>
                    <a:lnTo>
                      <a:pt x="23264" y="47"/>
                    </a:lnTo>
                    <a:lnTo>
                      <a:pt x="23264" y="478297"/>
                    </a:lnTo>
                    <a:lnTo>
                      <a:pt x="690" y="478297"/>
                    </a:lnTo>
                    <a:close/>
                  </a:path>
                </a:pathLst>
              </a:custGeom>
              <a:solidFill>
                <a:srgbClr val="50505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4146327" y="1879187"/>
                <a:ext cx="3903249" cy="1896522"/>
              </a:xfrm>
              <a:custGeom>
                <a:rect b="b" l="l" r="r" t="t"/>
                <a:pathLst>
                  <a:path extrusionOk="0" h="1896522" w="3903249">
                    <a:moveTo>
                      <a:pt x="1956458" y="47"/>
                    </a:moveTo>
                    <a:cubicBezTo>
                      <a:pt x="1732240" y="429943"/>
                      <a:pt x="1437470" y="819168"/>
                      <a:pt x="1084445" y="1151524"/>
                    </a:cubicBezTo>
                    <a:cubicBezTo>
                      <a:pt x="763195" y="1453562"/>
                      <a:pt x="397740" y="1704803"/>
                      <a:pt x="690" y="1896570"/>
                    </a:cubicBezTo>
                    <a:lnTo>
                      <a:pt x="3903940" y="1896570"/>
                    </a:lnTo>
                    <a:cubicBezTo>
                      <a:pt x="3473515" y="1697821"/>
                      <a:pt x="3080970" y="1425663"/>
                      <a:pt x="2743890" y="1092279"/>
                    </a:cubicBezTo>
                    <a:cubicBezTo>
                      <a:pt x="2422774" y="774291"/>
                      <a:pt x="2156674" y="405195"/>
                      <a:pt x="195645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4417122" y="1879187"/>
                <a:ext cx="3361277" cy="1896522"/>
              </a:xfrm>
              <a:custGeom>
                <a:rect b="b" l="l" r="r" t="t"/>
                <a:pathLst>
                  <a:path extrusionOk="0" h="1896522" w="3361277">
                    <a:moveTo>
                      <a:pt x="1685091" y="47"/>
                    </a:moveTo>
                    <a:cubicBezTo>
                      <a:pt x="1549741" y="301322"/>
                      <a:pt x="1317045" y="733472"/>
                      <a:pt x="934140" y="1151524"/>
                    </a:cubicBezTo>
                    <a:cubicBezTo>
                      <a:pt x="664697" y="1448047"/>
                      <a:pt x="349562" y="1699564"/>
                      <a:pt x="690" y="1896570"/>
                    </a:cubicBezTo>
                    <a:lnTo>
                      <a:pt x="3361968" y="1896570"/>
                    </a:lnTo>
                    <a:cubicBezTo>
                      <a:pt x="3108222" y="1760553"/>
                      <a:pt x="2731889" y="1516236"/>
                      <a:pt x="2362986" y="1092279"/>
                    </a:cubicBezTo>
                    <a:cubicBezTo>
                      <a:pt x="2014656" y="691657"/>
                      <a:pt x="1805773" y="283606"/>
                      <a:pt x="1685091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4760213" y="1879187"/>
                <a:ext cx="2675477" cy="1896522"/>
              </a:xfrm>
              <a:custGeom>
                <a:rect b="b" l="l" r="r" t="t"/>
                <a:pathLst>
                  <a:path extrusionOk="0" h="1896522" w="2675477">
                    <a:moveTo>
                      <a:pt x="1341429" y="47"/>
                    </a:moveTo>
                    <a:cubicBezTo>
                      <a:pt x="1233606" y="301322"/>
                      <a:pt x="1048440" y="733472"/>
                      <a:pt x="743640" y="1151524"/>
                    </a:cubicBezTo>
                    <a:cubicBezTo>
                      <a:pt x="471130" y="1525476"/>
                      <a:pt x="199191" y="1756743"/>
                      <a:pt x="690" y="1896570"/>
                    </a:cubicBezTo>
                    <a:lnTo>
                      <a:pt x="2676168" y="1896570"/>
                    </a:lnTo>
                    <a:cubicBezTo>
                      <a:pt x="2474237" y="1760553"/>
                      <a:pt x="2174676" y="1516236"/>
                      <a:pt x="1881020" y="1092279"/>
                    </a:cubicBezTo>
                    <a:cubicBezTo>
                      <a:pt x="1603652" y="691657"/>
                      <a:pt x="1437346" y="283606"/>
                      <a:pt x="1341429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5263990" y="1879187"/>
                <a:ext cx="1667922" cy="1896522"/>
              </a:xfrm>
              <a:custGeom>
                <a:rect b="b" l="l" r="r" t="t"/>
                <a:pathLst>
                  <a:path extrusionOk="0" h="1896522" w="1667922">
                    <a:moveTo>
                      <a:pt x="836413" y="47"/>
                    </a:moveTo>
                    <a:cubicBezTo>
                      <a:pt x="769262" y="301322"/>
                      <a:pt x="653819" y="733472"/>
                      <a:pt x="463795" y="1151524"/>
                    </a:cubicBezTo>
                    <a:cubicBezTo>
                      <a:pt x="293869" y="1525476"/>
                      <a:pt x="124324" y="1756743"/>
                      <a:pt x="690" y="1896570"/>
                    </a:cubicBezTo>
                    <a:lnTo>
                      <a:pt x="1668613" y="1896570"/>
                    </a:lnTo>
                    <a:cubicBezTo>
                      <a:pt x="1542692" y="1760553"/>
                      <a:pt x="1356002" y="1516236"/>
                      <a:pt x="1173313" y="1092279"/>
                    </a:cubicBezTo>
                    <a:cubicBezTo>
                      <a:pt x="999577" y="691657"/>
                      <a:pt x="896326" y="283606"/>
                      <a:pt x="836413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5772054" y="1879187"/>
                <a:ext cx="651986" cy="1896522"/>
              </a:xfrm>
              <a:custGeom>
                <a:rect b="b" l="l" r="r" t="t"/>
                <a:pathLst>
                  <a:path extrusionOk="0" h="1896522" w="651986">
                    <a:moveTo>
                      <a:pt x="327302" y="47"/>
                    </a:moveTo>
                    <a:cubicBezTo>
                      <a:pt x="301013" y="301322"/>
                      <a:pt x="255865" y="733472"/>
                      <a:pt x="181665" y="1151524"/>
                    </a:cubicBezTo>
                    <a:cubicBezTo>
                      <a:pt x="114990" y="1525476"/>
                      <a:pt x="48982" y="1756743"/>
                      <a:pt x="690" y="1896570"/>
                    </a:cubicBezTo>
                    <a:lnTo>
                      <a:pt x="652676" y="1896570"/>
                    </a:lnTo>
                    <a:cubicBezTo>
                      <a:pt x="603432" y="1760553"/>
                      <a:pt x="530471" y="1516236"/>
                      <a:pt x="458938" y="1092279"/>
                    </a:cubicBezTo>
                    <a:cubicBezTo>
                      <a:pt x="391215" y="691657"/>
                      <a:pt x="350638" y="283606"/>
                      <a:pt x="32730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6931913" y="3773709"/>
                <a:ext cx="503777" cy="168723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7435690" y="3773709"/>
                <a:ext cx="342900" cy="17720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4417694" y="3773709"/>
                <a:ext cx="342900" cy="173279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4146641" y="3773709"/>
                <a:ext cx="271053" cy="177170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759737" y="3773709"/>
                <a:ext cx="504253" cy="172675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5263990" y="3773423"/>
                <a:ext cx="507968" cy="176880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5771958" y="3773709"/>
                <a:ext cx="651986" cy="168404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6423945" y="3773709"/>
                <a:ext cx="507968" cy="16436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7778781" y="3773709"/>
                <a:ext cx="270880" cy="168453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5703283" y="1680495"/>
                <a:ext cx="789717" cy="596074"/>
              </a:xfrm>
              <a:custGeom>
                <a:rect b="b" l="l" r="r" t="t"/>
                <a:pathLst>
                  <a:path extrusionOk="0" h="596074" w="789717">
                    <a:moveTo>
                      <a:pt x="396168" y="47"/>
                    </a:moveTo>
                    <a:cubicBezTo>
                      <a:pt x="354048" y="128137"/>
                      <a:pt x="294708" y="249903"/>
                      <a:pt x="219765" y="361997"/>
                    </a:cubicBezTo>
                    <a:cubicBezTo>
                      <a:pt x="160091" y="451539"/>
                      <a:pt x="86072" y="530640"/>
                      <a:pt x="690" y="596121"/>
                    </a:cubicBezTo>
                    <a:lnTo>
                      <a:pt x="790408" y="596121"/>
                    </a:lnTo>
                    <a:cubicBezTo>
                      <a:pt x="730781" y="553354"/>
                      <a:pt x="642389" y="476582"/>
                      <a:pt x="555712" y="343328"/>
                    </a:cubicBezTo>
                    <a:cubicBezTo>
                      <a:pt x="487580" y="236464"/>
                      <a:pt x="433925" y="121029"/>
                      <a:pt x="39616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5757862" y="1680495"/>
                <a:ext cx="680180" cy="596074"/>
              </a:xfrm>
              <a:custGeom>
                <a:rect b="b" l="l" r="r" t="t"/>
                <a:pathLst>
                  <a:path extrusionOk="0" h="596074" w="680180">
                    <a:moveTo>
                      <a:pt x="341495" y="47"/>
                    </a:moveTo>
                    <a:cubicBezTo>
                      <a:pt x="305918" y="126482"/>
                      <a:pt x="254893" y="248049"/>
                      <a:pt x="189571" y="361997"/>
                    </a:cubicBezTo>
                    <a:cubicBezTo>
                      <a:pt x="120324" y="479535"/>
                      <a:pt x="51172" y="552497"/>
                      <a:pt x="690" y="596121"/>
                    </a:cubicBezTo>
                    <a:lnTo>
                      <a:pt x="680870" y="596121"/>
                    </a:lnTo>
                    <a:cubicBezTo>
                      <a:pt x="629530" y="553354"/>
                      <a:pt x="553330" y="476582"/>
                      <a:pt x="478654" y="343328"/>
                    </a:cubicBezTo>
                    <a:cubicBezTo>
                      <a:pt x="419409" y="234781"/>
                      <a:pt x="373356" y="119534"/>
                      <a:pt x="341495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5827299" y="1680495"/>
                <a:ext cx="541305" cy="596074"/>
              </a:xfrm>
              <a:custGeom>
                <a:rect b="b" l="l" r="r" t="t"/>
                <a:pathLst>
                  <a:path extrusionOk="0" h="596074" w="541305">
                    <a:moveTo>
                      <a:pt x="271962" y="47"/>
                    </a:moveTo>
                    <a:cubicBezTo>
                      <a:pt x="244225" y="124544"/>
                      <a:pt x="203687" y="245838"/>
                      <a:pt x="150995" y="361997"/>
                    </a:cubicBezTo>
                    <a:cubicBezTo>
                      <a:pt x="95845" y="479535"/>
                      <a:pt x="40790" y="552497"/>
                      <a:pt x="690" y="596121"/>
                    </a:cubicBezTo>
                    <a:lnTo>
                      <a:pt x="541996" y="596121"/>
                    </a:lnTo>
                    <a:cubicBezTo>
                      <a:pt x="501134" y="553354"/>
                      <a:pt x="440555" y="476582"/>
                      <a:pt x="381119" y="343328"/>
                    </a:cubicBezTo>
                    <a:cubicBezTo>
                      <a:pt x="333379" y="232827"/>
                      <a:pt x="296803" y="117828"/>
                      <a:pt x="27196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5929216" y="1680495"/>
                <a:ext cx="337470" cy="596074"/>
              </a:xfrm>
              <a:custGeom>
                <a:rect b="b" l="l" r="r" t="t"/>
                <a:pathLst>
                  <a:path extrusionOk="0" h="596074" w="337470">
                    <a:moveTo>
                      <a:pt x="169759" y="47"/>
                    </a:moveTo>
                    <a:cubicBezTo>
                      <a:pt x="152966" y="122281"/>
                      <a:pt x="127792" y="243216"/>
                      <a:pt x="94416" y="361997"/>
                    </a:cubicBezTo>
                    <a:cubicBezTo>
                      <a:pt x="60031" y="479535"/>
                      <a:pt x="25741" y="552497"/>
                      <a:pt x="690" y="596121"/>
                    </a:cubicBezTo>
                    <a:lnTo>
                      <a:pt x="338161" y="596121"/>
                    </a:lnTo>
                    <a:cubicBezTo>
                      <a:pt x="312729" y="553354"/>
                      <a:pt x="274915" y="476582"/>
                      <a:pt x="237862" y="343328"/>
                    </a:cubicBezTo>
                    <a:cubicBezTo>
                      <a:pt x="207640" y="230522"/>
                      <a:pt x="184894" y="115846"/>
                      <a:pt x="169759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6031991" y="1680495"/>
                <a:ext cx="131921" cy="596074"/>
              </a:xfrm>
              <a:custGeom>
                <a:rect b="b" l="l" r="r" t="t"/>
                <a:pathLst>
                  <a:path extrusionOk="0" h="596074" w="131921">
                    <a:moveTo>
                      <a:pt x="66794" y="47"/>
                    </a:moveTo>
                    <a:cubicBezTo>
                      <a:pt x="61460" y="94725"/>
                      <a:pt x="52315" y="230456"/>
                      <a:pt x="37266" y="361997"/>
                    </a:cubicBezTo>
                    <a:cubicBezTo>
                      <a:pt x="29150" y="440621"/>
                      <a:pt x="16940" y="518768"/>
                      <a:pt x="690" y="596121"/>
                    </a:cubicBezTo>
                    <a:lnTo>
                      <a:pt x="132611" y="596121"/>
                    </a:lnTo>
                    <a:cubicBezTo>
                      <a:pt x="114523" y="512712"/>
                      <a:pt x="101417" y="428297"/>
                      <a:pt x="93368" y="343328"/>
                    </a:cubicBezTo>
                    <a:cubicBezTo>
                      <a:pt x="79747" y="217407"/>
                      <a:pt x="71556" y="89201"/>
                      <a:pt x="66794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6266687" y="2275903"/>
                <a:ext cx="101917" cy="5310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6368605" y="2275903"/>
                <a:ext cx="69437" cy="55728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5757957" y="2275903"/>
                <a:ext cx="69437" cy="54545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5703192" y="2275903"/>
                <a:ext cx="54859" cy="55721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5827870" y="2275903"/>
                <a:ext cx="101631" cy="54324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5929216" y="2275903"/>
                <a:ext cx="102774" cy="55627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6032181" y="2275903"/>
                <a:ext cx="131730" cy="52958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6164007" y="2275522"/>
                <a:ext cx="102679" cy="5173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6438026" y="2275903"/>
                <a:ext cx="54818" cy="52974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2"/>
            <p:cNvGrpSpPr/>
            <p:nvPr/>
          </p:nvGrpSpPr>
          <p:grpSpPr>
            <a:xfrm>
              <a:off x="-2488127" y="1826934"/>
              <a:ext cx="9458089" cy="430108"/>
              <a:chOff x="2422006" y="4665565"/>
              <a:chExt cx="5073810" cy="230732"/>
            </a:xfrm>
          </p:grpSpPr>
          <p:sp>
            <p:nvSpPr>
              <p:cNvPr id="310" name="Google Shape;310;p2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" name="Google Shape;319;p2"/>
            <p:cNvGrpSpPr/>
            <p:nvPr/>
          </p:nvGrpSpPr>
          <p:grpSpPr>
            <a:xfrm>
              <a:off x="1274941" y="-1804607"/>
              <a:ext cx="1913542" cy="135970"/>
              <a:chOff x="4445473" y="2718342"/>
              <a:chExt cx="1026523" cy="72941"/>
            </a:xfrm>
          </p:grpSpPr>
          <p:sp>
            <p:nvSpPr>
              <p:cNvPr id="320" name="Google Shape;320;p2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9" name="Google Shape;329;p2"/>
            <p:cNvSpPr/>
            <p:nvPr/>
          </p:nvSpPr>
          <p:spPr>
            <a:xfrm>
              <a:off x="2232714" y="2372698"/>
              <a:ext cx="19558" cy="351920"/>
            </a:xfrm>
            <a:custGeom>
              <a:rect b="b" l="l" r="r" t="t"/>
              <a:pathLst>
                <a:path extrusionOk="0" h="188697" w="10487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251112" y="2295491"/>
              <a:ext cx="1744" cy="75115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252963" y="2372698"/>
              <a:ext cx="19676" cy="353171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252764" y="2295990"/>
              <a:ext cx="1561" cy="74490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185095" y="2333281"/>
              <a:ext cx="2139062" cy="3860352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176487" y="2341666"/>
              <a:ext cx="2139062" cy="3860352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" name="Google Shape;335;p2"/>
            <p:cNvGrpSpPr/>
            <p:nvPr/>
          </p:nvGrpSpPr>
          <p:grpSpPr>
            <a:xfrm>
              <a:off x="694995" y="2729954"/>
              <a:ext cx="3104668" cy="3470201"/>
              <a:chOff x="1969851" y="5110588"/>
              <a:chExt cx="1665505" cy="1861596"/>
            </a:xfrm>
          </p:grpSpPr>
          <p:sp>
            <p:nvSpPr>
              <p:cNvPr id="336" name="Google Shape;336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1 1 1 1 1 1">
  <p:cSld name="CUSTOM_16_1_1_1_1_1_1">
    <p:spTree>
      <p:nvGrpSpPr>
        <p:cNvPr id="263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2" name="Google Shape;2632;p11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2633" name="Google Shape;2633;p11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2634" name="Google Shape;2634;p11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1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1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1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1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1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11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11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11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11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11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11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11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11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11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11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11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11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11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11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11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11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11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11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11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11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11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11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11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11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11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11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11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11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11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11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11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11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11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11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11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11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11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11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11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11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11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11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11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11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11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11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11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11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11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11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11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11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11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11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11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11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11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11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11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11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11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11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11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11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11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11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11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11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11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11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11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11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11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11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11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11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11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11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11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11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11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11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11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11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11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11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11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11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11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11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11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11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11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11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11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11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11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11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11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11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11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11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11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11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11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11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6" name="Google Shape;2746;p11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7" name="Google Shape;2747;p11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748" name="Google Shape;2748;p11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2749" name="Google Shape;2749;p11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2750" name="Google Shape;2750;p11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2751" name="Google Shape;2751;p11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52" name="Google Shape;2752;p11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2753" name="Google Shape;2753;p11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4" name="Google Shape;2754;p11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5" name="Google Shape;2755;p11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6" name="Google Shape;2756;p11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7" name="Google Shape;2757;p11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8" name="Google Shape;2758;p11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9" name="Google Shape;2759;p11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0" name="Google Shape;2760;p11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61" name="Google Shape;2761;p11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2762" name="Google Shape;2762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3" name="Google Shape;2763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4" name="Google Shape;2764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5" name="Google Shape;2765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66" name="Google Shape;2766;p11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2767" name="Google Shape;2767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8" name="Google Shape;2768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9" name="Google Shape;2769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0" name="Google Shape;2770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1" name="Google Shape;2771;p11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2772" name="Google Shape;2772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3" name="Google Shape;2773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4" name="Google Shape;2774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5" name="Google Shape;2775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6" name="Google Shape;2776;p11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2777" name="Google Shape;2777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8" name="Google Shape;2778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9" name="Google Shape;2779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0" name="Google Shape;2780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81" name="Google Shape;2781;p11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2782" name="Google Shape;2782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3" name="Google Shape;2783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4" name="Google Shape;2784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5" name="Google Shape;2785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86" name="Google Shape;2786;p11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2787" name="Google Shape;2787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8" name="Google Shape;2788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9" name="Google Shape;2789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0" name="Google Shape;2790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1" name="Google Shape;2791;p11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2792" name="Google Shape;2792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3" name="Google Shape;2793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4" name="Google Shape;2794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5" name="Google Shape;2795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6" name="Google Shape;2796;p11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2797" name="Google Shape;2797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8" name="Google Shape;2798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9" name="Google Shape;2799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0" name="Google Shape;2800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01" name="Google Shape;2801;p11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2802" name="Google Shape;2802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3" name="Google Shape;2803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4" name="Google Shape;2804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5" name="Google Shape;2805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06" name="Google Shape;2806;p11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2807" name="Google Shape;2807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8" name="Google Shape;2808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9" name="Google Shape;2809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0" name="Google Shape;2810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1" name="Google Shape;2811;p11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2812" name="Google Shape;2812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3" name="Google Shape;2813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4" name="Google Shape;2814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5" name="Google Shape;2815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6" name="Google Shape;2816;p11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2817" name="Google Shape;2817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8" name="Google Shape;2818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9" name="Google Shape;2819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0" name="Google Shape;2820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1" name="Google Shape;2821;p11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2822" name="Google Shape;2822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3" name="Google Shape;2823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4" name="Google Shape;2824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6" name="Google Shape;2826;p11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2827" name="Google Shape;2827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31" name="Google Shape;2831;p11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2832" name="Google Shape;2832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5" name="Google Shape;2835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36" name="Google Shape;2836;p11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2837" name="Google Shape;2837;p11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8" name="Google Shape;2838;p11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9" name="Google Shape;2839;p11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0" name="Google Shape;2840;p11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41" name="Google Shape;2841;p11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2" name="Google Shape;2842;p11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2843" name="Google Shape;2843;p11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44" name="Google Shape;2844;p11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2845" name="Google Shape;2845;p11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6" name="Google Shape;2846;p11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47" name="Google Shape;2847;p11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48" name="Google Shape;2848;p11"/>
          <p:cNvGrpSpPr/>
          <p:nvPr/>
        </p:nvGrpSpPr>
        <p:grpSpPr>
          <a:xfrm>
            <a:off x="780853" y="2913442"/>
            <a:ext cx="3752179" cy="3944476"/>
            <a:chOff x="1368156" y="-457226"/>
            <a:chExt cx="5280296" cy="5550910"/>
          </a:xfrm>
        </p:grpSpPr>
        <p:sp>
          <p:nvSpPr>
            <p:cNvPr id="2849" name="Google Shape;2849;p11"/>
            <p:cNvSpPr/>
            <p:nvPr/>
          </p:nvSpPr>
          <p:spPr>
            <a:xfrm flipH="1">
              <a:off x="1368156" y="2703979"/>
              <a:ext cx="5280296" cy="238623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11"/>
            <p:cNvSpPr/>
            <p:nvPr/>
          </p:nvSpPr>
          <p:spPr>
            <a:xfrm flipH="1">
              <a:off x="1907235" y="2703979"/>
              <a:ext cx="4218386" cy="238623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11"/>
            <p:cNvSpPr/>
            <p:nvPr/>
          </p:nvSpPr>
          <p:spPr>
            <a:xfrm flipH="1">
              <a:off x="2384059" y="2703979"/>
              <a:ext cx="3270304" cy="238623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11"/>
            <p:cNvSpPr/>
            <p:nvPr/>
          </p:nvSpPr>
          <p:spPr>
            <a:xfrm flipH="1">
              <a:off x="2905391" y="2703979"/>
              <a:ext cx="2226753" cy="238623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11"/>
            <p:cNvSpPr/>
            <p:nvPr/>
          </p:nvSpPr>
          <p:spPr>
            <a:xfrm flipH="1">
              <a:off x="3426949" y="2703979"/>
              <a:ext cx="1160071" cy="238623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11"/>
            <p:cNvSpPr/>
            <p:nvPr/>
          </p:nvSpPr>
          <p:spPr>
            <a:xfrm flipH="1">
              <a:off x="3908414" y="2703857"/>
              <a:ext cx="195956" cy="238183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11"/>
            <p:cNvSpPr/>
            <p:nvPr/>
          </p:nvSpPr>
          <p:spPr>
            <a:xfrm flipH="1">
              <a:off x="3328609" y="-457093"/>
              <a:ext cx="678931" cy="299704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11"/>
            <p:cNvSpPr/>
            <p:nvPr/>
          </p:nvSpPr>
          <p:spPr>
            <a:xfrm flipH="1" rot="10800000">
              <a:off x="3988241" y="-457226"/>
              <a:ext cx="29008" cy="614551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11"/>
            <p:cNvSpPr/>
            <p:nvPr/>
          </p:nvSpPr>
          <p:spPr>
            <a:xfrm flipH="1">
              <a:off x="1500600" y="329683"/>
              <a:ext cx="5015675" cy="2437031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11"/>
            <p:cNvSpPr/>
            <p:nvPr/>
          </p:nvSpPr>
          <p:spPr>
            <a:xfrm flipH="1">
              <a:off x="1848767" y="329683"/>
              <a:ext cx="4319241" cy="2437031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11"/>
            <p:cNvSpPr/>
            <p:nvPr/>
          </p:nvSpPr>
          <p:spPr>
            <a:xfrm flipH="1">
              <a:off x="2288774" y="329683"/>
              <a:ext cx="3437988" cy="2437031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11"/>
            <p:cNvSpPr/>
            <p:nvPr/>
          </p:nvSpPr>
          <p:spPr>
            <a:xfrm flipH="1">
              <a:off x="2935580" y="329683"/>
              <a:ext cx="2143280" cy="2437031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11"/>
            <p:cNvSpPr/>
            <p:nvPr/>
          </p:nvSpPr>
          <p:spPr>
            <a:xfrm flipH="1">
              <a:off x="3587641" y="329683"/>
              <a:ext cx="837802" cy="2437031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11"/>
            <p:cNvSpPr/>
            <p:nvPr/>
          </p:nvSpPr>
          <p:spPr>
            <a:xfrm flipH="1">
              <a:off x="2286406" y="2766209"/>
              <a:ext cx="647353" cy="216809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11"/>
            <p:cNvSpPr/>
            <p:nvPr/>
          </p:nvSpPr>
          <p:spPr>
            <a:xfrm flipH="1">
              <a:off x="1845231" y="2766209"/>
              <a:ext cx="440626" cy="227702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11"/>
            <p:cNvSpPr/>
            <p:nvPr/>
          </p:nvSpPr>
          <p:spPr>
            <a:xfrm flipH="1">
              <a:off x="5726645" y="2766209"/>
              <a:ext cx="440626" cy="222664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11"/>
            <p:cNvSpPr/>
            <p:nvPr/>
          </p:nvSpPr>
          <p:spPr>
            <a:xfrm flipH="1">
              <a:off x="6167568" y="2766209"/>
              <a:ext cx="348303" cy="227663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11"/>
            <p:cNvSpPr/>
            <p:nvPr/>
          </p:nvSpPr>
          <p:spPr>
            <a:xfrm flipH="1">
              <a:off x="5079409" y="2766209"/>
              <a:ext cx="647965" cy="221887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11"/>
            <p:cNvSpPr/>
            <p:nvPr/>
          </p:nvSpPr>
          <p:spPr>
            <a:xfrm flipH="1">
              <a:off x="4426121" y="2765841"/>
              <a:ext cx="652739" cy="227291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11"/>
            <p:cNvSpPr/>
            <p:nvPr/>
          </p:nvSpPr>
          <p:spPr>
            <a:xfrm flipH="1">
              <a:off x="3587765" y="2766209"/>
              <a:ext cx="837802" cy="216399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11"/>
            <p:cNvSpPr/>
            <p:nvPr/>
          </p:nvSpPr>
          <p:spPr>
            <a:xfrm flipH="1">
              <a:off x="2934314" y="2766209"/>
              <a:ext cx="652739" cy="21121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11"/>
            <p:cNvSpPr/>
            <p:nvPr/>
          </p:nvSpPr>
          <p:spPr>
            <a:xfrm flipH="1">
              <a:off x="1496531" y="2766209"/>
              <a:ext cx="348081" cy="21646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11"/>
            <p:cNvSpPr/>
            <p:nvPr/>
          </p:nvSpPr>
          <p:spPr>
            <a:xfrm flipH="1">
              <a:off x="3499103" y="74147"/>
              <a:ext cx="1014786" cy="765955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11"/>
            <p:cNvSpPr/>
            <p:nvPr/>
          </p:nvSpPr>
          <p:spPr>
            <a:xfrm flipH="1">
              <a:off x="3569664" y="74147"/>
              <a:ext cx="874031" cy="765955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11"/>
            <p:cNvSpPr/>
            <p:nvPr/>
          </p:nvSpPr>
          <p:spPr>
            <a:xfrm flipH="1">
              <a:off x="3658817" y="74147"/>
              <a:ext cx="695577" cy="765955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11"/>
            <p:cNvSpPr/>
            <p:nvPr/>
          </p:nvSpPr>
          <p:spPr>
            <a:xfrm flipH="1">
              <a:off x="3789670" y="74147"/>
              <a:ext cx="433649" cy="765955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11"/>
            <p:cNvSpPr/>
            <p:nvPr/>
          </p:nvSpPr>
          <p:spPr>
            <a:xfrm flipH="1">
              <a:off x="3921622" y="74147"/>
              <a:ext cx="169518" cy="765955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11"/>
            <p:cNvSpPr/>
            <p:nvPr/>
          </p:nvSpPr>
          <p:spPr>
            <a:xfrm flipH="1">
              <a:off x="3658337" y="839896"/>
              <a:ext cx="130963" cy="68235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11"/>
            <p:cNvSpPr/>
            <p:nvPr/>
          </p:nvSpPr>
          <p:spPr>
            <a:xfrm flipH="1">
              <a:off x="3568998" y="839896"/>
              <a:ext cx="89227" cy="71610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11"/>
            <p:cNvSpPr/>
            <p:nvPr/>
          </p:nvSpPr>
          <p:spPr>
            <a:xfrm flipH="1">
              <a:off x="4354347" y="839896"/>
              <a:ext cx="89227" cy="70090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11"/>
            <p:cNvSpPr/>
            <p:nvPr/>
          </p:nvSpPr>
          <p:spPr>
            <a:xfrm flipH="1">
              <a:off x="4443512" y="839896"/>
              <a:ext cx="70494" cy="71601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11"/>
            <p:cNvSpPr/>
            <p:nvPr/>
          </p:nvSpPr>
          <p:spPr>
            <a:xfrm flipH="1">
              <a:off x="4223063" y="839896"/>
              <a:ext cx="130596" cy="69806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11"/>
            <p:cNvSpPr/>
            <p:nvPr/>
          </p:nvSpPr>
          <p:spPr>
            <a:xfrm flipH="1">
              <a:off x="4091254" y="839896"/>
              <a:ext cx="132065" cy="71481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11"/>
            <p:cNvSpPr/>
            <p:nvPr/>
          </p:nvSpPr>
          <p:spPr>
            <a:xfrm flipH="1">
              <a:off x="3921624" y="839896"/>
              <a:ext cx="169273" cy="68051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11"/>
            <p:cNvSpPr/>
            <p:nvPr/>
          </p:nvSpPr>
          <p:spPr>
            <a:xfrm flipH="1">
              <a:off x="3789414" y="839406"/>
              <a:ext cx="131943" cy="66478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11"/>
            <p:cNvSpPr/>
            <p:nvPr/>
          </p:nvSpPr>
          <p:spPr>
            <a:xfrm flipH="1">
              <a:off x="3498502" y="839896"/>
              <a:ext cx="70441" cy="68072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5" name="Google Shape;2885;p11"/>
            <p:cNvGrpSpPr/>
            <p:nvPr/>
          </p:nvGrpSpPr>
          <p:grpSpPr>
            <a:xfrm flipH="1">
              <a:off x="1496304" y="2771314"/>
              <a:ext cx="5019520" cy="228263"/>
              <a:chOff x="2422006" y="4665565"/>
              <a:chExt cx="5073810" cy="230732"/>
            </a:xfrm>
          </p:grpSpPr>
          <p:sp>
            <p:nvSpPr>
              <p:cNvPr id="2886" name="Google Shape;2886;p11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11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11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11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11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11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11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11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11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5" name="Google Shape;2895;p11"/>
            <p:cNvGrpSpPr/>
            <p:nvPr/>
          </p:nvGrpSpPr>
          <p:grpSpPr>
            <a:xfrm flipH="1">
              <a:off x="3503180" y="844013"/>
              <a:ext cx="1015539" cy="72161"/>
              <a:chOff x="4445473" y="2718342"/>
              <a:chExt cx="1026523" cy="72941"/>
            </a:xfrm>
          </p:grpSpPr>
          <p:sp>
            <p:nvSpPr>
              <p:cNvPr id="2896" name="Google Shape;2896;p11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11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11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11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11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11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11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11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11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05" name="Google Shape;2905;p11"/>
            <p:cNvSpPr/>
            <p:nvPr/>
          </p:nvSpPr>
          <p:spPr>
            <a:xfrm flipH="1">
              <a:off x="3999728" y="3019983"/>
              <a:ext cx="926" cy="39873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11"/>
            <p:cNvSpPr/>
            <p:nvPr/>
          </p:nvSpPr>
          <p:spPr>
            <a:xfrm flipH="1">
              <a:off x="3989227" y="3060958"/>
              <a:ext cx="10444" cy="187474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11"/>
            <p:cNvSpPr/>
            <p:nvPr/>
          </p:nvSpPr>
          <p:spPr>
            <a:xfrm flipH="1">
              <a:off x="3998949" y="3020248"/>
              <a:ext cx="829" cy="39542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11"/>
            <p:cNvSpPr/>
            <p:nvPr/>
          </p:nvSpPr>
          <p:spPr>
            <a:xfrm flipH="1">
              <a:off x="3430921" y="304003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11"/>
            <p:cNvSpPr/>
            <p:nvPr/>
          </p:nvSpPr>
          <p:spPr>
            <a:xfrm flipH="1">
              <a:off x="3435490" y="304448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0" name="Google Shape;2910;p11"/>
            <p:cNvGrpSpPr/>
            <p:nvPr/>
          </p:nvGrpSpPr>
          <p:grpSpPr>
            <a:xfrm flipH="1">
              <a:off x="3178820" y="3250558"/>
              <a:ext cx="1647684" cy="1841677"/>
              <a:chOff x="1969851" y="5110588"/>
              <a:chExt cx="1665505" cy="1861596"/>
            </a:xfrm>
          </p:grpSpPr>
          <p:sp>
            <p:nvSpPr>
              <p:cNvPr id="2911" name="Google Shape;2911;p11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11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1 1 1 1 1 1 1">
  <p:cSld name="CUSTOM_16_1_1_1_1_1_1_1">
    <p:spTree>
      <p:nvGrpSpPr>
        <p:cNvPr id="2913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4" name="Google Shape;2914;p12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2915" name="Google Shape;2915;p12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2916" name="Google Shape;2916;p12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12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12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12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12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12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12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12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12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12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12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12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12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12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12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12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12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12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12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12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12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12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12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12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12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12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12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12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12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12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12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12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12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12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12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12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12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12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12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12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12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12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12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12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12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12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12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12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12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12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12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12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12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12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12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12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12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12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12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12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12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7" name="Google Shape;2977;p12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8" name="Google Shape;2978;p12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12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12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12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12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12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12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12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12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12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12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12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12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12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12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12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12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5" name="Google Shape;2995;p12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6" name="Google Shape;2996;p12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12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12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12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12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12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12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12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12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12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12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p12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p12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12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12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12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12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12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12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12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12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12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12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12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12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12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12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12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12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12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12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12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8" name="Google Shape;3028;p12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9" name="Google Shape;3029;p12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030" name="Google Shape;3030;p12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3031" name="Google Shape;3031;p12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3032" name="Google Shape;3032;p12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3033" name="Google Shape;3033;p12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34" name="Google Shape;3034;p12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3035" name="Google Shape;3035;p12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6" name="Google Shape;3036;p12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7" name="Google Shape;3037;p12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8" name="Google Shape;3038;p12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9" name="Google Shape;3039;p12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0" name="Google Shape;3040;p12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1" name="Google Shape;3041;p12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2" name="Google Shape;3042;p12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43" name="Google Shape;3043;p12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3044" name="Google Shape;3044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5" name="Google Shape;3045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6" name="Google Shape;3046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7" name="Google Shape;3047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48" name="Google Shape;3048;p12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3049" name="Google Shape;3049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0" name="Google Shape;3050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1" name="Google Shape;3051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2" name="Google Shape;3052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53" name="Google Shape;3053;p12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3054" name="Google Shape;3054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5" name="Google Shape;3055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6" name="Google Shape;3056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7" name="Google Shape;3057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58" name="Google Shape;3058;p12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3059" name="Google Shape;3059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0" name="Google Shape;3060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1" name="Google Shape;3061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2" name="Google Shape;3062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63" name="Google Shape;3063;p12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3064" name="Google Shape;3064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5" name="Google Shape;3065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6" name="Google Shape;3066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7" name="Google Shape;3067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68" name="Google Shape;3068;p12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3069" name="Google Shape;3069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0" name="Google Shape;3070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1" name="Google Shape;3071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2" name="Google Shape;3072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3" name="Google Shape;3073;p12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3074" name="Google Shape;3074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5" name="Google Shape;3075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6" name="Google Shape;3076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7" name="Google Shape;3077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8" name="Google Shape;3078;p12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3079" name="Google Shape;3079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0" name="Google Shape;3080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1" name="Google Shape;3081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2" name="Google Shape;3082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83" name="Google Shape;3083;p12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3084" name="Google Shape;3084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5" name="Google Shape;3085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6" name="Google Shape;3086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7" name="Google Shape;3087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88" name="Google Shape;3088;p12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3089" name="Google Shape;3089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0" name="Google Shape;3090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1" name="Google Shape;3091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2" name="Google Shape;3092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93" name="Google Shape;3093;p12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3094" name="Google Shape;3094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5" name="Google Shape;3095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6" name="Google Shape;3096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7" name="Google Shape;3097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98" name="Google Shape;3098;p12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3099" name="Google Shape;3099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0" name="Google Shape;3100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1" name="Google Shape;3101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2" name="Google Shape;3102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03" name="Google Shape;3103;p12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3104" name="Google Shape;3104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5" name="Google Shape;3105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6" name="Google Shape;3106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7" name="Google Shape;3107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08" name="Google Shape;3108;p12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3109" name="Google Shape;3109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0" name="Google Shape;3110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1" name="Google Shape;3111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2" name="Google Shape;3112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13" name="Google Shape;3113;p12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3114" name="Google Shape;3114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5" name="Google Shape;3115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6" name="Google Shape;3116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7" name="Google Shape;3117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18" name="Google Shape;3118;p12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119" name="Google Shape;3119;p12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0" name="Google Shape;3120;p12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1" name="Google Shape;3121;p12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2" name="Google Shape;3122;p12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123" name="Google Shape;3123;p12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24" name="Google Shape;3124;p12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3125" name="Google Shape;3125;p12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26" name="Google Shape;3126;p12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3127" name="Google Shape;3127;p12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8" name="Google Shape;3128;p12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29" name="Google Shape;3129;p12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30" name="Google Shape;3130;p12"/>
          <p:cNvGrpSpPr/>
          <p:nvPr/>
        </p:nvGrpSpPr>
        <p:grpSpPr>
          <a:xfrm>
            <a:off x="780853" y="2913442"/>
            <a:ext cx="3752179" cy="3944476"/>
            <a:chOff x="1368156" y="-457226"/>
            <a:chExt cx="5280296" cy="5550910"/>
          </a:xfrm>
        </p:grpSpPr>
        <p:sp>
          <p:nvSpPr>
            <p:cNvPr id="3131" name="Google Shape;3131;p12"/>
            <p:cNvSpPr/>
            <p:nvPr/>
          </p:nvSpPr>
          <p:spPr>
            <a:xfrm flipH="1">
              <a:off x="1368156" y="2703979"/>
              <a:ext cx="5280296" cy="238623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12"/>
            <p:cNvSpPr/>
            <p:nvPr/>
          </p:nvSpPr>
          <p:spPr>
            <a:xfrm flipH="1">
              <a:off x="1907235" y="2703979"/>
              <a:ext cx="4218386" cy="238623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12"/>
            <p:cNvSpPr/>
            <p:nvPr/>
          </p:nvSpPr>
          <p:spPr>
            <a:xfrm flipH="1">
              <a:off x="2384059" y="2703979"/>
              <a:ext cx="3270304" cy="238623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12"/>
            <p:cNvSpPr/>
            <p:nvPr/>
          </p:nvSpPr>
          <p:spPr>
            <a:xfrm flipH="1">
              <a:off x="2905391" y="2703979"/>
              <a:ext cx="2226753" cy="238623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12"/>
            <p:cNvSpPr/>
            <p:nvPr/>
          </p:nvSpPr>
          <p:spPr>
            <a:xfrm flipH="1">
              <a:off x="3426949" y="2703979"/>
              <a:ext cx="1160071" cy="238623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12"/>
            <p:cNvSpPr/>
            <p:nvPr/>
          </p:nvSpPr>
          <p:spPr>
            <a:xfrm flipH="1">
              <a:off x="3908414" y="2703857"/>
              <a:ext cx="195956" cy="238183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12"/>
            <p:cNvSpPr/>
            <p:nvPr/>
          </p:nvSpPr>
          <p:spPr>
            <a:xfrm flipH="1">
              <a:off x="3328609" y="-457093"/>
              <a:ext cx="678931" cy="299704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12"/>
            <p:cNvSpPr/>
            <p:nvPr/>
          </p:nvSpPr>
          <p:spPr>
            <a:xfrm flipH="1" rot="10800000">
              <a:off x="3988241" y="-457226"/>
              <a:ext cx="29008" cy="614551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12"/>
            <p:cNvSpPr/>
            <p:nvPr/>
          </p:nvSpPr>
          <p:spPr>
            <a:xfrm flipH="1">
              <a:off x="1500600" y="329683"/>
              <a:ext cx="5015675" cy="2437031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12"/>
            <p:cNvSpPr/>
            <p:nvPr/>
          </p:nvSpPr>
          <p:spPr>
            <a:xfrm flipH="1">
              <a:off x="1848767" y="329683"/>
              <a:ext cx="4319241" cy="2437031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12"/>
            <p:cNvSpPr/>
            <p:nvPr/>
          </p:nvSpPr>
          <p:spPr>
            <a:xfrm flipH="1">
              <a:off x="2288774" y="329683"/>
              <a:ext cx="3437988" cy="2437031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12"/>
            <p:cNvSpPr/>
            <p:nvPr/>
          </p:nvSpPr>
          <p:spPr>
            <a:xfrm flipH="1">
              <a:off x="2935580" y="329683"/>
              <a:ext cx="2143280" cy="2437031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12"/>
            <p:cNvSpPr/>
            <p:nvPr/>
          </p:nvSpPr>
          <p:spPr>
            <a:xfrm flipH="1">
              <a:off x="3587641" y="329683"/>
              <a:ext cx="837802" cy="2437031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12"/>
            <p:cNvSpPr/>
            <p:nvPr/>
          </p:nvSpPr>
          <p:spPr>
            <a:xfrm flipH="1">
              <a:off x="2286406" y="2766209"/>
              <a:ext cx="647353" cy="216809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12"/>
            <p:cNvSpPr/>
            <p:nvPr/>
          </p:nvSpPr>
          <p:spPr>
            <a:xfrm flipH="1">
              <a:off x="1845231" y="2766209"/>
              <a:ext cx="440626" cy="227702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12"/>
            <p:cNvSpPr/>
            <p:nvPr/>
          </p:nvSpPr>
          <p:spPr>
            <a:xfrm flipH="1">
              <a:off x="5726645" y="2766209"/>
              <a:ext cx="440626" cy="222664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12"/>
            <p:cNvSpPr/>
            <p:nvPr/>
          </p:nvSpPr>
          <p:spPr>
            <a:xfrm flipH="1">
              <a:off x="6167568" y="2766209"/>
              <a:ext cx="348303" cy="227663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12"/>
            <p:cNvSpPr/>
            <p:nvPr/>
          </p:nvSpPr>
          <p:spPr>
            <a:xfrm flipH="1">
              <a:off x="5079409" y="2766209"/>
              <a:ext cx="647965" cy="221887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12"/>
            <p:cNvSpPr/>
            <p:nvPr/>
          </p:nvSpPr>
          <p:spPr>
            <a:xfrm flipH="1">
              <a:off x="4426121" y="2765841"/>
              <a:ext cx="652739" cy="227291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12"/>
            <p:cNvSpPr/>
            <p:nvPr/>
          </p:nvSpPr>
          <p:spPr>
            <a:xfrm flipH="1">
              <a:off x="3587765" y="2766209"/>
              <a:ext cx="837802" cy="216399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12"/>
            <p:cNvSpPr/>
            <p:nvPr/>
          </p:nvSpPr>
          <p:spPr>
            <a:xfrm flipH="1">
              <a:off x="2934314" y="2766209"/>
              <a:ext cx="652739" cy="21121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12"/>
            <p:cNvSpPr/>
            <p:nvPr/>
          </p:nvSpPr>
          <p:spPr>
            <a:xfrm flipH="1">
              <a:off x="1496531" y="2766209"/>
              <a:ext cx="348081" cy="21646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12"/>
            <p:cNvSpPr/>
            <p:nvPr/>
          </p:nvSpPr>
          <p:spPr>
            <a:xfrm flipH="1">
              <a:off x="3499103" y="74147"/>
              <a:ext cx="1014786" cy="765955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12"/>
            <p:cNvSpPr/>
            <p:nvPr/>
          </p:nvSpPr>
          <p:spPr>
            <a:xfrm flipH="1">
              <a:off x="3569664" y="74147"/>
              <a:ext cx="874031" cy="765955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12"/>
            <p:cNvSpPr/>
            <p:nvPr/>
          </p:nvSpPr>
          <p:spPr>
            <a:xfrm flipH="1">
              <a:off x="3658817" y="74147"/>
              <a:ext cx="695577" cy="765955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12"/>
            <p:cNvSpPr/>
            <p:nvPr/>
          </p:nvSpPr>
          <p:spPr>
            <a:xfrm flipH="1">
              <a:off x="3789670" y="74147"/>
              <a:ext cx="433649" cy="765955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12"/>
            <p:cNvSpPr/>
            <p:nvPr/>
          </p:nvSpPr>
          <p:spPr>
            <a:xfrm flipH="1">
              <a:off x="3921622" y="74147"/>
              <a:ext cx="169518" cy="765955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12"/>
            <p:cNvSpPr/>
            <p:nvPr/>
          </p:nvSpPr>
          <p:spPr>
            <a:xfrm flipH="1">
              <a:off x="3658337" y="839896"/>
              <a:ext cx="130963" cy="68235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12"/>
            <p:cNvSpPr/>
            <p:nvPr/>
          </p:nvSpPr>
          <p:spPr>
            <a:xfrm flipH="1">
              <a:off x="3568998" y="839896"/>
              <a:ext cx="89227" cy="71610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12"/>
            <p:cNvSpPr/>
            <p:nvPr/>
          </p:nvSpPr>
          <p:spPr>
            <a:xfrm flipH="1">
              <a:off x="4354347" y="839896"/>
              <a:ext cx="89227" cy="70090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12"/>
            <p:cNvSpPr/>
            <p:nvPr/>
          </p:nvSpPr>
          <p:spPr>
            <a:xfrm flipH="1">
              <a:off x="4443512" y="839896"/>
              <a:ext cx="70494" cy="71601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12"/>
            <p:cNvSpPr/>
            <p:nvPr/>
          </p:nvSpPr>
          <p:spPr>
            <a:xfrm flipH="1">
              <a:off x="4223063" y="839896"/>
              <a:ext cx="130596" cy="69806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12"/>
            <p:cNvSpPr/>
            <p:nvPr/>
          </p:nvSpPr>
          <p:spPr>
            <a:xfrm flipH="1">
              <a:off x="4091254" y="839896"/>
              <a:ext cx="132065" cy="71481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12"/>
            <p:cNvSpPr/>
            <p:nvPr/>
          </p:nvSpPr>
          <p:spPr>
            <a:xfrm flipH="1">
              <a:off x="3921624" y="839896"/>
              <a:ext cx="169273" cy="68051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12"/>
            <p:cNvSpPr/>
            <p:nvPr/>
          </p:nvSpPr>
          <p:spPr>
            <a:xfrm flipH="1">
              <a:off x="3789414" y="839406"/>
              <a:ext cx="131943" cy="66478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12"/>
            <p:cNvSpPr/>
            <p:nvPr/>
          </p:nvSpPr>
          <p:spPr>
            <a:xfrm flipH="1">
              <a:off x="3498502" y="839896"/>
              <a:ext cx="70441" cy="68072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7" name="Google Shape;3167;p12"/>
            <p:cNvGrpSpPr/>
            <p:nvPr/>
          </p:nvGrpSpPr>
          <p:grpSpPr>
            <a:xfrm flipH="1">
              <a:off x="1496304" y="2771314"/>
              <a:ext cx="5019520" cy="228263"/>
              <a:chOff x="2422006" y="4665565"/>
              <a:chExt cx="5073810" cy="230732"/>
            </a:xfrm>
          </p:grpSpPr>
          <p:sp>
            <p:nvSpPr>
              <p:cNvPr id="3168" name="Google Shape;3168;p12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12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12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12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12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12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12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12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12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7" name="Google Shape;3177;p12"/>
            <p:cNvGrpSpPr/>
            <p:nvPr/>
          </p:nvGrpSpPr>
          <p:grpSpPr>
            <a:xfrm flipH="1">
              <a:off x="3503180" y="844013"/>
              <a:ext cx="1015539" cy="72161"/>
              <a:chOff x="4445473" y="2718342"/>
              <a:chExt cx="1026523" cy="72941"/>
            </a:xfrm>
          </p:grpSpPr>
          <p:sp>
            <p:nvSpPr>
              <p:cNvPr id="3178" name="Google Shape;3178;p12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12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12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12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12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p12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12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12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12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7" name="Google Shape;3187;p12"/>
            <p:cNvSpPr/>
            <p:nvPr/>
          </p:nvSpPr>
          <p:spPr>
            <a:xfrm flipH="1">
              <a:off x="3999728" y="3019983"/>
              <a:ext cx="926" cy="39873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12"/>
            <p:cNvSpPr/>
            <p:nvPr/>
          </p:nvSpPr>
          <p:spPr>
            <a:xfrm flipH="1">
              <a:off x="3989227" y="3060958"/>
              <a:ext cx="10444" cy="187474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12"/>
            <p:cNvSpPr/>
            <p:nvPr/>
          </p:nvSpPr>
          <p:spPr>
            <a:xfrm flipH="1">
              <a:off x="3998949" y="3020248"/>
              <a:ext cx="829" cy="39542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12"/>
            <p:cNvSpPr/>
            <p:nvPr/>
          </p:nvSpPr>
          <p:spPr>
            <a:xfrm flipH="1">
              <a:off x="3430921" y="304003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12"/>
            <p:cNvSpPr/>
            <p:nvPr/>
          </p:nvSpPr>
          <p:spPr>
            <a:xfrm flipH="1">
              <a:off x="3435490" y="304448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92" name="Google Shape;3192;p12"/>
            <p:cNvGrpSpPr/>
            <p:nvPr/>
          </p:nvGrpSpPr>
          <p:grpSpPr>
            <a:xfrm flipH="1">
              <a:off x="3178820" y="3250558"/>
              <a:ext cx="1647684" cy="1841677"/>
              <a:chOff x="1969851" y="5110588"/>
              <a:chExt cx="1665505" cy="1861596"/>
            </a:xfrm>
          </p:grpSpPr>
          <p:sp>
            <p:nvSpPr>
              <p:cNvPr id="3193" name="Google Shape;3193;p1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1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1 1 1 1 1 1 1 1">
  <p:cSld name="CUSTOM_16_1_1_1_1_1_1_1_1">
    <p:spTree>
      <p:nvGrpSpPr>
        <p:cNvPr id="3195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Google Shape;3196;p13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3197" name="Google Shape;3197;p13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3198" name="Google Shape;3198;p13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9" name="Google Shape;3199;p13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0" name="Google Shape;3200;p13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13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13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13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p13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13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13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p13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8" name="Google Shape;3208;p13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13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13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13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13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13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13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13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13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13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13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13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13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13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13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p13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13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13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13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13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13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13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13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13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13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13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13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13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13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13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13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13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13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13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p13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3" name="Google Shape;3243;p13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p13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p13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p13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7" name="Google Shape;3247;p13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8" name="Google Shape;3248;p13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9" name="Google Shape;3249;p13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13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13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13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13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13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13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13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13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13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13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13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13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13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13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13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13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13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13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13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13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13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13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13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13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13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13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13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13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13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13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13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13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13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13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13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13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13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13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13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13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13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13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13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13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p13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5" name="Google Shape;3295;p13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13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p13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p13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p13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p13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13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p13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13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13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13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p13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p13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13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13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0" name="Google Shape;3310;p13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1" name="Google Shape;3311;p13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312" name="Google Shape;3312;p13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3313" name="Google Shape;3313;p13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3314" name="Google Shape;3314;p13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3315" name="Google Shape;3315;p13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16" name="Google Shape;3316;p13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3317" name="Google Shape;3317;p13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8" name="Google Shape;3318;p13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9" name="Google Shape;3319;p13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0" name="Google Shape;3320;p13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1" name="Google Shape;3321;p13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2" name="Google Shape;3322;p13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3" name="Google Shape;3323;p13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4" name="Google Shape;3324;p13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25" name="Google Shape;3325;p13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3326" name="Google Shape;3326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7" name="Google Shape;3327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8" name="Google Shape;3328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9" name="Google Shape;3329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30" name="Google Shape;3330;p13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3331" name="Google Shape;3331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2" name="Google Shape;3332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3" name="Google Shape;3333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4" name="Google Shape;3334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35" name="Google Shape;3335;p13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3336" name="Google Shape;3336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7" name="Google Shape;3337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8" name="Google Shape;3338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9" name="Google Shape;3339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0" name="Google Shape;3340;p13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3341" name="Google Shape;3341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2" name="Google Shape;3342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3" name="Google Shape;3343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4" name="Google Shape;3344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5" name="Google Shape;3345;p13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3346" name="Google Shape;3346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7" name="Google Shape;3347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8" name="Google Shape;3348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9" name="Google Shape;3349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50" name="Google Shape;3350;p13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3351" name="Google Shape;3351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2" name="Google Shape;3352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3" name="Google Shape;3353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4" name="Google Shape;3354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55" name="Google Shape;3355;p13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3356" name="Google Shape;3356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7" name="Google Shape;3357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8" name="Google Shape;3358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9" name="Google Shape;3359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60" name="Google Shape;3360;p13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3361" name="Google Shape;3361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2" name="Google Shape;3362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3" name="Google Shape;3363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4" name="Google Shape;3364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65" name="Google Shape;3365;p13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3366" name="Google Shape;3366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7" name="Google Shape;3367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8" name="Google Shape;3368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9" name="Google Shape;3369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70" name="Google Shape;3370;p13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3371" name="Google Shape;3371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2" name="Google Shape;3372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3" name="Google Shape;3373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4" name="Google Shape;3374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75" name="Google Shape;3375;p13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3376" name="Google Shape;3376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7" name="Google Shape;3377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8" name="Google Shape;3378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9" name="Google Shape;3379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80" name="Google Shape;3380;p13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3381" name="Google Shape;3381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2" name="Google Shape;3382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3" name="Google Shape;3383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4" name="Google Shape;3384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85" name="Google Shape;3385;p13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3386" name="Google Shape;3386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7" name="Google Shape;3387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8" name="Google Shape;3388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9" name="Google Shape;3389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90" name="Google Shape;3390;p13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3391" name="Google Shape;3391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2" name="Google Shape;3392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3" name="Google Shape;3393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4" name="Google Shape;3394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95" name="Google Shape;3395;p13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3396" name="Google Shape;3396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7" name="Google Shape;3397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8" name="Google Shape;3398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9" name="Google Shape;3399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00" name="Google Shape;3400;p13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401" name="Google Shape;3401;p1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2" name="Google Shape;3402;p1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3" name="Google Shape;3403;p1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4" name="Google Shape;3404;p1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405" name="Google Shape;3405;p13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6" name="Google Shape;3406;p13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3407" name="Google Shape;3407;p13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08" name="Google Shape;3408;p13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3409" name="Google Shape;3409;p13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0" name="Google Shape;3410;p13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11" name="Google Shape;3411;p13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12" name="Google Shape;3412;p13"/>
          <p:cNvGrpSpPr/>
          <p:nvPr/>
        </p:nvGrpSpPr>
        <p:grpSpPr>
          <a:xfrm>
            <a:off x="780853" y="2913442"/>
            <a:ext cx="3752179" cy="3944476"/>
            <a:chOff x="1368156" y="-457226"/>
            <a:chExt cx="5280296" cy="5550910"/>
          </a:xfrm>
        </p:grpSpPr>
        <p:sp>
          <p:nvSpPr>
            <p:cNvPr id="3413" name="Google Shape;3413;p13"/>
            <p:cNvSpPr/>
            <p:nvPr/>
          </p:nvSpPr>
          <p:spPr>
            <a:xfrm flipH="1">
              <a:off x="1368156" y="2703979"/>
              <a:ext cx="5280296" cy="238623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13"/>
            <p:cNvSpPr/>
            <p:nvPr/>
          </p:nvSpPr>
          <p:spPr>
            <a:xfrm flipH="1">
              <a:off x="1907235" y="2703979"/>
              <a:ext cx="4218386" cy="238623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13"/>
            <p:cNvSpPr/>
            <p:nvPr/>
          </p:nvSpPr>
          <p:spPr>
            <a:xfrm flipH="1">
              <a:off x="2384059" y="2703979"/>
              <a:ext cx="3270304" cy="238623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13"/>
            <p:cNvSpPr/>
            <p:nvPr/>
          </p:nvSpPr>
          <p:spPr>
            <a:xfrm flipH="1">
              <a:off x="2905391" y="2703979"/>
              <a:ext cx="2226753" cy="238623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13"/>
            <p:cNvSpPr/>
            <p:nvPr/>
          </p:nvSpPr>
          <p:spPr>
            <a:xfrm flipH="1">
              <a:off x="3426949" y="2703979"/>
              <a:ext cx="1160071" cy="238623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13"/>
            <p:cNvSpPr/>
            <p:nvPr/>
          </p:nvSpPr>
          <p:spPr>
            <a:xfrm flipH="1">
              <a:off x="3908414" y="2703857"/>
              <a:ext cx="195956" cy="238183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13"/>
            <p:cNvSpPr/>
            <p:nvPr/>
          </p:nvSpPr>
          <p:spPr>
            <a:xfrm flipH="1">
              <a:off x="3328609" y="-457093"/>
              <a:ext cx="678931" cy="299704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13"/>
            <p:cNvSpPr/>
            <p:nvPr/>
          </p:nvSpPr>
          <p:spPr>
            <a:xfrm flipH="1" rot="10800000">
              <a:off x="3988241" y="-457226"/>
              <a:ext cx="29008" cy="614551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13"/>
            <p:cNvSpPr/>
            <p:nvPr/>
          </p:nvSpPr>
          <p:spPr>
            <a:xfrm flipH="1">
              <a:off x="1500600" y="329683"/>
              <a:ext cx="5015675" cy="2437031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13"/>
            <p:cNvSpPr/>
            <p:nvPr/>
          </p:nvSpPr>
          <p:spPr>
            <a:xfrm flipH="1">
              <a:off x="1848767" y="329683"/>
              <a:ext cx="4319241" cy="2437031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13"/>
            <p:cNvSpPr/>
            <p:nvPr/>
          </p:nvSpPr>
          <p:spPr>
            <a:xfrm flipH="1">
              <a:off x="2288774" y="329683"/>
              <a:ext cx="3437988" cy="2437031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13"/>
            <p:cNvSpPr/>
            <p:nvPr/>
          </p:nvSpPr>
          <p:spPr>
            <a:xfrm flipH="1">
              <a:off x="2935580" y="329683"/>
              <a:ext cx="2143280" cy="2437031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13"/>
            <p:cNvSpPr/>
            <p:nvPr/>
          </p:nvSpPr>
          <p:spPr>
            <a:xfrm flipH="1">
              <a:off x="3587641" y="329683"/>
              <a:ext cx="837802" cy="2437031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13"/>
            <p:cNvSpPr/>
            <p:nvPr/>
          </p:nvSpPr>
          <p:spPr>
            <a:xfrm flipH="1">
              <a:off x="2286406" y="2766209"/>
              <a:ext cx="647353" cy="216809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13"/>
            <p:cNvSpPr/>
            <p:nvPr/>
          </p:nvSpPr>
          <p:spPr>
            <a:xfrm flipH="1">
              <a:off x="1845231" y="2766209"/>
              <a:ext cx="440626" cy="227702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13"/>
            <p:cNvSpPr/>
            <p:nvPr/>
          </p:nvSpPr>
          <p:spPr>
            <a:xfrm flipH="1">
              <a:off x="5726645" y="2766209"/>
              <a:ext cx="440626" cy="222664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13"/>
            <p:cNvSpPr/>
            <p:nvPr/>
          </p:nvSpPr>
          <p:spPr>
            <a:xfrm flipH="1">
              <a:off x="6167568" y="2766209"/>
              <a:ext cx="348303" cy="227663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13"/>
            <p:cNvSpPr/>
            <p:nvPr/>
          </p:nvSpPr>
          <p:spPr>
            <a:xfrm flipH="1">
              <a:off x="5079409" y="2766209"/>
              <a:ext cx="647965" cy="221887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13"/>
            <p:cNvSpPr/>
            <p:nvPr/>
          </p:nvSpPr>
          <p:spPr>
            <a:xfrm flipH="1">
              <a:off x="4426121" y="2765841"/>
              <a:ext cx="652739" cy="227291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13"/>
            <p:cNvSpPr/>
            <p:nvPr/>
          </p:nvSpPr>
          <p:spPr>
            <a:xfrm flipH="1">
              <a:off x="3587765" y="2766209"/>
              <a:ext cx="837802" cy="216399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13"/>
            <p:cNvSpPr/>
            <p:nvPr/>
          </p:nvSpPr>
          <p:spPr>
            <a:xfrm flipH="1">
              <a:off x="2934314" y="2766209"/>
              <a:ext cx="652739" cy="21121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13"/>
            <p:cNvSpPr/>
            <p:nvPr/>
          </p:nvSpPr>
          <p:spPr>
            <a:xfrm flipH="1">
              <a:off x="1496531" y="2766209"/>
              <a:ext cx="348081" cy="21646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13"/>
            <p:cNvSpPr/>
            <p:nvPr/>
          </p:nvSpPr>
          <p:spPr>
            <a:xfrm flipH="1">
              <a:off x="3499103" y="74147"/>
              <a:ext cx="1014786" cy="765955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13"/>
            <p:cNvSpPr/>
            <p:nvPr/>
          </p:nvSpPr>
          <p:spPr>
            <a:xfrm flipH="1">
              <a:off x="3569664" y="74147"/>
              <a:ext cx="874031" cy="765955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13"/>
            <p:cNvSpPr/>
            <p:nvPr/>
          </p:nvSpPr>
          <p:spPr>
            <a:xfrm flipH="1">
              <a:off x="3658817" y="74147"/>
              <a:ext cx="695577" cy="765955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13"/>
            <p:cNvSpPr/>
            <p:nvPr/>
          </p:nvSpPr>
          <p:spPr>
            <a:xfrm flipH="1">
              <a:off x="3789670" y="74147"/>
              <a:ext cx="433649" cy="765955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13"/>
            <p:cNvSpPr/>
            <p:nvPr/>
          </p:nvSpPr>
          <p:spPr>
            <a:xfrm flipH="1">
              <a:off x="3921622" y="74147"/>
              <a:ext cx="169518" cy="765955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13"/>
            <p:cNvSpPr/>
            <p:nvPr/>
          </p:nvSpPr>
          <p:spPr>
            <a:xfrm flipH="1">
              <a:off x="3658337" y="839896"/>
              <a:ext cx="130963" cy="68235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13"/>
            <p:cNvSpPr/>
            <p:nvPr/>
          </p:nvSpPr>
          <p:spPr>
            <a:xfrm flipH="1">
              <a:off x="3568998" y="839896"/>
              <a:ext cx="89227" cy="71610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13"/>
            <p:cNvSpPr/>
            <p:nvPr/>
          </p:nvSpPr>
          <p:spPr>
            <a:xfrm flipH="1">
              <a:off x="4354347" y="839896"/>
              <a:ext cx="89227" cy="70090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13"/>
            <p:cNvSpPr/>
            <p:nvPr/>
          </p:nvSpPr>
          <p:spPr>
            <a:xfrm flipH="1">
              <a:off x="4443512" y="839896"/>
              <a:ext cx="70494" cy="71601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13"/>
            <p:cNvSpPr/>
            <p:nvPr/>
          </p:nvSpPr>
          <p:spPr>
            <a:xfrm flipH="1">
              <a:off x="4223063" y="839896"/>
              <a:ext cx="130596" cy="69806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13"/>
            <p:cNvSpPr/>
            <p:nvPr/>
          </p:nvSpPr>
          <p:spPr>
            <a:xfrm flipH="1">
              <a:off x="4091254" y="839896"/>
              <a:ext cx="132065" cy="71481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13"/>
            <p:cNvSpPr/>
            <p:nvPr/>
          </p:nvSpPr>
          <p:spPr>
            <a:xfrm flipH="1">
              <a:off x="3921624" y="839896"/>
              <a:ext cx="169273" cy="68051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13"/>
            <p:cNvSpPr/>
            <p:nvPr/>
          </p:nvSpPr>
          <p:spPr>
            <a:xfrm flipH="1">
              <a:off x="3789414" y="839406"/>
              <a:ext cx="131943" cy="66478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13"/>
            <p:cNvSpPr/>
            <p:nvPr/>
          </p:nvSpPr>
          <p:spPr>
            <a:xfrm flipH="1">
              <a:off x="3498502" y="839896"/>
              <a:ext cx="70441" cy="68072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49" name="Google Shape;3449;p13"/>
            <p:cNvGrpSpPr/>
            <p:nvPr/>
          </p:nvGrpSpPr>
          <p:grpSpPr>
            <a:xfrm flipH="1">
              <a:off x="1496304" y="2771314"/>
              <a:ext cx="5019520" cy="228263"/>
              <a:chOff x="2422006" y="4665565"/>
              <a:chExt cx="5073810" cy="230732"/>
            </a:xfrm>
          </p:grpSpPr>
          <p:sp>
            <p:nvSpPr>
              <p:cNvPr id="3450" name="Google Shape;3450;p13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13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13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13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13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13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13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13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13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9" name="Google Shape;3459;p13"/>
            <p:cNvGrpSpPr/>
            <p:nvPr/>
          </p:nvGrpSpPr>
          <p:grpSpPr>
            <a:xfrm flipH="1">
              <a:off x="3503180" y="844013"/>
              <a:ext cx="1015539" cy="72161"/>
              <a:chOff x="4445473" y="2718342"/>
              <a:chExt cx="1026523" cy="72941"/>
            </a:xfrm>
          </p:grpSpPr>
          <p:sp>
            <p:nvSpPr>
              <p:cNvPr id="3460" name="Google Shape;3460;p13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13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13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13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13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13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3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13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13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9" name="Google Shape;3469;p13"/>
            <p:cNvSpPr/>
            <p:nvPr/>
          </p:nvSpPr>
          <p:spPr>
            <a:xfrm flipH="1">
              <a:off x="3999728" y="3019983"/>
              <a:ext cx="926" cy="39873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13"/>
            <p:cNvSpPr/>
            <p:nvPr/>
          </p:nvSpPr>
          <p:spPr>
            <a:xfrm flipH="1">
              <a:off x="3989227" y="3060958"/>
              <a:ext cx="10444" cy="187474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13"/>
            <p:cNvSpPr/>
            <p:nvPr/>
          </p:nvSpPr>
          <p:spPr>
            <a:xfrm flipH="1">
              <a:off x="3998949" y="3020248"/>
              <a:ext cx="829" cy="39542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13"/>
            <p:cNvSpPr/>
            <p:nvPr/>
          </p:nvSpPr>
          <p:spPr>
            <a:xfrm flipH="1">
              <a:off x="3430921" y="304003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13"/>
            <p:cNvSpPr/>
            <p:nvPr/>
          </p:nvSpPr>
          <p:spPr>
            <a:xfrm flipH="1">
              <a:off x="3435490" y="304448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74" name="Google Shape;3474;p13"/>
            <p:cNvGrpSpPr/>
            <p:nvPr/>
          </p:nvGrpSpPr>
          <p:grpSpPr>
            <a:xfrm flipH="1">
              <a:off x="3178820" y="3250558"/>
              <a:ext cx="1647684" cy="1841677"/>
              <a:chOff x="1969851" y="5110588"/>
              <a:chExt cx="1665505" cy="1861596"/>
            </a:xfrm>
          </p:grpSpPr>
          <p:sp>
            <p:nvSpPr>
              <p:cNvPr id="3475" name="Google Shape;3475;p1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1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3">
    <p:spTree>
      <p:nvGrpSpPr>
        <p:cNvPr id="3477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p14"/>
          <p:cNvSpPr/>
          <p:nvPr/>
        </p:nvSpPr>
        <p:spPr>
          <a:xfrm>
            <a:off x="8374725" y="1481562"/>
            <a:ext cx="3665100" cy="522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9" name="Google Shape;3479;p14"/>
          <p:cNvSpPr/>
          <p:nvPr/>
        </p:nvSpPr>
        <p:spPr>
          <a:xfrm>
            <a:off x="8374725" y="1481562"/>
            <a:ext cx="3665100" cy="5229300"/>
          </a:xfrm>
          <a:prstGeom prst="frame">
            <a:avLst>
              <a:gd fmla="val 7678" name="adj1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0" name="Google Shape;3480;p14"/>
          <p:cNvSpPr/>
          <p:nvPr/>
        </p:nvSpPr>
        <p:spPr>
          <a:xfrm>
            <a:off x="4019550" y="1481550"/>
            <a:ext cx="4179300" cy="25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1" name="Google Shape;3481;p14"/>
          <p:cNvSpPr/>
          <p:nvPr/>
        </p:nvSpPr>
        <p:spPr>
          <a:xfrm>
            <a:off x="4019550" y="4192402"/>
            <a:ext cx="4179300" cy="25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2" name="Google Shape;3482;p14"/>
          <p:cNvSpPr/>
          <p:nvPr/>
        </p:nvSpPr>
        <p:spPr>
          <a:xfrm>
            <a:off x="4019550" y="1481562"/>
            <a:ext cx="4179300" cy="2518500"/>
          </a:xfrm>
          <a:prstGeom prst="frame">
            <a:avLst>
              <a:gd fmla="val 8314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3" name="Google Shape;3483;p14"/>
          <p:cNvSpPr/>
          <p:nvPr/>
        </p:nvSpPr>
        <p:spPr>
          <a:xfrm>
            <a:off x="4019550" y="4192409"/>
            <a:ext cx="4179300" cy="2518500"/>
          </a:xfrm>
          <a:prstGeom prst="frame">
            <a:avLst>
              <a:gd fmla="val 8314" name="adj1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84" name="Google Shape;3484;p14"/>
          <p:cNvGrpSpPr/>
          <p:nvPr/>
        </p:nvGrpSpPr>
        <p:grpSpPr>
          <a:xfrm flipH="1">
            <a:off x="-1559476" y="575232"/>
            <a:ext cx="6176932" cy="6282764"/>
            <a:chOff x="-1322821" y="-545792"/>
            <a:chExt cx="7418847" cy="7545957"/>
          </a:xfrm>
        </p:grpSpPr>
        <p:grpSp>
          <p:nvGrpSpPr>
            <p:cNvPr id="3485" name="Google Shape;3485;p14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3486" name="Google Shape;3486;p14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87" name="Google Shape;3487;p14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3488" name="Google Shape;3488;p14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9" name="Google Shape;3489;p14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0" name="Google Shape;3490;p14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1" name="Google Shape;3491;p14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2" name="Google Shape;3492;p14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3" name="Google Shape;3493;p14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4" name="Google Shape;3494;p14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5" name="Google Shape;3495;p14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96" name="Google Shape;3496;p14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3497" name="Google Shape;349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8" name="Google Shape;349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9" name="Google Shape;349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0" name="Google Shape;350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01" name="Google Shape;3501;p14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3502" name="Google Shape;350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3" name="Google Shape;350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4" name="Google Shape;350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5" name="Google Shape;350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06" name="Google Shape;3506;p14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3507" name="Google Shape;350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8" name="Google Shape;350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9" name="Google Shape;350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0" name="Google Shape;351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11" name="Google Shape;3511;p14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3512" name="Google Shape;351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3" name="Google Shape;351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4" name="Google Shape;351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5" name="Google Shape;351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16" name="Google Shape;3516;p14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3517" name="Google Shape;351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8" name="Google Shape;351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9" name="Google Shape;351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0" name="Google Shape;352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21" name="Google Shape;3521;p14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3522" name="Google Shape;352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3" name="Google Shape;352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4" name="Google Shape;352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5" name="Google Shape;352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26" name="Google Shape;3526;p14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3527" name="Google Shape;352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8" name="Google Shape;352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9" name="Google Shape;352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0" name="Google Shape;353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31" name="Google Shape;3531;p14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3532" name="Google Shape;353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3" name="Google Shape;353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4" name="Google Shape;353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5" name="Google Shape;353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36" name="Google Shape;3536;p14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3537" name="Google Shape;353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8" name="Google Shape;353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9" name="Google Shape;353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0" name="Google Shape;354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41" name="Google Shape;3541;p14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3542" name="Google Shape;354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3" name="Google Shape;354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4" name="Google Shape;354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5" name="Google Shape;354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46" name="Google Shape;3546;p14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3547" name="Google Shape;354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8" name="Google Shape;354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9" name="Google Shape;354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0" name="Google Shape;355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51" name="Google Shape;3551;p14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3552" name="Google Shape;355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3" name="Google Shape;355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4" name="Google Shape;355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5" name="Google Shape;355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56" name="Google Shape;3556;p14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3557" name="Google Shape;355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8" name="Google Shape;355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9" name="Google Shape;355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0" name="Google Shape;356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61" name="Google Shape;3561;p14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3562" name="Google Shape;356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3" name="Google Shape;356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4" name="Google Shape;356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5" name="Google Shape;356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66" name="Google Shape;3566;p14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3567" name="Google Shape;3567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8" name="Google Shape;3568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9" name="Google Shape;3569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0" name="Google Shape;3570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71" name="Google Shape;3571;p14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572" name="Google Shape;3572;p14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3" name="Google Shape;3573;p14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4" name="Google Shape;3574;p14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5" name="Google Shape;3575;p14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576" name="Google Shape;3576;p14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77" name="Google Shape;3577;p14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3578" name="Google Shape;3578;p14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79" name="Google Shape;3579;p14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3580" name="Google Shape;3580;p14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1" name="Google Shape;3581;p14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82" name="Google Shape;3582;p14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3" name="Google Shape;3583;p14"/>
          <p:cNvGrpSpPr/>
          <p:nvPr/>
        </p:nvGrpSpPr>
        <p:grpSpPr>
          <a:xfrm flipH="1">
            <a:off x="419224" y="3958755"/>
            <a:ext cx="2757899" cy="2899240"/>
            <a:chOff x="1070831" y="743674"/>
            <a:chExt cx="5280296" cy="5550910"/>
          </a:xfrm>
        </p:grpSpPr>
        <p:sp>
          <p:nvSpPr>
            <p:cNvPr id="3584" name="Google Shape;3584;p14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14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14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14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14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14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14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14"/>
            <p:cNvSpPr/>
            <p:nvPr/>
          </p:nvSpPr>
          <p:spPr>
            <a:xfrm flipH="1" rot="10800000">
              <a:off x="3690916" y="743674"/>
              <a:ext cx="29008" cy="614551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14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14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14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14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14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4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14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14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4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4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4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4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14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14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14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14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14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14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14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4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14"/>
            <p:cNvSpPr/>
            <p:nvPr/>
          </p:nvSpPr>
          <p:spPr>
            <a:xfrm flipH="1">
              <a:off x="3271673" y="2040796"/>
              <a:ext cx="89227" cy="71610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14"/>
            <p:cNvSpPr/>
            <p:nvPr/>
          </p:nvSpPr>
          <p:spPr>
            <a:xfrm flipH="1">
              <a:off x="4057022" y="2040796"/>
              <a:ext cx="89227" cy="70090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14"/>
            <p:cNvSpPr/>
            <p:nvPr/>
          </p:nvSpPr>
          <p:spPr>
            <a:xfrm flipH="1">
              <a:off x="4146187" y="2040796"/>
              <a:ext cx="70494" cy="71601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14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14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14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14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14"/>
            <p:cNvSpPr/>
            <p:nvPr/>
          </p:nvSpPr>
          <p:spPr>
            <a:xfrm flipH="1">
              <a:off x="3201177" y="2040796"/>
              <a:ext cx="70441" cy="68072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20" name="Google Shape;3620;p14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3621" name="Google Shape;3621;p14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2" name="Google Shape;3622;p14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3" name="Google Shape;3623;p14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4" name="Google Shape;3624;p14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5" name="Google Shape;3625;p14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6" name="Google Shape;3626;p14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7" name="Google Shape;3627;p14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8" name="Google Shape;3628;p14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9" name="Google Shape;3629;p14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0" name="Google Shape;3630;p14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3631" name="Google Shape;3631;p14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2" name="Google Shape;3632;p14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14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4" name="Google Shape;3634;p14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5" name="Google Shape;3635;p14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6" name="Google Shape;3636;p14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7" name="Google Shape;3637;p14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8" name="Google Shape;3638;p14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9" name="Google Shape;3639;p14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0" name="Google Shape;3640;p14"/>
            <p:cNvSpPr/>
            <p:nvPr/>
          </p:nvSpPr>
          <p:spPr>
            <a:xfrm flipH="1">
              <a:off x="3702403" y="4220883"/>
              <a:ext cx="926" cy="39873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14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14"/>
            <p:cNvSpPr/>
            <p:nvPr/>
          </p:nvSpPr>
          <p:spPr>
            <a:xfrm flipH="1">
              <a:off x="3701624" y="4221148"/>
              <a:ext cx="829" cy="39542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14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14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5" name="Google Shape;3645;p14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3646" name="Google Shape;3646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7" name="Google Shape;3647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48" name="Google Shape;3648;p14"/>
          <p:cNvGrpSpPr/>
          <p:nvPr/>
        </p:nvGrpSpPr>
        <p:grpSpPr>
          <a:xfrm>
            <a:off x="0" y="4443955"/>
            <a:ext cx="2299256" cy="2414040"/>
            <a:chOff x="1" y="-2009238"/>
            <a:chExt cx="9091561" cy="9545435"/>
          </a:xfrm>
        </p:grpSpPr>
        <p:sp>
          <p:nvSpPr>
            <p:cNvPr id="3649" name="Google Shape;3649;p14"/>
            <p:cNvSpPr/>
            <p:nvPr/>
          </p:nvSpPr>
          <p:spPr>
            <a:xfrm>
              <a:off x="1" y="3427599"/>
              <a:ext cx="9091561" cy="4108597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898955" y="3427599"/>
              <a:ext cx="7263175" cy="4108597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1709235" y="3427599"/>
              <a:ext cx="5630777" cy="4108597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2607136" y="3427599"/>
              <a:ext cx="3834001" cy="4108597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3544423" y="3427599"/>
              <a:ext cx="1997399" cy="4108597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14"/>
            <p:cNvSpPr/>
            <p:nvPr/>
          </p:nvSpPr>
          <p:spPr>
            <a:xfrm>
              <a:off x="4374290" y="3427390"/>
              <a:ext cx="337395" cy="4101013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14"/>
            <p:cNvSpPr/>
            <p:nvPr/>
          </p:nvSpPr>
          <p:spPr>
            <a:xfrm>
              <a:off x="4540780" y="-2007538"/>
              <a:ext cx="1168977" cy="516028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14"/>
            <p:cNvSpPr/>
            <p:nvPr/>
          </p:nvSpPr>
          <p:spPr>
            <a:xfrm rot="10800000">
              <a:off x="4524018" y="-2009238"/>
              <a:ext cx="49945" cy="1058128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227268" y="-654758"/>
              <a:ext cx="8635938" cy="4196055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826076" y="-654758"/>
              <a:ext cx="7436825" cy="4196055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1584754" y="-654758"/>
              <a:ext cx="5919493" cy="4196055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2698756" y="-654758"/>
              <a:ext cx="3690277" cy="4196055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3822238" y="-654758"/>
              <a:ext cx="1442519" cy="4196055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6387035" y="3534599"/>
              <a:ext cx="1114607" cy="373300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501036" y="3534599"/>
              <a:ext cx="758666" cy="392055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827342" y="3534599"/>
              <a:ext cx="758666" cy="383380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227962" y="3534599"/>
              <a:ext cx="599705" cy="391989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1583701" y="3534599"/>
              <a:ext cx="1115660" cy="382043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2698756" y="3533966"/>
              <a:ext cx="1123879" cy="391347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3822025" y="3534599"/>
              <a:ext cx="1442519" cy="372594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5263764" y="3534599"/>
              <a:ext cx="1123879" cy="36366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3670164" y="-1094126"/>
              <a:ext cx="1747249" cy="1318814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3790855" y="-1094126"/>
              <a:ext cx="1504898" cy="1318814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3944401" y="-1094126"/>
              <a:ext cx="1197637" cy="1318814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4169770" y="-1094126"/>
              <a:ext cx="746652" cy="1318814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4397037" y="-1094126"/>
              <a:ext cx="291875" cy="1318814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4916020" y="222500"/>
              <a:ext cx="225491" cy="117486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5141391" y="222500"/>
              <a:ext cx="153629" cy="123298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3791065" y="222500"/>
              <a:ext cx="153629" cy="120681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3669964" y="222500"/>
              <a:ext cx="121376" cy="123283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14"/>
            <p:cNvSpPr/>
            <p:nvPr/>
          </p:nvSpPr>
          <p:spPr>
            <a:xfrm>
              <a:off x="3945664" y="222500"/>
              <a:ext cx="224859" cy="120192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14"/>
            <p:cNvSpPr/>
            <p:nvPr/>
          </p:nvSpPr>
          <p:spPr>
            <a:xfrm>
              <a:off x="4169770" y="222500"/>
              <a:ext cx="227387" cy="123075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4397456" y="222500"/>
              <a:ext cx="291453" cy="117170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4688964" y="221658"/>
              <a:ext cx="227177" cy="114461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5294902" y="222500"/>
              <a:ext cx="121285" cy="117205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84" name="Google Shape;3684;p14"/>
            <p:cNvGrpSpPr/>
            <p:nvPr/>
          </p:nvGrpSpPr>
          <p:grpSpPr>
            <a:xfrm>
              <a:off x="3661858" y="229578"/>
              <a:ext cx="1746116" cy="124073"/>
              <a:chOff x="4445473" y="2718342"/>
              <a:chExt cx="1026523" cy="72941"/>
            </a:xfrm>
          </p:grpSpPr>
          <p:sp>
            <p:nvSpPr>
              <p:cNvPr id="3685" name="Google Shape;3685;p14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6" name="Google Shape;3686;p14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14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14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p14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14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14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2" name="Google Shape;3692;p14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3" name="Google Shape;3693;p14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94" name="Google Shape;3694;p14"/>
            <p:cNvSpPr/>
            <p:nvPr/>
          </p:nvSpPr>
          <p:spPr>
            <a:xfrm>
              <a:off x="4535830" y="4041388"/>
              <a:ext cx="17828" cy="320785"/>
            </a:xfrm>
            <a:custGeom>
              <a:rect b="b" l="l" r="r" t="t"/>
              <a:pathLst>
                <a:path extrusionOk="0" h="188697" w="10487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4552619" y="3970936"/>
              <a:ext cx="1589" cy="68469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4554308" y="4041388"/>
              <a:ext cx="17935" cy="321926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4554126" y="3971392"/>
              <a:ext cx="1423" cy="67900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3579873" y="4005421"/>
              <a:ext cx="1949815" cy="3518820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3572018" y="4013072"/>
              <a:ext cx="1949815" cy="3518820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00" name="Google Shape;3700;p14"/>
            <p:cNvGrpSpPr/>
            <p:nvPr/>
          </p:nvGrpSpPr>
          <p:grpSpPr>
            <a:xfrm>
              <a:off x="3132655" y="4367387"/>
              <a:ext cx="2833024" cy="3166575"/>
              <a:chOff x="1969851" y="5110588"/>
              <a:chExt cx="1665505" cy="1861596"/>
            </a:xfrm>
          </p:grpSpPr>
          <p:sp>
            <p:nvSpPr>
              <p:cNvPr id="3701" name="Google Shape;3701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2" name="Google Shape;3702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3" name="Google Shape;3703;p14"/>
            <p:cNvSpPr/>
            <p:nvPr/>
          </p:nvSpPr>
          <p:spPr>
            <a:xfrm>
              <a:off x="8259714" y="3534599"/>
              <a:ext cx="599322" cy="37270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04" name="Google Shape;3704;p14"/>
            <p:cNvGrpSpPr/>
            <p:nvPr/>
          </p:nvGrpSpPr>
          <p:grpSpPr>
            <a:xfrm>
              <a:off x="228041" y="3543376"/>
              <a:ext cx="8630551" cy="392476"/>
              <a:chOff x="2422006" y="4665565"/>
              <a:chExt cx="5073810" cy="230732"/>
            </a:xfrm>
          </p:grpSpPr>
          <p:sp>
            <p:nvSpPr>
              <p:cNvPr id="3705" name="Google Shape;3705;p14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p14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7" name="Google Shape;3707;p14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p14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9" name="Google Shape;3709;p14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0" name="Google Shape;3710;p14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1" name="Google Shape;3711;p14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14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14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14" name="Google Shape;3714;p14"/>
          <p:cNvGrpSpPr/>
          <p:nvPr/>
        </p:nvGrpSpPr>
        <p:grpSpPr>
          <a:xfrm>
            <a:off x="1387433" y="3730599"/>
            <a:ext cx="2976392" cy="3127396"/>
            <a:chOff x="-2738032" y="-4257501"/>
            <a:chExt cx="9954489" cy="10459519"/>
          </a:xfrm>
        </p:grpSpPr>
        <p:sp>
          <p:nvSpPr>
            <p:cNvPr id="3715" name="Google Shape;3715;p14"/>
            <p:cNvSpPr/>
            <p:nvPr/>
          </p:nvSpPr>
          <p:spPr>
            <a:xfrm>
              <a:off x="-2738032" y="1700056"/>
              <a:ext cx="9954489" cy="449856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-1752883" y="1700056"/>
              <a:ext cx="7952561" cy="449856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-864910" y="1700056"/>
              <a:ext cx="6165224" cy="449856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119087" y="1700056"/>
              <a:ext cx="4197907" cy="449856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1146246" y="1700056"/>
              <a:ext cx="2186982" cy="449856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2055684" y="1699826"/>
              <a:ext cx="369419" cy="449026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21" name="Google Shape;3721;p14"/>
            <p:cNvGrpSpPr/>
            <p:nvPr/>
          </p:nvGrpSpPr>
          <p:grpSpPr>
            <a:xfrm>
              <a:off x="-2489100" y="-4257501"/>
              <a:ext cx="9458950" cy="6504111"/>
              <a:chOff x="4146327" y="1266920"/>
              <a:chExt cx="3903334" cy="2683989"/>
            </a:xfrm>
          </p:grpSpPr>
          <p:sp>
            <p:nvSpPr>
              <p:cNvPr id="3722" name="Google Shape;3722;p14"/>
              <p:cNvSpPr/>
              <p:nvPr/>
            </p:nvSpPr>
            <p:spPr>
              <a:xfrm>
                <a:off x="6096995" y="1267429"/>
                <a:ext cx="528351" cy="233233"/>
              </a:xfrm>
              <a:custGeom>
                <a:rect b="b" l="l" r="r" t="t"/>
                <a:pathLst>
                  <a:path extrusionOk="0" h="233233" w="528351">
                    <a:moveTo>
                      <a:pt x="157376" y="173083"/>
                    </a:moveTo>
                    <a:cubicBezTo>
                      <a:pt x="147280" y="188418"/>
                      <a:pt x="122229" y="209849"/>
                      <a:pt x="137374" y="220708"/>
                    </a:cubicBezTo>
                    <a:cubicBezTo>
                      <a:pt x="153357" y="229864"/>
                      <a:pt x="171664" y="234136"/>
                      <a:pt x="190047" y="232995"/>
                    </a:cubicBezTo>
                    <a:cubicBezTo>
                      <a:pt x="314167" y="234581"/>
                      <a:pt x="434639" y="191016"/>
                      <a:pt x="529042" y="110408"/>
                    </a:cubicBezTo>
                    <a:lnTo>
                      <a:pt x="335494" y="122314"/>
                    </a:lnTo>
                    <a:lnTo>
                      <a:pt x="433125" y="18206"/>
                    </a:lnTo>
                    <a:lnTo>
                      <a:pt x="234338" y="73070"/>
                    </a:lnTo>
                    <a:cubicBezTo>
                      <a:pt x="213383" y="78880"/>
                      <a:pt x="184713" y="81357"/>
                      <a:pt x="175855" y="61450"/>
                    </a:cubicBezTo>
                    <a:cubicBezTo>
                      <a:pt x="166330" y="39923"/>
                      <a:pt x="191666" y="20016"/>
                      <a:pt x="212907" y="9919"/>
                    </a:cubicBezTo>
                    <a:cubicBezTo>
                      <a:pt x="143575" y="-5261"/>
                      <a:pt x="71546" y="-2904"/>
                      <a:pt x="3357" y="16777"/>
                    </a:cubicBezTo>
                    <a:cubicBezTo>
                      <a:pt x="-3120" y="91072"/>
                      <a:pt x="7072" y="158986"/>
                      <a:pt x="690" y="233281"/>
                    </a:cubicBezTo>
                    <a:cubicBezTo>
                      <a:pt x="1166" y="229375"/>
                      <a:pt x="114895" y="190513"/>
                      <a:pt x="157376" y="173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3" name="Google Shape;3723;p14"/>
              <p:cNvSpPr/>
              <p:nvPr/>
            </p:nvSpPr>
            <p:spPr>
              <a:xfrm rot="10800000">
                <a:off x="6089427" y="1266920"/>
                <a:ext cx="22574" cy="478250"/>
              </a:xfrm>
              <a:custGeom>
                <a:rect b="b" l="l" r="r" t="t"/>
                <a:pathLst>
                  <a:path extrusionOk="0" h="478250" w="22574">
                    <a:moveTo>
                      <a:pt x="690" y="47"/>
                    </a:moveTo>
                    <a:lnTo>
                      <a:pt x="23264" y="47"/>
                    </a:lnTo>
                    <a:lnTo>
                      <a:pt x="23264" y="478297"/>
                    </a:lnTo>
                    <a:lnTo>
                      <a:pt x="690" y="478297"/>
                    </a:lnTo>
                    <a:close/>
                  </a:path>
                </a:pathLst>
              </a:custGeom>
              <a:solidFill>
                <a:srgbClr val="50505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14"/>
              <p:cNvSpPr/>
              <p:nvPr/>
            </p:nvSpPr>
            <p:spPr>
              <a:xfrm>
                <a:off x="4146327" y="1879187"/>
                <a:ext cx="3903249" cy="1896522"/>
              </a:xfrm>
              <a:custGeom>
                <a:rect b="b" l="l" r="r" t="t"/>
                <a:pathLst>
                  <a:path extrusionOk="0" h="1896522" w="3903249">
                    <a:moveTo>
                      <a:pt x="1956458" y="47"/>
                    </a:moveTo>
                    <a:cubicBezTo>
                      <a:pt x="1732240" y="429943"/>
                      <a:pt x="1437470" y="819168"/>
                      <a:pt x="1084445" y="1151524"/>
                    </a:cubicBezTo>
                    <a:cubicBezTo>
                      <a:pt x="763195" y="1453562"/>
                      <a:pt x="397740" y="1704803"/>
                      <a:pt x="690" y="1896570"/>
                    </a:cubicBezTo>
                    <a:lnTo>
                      <a:pt x="3903940" y="1896570"/>
                    </a:lnTo>
                    <a:cubicBezTo>
                      <a:pt x="3473515" y="1697821"/>
                      <a:pt x="3080970" y="1425663"/>
                      <a:pt x="2743890" y="1092279"/>
                    </a:cubicBezTo>
                    <a:cubicBezTo>
                      <a:pt x="2422774" y="774291"/>
                      <a:pt x="2156674" y="405195"/>
                      <a:pt x="195645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5" name="Google Shape;3725;p14"/>
              <p:cNvSpPr/>
              <p:nvPr/>
            </p:nvSpPr>
            <p:spPr>
              <a:xfrm>
                <a:off x="4417122" y="1879187"/>
                <a:ext cx="3361277" cy="1896522"/>
              </a:xfrm>
              <a:custGeom>
                <a:rect b="b" l="l" r="r" t="t"/>
                <a:pathLst>
                  <a:path extrusionOk="0" h="1896522" w="3361277">
                    <a:moveTo>
                      <a:pt x="1685091" y="47"/>
                    </a:moveTo>
                    <a:cubicBezTo>
                      <a:pt x="1549741" y="301322"/>
                      <a:pt x="1317045" y="733472"/>
                      <a:pt x="934140" y="1151524"/>
                    </a:cubicBezTo>
                    <a:cubicBezTo>
                      <a:pt x="664697" y="1448047"/>
                      <a:pt x="349562" y="1699564"/>
                      <a:pt x="690" y="1896570"/>
                    </a:cubicBezTo>
                    <a:lnTo>
                      <a:pt x="3361968" y="1896570"/>
                    </a:lnTo>
                    <a:cubicBezTo>
                      <a:pt x="3108222" y="1760553"/>
                      <a:pt x="2731889" y="1516236"/>
                      <a:pt x="2362986" y="1092279"/>
                    </a:cubicBezTo>
                    <a:cubicBezTo>
                      <a:pt x="2014656" y="691657"/>
                      <a:pt x="1805773" y="283606"/>
                      <a:pt x="1685091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6" name="Google Shape;3726;p14"/>
              <p:cNvSpPr/>
              <p:nvPr/>
            </p:nvSpPr>
            <p:spPr>
              <a:xfrm>
                <a:off x="4760213" y="1879187"/>
                <a:ext cx="2675477" cy="1896522"/>
              </a:xfrm>
              <a:custGeom>
                <a:rect b="b" l="l" r="r" t="t"/>
                <a:pathLst>
                  <a:path extrusionOk="0" h="1896522" w="2675477">
                    <a:moveTo>
                      <a:pt x="1341429" y="47"/>
                    </a:moveTo>
                    <a:cubicBezTo>
                      <a:pt x="1233606" y="301322"/>
                      <a:pt x="1048440" y="733472"/>
                      <a:pt x="743640" y="1151524"/>
                    </a:cubicBezTo>
                    <a:cubicBezTo>
                      <a:pt x="471130" y="1525476"/>
                      <a:pt x="199191" y="1756743"/>
                      <a:pt x="690" y="1896570"/>
                    </a:cubicBezTo>
                    <a:lnTo>
                      <a:pt x="2676168" y="1896570"/>
                    </a:lnTo>
                    <a:cubicBezTo>
                      <a:pt x="2474237" y="1760553"/>
                      <a:pt x="2174676" y="1516236"/>
                      <a:pt x="1881020" y="1092279"/>
                    </a:cubicBezTo>
                    <a:cubicBezTo>
                      <a:pt x="1603652" y="691657"/>
                      <a:pt x="1437346" y="283606"/>
                      <a:pt x="1341429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p14"/>
              <p:cNvSpPr/>
              <p:nvPr/>
            </p:nvSpPr>
            <p:spPr>
              <a:xfrm>
                <a:off x="5263990" y="1879187"/>
                <a:ext cx="1667922" cy="1896522"/>
              </a:xfrm>
              <a:custGeom>
                <a:rect b="b" l="l" r="r" t="t"/>
                <a:pathLst>
                  <a:path extrusionOk="0" h="1896522" w="1667922">
                    <a:moveTo>
                      <a:pt x="836413" y="47"/>
                    </a:moveTo>
                    <a:cubicBezTo>
                      <a:pt x="769262" y="301322"/>
                      <a:pt x="653819" y="733472"/>
                      <a:pt x="463795" y="1151524"/>
                    </a:cubicBezTo>
                    <a:cubicBezTo>
                      <a:pt x="293869" y="1525476"/>
                      <a:pt x="124324" y="1756743"/>
                      <a:pt x="690" y="1896570"/>
                    </a:cubicBezTo>
                    <a:lnTo>
                      <a:pt x="1668613" y="1896570"/>
                    </a:lnTo>
                    <a:cubicBezTo>
                      <a:pt x="1542692" y="1760553"/>
                      <a:pt x="1356002" y="1516236"/>
                      <a:pt x="1173313" y="1092279"/>
                    </a:cubicBezTo>
                    <a:cubicBezTo>
                      <a:pt x="999577" y="691657"/>
                      <a:pt x="896326" y="283606"/>
                      <a:pt x="836413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8" name="Google Shape;3728;p14"/>
              <p:cNvSpPr/>
              <p:nvPr/>
            </p:nvSpPr>
            <p:spPr>
              <a:xfrm>
                <a:off x="5772054" y="1879187"/>
                <a:ext cx="651986" cy="1896522"/>
              </a:xfrm>
              <a:custGeom>
                <a:rect b="b" l="l" r="r" t="t"/>
                <a:pathLst>
                  <a:path extrusionOk="0" h="1896522" w="651986">
                    <a:moveTo>
                      <a:pt x="327302" y="47"/>
                    </a:moveTo>
                    <a:cubicBezTo>
                      <a:pt x="301013" y="301322"/>
                      <a:pt x="255865" y="733472"/>
                      <a:pt x="181665" y="1151524"/>
                    </a:cubicBezTo>
                    <a:cubicBezTo>
                      <a:pt x="114990" y="1525476"/>
                      <a:pt x="48982" y="1756743"/>
                      <a:pt x="690" y="1896570"/>
                    </a:cubicBezTo>
                    <a:lnTo>
                      <a:pt x="652676" y="1896570"/>
                    </a:lnTo>
                    <a:cubicBezTo>
                      <a:pt x="603432" y="1760553"/>
                      <a:pt x="530471" y="1516236"/>
                      <a:pt x="458938" y="1092279"/>
                    </a:cubicBezTo>
                    <a:cubicBezTo>
                      <a:pt x="391215" y="691657"/>
                      <a:pt x="350638" y="283606"/>
                      <a:pt x="32730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9" name="Google Shape;3729;p14"/>
              <p:cNvSpPr/>
              <p:nvPr/>
            </p:nvSpPr>
            <p:spPr>
              <a:xfrm>
                <a:off x="6931913" y="3773709"/>
                <a:ext cx="503777" cy="168723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0" name="Google Shape;3730;p14"/>
              <p:cNvSpPr/>
              <p:nvPr/>
            </p:nvSpPr>
            <p:spPr>
              <a:xfrm>
                <a:off x="7435690" y="3773709"/>
                <a:ext cx="342900" cy="17720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1" name="Google Shape;3731;p14"/>
              <p:cNvSpPr/>
              <p:nvPr/>
            </p:nvSpPr>
            <p:spPr>
              <a:xfrm>
                <a:off x="4417694" y="3773709"/>
                <a:ext cx="342900" cy="173279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2" name="Google Shape;3732;p14"/>
              <p:cNvSpPr/>
              <p:nvPr/>
            </p:nvSpPr>
            <p:spPr>
              <a:xfrm>
                <a:off x="4146641" y="3773709"/>
                <a:ext cx="271053" cy="177170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3" name="Google Shape;3733;p14"/>
              <p:cNvSpPr/>
              <p:nvPr/>
            </p:nvSpPr>
            <p:spPr>
              <a:xfrm>
                <a:off x="4759737" y="3773709"/>
                <a:ext cx="504253" cy="172675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4" name="Google Shape;3734;p14"/>
              <p:cNvSpPr/>
              <p:nvPr/>
            </p:nvSpPr>
            <p:spPr>
              <a:xfrm>
                <a:off x="5263990" y="3773423"/>
                <a:ext cx="507968" cy="176880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5" name="Google Shape;3735;p14"/>
              <p:cNvSpPr/>
              <p:nvPr/>
            </p:nvSpPr>
            <p:spPr>
              <a:xfrm>
                <a:off x="5771958" y="3773709"/>
                <a:ext cx="651986" cy="168404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6" name="Google Shape;3736;p14"/>
              <p:cNvSpPr/>
              <p:nvPr/>
            </p:nvSpPr>
            <p:spPr>
              <a:xfrm>
                <a:off x="6423945" y="3773709"/>
                <a:ext cx="507968" cy="16436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7" name="Google Shape;3737;p14"/>
              <p:cNvSpPr/>
              <p:nvPr/>
            </p:nvSpPr>
            <p:spPr>
              <a:xfrm>
                <a:off x="7778781" y="3773709"/>
                <a:ext cx="270880" cy="168453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p14"/>
              <p:cNvSpPr/>
              <p:nvPr/>
            </p:nvSpPr>
            <p:spPr>
              <a:xfrm>
                <a:off x="5703283" y="1680495"/>
                <a:ext cx="789717" cy="596074"/>
              </a:xfrm>
              <a:custGeom>
                <a:rect b="b" l="l" r="r" t="t"/>
                <a:pathLst>
                  <a:path extrusionOk="0" h="596074" w="789717">
                    <a:moveTo>
                      <a:pt x="396168" y="47"/>
                    </a:moveTo>
                    <a:cubicBezTo>
                      <a:pt x="354048" y="128137"/>
                      <a:pt x="294708" y="249903"/>
                      <a:pt x="219765" y="361997"/>
                    </a:cubicBezTo>
                    <a:cubicBezTo>
                      <a:pt x="160091" y="451539"/>
                      <a:pt x="86072" y="530640"/>
                      <a:pt x="690" y="596121"/>
                    </a:cubicBezTo>
                    <a:lnTo>
                      <a:pt x="790408" y="596121"/>
                    </a:lnTo>
                    <a:cubicBezTo>
                      <a:pt x="730781" y="553354"/>
                      <a:pt x="642389" y="476582"/>
                      <a:pt x="555712" y="343328"/>
                    </a:cubicBezTo>
                    <a:cubicBezTo>
                      <a:pt x="487580" y="236464"/>
                      <a:pt x="433925" y="121029"/>
                      <a:pt x="39616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9" name="Google Shape;3739;p14"/>
              <p:cNvSpPr/>
              <p:nvPr/>
            </p:nvSpPr>
            <p:spPr>
              <a:xfrm>
                <a:off x="5757862" y="1680495"/>
                <a:ext cx="680180" cy="596074"/>
              </a:xfrm>
              <a:custGeom>
                <a:rect b="b" l="l" r="r" t="t"/>
                <a:pathLst>
                  <a:path extrusionOk="0" h="596074" w="680180">
                    <a:moveTo>
                      <a:pt x="341495" y="47"/>
                    </a:moveTo>
                    <a:cubicBezTo>
                      <a:pt x="305918" y="126482"/>
                      <a:pt x="254893" y="248049"/>
                      <a:pt x="189571" y="361997"/>
                    </a:cubicBezTo>
                    <a:cubicBezTo>
                      <a:pt x="120324" y="479535"/>
                      <a:pt x="51172" y="552497"/>
                      <a:pt x="690" y="596121"/>
                    </a:cubicBezTo>
                    <a:lnTo>
                      <a:pt x="680870" y="596121"/>
                    </a:lnTo>
                    <a:cubicBezTo>
                      <a:pt x="629530" y="553354"/>
                      <a:pt x="553330" y="476582"/>
                      <a:pt x="478654" y="343328"/>
                    </a:cubicBezTo>
                    <a:cubicBezTo>
                      <a:pt x="419409" y="234781"/>
                      <a:pt x="373356" y="119534"/>
                      <a:pt x="341495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0" name="Google Shape;3740;p14"/>
              <p:cNvSpPr/>
              <p:nvPr/>
            </p:nvSpPr>
            <p:spPr>
              <a:xfrm>
                <a:off x="5827299" y="1680495"/>
                <a:ext cx="541305" cy="596074"/>
              </a:xfrm>
              <a:custGeom>
                <a:rect b="b" l="l" r="r" t="t"/>
                <a:pathLst>
                  <a:path extrusionOk="0" h="596074" w="541305">
                    <a:moveTo>
                      <a:pt x="271962" y="47"/>
                    </a:moveTo>
                    <a:cubicBezTo>
                      <a:pt x="244225" y="124544"/>
                      <a:pt x="203687" y="245838"/>
                      <a:pt x="150995" y="361997"/>
                    </a:cubicBezTo>
                    <a:cubicBezTo>
                      <a:pt x="95845" y="479535"/>
                      <a:pt x="40790" y="552497"/>
                      <a:pt x="690" y="596121"/>
                    </a:cubicBezTo>
                    <a:lnTo>
                      <a:pt x="541996" y="596121"/>
                    </a:lnTo>
                    <a:cubicBezTo>
                      <a:pt x="501134" y="553354"/>
                      <a:pt x="440555" y="476582"/>
                      <a:pt x="381119" y="343328"/>
                    </a:cubicBezTo>
                    <a:cubicBezTo>
                      <a:pt x="333379" y="232827"/>
                      <a:pt x="296803" y="117828"/>
                      <a:pt x="27196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1" name="Google Shape;3741;p14"/>
              <p:cNvSpPr/>
              <p:nvPr/>
            </p:nvSpPr>
            <p:spPr>
              <a:xfrm>
                <a:off x="5929216" y="1680495"/>
                <a:ext cx="337470" cy="596074"/>
              </a:xfrm>
              <a:custGeom>
                <a:rect b="b" l="l" r="r" t="t"/>
                <a:pathLst>
                  <a:path extrusionOk="0" h="596074" w="337470">
                    <a:moveTo>
                      <a:pt x="169759" y="47"/>
                    </a:moveTo>
                    <a:cubicBezTo>
                      <a:pt x="152966" y="122281"/>
                      <a:pt x="127792" y="243216"/>
                      <a:pt x="94416" y="361997"/>
                    </a:cubicBezTo>
                    <a:cubicBezTo>
                      <a:pt x="60031" y="479535"/>
                      <a:pt x="25741" y="552497"/>
                      <a:pt x="690" y="596121"/>
                    </a:cubicBezTo>
                    <a:lnTo>
                      <a:pt x="338161" y="596121"/>
                    </a:lnTo>
                    <a:cubicBezTo>
                      <a:pt x="312729" y="553354"/>
                      <a:pt x="274915" y="476582"/>
                      <a:pt x="237862" y="343328"/>
                    </a:cubicBezTo>
                    <a:cubicBezTo>
                      <a:pt x="207640" y="230522"/>
                      <a:pt x="184894" y="115846"/>
                      <a:pt x="169759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2" name="Google Shape;3742;p14"/>
              <p:cNvSpPr/>
              <p:nvPr/>
            </p:nvSpPr>
            <p:spPr>
              <a:xfrm>
                <a:off x="6031991" y="1680495"/>
                <a:ext cx="131921" cy="596074"/>
              </a:xfrm>
              <a:custGeom>
                <a:rect b="b" l="l" r="r" t="t"/>
                <a:pathLst>
                  <a:path extrusionOk="0" h="596074" w="131921">
                    <a:moveTo>
                      <a:pt x="66794" y="47"/>
                    </a:moveTo>
                    <a:cubicBezTo>
                      <a:pt x="61460" y="94725"/>
                      <a:pt x="52315" y="230456"/>
                      <a:pt x="37266" y="361997"/>
                    </a:cubicBezTo>
                    <a:cubicBezTo>
                      <a:pt x="29150" y="440621"/>
                      <a:pt x="16940" y="518768"/>
                      <a:pt x="690" y="596121"/>
                    </a:cubicBezTo>
                    <a:lnTo>
                      <a:pt x="132611" y="596121"/>
                    </a:lnTo>
                    <a:cubicBezTo>
                      <a:pt x="114523" y="512712"/>
                      <a:pt x="101417" y="428297"/>
                      <a:pt x="93368" y="343328"/>
                    </a:cubicBezTo>
                    <a:cubicBezTo>
                      <a:pt x="79747" y="217407"/>
                      <a:pt x="71556" y="89201"/>
                      <a:pt x="66794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3" name="Google Shape;3743;p14"/>
              <p:cNvSpPr/>
              <p:nvPr/>
            </p:nvSpPr>
            <p:spPr>
              <a:xfrm>
                <a:off x="6266687" y="2275903"/>
                <a:ext cx="101917" cy="5310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4" name="Google Shape;3744;p14"/>
              <p:cNvSpPr/>
              <p:nvPr/>
            </p:nvSpPr>
            <p:spPr>
              <a:xfrm>
                <a:off x="6368605" y="2275903"/>
                <a:ext cx="69437" cy="55728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5" name="Google Shape;3745;p14"/>
              <p:cNvSpPr/>
              <p:nvPr/>
            </p:nvSpPr>
            <p:spPr>
              <a:xfrm>
                <a:off x="5757957" y="2275903"/>
                <a:ext cx="69437" cy="54545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6" name="Google Shape;3746;p14"/>
              <p:cNvSpPr/>
              <p:nvPr/>
            </p:nvSpPr>
            <p:spPr>
              <a:xfrm>
                <a:off x="5703192" y="2275903"/>
                <a:ext cx="54859" cy="55721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p14"/>
              <p:cNvSpPr/>
              <p:nvPr/>
            </p:nvSpPr>
            <p:spPr>
              <a:xfrm>
                <a:off x="5827870" y="2275903"/>
                <a:ext cx="101631" cy="54324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14"/>
              <p:cNvSpPr/>
              <p:nvPr/>
            </p:nvSpPr>
            <p:spPr>
              <a:xfrm>
                <a:off x="5929216" y="2275903"/>
                <a:ext cx="102774" cy="55627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14"/>
              <p:cNvSpPr/>
              <p:nvPr/>
            </p:nvSpPr>
            <p:spPr>
              <a:xfrm>
                <a:off x="6032181" y="2275903"/>
                <a:ext cx="131730" cy="52958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14"/>
              <p:cNvSpPr/>
              <p:nvPr/>
            </p:nvSpPr>
            <p:spPr>
              <a:xfrm>
                <a:off x="6164007" y="2275522"/>
                <a:ext cx="102679" cy="5173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p14"/>
              <p:cNvSpPr/>
              <p:nvPr/>
            </p:nvSpPr>
            <p:spPr>
              <a:xfrm>
                <a:off x="6438026" y="2275903"/>
                <a:ext cx="54818" cy="52974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2" name="Google Shape;3752;p14"/>
            <p:cNvGrpSpPr/>
            <p:nvPr/>
          </p:nvGrpSpPr>
          <p:grpSpPr>
            <a:xfrm>
              <a:off x="-2488127" y="1826934"/>
              <a:ext cx="9458089" cy="430108"/>
              <a:chOff x="2422006" y="4665565"/>
              <a:chExt cx="5073810" cy="230732"/>
            </a:xfrm>
          </p:grpSpPr>
          <p:sp>
            <p:nvSpPr>
              <p:cNvPr id="3753" name="Google Shape;3753;p14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4" name="Google Shape;3754;p14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5" name="Google Shape;3755;p14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14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14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14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14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14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p14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62" name="Google Shape;3762;p14"/>
            <p:cNvGrpSpPr/>
            <p:nvPr/>
          </p:nvGrpSpPr>
          <p:grpSpPr>
            <a:xfrm>
              <a:off x="1274941" y="-1804607"/>
              <a:ext cx="1913542" cy="135970"/>
              <a:chOff x="4445473" y="2718342"/>
              <a:chExt cx="1026523" cy="72941"/>
            </a:xfrm>
          </p:grpSpPr>
          <p:sp>
            <p:nvSpPr>
              <p:cNvPr id="3763" name="Google Shape;3763;p14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p14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14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14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7" name="Google Shape;3767;p14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8" name="Google Shape;3768;p14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14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14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1" name="Google Shape;3771;p14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72" name="Google Shape;3772;p14"/>
            <p:cNvSpPr/>
            <p:nvPr/>
          </p:nvSpPr>
          <p:spPr>
            <a:xfrm>
              <a:off x="2232714" y="2372698"/>
              <a:ext cx="19558" cy="351920"/>
            </a:xfrm>
            <a:custGeom>
              <a:rect b="b" l="l" r="r" t="t"/>
              <a:pathLst>
                <a:path extrusionOk="0" h="188697" w="10487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2251112" y="2295491"/>
              <a:ext cx="1744" cy="75115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2252963" y="2372698"/>
              <a:ext cx="19676" cy="353171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2252764" y="2295990"/>
              <a:ext cx="1561" cy="74490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1185095" y="2333281"/>
              <a:ext cx="2139062" cy="3860352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1176487" y="2341666"/>
              <a:ext cx="2139062" cy="3860352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78" name="Google Shape;3778;p14"/>
            <p:cNvGrpSpPr/>
            <p:nvPr/>
          </p:nvGrpSpPr>
          <p:grpSpPr>
            <a:xfrm>
              <a:off x="694995" y="2729954"/>
              <a:ext cx="3104668" cy="3470201"/>
              <a:chOff x="1969851" y="5110588"/>
              <a:chExt cx="1665505" cy="1861596"/>
            </a:xfrm>
          </p:grpSpPr>
          <p:sp>
            <p:nvSpPr>
              <p:cNvPr id="3779" name="Google Shape;3779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14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378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2" name="Google Shape;3782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83" name="Google Shape;3783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785" name="Google Shape;3785;p1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786" name="Google Shape;3786;p15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7" name="Google Shape;3787;p1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8" name="Google Shape;3788;p1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9" name="Google Shape;3789;p1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0" name="Google Shape;3790;p1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3791" name="Google Shape;3791;p15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">
  <p:cSld name="CUSTOM_22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3"/>
          <p:cNvGrpSpPr/>
          <p:nvPr/>
        </p:nvGrpSpPr>
        <p:grpSpPr>
          <a:xfrm flipH="1">
            <a:off x="533409" y="3205888"/>
            <a:ext cx="3505589" cy="3685249"/>
            <a:chOff x="1070831" y="743674"/>
            <a:chExt cx="5280296" cy="5550910"/>
          </a:xfrm>
        </p:grpSpPr>
        <p:sp>
          <p:nvSpPr>
            <p:cNvPr id="340" name="Google Shape;340;p3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 flipH="1" rot="10800000">
              <a:off x="3690916" y="743674"/>
              <a:ext cx="29008" cy="614551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3271673" y="2040796"/>
              <a:ext cx="89227" cy="71610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4057022" y="2040796"/>
              <a:ext cx="89227" cy="70090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4146187" y="2040796"/>
              <a:ext cx="70494" cy="71601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3201177" y="2040796"/>
              <a:ext cx="70441" cy="68072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" name="Google Shape;376;p3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377" name="Google Shape;377;p3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3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387" name="Google Shape;387;p3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6" name="Google Shape;396;p3"/>
            <p:cNvSpPr/>
            <p:nvPr/>
          </p:nvSpPr>
          <p:spPr>
            <a:xfrm flipH="1">
              <a:off x="3702403" y="4220883"/>
              <a:ext cx="926" cy="39873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 flipH="1">
              <a:off x="3701624" y="4221148"/>
              <a:ext cx="829" cy="39542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1" name="Google Shape;401;p3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4" name="Google Shape;404;p3"/>
          <p:cNvGrpSpPr/>
          <p:nvPr/>
        </p:nvGrpSpPr>
        <p:grpSpPr>
          <a:xfrm flipH="1">
            <a:off x="4144550" y="4442190"/>
            <a:ext cx="8072323" cy="2417556"/>
            <a:chOff x="1" y="2177475"/>
            <a:chExt cx="12191999" cy="4680651"/>
          </a:xfrm>
        </p:grpSpPr>
        <p:grpSp>
          <p:nvGrpSpPr>
            <p:cNvPr id="405" name="Google Shape;405;p3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406" name="Google Shape;406;p3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" name="Google Shape;518;p3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3"/>
          <p:cNvSpPr/>
          <p:nvPr/>
        </p:nvSpPr>
        <p:spPr>
          <a:xfrm>
            <a:off x="9864262" y="420086"/>
            <a:ext cx="2119028" cy="397447"/>
          </a:xfrm>
          <a:custGeom>
            <a:rect b="b" l="l" r="r" t="t"/>
            <a:pathLst>
              <a:path extrusionOk="0" h="397447" w="2119028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"/>
          <p:cNvSpPr/>
          <p:nvPr/>
        </p:nvSpPr>
        <p:spPr>
          <a:xfrm>
            <a:off x="7067706" y="1091741"/>
            <a:ext cx="2119028" cy="397551"/>
          </a:xfrm>
          <a:custGeom>
            <a:rect b="b" l="l" r="r" t="t"/>
            <a:pathLst>
              <a:path extrusionOk="0" h="397551" w="2119028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"/>
          <p:cNvSpPr/>
          <p:nvPr/>
        </p:nvSpPr>
        <p:spPr>
          <a:xfrm>
            <a:off x="10531702" y="1491119"/>
            <a:ext cx="1212596" cy="250999"/>
          </a:xfrm>
          <a:custGeom>
            <a:rect b="b" l="l" r="r" t="t"/>
            <a:pathLst>
              <a:path extrusionOk="0" h="223607" w="1080264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"/>
          <p:cNvSpPr txBox="1"/>
          <p:nvPr>
            <p:ph type="title"/>
          </p:nvPr>
        </p:nvSpPr>
        <p:spPr>
          <a:xfrm>
            <a:off x="524800" y="659825"/>
            <a:ext cx="5238900" cy="1230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523" name="Google Shape;523;p3"/>
          <p:cNvSpPr/>
          <p:nvPr/>
        </p:nvSpPr>
        <p:spPr>
          <a:xfrm>
            <a:off x="5763688" y="2425763"/>
            <a:ext cx="1080264" cy="223607"/>
          </a:xfrm>
          <a:custGeom>
            <a:rect b="b" l="l" r="r" t="t"/>
            <a:pathLst>
              <a:path extrusionOk="0" h="223607" w="1080264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"/>
          <p:cNvSpPr/>
          <p:nvPr/>
        </p:nvSpPr>
        <p:spPr>
          <a:xfrm>
            <a:off x="4782813" y="292163"/>
            <a:ext cx="1080264" cy="223607"/>
          </a:xfrm>
          <a:custGeom>
            <a:rect b="b" l="l" r="r" t="t"/>
            <a:pathLst>
              <a:path extrusionOk="0" h="223607" w="1080264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" name="Google Shape;525;p3"/>
          <p:cNvGrpSpPr/>
          <p:nvPr/>
        </p:nvGrpSpPr>
        <p:grpSpPr>
          <a:xfrm>
            <a:off x="0" y="3790945"/>
            <a:ext cx="2922937" cy="3068857"/>
            <a:chOff x="1" y="-2009238"/>
            <a:chExt cx="9091561" cy="9545435"/>
          </a:xfrm>
        </p:grpSpPr>
        <p:sp>
          <p:nvSpPr>
            <p:cNvPr id="526" name="Google Shape;526;p3"/>
            <p:cNvSpPr/>
            <p:nvPr/>
          </p:nvSpPr>
          <p:spPr>
            <a:xfrm>
              <a:off x="1" y="3427599"/>
              <a:ext cx="9091561" cy="4108597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898955" y="3427599"/>
              <a:ext cx="7263175" cy="4108597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709235" y="3427599"/>
              <a:ext cx="5630777" cy="4108597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2607136" y="3427599"/>
              <a:ext cx="3834001" cy="4108597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544423" y="3427599"/>
              <a:ext cx="1997399" cy="4108597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374290" y="3427390"/>
              <a:ext cx="337395" cy="4101013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540780" y="-2007538"/>
              <a:ext cx="1168977" cy="516028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 rot="10800000">
              <a:off x="4524018" y="-2009238"/>
              <a:ext cx="49945" cy="1058128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227268" y="-654758"/>
              <a:ext cx="8635938" cy="4196055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26076" y="-654758"/>
              <a:ext cx="7436825" cy="4196055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584754" y="-654758"/>
              <a:ext cx="5919493" cy="4196055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698756" y="-654758"/>
              <a:ext cx="3690277" cy="4196055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3822238" y="-654758"/>
              <a:ext cx="1442519" cy="4196055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6387035" y="3534599"/>
              <a:ext cx="1114607" cy="373300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501036" y="3534599"/>
              <a:ext cx="758666" cy="392055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27342" y="3534599"/>
              <a:ext cx="758666" cy="383380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27962" y="3534599"/>
              <a:ext cx="599705" cy="391989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583701" y="3534599"/>
              <a:ext cx="1115660" cy="382043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698756" y="3533966"/>
              <a:ext cx="1123879" cy="391347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3822025" y="3534599"/>
              <a:ext cx="1442519" cy="372594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263764" y="3534599"/>
              <a:ext cx="1123879" cy="36366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670164" y="-1094126"/>
              <a:ext cx="1747249" cy="1318814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3790855" y="-1094126"/>
              <a:ext cx="1504898" cy="1318814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3944401" y="-1094126"/>
              <a:ext cx="1197637" cy="1318814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4169770" y="-1094126"/>
              <a:ext cx="746652" cy="1318814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4397037" y="-1094126"/>
              <a:ext cx="291875" cy="1318814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4916020" y="222500"/>
              <a:ext cx="225491" cy="117486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141391" y="222500"/>
              <a:ext cx="153629" cy="123298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791065" y="222500"/>
              <a:ext cx="153629" cy="120681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669964" y="222500"/>
              <a:ext cx="121376" cy="123283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945664" y="222500"/>
              <a:ext cx="224859" cy="120192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169770" y="222500"/>
              <a:ext cx="227387" cy="123075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397456" y="222500"/>
              <a:ext cx="291453" cy="117170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688964" y="221658"/>
              <a:ext cx="227177" cy="114461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294902" y="222500"/>
              <a:ext cx="121285" cy="117205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1" name="Google Shape;561;p3"/>
            <p:cNvGrpSpPr/>
            <p:nvPr/>
          </p:nvGrpSpPr>
          <p:grpSpPr>
            <a:xfrm>
              <a:off x="3661858" y="229578"/>
              <a:ext cx="1746116" cy="124073"/>
              <a:chOff x="4445473" y="2718342"/>
              <a:chExt cx="1026523" cy="72941"/>
            </a:xfrm>
          </p:grpSpPr>
          <p:sp>
            <p:nvSpPr>
              <p:cNvPr id="562" name="Google Shape;562;p3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1" name="Google Shape;571;p3"/>
            <p:cNvSpPr/>
            <p:nvPr/>
          </p:nvSpPr>
          <p:spPr>
            <a:xfrm>
              <a:off x="4535830" y="4041388"/>
              <a:ext cx="17828" cy="320785"/>
            </a:xfrm>
            <a:custGeom>
              <a:rect b="b" l="l" r="r" t="t"/>
              <a:pathLst>
                <a:path extrusionOk="0" h="188697" w="10487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552619" y="3970936"/>
              <a:ext cx="1589" cy="68469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554308" y="4041388"/>
              <a:ext cx="17935" cy="321926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554126" y="3971392"/>
              <a:ext cx="1423" cy="67900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79873" y="4005421"/>
              <a:ext cx="1949815" cy="3518820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572018" y="4013072"/>
              <a:ext cx="1949815" cy="3518820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7" name="Google Shape;577;p3"/>
            <p:cNvGrpSpPr/>
            <p:nvPr/>
          </p:nvGrpSpPr>
          <p:grpSpPr>
            <a:xfrm>
              <a:off x="3132655" y="4367387"/>
              <a:ext cx="2833024" cy="3166575"/>
              <a:chOff x="1969851" y="5110588"/>
              <a:chExt cx="1665505" cy="1861596"/>
            </a:xfrm>
          </p:grpSpPr>
          <p:sp>
            <p:nvSpPr>
              <p:cNvPr id="578" name="Google Shape;578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3"/>
            <p:cNvSpPr/>
            <p:nvPr/>
          </p:nvSpPr>
          <p:spPr>
            <a:xfrm>
              <a:off x="8259714" y="3534599"/>
              <a:ext cx="599322" cy="37270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" name="Google Shape;581;p3"/>
            <p:cNvGrpSpPr/>
            <p:nvPr/>
          </p:nvGrpSpPr>
          <p:grpSpPr>
            <a:xfrm>
              <a:off x="228041" y="3543376"/>
              <a:ext cx="8630551" cy="392476"/>
              <a:chOff x="2422006" y="4665565"/>
              <a:chExt cx="5073810" cy="230732"/>
            </a:xfrm>
          </p:grpSpPr>
          <p:sp>
            <p:nvSpPr>
              <p:cNvPr id="582" name="Google Shape;582;p3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1" name="Google Shape;591;p3"/>
          <p:cNvGrpSpPr/>
          <p:nvPr/>
        </p:nvGrpSpPr>
        <p:grpSpPr>
          <a:xfrm>
            <a:off x="1763512" y="2881244"/>
            <a:ext cx="3784697" cy="3976709"/>
            <a:chOff x="-2738032" y="-4257501"/>
            <a:chExt cx="9954489" cy="10459519"/>
          </a:xfrm>
        </p:grpSpPr>
        <p:sp>
          <p:nvSpPr>
            <p:cNvPr id="592" name="Google Shape;592;p3"/>
            <p:cNvSpPr/>
            <p:nvPr/>
          </p:nvSpPr>
          <p:spPr>
            <a:xfrm>
              <a:off x="-2738032" y="1700056"/>
              <a:ext cx="9954489" cy="449856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-1752883" y="1700056"/>
              <a:ext cx="7952561" cy="449856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-864910" y="1700056"/>
              <a:ext cx="6165224" cy="449856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9087" y="1700056"/>
              <a:ext cx="4197907" cy="449856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46246" y="1700056"/>
              <a:ext cx="2186982" cy="449856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2055684" y="1699826"/>
              <a:ext cx="369419" cy="449026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" name="Google Shape;598;p3"/>
            <p:cNvGrpSpPr/>
            <p:nvPr/>
          </p:nvGrpSpPr>
          <p:grpSpPr>
            <a:xfrm>
              <a:off x="-2489100" y="-4257501"/>
              <a:ext cx="9458950" cy="6504111"/>
              <a:chOff x="4146327" y="1266920"/>
              <a:chExt cx="3903334" cy="2683989"/>
            </a:xfrm>
          </p:grpSpPr>
          <p:sp>
            <p:nvSpPr>
              <p:cNvPr id="599" name="Google Shape;599;p3"/>
              <p:cNvSpPr/>
              <p:nvPr/>
            </p:nvSpPr>
            <p:spPr>
              <a:xfrm>
                <a:off x="6096995" y="1267429"/>
                <a:ext cx="528351" cy="233233"/>
              </a:xfrm>
              <a:custGeom>
                <a:rect b="b" l="l" r="r" t="t"/>
                <a:pathLst>
                  <a:path extrusionOk="0" h="233233" w="528351">
                    <a:moveTo>
                      <a:pt x="157376" y="173083"/>
                    </a:moveTo>
                    <a:cubicBezTo>
                      <a:pt x="147280" y="188418"/>
                      <a:pt x="122229" y="209849"/>
                      <a:pt x="137374" y="220708"/>
                    </a:cubicBezTo>
                    <a:cubicBezTo>
                      <a:pt x="153357" y="229864"/>
                      <a:pt x="171664" y="234136"/>
                      <a:pt x="190047" y="232995"/>
                    </a:cubicBezTo>
                    <a:cubicBezTo>
                      <a:pt x="314167" y="234581"/>
                      <a:pt x="434639" y="191016"/>
                      <a:pt x="529042" y="110408"/>
                    </a:cubicBezTo>
                    <a:lnTo>
                      <a:pt x="335494" y="122314"/>
                    </a:lnTo>
                    <a:lnTo>
                      <a:pt x="433125" y="18206"/>
                    </a:lnTo>
                    <a:lnTo>
                      <a:pt x="234338" y="73070"/>
                    </a:lnTo>
                    <a:cubicBezTo>
                      <a:pt x="213383" y="78880"/>
                      <a:pt x="184713" y="81357"/>
                      <a:pt x="175855" y="61450"/>
                    </a:cubicBezTo>
                    <a:cubicBezTo>
                      <a:pt x="166330" y="39923"/>
                      <a:pt x="191666" y="20016"/>
                      <a:pt x="212907" y="9919"/>
                    </a:cubicBezTo>
                    <a:cubicBezTo>
                      <a:pt x="143575" y="-5261"/>
                      <a:pt x="71546" y="-2904"/>
                      <a:pt x="3357" y="16777"/>
                    </a:cubicBezTo>
                    <a:cubicBezTo>
                      <a:pt x="-3120" y="91072"/>
                      <a:pt x="7072" y="158986"/>
                      <a:pt x="690" y="233281"/>
                    </a:cubicBezTo>
                    <a:cubicBezTo>
                      <a:pt x="1166" y="229375"/>
                      <a:pt x="114895" y="190513"/>
                      <a:pt x="157376" y="173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"/>
              <p:cNvSpPr/>
              <p:nvPr/>
            </p:nvSpPr>
            <p:spPr>
              <a:xfrm rot="10800000">
                <a:off x="6089427" y="1266920"/>
                <a:ext cx="22574" cy="478250"/>
              </a:xfrm>
              <a:custGeom>
                <a:rect b="b" l="l" r="r" t="t"/>
                <a:pathLst>
                  <a:path extrusionOk="0" h="478250" w="22574">
                    <a:moveTo>
                      <a:pt x="690" y="47"/>
                    </a:moveTo>
                    <a:lnTo>
                      <a:pt x="23264" y="47"/>
                    </a:lnTo>
                    <a:lnTo>
                      <a:pt x="23264" y="478297"/>
                    </a:lnTo>
                    <a:lnTo>
                      <a:pt x="690" y="478297"/>
                    </a:lnTo>
                    <a:close/>
                  </a:path>
                </a:pathLst>
              </a:custGeom>
              <a:solidFill>
                <a:srgbClr val="50505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4146327" y="1879187"/>
                <a:ext cx="3903249" cy="1896522"/>
              </a:xfrm>
              <a:custGeom>
                <a:rect b="b" l="l" r="r" t="t"/>
                <a:pathLst>
                  <a:path extrusionOk="0" h="1896522" w="3903249">
                    <a:moveTo>
                      <a:pt x="1956458" y="47"/>
                    </a:moveTo>
                    <a:cubicBezTo>
                      <a:pt x="1732240" y="429943"/>
                      <a:pt x="1437470" y="819168"/>
                      <a:pt x="1084445" y="1151524"/>
                    </a:cubicBezTo>
                    <a:cubicBezTo>
                      <a:pt x="763195" y="1453562"/>
                      <a:pt x="397740" y="1704803"/>
                      <a:pt x="690" y="1896570"/>
                    </a:cubicBezTo>
                    <a:lnTo>
                      <a:pt x="3903940" y="1896570"/>
                    </a:lnTo>
                    <a:cubicBezTo>
                      <a:pt x="3473515" y="1697821"/>
                      <a:pt x="3080970" y="1425663"/>
                      <a:pt x="2743890" y="1092279"/>
                    </a:cubicBezTo>
                    <a:cubicBezTo>
                      <a:pt x="2422774" y="774291"/>
                      <a:pt x="2156674" y="405195"/>
                      <a:pt x="195645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>
                <a:off x="4417122" y="1879187"/>
                <a:ext cx="3361277" cy="1896522"/>
              </a:xfrm>
              <a:custGeom>
                <a:rect b="b" l="l" r="r" t="t"/>
                <a:pathLst>
                  <a:path extrusionOk="0" h="1896522" w="3361277">
                    <a:moveTo>
                      <a:pt x="1685091" y="47"/>
                    </a:moveTo>
                    <a:cubicBezTo>
                      <a:pt x="1549741" y="301322"/>
                      <a:pt x="1317045" y="733472"/>
                      <a:pt x="934140" y="1151524"/>
                    </a:cubicBezTo>
                    <a:cubicBezTo>
                      <a:pt x="664697" y="1448047"/>
                      <a:pt x="349562" y="1699564"/>
                      <a:pt x="690" y="1896570"/>
                    </a:cubicBezTo>
                    <a:lnTo>
                      <a:pt x="3361968" y="1896570"/>
                    </a:lnTo>
                    <a:cubicBezTo>
                      <a:pt x="3108222" y="1760553"/>
                      <a:pt x="2731889" y="1516236"/>
                      <a:pt x="2362986" y="1092279"/>
                    </a:cubicBezTo>
                    <a:cubicBezTo>
                      <a:pt x="2014656" y="691657"/>
                      <a:pt x="1805773" y="283606"/>
                      <a:pt x="1685091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"/>
              <p:cNvSpPr/>
              <p:nvPr/>
            </p:nvSpPr>
            <p:spPr>
              <a:xfrm>
                <a:off x="4760213" y="1879187"/>
                <a:ext cx="2675477" cy="1896522"/>
              </a:xfrm>
              <a:custGeom>
                <a:rect b="b" l="l" r="r" t="t"/>
                <a:pathLst>
                  <a:path extrusionOk="0" h="1896522" w="2675477">
                    <a:moveTo>
                      <a:pt x="1341429" y="47"/>
                    </a:moveTo>
                    <a:cubicBezTo>
                      <a:pt x="1233606" y="301322"/>
                      <a:pt x="1048440" y="733472"/>
                      <a:pt x="743640" y="1151524"/>
                    </a:cubicBezTo>
                    <a:cubicBezTo>
                      <a:pt x="471130" y="1525476"/>
                      <a:pt x="199191" y="1756743"/>
                      <a:pt x="690" y="1896570"/>
                    </a:cubicBezTo>
                    <a:lnTo>
                      <a:pt x="2676168" y="1896570"/>
                    </a:lnTo>
                    <a:cubicBezTo>
                      <a:pt x="2474237" y="1760553"/>
                      <a:pt x="2174676" y="1516236"/>
                      <a:pt x="1881020" y="1092279"/>
                    </a:cubicBezTo>
                    <a:cubicBezTo>
                      <a:pt x="1603652" y="691657"/>
                      <a:pt x="1437346" y="283606"/>
                      <a:pt x="1341429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>
                <a:off x="5263990" y="1879187"/>
                <a:ext cx="1667922" cy="1896522"/>
              </a:xfrm>
              <a:custGeom>
                <a:rect b="b" l="l" r="r" t="t"/>
                <a:pathLst>
                  <a:path extrusionOk="0" h="1896522" w="1667922">
                    <a:moveTo>
                      <a:pt x="836413" y="47"/>
                    </a:moveTo>
                    <a:cubicBezTo>
                      <a:pt x="769262" y="301322"/>
                      <a:pt x="653819" y="733472"/>
                      <a:pt x="463795" y="1151524"/>
                    </a:cubicBezTo>
                    <a:cubicBezTo>
                      <a:pt x="293869" y="1525476"/>
                      <a:pt x="124324" y="1756743"/>
                      <a:pt x="690" y="1896570"/>
                    </a:cubicBezTo>
                    <a:lnTo>
                      <a:pt x="1668613" y="1896570"/>
                    </a:lnTo>
                    <a:cubicBezTo>
                      <a:pt x="1542692" y="1760553"/>
                      <a:pt x="1356002" y="1516236"/>
                      <a:pt x="1173313" y="1092279"/>
                    </a:cubicBezTo>
                    <a:cubicBezTo>
                      <a:pt x="999577" y="691657"/>
                      <a:pt x="896326" y="283606"/>
                      <a:pt x="836413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>
                <a:off x="5772054" y="1879187"/>
                <a:ext cx="651986" cy="1896522"/>
              </a:xfrm>
              <a:custGeom>
                <a:rect b="b" l="l" r="r" t="t"/>
                <a:pathLst>
                  <a:path extrusionOk="0" h="1896522" w="651986">
                    <a:moveTo>
                      <a:pt x="327302" y="47"/>
                    </a:moveTo>
                    <a:cubicBezTo>
                      <a:pt x="301013" y="301322"/>
                      <a:pt x="255865" y="733472"/>
                      <a:pt x="181665" y="1151524"/>
                    </a:cubicBezTo>
                    <a:cubicBezTo>
                      <a:pt x="114990" y="1525476"/>
                      <a:pt x="48982" y="1756743"/>
                      <a:pt x="690" y="1896570"/>
                    </a:cubicBezTo>
                    <a:lnTo>
                      <a:pt x="652676" y="1896570"/>
                    </a:lnTo>
                    <a:cubicBezTo>
                      <a:pt x="603432" y="1760553"/>
                      <a:pt x="530471" y="1516236"/>
                      <a:pt x="458938" y="1092279"/>
                    </a:cubicBezTo>
                    <a:cubicBezTo>
                      <a:pt x="391215" y="691657"/>
                      <a:pt x="350638" y="283606"/>
                      <a:pt x="32730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"/>
              <p:cNvSpPr/>
              <p:nvPr/>
            </p:nvSpPr>
            <p:spPr>
              <a:xfrm>
                <a:off x="6931913" y="3773709"/>
                <a:ext cx="503777" cy="168723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>
                <a:off x="7435690" y="3773709"/>
                <a:ext cx="342900" cy="17720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>
                <a:off x="4417694" y="3773709"/>
                <a:ext cx="342900" cy="173279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"/>
              <p:cNvSpPr/>
              <p:nvPr/>
            </p:nvSpPr>
            <p:spPr>
              <a:xfrm>
                <a:off x="4146641" y="3773709"/>
                <a:ext cx="271053" cy="177170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4759737" y="3773709"/>
                <a:ext cx="504253" cy="172675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"/>
              <p:cNvSpPr/>
              <p:nvPr/>
            </p:nvSpPr>
            <p:spPr>
              <a:xfrm>
                <a:off x="5263990" y="3773423"/>
                <a:ext cx="507968" cy="176880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"/>
              <p:cNvSpPr/>
              <p:nvPr/>
            </p:nvSpPr>
            <p:spPr>
              <a:xfrm>
                <a:off x="5771958" y="3773709"/>
                <a:ext cx="651986" cy="168404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>
                <a:off x="6423945" y="3773709"/>
                <a:ext cx="507968" cy="16436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"/>
              <p:cNvSpPr/>
              <p:nvPr/>
            </p:nvSpPr>
            <p:spPr>
              <a:xfrm>
                <a:off x="7778781" y="3773709"/>
                <a:ext cx="270880" cy="168453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"/>
              <p:cNvSpPr/>
              <p:nvPr/>
            </p:nvSpPr>
            <p:spPr>
              <a:xfrm>
                <a:off x="5703283" y="1680495"/>
                <a:ext cx="789717" cy="596074"/>
              </a:xfrm>
              <a:custGeom>
                <a:rect b="b" l="l" r="r" t="t"/>
                <a:pathLst>
                  <a:path extrusionOk="0" h="596074" w="789717">
                    <a:moveTo>
                      <a:pt x="396168" y="47"/>
                    </a:moveTo>
                    <a:cubicBezTo>
                      <a:pt x="354048" y="128137"/>
                      <a:pt x="294708" y="249903"/>
                      <a:pt x="219765" y="361997"/>
                    </a:cubicBezTo>
                    <a:cubicBezTo>
                      <a:pt x="160091" y="451539"/>
                      <a:pt x="86072" y="530640"/>
                      <a:pt x="690" y="596121"/>
                    </a:cubicBezTo>
                    <a:lnTo>
                      <a:pt x="790408" y="596121"/>
                    </a:lnTo>
                    <a:cubicBezTo>
                      <a:pt x="730781" y="553354"/>
                      <a:pt x="642389" y="476582"/>
                      <a:pt x="555712" y="343328"/>
                    </a:cubicBezTo>
                    <a:cubicBezTo>
                      <a:pt x="487580" y="236464"/>
                      <a:pt x="433925" y="121029"/>
                      <a:pt x="39616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5757862" y="1680495"/>
                <a:ext cx="680180" cy="596074"/>
              </a:xfrm>
              <a:custGeom>
                <a:rect b="b" l="l" r="r" t="t"/>
                <a:pathLst>
                  <a:path extrusionOk="0" h="596074" w="680180">
                    <a:moveTo>
                      <a:pt x="341495" y="47"/>
                    </a:moveTo>
                    <a:cubicBezTo>
                      <a:pt x="305918" y="126482"/>
                      <a:pt x="254893" y="248049"/>
                      <a:pt x="189571" y="361997"/>
                    </a:cubicBezTo>
                    <a:cubicBezTo>
                      <a:pt x="120324" y="479535"/>
                      <a:pt x="51172" y="552497"/>
                      <a:pt x="690" y="596121"/>
                    </a:cubicBezTo>
                    <a:lnTo>
                      <a:pt x="680870" y="596121"/>
                    </a:lnTo>
                    <a:cubicBezTo>
                      <a:pt x="629530" y="553354"/>
                      <a:pt x="553330" y="476582"/>
                      <a:pt x="478654" y="343328"/>
                    </a:cubicBezTo>
                    <a:cubicBezTo>
                      <a:pt x="419409" y="234781"/>
                      <a:pt x="373356" y="119534"/>
                      <a:pt x="341495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"/>
              <p:cNvSpPr/>
              <p:nvPr/>
            </p:nvSpPr>
            <p:spPr>
              <a:xfrm>
                <a:off x="5827299" y="1680495"/>
                <a:ext cx="541305" cy="596074"/>
              </a:xfrm>
              <a:custGeom>
                <a:rect b="b" l="l" r="r" t="t"/>
                <a:pathLst>
                  <a:path extrusionOk="0" h="596074" w="541305">
                    <a:moveTo>
                      <a:pt x="271962" y="47"/>
                    </a:moveTo>
                    <a:cubicBezTo>
                      <a:pt x="244225" y="124544"/>
                      <a:pt x="203687" y="245838"/>
                      <a:pt x="150995" y="361997"/>
                    </a:cubicBezTo>
                    <a:cubicBezTo>
                      <a:pt x="95845" y="479535"/>
                      <a:pt x="40790" y="552497"/>
                      <a:pt x="690" y="596121"/>
                    </a:cubicBezTo>
                    <a:lnTo>
                      <a:pt x="541996" y="596121"/>
                    </a:lnTo>
                    <a:cubicBezTo>
                      <a:pt x="501134" y="553354"/>
                      <a:pt x="440555" y="476582"/>
                      <a:pt x="381119" y="343328"/>
                    </a:cubicBezTo>
                    <a:cubicBezTo>
                      <a:pt x="333379" y="232827"/>
                      <a:pt x="296803" y="117828"/>
                      <a:pt x="27196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"/>
              <p:cNvSpPr/>
              <p:nvPr/>
            </p:nvSpPr>
            <p:spPr>
              <a:xfrm>
                <a:off x="5929216" y="1680495"/>
                <a:ext cx="337470" cy="596074"/>
              </a:xfrm>
              <a:custGeom>
                <a:rect b="b" l="l" r="r" t="t"/>
                <a:pathLst>
                  <a:path extrusionOk="0" h="596074" w="337470">
                    <a:moveTo>
                      <a:pt x="169759" y="47"/>
                    </a:moveTo>
                    <a:cubicBezTo>
                      <a:pt x="152966" y="122281"/>
                      <a:pt x="127792" y="243216"/>
                      <a:pt x="94416" y="361997"/>
                    </a:cubicBezTo>
                    <a:cubicBezTo>
                      <a:pt x="60031" y="479535"/>
                      <a:pt x="25741" y="552497"/>
                      <a:pt x="690" y="596121"/>
                    </a:cubicBezTo>
                    <a:lnTo>
                      <a:pt x="338161" y="596121"/>
                    </a:lnTo>
                    <a:cubicBezTo>
                      <a:pt x="312729" y="553354"/>
                      <a:pt x="274915" y="476582"/>
                      <a:pt x="237862" y="343328"/>
                    </a:cubicBezTo>
                    <a:cubicBezTo>
                      <a:pt x="207640" y="230522"/>
                      <a:pt x="184894" y="115846"/>
                      <a:pt x="169759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"/>
              <p:cNvSpPr/>
              <p:nvPr/>
            </p:nvSpPr>
            <p:spPr>
              <a:xfrm>
                <a:off x="6031991" y="1680495"/>
                <a:ext cx="131921" cy="596074"/>
              </a:xfrm>
              <a:custGeom>
                <a:rect b="b" l="l" r="r" t="t"/>
                <a:pathLst>
                  <a:path extrusionOk="0" h="596074" w="131921">
                    <a:moveTo>
                      <a:pt x="66794" y="47"/>
                    </a:moveTo>
                    <a:cubicBezTo>
                      <a:pt x="61460" y="94725"/>
                      <a:pt x="52315" y="230456"/>
                      <a:pt x="37266" y="361997"/>
                    </a:cubicBezTo>
                    <a:cubicBezTo>
                      <a:pt x="29150" y="440621"/>
                      <a:pt x="16940" y="518768"/>
                      <a:pt x="690" y="596121"/>
                    </a:cubicBezTo>
                    <a:lnTo>
                      <a:pt x="132611" y="596121"/>
                    </a:lnTo>
                    <a:cubicBezTo>
                      <a:pt x="114523" y="512712"/>
                      <a:pt x="101417" y="428297"/>
                      <a:pt x="93368" y="343328"/>
                    </a:cubicBezTo>
                    <a:cubicBezTo>
                      <a:pt x="79747" y="217407"/>
                      <a:pt x="71556" y="89201"/>
                      <a:pt x="66794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"/>
              <p:cNvSpPr/>
              <p:nvPr/>
            </p:nvSpPr>
            <p:spPr>
              <a:xfrm>
                <a:off x="6266687" y="2275903"/>
                <a:ext cx="101917" cy="5310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"/>
              <p:cNvSpPr/>
              <p:nvPr/>
            </p:nvSpPr>
            <p:spPr>
              <a:xfrm>
                <a:off x="6368605" y="2275903"/>
                <a:ext cx="69437" cy="55728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"/>
              <p:cNvSpPr/>
              <p:nvPr/>
            </p:nvSpPr>
            <p:spPr>
              <a:xfrm>
                <a:off x="5757957" y="2275903"/>
                <a:ext cx="69437" cy="54545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"/>
              <p:cNvSpPr/>
              <p:nvPr/>
            </p:nvSpPr>
            <p:spPr>
              <a:xfrm>
                <a:off x="5703192" y="2275903"/>
                <a:ext cx="54859" cy="55721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"/>
              <p:cNvSpPr/>
              <p:nvPr/>
            </p:nvSpPr>
            <p:spPr>
              <a:xfrm>
                <a:off x="5827870" y="2275903"/>
                <a:ext cx="101631" cy="54324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"/>
              <p:cNvSpPr/>
              <p:nvPr/>
            </p:nvSpPr>
            <p:spPr>
              <a:xfrm>
                <a:off x="5929216" y="2275903"/>
                <a:ext cx="102774" cy="55627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"/>
              <p:cNvSpPr/>
              <p:nvPr/>
            </p:nvSpPr>
            <p:spPr>
              <a:xfrm>
                <a:off x="6032181" y="2275903"/>
                <a:ext cx="131730" cy="52958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"/>
              <p:cNvSpPr/>
              <p:nvPr/>
            </p:nvSpPr>
            <p:spPr>
              <a:xfrm>
                <a:off x="6164007" y="2275522"/>
                <a:ext cx="102679" cy="5173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"/>
              <p:cNvSpPr/>
              <p:nvPr/>
            </p:nvSpPr>
            <p:spPr>
              <a:xfrm>
                <a:off x="6438026" y="2275903"/>
                <a:ext cx="54818" cy="52974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9" name="Google Shape;629;p3"/>
            <p:cNvGrpSpPr/>
            <p:nvPr/>
          </p:nvGrpSpPr>
          <p:grpSpPr>
            <a:xfrm>
              <a:off x="-2488127" y="1826934"/>
              <a:ext cx="9458089" cy="430108"/>
              <a:chOff x="2422006" y="4665565"/>
              <a:chExt cx="5073810" cy="230732"/>
            </a:xfrm>
          </p:grpSpPr>
          <p:sp>
            <p:nvSpPr>
              <p:cNvPr id="630" name="Google Shape;630;p3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9" name="Google Shape;639;p3"/>
            <p:cNvGrpSpPr/>
            <p:nvPr/>
          </p:nvGrpSpPr>
          <p:grpSpPr>
            <a:xfrm>
              <a:off x="1274941" y="-1804607"/>
              <a:ext cx="1913542" cy="135970"/>
              <a:chOff x="4445473" y="2718342"/>
              <a:chExt cx="1026523" cy="72941"/>
            </a:xfrm>
          </p:grpSpPr>
          <p:sp>
            <p:nvSpPr>
              <p:cNvPr id="640" name="Google Shape;640;p3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3"/>
            <p:cNvSpPr/>
            <p:nvPr/>
          </p:nvSpPr>
          <p:spPr>
            <a:xfrm>
              <a:off x="2232714" y="2372698"/>
              <a:ext cx="19558" cy="351920"/>
            </a:xfrm>
            <a:custGeom>
              <a:rect b="b" l="l" r="r" t="t"/>
              <a:pathLst>
                <a:path extrusionOk="0" h="188697" w="10487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251112" y="2295491"/>
              <a:ext cx="1744" cy="75115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2252963" y="2372698"/>
              <a:ext cx="19676" cy="353171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2252764" y="2295990"/>
              <a:ext cx="1561" cy="74490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185095" y="2333281"/>
              <a:ext cx="2139062" cy="3860352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176487" y="2341666"/>
              <a:ext cx="2139062" cy="3860352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5" name="Google Shape;655;p3"/>
            <p:cNvGrpSpPr/>
            <p:nvPr/>
          </p:nvGrpSpPr>
          <p:grpSpPr>
            <a:xfrm>
              <a:off x="694995" y="2729954"/>
              <a:ext cx="3104668" cy="3470201"/>
              <a:chOff x="1969851" y="5110588"/>
              <a:chExt cx="1665505" cy="1861596"/>
            </a:xfrm>
          </p:grpSpPr>
          <p:sp>
            <p:nvSpPr>
              <p:cNvPr id="656" name="Google Shape;656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58" name="Google Shape;658;p3"/>
          <p:cNvGrpSpPr/>
          <p:nvPr/>
        </p:nvGrpSpPr>
        <p:grpSpPr>
          <a:xfrm>
            <a:off x="5993215" y="576553"/>
            <a:ext cx="6233315" cy="6340113"/>
            <a:chOff x="-1322821" y="-545792"/>
            <a:chExt cx="7418847" cy="7545957"/>
          </a:xfrm>
        </p:grpSpPr>
        <p:grpSp>
          <p:nvGrpSpPr>
            <p:cNvPr id="659" name="Google Shape;659;p3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660" name="Google Shape;660;p3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61" name="Google Shape;661;p3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662" name="Google Shape;662;p3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3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3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3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3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3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3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3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0" name="Google Shape;670;p3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671" name="Google Shape;67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5" name="Google Shape;675;p3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676" name="Google Shape;67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0" name="Google Shape;680;p3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681" name="Google Shape;68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5" name="Google Shape;685;p3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686" name="Google Shape;68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" name="Google Shape;68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Google Shape;68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0" name="Google Shape;690;p3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691" name="Google Shape;69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5" name="Google Shape;695;p3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696" name="Google Shape;69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" name="Google Shape;69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0" name="Google Shape;700;p3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01" name="Google Shape;70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" name="Google Shape;70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5" name="Google Shape;705;p3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706" name="Google Shape;70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0" name="Google Shape;710;p3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711" name="Google Shape;71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" name="Google Shape;71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" name="Google Shape;71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5" name="Google Shape;715;p3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716" name="Google Shape;71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0" name="Google Shape;720;p3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721" name="Google Shape;72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5" name="Google Shape;725;p3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6" name="Google Shape;72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0" name="Google Shape;730;p3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731" name="Google Shape;73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5" name="Google Shape;735;p3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736" name="Google Shape;73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40" name="Google Shape;740;p3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741" name="Google Shape;741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45" name="Google Shape;745;p3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746" name="Google Shape;746;p3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3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3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3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50" name="Google Shape;750;p3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1" name="Google Shape;751;p3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752" name="Google Shape;752;p3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3" name="Google Shape;753;p3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754" name="Google Shape;754;p3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3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6" name="Google Shape;756;p3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">
  <p:cSld name="CUSTOM_9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"/>
          <p:cNvSpPr/>
          <p:nvPr/>
        </p:nvSpPr>
        <p:spPr>
          <a:xfrm rot="-357428">
            <a:off x="5237984" y="2763289"/>
            <a:ext cx="389370" cy="4354255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4"/>
          <p:cNvSpPr/>
          <p:nvPr/>
        </p:nvSpPr>
        <p:spPr>
          <a:xfrm>
            <a:off x="5873169" y="3454849"/>
            <a:ext cx="233202" cy="3474590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4"/>
          <p:cNvSpPr/>
          <p:nvPr/>
        </p:nvSpPr>
        <p:spPr>
          <a:xfrm flipH="1" rot="-10308034">
            <a:off x="6680944" y="2833013"/>
            <a:ext cx="295151" cy="4214827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4"/>
          <p:cNvSpPr/>
          <p:nvPr/>
        </p:nvSpPr>
        <p:spPr>
          <a:xfrm>
            <a:off x="5755463" y="2893238"/>
            <a:ext cx="1080264" cy="223607"/>
          </a:xfrm>
          <a:custGeom>
            <a:rect b="b" l="l" r="r" t="t"/>
            <a:pathLst>
              <a:path extrusionOk="0" h="223607" w="1080264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"/>
          <p:cNvSpPr/>
          <p:nvPr/>
        </p:nvSpPr>
        <p:spPr>
          <a:xfrm>
            <a:off x="10072981" y="2807553"/>
            <a:ext cx="2119028" cy="397551"/>
          </a:xfrm>
          <a:custGeom>
            <a:rect b="b" l="l" r="r" t="t"/>
            <a:pathLst>
              <a:path extrusionOk="0" h="397551" w="2119028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"/>
          <p:cNvSpPr/>
          <p:nvPr/>
        </p:nvSpPr>
        <p:spPr>
          <a:xfrm>
            <a:off x="3259913" y="947388"/>
            <a:ext cx="1080264" cy="223607"/>
          </a:xfrm>
          <a:custGeom>
            <a:rect b="b" l="l" r="r" t="t"/>
            <a:pathLst>
              <a:path extrusionOk="0" h="223607" w="1080264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"/>
          <p:cNvSpPr/>
          <p:nvPr/>
        </p:nvSpPr>
        <p:spPr>
          <a:xfrm>
            <a:off x="6297156" y="860428"/>
            <a:ext cx="2119028" cy="397551"/>
          </a:xfrm>
          <a:custGeom>
            <a:rect b="b" l="l" r="r" t="t"/>
            <a:pathLst>
              <a:path extrusionOk="0" h="397551" w="2119028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"/>
          <p:cNvSpPr/>
          <p:nvPr/>
        </p:nvSpPr>
        <p:spPr>
          <a:xfrm rot="-1136340">
            <a:off x="4295573" y="3648385"/>
            <a:ext cx="181574" cy="3926627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4"/>
          <p:cNvSpPr/>
          <p:nvPr/>
        </p:nvSpPr>
        <p:spPr>
          <a:xfrm>
            <a:off x="6224076" y="1957825"/>
            <a:ext cx="233202" cy="5064949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4"/>
          <p:cNvSpPr/>
          <p:nvPr/>
        </p:nvSpPr>
        <p:spPr>
          <a:xfrm rot="904109">
            <a:off x="7825411" y="3341361"/>
            <a:ext cx="68005" cy="4107376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4"/>
          <p:cNvSpPr/>
          <p:nvPr/>
        </p:nvSpPr>
        <p:spPr>
          <a:xfrm rot="653613">
            <a:off x="7117077" y="4395626"/>
            <a:ext cx="227194" cy="2794273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"/>
          <p:cNvSpPr/>
          <p:nvPr/>
        </p:nvSpPr>
        <p:spPr>
          <a:xfrm rot="-663208">
            <a:off x="4791706" y="4231526"/>
            <a:ext cx="184427" cy="3122466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0" name="Google Shape;770;p4"/>
          <p:cNvGrpSpPr/>
          <p:nvPr/>
        </p:nvGrpSpPr>
        <p:grpSpPr>
          <a:xfrm>
            <a:off x="5267494" y="4739026"/>
            <a:ext cx="1326282" cy="1745352"/>
            <a:chOff x="4048257" y="3672819"/>
            <a:chExt cx="668523" cy="879758"/>
          </a:xfrm>
        </p:grpSpPr>
        <p:sp>
          <p:nvSpPr>
            <p:cNvPr id="771" name="Google Shape;771;p4"/>
            <p:cNvSpPr/>
            <p:nvPr/>
          </p:nvSpPr>
          <p:spPr>
            <a:xfrm flipH="1">
              <a:off x="4305980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flipH="1">
              <a:off x="4048257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flipH="1">
              <a:off x="4484971" y="3775670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flipH="1">
              <a:off x="4343964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4"/>
          <p:cNvGrpSpPr/>
          <p:nvPr/>
        </p:nvGrpSpPr>
        <p:grpSpPr>
          <a:xfrm>
            <a:off x="5615886" y="718648"/>
            <a:ext cx="1326282" cy="1745352"/>
            <a:chOff x="4904878" y="3672819"/>
            <a:chExt cx="668523" cy="879758"/>
          </a:xfrm>
        </p:grpSpPr>
        <p:sp>
          <p:nvSpPr>
            <p:cNvPr id="776" name="Google Shape;776;p4"/>
            <p:cNvSpPr/>
            <p:nvPr/>
          </p:nvSpPr>
          <p:spPr>
            <a:xfrm flipH="1">
              <a:off x="5162601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7" name="Google Shape;777;p4"/>
            <p:cNvSpPr/>
            <p:nvPr/>
          </p:nvSpPr>
          <p:spPr>
            <a:xfrm flipH="1">
              <a:off x="4904878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8" name="Google Shape;778;p4"/>
            <p:cNvSpPr/>
            <p:nvPr/>
          </p:nvSpPr>
          <p:spPr>
            <a:xfrm flipH="1">
              <a:off x="5341592" y="3775670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flipH="1">
              <a:off x="5200585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4"/>
          <p:cNvGrpSpPr/>
          <p:nvPr/>
        </p:nvGrpSpPr>
        <p:grpSpPr>
          <a:xfrm rot="-959961">
            <a:off x="4036465" y="1479948"/>
            <a:ext cx="1326245" cy="1745303"/>
            <a:chOff x="6618120" y="3672819"/>
            <a:chExt cx="668523" cy="879758"/>
          </a:xfrm>
        </p:grpSpPr>
        <p:sp>
          <p:nvSpPr>
            <p:cNvPr id="781" name="Google Shape;781;p4"/>
            <p:cNvSpPr/>
            <p:nvPr/>
          </p:nvSpPr>
          <p:spPr>
            <a:xfrm flipH="1">
              <a:off x="6875843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2" name="Google Shape;782;p4"/>
            <p:cNvSpPr/>
            <p:nvPr/>
          </p:nvSpPr>
          <p:spPr>
            <a:xfrm flipH="1">
              <a:off x="6618120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3" name="Google Shape;783;p4"/>
            <p:cNvSpPr/>
            <p:nvPr/>
          </p:nvSpPr>
          <p:spPr>
            <a:xfrm flipH="1">
              <a:off x="7054834" y="3775670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flipH="1">
              <a:off x="6913828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4"/>
          <p:cNvGrpSpPr/>
          <p:nvPr/>
        </p:nvGrpSpPr>
        <p:grpSpPr>
          <a:xfrm rot="373465">
            <a:off x="6840155" y="1646034"/>
            <a:ext cx="1326279" cy="1745347"/>
            <a:chOff x="4476568" y="4600482"/>
            <a:chExt cx="668523" cy="879758"/>
          </a:xfrm>
        </p:grpSpPr>
        <p:sp>
          <p:nvSpPr>
            <p:cNvPr id="786" name="Google Shape;786;p4"/>
            <p:cNvSpPr/>
            <p:nvPr/>
          </p:nvSpPr>
          <p:spPr>
            <a:xfrm flipH="1">
              <a:off x="4734290" y="5385601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7" name="Google Shape;787;p4"/>
            <p:cNvSpPr/>
            <p:nvPr/>
          </p:nvSpPr>
          <p:spPr>
            <a:xfrm flipH="1">
              <a:off x="4476568" y="4600482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8" name="Google Shape;788;p4"/>
            <p:cNvSpPr/>
            <p:nvPr/>
          </p:nvSpPr>
          <p:spPr>
            <a:xfrm flipH="1">
              <a:off x="4913281" y="4703333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flipH="1">
              <a:off x="4772275" y="5389526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p4"/>
          <p:cNvGrpSpPr/>
          <p:nvPr/>
        </p:nvGrpSpPr>
        <p:grpSpPr>
          <a:xfrm>
            <a:off x="5267468" y="2576403"/>
            <a:ext cx="1326282" cy="1745352"/>
            <a:chOff x="5333189" y="4600482"/>
            <a:chExt cx="668523" cy="879758"/>
          </a:xfrm>
        </p:grpSpPr>
        <p:sp>
          <p:nvSpPr>
            <p:cNvPr id="791" name="Google Shape;791;p4"/>
            <p:cNvSpPr/>
            <p:nvPr/>
          </p:nvSpPr>
          <p:spPr>
            <a:xfrm flipH="1">
              <a:off x="5590911" y="5385601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2" name="Google Shape;792;p4"/>
            <p:cNvSpPr/>
            <p:nvPr/>
          </p:nvSpPr>
          <p:spPr>
            <a:xfrm flipH="1">
              <a:off x="5333189" y="4600482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3" name="Google Shape;793;p4"/>
            <p:cNvSpPr/>
            <p:nvPr/>
          </p:nvSpPr>
          <p:spPr>
            <a:xfrm flipH="1">
              <a:off x="5769902" y="4703333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flipH="1">
              <a:off x="5628896" y="5389526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4"/>
          <p:cNvGrpSpPr/>
          <p:nvPr/>
        </p:nvGrpSpPr>
        <p:grpSpPr>
          <a:xfrm rot="-388640">
            <a:off x="3915796" y="3832970"/>
            <a:ext cx="1326258" cy="1745320"/>
            <a:chOff x="6189810" y="4600482"/>
            <a:chExt cx="668523" cy="879758"/>
          </a:xfrm>
        </p:grpSpPr>
        <p:sp>
          <p:nvSpPr>
            <p:cNvPr id="796" name="Google Shape;796;p4"/>
            <p:cNvSpPr/>
            <p:nvPr/>
          </p:nvSpPr>
          <p:spPr>
            <a:xfrm flipH="1">
              <a:off x="6447532" y="5385601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7" name="Google Shape;797;p4"/>
            <p:cNvSpPr/>
            <p:nvPr/>
          </p:nvSpPr>
          <p:spPr>
            <a:xfrm flipH="1">
              <a:off x="6189810" y="4600482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8" name="Google Shape;798;p4"/>
            <p:cNvSpPr/>
            <p:nvPr/>
          </p:nvSpPr>
          <p:spPr>
            <a:xfrm flipH="1">
              <a:off x="6626523" y="4703333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flipH="1">
              <a:off x="6485517" y="5389526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" name="Google Shape;800;p4"/>
          <p:cNvGrpSpPr/>
          <p:nvPr/>
        </p:nvGrpSpPr>
        <p:grpSpPr>
          <a:xfrm>
            <a:off x="6642909" y="4067741"/>
            <a:ext cx="1326282" cy="1745352"/>
            <a:chOff x="7046431" y="4600482"/>
            <a:chExt cx="668523" cy="879758"/>
          </a:xfrm>
        </p:grpSpPr>
        <p:sp>
          <p:nvSpPr>
            <p:cNvPr id="801" name="Google Shape;801;p4"/>
            <p:cNvSpPr/>
            <p:nvPr/>
          </p:nvSpPr>
          <p:spPr>
            <a:xfrm flipH="1">
              <a:off x="7304154" y="5385601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2" name="Google Shape;802;p4"/>
            <p:cNvSpPr/>
            <p:nvPr/>
          </p:nvSpPr>
          <p:spPr>
            <a:xfrm flipH="1">
              <a:off x="7046431" y="4600482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3" name="Google Shape;803;p4"/>
            <p:cNvSpPr/>
            <p:nvPr/>
          </p:nvSpPr>
          <p:spPr>
            <a:xfrm flipH="1">
              <a:off x="7483144" y="4703333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flipH="1">
              <a:off x="7342138" y="5389526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4"/>
          <p:cNvGrpSpPr/>
          <p:nvPr/>
        </p:nvGrpSpPr>
        <p:grpSpPr>
          <a:xfrm rot="761727">
            <a:off x="7993893" y="2742624"/>
            <a:ext cx="1326283" cy="1745354"/>
            <a:chOff x="7474742" y="3672819"/>
            <a:chExt cx="668523" cy="879758"/>
          </a:xfrm>
        </p:grpSpPr>
        <p:sp>
          <p:nvSpPr>
            <p:cNvPr id="806" name="Google Shape;806;p4"/>
            <p:cNvSpPr/>
            <p:nvPr/>
          </p:nvSpPr>
          <p:spPr>
            <a:xfrm>
              <a:off x="8035188" y="4012190"/>
              <a:ext cx="935" cy="40276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036074" y="4012458"/>
              <a:ext cx="837" cy="39941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flipH="1">
              <a:off x="7732464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09" name="Google Shape;809;p4"/>
            <p:cNvSpPr/>
            <p:nvPr/>
          </p:nvSpPr>
          <p:spPr>
            <a:xfrm flipH="1">
              <a:off x="7474742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0" name="Google Shape;810;p4"/>
            <p:cNvSpPr/>
            <p:nvPr/>
          </p:nvSpPr>
          <p:spPr>
            <a:xfrm flipH="1">
              <a:off x="7770449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flipH="1">
              <a:off x="7904484" y="3775245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2" name="Google Shape;812;p4"/>
          <p:cNvGrpSpPr/>
          <p:nvPr/>
        </p:nvGrpSpPr>
        <p:grpSpPr>
          <a:xfrm rot="-681145">
            <a:off x="2737396" y="2880080"/>
            <a:ext cx="1326224" cy="1745275"/>
            <a:chOff x="4904878" y="3672819"/>
            <a:chExt cx="668523" cy="879758"/>
          </a:xfrm>
        </p:grpSpPr>
        <p:sp>
          <p:nvSpPr>
            <p:cNvPr id="813" name="Google Shape;813;p4"/>
            <p:cNvSpPr/>
            <p:nvPr/>
          </p:nvSpPr>
          <p:spPr>
            <a:xfrm flipH="1">
              <a:off x="5162601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4" name="Google Shape;814;p4"/>
            <p:cNvSpPr/>
            <p:nvPr/>
          </p:nvSpPr>
          <p:spPr>
            <a:xfrm flipH="1">
              <a:off x="4904878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15" name="Google Shape;815;p4"/>
            <p:cNvSpPr/>
            <p:nvPr/>
          </p:nvSpPr>
          <p:spPr>
            <a:xfrm flipH="1">
              <a:off x="5341592" y="3775670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flipH="1">
              <a:off x="5200585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7" name="Google Shape;817;p4"/>
          <p:cNvSpPr/>
          <p:nvPr/>
        </p:nvSpPr>
        <p:spPr>
          <a:xfrm>
            <a:off x="869131" y="2045553"/>
            <a:ext cx="2119028" cy="397551"/>
          </a:xfrm>
          <a:custGeom>
            <a:rect b="b" l="l" r="r" t="t"/>
            <a:pathLst>
              <a:path extrusionOk="0" h="397551" w="2119028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8" name="Google Shape;818;p4"/>
          <p:cNvGrpSpPr/>
          <p:nvPr/>
        </p:nvGrpSpPr>
        <p:grpSpPr>
          <a:xfrm rot="-301416">
            <a:off x="272511" y="2795879"/>
            <a:ext cx="2520239" cy="2549620"/>
            <a:chOff x="7335223" y="-24953"/>
            <a:chExt cx="2357774" cy="2385261"/>
          </a:xfrm>
        </p:grpSpPr>
        <p:sp>
          <p:nvSpPr>
            <p:cNvPr id="819" name="Google Shape;819;p4"/>
            <p:cNvSpPr/>
            <p:nvPr/>
          </p:nvSpPr>
          <p:spPr>
            <a:xfrm rot="1366223">
              <a:off x="8704808" y="334509"/>
              <a:ext cx="192867" cy="865399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3536090">
              <a:off x="8914197" y="549499"/>
              <a:ext cx="212737" cy="93259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5434376">
              <a:off x="8886865" y="913946"/>
              <a:ext cx="219561" cy="86696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8433178">
              <a:off x="8608976" y="1224105"/>
              <a:ext cx="224607" cy="86780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709289">
              <a:off x="8397054" y="232155"/>
              <a:ext cx="192904" cy="86556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flipH="1" rot="-2700000">
              <a:off x="7941175" y="459231"/>
              <a:ext cx="223553" cy="863771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flipH="1" rot="-4787762">
              <a:off x="7851336" y="786434"/>
              <a:ext cx="223078" cy="87143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flipH="1" rot="-6431142">
              <a:off x="7946118" y="1047334"/>
              <a:ext cx="222916" cy="86624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flipH="1" rot="-9086050">
              <a:off x="8245902" y="1272484"/>
              <a:ext cx="224982" cy="864052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flipH="1" rot="-1093505">
              <a:off x="8184317" y="590293"/>
              <a:ext cx="189539" cy="53894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2132261">
              <a:off x="8718113" y="661354"/>
              <a:ext cx="188864" cy="54396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4180612">
              <a:off x="8791920" y="905358"/>
              <a:ext cx="189641" cy="54539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6203550">
              <a:off x="8757325" y="1114962"/>
              <a:ext cx="189577" cy="54716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39972">
              <a:off x="8523092" y="545357"/>
              <a:ext cx="188826" cy="541909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flipH="1" rot="-3378596">
              <a:off x="8017052" y="783985"/>
              <a:ext cx="189983" cy="541013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flipH="1" rot="-5120799">
              <a:off x="8020764" y="1007007"/>
              <a:ext cx="189437" cy="543251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flipH="1" rot="-7532261">
              <a:off x="8162210" y="1239411"/>
              <a:ext cx="188864" cy="54396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flipH="1" rot="-9996450">
              <a:off x="8425128" y="1276640"/>
              <a:ext cx="189577" cy="54716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flipH="1" rot="-521730">
              <a:off x="8205641" y="439774"/>
              <a:ext cx="188787" cy="53777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flipH="1" rot="-4218083">
              <a:off x="7711344" y="838516"/>
              <a:ext cx="188889" cy="54539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flipH="1" rot="-7065512">
              <a:off x="7998937" y="1303058"/>
              <a:ext cx="188557" cy="54645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flipH="1" rot="10640220">
              <a:off x="8555501" y="1376932"/>
              <a:ext cx="189017" cy="54262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7065512">
              <a:off x="8710936" y="1235640"/>
              <a:ext cx="188557" cy="54645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4091915">
              <a:off x="9031002" y="809770"/>
              <a:ext cx="189170" cy="53966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2418846">
              <a:off x="8869308" y="471773"/>
              <a:ext cx="190034" cy="54494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1985257">
              <a:off x="9044769" y="252566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1985257">
              <a:off x="9396980" y="1403542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1985257">
              <a:off x="7365590" y="1141458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1985257">
              <a:off x="7515086" y="499371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1985257">
              <a:off x="8175894" y="2171676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1985257">
              <a:off x="8479056" y="1902090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1985257">
              <a:off x="9274223" y="1141396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1985257">
              <a:off x="8646779" y="375899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1985257">
              <a:off x="7707840" y="1296655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1985257">
              <a:off x="9504365" y="738517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1985257">
              <a:off x="8413104" y="5414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1985257">
              <a:off x="7572632" y="1684844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1985257">
              <a:off x="8886415" y="2038612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4"/>
          <p:cNvGrpSpPr/>
          <p:nvPr/>
        </p:nvGrpSpPr>
        <p:grpSpPr>
          <a:xfrm rot="3791139">
            <a:off x="9418465" y="323434"/>
            <a:ext cx="2520320" cy="2549702"/>
            <a:chOff x="7335223" y="-24953"/>
            <a:chExt cx="2357774" cy="2385261"/>
          </a:xfrm>
        </p:grpSpPr>
        <p:sp>
          <p:nvSpPr>
            <p:cNvPr id="858" name="Google Shape;858;p4"/>
            <p:cNvSpPr/>
            <p:nvPr/>
          </p:nvSpPr>
          <p:spPr>
            <a:xfrm rot="1366223">
              <a:off x="8704808" y="334509"/>
              <a:ext cx="192867" cy="865399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3536090">
              <a:off x="8914197" y="549499"/>
              <a:ext cx="212737" cy="93259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5434376">
              <a:off x="8886865" y="913946"/>
              <a:ext cx="219561" cy="86696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8433178">
              <a:off x="8608976" y="1224105"/>
              <a:ext cx="224607" cy="86780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709289">
              <a:off x="8397054" y="232155"/>
              <a:ext cx="192904" cy="86556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flipH="1" rot="-2700000">
              <a:off x="7941175" y="459231"/>
              <a:ext cx="223553" cy="863771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flipH="1" rot="-4787762">
              <a:off x="7851336" y="786434"/>
              <a:ext cx="223078" cy="87143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flipH="1" rot="-6431142">
              <a:off x="7946118" y="1047334"/>
              <a:ext cx="222916" cy="86624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flipH="1" rot="-9086050">
              <a:off x="8245902" y="1272484"/>
              <a:ext cx="224982" cy="864052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flipH="1" rot="-1093505">
              <a:off x="8184317" y="590293"/>
              <a:ext cx="189539" cy="53894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2132261">
              <a:off x="8718113" y="661354"/>
              <a:ext cx="188864" cy="54396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4180612">
              <a:off x="8791920" y="905358"/>
              <a:ext cx="189641" cy="54539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6203550">
              <a:off x="8757325" y="1114962"/>
              <a:ext cx="189577" cy="54716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39972">
              <a:off x="8523092" y="545357"/>
              <a:ext cx="188826" cy="541909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flipH="1" rot="-3378596">
              <a:off x="8017052" y="783985"/>
              <a:ext cx="189983" cy="541013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flipH="1" rot="-5120799">
              <a:off x="8020764" y="1007007"/>
              <a:ext cx="189437" cy="543251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flipH="1" rot="-7532261">
              <a:off x="8162210" y="1239411"/>
              <a:ext cx="188864" cy="54396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flipH="1" rot="-9996450">
              <a:off x="8425128" y="1276640"/>
              <a:ext cx="189577" cy="54716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flipH="1" rot="-521730">
              <a:off x="8205641" y="439774"/>
              <a:ext cx="188787" cy="53777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flipH="1" rot="-4218083">
              <a:off x="7711344" y="838516"/>
              <a:ext cx="188889" cy="54539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flipH="1" rot="-7065512">
              <a:off x="7998937" y="1303058"/>
              <a:ext cx="188557" cy="54645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flipH="1" rot="10640220">
              <a:off x="8555501" y="1376932"/>
              <a:ext cx="189017" cy="54262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7065512">
              <a:off x="8710936" y="1235640"/>
              <a:ext cx="188557" cy="54645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4091915">
              <a:off x="9031002" y="809770"/>
              <a:ext cx="189170" cy="53966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2418846">
              <a:off x="8869308" y="471773"/>
              <a:ext cx="190034" cy="54494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1985257">
              <a:off x="9044769" y="252566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1985257">
              <a:off x="9396980" y="1403542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1985257">
              <a:off x="7365590" y="1141458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1985257">
              <a:off x="7515086" y="499371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1985257">
              <a:off x="8175894" y="2171676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1985257">
              <a:off x="8479056" y="1902090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1985257">
              <a:off x="9274223" y="1141396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1985257">
              <a:off x="8646779" y="375899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1985257">
              <a:off x="7707840" y="1296655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1985257">
              <a:off x="9504365" y="738517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1985257">
              <a:off x="8413104" y="5414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1985257">
              <a:off x="7572632" y="1684844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1985257">
              <a:off x="8886415" y="2038612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6" name="Google Shape;896;p4"/>
          <p:cNvGrpSpPr/>
          <p:nvPr/>
        </p:nvGrpSpPr>
        <p:grpSpPr>
          <a:xfrm rot="-301398">
            <a:off x="1471981" y="191567"/>
            <a:ext cx="1715267" cy="1735264"/>
            <a:chOff x="7335223" y="-24953"/>
            <a:chExt cx="2357774" cy="2385261"/>
          </a:xfrm>
        </p:grpSpPr>
        <p:sp>
          <p:nvSpPr>
            <p:cNvPr id="897" name="Google Shape;897;p4"/>
            <p:cNvSpPr/>
            <p:nvPr/>
          </p:nvSpPr>
          <p:spPr>
            <a:xfrm rot="1366223">
              <a:off x="8704808" y="334509"/>
              <a:ext cx="192867" cy="865399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3536090">
              <a:off x="8914197" y="549499"/>
              <a:ext cx="212737" cy="93259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5434376">
              <a:off x="8886865" y="913946"/>
              <a:ext cx="219561" cy="866968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8433178">
              <a:off x="8608976" y="1224105"/>
              <a:ext cx="224607" cy="86780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709289">
              <a:off x="8397054" y="232155"/>
              <a:ext cx="192904" cy="86556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flipH="1" rot="-2700000">
              <a:off x="7941175" y="459231"/>
              <a:ext cx="223553" cy="863771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flipH="1" rot="-4787762">
              <a:off x="7851336" y="786434"/>
              <a:ext cx="223078" cy="871434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flipH="1" rot="-6431142">
              <a:off x="7946118" y="1047334"/>
              <a:ext cx="222916" cy="86624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flipH="1" rot="-9086050">
              <a:off x="8245902" y="1272484"/>
              <a:ext cx="224982" cy="864052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flipH="1" rot="-1093505">
              <a:off x="8184317" y="590293"/>
              <a:ext cx="189539" cy="53894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2132261">
              <a:off x="8718113" y="661354"/>
              <a:ext cx="188864" cy="54396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4180612">
              <a:off x="8791920" y="905358"/>
              <a:ext cx="189641" cy="54539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6203550">
              <a:off x="8757325" y="1114962"/>
              <a:ext cx="189577" cy="54716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39972">
              <a:off x="8523092" y="545357"/>
              <a:ext cx="188826" cy="541909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 flipH="1" rot="-3378596">
              <a:off x="8017052" y="783985"/>
              <a:ext cx="189983" cy="541013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 flipH="1" rot="-5120799">
              <a:off x="8020764" y="1007007"/>
              <a:ext cx="189437" cy="543251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 flipH="1" rot="-7532261">
              <a:off x="8162210" y="1239411"/>
              <a:ext cx="188864" cy="54396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 flipH="1" rot="-9996450">
              <a:off x="8425128" y="1276640"/>
              <a:ext cx="189577" cy="54716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 flipH="1" rot="-521730">
              <a:off x="8205641" y="439774"/>
              <a:ext cx="188787" cy="53777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 flipH="1" rot="-4218083">
              <a:off x="7711344" y="838516"/>
              <a:ext cx="188889" cy="545390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 flipH="1" rot="-7065512">
              <a:off x="7998937" y="1303058"/>
              <a:ext cx="188557" cy="54645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 flipH="1" rot="10640220">
              <a:off x="8555501" y="1376932"/>
              <a:ext cx="189017" cy="54262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 rot="7065512">
              <a:off x="8710936" y="1235640"/>
              <a:ext cx="188557" cy="546457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 rot="4091915">
              <a:off x="9031002" y="809770"/>
              <a:ext cx="189170" cy="539666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 rot="2418846">
              <a:off x="8869308" y="471773"/>
              <a:ext cx="190034" cy="544945"/>
            </a:xfrm>
            <a:custGeom>
              <a:rect b="b" l="l" r="r" t="t"/>
              <a:pathLst>
                <a:path extrusionOk="0" h="3940507" w="878199">
                  <a:moveTo>
                    <a:pt x="753820" y="516"/>
                  </a:moveTo>
                  <a:cubicBezTo>
                    <a:pt x="791183" y="6324"/>
                    <a:pt x="891883" y="128104"/>
                    <a:pt x="876642" y="245987"/>
                  </a:cubicBezTo>
                  <a:cubicBezTo>
                    <a:pt x="836000" y="560343"/>
                    <a:pt x="395338" y="1715493"/>
                    <a:pt x="265708" y="2205477"/>
                  </a:cubicBezTo>
                  <a:cubicBezTo>
                    <a:pt x="136078" y="2695462"/>
                    <a:pt x="143068" y="2820183"/>
                    <a:pt x="98861" y="3185894"/>
                  </a:cubicBezTo>
                  <a:cubicBezTo>
                    <a:pt x="76757" y="3368750"/>
                    <a:pt x="56793" y="3671045"/>
                    <a:pt x="40036" y="3928209"/>
                  </a:cubicBezTo>
                  <a:lnTo>
                    <a:pt x="39229" y="3940507"/>
                  </a:lnTo>
                  <a:lnTo>
                    <a:pt x="0" y="3935551"/>
                  </a:lnTo>
                  <a:cubicBezTo>
                    <a:pt x="221" y="3927803"/>
                    <a:pt x="443" y="3920055"/>
                    <a:pt x="664" y="3912307"/>
                  </a:cubicBezTo>
                  <a:cubicBezTo>
                    <a:pt x="15169" y="3392774"/>
                    <a:pt x="37897" y="2612817"/>
                    <a:pt x="103139" y="2112105"/>
                  </a:cubicBezTo>
                  <a:cubicBezTo>
                    <a:pt x="190128" y="1444488"/>
                    <a:pt x="394052" y="641479"/>
                    <a:pt x="509561" y="319343"/>
                  </a:cubicBezTo>
                  <a:cubicBezTo>
                    <a:pt x="581755" y="118007"/>
                    <a:pt x="691549" y="-9165"/>
                    <a:pt x="753820" y="5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 rot="-1985257">
              <a:off x="9044769" y="252566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 rot="-1985257">
              <a:off x="9396980" y="1403542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 rot="-1985257">
              <a:off x="7365590" y="1141458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 rot="-1985257">
              <a:off x="7515086" y="499371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 rot="-1985257">
              <a:off x="8175894" y="2171676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 rot="-1985257">
              <a:off x="8479056" y="1902090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 rot="-1985257">
              <a:off x="9274223" y="1141396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 rot="-1985257">
              <a:off x="8646779" y="375899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 rot="-1985257">
              <a:off x="7707840" y="1296655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 rot="-1985257">
              <a:off x="9504365" y="738517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 rot="-1985257">
              <a:off x="8413104" y="5414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 rot="-1985257">
              <a:off x="7572632" y="1684844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 rot="-1985257">
              <a:off x="8886415" y="2038612"/>
              <a:ext cx="158265" cy="15826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5" name="Google Shape;935;p4"/>
          <p:cNvSpPr/>
          <p:nvPr/>
        </p:nvSpPr>
        <p:spPr>
          <a:xfrm>
            <a:off x="9125053" y="4728059"/>
            <a:ext cx="1451534" cy="272322"/>
          </a:xfrm>
          <a:custGeom>
            <a:rect b="b" l="l" r="r" t="t"/>
            <a:pathLst>
              <a:path extrusionOk="0" h="397551" w="2119028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1500000" dist="19050">
              <a:srgbClr val="999999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">
  <p:cSld name="CUSTOM_16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5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938" name="Google Shape;938;p5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939" name="Google Shape;939;p5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5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5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5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5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5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5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5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5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5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5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5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5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5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5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5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5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5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5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5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5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5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5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5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5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5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5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5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5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5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5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5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5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5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5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5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5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5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5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5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5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5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5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5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5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5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5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5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5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5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5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5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5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5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5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5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5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5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5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5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5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5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5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5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5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5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5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5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5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5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5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5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5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5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5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5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5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5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5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5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5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5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5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5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5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5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5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5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5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5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5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5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5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5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5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5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5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5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5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5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5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5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5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5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5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5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5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5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5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5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5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5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5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2" name="Google Shape;1052;p5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53" name="Google Shape;1053;p5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1054" name="Google Shape;1054;p5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1055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056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57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58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66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1067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107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6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1077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1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1082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6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1087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1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1092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4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5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1097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1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1102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6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1107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1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1112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3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6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117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8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9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0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2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112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26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127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8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9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0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1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1132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3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4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5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6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1137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8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9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1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1142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3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4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5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46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7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148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49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150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52" name="Google Shape;1152;p5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3" name="Google Shape;1153;p5"/>
          <p:cNvGrpSpPr/>
          <p:nvPr/>
        </p:nvGrpSpPr>
        <p:grpSpPr>
          <a:xfrm>
            <a:off x="780831" y="2913984"/>
            <a:ext cx="3751651" cy="3943921"/>
            <a:chOff x="1070831" y="743674"/>
            <a:chExt cx="5280296" cy="5550910"/>
          </a:xfrm>
        </p:grpSpPr>
        <p:sp>
          <p:nvSpPr>
            <p:cNvPr id="1154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5"/>
            <p:cNvSpPr/>
            <p:nvPr/>
          </p:nvSpPr>
          <p:spPr>
            <a:xfrm flipH="1" rot="10800000">
              <a:off x="3690916" y="743674"/>
              <a:ext cx="29008" cy="614551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0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191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201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0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5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216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1">
  <p:cSld name="CUSTOM_16_1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6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1220" name="Google Shape;1220;p6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1221" name="Google Shape;1221;p6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6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6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6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6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6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6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6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6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6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6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6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6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6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6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6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6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6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6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6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6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6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6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6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6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6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6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6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6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6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6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6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6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6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6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6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6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6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6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6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6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6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6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6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6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6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6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6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6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6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6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6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6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6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6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6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6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6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6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6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6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6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6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6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6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6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6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6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6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6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6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6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6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6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6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6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6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6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6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6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6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6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6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6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6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6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6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6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6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6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6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6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6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6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6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6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6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6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6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6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6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6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6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6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6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6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6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6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6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6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6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6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3" name="Google Shape;1333;p6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4" name="Google Shape;1334;p6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335" name="Google Shape;1335;p6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1336" name="Google Shape;1336;p6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1337" name="Google Shape;1337;p6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338" name="Google Shape;1338;p6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9" name="Google Shape;1339;p6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340" name="Google Shape;1340;p6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6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6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6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6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6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6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6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48" name="Google Shape;1348;p6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1349" name="Google Shape;134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3" name="Google Shape;1353;p6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1354" name="Google Shape;135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8" name="Google Shape;1358;p6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1359" name="Google Shape;135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63" name="Google Shape;1363;p6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1364" name="Google Shape;136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68" name="Google Shape;1368;p6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1369" name="Google Shape;136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3" name="Google Shape;1373;p6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1374" name="Google Shape;137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8" name="Google Shape;1378;p6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1379" name="Google Shape;137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0" name="Google Shape;138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3" name="Google Shape;1383;p6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1384" name="Google Shape;138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88" name="Google Shape;1388;p6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1389" name="Google Shape;138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93" name="Google Shape;1393;p6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1394" name="Google Shape;139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98" name="Google Shape;1398;p6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399" name="Google Shape;139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3" name="Google Shape;1403;p6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1404" name="Google Shape;140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08" name="Google Shape;1408;p6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409" name="Google Shape;140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13" name="Google Shape;1413;p6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1414" name="Google Shape;141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18" name="Google Shape;1418;p6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1419" name="Google Shape;1419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3" name="Google Shape;1423;p6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1424" name="Google Shape;1424;p6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6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6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6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28" name="Google Shape;1428;p6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9" name="Google Shape;1429;p6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430" name="Google Shape;1430;p6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31" name="Google Shape;1431;p6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432" name="Google Shape;1432;p6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6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34" name="Google Shape;1434;p6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5" name="Google Shape;1435;p6"/>
          <p:cNvGrpSpPr/>
          <p:nvPr/>
        </p:nvGrpSpPr>
        <p:grpSpPr>
          <a:xfrm>
            <a:off x="780832" y="2913933"/>
            <a:ext cx="3751651" cy="3943921"/>
            <a:chOff x="1115981" y="-1027951"/>
            <a:chExt cx="5280296" cy="5550910"/>
          </a:xfrm>
        </p:grpSpPr>
        <p:sp>
          <p:nvSpPr>
            <p:cNvPr id="1436" name="Google Shape;1436;p6"/>
            <p:cNvSpPr/>
            <p:nvPr/>
          </p:nvSpPr>
          <p:spPr>
            <a:xfrm flipH="1">
              <a:off x="1115981" y="2133254"/>
              <a:ext cx="5280296" cy="238623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6"/>
            <p:cNvSpPr/>
            <p:nvPr/>
          </p:nvSpPr>
          <p:spPr>
            <a:xfrm flipH="1">
              <a:off x="1655060" y="2133254"/>
              <a:ext cx="4218386" cy="238623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6"/>
            <p:cNvSpPr/>
            <p:nvPr/>
          </p:nvSpPr>
          <p:spPr>
            <a:xfrm flipH="1">
              <a:off x="2131884" y="2133254"/>
              <a:ext cx="3270304" cy="238623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6"/>
            <p:cNvSpPr/>
            <p:nvPr/>
          </p:nvSpPr>
          <p:spPr>
            <a:xfrm flipH="1">
              <a:off x="2653216" y="2133254"/>
              <a:ext cx="2226753" cy="238623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"/>
            <p:cNvSpPr/>
            <p:nvPr/>
          </p:nvSpPr>
          <p:spPr>
            <a:xfrm flipH="1">
              <a:off x="3174774" y="2133254"/>
              <a:ext cx="1160071" cy="238623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"/>
            <p:cNvSpPr/>
            <p:nvPr/>
          </p:nvSpPr>
          <p:spPr>
            <a:xfrm flipH="1">
              <a:off x="3656239" y="2133132"/>
              <a:ext cx="195956" cy="238183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6"/>
            <p:cNvSpPr/>
            <p:nvPr/>
          </p:nvSpPr>
          <p:spPr>
            <a:xfrm flipH="1">
              <a:off x="3076434" y="-1027818"/>
              <a:ext cx="678931" cy="299704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6"/>
            <p:cNvSpPr/>
            <p:nvPr/>
          </p:nvSpPr>
          <p:spPr>
            <a:xfrm flipH="1" rot="10800000">
              <a:off x="3736066" y="-1027951"/>
              <a:ext cx="29008" cy="614551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6"/>
            <p:cNvSpPr/>
            <p:nvPr/>
          </p:nvSpPr>
          <p:spPr>
            <a:xfrm flipH="1">
              <a:off x="1248425" y="-241042"/>
              <a:ext cx="5015675" cy="2437031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6"/>
            <p:cNvSpPr/>
            <p:nvPr/>
          </p:nvSpPr>
          <p:spPr>
            <a:xfrm flipH="1">
              <a:off x="1596592" y="-241042"/>
              <a:ext cx="4319241" cy="2437031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6"/>
            <p:cNvSpPr/>
            <p:nvPr/>
          </p:nvSpPr>
          <p:spPr>
            <a:xfrm flipH="1">
              <a:off x="2036599" y="-241042"/>
              <a:ext cx="3437988" cy="2437031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6"/>
            <p:cNvSpPr/>
            <p:nvPr/>
          </p:nvSpPr>
          <p:spPr>
            <a:xfrm flipH="1">
              <a:off x="2683405" y="-241042"/>
              <a:ext cx="2143280" cy="2437031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"/>
            <p:cNvSpPr/>
            <p:nvPr/>
          </p:nvSpPr>
          <p:spPr>
            <a:xfrm flipH="1">
              <a:off x="3335466" y="-241042"/>
              <a:ext cx="837802" cy="2437031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"/>
            <p:cNvSpPr/>
            <p:nvPr/>
          </p:nvSpPr>
          <p:spPr>
            <a:xfrm flipH="1">
              <a:off x="2034231" y="2195484"/>
              <a:ext cx="647353" cy="216809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6"/>
            <p:cNvSpPr/>
            <p:nvPr/>
          </p:nvSpPr>
          <p:spPr>
            <a:xfrm flipH="1">
              <a:off x="1593056" y="2195484"/>
              <a:ext cx="440626" cy="227702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6"/>
            <p:cNvSpPr/>
            <p:nvPr/>
          </p:nvSpPr>
          <p:spPr>
            <a:xfrm flipH="1">
              <a:off x="5474470" y="2195484"/>
              <a:ext cx="440626" cy="222664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6"/>
            <p:cNvSpPr/>
            <p:nvPr/>
          </p:nvSpPr>
          <p:spPr>
            <a:xfrm flipH="1">
              <a:off x="5915393" y="2195484"/>
              <a:ext cx="348303" cy="227663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6"/>
            <p:cNvSpPr/>
            <p:nvPr/>
          </p:nvSpPr>
          <p:spPr>
            <a:xfrm flipH="1">
              <a:off x="4827234" y="2195484"/>
              <a:ext cx="647965" cy="221887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6"/>
            <p:cNvSpPr/>
            <p:nvPr/>
          </p:nvSpPr>
          <p:spPr>
            <a:xfrm flipH="1">
              <a:off x="4173946" y="2195116"/>
              <a:ext cx="652739" cy="227291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6"/>
            <p:cNvSpPr/>
            <p:nvPr/>
          </p:nvSpPr>
          <p:spPr>
            <a:xfrm flipH="1">
              <a:off x="3335590" y="2195484"/>
              <a:ext cx="837802" cy="216399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6"/>
            <p:cNvSpPr/>
            <p:nvPr/>
          </p:nvSpPr>
          <p:spPr>
            <a:xfrm flipH="1">
              <a:off x="2682139" y="2195484"/>
              <a:ext cx="652739" cy="21121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6"/>
            <p:cNvSpPr/>
            <p:nvPr/>
          </p:nvSpPr>
          <p:spPr>
            <a:xfrm flipH="1">
              <a:off x="1244356" y="2195484"/>
              <a:ext cx="348081" cy="21646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6"/>
            <p:cNvSpPr/>
            <p:nvPr/>
          </p:nvSpPr>
          <p:spPr>
            <a:xfrm flipH="1">
              <a:off x="3246928" y="-496578"/>
              <a:ext cx="1014786" cy="765955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6"/>
            <p:cNvSpPr/>
            <p:nvPr/>
          </p:nvSpPr>
          <p:spPr>
            <a:xfrm flipH="1">
              <a:off x="3317489" y="-496578"/>
              <a:ext cx="874031" cy="765955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6"/>
            <p:cNvSpPr/>
            <p:nvPr/>
          </p:nvSpPr>
          <p:spPr>
            <a:xfrm flipH="1">
              <a:off x="3406642" y="-496578"/>
              <a:ext cx="695577" cy="765955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6"/>
            <p:cNvSpPr/>
            <p:nvPr/>
          </p:nvSpPr>
          <p:spPr>
            <a:xfrm flipH="1">
              <a:off x="3537495" y="-496578"/>
              <a:ext cx="433649" cy="765955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6"/>
            <p:cNvSpPr/>
            <p:nvPr/>
          </p:nvSpPr>
          <p:spPr>
            <a:xfrm flipH="1">
              <a:off x="3669447" y="-496578"/>
              <a:ext cx="169518" cy="765955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6"/>
            <p:cNvSpPr/>
            <p:nvPr/>
          </p:nvSpPr>
          <p:spPr>
            <a:xfrm flipH="1">
              <a:off x="3406162" y="269171"/>
              <a:ext cx="130963" cy="68235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6"/>
            <p:cNvSpPr/>
            <p:nvPr/>
          </p:nvSpPr>
          <p:spPr>
            <a:xfrm flipH="1">
              <a:off x="3316823" y="269171"/>
              <a:ext cx="89227" cy="71610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6"/>
            <p:cNvSpPr/>
            <p:nvPr/>
          </p:nvSpPr>
          <p:spPr>
            <a:xfrm flipH="1">
              <a:off x="4102172" y="269171"/>
              <a:ext cx="89227" cy="70090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6"/>
            <p:cNvSpPr/>
            <p:nvPr/>
          </p:nvSpPr>
          <p:spPr>
            <a:xfrm flipH="1">
              <a:off x="4191337" y="269171"/>
              <a:ext cx="70494" cy="71601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6"/>
            <p:cNvSpPr/>
            <p:nvPr/>
          </p:nvSpPr>
          <p:spPr>
            <a:xfrm flipH="1">
              <a:off x="3970888" y="269171"/>
              <a:ext cx="130596" cy="69806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6"/>
            <p:cNvSpPr/>
            <p:nvPr/>
          </p:nvSpPr>
          <p:spPr>
            <a:xfrm flipH="1">
              <a:off x="3839079" y="269171"/>
              <a:ext cx="132065" cy="71481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6"/>
            <p:cNvSpPr/>
            <p:nvPr/>
          </p:nvSpPr>
          <p:spPr>
            <a:xfrm flipH="1">
              <a:off x="3669449" y="269171"/>
              <a:ext cx="169273" cy="68051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6"/>
            <p:cNvSpPr/>
            <p:nvPr/>
          </p:nvSpPr>
          <p:spPr>
            <a:xfrm flipH="1">
              <a:off x="3537239" y="268681"/>
              <a:ext cx="131943" cy="66478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6"/>
            <p:cNvSpPr/>
            <p:nvPr/>
          </p:nvSpPr>
          <p:spPr>
            <a:xfrm flipH="1">
              <a:off x="3246327" y="269171"/>
              <a:ext cx="70441" cy="68072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6"/>
            <p:cNvGrpSpPr/>
            <p:nvPr/>
          </p:nvGrpSpPr>
          <p:grpSpPr>
            <a:xfrm flipH="1">
              <a:off x="1244129" y="2200589"/>
              <a:ext cx="5019520" cy="228263"/>
              <a:chOff x="2422006" y="4665565"/>
              <a:chExt cx="5073810" cy="230732"/>
            </a:xfrm>
          </p:grpSpPr>
          <p:sp>
            <p:nvSpPr>
              <p:cNvPr id="1473" name="Google Shape;1473;p6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6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6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6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6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6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6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6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6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2" name="Google Shape;1482;p6"/>
            <p:cNvGrpSpPr/>
            <p:nvPr/>
          </p:nvGrpSpPr>
          <p:grpSpPr>
            <a:xfrm flipH="1">
              <a:off x="3251005" y="273288"/>
              <a:ext cx="1015539" cy="72161"/>
              <a:chOff x="4445473" y="2718342"/>
              <a:chExt cx="1026523" cy="72941"/>
            </a:xfrm>
          </p:grpSpPr>
          <p:sp>
            <p:nvSpPr>
              <p:cNvPr id="1483" name="Google Shape;1483;p6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6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6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6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6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6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6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6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6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6"/>
            <p:cNvSpPr/>
            <p:nvPr/>
          </p:nvSpPr>
          <p:spPr>
            <a:xfrm flipH="1">
              <a:off x="3747553" y="2449258"/>
              <a:ext cx="926" cy="39873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6"/>
            <p:cNvSpPr/>
            <p:nvPr/>
          </p:nvSpPr>
          <p:spPr>
            <a:xfrm flipH="1">
              <a:off x="3737052" y="2490233"/>
              <a:ext cx="10444" cy="187474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6"/>
            <p:cNvSpPr/>
            <p:nvPr/>
          </p:nvSpPr>
          <p:spPr>
            <a:xfrm flipH="1">
              <a:off x="3746774" y="2449523"/>
              <a:ext cx="829" cy="39542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6"/>
            <p:cNvSpPr/>
            <p:nvPr/>
          </p:nvSpPr>
          <p:spPr>
            <a:xfrm flipH="1">
              <a:off x="3178746" y="2469314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6"/>
            <p:cNvSpPr/>
            <p:nvPr/>
          </p:nvSpPr>
          <p:spPr>
            <a:xfrm flipH="1">
              <a:off x="3183315" y="2473764"/>
              <a:ext cx="1135481" cy="2049195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7" name="Google Shape;1497;p6"/>
            <p:cNvGrpSpPr/>
            <p:nvPr/>
          </p:nvGrpSpPr>
          <p:grpSpPr>
            <a:xfrm flipH="1">
              <a:off x="2926645" y="2679833"/>
              <a:ext cx="1647684" cy="1841677"/>
              <a:chOff x="1969851" y="5110588"/>
              <a:chExt cx="1665505" cy="1861596"/>
            </a:xfrm>
          </p:grpSpPr>
          <p:sp>
            <p:nvSpPr>
              <p:cNvPr id="1498" name="Google Shape;1498;p6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6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1 1">
  <p:cSld name="CUSTOM_16_1_1"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7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1502" name="Google Shape;1502;p7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1503" name="Google Shape;1503;p7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7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7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7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7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7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7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7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7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7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7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7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7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7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7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7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7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7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7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7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7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7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7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7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7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7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7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7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7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7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7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7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7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7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7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7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7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7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7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7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7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7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7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7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7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7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7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7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7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7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7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7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7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7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7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7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7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7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7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7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7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7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7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7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7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7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7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7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7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7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7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7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7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7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7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7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7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7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7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7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7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7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7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7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7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7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7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7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7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7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7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7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7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7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7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7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7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7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7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7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7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7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7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7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7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7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7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7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7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7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7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7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5" name="Google Shape;1615;p7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6" name="Google Shape;1616;p7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17" name="Google Shape;1617;p7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1618" name="Google Shape;1618;p7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1619" name="Google Shape;1619;p7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620" name="Google Shape;1620;p7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21" name="Google Shape;1621;p7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622" name="Google Shape;1622;p7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3" name="Google Shape;1623;p7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7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5" name="Google Shape;1625;p7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6" name="Google Shape;1626;p7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7" name="Google Shape;1627;p7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8" name="Google Shape;1628;p7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9" name="Google Shape;1629;p7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0" name="Google Shape;1630;p7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1631" name="Google Shape;163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2" name="Google Shape;163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3" name="Google Shape;163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4" name="Google Shape;163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5" name="Google Shape;1635;p7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1636" name="Google Shape;163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7" name="Google Shape;163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8" name="Google Shape;163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9" name="Google Shape;163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40" name="Google Shape;1640;p7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1641" name="Google Shape;164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Google Shape;164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45" name="Google Shape;1645;p7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1646" name="Google Shape;164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50" name="Google Shape;1650;p7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1651" name="Google Shape;165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3" name="Google Shape;165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4" name="Google Shape;165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55" name="Google Shape;1655;p7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1656" name="Google Shape;165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7" name="Google Shape;165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8" name="Google Shape;165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9" name="Google Shape;165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60" name="Google Shape;1660;p7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1661" name="Google Shape;166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2" name="Google Shape;166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3" name="Google Shape;166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Google Shape;166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65" name="Google Shape;1665;p7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1666" name="Google Shape;166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Google Shape;166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8" name="Google Shape;166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9" name="Google Shape;166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0" name="Google Shape;1670;p7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1671" name="Google Shape;167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2" name="Google Shape;167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3" name="Google Shape;167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4" name="Google Shape;167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75" name="Google Shape;1675;p7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1676" name="Google Shape;167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7" name="Google Shape;167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8" name="Google Shape;167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9" name="Google Shape;167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0" name="Google Shape;1680;p7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681" name="Google Shape;168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2" name="Google Shape;168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4" name="Google Shape;168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5" name="Google Shape;1685;p7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1686" name="Google Shape;168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8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8" name="Google Shape;168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9" name="Google Shape;168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0" name="Google Shape;1690;p7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691" name="Google Shape;169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5" name="Google Shape;1695;p7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1696" name="Google Shape;169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0" name="Google Shape;1700;p7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1701" name="Google Shape;1701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2" name="Google Shape;1702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3" name="Google Shape;1703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4" name="Google Shape;1704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5" name="Google Shape;1705;p7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1706" name="Google Shape;1706;p7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7" name="Google Shape;1707;p7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8" name="Google Shape;1708;p7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9" name="Google Shape;1709;p7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710" name="Google Shape;1710;p7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1" name="Google Shape;1711;p7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712" name="Google Shape;1712;p7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3" name="Google Shape;1713;p7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714" name="Google Shape;1714;p7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5" name="Google Shape;1715;p7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16" name="Google Shape;1716;p7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7" name="Google Shape;1717;p7"/>
          <p:cNvGrpSpPr/>
          <p:nvPr/>
        </p:nvGrpSpPr>
        <p:grpSpPr>
          <a:xfrm>
            <a:off x="780819" y="2914528"/>
            <a:ext cx="3750500" cy="3943264"/>
            <a:chOff x="1659465" y="1166502"/>
            <a:chExt cx="4879651" cy="5130451"/>
          </a:xfrm>
        </p:grpSpPr>
        <p:sp>
          <p:nvSpPr>
            <p:cNvPr id="1718" name="Google Shape;1718;p7"/>
            <p:cNvSpPr/>
            <p:nvPr/>
          </p:nvSpPr>
          <p:spPr>
            <a:xfrm flipH="1">
              <a:off x="1659465" y="4088269"/>
              <a:ext cx="4879651" cy="2205179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7"/>
            <p:cNvSpPr/>
            <p:nvPr/>
          </p:nvSpPr>
          <p:spPr>
            <a:xfrm flipH="1">
              <a:off x="2157555" y="4088269"/>
              <a:ext cx="3898314" cy="2205179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7"/>
            <p:cNvSpPr/>
            <p:nvPr/>
          </p:nvSpPr>
          <p:spPr>
            <a:xfrm flipH="1">
              <a:off x="2598122" y="4088269"/>
              <a:ext cx="3022169" cy="2205179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7"/>
            <p:cNvSpPr/>
            <p:nvPr/>
          </p:nvSpPr>
          <p:spPr>
            <a:xfrm flipH="1">
              <a:off x="3079811" y="4088269"/>
              <a:ext cx="2057797" cy="2205179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7"/>
            <p:cNvSpPr/>
            <p:nvPr/>
          </p:nvSpPr>
          <p:spPr>
            <a:xfrm flipH="1">
              <a:off x="3561705" y="4088269"/>
              <a:ext cx="1072050" cy="2205179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7"/>
            <p:cNvSpPr/>
            <p:nvPr/>
          </p:nvSpPr>
          <p:spPr>
            <a:xfrm flipH="1">
              <a:off x="4006559" y="4088157"/>
              <a:ext cx="181088" cy="2201108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7"/>
            <p:cNvSpPr/>
            <p:nvPr/>
          </p:nvSpPr>
          <p:spPr>
            <a:xfrm flipH="1">
              <a:off x="3470731" y="1166523"/>
              <a:ext cx="627417" cy="276964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7"/>
            <p:cNvSpPr/>
            <p:nvPr/>
          </p:nvSpPr>
          <p:spPr>
            <a:xfrm flipH="1" rot="10800000">
              <a:off x="4080310" y="1166502"/>
              <a:ext cx="26807" cy="567922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7"/>
            <p:cNvSpPr/>
            <p:nvPr/>
          </p:nvSpPr>
          <p:spPr>
            <a:xfrm flipH="1">
              <a:off x="1781838" y="1893732"/>
              <a:ext cx="4635108" cy="2252120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7"/>
            <p:cNvSpPr/>
            <p:nvPr/>
          </p:nvSpPr>
          <p:spPr>
            <a:xfrm flipH="1">
              <a:off x="2103530" y="1893732"/>
              <a:ext cx="3991516" cy="2252120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7"/>
            <p:cNvSpPr/>
            <p:nvPr/>
          </p:nvSpPr>
          <p:spPr>
            <a:xfrm flipH="1">
              <a:off x="2510079" y="1893732"/>
              <a:ext cx="3177129" cy="2252120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7"/>
            <p:cNvSpPr/>
            <p:nvPr/>
          </p:nvSpPr>
          <p:spPr>
            <a:xfrm flipH="1">
              <a:off x="3107700" y="1893732"/>
              <a:ext cx="1980657" cy="2252120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7"/>
            <p:cNvSpPr/>
            <p:nvPr/>
          </p:nvSpPr>
          <p:spPr>
            <a:xfrm flipH="1">
              <a:off x="3710179" y="1893732"/>
              <a:ext cx="774233" cy="2252120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7"/>
            <p:cNvSpPr/>
            <p:nvPr/>
          </p:nvSpPr>
          <p:spPr>
            <a:xfrm flipH="1">
              <a:off x="2507429" y="4145788"/>
              <a:ext cx="598235" cy="200359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7"/>
            <p:cNvSpPr/>
            <p:nvPr/>
          </p:nvSpPr>
          <p:spPr>
            <a:xfrm flipH="1">
              <a:off x="2099621" y="4145788"/>
              <a:ext cx="407194" cy="210425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7"/>
            <p:cNvSpPr/>
            <p:nvPr/>
          </p:nvSpPr>
          <p:spPr>
            <a:xfrm flipH="1">
              <a:off x="5687173" y="4145788"/>
              <a:ext cx="407194" cy="205769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7"/>
            <p:cNvSpPr/>
            <p:nvPr/>
          </p:nvSpPr>
          <p:spPr>
            <a:xfrm flipH="1">
              <a:off x="6094697" y="4145788"/>
              <a:ext cx="321875" cy="210389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7"/>
            <p:cNvSpPr/>
            <p:nvPr/>
          </p:nvSpPr>
          <p:spPr>
            <a:xfrm flipH="1">
              <a:off x="5088973" y="4145788"/>
              <a:ext cx="598800" cy="205052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7"/>
            <p:cNvSpPr/>
            <p:nvPr/>
          </p:nvSpPr>
          <p:spPr>
            <a:xfrm flipH="1">
              <a:off x="4485146" y="4145448"/>
              <a:ext cx="603212" cy="210045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7"/>
            <p:cNvSpPr/>
            <p:nvPr/>
          </p:nvSpPr>
          <p:spPr>
            <a:xfrm flipH="1">
              <a:off x="3710293" y="4145788"/>
              <a:ext cx="774233" cy="199980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7"/>
            <p:cNvSpPr/>
            <p:nvPr/>
          </p:nvSpPr>
          <p:spPr>
            <a:xfrm flipH="1">
              <a:off x="3106284" y="4145788"/>
              <a:ext cx="603212" cy="195186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7"/>
            <p:cNvSpPr/>
            <p:nvPr/>
          </p:nvSpPr>
          <p:spPr>
            <a:xfrm flipH="1">
              <a:off x="1777305" y="4145788"/>
              <a:ext cx="321670" cy="200038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7"/>
            <p:cNvSpPr/>
            <p:nvPr/>
          </p:nvSpPr>
          <p:spPr>
            <a:xfrm flipH="1">
              <a:off x="3628373" y="1657543"/>
              <a:ext cx="937789" cy="707838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7"/>
            <p:cNvSpPr/>
            <p:nvPr/>
          </p:nvSpPr>
          <p:spPr>
            <a:xfrm flipH="1">
              <a:off x="3693568" y="1657543"/>
              <a:ext cx="807714" cy="707838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7"/>
            <p:cNvSpPr/>
            <p:nvPr/>
          </p:nvSpPr>
          <p:spPr>
            <a:xfrm flipH="1">
              <a:off x="3775941" y="1657543"/>
              <a:ext cx="642800" cy="707838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7"/>
            <p:cNvSpPr/>
            <p:nvPr/>
          </p:nvSpPr>
          <p:spPr>
            <a:xfrm flipH="1">
              <a:off x="3896845" y="1657543"/>
              <a:ext cx="400746" cy="707838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7"/>
            <p:cNvSpPr/>
            <p:nvPr/>
          </p:nvSpPr>
          <p:spPr>
            <a:xfrm flipH="1">
              <a:off x="4018763" y="1657543"/>
              <a:ext cx="156656" cy="707838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7"/>
            <p:cNvSpPr/>
            <p:nvPr/>
          </p:nvSpPr>
          <p:spPr>
            <a:xfrm flipH="1">
              <a:off x="3775405" y="2365316"/>
              <a:ext cx="121026" cy="63057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7"/>
            <p:cNvSpPr/>
            <p:nvPr/>
          </p:nvSpPr>
          <p:spPr>
            <a:xfrm flipH="1">
              <a:off x="3692823" y="2365316"/>
              <a:ext cx="82456" cy="66177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7"/>
            <p:cNvSpPr/>
            <p:nvPr/>
          </p:nvSpPr>
          <p:spPr>
            <a:xfrm flipH="1">
              <a:off x="4418713" y="2365316"/>
              <a:ext cx="82456" cy="64772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7"/>
            <p:cNvSpPr/>
            <p:nvPr/>
          </p:nvSpPr>
          <p:spPr>
            <a:xfrm flipH="1">
              <a:off x="4501124" y="2365316"/>
              <a:ext cx="65145" cy="66169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7"/>
            <p:cNvSpPr/>
            <p:nvPr/>
          </p:nvSpPr>
          <p:spPr>
            <a:xfrm flipH="1">
              <a:off x="4297375" y="2365316"/>
              <a:ext cx="120687" cy="64510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7"/>
            <p:cNvSpPr/>
            <p:nvPr/>
          </p:nvSpPr>
          <p:spPr>
            <a:xfrm flipH="1">
              <a:off x="4175546" y="2365316"/>
              <a:ext cx="122044" cy="66057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7"/>
            <p:cNvSpPr/>
            <p:nvPr/>
          </p:nvSpPr>
          <p:spPr>
            <a:xfrm flipH="1">
              <a:off x="4018764" y="2365316"/>
              <a:ext cx="156429" cy="62888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7"/>
            <p:cNvSpPr/>
            <p:nvPr/>
          </p:nvSpPr>
          <p:spPr>
            <a:xfrm flipH="1">
              <a:off x="3896558" y="2364864"/>
              <a:ext cx="121931" cy="61434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7"/>
            <p:cNvSpPr/>
            <p:nvPr/>
          </p:nvSpPr>
          <p:spPr>
            <a:xfrm flipH="1">
              <a:off x="3627661" y="2365316"/>
              <a:ext cx="65096" cy="62907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4" name="Google Shape;1754;p7"/>
            <p:cNvGrpSpPr/>
            <p:nvPr/>
          </p:nvGrpSpPr>
          <p:grpSpPr>
            <a:xfrm flipH="1">
              <a:off x="1777038" y="4150507"/>
              <a:ext cx="4639492" cy="210982"/>
              <a:chOff x="2422006" y="4665565"/>
              <a:chExt cx="5073810" cy="230732"/>
            </a:xfrm>
          </p:grpSpPr>
          <p:sp>
            <p:nvSpPr>
              <p:cNvPr id="1755" name="Google Shape;1755;p7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7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7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7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7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7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7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7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7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4" name="Google Shape;1764;p7"/>
            <p:cNvGrpSpPr/>
            <p:nvPr/>
          </p:nvGrpSpPr>
          <p:grpSpPr>
            <a:xfrm flipH="1">
              <a:off x="3631973" y="2369121"/>
              <a:ext cx="938653" cy="66698"/>
              <a:chOff x="4445473" y="2718342"/>
              <a:chExt cx="1026523" cy="72941"/>
            </a:xfrm>
          </p:grpSpPr>
          <p:sp>
            <p:nvSpPr>
              <p:cNvPr id="1765" name="Google Shape;1765;p7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7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7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7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7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7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7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7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7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4" name="Google Shape;1774;p7"/>
            <p:cNvSpPr/>
            <p:nvPr/>
          </p:nvSpPr>
          <p:spPr>
            <a:xfrm flipH="1">
              <a:off x="4091213" y="4418222"/>
              <a:ext cx="9596" cy="172658"/>
            </a:xfrm>
            <a:custGeom>
              <a:rect b="b" l="l" r="r" t="t"/>
              <a:pathLst>
                <a:path extrusionOk="0" h="188697" w="10487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7"/>
            <p:cNvSpPr/>
            <p:nvPr/>
          </p:nvSpPr>
          <p:spPr>
            <a:xfrm flipH="1">
              <a:off x="4090928" y="4380349"/>
              <a:ext cx="856" cy="36853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7"/>
            <p:cNvSpPr/>
            <p:nvPr/>
          </p:nvSpPr>
          <p:spPr>
            <a:xfrm flipH="1">
              <a:off x="4090207" y="4380594"/>
              <a:ext cx="766" cy="36546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7"/>
            <p:cNvSpPr/>
            <p:nvPr/>
          </p:nvSpPr>
          <p:spPr>
            <a:xfrm flipH="1">
              <a:off x="3565239" y="4398886"/>
              <a:ext cx="1049459" cy="1893953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7"/>
            <p:cNvSpPr/>
            <p:nvPr/>
          </p:nvSpPr>
          <p:spPr>
            <a:xfrm flipH="1">
              <a:off x="3569462" y="4402999"/>
              <a:ext cx="1049459" cy="1893953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9" name="Google Shape;1779;p7"/>
            <p:cNvGrpSpPr/>
            <p:nvPr/>
          </p:nvGrpSpPr>
          <p:grpSpPr>
            <a:xfrm flipH="1">
              <a:off x="3332170" y="4593467"/>
              <a:ext cx="1522938" cy="1702243"/>
              <a:chOff x="1969851" y="5110588"/>
              <a:chExt cx="1665505" cy="1861596"/>
            </a:xfrm>
          </p:grpSpPr>
          <p:sp>
            <p:nvSpPr>
              <p:cNvPr id="1780" name="Google Shape;1780;p7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7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1 1 1">
  <p:cSld name="CUSTOM_16_1_1_1"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Google Shape;1783;p8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1784" name="Google Shape;1784;p8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1785" name="Google Shape;1785;p8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8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8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8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8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8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8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8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8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8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8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8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8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8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8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8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8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8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8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8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8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8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8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8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8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8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8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8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8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8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8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8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8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8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8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8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8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8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8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8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8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8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8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8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8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8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8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8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8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8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8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8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8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8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8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8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8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8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8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8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8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8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8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8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8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8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8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8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8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8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8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8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8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8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8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8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8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8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8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8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8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8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8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8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8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8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8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8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8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8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8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8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8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8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8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8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8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8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8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8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8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8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8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8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8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8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8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8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8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8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8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8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7" name="Google Shape;1897;p8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8" name="Google Shape;1898;p8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899" name="Google Shape;1899;p8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1900" name="Google Shape;1900;p8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1901" name="Google Shape;1901;p8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902" name="Google Shape;1902;p8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03" name="Google Shape;1903;p8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904" name="Google Shape;1904;p8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8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8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8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8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8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8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8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12" name="Google Shape;1912;p8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1913" name="Google Shape;1913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4" name="Google Shape;1914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5" name="Google Shape;1915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6" name="Google Shape;1916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17" name="Google Shape;1917;p8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1918" name="Google Shape;1918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9" name="Google Shape;1919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0" name="Google Shape;1920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1" name="Google Shape;1921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22" name="Google Shape;1922;p8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1923" name="Google Shape;1923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4" name="Google Shape;1924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5" name="Google Shape;1925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6" name="Google Shape;1926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27" name="Google Shape;1927;p8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1928" name="Google Shape;1928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9" name="Google Shape;1929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0" name="Google Shape;1930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1" name="Google Shape;1931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32" name="Google Shape;1932;p8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1933" name="Google Shape;1933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4" name="Google Shape;1934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5" name="Google Shape;1935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6" name="Google Shape;1936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37" name="Google Shape;1937;p8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1938" name="Google Shape;1938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9" name="Google Shape;1939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0" name="Google Shape;1940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1" name="Google Shape;1941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42" name="Google Shape;1942;p8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1943" name="Google Shape;1943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4" name="Google Shape;1944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5" name="Google Shape;1945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6" name="Google Shape;1946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47" name="Google Shape;1947;p8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1948" name="Google Shape;1948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9" name="Google Shape;1949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0" name="Google Shape;1950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1" name="Google Shape;1951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52" name="Google Shape;1952;p8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1953" name="Google Shape;1953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6" name="Google Shape;1956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57" name="Google Shape;1957;p8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1958" name="Google Shape;1958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0" name="Google Shape;1960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1" name="Google Shape;1961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62" name="Google Shape;1962;p8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963" name="Google Shape;1963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4" name="Google Shape;1964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67" name="Google Shape;1967;p8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1968" name="Google Shape;1968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9" name="Google Shape;1969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0" name="Google Shape;1970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1" name="Google Shape;1971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2" name="Google Shape;1972;p8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1973" name="Google Shape;1973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4" name="Google Shape;1974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5" name="Google Shape;1975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6" name="Google Shape;1976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7" name="Google Shape;1977;p8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1978" name="Google Shape;1978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9" name="Google Shape;1979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0" name="Google Shape;1980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1" name="Google Shape;1981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82" name="Google Shape;1982;p8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1983" name="Google Shape;1983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4" name="Google Shape;1984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5" name="Google Shape;1985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87" name="Google Shape;1987;p8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1988" name="Google Shape;1988;p8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9" name="Google Shape;1989;p8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0" name="Google Shape;1990;p8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1" name="Google Shape;1991;p8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92" name="Google Shape;1992;p8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3" name="Google Shape;1993;p8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994" name="Google Shape;1994;p8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95" name="Google Shape;1995;p8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996" name="Google Shape;1996;p8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7" name="Google Shape;1997;p8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98" name="Google Shape;1998;p8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9" name="Google Shape;1999;p8"/>
          <p:cNvGrpSpPr/>
          <p:nvPr/>
        </p:nvGrpSpPr>
        <p:grpSpPr>
          <a:xfrm flipH="1">
            <a:off x="780516" y="2921003"/>
            <a:ext cx="3746869" cy="3936963"/>
            <a:chOff x="-2738032" y="-4257501"/>
            <a:chExt cx="9954489" cy="10459519"/>
          </a:xfrm>
        </p:grpSpPr>
        <p:sp>
          <p:nvSpPr>
            <p:cNvPr id="2000" name="Google Shape;2000;p8"/>
            <p:cNvSpPr/>
            <p:nvPr/>
          </p:nvSpPr>
          <p:spPr>
            <a:xfrm>
              <a:off x="-2738032" y="1700056"/>
              <a:ext cx="9954489" cy="4498566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-1752883" y="1700056"/>
              <a:ext cx="7952561" cy="4498566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-864910" y="1700056"/>
              <a:ext cx="6165224" cy="4498566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119087" y="1700056"/>
              <a:ext cx="4197907" cy="4498566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1146246" y="1700056"/>
              <a:ext cx="2186982" cy="4498566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2055684" y="1699826"/>
              <a:ext cx="369419" cy="4490261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6" name="Google Shape;2006;p8"/>
            <p:cNvGrpSpPr/>
            <p:nvPr/>
          </p:nvGrpSpPr>
          <p:grpSpPr>
            <a:xfrm>
              <a:off x="-2489100" y="-4257501"/>
              <a:ext cx="9458950" cy="6504111"/>
              <a:chOff x="4146327" y="1266920"/>
              <a:chExt cx="3903334" cy="2683989"/>
            </a:xfrm>
          </p:grpSpPr>
          <p:sp>
            <p:nvSpPr>
              <p:cNvPr id="2007" name="Google Shape;2007;p8"/>
              <p:cNvSpPr/>
              <p:nvPr/>
            </p:nvSpPr>
            <p:spPr>
              <a:xfrm>
                <a:off x="6096995" y="1267429"/>
                <a:ext cx="528351" cy="233233"/>
              </a:xfrm>
              <a:custGeom>
                <a:rect b="b" l="l" r="r" t="t"/>
                <a:pathLst>
                  <a:path extrusionOk="0" h="233233" w="528351">
                    <a:moveTo>
                      <a:pt x="157376" y="173083"/>
                    </a:moveTo>
                    <a:cubicBezTo>
                      <a:pt x="147280" y="188418"/>
                      <a:pt x="122229" y="209849"/>
                      <a:pt x="137374" y="220708"/>
                    </a:cubicBezTo>
                    <a:cubicBezTo>
                      <a:pt x="153357" y="229864"/>
                      <a:pt x="171664" y="234136"/>
                      <a:pt x="190047" y="232995"/>
                    </a:cubicBezTo>
                    <a:cubicBezTo>
                      <a:pt x="314167" y="234581"/>
                      <a:pt x="434639" y="191016"/>
                      <a:pt x="529042" y="110408"/>
                    </a:cubicBezTo>
                    <a:lnTo>
                      <a:pt x="335494" y="122314"/>
                    </a:lnTo>
                    <a:lnTo>
                      <a:pt x="433125" y="18206"/>
                    </a:lnTo>
                    <a:lnTo>
                      <a:pt x="234338" y="73070"/>
                    </a:lnTo>
                    <a:cubicBezTo>
                      <a:pt x="213383" y="78880"/>
                      <a:pt x="184713" y="81357"/>
                      <a:pt x="175855" y="61450"/>
                    </a:cubicBezTo>
                    <a:cubicBezTo>
                      <a:pt x="166330" y="39923"/>
                      <a:pt x="191666" y="20016"/>
                      <a:pt x="212907" y="9919"/>
                    </a:cubicBezTo>
                    <a:cubicBezTo>
                      <a:pt x="143575" y="-5261"/>
                      <a:pt x="71546" y="-2904"/>
                      <a:pt x="3357" y="16777"/>
                    </a:cubicBezTo>
                    <a:cubicBezTo>
                      <a:pt x="-3120" y="91072"/>
                      <a:pt x="7072" y="158986"/>
                      <a:pt x="690" y="233281"/>
                    </a:cubicBezTo>
                    <a:cubicBezTo>
                      <a:pt x="1166" y="229375"/>
                      <a:pt x="114895" y="190513"/>
                      <a:pt x="157376" y="1730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8"/>
              <p:cNvSpPr/>
              <p:nvPr/>
            </p:nvSpPr>
            <p:spPr>
              <a:xfrm rot="10800000">
                <a:off x="6089427" y="1266920"/>
                <a:ext cx="22574" cy="478250"/>
              </a:xfrm>
              <a:custGeom>
                <a:rect b="b" l="l" r="r" t="t"/>
                <a:pathLst>
                  <a:path extrusionOk="0" h="478250" w="22574">
                    <a:moveTo>
                      <a:pt x="690" y="47"/>
                    </a:moveTo>
                    <a:lnTo>
                      <a:pt x="23264" y="47"/>
                    </a:lnTo>
                    <a:lnTo>
                      <a:pt x="23264" y="478297"/>
                    </a:lnTo>
                    <a:lnTo>
                      <a:pt x="690" y="478297"/>
                    </a:lnTo>
                    <a:close/>
                  </a:path>
                </a:pathLst>
              </a:custGeom>
              <a:solidFill>
                <a:srgbClr val="50505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8"/>
              <p:cNvSpPr/>
              <p:nvPr/>
            </p:nvSpPr>
            <p:spPr>
              <a:xfrm>
                <a:off x="4146327" y="1879187"/>
                <a:ext cx="3903249" cy="1896522"/>
              </a:xfrm>
              <a:custGeom>
                <a:rect b="b" l="l" r="r" t="t"/>
                <a:pathLst>
                  <a:path extrusionOk="0" h="1896522" w="3903249">
                    <a:moveTo>
                      <a:pt x="1956458" y="47"/>
                    </a:moveTo>
                    <a:cubicBezTo>
                      <a:pt x="1732240" y="429943"/>
                      <a:pt x="1437470" y="819168"/>
                      <a:pt x="1084445" y="1151524"/>
                    </a:cubicBezTo>
                    <a:cubicBezTo>
                      <a:pt x="763195" y="1453562"/>
                      <a:pt x="397740" y="1704803"/>
                      <a:pt x="690" y="1896570"/>
                    </a:cubicBezTo>
                    <a:lnTo>
                      <a:pt x="3903940" y="1896570"/>
                    </a:lnTo>
                    <a:cubicBezTo>
                      <a:pt x="3473515" y="1697821"/>
                      <a:pt x="3080970" y="1425663"/>
                      <a:pt x="2743890" y="1092279"/>
                    </a:cubicBezTo>
                    <a:cubicBezTo>
                      <a:pt x="2422774" y="774291"/>
                      <a:pt x="2156674" y="405195"/>
                      <a:pt x="195645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8"/>
              <p:cNvSpPr/>
              <p:nvPr/>
            </p:nvSpPr>
            <p:spPr>
              <a:xfrm>
                <a:off x="4417122" y="1879187"/>
                <a:ext cx="3361277" cy="1896522"/>
              </a:xfrm>
              <a:custGeom>
                <a:rect b="b" l="l" r="r" t="t"/>
                <a:pathLst>
                  <a:path extrusionOk="0" h="1896522" w="3361277">
                    <a:moveTo>
                      <a:pt x="1685091" y="47"/>
                    </a:moveTo>
                    <a:cubicBezTo>
                      <a:pt x="1549741" y="301322"/>
                      <a:pt x="1317045" y="733472"/>
                      <a:pt x="934140" y="1151524"/>
                    </a:cubicBezTo>
                    <a:cubicBezTo>
                      <a:pt x="664697" y="1448047"/>
                      <a:pt x="349562" y="1699564"/>
                      <a:pt x="690" y="1896570"/>
                    </a:cubicBezTo>
                    <a:lnTo>
                      <a:pt x="3361968" y="1896570"/>
                    </a:lnTo>
                    <a:cubicBezTo>
                      <a:pt x="3108222" y="1760553"/>
                      <a:pt x="2731889" y="1516236"/>
                      <a:pt x="2362986" y="1092279"/>
                    </a:cubicBezTo>
                    <a:cubicBezTo>
                      <a:pt x="2014656" y="691657"/>
                      <a:pt x="1805773" y="283606"/>
                      <a:pt x="1685091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8"/>
              <p:cNvSpPr/>
              <p:nvPr/>
            </p:nvSpPr>
            <p:spPr>
              <a:xfrm>
                <a:off x="4760213" y="1879187"/>
                <a:ext cx="2675477" cy="1896522"/>
              </a:xfrm>
              <a:custGeom>
                <a:rect b="b" l="l" r="r" t="t"/>
                <a:pathLst>
                  <a:path extrusionOk="0" h="1896522" w="2675477">
                    <a:moveTo>
                      <a:pt x="1341429" y="47"/>
                    </a:moveTo>
                    <a:cubicBezTo>
                      <a:pt x="1233606" y="301322"/>
                      <a:pt x="1048440" y="733472"/>
                      <a:pt x="743640" y="1151524"/>
                    </a:cubicBezTo>
                    <a:cubicBezTo>
                      <a:pt x="471130" y="1525476"/>
                      <a:pt x="199191" y="1756743"/>
                      <a:pt x="690" y="1896570"/>
                    </a:cubicBezTo>
                    <a:lnTo>
                      <a:pt x="2676168" y="1896570"/>
                    </a:lnTo>
                    <a:cubicBezTo>
                      <a:pt x="2474237" y="1760553"/>
                      <a:pt x="2174676" y="1516236"/>
                      <a:pt x="1881020" y="1092279"/>
                    </a:cubicBezTo>
                    <a:cubicBezTo>
                      <a:pt x="1603652" y="691657"/>
                      <a:pt x="1437346" y="283606"/>
                      <a:pt x="1341429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8"/>
              <p:cNvSpPr/>
              <p:nvPr/>
            </p:nvSpPr>
            <p:spPr>
              <a:xfrm>
                <a:off x="5263990" y="1879187"/>
                <a:ext cx="1667922" cy="1896522"/>
              </a:xfrm>
              <a:custGeom>
                <a:rect b="b" l="l" r="r" t="t"/>
                <a:pathLst>
                  <a:path extrusionOk="0" h="1896522" w="1667922">
                    <a:moveTo>
                      <a:pt x="836413" y="47"/>
                    </a:moveTo>
                    <a:cubicBezTo>
                      <a:pt x="769262" y="301322"/>
                      <a:pt x="653819" y="733472"/>
                      <a:pt x="463795" y="1151524"/>
                    </a:cubicBezTo>
                    <a:cubicBezTo>
                      <a:pt x="293869" y="1525476"/>
                      <a:pt x="124324" y="1756743"/>
                      <a:pt x="690" y="1896570"/>
                    </a:cubicBezTo>
                    <a:lnTo>
                      <a:pt x="1668613" y="1896570"/>
                    </a:lnTo>
                    <a:cubicBezTo>
                      <a:pt x="1542692" y="1760553"/>
                      <a:pt x="1356002" y="1516236"/>
                      <a:pt x="1173313" y="1092279"/>
                    </a:cubicBezTo>
                    <a:cubicBezTo>
                      <a:pt x="999577" y="691657"/>
                      <a:pt x="896326" y="283606"/>
                      <a:pt x="836413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8"/>
              <p:cNvSpPr/>
              <p:nvPr/>
            </p:nvSpPr>
            <p:spPr>
              <a:xfrm>
                <a:off x="5772054" y="1879187"/>
                <a:ext cx="651986" cy="1896522"/>
              </a:xfrm>
              <a:custGeom>
                <a:rect b="b" l="l" r="r" t="t"/>
                <a:pathLst>
                  <a:path extrusionOk="0" h="1896522" w="651986">
                    <a:moveTo>
                      <a:pt x="327302" y="47"/>
                    </a:moveTo>
                    <a:cubicBezTo>
                      <a:pt x="301013" y="301322"/>
                      <a:pt x="255865" y="733472"/>
                      <a:pt x="181665" y="1151524"/>
                    </a:cubicBezTo>
                    <a:cubicBezTo>
                      <a:pt x="114990" y="1525476"/>
                      <a:pt x="48982" y="1756743"/>
                      <a:pt x="690" y="1896570"/>
                    </a:cubicBezTo>
                    <a:lnTo>
                      <a:pt x="652676" y="1896570"/>
                    </a:lnTo>
                    <a:cubicBezTo>
                      <a:pt x="603432" y="1760553"/>
                      <a:pt x="530471" y="1516236"/>
                      <a:pt x="458938" y="1092279"/>
                    </a:cubicBezTo>
                    <a:cubicBezTo>
                      <a:pt x="391215" y="691657"/>
                      <a:pt x="350638" y="283606"/>
                      <a:pt x="32730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8"/>
              <p:cNvSpPr/>
              <p:nvPr/>
            </p:nvSpPr>
            <p:spPr>
              <a:xfrm>
                <a:off x="6931913" y="3773709"/>
                <a:ext cx="503777" cy="168723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8"/>
              <p:cNvSpPr/>
              <p:nvPr/>
            </p:nvSpPr>
            <p:spPr>
              <a:xfrm>
                <a:off x="7435690" y="3773709"/>
                <a:ext cx="342900" cy="17720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8"/>
              <p:cNvSpPr/>
              <p:nvPr/>
            </p:nvSpPr>
            <p:spPr>
              <a:xfrm>
                <a:off x="4417694" y="3773709"/>
                <a:ext cx="342900" cy="173279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8"/>
              <p:cNvSpPr/>
              <p:nvPr/>
            </p:nvSpPr>
            <p:spPr>
              <a:xfrm>
                <a:off x="4146641" y="3773709"/>
                <a:ext cx="271053" cy="177170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8"/>
              <p:cNvSpPr/>
              <p:nvPr/>
            </p:nvSpPr>
            <p:spPr>
              <a:xfrm>
                <a:off x="4759737" y="3773709"/>
                <a:ext cx="504253" cy="172675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8"/>
              <p:cNvSpPr/>
              <p:nvPr/>
            </p:nvSpPr>
            <p:spPr>
              <a:xfrm>
                <a:off x="5263990" y="3773423"/>
                <a:ext cx="507968" cy="176880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8"/>
              <p:cNvSpPr/>
              <p:nvPr/>
            </p:nvSpPr>
            <p:spPr>
              <a:xfrm>
                <a:off x="5771958" y="3773709"/>
                <a:ext cx="651986" cy="168404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8"/>
              <p:cNvSpPr/>
              <p:nvPr/>
            </p:nvSpPr>
            <p:spPr>
              <a:xfrm>
                <a:off x="6423945" y="3773709"/>
                <a:ext cx="507968" cy="16436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8"/>
              <p:cNvSpPr/>
              <p:nvPr/>
            </p:nvSpPr>
            <p:spPr>
              <a:xfrm>
                <a:off x="7778781" y="3773709"/>
                <a:ext cx="270880" cy="168453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8"/>
              <p:cNvSpPr/>
              <p:nvPr/>
            </p:nvSpPr>
            <p:spPr>
              <a:xfrm>
                <a:off x="5703283" y="1680495"/>
                <a:ext cx="789717" cy="596074"/>
              </a:xfrm>
              <a:custGeom>
                <a:rect b="b" l="l" r="r" t="t"/>
                <a:pathLst>
                  <a:path extrusionOk="0" h="596074" w="789717">
                    <a:moveTo>
                      <a:pt x="396168" y="47"/>
                    </a:moveTo>
                    <a:cubicBezTo>
                      <a:pt x="354048" y="128137"/>
                      <a:pt x="294708" y="249903"/>
                      <a:pt x="219765" y="361997"/>
                    </a:cubicBezTo>
                    <a:cubicBezTo>
                      <a:pt x="160091" y="451539"/>
                      <a:pt x="86072" y="530640"/>
                      <a:pt x="690" y="596121"/>
                    </a:cubicBezTo>
                    <a:lnTo>
                      <a:pt x="790408" y="596121"/>
                    </a:lnTo>
                    <a:cubicBezTo>
                      <a:pt x="730781" y="553354"/>
                      <a:pt x="642389" y="476582"/>
                      <a:pt x="555712" y="343328"/>
                    </a:cubicBezTo>
                    <a:cubicBezTo>
                      <a:pt x="487580" y="236464"/>
                      <a:pt x="433925" y="121029"/>
                      <a:pt x="396168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8"/>
              <p:cNvSpPr/>
              <p:nvPr/>
            </p:nvSpPr>
            <p:spPr>
              <a:xfrm>
                <a:off x="5757862" y="1680495"/>
                <a:ext cx="680180" cy="596074"/>
              </a:xfrm>
              <a:custGeom>
                <a:rect b="b" l="l" r="r" t="t"/>
                <a:pathLst>
                  <a:path extrusionOk="0" h="596074" w="680180">
                    <a:moveTo>
                      <a:pt x="341495" y="47"/>
                    </a:moveTo>
                    <a:cubicBezTo>
                      <a:pt x="305918" y="126482"/>
                      <a:pt x="254893" y="248049"/>
                      <a:pt x="189571" y="361997"/>
                    </a:cubicBezTo>
                    <a:cubicBezTo>
                      <a:pt x="120324" y="479535"/>
                      <a:pt x="51172" y="552497"/>
                      <a:pt x="690" y="596121"/>
                    </a:cubicBezTo>
                    <a:lnTo>
                      <a:pt x="680870" y="596121"/>
                    </a:lnTo>
                    <a:cubicBezTo>
                      <a:pt x="629530" y="553354"/>
                      <a:pt x="553330" y="476582"/>
                      <a:pt x="478654" y="343328"/>
                    </a:cubicBezTo>
                    <a:cubicBezTo>
                      <a:pt x="419409" y="234781"/>
                      <a:pt x="373356" y="119534"/>
                      <a:pt x="341495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8"/>
              <p:cNvSpPr/>
              <p:nvPr/>
            </p:nvSpPr>
            <p:spPr>
              <a:xfrm>
                <a:off x="5827299" y="1680495"/>
                <a:ext cx="541305" cy="596074"/>
              </a:xfrm>
              <a:custGeom>
                <a:rect b="b" l="l" r="r" t="t"/>
                <a:pathLst>
                  <a:path extrusionOk="0" h="596074" w="541305">
                    <a:moveTo>
                      <a:pt x="271962" y="47"/>
                    </a:moveTo>
                    <a:cubicBezTo>
                      <a:pt x="244225" y="124544"/>
                      <a:pt x="203687" y="245838"/>
                      <a:pt x="150995" y="361997"/>
                    </a:cubicBezTo>
                    <a:cubicBezTo>
                      <a:pt x="95845" y="479535"/>
                      <a:pt x="40790" y="552497"/>
                      <a:pt x="690" y="596121"/>
                    </a:cubicBezTo>
                    <a:lnTo>
                      <a:pt x="541996" y="596121"/>
                    </a:lnTo>
                    <a:cubicBezTo>
                      <a:pt x="501134" y="553354"/>
                      <a:pt x="440555" y="476582"/>
                      <a:pt x="381119" y="343328"/>
                    </a:cubicBezTo>
                    <a:cubicBezTo>
                      <a:pt x="333379" y="232827"/>
                      <a:pt x="296803" y="117828"/>
                      <a:pt x="271962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8"/>
              <p:cNvSpPr/>
              <p:nvPr/>
            </p:nvSpPr>
            <p:spPr>
              <a:xfrm>
                <a:off x="5929216" y="1680495"/>
                <a:ext cx="337470" cy="596074"/>
              </a:xfrm>
              <a:custGeom>
                <a:rect b="b" l="l" r="r" t="t"/>
                <a:pathLst>
                  <a:path extrusionOk="0" h="596074" w="337470">
                    <a:moveTo>
                      <a:pt x="169759" y="47"/>
                    </a:moveTo>
                    <a:cubicBezTo>
                      <a:pt x="152966" y="122281"/>
                      <a:pt x="127792" y="243216"/>
                      <a:pt x="94416" y="361997"/>
                    </a:cubicBezTo>
                    <a:cubicBezTo>
                      <a:pt x="60031" y="479535"/>
                      <a:pt x="25741" y="552497"/>
                      <a:pt x="690" y="596121"/>
                    </a:cubicBezTo>
                    <a:lnTo>
                      <a:pt x="338161" y="596121"/>
                    </a:lnTo>
                    <a:cubicBezTo>
                      <a:pt x="312729" y="553354"/>
                      <a:pt x="274915" y="476582"/>
                      <a:pt x="237862" y="343328"/>
                    </a:cubicBezTo>
                    <a:cubicBezTo>
                      <a:pt x="207640" y="230522"/>
                      <a:pt x="184894" y="115846"/>
                      <a:pt x="169759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8"/>
              <p:cNvSpPr/>
              <p:nvPr/>
            </p:nvSpPr>
            <p:spPr>
              <a:xfrm>
                <a:off x="6031991" y="1680495"/>
                <a:ext cx="131921" cy="596074"/>
              </a:xfrm>
              <a:custGeom>
                <a:rect b="b" l="l" r="r" t="t"/>
                <a:pathLst>
                  <a:path extrusionOk="0" h="596074" w="131921">
                    <a:moveTo>
                      <a:pt x="66794" y="47"/>
                    </a:moveTo>
                    <a:cubicBezTo>
                      <a:pt x="61460" y="94725"/>
                      <a:pt x="52315" y="230456"/>
                      <a:pt x="37266" y="361997"/>
                    </a:cubicBezTo>
                    <a:cubicBezTo>
                      <a:pt x="29150" y="440621"/>
                      <a:pt x="16940" y="518768"/>
                      <a:pt x="690" y="596121"/>
                    </a:cubicBezTo>
                    <a:lnTo>
                      <a:pt x="132611" y="596121"/>
                    </a:lnTo>
                    <a:cubicBezTo>
                      <a:pt x="114523" y="512712"/>
                      <a:pt x="101417" y="428297"/>
                      <a:pt x="93368" y="343328"/>
                    </a:cubicBezTo>
                    <a:cubicBezTo>
                      <a:pt x="79747" y="217407"/>
                      <a:pt x="71556" y="89201"/>
                      <a:pt x="66794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8"/>
              <p:cNvSpPr/>
              <p:nvPr/>
            </p:nvSpPr>
            <p:spPr>
              <a:xfrm>
                <a:off x="6266687" y="2275903"/>
                <a:ext cx="101917" cy="5310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8"/>
              <p:cNvSpPr/>
              <p:nvPr/>
            </p:nvSpPr>
            <p:spPr>
              <a:xfrm>
                <a:off x="6368605" y="2275903"/>
                <a:ext cx="69437" cy="55728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8"/>
              <p:cNvSpPr/>
              <p:nvPr/>
            </p:nvSpPr>
            <p:spPr>
              <a:xfrm>
                <a:off x="5757957" y="2275903"/>
                <a:ext cx="69437" cy="54545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8"/>
              <p:cNvSpPr/>
              <p:nvPr/>
            </p:nvSpPr>
            <p:spPr>
              <a:xfrm>
                <a:off x="5703192" y="2275903"/>
                <a:ext cx="54859" cy="55721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8"/>
              <p:cNvSpPr/>
              <p:nvPr/>
            </p:nvSpPr>
            <p:spPr>
              <a:xfrm>
                <a:off x="5827870" y="2275903"/>
                <a:ext cx="101631" cy="54324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8"/>
              <p:cNvSpPr/>
              <p:nvPr/>
            </p:nvSpPr>
            <p:spPr>
              <a:xfrm>
                <a:off x="5929216" y="2275903"/>
                <a:ext cx="102774" cy="55627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8"/>
              <p:cNvSpPr/>
              <p:nvPr/>
            </p:nvSpPr>
            <p:spPr>
              <a:xfrm>
                <a:off x="6032181" y="2275903"/>
                <a:ext cx="131730" cy="52958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8"/>
              <p:cNvSpPr/>
              <p:nvPr/>
            </p:nvSpPr>
            <p:spPr>
              <a:xfrm>
                <a:off x="6164007" y="2275522"/>
                <a:ext cx="102679" cy="5173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8"/>
              <p:cNvSpPr/>
              <p:nvPr/>
            </p:nvSpPr>
            <p:spPr>
              <a:xfrm>
                <a:off x="6438026" y="2275903"/>
                <a:ext cx="54818" cy="52974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7" name="Google Shape;2037;p8"/>
            <p:cNvGrpSpPr/>
            <p:nvPr/>
          </p:nvGrpSpPr>
          <p:grpSpPr>
            <a:xfrm>
              <a:off x="-2488127" y="1826934"/>
              <a:ext cx="9458089" cy="430108"/>
              <a:chOff x="2422006" y="4665565"/>
              <a:chExt cx="5073810" cy="230732"/>
            </a:xfrm>
          </p:grpSpPr>
          <p:sp>
            <p:nvSpPr>
              <p:cNvPr id="2038" name="Google Shape;2038;p8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8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8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8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8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8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8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8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8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7" name="Google Shape;2047;p8"/>
            <p:cNvGrpSpPr/>
            <p:nvPr/>
          </p:nvGrpSpPr>
          <p:grpSpPr>
            <a:xfrm>
              <a:off x="1274941" y="-1804607"/>
              <a:ext cx="1913542" cy="135970"/>
              <a:chOff x="4445473" y="2718342"/>
              <a:chExt cx="1026523" cy="72941"/>
            </a:xfrm>
          </p:grpSpPr>
          <p:sp>
            <p:nvSpPr>
              <p:cNvPr id="2048" name="Google Shape;2048;p8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8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8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8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8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8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8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8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8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57" name="Google Shape;2057;p8"/>
            <p:cNvSpPr/>
            <p:nvPr/>
          </p:nvSpPr>
          <p:spPr>
            <a:xfrm>
              <a:off x="2232714" y="2372698"/>
              <a:ext cx="19558" cy="351920"/>
            </a:xfrm>
            <a:custGeom>
              <a:rect b="b" l="l" r="r" t="t"/>
              <a:pathLst>
                <a:path extrusionOk="0" h="188697" w="10487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2251112" y="2295491"/>
              <a:ext cx="1744" cy="75115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2252963" y="2372698"/>
              <a:ext cx="19676" cy="353171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2252764" y="2295990"/>
              <a:ext cx="1561" cy="74490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1185095" y="2333281"/>
              <a:ext cx="2139062" cy="3860352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1176487" y="2341666"/>
              <a:ext cx="2139062" cy="3860352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3" name="Google Shape;2063;p8"/>
            <p:cNvGrpSpPr/>
            <p:nvPr/>
          </p:nvGrpSpPr>
          <p:grpSpPr>
            <a:xfrm>
              <a:off x="694995" y="2729954"/>
              <a:ext cx="3104668" cy="3470201"/>
              <a:chOff x="1969851" y="5110588"/>
              <a:chExt cx="1665505" cy="1861596"/>
            </a:xfrm>
          </p:grpSpPr>
          <p:sp>
            <p:nvSpPr>
              <p:cNvPr id="2064" name="Google Shape;2064;p8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8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1 1 1 1">
  <p:cSld name="CUSTOM_16_1_1_1_1"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7" name="Google Shape;2067;p9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2068" name="Google Shape;2068;p9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2069" name="Google Shape;2069;p9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9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9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9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9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9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9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9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9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9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9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9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9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9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9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9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9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9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9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9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9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9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9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9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9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9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9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9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9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9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9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9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9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9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9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9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9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9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9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9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9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9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9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9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9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9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9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9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9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9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9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9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9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9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9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9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9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9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9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9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9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9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9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9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9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9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9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9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9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9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9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9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9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9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9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9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9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9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9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9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9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9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9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9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9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9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9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9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9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9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9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9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9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9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9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9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9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9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9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9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9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9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9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9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9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9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9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9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9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9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9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9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1" name="Google Shape;2181;p9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2" name="Google Shape;2182;p9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83" name="Google Shape;2183;p9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2184" name="Google Shape;2184;p9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2185" name="Google Shape;2185;p9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2186" name="Google Shape;2186;p9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87" name="Google Shape;2187;p9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2188" name="Google Shape;2188;p9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9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9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9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9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9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9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9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6" name="Google Shape;2196;p9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2197" name="Google Shape;2197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9" name="Google Shape;2199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1" name="Google Shape;2201;p9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2202" name="Google Shape;2202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6" name="Google Shape;2206;p9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2207" name="Google Shape;2207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0" name="Google Shape;2210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1" name="Google Shape;2211;p9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2212" name="Google Shape;2212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6" name="Google Shape;2216;p9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2217" name="Google Shape;2217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8" name="Google Shape;2218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9" name="Google Shape;2219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0" name="Google Shape;2220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1" name="Google Shape;2221;p9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2222" name="Google Shape;2222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3" name="Google Shape;2223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4" name="Google Shape;2224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5" name="Google Shape;2225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6" name="Google Shape;2226;p9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2227" name="Google Shape;2227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8" name="Google Shape;2228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9" name="Google Shape;2229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0" name="Google Shape;2230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1" name="Google Shape;2231;p9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2232" name="Google Shape;2232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3" name="Google Shape;2233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4" name="Google Shape;2234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5" name="Google Shape;2235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6" name="Google Shape;2236;p9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2237" name="Google Shape;2237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8" name="Google Shape;2238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9" name="Google Shape;2239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0" name="Google Shape;2240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1" name="Google Shape;2241;p9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2242" name="Google Shape;2242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3" name="Google Shape;2243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4" name="Google Shape;2244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5" name="Google Shape;2245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6" name="Google Shape;2246;p9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2247" name="Google Shape;2247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8" name="Google Shape;2248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9" name="Google Shape;2249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0" name="Google Shape;2250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51" name="Google Shape;2251;p9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2252" name="Google Shape;2252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3" name="Google Shape;2253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4" name="Google Shape;2254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5" name="Google Shape;2255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56" name="Google Shape;2256;p9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2257" name="Google Shape;2257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8" name="Google Shape;2258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9" name="Google Shape;2259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0" name="Google Shape;2260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1" name="Google Shape;2261;p9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2262" name="Google Shape;2262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3" name="Google Shape;2263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4" name="Google Shape;2264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5" name="Google Shape;2265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6" name="Google Shape;2266;p9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2267" name="Google Shape;2267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8" name="Google Shape;2268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9" name="Google Shape;2269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0" name="Google Shape;2270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71" name="Google Shape;2271;p9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2272" name="Google Shape;2272;p9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3" name="Google Shape;2273;p9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4" name="Google Shape;2274;p9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5" name="Google Shape;2275;p9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76" name="Google Shape;2276;p9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77" name="Google Shape;2277;p9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2278" name="Google Shape;2278;p9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79" name="Google Shape;2279;p9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2280" name="Google Shape;2280;p9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1" name="Google Shape;2281;p9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82" name="Google Shape;2282;p9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3" name="Google Shape;2283;p9"/>
          <p:cNvGrpSpPr/>
          <p:nvPr/>
        </p:nvGrpSpPr>
        <p:grpSpPr>
          <a:xfrm flipH="1">
            <a:off x="780457" y="2912876"/>
            <a:ext cx="3757542" cy="3945128"/>
            <a:chOff x="1" y="-2009238"/>
            <a:chExt cx="9091561" cy="9545435"/>
          </a:xfrm>
        </p:grpSpPr>
        <p:sp>
          <p:nvSpPr>
            <p:cNvPr id="2284" name="Google Shape;2284;p9"/>
            <p:cNvSpPr/>
            <p:nvPr/>
          </p:nvSpPr>
          <p:spPr>
            <a:xfrm>
              <a:off x="1" y="3427599"/>
              <a:ext cx="9091561" cy="4108597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898955" y="3427599"/>
              <a:ext cx="7263175" cy="4108597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709235" y="3427599"/>
              <a:ext cx="5630777" cy="4108597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2607136" y="3427599"/>
              <a:ext cx="3834001" cy="4108597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3544423" y="3427599"/>
              <a:ext cx="1997399" cy="4108597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4374290" y="3427390"/>
              <a:ext cx="337395" cy="4101013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4540780" y="-2007538"/>
              <a:ext cx="1168977" cy="516028"/>
            </a:xfrm>
            <a:custGeom>
              <a:rect b="b" l="l" r="r" t="t"/>
              <a:pathLst>
                <a:path extrusionOk="0" h="233233" w="528351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9"/>
            <p:cNvSpPr/>
            <p:nvPr/>
          </p:nvSpPr>
          <p:spPr>
            <a:xfrm rot="10800000">
              <a:off x="4524018" y="-2009238"/>
              <a:ext cx="49945" cy="1058128"/>
            </a:xfrm>
            <a:custGeom>
              <a:rect b="b" l="l" r="r" t="t"/>
              <a:pathLst>
                <a:path extrusionOk="0" h="478250" w="22574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227268" y="-654758"/>
              <a:ext cx="8635938" cy="4196055"/>
            </a:xfrm>
            <a:custGeom>
              <a:rect b="b" l="l" r="r" t="t"/>
              <a:pathLst>
                <a:path extrusionOk="0" h="1896522" w="3903249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826076" y="-654758"/>
              <a:ext cx="7436825" cy="4196055"/>
            </a:xfrm>
            <a:custGeom>
              <a:rect b="b" l="l" r="r" t="t"/>
              <a:pathLst>
                <a:path extrusionOk="0" h="1896522" w="3361277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584754" y="-654758"/>
              <a:ext cx="5919493" cy="4196055"/>
            </a:xfrm>
            <a:custGeom>
              <a:rect b="b" l="l" r="r" t="t"/>
              <a:pathLst>
                <a:path extrusionOk="0" h="1896522" w="2675477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2698756" y="-654758"/>
              <a:ext cx="3690277" cy="4196055"/>
            </a:xfrm>
            <a:custGeom>
              <a:rect b="b" l="l" r="r" t="t"/>
              <a:pathLst>
                <a:path extrusionOk="0" h="1896522" w="1667922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3822238" y="-654758"/>
              <a:ext cx="1442519" cy="4196055"/>
            </a:xfrm>
            <a:custGeom>
              <a:rect b="b" l="l" r="r" t="t"/>
              <a:pathLst>
                <a:path extrusionOk="0" h="1896522" w="651986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6387035" y="3534599"/>
              <a:ext cx="1114607" cy="373300"/>
            </a:xfrm>
            <a:custGeom>
              <a:rect b="b" l="l" r="r" t="t"/>
              <a:pathLst>
                <a:path extrusionOk="0" h="168723" w="503777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7501036" y="3534599"/>
              <a:ext cx="758666" cy="392055"/>
            </a:xfrm>
            <a:custGeom>
              <a:rect b="b" l="l" r="r" t="t"/>
              <a:pathLst>
                <a:path extrusionOk="0" h="177200" w="34290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9"/>
            <p:cNvSpPr/>
            <p:nvPr/>
          </p:nvSpPr>
          <p:spPr>
            <a:xfrm>
              <a:off x="827342" y="3534599"/>
              <a:ext cx="758666" cy="383380"/>
            </a:xfrm>
            <a:custGeom>
              <a:rect b="b" l="l" r="r" t="t"/>
              <a:pathLst>
                <a:path extrusionOk="0" h="173279" w="34290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9"/>
            <p:cNvSpPr/>
            <p:nvPr/>
          </p:nvSpPr>
          <p:spPr>
            <a:xfrm>
              <a:off x="227962" y="3534599"/>
              <a:ext cx="599705" cy="391989"/>
            </a:xfrm>
            <a:custGeom>
              <a:rect b="b" l="l" r="r" t="t"/>
              <a:pathLst>
                <a:path extrusionOk="0" h="177170" w="271053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1583701" y="3534599"/>
              <a:ext cx="1115660" cy="382043"/>
            </a:xfrm>
            <a:custGeom>
              <a:rect b="b" l="l" r="r" t="t"/>
              <a:pathLst>
                <a:path extrusionOk="0" h="172675" w="504253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2698756" y="3533966"/>
              <a:ext cx="1123879" cy="391347"/>
            </a:xfrm>
            <a:custGeom>
              <a:rect b="b" l="l" r="r" t="t"/>
              <a:pathLst>
                <a:path extrusionOk="0" h="176880" w="507968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3822025" y="3534599"/>
              <a:ext cx="1442519" cy="372594"/>
            </a:xfrm>
            <a:custGeom>
              <a:rect b="b" l="l" r="r" t="t"/>
              <a:pathLst>
                <a:path extrusionOk="0" h="168404" w="651986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5263764" y="3534599"/>
              <a:ext cx="1123879" cy="363662"/>
            </a:xfrm>
            <a:custGeom>
              <a:rect b="b" l="l" r="r" t="t"/>
              <a:pathLst>
                <a:path extrusionOk="0" h="164367" w="507968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3670164" y="-1094126"/>
              <a:ext cx="1747249" cy="1318814"/>
            </a:xfrm>
            <a:custGeom>
              <a:rect b="b" l="l" r="r" t="t"/>
              <a:pathLst>
                <a:path extrusionOk="0" h="596074" w="789717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3790855" y="-1094126"/>
              <a:ext cx="1504898" cy="1318814"/>
            </a:xfrm>
            <a:custGeom>
              <a:rect b="b" l="l" r="r" t="t"/>
              <a:pathLst>
                <a:path extrusionOk="0" h="596074" w="68018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3944401" y="-1094126"/>
              <a:ext cx="1197637" cy="1318814"/>
            </a:xfrm>
            <a:custGeom>
              <a:rect b="b" l="l" r="r" t="t"/>
              <a:pathLst>
                <a:path extrusionOk="0" h="596074" w="541305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9"/>
            <p:cNvSpPr/>
            <p:nvPr/>
          </p:nvSpPr>
          <p:spPr>
            <a:xfrm>
              <a:off x="4169770" y="-1094126"/>
              <a:ext cx="746652" cy="1318814"/>
            </a:xfrm>
            <a:custGeom>
              <a:rect b="b" l="l" r="r" t="t"/>
              <a:pathLst>
                <a:path extrusionOk="0" h="596074" w="33747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9"/>
            <p:cNvSpPr/>
            <p:nvPr/>
          </p:nvSpPr>
          <p:spPr>
            <a:xfrm>
              <a:off x="4397037" y="-1094126"/>
              <a:ext cx="291875" cy="1318814"/>
            </a:xfrm>
            <a:custGeom>
              <a:rect b="b" l="l" r="r" t="t"/>
              <a:pathLst>
                <a:path extrusionOk="0" h="596074" w="131921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4916020" y="222500"/>
              <a:ext cx="225491" cy="117486"/>
            </a:xfrm>
            <a:custGeom>
              <a:rect b="b" l="l" r="r" t="t"/>
              <a:pathLst>
                <a:path extrusionOk="0" h="53101" w="101917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5141391" y="222500"/>
              <a:ext cx="153629" cy="123298"/>
            </a:xfrm>
            <a:custGeom>
              <a:rect b="b" l="l" r="r" t="t"/>
              <a:pathLst>
                <a:path extrusionOk="0" h="55728" w="69437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3791065" y="222500"/>
              <a:ext cx="153629" cy="120681"/>
            </a:xfrm>
            <a:custGeom>
              <a:rect b="b" l="l" r="r" t="t"/>
              <a:pathLst>
                <a:path extrusionOk="0" h="54545" w="69437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3669964" y="222500"/>
              <a:ext cx="121376" cy="123283"/>
            </a:xfrm>
            <a:custGeom>
              <a:rect b="b" l="l" r="r" t="t"/>
              <a:pathLst>
                <a:path extrusionOk="0" h="55721" w="54859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3945664" y="222500"/>
              <a:ext cx="224859" cy="120192"/>
            </a:xfrm>
            <a:custGeom>
              <a:rect b="b" l="l" r="r" t="t"/>
              <a:pathLst>
                <a:path extrusionOk="0" h="54324" w="101631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4169770" y="222500"/>
              <a:ext cx="227387" cy="123075"/>
            </a:xfrm>
            <a:custGeom>
              <a:rect b="b" l="l" r="r" t="t"/>
              <a:pathLst>
                <a:path extrusionOk="0" h="55627" w="102774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4397456" y="222500"/>
              <a:ext cx="291453" cy="117170"/>
            </a:xfrm>
            <a:custGeom>
              <a:rect b="b" l="l" r="r" t="t"/>
              <a:pathLst>
                <a:path extrusionOk="0" h="52958" w="13173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4688964" y="221658"/>
              <a:ext cx="227177" cy="114461"/>
            </a:xfrm>
            <a:custGeom>
              <a:rect b="b" l="l" r="r" t="t"/>
              <a:pathLst>
                <a:path extrusionOk="0" h="51734" w="102679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5294902" y="222500"/>
              <a:ext cx="121285" cy="117205"/>
            </a:xfrm>
            <a:custGeom>
              <a:rect b="b" l="l" r="r" t="t"/>
              <a:pathLst>
                <a:path extrusionOk="0" h="52974" w="54818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9" name="Google Shape;2319;p9"/>
            <p:cNvGrpSpPr/>
            <p:nvPr/>
          </p:nvGrpSpPr>
          <p:grpSpPr>
            <a:xfrm>
              <a:off x="3661858" y="229578"/>
              <a:ext cx="1746116" cy="124073"/>
              <a:chOff x="4445473" y="2718342"/>
              <a:chExt cx="1026523" cy="72941"/>
            </a:xfrm>
          </p:grpSpPr>
          <p:sp>
            <p:nvSpPr>
              <p:cNvPr id="2320" name="Google Shape;2320;p9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9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9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9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9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9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9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9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9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9" name="Google Shape;2329;p9"/>
            <p:cNvSpPr/>
            <p:nvPr/>
          </p:nvSpPr>
          <p:spPr>
            <a:xfrm>
              <a:off x="4535830" y="4041388"/>
              <a:ext cx="17828" cy="320785"/>
            </a:xfrm>
            <a:custGeom>
              <a:rect b="b" l="l" r="r" t="t"/>
              <a:pathLst>
                <a:path extrusionOk="0" h="188697" w="10487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4552619" y="3970936"/>
              <a:ext cx="1589" cy="68469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4554308" y="4041388"/>
              <a:ext cx="17935" cy="321926"/>
            </a:xfrm>
            <a:custGeom>
              <a:rect b="b" l="l" r="r" t="t"/>
              <a:pathLst>
                <a:path extrusionOk="0" h="189368" w="1055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4554126" y="3971392"/>
              <a:ext cx="1423" cy="67900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3579873" y="4005421"/>
              <a:ext cx="1949815" cy="3518820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3572018" y="4013072"/>
              <a:ext cx="1949815" cy="3518820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5" name="Google Shape;2335;p9"/>
            <p:cNvGrpSpPr/>
            <p:nvPr/>
          </p:nvGrpSpPr>
          <p:grpSpPr>
            <a:xfrm>
              <a:off x="3132655" y="4367387"/>
              <a:ext cx="2833024" cy="3166575"/>
              <a:chOff x="1969851" y="5110588"/>
              <a:chExt cx="1665505" cy="1861596"/>
            </a:xfrm>
          </p:grpSpPr>
          <p:sp>
            <p:nvSpPr>
              <p:cNvPr id="2336" name="Google Shape;2336;p9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9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rect b="b" l="l" r="r" t="t"/>
                <a:pathLst>
                  <a:path extrusionOk="0" h="1861596" w="1665505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8" name="Google Shape;2338;p9"/>
            <p:cNvSpPr/>
            <p:nvPr/>
          </p:nvSpPr>
          <p:spPr>
            <a:xfrm>
              <a:off x="8259714" y="3534599"/>
              <a:ext cx="599322" cy="372702"/>
            </a:xfrm>
            <a:custGeom>
              <a:rect b="b" l="l" r="r" t="t"/>
              <a:pathLst>
                <a:path extrusionOk="0" h="168453" w="27088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9" name="Google Shape;2339;p9"/>
            <p:cNvGrpSpPr/>
            <p:nvPr/>
          </p:nvGrpSpPr>
          <p:grpSpPr>
            <a:xfrm>
              <a:off x="228041" y="3543376"/>
              <a:ext cx="8630551" cy="392476"/>
              <a:chOff x="2422006" y="4665565"/>
              <a:chExt cx="5073810" cy="230732"/>
            </a:xfrm>
          </p:grpSpPr>
          <p:sp>
            <p:nvSpPr>
              <p:cNvPr id="2340" name="Google Shape;2340;p9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9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9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9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9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9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9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9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9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1 1 1 1 1">
  <p:cSld name="CUSTOM_16_1_1_1_1_1"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10"/>
          <p:cNvGrpSpPr/>
          <p:nvPr/>
        </p:nvGrpSpPr>
        <p:grpSpPr>
          <a:xfrm flipH="1">
            <a:off x="2285747" y="3580030"/>
            <a:ext cx="9899903" cy="3277860"/>
            <a:chOff x="1" y="2177475"/>
            <a:chExt cx="12191999" cy="4680651"/>
          </a:xfrm>
        </p:grpSpPr>
        <p:grpSp>
          <p:nvGrpSpPr>
            <p:cNvPr id="2351" name="Google Shape;2351;p10"/>
            <p:cNvGrpSpPr/>
            <p:nvPr/>
          </p:nvGrpSpPr>
          <p:grpSpPr>
            <a:xfrm>
              <a:off x="119831" y="2343268"/>
              <a:ext cx="11965386" cy="4514858"/>
              <a:chOff x="119831" y="2273655"/>
              <a:chExt cx="11965386" cy="4586406"/>
            </a:xfrm>
          </p:grpSpPr>
          <p:sp>
            <p:nvSpPr>
              <p:cNvPr id="2352" name="Google Shape;2352;p10"/>
              <p:cNvSpPr/>
              <p:nvPr/>
            </p:nvSpPr>
            <p:spPr>
              <a:xfrm>
                <a:off x="10390467" y="4843937"/>
                <a:ext cx="17933" cy="2015766"/>
              </a:xfrm>
              <a:custGeom>
                <a:rect b="b" l="l" r="r" t="t"/>
                <a:pathLst>
                  <a:path extrusionOk="0" h="2015766" w="17933">
                    <a:moveTo>
                      <a:pt x="10" y="-246"/>
                    </a:moveTo>
                    <a:lnTo>
                      <a:pt x="10" y="2015521"/>
                    </a:lnTo>
                    <a:lnTo>
                      <a:pt x="17944" y="2015521"/>
                    </a:lnTo>
                    <a:lnTo>
                      <a:pt x="17944" y="30690"/>
                    </a:lnTo>
                    <a:cubicBezTo>
                      <a:pt x="11846" y="20468"/>
                      <a:pt x="5839" y="10156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10"/>
              <p:cNvSpPr/>
              <p:nvPr/>
            </p:nvSpPr>
            <p:spPr>
              <a:xfrm>
                <a:off x="10379168" y="5017357"/>
                <a:ext cx="423060" cy="1739764"/>
              </a:xfrm>
              <a:custGeom>
                <a:rect b="b" l="l" r="r" t="t"/>
                <a:pathLst>
                  <a:path extrusionOk="0" h="1739764" w="423060">
                    <a:moveTo>
                      <a:pt x="394106" y="1713066"/>
                    </a:moveTo>
                    <a:lnTo>
                      <a:pt x="225080" y="1559642"/>
                    </a:lnTo>
                    <a:lnTo>
                      <a:pt x="394106" y="1406217"/>
                    </a:lnTo>
                    <a:lnTo>
                      <a:pt x="412040" y="1389987"/>
                    </a:lnTo>
                    <a:lnTo>
                      <a:pt x="413385" y="1388732"/>
                    </a:lnTo>
                    <a:lnTo>
                      <a:pt x="412040" y="1387477"/>
                    </a:lnTo>
                    <a:lnTo>
                      <a:pt x="394106" y="1371246"/>
                    </a:lnTo>
                    <a:lnTo>
                      <a:pt x="225080" y="1217822"/>
                    </a:lnTo>
                    <a:lnTo>
                      <a:pt x="394106" y="1064398"/>
                    </a:lnTo>
                    <a:lnTo>
                      <a:pt x="412040" y="1048168"/>
                    </a:lnTo>
                    <a:lnTo>
                      <a:pt x="413385" y="1046912"/>
                    </a:lnTo>
                    <a:lnTo>
                      <a:pt x="412040" y="1045657"/>
                    </a:lnTo>
                    <a:lnTo>
                      <a:pt x="394106" y="1029427"/>
                    </a:lnTo>
                    <a:lnTo>
                      <a:pt x="225080" y="876092"/>
                    </a:lnTo>
                    <a:lnTo>
                      <a:pt x="394106" y="722668"/>
                    </a:lnTo>
                    <a:lnTo>
                      <a:pt x="412040" y="706438"/>
                    </a:lnTo>
                    <a:lnTo>
                      <a:pt x="413385" y="705182"/>
                    </a:lnTo>
                    <a:lnTo>
                      <a:pt x="412040" y="703927"/>
                    </a:lnTo>
                    <a:lnTo>
                      <a:pt x="394106" y="687697"/>
                    </a:lnTo>
                    <a:lnTo>
                      <a:pt x="225080" y="534273"/>
                    </a:lnTo>
                    <a:lnTo>
                      <a:pt x="394106" y="380938"/>
                    </a:lnTo>
                    <a:lnTo>
                      <a:pt x="412040" y="364708"/>
                    </a:lnTo>
                    <a:lnTo>
                      <a:pt x="413385" y="363453"/>
                    </a:lnTo>
                    <a:lnTo>
                      <a:pt x="412040" y="362197"/>
                    </a:lnTo>
                    <a:lnTo>
                      <a:pt x="394106" y="346057"/>
                    </a:lnTo>
                    <a:lnTo>
                      <a:pt x="394106" y="346057"/>
                    </a:lnTo>
                    <a:lnTo>
                      <a:pt x="225080" y="192633"/>
                    </a:lnTo>
                    <a:lnTo>
                      <a:pt x="278881" y="144032"/>
                    </a:lnTo>
                    <a:cubicBezTo>
                      <a:pt x="276192" y="138051"/>
                      <a:pt x="273591" y="132312"/>
                      <a:pt x="271080" y="126815"/>
                    </a:cubicBezTo>
                    <a:lnTo>
                      <a:pt x="211898" y="180617"/>
                    </a:lnTo>
                    <a:lnTo>
                      <a:pt x="91204" y="71131"/>
                    </a:lnTo>
                    <a:lnTo>
                      <a:pt x="46369" y="30869"/>
                    </a:lnTo>
                    <a:lnTo>
                      <a:pt x="36506" y="21902"/>
                    </a:lnTo>
                    <a:lnTo>
                      <a:pt x="45473" y="14012"/>
                    </a:lnTo>
                    <a:lnTo>
                      <a:pt x="46637" y="12935"/>
                    </a:lnTo>
                    <a:lnTo>
                      <a:pt x="44665" y="12935"/>
                    </a:lnTo>
                    <a:lnTo>
                      <a:pt x="34532" y="-246"/>
                    </a:lnTo>
                    <a:lnTo>
                      <a:pt x="29422" y="4327"/>
                    </a:lnTo>
                    <a:lnTo>
                      <a:pt x="11488" y="20557"/>
                    </a:lnTo>
                    <a:lnTo>
                      <a:pt x="10053" y="21902"/>
                    </a:lnTo>
                    <a:lnTo>
                      <a:pt x="11488" y="23247"/>
                    </a:lnTo>
                    <a:lnTo>
                      <a:pt x="29422" y="39477"/>
                    </a:lnTo>
                    <a:lnTo>
                      <a:pt x="198358" y="192723"/>
                    </a:lnTo>
                    <a:lnTo>
                      <a:pt x="29242" y="345877"/>
                    </a:lnTo>
                    <a:lnTo>
                      <a:pt x="11308" y="362108"/>
                    </a:lnTo>
                    <a:lnTo>
                      <a:pt x="9873" y="363453"/>
                    </a:lnTo>
                    <a:lnTo>
                      <a:pt x="11308" y="364798"/>
                    </a:lnTo>
                    <a:lnTo>
                      <a:pt x="29242" y="381028"/>
                    </a:lnTo>
                    <a:lnTo>
                      <a:pt x="198179" y="534273"/>
                    </a:lnTo>
                    <a:lnTo>
                      <a:pt x="29242" y="687608"/>
                    </a:lnTo>
                    <a:lnTo>
                      <a:pt x="11308" y="703838"/>
                    </a:lnTo>
                    <a:lnTo>
                      <a:pt x="9873" y="705182"/>
                    </a:lnTo>
                    <a:lnTo>
                      <a:pt x="11308" y="706528"/>
                    </a:lnTo>
                    <a:lnTo>
                      <a:pt x="29242" y="722758"/>
                    </a:lnTo>
                    <a:lnTo>
                      <a:pt x="198179" y="876092"/>
                    </a:lnTo>
                    <a:lnTo>
                      <a:pt x="29242" y="1029337"/>
                    </a:lnTo>
                    <a:lnTo>
                      <a:pt x="11308" y="1045567"/>
                    </a:lnTo>
                    <a:lnTo>
                      <a:pt x="9873" y="1046912"/>
                    </a:lnTo>
                    <a:lnTo>
                      <a:pt x="11308" y="1048257"/>
                    </a:lnTo>
                    <a:lnTo>
                      <a:pt x="29242" y="1064488"/>
                    </a:lnTo>
                    <a:lnTo>
                      <a:pt x="198179" y="1217822"/>
                    </a:lnTo>
                    <a:lnTo>
                      <a:pt x="29242" y="1371157"/>
                    </a:lnTo>
                    <a:lnTo>
                      <a:pt x="11308" y="1387387"/>
                    </a:lnTo>
                    <a:lnTo>
                      <a:pt x="9873" y="1388732"/>
                    </a:lnTo>
                    <a:lnTo>
                      <a:pt x="11308" y="1390077"/>
                    </a:lnTo>
                    <a:lnTo>
                      <a:pt x="29242" y="1406307"/>
                    </a:lnTo>
                    <a:lnTo>
                      <a:pt x="198179" y="1559642"/>
                    </a:lnTo>
                    <a:lnTo>
                      <a:pt x="29242" y="1712976"/>
                    </a:lnTo>
                    <a:lnTo>
                      <a:pt x="11308" y="1729296"/>
                    </a:lnTo>
                    <a:lnTo>
                      <a:pt x="10" y="1739518"/>
                    </a:lnTo>
                    <a:lnTo>
                      <a:pt x="423070" y="1739518"/>
                    </a:lnTo>
                    <a:lnTo>
                      <a:pt x="411862" y="1729386"/>
                    </a:lnTo>
                    <a:close/>
                    <a:moveTo>
                      <a:pt x="46637" y="372420"/>
                    </a:moveTo>
                    <a:lnTo>
                      <a:pt x="36774" y="363453"/>
                    </a:lnTo>
                    <a:lnTo>
                      <a:pt x="46637" y="354486"/>
                    </a:lnTo>
                    <a:lnTo>
                      <a:pt x="211719" y="204648"/>
                    </a:lnTo>
                    <a:lnTo>
                      <a:pt x="376801" y="354486"/>
                    </a:lnTo>
                    <a:lnTo>
                      <a:pt x="386664" y="363453"/>
                    </a:lnTo>
                    <a:lnTo>
                      <a:pt x="376801" y="372420"/>
                    </a:lnTo>
                    <a:lnTo>
                      <a:pt x="211719" y="522616"/>
                    </a:lnTo>
                    <a:close/>
                    <a:moveTo>
                      <a:pt x="46637" y="714149"/>
                    </a:moveTo>
                    <a:lnTo>
                      <a:pt x="36774" y="705182"/>
                    </a:lnTo>
                    <a:lnTo>
                      <a:pt x="46637" y="696216"/>
                    </a:lnTo>
                    <a:lnTo>
                      <a:pt x="211719" y="546468"/>
                    </a:lnTo>
                    <a:lnTo>
                      <a:pt x="376801" y="696216"/>
                    </a:lnTo>
                    <a:lnTo>
                      <a:pt x="386664" y="705182"/>
                    </a:lnTo>
                    <a:lnTo>
                      <a:pt x="376801" y="714149"/>
                    </a:lnTo>
                    <a:lnTo>
                      <a:pt x="211719" y="863987"/>
                    </a:lnTo>
                    <a:close/>
                    <a:moveTo>
                      <a:pt x="46637" y="1055879"/>
                    </a:moveTo>
                    <a:lnTo>
                      <a:pt x="36774" y="1046912"/>
                    </a:lnTo>
                    <a:lnTo>
                      <a:pt x="46637" y="1037945"/>
                    </a:lnTo>
                    <a:lnTo>
                      <a:pt x="211719" y="888198"/>
                    </a:lnTo>
                    <a:lnTo>
                      <a:pt x="376801" y="1037945"/>
                    </a:lnTo>
                    <a:lnTo>
                      <a:pt x="386664" y="1046912"/>
                    </a:lnTo>
                    <a:lnTo>
                      <a:pt x="376801" y="1055879"/>
                    </a:lnTo>
                    <a:lnTo>
                      <a:pt x="211719" y="1205717"/>
                    </a:lnTo>
                    <a:close/>
                    <a:moveTo>
                      <a:pt x="46637" y="1397699"/>
                    </a:moveTo>
                    <a:lnTo>
                      <a:pt x="36774" y="1388732"/>
                    </a:lnTo>
                    <a:lnTo>
                      <a:pt x="46637" y="1379765"/>
                    </a:lnTo>
                    <a:lnTo>
                      <a:pt x="211719" y="1229928"/>
                    </a:lnTo>
                    <a:lnTo>
                      <a:pt x="376801" y="1379765"/>
                    </a:lnTo>
                    <a:lnTo>
                      <a:pt x="386664" y="1388732"/>
                    </a:lnTo>
                    <a:lnTo>
                      <a:pt x="376801" y="1397699"/>
                    </a:lnTo>
                    <a:lnTo>
                      <a:pt x="211719" y="1547536"/>
                    </a:lnTo>
                    <a:close/>
                    <a:moveTo>
                      <a:pt x="46637" y="1721585"/>
                    </a:moveTo>
                    <a:lnTo>
                      <a:pt x="211719" y="1571747"/>
                    </a:lnTo>
                    <a:lnTo>
                      <a:pt x="376801" y="17215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10"/>
              <p:cNvSpPr/>
              <p:nvPr/>
            </p:nvSpPr>
            <p:spPr>
              <a:xfrm>
                <a:off x="10773264" y="5346802"/>
                <a:ext cx="17933" cy="1512901"/>
              </a:xfrm>
              <a:custGeom>
                <a:rect b="b" l="l" r="r" t="t"/>
                <a:pathLst>
                  <a:path extrusionOk="0" h="1512901" w="17933">
                    <a:moveTo>
                      <a:pt x="10" y="-246"/>
                    </a:moveTo>
                    <a:lnTo>
                      <a:pt x="10" y="1512655"/>
                    </a:lnTo>
                    <a:lnTo>
                      <a:pt x="17944" y="1512655"/>
                    </a:lnTo>
                    <a:lnTo>
                      <a:pt x="17944" y="19481"/>
                    </a:lnTo>
                    <a:cubicBezTo>
                      <a:pt x="11757" y="13025"/>
                      <a:pt x="5839" y="647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10"/>
              <p:cNvSpPr/>
              <p:nvPr/>
            </p:nvSpPr>
            <p:spPr>
              <a:xfrm>
                <a:off x="10402572" y="5030360"/>
                <a:ext cx="156921" cy="17933"/>
              </a:xfrm>
              <a:custGeom>
                <a:rect b="b" l="l" r="r" t="t"/>
                <a:pathLst>
                  <a:path extrusionOk="0" h="17933" w="156921">
                    <a:moveTo>
                      <a:pt x="13666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156931" y="17688"/>
                    </a:lnTo>
                    <a:cubicBezTo>
                      <a:pt x="150026" y="11859"/>
                      <a:pt x="143301" y="5851"/>
                      <a:pt x="136666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10"/>
              <p:cNvSpPr/>
              <p:nvPr/>
            </p:nvSpPr>
            <p:spPr>
              <a:xfrm>
                <a:off x="1040266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10"/>
              <p:cNvSpPr/>
              <p:nvPr/>
            </p:nvSpPr>
            <p:spPr>
              <a:xfrm>
                <a:off x="1040266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10"/>
              <p:cNvSpPr/>
              <p:nvPr/>
            </p:nvSpPr>
            <p:spPr>
              <a:xfrm>
                <a:off x="1040266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10"/>
              <p:cNvSpPr/>
              <p:nvPr/>
            </p:nvSpPr>
            <p:spPr>
              <a:xfrm>
                <a:off x="1040266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2" y="0"/>
                    </a:lnTo>
                    <a:lnTo>
                      <a:pt x="376612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10"/>
              <p:cNvSpPr/>
              <p:nvPr/>
            </p:nvSpPr>
            <p:spPr>
              <a:xfrm>
                <a:off x="9108195" y="2638072"/>
                <a:ext cx="17933" cy="4221631"/>
              </a:xfrm>
              <a:custGeom>
                <a:rect b="b" l="l" r="r" t="t"/>
                <a:pathLst>
                  <a:path extrusionOk="0" h="4221631" w="17933">
                    <a:moveTo>
                      <a:pt x="2879" y="3341"/>
                    </a:moveTo>
                    <a:lnTo>
                      <a:pt x="10" y="-246"/>
                    </a:lnTo>
                    <a:lnTo>
                      <a:pt x="10" y="4221386"/>
                    </a:lnTo>
                    <a:lnTo>
                      <a:pt x="17944" y="4221386"/>
                    </a:lnTo>
                    <a:lnTo>
                      <a:pt x="17944" y="24861"/>
                    </a:lnTo>
                    <a:cubicBezTo>
                      <a:pt x="12922" y="17598"/>
                      <a:pt x="7991" y="10425"/>
                      <a:pt x="2879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10"/>
              <p:cNvSpPr/>
              <p:nvPr/>
            </p:nvSpPr>
            <p:spPr>
              <a:xfrm>
                <a:off x="9096897" y="2886814"/>
                <a:ext cx="423060" cy="3870307"/>
              </a:xfrm>
              <a:custGeom>
                <a:rect b="b" l="l" r="r" t="t"/>
                <a:pathLst>
                  <a:path extrusionOk="0" h="3870307" w="423060">
                    <a:moveTo>
                      <a:pt x="393928" y="3843609"/>
                    </a:moveTo>
                    <a:lnTo>
                      <a:pt x="224900" y="3690185"/>
                    </a:lnTo>
                    <a:lnTo>
                      <a:pt x="393928" y="3536760"/>
                    </a:lnTo>
                    <a:lnTo>
                      <a:pt x="411862" y="3520530"/>
                    </a:lnTo>
                    <a:lnTo>
                      <a:pt x="413206" y="3519275"/>
                    </a:lnTo>
                    <a:lnTo>
                      <a:pt x="411862" y="3518020"/>
                    </a:lnTo>
                    <a:lnTo>
                      <a:pt x="393928" y="3501790"/>
                    </a:lnTo>
                    <a:lnTo>
                      <a:pt x="224900" y="3348366"/>
                    </a:lnTo>
                    <a:lnTo>
                      <a:pt x="393928" y="3194941"/>
                    </a:lnTo>
                    <a:lnTo>
                      <a:pt x="411862" y="3178711"/>
                    </a:lnTo>
                    <a:lnTo>
                      <a:pt x="413206" y="3177455"/>
                    </a:lnTo>
                    <a:lnTo>
                      <a:pt x="411862" y="3176200"/>
                    </a:lnTo>
                    <a:lnTo>
                      <a:pt x="393928" y="3159970"/>
                    </a:lnTo>
                    <a:lnTo>
                      <a:pt x="224900" y="3006635"/>
                    </a:lnTo>
                    <a:lnTo>
                      <a:pt x="393928" y="2853211"/>
                    </a:lnTo>
                    <a:lnTo>
                      <a:pt x="411862" y="2836981"/>
                    </a:lnTo>
                    <a:lnTo>
                      <a:pt x="413206" y="2835726"/>
                    </a:lnTo>
                    <a:lnTo>
                      <a:pt x="411862" y="2834470"/>
                    </a:lnTo>
                    <a:lnTo>
                      <a:pt x="393928" y="2818240"/>
                    </a:lnTo>
                    <a:lnTo>
                      <a:pt x="224900" y="2664816"/>
                    </a:lnTo>
                    <a:lnTo>
                      <a:pt x="393928" y="2511482"/>
                    </a:lnTo>
                    <a:lnTo>
                      <a:pt x="411862" y="2495252"/>
                    </a:lnTo>
                    <a:lnTo>
                      <a:pt x="413206" y="2493996"/>
                    </a:lnTo>
                    <a:lnTo>
                      <a:pt x="411862" y="2492741"/>
                    </a:lnTo>
                    <a:lnTo>
                      <a:pt x="393928" y="2476510"/>
                    </a:lnTo>
                    <a:lnTo>
                      <a:pt x="224900" y="2323086"/>
                    </a:lnTo>
                    <a:lnTo>
                      <a:pt x="393928" y="2169752"/>
                    </a:lnTo>
                    <a:lnTo>
                      <a:pt x="411862" y="2153522"/>
                    </a:lnTo>
                    <a:lnTo>
                      <a:pt x="413206" y="2152266"/>
                    </a:lnTo>
                    <a:lnTo>
                      <a:pt x="411862" y="2151011"/>
                    </a:lnTo>
                    <a:lnTo>
                      <a:pt x="393928" y="2134781"/>
                    </a:lnTo>
                    <a:lnTo>
                      <a:pt x="224900" y="1981357"/>
                    </a:lnTo>
                    <a:lnTo>
                      <a:pt x="393928" y="1828022"/>
                    </a:lnTo>
                    <a:lnTo>
                      <a:pt x="411862" y="1811792"/>
                    </a:lnTo>
                    <a:lnTo>
                      <a:pt x="413206" y="1810537"/>
                    </a:lnTo>
                    <a:lnTo>
                      <a:pt x="411862" y="1809281"/>
                    </a:lnTo>
                    <a:lnTo>
                      <a:pt x="393928" y="1793051"/>
                    </a:lnTo>
                    <a:lnTo>
                      <a:pt x="224900" y="1639896"/>
                    </a:lnTo>
                    <a:lnTo>
                      <a:pt x="393928" y="1486561"/>
                    </a:lnTo>
                    <a:lnTo>
                      <a:pt x="411862" y="1470331"/>
                    </a:lnTo>
                    <a:lnTo>
                      <a:pt x="413206" y="1469076"/>
                    </a:lnTo>
                    <a:lnTo>
                      <a:pt x="411862" y="1467820"/>
                    </a:lnTo>
                    <a:lnTo>
                      <a:pt x="393928" y="1451590"/>
                    </a:lnTo>
                    <a:lnTo>
                      <a:pt x="224900" y="1298256"/>
                    </a:lnTo>
                    <a:lnTo>
                      <a:pt x="393928" y="1144831"/>
                    </a:lnTo>
                    <a:lnTo>
                      <a:pt x="411862" y="1128601"/>
                    </a:lnTo>
                    <a:lnTo>
                      <a:pt x="413206" y="1127346"/>
                    </a:lnTo>
                    <a:lnTo>
                      <a:pt x="411862" y="1126091"/>
                    </a:lnTo>
                    <a:lnTo>
                      <a:pt x="393928" y="1109860"/>
                    </a:lnTo>
                    <a:lnTo>
                      <a:pt x="224900" y="956436"/>
                    </a:lnTo>
                    <a:lnTo>
                      <a:pt x="393928" y="803101"/>
                    </a:lnTo>
                    <a:lnTo>
                      <a:pt x="411862" y="786871"/>
                    </a:lnTo>
                    <a:lnTo>
                      <a:pt x="413206" y="785616"/>
                    </a:lnTo>
                    <a:lnTo>
                      <a:pt x="411862" y="784361"/>
                    </a:lnTo>
                    <a:lnTo>
                      <a:pt x="393928" y="768131"/>
                    </a:lnTo>
                    <a:lnTo>
                      <a:pt x="224900" y="614706"/>
                    </a:lnTo>
                    <a:lnTo>
                      <a:pt x="393928" y="461372"/>
                    </a:lnTo>
                    <a:lnTo>
                      <a:pt x="399577" y="456261"/>
                    </a:lnTo>
                    <a:lnTo>
                      <a:pt x="411862" y="445142"/>
                    </a:lnTo>
                    <a:lnTo>
                      <a:pt x="413206" y="443886"/>
                    </a:lnTo>
                    <a:lnTo>
                      <a:pt x="411862" y="442631"/>
                    </a:lnTo>
                    <a:lnTo>
                      <a:pt x="393928" y="426401"/>
                    </a:lnTo>
                    <a:lnTo>
                      <a:pt x="372138" y="406584"/>
                    </a:lnTo>
                    <a:lnTo>
                      <a:pt x="224900" y="272976"/>
                    </a:lnTo>
                    <a:lnTo>
                      <a:pt x="270901" y="231280"/>
                    </a:lnTo>
                    <a:lnTo>
                      <a:pt x="314749" y="191557"/>
                    </a:lnTo>
                    <a:cubicBezTo>
                      <a:pt x="310804" y="186984"/>
                      <a:pt x="306948" y="182590"/>
                      <a:pt x="303093" y="177748"/>
                    </a:cubicBezTo>
                    <a:lnTo>
                      <a:pt x="261396" y="215588"/>
                    </a:lnTo>
                    <a:lnTo>
                      <a:pt x="211539" y="260871"/>
                    </a:lnTo>
                    <a:lnTo>
                      <a:pt x="46459" y="111123"/>
                    </a:lnTo>
                    <a:lnTo>
                      <a:pt x="36595" y="102157"/>
                    </a:lnTo>
                    <a:lnTo>
                      <a:pt x="46459" y="93190"/>
                    </a:lnTo>
                    <a:lnTo>
                      <a:pt x="132989" y="14729"/>
                    </a:lnTo>
                    <a:cubicBezTo>
                      <a:pt x="129671" y="9707"/>
                      <a:pt x="126264" y="4686"/>
                      <a:pt x="122768" y="-246"/>
                    </a:cubicBezTo>
                    <a:lnTo>
                      <a:pt x="29242" y="84312"/>
                    </a:lnTo>
                    <a:lnTo>
                      <a:pt x="11308" y="100542"/>
                    </a:lnTo>
                    <a:lnTo>
                      <a:pt x="9873" y="101888"/>
                    </a:lnTo>
                    <a:lnTo>
                      <a:pt x="11308" y="103233"/>
                    </a:lnTo>
                    <a:lnTo>
                      <a:pt x="29242" y="119463"/>
                    </a:lnTo>
                    <a:lnTo>
                      <a:pt x="198179" y="272707"/>
                    </a:lnTo>
                    <a:lnTo>
                      <a:pt x="29242" y="426042"/>
                    </a:lnTo>
                    <a:lnTo>
                      <a:pt x="11308" y="442272"/>
                    </a:lnTo>
                    <a:lnTo>
                      <a:pt x="9873" y="443617"/>
                    </a:lnTo>
                    <a:lnTo>
                      <a:pt x="11308" y="444962"/>
                    </a:lnTo>
                    <a:lnTo>
                      <a:pt x="29242" y="461192"/>
                    </a:lnTo>
                    <a:lnTo>
                      <a:pt x="198179" y="614437"/>
                    </a:lnTo>
                    <a:lnTo>
                      <a:pt x="29242" y="767772"/>
                    </a:lnTo>
                    <a:lnTo>
                      <a:pt x="11308" y="784002"/>
                    </a:lnTo>
                    <a:lnTo>
                      <a:pt x="9873" y="785347"/>
                    </a:lnTo>
                    <a:lnTo>
                      <a:pt x="11308" y="786692"/>
                    </a:lnTo>
                    <a:lnTo>
                      <a:pt x="29242" y="802922"/>
                    </a:lnTo>
                    <a:lnTo>
                      <a:pt x="198179" y="956167"/>
                    </a:lnTo>
                    <a:lnTo>
                      <a:pt x="29242" y="1109502"/>
                    </a:lnTo>
                    <a:lnTo>
                      <a:pt x="11308" y="1125732"/>
                    </a:lnTo>
                    <a:lnTo>
                      <a:pt x="9873" y="1127077"/>
                    </a:lnTo>
                    <a:lnTo>
                      <a:pt x="11308" y="1128422"/>
                    </a:lnTo>
                    <a:lnTo>
                      <a:pt x="29242" y="1144652"/>
                    </a:lnTo>
                    <a:lnTo>
                      <a:pt x="198179" y="1297987"/>
                    </a:lnTo>
                    <a:lnTo>
                      <a:pt x="29242" y="1451590"/>
                    </a:lnTo>
                    <a:lnTo>
                      <a:pt x="11308" y="1467820"/>
                    </a:lnTo>
                    <a:lnTo>
                      <a:pt x="9873" y="1469165"/>
                    </a:lnTo>
                    <a:lnTo>
                      <a:pt x="11308" y="1470510"/>
                    </a:lnTo>
                    <a:lnTo>
                      <a:pt x="29242" y="1486741"/>
                    </a:lnTo>
                    <a:lnTo>
                      <a:pt x="198179" y="1639896"/>
                    </a:lnTo>
                    <a:lnTo>
                      <a:pt x="29242" y="1792961"/>
                    </a:lnTo>
                    <a:lnTo>
                      <a:pt x="11308" y="1809191"/>
                    </a:lnTo>
                    <a:lnTo>
                      <a:pt x="9873" y="1810537"/>
                    </a:lnTo>
                    <a:lnTo>
                      <a:pt x="11308" y="1811881"/>
                    </a:lnTo>
                    <a:lnTo>
                      <a:pt x="29242" y="1828111"/>
                    </a:lnTo>
                    <a:lnTo>
                      <a:pt x="198179" y="1981357"/>
                    </a:lnTo>
                    <a:lnTo>
                      <a:pt x="29242" y="2134691"/>
                    </a:lnTo>
                    <a:lnTo>
                      <a:pt x="11308" y="2150921"/>
                    </a:lnTo>
                    <a:lnTo>
                      <a:pt x="9873" y="2152266"/>
                    </a:lnTo>
                    <a:lnTo>
                      <a:pt x="11308" y="2153611"/>
                    </a:lnTo>
                    <a:lnTo>
                      <a:pt x="29242" y="2169841"/>
                    </a:lnTo>
                    <a:lnTo>
                      <a:pt x="198179" y="2323086"/>
                    </a:lnTo>
                    <a:lnTo>
                      <a:pt x="29242" y="2476421"/>
                    </a:lnTo>
                    <a:lnTo>
                      <a:pt x="11308" y="2492651"/>
                    </a:lnTo>
                    <a:lnTo>
                      <a:pt x="9873" y="2493996"/>
                    </a:lnTo>
                    <a:lnTo>
                      <a:pt x="11308" y="2495341"/>
                    </a:lnTo>
                    <a:lnTo>
                      <a:pt x="29242" y="2511571"/>
                    </a:lnTo>
                    <a:lnTo>
                      <a:pt x="198179" y="2664816"/>
                    </a:lnTo>
                    <a:lnTo>
                      <a:pt x="29242" y="2818151"/>
                    </a:lnTo>
                    <a:lnTo>
                      <a:pt x="11308" y="2834381"/>
                    </a:lnTo>
                    <a:lnTo>
                      <a:pt x="9873" y="2835726"/>
                    </a:lnTo>
                    <a:lnTo>
                      <a:pt x="11308" y="2837071"/>
                    </a:lnTo>
                    <a:lnTo>
                      <a:pt x="29242" y="2853301"/>
                    </a:lnTo>
                    <a:lnTo>
                      <a:pt x="198179" y="3006635"/>
                    </a:lnTo>
                    <a:lnTo>
                      <a:pt x="29242" y="3159880"/>
                    </a:lnTo>
                    <a:lnTo>
                      <a:pt x="11308" y="3176111"/>
                    </a:lnTo>
                    <a:lnTo>
                      <a:pt x="9873" y="3177455"/>
                    </a:lnTo>
                    <a:lnTo>
                      <a:pt x="11308" y="3178801"/>
                    </a:lnTo>
                    <a:lnTo>
                      <a:pt x="29242" y="3195031"/>
                    </a:lnTo>
                    <a:lnTo>
                      <a:pt x="198179" y="3348366"/>
                    </a:lnTo>
                    <a:lnTo>
                      <a:pt x="29242" y="3501700"/>
                    </a:lnTo>
                    <a:lnTo>
                      <a:pt x="11308" y="3517930"/>
                    </a:lnTo>
                    <a:lnTo>
                      <a:pt x="9873" y="3519275"/>
                    </a:lnTo>
                    <a:lnTo>
                      <a:pt x="11308" y="3520620"/>
                    </a:lnTo>
                    <a:lnTo>
                      <a:pt x="29242" y="3536850"/>
                    </a:lnTo>
                    <a:lnTo>
                      <a:pt x="198179" y="3690185"/>
                    </a:lnTo>
                    <a:lnTo>
                      <a:pt x="29242" y="3843519"/>
                    </a:lnTo>
                    <a:lnTo>
                      <a:pt x="11308" y="3859839"/>
                    </a:lnTo>
                    <a:lnTo>
                      <a:pt x="10" y="3870062"/>
                    </a:lnTo>
                    <a:lnTo>
                      <a:pt x="423070" y="3870062"/>
                    </a:lnTo>
                    <a:lnTo>
                      <a:pt x="411862" y="3859929"/>
                    </a:lnTo>
                    <a:close/>
                    <a:moveTo>
                      <a:pt x="46459" y="452584"/>
                    </a:moveTo>
                    <a:lnTo>
                      <a:pt x="36595" y="443617"/>
                    </a:lnTo>
                    <a:lnTo>
                      <a:pt x="46459" y="434650"/>
                    </a:lnTo>
                    <a:lnTo>
                      <a:pt x="211539" y="284813"/>
                    </a:lnTo>
                    <a:lnTo>
                      <a:pt x="376621" y="434650"/>
                    </a:lnTo>
                    <a:lnTo>
                      <a:pt x="386484" y="443617"/>
                    </a:lnTo>
                    <a:lnTo>
                      <a:pt x="376621" y="452584"/>
                    </a:lnTo>
                    <a:lnTo>
                      <a:pt x="211539" y="602332"/>
                    </a:lnTo>
                    <a:close/>
                    <a:moveTo>
                      <a:pt x="46459" y="794314"/>
                    </a:moveTo>
                    <a:lnTo>
                      <a:pt x="36595" y="785347"/>
                    </a:lnTo>
                    <a:lnTo>
                      <a:pt x="46459" y="776380"/>
                    </a:lnTo>
                    <a:lnTo>
                      <a:pt x="211539" y="626632"/>
                    </a:lnTo>
                    <a:lnTo>
                      <a:pt x="376621" y="776470"/>
                    </a:lnTo>
                    <a:lnTo>
                      <a:pt x="386484" y="785437"/>
                    </a:lnTo>
                    <a:lnTo>
                      <a:pt x="376621" y="794404"/>
                    </a:lnTo>
                    <a:lnTo>
                      <a:pt x="211539" y="944151"/>
                    </a:lnTo>
                    <a:close/>
                    <a:moveTo>
                      <a:pt x="46459" y="1136044"/>
                    </a:moveTo>
                    <a:lnTo>
                      <a:pt x="36595" y="1127077"/>
                    </a:lnTo>
                    <a:lnTo>
                      <a:pt x="46459" y="1118110"/>
                    </a:lnTo>
                    <a:lnTo>
                      <a:pt x="211539" y="968272"/>
                    </a:lnTo>
                    <a:lnTo>
                      <a:pt x="376621" y="1118110"/>
                    </a:lnTo>
                    <a:lnTo>
                      <a:pt x="386484" y="1127077"/>
                    </a:lnTo>
                    <a:lnTo>
                      <a:pt x="376621" y="1136044"/>
                    </a:lnTo>
                    <a:lnTo>
                      <a:pt x="211539" y="1285792"/>
                    </a:lnTo>
                    <a:close/>
                    <a:moveTo>
                      <a:pt x="46459" y="1477774"/>
                    </a:moveTo>
                    <a:lnTo>
                      <a:pt x="36595" y="1468807"/>
                    </a:lnTo>
                    <a:lnTo>
                      <a:pt x="46459" y="1459840"/>
                    </a:lnTo>
                    <a:lnTo>
                      <a:pt x="211539" y="1310092"/>
                    </a:lnTo>
                    <a:lnTo>
                      <a:pt x="376621" y="1459840"/>
                    </a:lnTo>
                    <a:lnTo>
                      <a:pt x="386484" y="1468807"/>
                    </a:lnTo>
                    <a:lnTo>
                      <a:pt x="376621" y="1477774"/>
                    </a:lnTo>
                    <a:lnTo>
                      <a:pt x="211539" y="1627521"/>
                    </a:lnTo>
                    <a:close/>
                    <a:moveTo>
                      <a:pt x="46459" y="1819504"/>
                    </a:moveTo>
                    <a:lnTo>
                      <a:pt x="36595" y="1810537"/>
                    </a:lnTo>
                    <a:lnTo>
                      <a:pt x="46459" y="1801570"/>
                    </a:lnTo>
                    <a:lnTo>
                      <a:pt x="211539" y="1651732"/>
                    </a:lnTo>
                    <a:lnTo>
                      <a:pt x="376621" y="1801300"/>
                    </a:lnTo>
                    <a:lnTo>
                      <a:pt x="386484" y="1810267"/>
                    </a:lnTo>
                    <a:lnTo>
                      <a:pt x="376621" y="1819234"/>
                    </a:lnTo>
                    <a:lnTo>
                      <a:pt x="211539" y="1968982"/>
                    </a:lnTo>
                    <a:close/>
                    <a:moveTo>
                      <a:pt x="46459" y="2161233"/>
                    </a:moveTo>
                    <a:lnTo>
                      <a:pt x="36595" y="2152266"/>
                    </a:lnTo>
                    <a:lnTo>
                      <a:pt x="46459" y="2143299"/>
                    </a:lnTo>
                    <a:lnTo>
                      <a:pt x="211539" y="1993462"/>
                    </a:lnTo>
                    <a:lnTo>
                      <a:pt x="376621" y="2143299"/>
                    </a:lnTo>
                    <a:lnTo>
                      <a:pt x="386484" y="2152266"/>
                    </a:lnTo>
                    <a:lnTo>
                      <a:pt x="376621" y="2161233"/>
                    </a:lnTo>
                    <a:lnTo>
                      <a:pt x="211539" y="2310981"/>
                    </a:lnTo>
                    <a:close/>
                    <a:moveTo>
                      <a:pt x="46459" y="2502963"/>
                    </a:moveTo>
                    <a:lnTo>
                      <a:pt x="36595" y="2493996"/>
                    </a:lnTo>
                    <a:lnTo>
                      <a:pt x="46459" y="2485029"/>
                    </a:lnTo>
                    <a:lnTo>
                      <a:pt x="211539" y="2335191"/>
                    </a:lnTo>
                    <a:lnTo>
                      <a:pt x="376621" y="2485029"/>
                    </a:lnTo>
                    <a:lnTo>
                      <a:pt x="386484" y="2493996"/>
                    </a:lnTo>
                    <a:lnTo>
                      <a:pt x="376621" y="2502963"/>
                    </a:lnTo>
                    <a:lnTo>
                      <a:pt x="211539" y="2653159"/>
                    </a:lnTo>
                    <a:close/>
                    <a:moveTo>
                      <a:pt x="46459" y="2844693"/>
                    </a:moveTo>
                    <a:lnTo>
                      <a:pt x="36595" y="2835726"/>
                    </a:lnTo>
                    <a:lnTo>
                      <a:pt x="46459" y="2826759"/>
                    </a:lnTo>
                    <a:lnTo>
                      <a:pt x="211539" y="2677011"/>
                    </a:lnTo>
                    <a:lnTo>
                      <a:pt x="376621" y="2826759"/>
                    </a:lnTo>
                    <a:lnTo>
                      <a:pt x="386484" y="2835726"/>
                    </a:lnTo>
                    <a:lnTo>
                      <a:pt x="376621" y="2844693"/>
                    </a:lnTo>
                    <a:lnTo>
                      <a:pt x="211539" y="2994530"/>
                    </a:lnTo>
                    <a:close/>
                    <a:moveTo>
                      <a:pt x="46459" y="3186422"/>
                    </a:moveTo>
                    <a:lnTo>
                      <a:pt x="36595" y="3177455"/>
                    </a:lnTo>
                    <a:lnTo>
                      <a:pt x="46459" y="3168488"/>
                    </a:lnTo>
                    <a:lnTo>
                      <a:pt x="211539" y="3018741"/>
                    </a:lnTo>
                    <a:lnTo>
                      <a:pt x="376621" y="3168488"/>
                    </a:lnTo>
                    <a:lnTo>
                      <a:pt x="386484" y="3177455"/>
                    </a:lnTo>
                    <a:lnTo>
                      <a:pt x="376621" y="3186422"/>
                    </a:lnTo>
                    <a:lnTo>
                      <a:pt x="211539" y="3336260"/>
                    </a:lnTo>
                    <a:close/>
                    <a:moveTo>
                      <a:pt x="46459" y="3528242"/>
                    </a:moveTo>
                    <a:lnTo>
                      <a:pt x="36595" y="3519275"/>
                    </a:lnTo>
                    <a:lnTo>
                      <a:pt x="46459" y="3510308"/>
                    </a:lnTo>
                    <a:lnTo>
                      <a:pt x="211539" y="3360471"/>
                    </a:lnTo>
                    <a:lnTo>
                      <a:pt x="376621" y="3510308"/>
                    </a:lnTo>
                    <a:lnTo>
                      <a:pt x="386484" y="3519275"/>
                    </a:lnTo>
                    <a:lnTo>
                      <a:pt x="376621" y="3528242"/>
                    </a:lnTo>
                    <a:lnTo>
                      <a:pt x="211539" y="3678079"/>
                    </a:lnTo>
                    <a:close/>
                    <a:moveTo>
                      <a:pt x="46459" y="3852128"/>
                    </a:moveTo>
                    <a:lnTo>
                      <a:pt x="211539" y="3702290"/>
                    </a:lnTo>
                    <a:lnTo>
                      <a:pt x="376621" y="3852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10"/>
              <p:cNvSpPr/>
              <p:nvPr/>
            </p:nvSpPr>
            <p:spPr>
              <a:xfrm>
                <a:off x="9490815" y="3158512"/>
                <a:ext cx="17933" cy="3701190"/>
              </a:xfrm>
              <a:custGeom>
                <a:rect b="b" l="l" r="r" t="t"/>
                <a:pathLst>
                  <a:path extrusionOk="0" h="3701190" w="17933">
                    <a:moveTo>
                      <a:pt x="14177" y="11949"/>
                    </a:moveTo>
                    <a:cubicBezTo>
                      <a:pt x="9424" y="8003"/>
                      <a:pt x="4672" y="3879"/>
                      <a:pt x="10" y="-246"/>
                    </a:cubicBezTo>
                    <a:lnTo>
                      <a:pt x="10" y="3700945"/>
                    </a:lnTo>
                    <a:lnTo>
                      <a:pt x="17944" y="3700945"/>
                    </a:lnTo>
                    <a:lnTo>
                      <a:pt x="17944" y="14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10"/>
              <p:cNvSpPr/>
              <p:nvPr/>
            </p:nvSpPr>
            <p:spPr>
              <a:xfrm>
                <a:off x="9120300" y="2979981"/>
                <a:ext cx="228298" cy="17933"/>
              </a:xfrm>
              <a:custGeom>
                <a:rect b="b" l="l" r="r" t="t"/>
                <a:pathLst>
                  <a:path extrusionOk="0" h="17933" w="228298">
                    <a:moveTo>
                      <a:pt x="215216" y="-246"/>
                    </a:moveTo>
                    <a:lnTo>
                      <a:pt x="10" y="-246"/>
                    </a:lnTo>
                    <a:lnTo>
                      <a:pt x="10" y="17688"/>
                    </a:lnTo>
                    <a:lnTo>
                      <a:pt x="228309" y="17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10"/>
              <p:cNvSpPr/>
              <p:nvPr/>
            </p:nvSpPr>
            <p:spPr>
              <a:xfrm>
                <a:off x="9120211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10"/>
              <p:cNvSpPr/>
              <p:nvPr/>
            </p:nvSpPr>
            <p:spPr>
              <a:xfrm>
                <a:off x="9120211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10"/>
              <p:cNvSpPr/>
              <p:nvPr/>
            </p:nvSpPr>
            <p:spPr>
              <a:xfrm>
                <a:off x="9120211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10"/>
              <p:cNvSpPr/>
              <p:nvPr/>
            </p:nvSpPr>
            <p:spPr>
              <a:xfrm>
                <a:off x="9120211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10"/>
              <p:cNvSpPr/>
              <p:nvPr/>
            </p:nvSpPr>
            <p:spPr>
              <a:xfrm>
                <a:off x="9120211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10"/>
              <p:cNvSpPr/>
              <p:nvPr/>
            </p:nvSpPr>
            <p:spPr>
              <a:xfrm>
                <a:off x="9120211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10"/>
              <p:cNvSpPr/>
              <p:nvPr/>
            </p:nvSpPr>
            <p:spPr>
              <a:xfrm>
                <a:off x="9120211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10"/>
              <p:cNvSpPr/>
              <p:nvPr/>
            </p:nvSpPr>
            <p:spPr>
              <a:xfrm>
                <a:off x="9120211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10"/>
              <p:cNvSpPr/>
              <p:nvPr/>
            </p:nvSpPr>
            <p:spPr>
              <a:xfrm>
                <a:off x="9120211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10"/>
              <p:cNvSpPr/>
              <p:nvPr/>
            </p:nvSpPr>
            <p:spPr>
              <a:xfrm>
                <a:off x="9120211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10"/>
              <p:cNvSpPr/>
              <p:nvPr/>
            </p:nvSpPr>
            <p:spPr>
              <a:xfrm>
                <a:off x="7825744" y="2305488"/>
                <a:ext cx="17933" cy="4554215"/>
              </a:xfrm>
              <a:custGeom>
                <a:rect b="b" l="l" r="r" t="t"/>
                <a:pathLst>
                  <a:path extrusionOk="0" h="4554215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54215"/>
                    </a:lnTo>
                    <a:lnTo>
                      <a:pt x="0" y="45542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10"/>
              <p:cNvSpPr/>
              <p:nvPr/>
            </p:nvSpPr>
            <p:spPr>
              <a:xfrm>
                <a:off x="7814625" y="2298942"/>
                <a:ext cx="422880" cy="4458179"/>
              </a:xfrm>
              <a:custGeom>
                <a:rect b="b" l="l" r="r" t="t"/>
                <a:pathLst>
                  <a:path extrusionOk="0" h="4458179" w="422880">
                    <a:moveTo>
                      <a:pt x="411682" y="4447801"/>
                    </a:moveTo>
                    <a:lnTo>
                      <a:pt x="393748" y="4431481"/>
                    </a:lnTo>
                    <a:lnTo>
                      <a:pt x="224721" y="4278057"/>
                    </a:lnTo>
                    <a:lnTo>
                      <a:pt x="393748" y="4124632"/>
                    </a:lnTo>
                    <a:lnTo>
                      <a:pt x="411682" y="4108402"/>
                    </a:lnTo>
                    <a:lnTo>
                      <a:pt x="413027" y="4107147"/>
                    </a:lnTo>
                    <a:lnTo>
                      <a:pt x="411682" y="4105892"/>
                    </a:lnTo>
                    <a:lnTo>
                      <a:pt x="393748" y="4089662"/>
                    </a:lnTo>
                    <a:lnTo>
                      <a:pt x="224721" y="3936238"/>
                    </a:lnTo>
                    <a:lnTo>
                      <a:pt x="393748" y="3782813"/>
                    </a:lnTo>
                    <a:lnTo>
                      <a:pt x="411682" y="3766583"/>
                    </a:lnTo>
                    <a:lnTo>
                      <a:pt x="413027" y="3765327"/>
                    </a:lnTo>
                    <a:lnTo>
                      <a:pt x="411682" y="3764072"/>
                    </a:lnTo>
                    <a:lnTo>
                      <a:pt x="393748" y="3747842"/>
                    </a:lnTo>
                    <a:lnTo>
                      <a:pt x="224721" y="3594507"/>
                    </a:lnTo>
                    <a:lnTo>
                      <a:pt x="393748" y="3441083"/>
                    </a:lnTo>
                    <a:lnTo>
                      <a:pt x="411682" y="3424853"/>
                    </a:lnTo>
                    <a:lnTo>
                      <a:pt x="413027" y="3423598"/>
                    </a:lnTo>
                    <a:lnTo>
                      <a:pt x="411682" y="3422342"/>
                    </a:lnTo>
                    <a:lnTo>
                      <a:pt x="393748" y="3406112"/>
                    </a:lnTo>
                    <a:lnTo>
                      <a:pt x="224721" y="3252688"/>
                    </a:lnTo>
                    <a:lnTo>
                      <a:pt x="393748" y="3099354"/>
                    </a:lnTo>
                    <a:lnTo>
                      <a:pt x="411682" y="3083124"/>
                    </a:lnTo>
                    <a:lnTo>
                      <a:pt x="413027" y="3081868"/>
                    </a:lnTo>
                    <a:lnTo>
                      <a:pt x="411682" y="3080613"/>
                    </a:lnTo>
                    <a:lnTo>
                      <a:pt x="393748" y="3064382"/>
                    </a:lnTo>
                    <a:lnTo>
                      <a:pt x="224721" y="2910958"/>
                    </a:lnTo>
                    <a:lnTo>
                      <a:pt x="393748" y="2757624"/>
                    </a:lnTo>
                    <a:lnTo>
                      <a:pt x="411682" y="2741394"/>
                    </a:lnTo>
                    <a:lnTo>
                      <a:pt x="413027" y="2740138"/>
                    </a:lnTo>
                    <a:lnTo>
                      <a:pt x="411682" y="2738883"/>
                    </a:lnTo>
                    <a:lnTo>
                      <a:pt x="393748" y="2722653"/>
                    </a:lnTo>
                    <a:lnTo>
                      <a:pt x="224721" y="2569229"/>
                    </a:lnTo>
                    <a:lnTo>
                      <a:pt x="393748" y="2416073"/>
                    </a:lnTo>
                    <a:lnTo>
                      <a:pt x="411682" y="2399843"/>
                    </a:lnTo>
                    <a:lnTo>
                      <a:pt x="413027" y="2398588"/>
                    </a:lnTo>
                    <a:lnTo>
                      <a:pt x="411682" y="2397332"/>
                    </a:lnTo>
                    <a:lnTo>
                      <a:pt x="393748" y="2381102"/>
                    </a:lnTo>
                    <a:lnTo>
                      <a:pt x="224721" y="2227768"/>
                    </a:lnTo>
                    <a:lnTo>
                      <a:pt x="393748" y="2074433"/>
                    </a:lnTo>
                    <a:lnTo>
                      <a:pt x="411682" y="2058203"/>
                    </a:lnTo>
                    <a:lnTo>
                      <a:pt x="413027" y="2056948"/>
                    </a:lnTo>
                    <a:lnTo>
                      <a:pt x="411682" y="2055692"/>
                    </a:lnTo>
                    <a:lnTo>
                      <a:pt x="393748" y="2039462"/>
                    </a:lnTo>
                    <a:lnTo>
                      <a:pt x="224721" y="1886128"/>
                    </a:lnTo>
                    <a:lnTo>
                      <a:pt x="393748" y="1732703"/>
                    </a:lnTo>
                    <a:lnTo>
                      <a:pt x="411682" y="1716473"/>
                    </a:lnTo>
                    <a:lnTo>
                      <a:pt x="413027" y="1715218"/>
                    </a:lnTo>
                    <a:lnTo>
                      <a:pt x="411682" y="1713963"/>
                    </a:lnTo>
                    <a:lnTo>
                      <a:pt x="393748" y="1697733"/>
                    </a:lnTo>
                    <a:lnTo>
                      <a:pt x="224721" y="1544039"/>
                    </a:lnTo>
                    <a:lnTo>
                      <a:pt x="393748" y="1390705"/>
                    </a:lnTo>
                    <a:lnTo>
                      <a:pt x="411682" y="1374474"/>
                    </a:lnTo>
                    <a:lnTo>
                      <a:pt x="413027" y="1373219"/>
                    </a:lnTo>
                    <a:lnTo>
                      <a:pt x="411682" y="1371964"/>
                    </a:lnTo>
                    <a:lnTo>
                      <a:pt x="393748" y="1355734"/>
                    </a:lnTo>
                    <a:lnTo>
                      <a:pt x="224721" y="1202310"/>
                    </a:lnTo>
                    <a:lnTo>
                      <a:pt x="393748" y="1048975"/>
                    </a:lnTo>
                    <a:lnTo>
                      <a:pt x="411682" y="1032745"/>
                    </a:lnTo>
                    <a:lnTo>
                      <a:pt x="413027" y="1031489"/>
                    </a:lnTo>
                    <a:lnTo>
                      <a:pt x="411682" y="1030234"/>
                    </a:lnTo>
                    <a:lnTo>
                      <a:pt x="393748" y="1014004"/>
                    </a:lnTo>
                    <a:lnTo>
                      <a:pt x="224721" y="860580"/>
                    </a:lnTo>
                    <a:lnTo>
                      <a:pt x="393748" y="707245"/>
                    </a:lnTo>
                    <a:lnTo>
                      <a:pt x="411682" y="691015"/>
                    </a:lnTo>
                    <a:lnTo>
                      <a:pt x="413027" y="689760"/>
                    </a:lnTo>
                    <a:lnTo>
                      <a:pt x="411682" y="688504"/>
                    </a:lnTo>
                    <a:lnTo>
                      <a:pt x="393748" y="672274"/>
                    </a:lnTo>
                    <a:lnTo>
                      <a:pt x="224721" y="518939"/>
                    </a:lnTo>
                    <a:lnTo>
                      <a:pt x="393748" y="365515"/>
                    </a:lnTo>
                    <a:lnTo>
                      <a:pt x="411682" y="349285"/>
                    </a:lnTo>
                    <a:lnTo>
                      <a:pt x="413027" y="348030"/>
                    </a:lnTo>
                    <a:lnTo>
                      <a:pt x="411682" y="346774"/>
                    </a:lnTo>
                    <a:lnTo>
                      <a:pt x="393748" y="330544"/>
                    </a:lnTo>
                    <a:lnTo>
                      <a:pt x="224721" y="177210"/>
                    </a:lnTo>
                    <a:lnTo>
                      <a:pt x="393748" y="23875"/>
                    </a:lnTo>
                    <a:lnTo>
                      <a:pt x="405853" y="12935"/>
                    </a:lnTo>
                    <a:lnTo>
                      <a:pt x="393837" y="-246"/>
                    </a:lnTo>
                    <a:lnTo>
                      <a:pt x="393837" y="-246"/>
                    </a:lnTo>
                    <a:lnTo>
                      <a:pt x="211360" y="165373"/>
                    </a:lnTo>
                    <a:lnTo>
                      <a:pt x="30318" y="1010"/>
                    </a:lnTo>
                    <a:lnTo>
                      <a:pt x="29152" y="-67"/>
                    </a:lnTo>
                    <a:lnTo>
                      <a:pt x="25297" y="4238"/>
                    </a:lnTo>
                    <a:lnTo>
                      <a:pt x="23145" y="6569"/>
                    </a:lnTo>
                    <a:lnTo>
                      <a:pt x="17047" y="13204"/>
                    </a:lnTo>
                    <a:lnTo>
                      <a:pt x="29063" y="24144"/>
                    </a:lnTo>
                    <a:lnTo>
                      <a:pt x="198090" y="177479"/>
                    </a:lnTo>
                    <a:lnTo>
                      <a:pt x="29242" y="330544"/>
                    </a:lnTo>
                    <a:lnTo>
                      <a:pt x="11308" y="346774"/>
                    </a:lnTo>
                    <a:lnTo>
                      <a:pt x="9963" y="348030"/>
                    </a:lnTo>
                    <a:lnTo>
                      <a:pt x="11308" y="349285"/>
                    </a:lnTo>
                    <a:lnTo>
                      <a:pt x="29242" y="365515"/>
                    </a:lnTo>
                    <a:lnTo>
                      <a:pt x="198269" y="518939"/>
                    </a:lnTo>
                    <a:lnTo>
                      <a:pt x="29242" y="672274"/>
                    </a:lnTo>
                    <a:lnTo>
                      <a:pt x="11308" y="688504"/>
                    </a:lnTo>
                    <a:lnTo>
                      <a:pt x="9963" y="689760"/>
                    </a:lnTo>
                    <a:lnTo>
                      <a:pt x="11308" y="691015"/>
                    </a:lnTo>
                    <a:lnTo>
                      <a:pt x="29242" y="707245"/>
                    </a:lnTo>
                    <a:lnTo>
                      <a:pt x="198269" y="860580"/>
                    </a:lnTo>
                    <a:lnTo>
                      <a:pt x="29242" y="1014004"/>
                    </a:lnTo>
                    <a:lnTo>
                      <a:pt x="11308" y="1030234"/>
                    </a:lnTo>
                    <a:lnTo>
                      <a:pt x="9963" y="1031489"/>
                    </a:lnTo>
                    <a:lnTo>
                      <a:pt x="11308" y="1032745"/>
                    </a:lnTo>
                    <a:lnTo>
                      <a:pt x="29242" y="1048975"/>
                    </a:lnTo>
                    <a:lnTo>
                      <a:pt x="198269" y="1202310"/>
                    </a:lnTo>
                    <a:lnTo>
                      <a:pt x="29242" y="1355734"/>
                    </a:lnTo>
                    <a:lnTo>
                      <a:pt x="11308" y="1371964"/>
                    </a:lnTo>
                    <a:lnTo>
                      <a:pt x="9963" y="1373219"/>
                    </a:lnTo>
                    <a:lnTo>
                      <a:pt x="11308" y="1374474"/>
                    </a:lnTo>
                    <a:lnTo>
                      <a:pt x="29242" y="1390705"/>
                    </a:lnTo>
                    <a:lnTo>
                      <a:pt x="198269" y="1544039"/>
                    </a:lnTo>
                    <a:lnTo>
                      <a:pt x="29242" y="1697463"/>
                    </a:lnTo>
                    <a:lnTo>
                      <a:pt x="11308" y="1713694"/>
                    </a:lnTo>
                    <a:lnTo>
                      <a:pt x="9963" y="1714949"/>
                    </a:lnTo>
                    <a:lnTo>
                      <a:pt x="11308" y="1716204"/>
                    </a:lnTo>
                    <a:lnTo>
                      <a:pt x="29242" y="1732434"/>
                    </a:lnTo>
                    <a:lnTo>
                      <a:pt x="198269" y="1885859"/>
                    </a:lnTo>
                    <a:lnTo>
                      <a:pt x="29242" y="2039462"/>
                    </a:lnTo>
                    <a:lnTo>
                      <a:pt x="11308" y="2055692"/>
                    </a:lnTo>
                    <a:lnTo>
                      <a:pt x="9963" y="2056948"/>
                    </a:lnTo>
                    <a:lnTo>
                      <a:pt x="11308" y="2058203"/>
                    </a:lnTo>
                    <a:lnTo>
                      <a:pt x="29242" y="2074433"/>
                    </a:lnTo>
                    <a:lnTo>
                      <a:pt x="198090" y="2227768"/>
                    </a:lnTo>
                    <a:lnTo>
                      <a:pt x="29242" y="2380923"/>
                    </a:lnTo>
                    <a:lnTo>
                      <a:pt x="11308" y="2397153"/>
                    </a:lnTo>
                    <a:lnTo>
                      <a:pt x="9963" y="2398409"/>
                    </a:lnTo>
                    <a:lnTo>
                      <a:pt x="11308" y="2399664"/>
                    </a:lnTo>
                    <a:lnTo>
                      <a:pt x="29242" y="2415894"/>
                    </a:lnTo>
                    <a:lnTo>
                      <a:pt x="198269" y="2569229"/>
                    </a:lnTo>
                    <a:lnTo>
                      <a:pt x="29242" y="2722653"/>
                    </a:lnTo>
                    <a:lnTo>
                      <a:pt x="11308" y="2738883"/>
                    </a:lnTo>
                    <a:lnTo>
                      <a:pt x="9963" y="2740138"/>
                    </a:lnTo>
                    <a:lnTo>
                      <a:pt x="11308" y="2741394"/>
                    </a:lnTo>
                    <a:lnTo>
                      <a:pt x="29242" y="2757624"/>
                    </a:lnTo>
                    <a:lnTo>
                      <a:pt x="198269" y="2910958"/>
                    </a:lnTo>
                    <a:lnTo>
                      <a:pt x="29242" y="3064382"/>
                    </a:lnTo>
                    <a:lnTo>
                      <a:pt x="11308" y="3080613"/>
                    </a:lnTo>
                    <a:lnTo>
                      <a:pt x="9963" y="3081868"/>
                    </a:lnTo>
                    <a:lnTo>
                      <a:pt x="11308" y="3083124"/>
                    </a:lnTo>
                    <a:lnTo>
                      <a:pt x="29242" y="3099354"/>
                    </a:lnTo>
                    <a:lnTo>
                      <a:pt x="198269" y="3252688"/>
                    </a:lnTo>
                    <a:lnTo>
                      <a:pt x="29242" y="3406112"/>
                    </a:lnTo>
                    <a:lnTo>
                      <a:pt x="11308" y="3422342"/>
                    </a:lnTo>
                    <a:lnTo>
                      <a:pt x="9963" y="3423598"/>
                    </a:lnTo>
                    <a:lnTo>
                      <a:pt x="11308" y="3424853"/>
                    </a:lnTo>
                    <a:lnTo>
                      <a:pt x="29242" y="3441083"/>
                    </a:lnTo>
                    <a:lnTo>
                      <a:pt x="198269" y="3594507"/>
                    </a:lnTo>
                    <a:lnTo>
                      <a:pt x="29242" y="3747842"/>
                    </a:lnTo>
                    <a:lnTo>
                      <a:pt x="11308" y="3764072"/>
                    </a:lnTo>
                    <a:lnTo>
                      <a:pt x="9963" y="3765327"/>
                    </a:lnTo>
                    <a:lnTo>
                      <a:pt x="11308" y="3766583"/>
                    </a:lnTo>
                    <a:lnTo>
                      <a:pt x="29242" y="3782813"/>
                    </a:lnTo>
                    <a:lnTo>
                      <a:pt x="198269" y="3936238"/>
                    </a:lnTo>
                    <a:lnTo>
                      <a:pt x="29242" y="4089662"/>
                    </a:lnTo>
                    <a:lnTo>
                      <a:pt x="11308" y="4105892"/>
                    </a:lnTo>
                    <a:lnTo>
                      <a:pt x="9963" y="4107147"/>
                    </a:lnTo>
                    <a:lnTo>
                      <a:pt x="11308" y="4108402"/>
                    </a:lnTo>
                    <a:lnTo>
                      <a:pt x="29242" y="4124632"/>
                    </a:lnTo>
                    <a:lnTo>
                      <a:pt x="198269" y="4278057"/>
                    </a:lnTo>
                    <a:lnTo>
                      <a:pt x="29242" y="4431391"/>
                    </a:lnTo>
                    <a:lnTo>
                      <a:pt x="11308" y="4447711"/>
                    </a:lnTo>
                    <a:lnTo>
                      <a:pt x="10" y="4457934"/>
                    </a:lnTo>
                    <a:lnTo>
                      <a:pt x="422891" y="4457934"/>
                    </a:lnTo>
                    <a:close/>
                    <a:moveTo>
                      <a:pt x="46279" y="356997"/>
                    </a:moveTo>
                    <a:lnTo>
                      <a:pt x="36416" y="348030"/>
                    </a:lnTo>
                    <a:lnTo>
                      <a:pt x="46279" y="339063"/>
                    </a:lnTo>
                    <a:lnTo>
                      <a:pt x="211360" y="189315"/>
                    </a:lnTo>
                    <a:lnTo>
                      <a:pt x="376531" y="339063"/>
                    </a:lnTo>
                    <a:lnTo>
                      <a:pt x="386395" y="348030"/>
                    </a:lnTo>
                    <a:lnTo>
                      <a:pt x="376531" y="356997"/>
                    </a:lnTo>
                    <a:lnTo>
                      <a:pt x="211360" y="506744"/>
                    </a:lnTo>
                    <a:close/>
                    <a:moveTo>
                      <a:pt x="46279" y="698727"/>
                    </a:moveTo>
                    <a:lnTo>
                      <a:pt x="36416" y="689760"/>
                    </a:lnTo>
                    <a:lnTo>
                      <a:pt x="46279" y="680793"/>
                    </a:lnTo>
                    <a:lnTo>
                      <a:pt x="211360" y="531045"/>
                    </a:lnTo>
                    <a:lnTo>
                      <a:pt x="376531" y="680793"/>
                    </a:lnTo>
                    <a:lnTo>
                      <a:pt x="386395" y="689760"/>
                    </a:lnTo>
                    <a:lnTo>
                      <a:pt x="376531" y="698727"/>
                    </a:lnTo>
                    <a:lnTo>
                      <a:pt x="211360" y="848474"/>
                    </a:lnTo>
                    <a:close/>
                    <a:moveTo>
                      <a:pt x="46279" y="1040456"/>
                    </a:moveTo>
                    <a:lnTo>
                      <a:pt x="36416" y="1031489"/>
                    </a:lnTo>
                    <a:lnTo>
                      <a:pt x="46279" y="1022522"/>
                    </a:lnTo>
                    <a:lnTo>
                      <a:pt x="211360" y="872685"/>
                    </a:lnTo>
                    <a:lnTo>
                      <a:pt x="376531" y="1022522"/>
                    </a:lnTo>
                    <a:lnTo>
                      <a:pt x="386395" y="1031489"/>
                    </a:lnTo>
                    <a:lnTo>
                      <a:pt x="376531" y="1040456"/>
                    </a:lnTo>
                    <a:lnTo>
                      <a:pt x="211360" y="1190204"/>
                    </a:lnTo>
                    <a:close/>
                    <a:moveTo>
                      <a:pt x="46279" y="1382186"/>
                    </a:moveTo>
                    <a:lnTo>
                      <a:pt x="36416" y="1373219"/>
                    </a:lnTo>
                    <a:lnTo>
                      <a:pt x="46279" y="1364252"/>
                    </a:lnTo>
                    <a:lnTo>
                      <a:pt x="211360" y="1214504"/>
                    </a:lnTo>
                    <a:lnTo>
                      <a:pt x="376531" y="1364342"/>
                    </a:lnTo>
                    <a:lnTo>
                      <a:pt x="386395" y="1373309"/>
                    </a:lnTo>
                    <a:lnTo>
                      <a:pt x="376531" y="1382276"/>
                    </a:lnTo>
                    <a:lnTo>
                      <a:pt x="211360" y="1532023"/>
                    </a:lnTo>
                    <a:close/>
                    <a:moveTo>
                      <a:pt x="46279" y="1723916"/>
                    </a:moveTo>
                    <a:lnTo>
                      <a:pt x="36416" y="1714949"/>
                    </a:lnTo>
                    <a:lnTo>
                      <a:pt x="46279" y="1705982"/>
                    </a:lnTo>
                    <a:lnTo>
                      <a:pt x="211360" y="1556145"/>
                    </a:lnTo>
                    <a:lnTo>
                      <a:pt x="376531" y="1705982"/>
                    </a:lnTo>
                    <a:lnTo>
                      <a:pt x="386395" y="1714949"/>
                    </a:lnTo>
                    <a:lnTo>
                      <a:pt x="376531" y="1723916"/>
                    </a:lnTo>
                    <a:lnTo>
                      <a:pt x="211360" y="1873664"/>
                    </a:lnTo>
                    <a:close/>
                    <a:moveTo>
                      <a:pt x="46279" y="2065646"/>
                    </a:moveTo>
                    <a:lnTo>
                      <a:pt x="36416" y="2056679"/>
                    </a:lnTo>
                    <a:lnTo>
                      <a:pt x="46279" y="2047712"/>
                    </a:lnTo>
                    <a:lnTo>
                      <a:pt x="211360" y="1897964"/>
                    </a:lnTo>
                    <a:lnTo>
                      <a:pt x="376531" y="2047712"/>
                    </a:lnTo>
                    <a:lnTo>
                      <a:pt x="386395" y="2056679"/>
                    </a:lnTo>
                    <a:lnTo>
                      <a:pt x="376531" y="2065646"/>
                    </a:lnTo>
                    <a:lnTo>
                      <a:pt x="211360" y="2215393"/>
                    </a:lnTo>
                    <a:close/>
                    <a:moveTo>
                      <a:pt x="46279" y="2407376"/>
                    </a:moveTo>
                    <a:lnTo>
                      <a:pt x="36416" y="2398409"/>
                    </a:lnTo>
                    <a:lnTo>
                      <a:pt x="46279" y="2389442"/>
                    </a:lnTo>
                    <a:lnTo>
                      <a:pt x="211360" y="2239604"/>
                    </a:lnTo>
                    <a:lnTo>
                      <a:pt x="376531" y="2389173"/>
                    </a:lnTo>
                    <a:lnTo>
                      <a:pt x="386395" y="2398139"/>
                    </a:lnTo>
                    <a:lnTo>
                      <a:pt x="376531" y="2407106"/>
                    </a:lnTo>
                    <a:lnTo>
                      <a:pt x="211360" y="2556854"/>
                    </a:lnTo>
                    <a:close/>
                    <a:moveTo>
                      <a:pt x="46279" y="2749105"/>
                    </a:moveTo>
                    <a:lnTo>
                      <a:pt x="36416" y="2740138"/>
                    </a:lnTo>
                    <a:lnTo>
                      <a:pt x="46279" y="2731171"/>
                    </a:lnTo>
                    <a:lnTo>
                      <a:pt x="211360" y="2581334"/>
                    </a:lnTo>
                    <a:lnTo>
                      <a:pt x="376531" y="2731171"/>
                    </a:lnTo>
                    <a:lnTo>
                      <a:pt x="386395" y="2740138"/>
                    </a:lnTo>
                    <a:lnTo>
                      <a:pt x="376531" y="2749105"/>
                    </a:lnTo>
                    <a:lnTo>
                      <a:pt x="211360" y="2898853"/>
                    </a:lnTo>
                    <a:close/>
                    <a:moveTo>
                      <a:pt x="46279" y="3090835"/>
                    </a:moveTo>
                    <a:lnTo>
                      <a:pt x="36416" y="3081868"/>
                    </a:lnTo>
                    <a:lnTo>
                      <a:pt x="46279" y="3072901"/>
                    </a:lnTo>
                    <a:lnTo>
                      <a:pt x="211360" y="2923064"/>
                    </a:lnTo>
                    <a:lnTo>
                      <a:pt x="376531" y="3072901"/>
                    </a:lnTo>
                    <a:lnTo>
                      <a:pt x="386395" y="3081868"/>
                    </a:lnTo>
                    <a:lnTo>
                      <a:pt x="376531" y="3090835"/>
                    </a:lnTo>
                    <a:lnTo>
                      <a:pt x="211360" y="3241031"/>
                    </a:lnTo>
                    <a:close/>
                    <a:moveTo>
                      <a:pt x="46279" y="3432565"/>
                    </a:moveTo>
                    <a:lnTo>
                      <a:pt x="36416" y="3423598"/>
                    </a:lnTo>
                    <a:lnTo>
                      <a:pt x="46279" y="3414631"/>
                    </a:lnTo>
                    <a:lnTo>
                      <a:pt x="211360" y="3264883"/>
                    </a:lnTo>
                    <a:lnTo>
                      <a:pt x="376531" y="3414631"/>
                    </a:lnTo>
                    <a:lnTo>
                      <a:pt x="386395" y="3423598"/>
                    </a:lnTo>
                    <a:lnTo>
                      <a:pt x="376531" y="3432565"/>
                    </a:lnTo>
                    <a:lnTo>
                      <a:pt x="211360" y="3582402"/>
                    </a:lnTo>
                    <a:close/>
                    <a:moveTo>
                      <a:pt x="46279" y="3774294"/>
                    </a:moveTo>
                    <a:lnTo>
                      <a:pt x="36416" y="3765327"/>
                    </a:lnTo>
                    <a:lnTo>
                      <a:pt x="46279" y="3756360"/>
                    </a:lnTo>
                    <a:lnTo>
                      <a:pt x="211360" y="3606613"/>
                    </a:lnTo>
                    <a:lnTo>
                      <a:pt x="376531" y="3756360"/>
                    </a:lnTo>
                    <a:lnTo>
                      <a:pt x="386395" y="3765327"/>
                    </a:lnTo>
                    <a:lnTo>
                      <a:pt x="376531" y="3774294"/>
                    </a:lnTo>
                    <a:lnTo>
                      <a:pt x="211360" y="3924132"/>
                    </a:lnTo>
                    <a:close/>
                    <a:moveTo>
                      <a:pt x="46279" y="4116114"/>
                    </a:moveTo>
                    <a:lnTo>
                      <a:pt x="36416" y="4107147"/>
                    </a:lnTo>
                    <a:lnTo>
                      <a:pt x="46279" y="4098180"/>
                    </a:lnTo>
                    <a:lnTo>
                      <a:pt x="211360" y="3948343"/>
                    </a:lnTo>
                    <a:lnTo>
                      <a:pt x="376531" y="4098180"/>
                    </a:lnTo>
                    <a:lnTo>
                      <a:pt x="386395" y="4107147"/>
                    </a:lnTo>
                    <a:lnTo>
                      <a:pt x="376531" y="4116114"/>
                    </a:lnTo>
                    <a:lnTo>
                      <a:pt x="211360" y="4265951"/>
                    </a:lnTo>
                    <a:close/>
                    <a:moveTo>
                      <a:pt x="46279" y="4440000"/>
                    </a:moveTo>
                    <a:lnTo>
                      <a:pt x="211360" y="4290162"/>
                    </a:lnTo>
                    <a:lnTo>
                      <a:pt x="376441" y="444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10"/>
              <p:cNvSpPr/>
              <p:nvPr/>
            </p:nvSpPr>
            <p:spPr>
              <a:xfrm>
                <a:off x="8208363" y="2273655"/>
                <a:ext cx="17933" cy="4586047"/>
              </a:xfrm>
              <a:custGeom>
                <a:rect b="b" l="l" r="r" t="t"/>
                <a:pathLst>
                  <a:path extrusionOk="0" h="4586047" w="17933">
                    <a:moveTo>
                      <a:pt x="0" y="0"/>
                    </a:moveTo>
                    <a:lnTo>
                      <a:pt x="17934" y="0"/>
                    </a:lnTo>
                    <a:lnTo>
                      <a:pt x="17934" y="4586048"/>
                    </a:lnTo>
                    <a:lnTo>
                      <a:pt x="0" y="45860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10"/>
              <p:cNvSpPr/>
              <p:nvPr/>
            </p:nvSpPr>
            <p:spPr>
              <a:xfrm>
                <a:off x="7837760" y="263825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10"/>
              <p:cNvSpPr/>
              <p:nvPr/>
            </p:nvSpPr>
            <p:spPr>
              <a:xfrm>
                <a:off x="7837760" y="2979981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10"/>
              <p:cNvSpPr/>
              <p:nvPr/>
            </p:nvSpPr>
            <p:spPr>
              <a:xfrm>
                <a:off x="7837760" y="332171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10"/>
              <p:cNvSpPr/>
              <p:nvPr/>
            </p:nvSpPr>
            <p:spPr>
              <a:xfrm>
                <a:off x="7837760" y="366344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10"/>
              <p:cNvSpPr/>
              <p:nvPr/>
            </p:nvSpPr>
            <p:spPr>
              <a:xfrm>
                <a:off x="7837760" y="400517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10"/>
              <p:cNvSpPr/>
              <p:nvPr/>
            </p:nvSpPr>
            <p:spPr>
              <a:xfrm>
                <a:off x="783776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10"/>
              <p:cNvSpPr/>
              <p:nvPr/>
            </p:nvSpPr>
            <p:spPr>
              <a:xfrm>
                <a:off x="7837760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10"/>
              <p:cNvSpPr/>
              <p:nvPr/>
            </p:nvSpPr>
            <p:spPr>
              <a:xfrm>
                <a:off x="7837760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10"/>
              <p:cNvSpPr/>
              <p:nvPr/>
            </p:nvSpPr>
            <p:spPr>
              <a:xfrm>
                <a:off x="7837760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10"/>
              <p:cNvSpPr/>
              <p:nvPr/>
            </p:nvSpPr>
            <p:spPr>
              <a:xfrm>
                <a:off x="7837760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10"/>
              <p:cNvSpPr/>
              <p:nvPr/>
            </p:nvSpPr>
            <p:spPr>
              <a:xfrm>
                <a:off x="7837760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10"/>
              <p:cNvSpPr/>
              <p:nvPr/>
            </p:nvSpPr>
            <p:spPr>
              <a:xfrm>
                <a:off x="7837760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10"/>
              <p:cNvSpPr/>
              <p:nvPr/>
            </p:nvSpPr>
            <p:spPr>
              <a:xfrm>
                <a:off x="6543652" y="4320716"/>
                <a:ext cx="17933" cy="2538987"/>
              </a:xfrm>
              <a:custGeom>
                <a:rect b="b" l="l" r="r" t="t"/>
                <a:pathLst>
                  <a:path extrusionOk="0" h="2538987" w="17933">
                    <a:moveTo>
                      <a:pt x="10" y="4596"/>
                    </a:moveTo>
                    <a:lnTo>
                      <a:pt x="10" y="2538741"/>
                    </a:lnTo>
                    <a:lnTo>
                      <a:pt x="17944" y="2538741"/>
                    </a:lnTo>
                    <a:lnTo>
                      <a:pt x="17944" y="-246"/>
                    </a:lnTo>
                    <a:cubicBezTo>
                      <a:pt x="12053" y="1673"/>
                      <a:pt x="6062" y="3287"/>
                      <a:pt x="10" y="4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10"/>
              <p:cNvSpPr/>
              <p:nvPr/>
            </p:nvSpPr>
            <p:spPr>
              <a:xfrm>
                <a:off x="6532354" y="3939981"/>
                <a:ext cx="423059" cy="2817141"/>
              </a:xfrm>
              <a:custGeom>
                <a:rect b="b" l="l" r="r" t="t"/>
                <a:pathLst>
                  <a:path extrusionOk="0" h="2817141" w="423059">
                    <a:moveTo>
                      <a:pt x="11308" y="2806673"/>
                    </a:moveTo>
                    <a:lnTo>
                      <a:pt x="10" y="2816895"/>
                    </a:lnTo>
                    <a:lnTo>
                      <a:pt x="423070" y="2816895"/>
                    </a:lnTo>
                    <a:lnTo>
                      <a:pt x="411861" y="2806763"/>
                    </a:lnTo>
                    <a:lnTo>
                      <a:pt x="393927" y="2790443"/>
                    </a:lnTo>
                    <a:lnTo>
                      <a:pt x="224901" y="2637019"/>
                    </a:lnTo>
                    <a:lnTo>
                      <a:pt x="393927" y="2483594"/>
                    </a:lnTo>
                    <a:lnTo>
                      <a:pt x="411861" y="2467364"/>
                    </a:lnTo>
                    <a:lnTo>
                      <a:pt x="413206" y="2466109"/>
                    </a:lnTo>
                    <a:lnTo>
                      <a:pt x="411861" y="2464853"/>
                    </a:lnTo>
                    <a:lnTo>
                      <a:pt x="393927" y="2448623"/>
                    </a:lnTo>
                    <a:lnTo>
                      <a:pt x="224901" y="2295199"/>
                    </a:lnTo>
                    <a:lnTo>
                      <a:pt x="393927" y="2141775"/>
                    </a:lnTo>
                    <a:lnTo>
                      <a:pt x="411861" y="2125545"/>
                    </a:lnTo>
                    <a:lnTo>
                      <a:pt x="413206" y="2124289"/>
                    </a:lnTo>
                    <a:lnTo>
                      <a:pt x="411861" y="2123034"/>
                    </a:lnTo>
                    <a:lnTo>
                      <a:pt x="393927" y="2106804"/>
                    </a:lnTo>
                    <a:lnTo>
                      <a:pt x="224901" y="1953469"/>
                    </a:lnTo>
                    <a:lnTo>
                      <a:pt x="393927" y="1800045"/>
                    </a:lnTo>
                    <a:lnTo>
                      <a:pt x="411861" y="1783815"/>
                    </a:lnTo>
                    <a:lnTo>
                      <a:pt x="413206" y="1782559"/>
                    </a:lnTo>
                    <a:lnTo>
                      <a:pt x="411861" y="1781304"/>
                    </a:lnTo>
                    <a:lnTo>
                      <a:pt x="393927" y="1765074"/>
                    </a:lnTo>
                    <a:lnTo>
                      <a:pt x="224542" y="1611650"/>
                    </a:lnTo>
                    <a:lnTo>
                      <a:pt x="393569" y="1458315"/>
                    </a:lnTo>
                    <a:lnTo>
                      <a:pt x="411503" y="1442085"/>
                    </a:lnTo>
                    <a:lnTo>
                      <a:pt x="412848" y="1440830"/>
                    </a:lnTo>
                    <a:lnTo>
                      <a:pt x="411503" y="1439574"/>
                    </a:lnTo>
                    <a:lnTo>
                      <a:pt x="393569" y="1423344"/>
                    </a:lnTo>
                    <a:lnTo>
                      <a:pt x="224542" y="1269920"/>
                    </a:lnTo>
                    <a:lnTo>
                      <a:pt x="393569" y="1116586"/>
                    </a:lnTo>
                    <a:lnTo>
                      <a:pt x="411503" y="1100356"/>
                    </a:lnTo>
                    <a:lnTo>
                      <a:pt x="412848" y="1099100"/>
                    </a:lnTo>
                    <a:lnTo>
                      <a:pt x="411503" y="1097845"/>
                    </a:lnTo>
                    <a:lnTo>
                      <a:pt x="393569" y="1081614"/>
                    </a:lnTo>
                    <a:lnTo>
                      <a:pt x="224542" y="928190"/>
                    </a:lnTo>
                    <a:lnTo>
                      <a:pt x="393569" y="775035"/>
                    </a:lnTo>
                    <a:lnTo>
                      <a:pt x="411503" y="758805"/>
                    </a:lnTo>
                    <a:lnTo>
                      <a:pt x="412848" y="757549"/>
                    </a:lnTo>
                    <a:lnTo>
                      <a:pt x="411503" y="756294"/>
                    </a:lnTo>
                    <a:lnTo>
                      <a:pt x="393569" y="740064"/>
                    </a:lnTo>
                    <a:lnTo>
                      <a:pt x="224542" y="586729"/>
                    </a:lnTo>
                    <a:lnTo>
                      <a:pt x="393569" y="433395"/>
                    </a:lnTo>
                    <a:lnTo>
                      <a:pt x="411503" y="417165"/>
                    </a:lnTo>
                    <a:lnTo>
                      <a:pt x="412848" y="415909"/>
                    </a:lnTo>
                    <a:lnTo>
                      <a:pt x="411503" y="414654"/>
                    </a:lnTo>
                    <a:lnTo>
                      <a:pt x="393569" y="398424"/>
                    </a:lnTo>
                    <a:lnTo>
                      <a:pt x="224542" y="245089"/>
                    </a:lnTo>
                    <a:lnTo>
                      <a:pt x="393569" y="91665"/>
                    </a:lnTo>
                    <a:lnTo>
                      <a:pt x="411503" y="75435"/>
                    </a:lnTo>
                    <a:lnTo>
                      <a:pt x="412848" y="74179"/>
                    </a:lnTo>
                    <a:lnTo>
                      <a:pt x="411503" y="72924"/>
                    </a:lnTo>
                    <a:lnTo>
                      <a:pt x="393569" y="56694"/>
                    </a:lnTo>
                    <a:lnTo>
                      <a:pt x="330800" y="-246"/>
                    </a:lnTo>
                    <a:lnTo>
                      <a:pt x="322909" y="16791"/>
                    </a:lnTo>
                    <a:lnTo>
                      <a:pt x="376711" y="65213"/>
                    </a:lnTo>
                    <a:lnTo>
                      <a:pt x="386574" y="74179"/>
                    </a:lnTo>
                    <a:lnTo>
                      <a:pt x="376711" y="83146"/>
                    </a:lnTo>
                    <a:lnTo>
                      <a:pt x="226515" y="219085"/>
                    </a:lnTo>
                    <a:cubicBezTo>
                      <a:pt x="219251" y="233970"/>
                      <a:pt x="211809" y="248766"/>
                      <a:pt x="204367" y="263920"/>
                    </a:cubicBezTo>
                    <a:lnTo>
                      <a:pt x="211540" y="257374"/>
                    </a:lnTo>
                    <a:lnTo>
                      <a:pt x="376711" y="407122"/>
                    </a:lnTo>
                    <a:lnTo>
                      <a:pt x="386574" y="416089"/>
                    </a:lnTo>
                    <a:lnTo>
                      <a:pt x="376711" y="425056"/>
                    </a:lnTo>
                    <a:lnTo>
                      <a:pt x="211540" y="574803"/>
                    </a:lnTo>
                    <a:lnTo>
                      <a:pt x="95598" y="469621"/>
                    </a:lnTo>
                    <a:lnTo>
                      <a:pt x="46458" y="424787"/>
                    </a:lnTo>
                    <a:lnTo>
                      <a:pt x="36595" y="415820"/>
                    </a:lnTo>
                    <a:lnTo>
                      <a:pt x="46458" y="406853"/>
                    </a:lnTo>
                    <a:lnTo>
                      <a:pt x="29242" y="406853"/>
                    </a:lnTo>
                    <a:lnTo>
                      <a:pt x="29242" y="398424"/>
                    </a:lnTo>
                    <a:lnTo>
                      <a:pt x="11308" y="414654"/>
                    </a:lnTo>
                    <a:lnTo>
                      <a:pt x="9963" y="415909"/>
                    </a:lnTo>
                    <a:lnTo>
                      <a:pt x="11308" y="417165"/>
                    </a:lnTo>
                    <a:lnTo>
                      <a:pt x="29242" y="433395"/>
                    </a:lnTo>
                    <a:lnTo>
                      <a:pt x="86631" y="485493"/>
                    </a:lnTo>
                    <a:lnTo>
                      <a:pt x="197910" y="586729"/>
                    </a:lnTo>
                    <a:lnTo>
                      <a:pt x="29242" y="739885"/>
                    </a:lnTo>
                    <a:lnTo>
                      <a:pt x="11308" y="756115"/>
                    </a:lnTo>
                    <a:lnTo>
                      <a:pt x="9963" y="757370"/>
                    </a:lnTo>
                    <a:lnTo>
                      <a:pt x="11308" y="758625"/>
                    </a:lnTo>
                    <a:lnTo>
                      <a:pt x="29242" y="774855"/>
                    </a:lnTo>
                    <a:lnTo>
                      <a:pt x="198269" y="928190"/>
                    </a:lnTo>
                    <a:lnTo>
                      <a:pt x="29242" y="1081614"/>
                    </a:lnTo>
                    <a:lnTo>
                      <a:pt x="11308" y="1097845"/>
                    </a:lnTo>
                    <a:lnTo>
                      <a:pt x="9963" y="1099100"/>
                    </a:lnTo>
                    <a:lnTo>
                      <a:pt x="11308" y="1100356"/>
                    </a:lnTo>
                    <a:lnTo>
                      <a:pt x="29242" y="1116586"/>
                    </a:lnTo>
                    <a:lnTo>
                      <a:pt x="198269" y="1269920"/>
                    </a:lnTo>
                    <a:lnTo>
                      <a:pt x="29242" y="1423344"/>
                    </a:lnTo>
                    <a:lnTo>
                      <a:pt x="11308" y="1439574"/>
                    </a:lnTo>
                    <a:lnTo>
                      <a:pt x="9963" y="1440830"/>
                    </a:lnTo>
                    <a:lnTo>
                      <a:pt x="11308" y="1442085"/>
                    </a:lnTo>
                    <a:lnTo>
                      <a:pt x="29242" y="1458315"/>
                    </a:lnTo>
                    <a:lnTo>
                      <a:pt x="198269" y="1611650"/>
                    </a:lnTo>
                    <a:lnTo>
                      <a:pt x="29242" y="1765074"/>
                    </a:lnTo>
                    <a:lnTo>
                      <a:pt x="11308" y="1781304"/>
                    </a:lnTo>
                    <a:lnTo>
                      <a:pt x="9963" y="1782559"/>
                    </a:lnTo>
                    <a:lnTo>
                      <a:pt x="11308" y="1783815"/>
                    </a:lnTo>
                    <a:lnTo>
                      <a:pt x="29242" y="1800045"/>
                    </a:lnTo>
                    <a:lnTo>
                      <a:pt x="198269" y="1953469"/>
                    </a:lnTo>
                    <a:lnTo>
                      <a:pt x="29242" y="2106804"/>
                    </a:lnTo>
                    <a:lnTo>
                      <a:pt x="11308" y="2123034"/>
                    </a:lnTo>
                    <a:lnTo>
                      <a:pt x="9963" y="2124289"/>
                    </a:lnTo>
                    <a:lnTo>
                      <a:pt x="11308" y="2125545"/>
                    </a:lnTo>
                    <a:lnTo>
                      <a:pt x="29242" y="2141775"/>
                    </a:lnTo>
                    <a:lnTo>
                      <a:pt x="198269" y="2295199"/>
                    </a:lnTo>
                    <a:lnTo>
                      <a:pt x="29242" y="2448623"/>
                    </a:lnTo>
                    <a:lnTo>
                      <a:pt x="11308" y="2464853"/>
                    </a:lnTo>
                    <a:lnTo>
                      <a:pt x="9963" y="2466109"/>
                    </a:lnTo>
                    <a:lnTo>
                      <a:pt x="11308" y="2467364"/>
                    </a:lnTo>
                    <a:lnTo>
                      <a:pt x="29242" y="2483594"/>
                    </a:lnTo>
                    <a:lnTo>
                      <a:pt x="198269" y="2637019"/>
                    </a:lnTo>
                    <a:lnTo>
                      <a:pt x="29242" y="2790353"/>
                    </a:lnTo>
                    <a:close/>
                    <a:moveTo>
                      <a:pt x="46100" y="766068"/>
                    </a:moveTo>
                    <a:lnTo>
                      <a:pt x="36237" y="757101"/>
                    </a:lnTo>
                    <a:lnTo>
                      <a:pt x="46100" y="748134"/>
                    </a:lnTo>
                    <a:lnTo>
                      <a:pt x="211181" y="598297"/>
                    </a:lnTo>
                    <a:lnTo>
                      <a:pt x="376352" y="748134"/>
                    </a:lnTo>
                    <a:lnTo>
                      <a:pt x="386216" y="757101"/>
                    </a:lnTo>
                    <a:lnTo>
                      <a:pt x="376352" y="766068"/>
                    </a:lnTo>
                    <a:lnTo>
                      <a:pt x="211181" y="915816"/>
                    </a:lnTo>
                    <a:close/>
                    <a:moveTo>
                      <a:pt x="46100" y="1107798"/>
                    </a:moveTo>
                    <a:lnTo>
                      <a:pt x="36237" y="1098831"/>
                    </a:lnTo>
                    <a:lnTo>
                      <a:pt x="46100" y="1089864"/>
                    </a:lnTo>
                    <a:lnTo>
                      <a:pt x="211181" y="940027"/>
                    </a:lnTo>
                    <a:lnTo>
                      <a:pt x="376352" y="1089864"/>
                    </a:lnTo>
                    <a:lnTo>
                      <a:pt x="386216" y="1098831"/>
                    </a:lnTo>
                    <a:lnTo>
                      <a:pt x="376352" y="1107798"/>
                    </a:lnTo>
                    <a:lnTo>
                      <a:pt x="211181" y="1257546"/>
                    </a:lnTo>
                    <a:close/>
                    <a:moveTo>
                      <a:pt x="46100" y="1449527"/>
                    </a:moveTo>
                    <a:lnTo>
                      <a:pt x="36237" y="1440560"/>
                    </a:lnTo>
                    <a:lnTo>
                      <a:pt x="46100" y="1431593"/>
                    </a:lnTo>
                    <a:lnTo>
                      <a:pt x="211181" y="1281756"/>
                    </a:lnTo>
                    <a:lnTo>
                      <a:pt x="376352" y="1431593"/>
                    </a:lnTo>
                    <a:lnTo>
                      <a:pt x="386216" y="1440560"/>
                    </a:lnTo>
                    <a:lnTo>
                      <a:pt x="376352" y="1449527"/>
                    </a:lnTo>
                    <a:lnTo>
                      <a:pt x="211181" y="1599993"/>
                    </a:lnTo>
                    <a:close/>
                    <a:moveTo>
                      <a:pt x="46100" y="1791258"/>
                    </a:moveTo>
                    <a:lnTo>
                      <a:pt x="36237" y="1782291"/>
                    </a:lnTo>
                    <a:lnTo>
                      <a:pt x="46100" y="1773324"/>
                    </a:lnTo>
                    <a:lnTo>
                      <a:pt x="211181" y="1623576"/>
                    </a:lnTo>
                    <a:lnTo>
                      <a:pt x="376352" y="1773324"/>
                    </a:lnTo>
                    <a:lnTo>
                      <a:pt x="386216" y="1782291"/>
                    </a:lnTo>
                    <a:lnTo>
                      <a:pt x="376352" y="1791258"/>
                    </a:lnTo>
                    <a:lnTo>
                      <a:pt x="211181" y="1941095"/>
                    </a:lnTo>
                    <a:close/>
                    <a:moveTo>
                      <a:pt x="46100" y="2132987"/>
                    </a:moveTo>
                    <a:lnTo>
                      <a:pt x="36237" y="2124020"/>
                    </a:lnTo>
                    <a:lnTo>
                      <a:pt x="46100" y="2115053"/>
                    </a:lnTo>
                    <a:lnTo>
                      <a:pt x="211181" y="1965305"/>
                    </a:lnTo>
                    <a:lnTo>
                      <a:pt x="376352" y="2115053"/>
                    </a:lnTo>
                    <a:lnTo>
                      <a:pt x="386216" y="2124020"/>
                    </a:lnTo>
                    <a:lnTo>
                      <a:pt x="376352" y="2132987"/>
                    </a:lnTo>
                    <a:lnTo>
                      <a:pt x="211181" y="2282825"/>
                    </a:lnTo>
                    <a:close/>
                    <a:moveTo>
                      <a:pt x="46100" y="2474807"/>
                    </a:moveTo>
                    <a:lnTo>
                      <a:pt x="36237" y="2465840"/>
                    </a:lnTo>
                    <a:lnTo>
                      <a:pt x="46100" y="2456873"/>
                    </a:lnTo>
                    <a:lnTo>
                      <a:pt x="211181" y="2307035"/>
                    </a:lnTo>
                    <a:lnTo>
                      <a:pt x="376352" y="2456873"/>
                    </a:lnTo>
                    <a:lnTo>
                      <a:pt x="386216" y="2465840"/>
                    </a:lnTo>
                    <a:lnTo>
                      <a:pt x="376352" y="2474807"/>
                    </a:lnTo>
                    <a:lnTo>
                      <a:pt x="211181" y="2624913"/>
                    </a:lnTo>
                    <a:close/>
                    <a:moveTo>
                      <a:pt x="211181" y="2649124"/>
                    </a:moveTo>
                    <a:lnTo>
                      <a:pt x="376263" y="2798961"/>
                    </a:lnTo>
                    <a:lnTo>
                      <a:pt x="46100" y="27989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10"/>
              <p:cNvSpPr/>
              <p:nvPr/>
            </p:nvSpPr>
            <p:spPr>
              <a:xfrm>
                <a:off x="6925913" y="3670614"/>
                <a:ext cx="17933" cy="3189089"/>
              </a:xfrm>
              <a:custGeom>
                <a:rect b="b" l="l" r="r" t="t"/>
                <a:pathLst>
                  <a:path extrusionOk="0" h="3189089" w="17933">
                    <a:moveTo>
                      <a:pt x="10" y="30331"/>
                    </a:moveTo>
                    <a:lnTo>
                      <a:pt x="10" y="3188844"/>
                    </a:lnTo>
                    <a:lnTo>
                      <a:pt x="17944" y="3188844"/>
                    </a:lnTo>
                    <a:lnTo>
                      <a:pt x="17944" y="292"/>
                    </a:lnTo>
                    <a:lnTo>
                      <a:pt x="17406" y="-246"/>
                    </a:lnTo>
                    <a:cubicBezTo>
                      <a:pt x="12294" y="10066"/>
                      <a:pt x="6107" y="20199"/>
                      <a:pt x="10" y="30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10"/>
              <p:cNvSpPr/>
              <p:nvPr/>
            </p:nvSpPr>
            <p:spPr>
              <a:xfrm>
                <a:off x="6824227" y="4005170"/>
                <a:ext cx="107603" cy="17933"/>
              </a:xfrm>
              <a:custGeom>
                <a:rect b="b" l="l" r="r" t="t"/>
                <a:pathLst>
                  <a:path extrusionOk="0" h="17933" w="107603">
                    <a:moveTo>
                      <a:pt x="107613" y="-246"/>
                    </a:moveTo>
                    <a:lnTo>
                      <a:pt x="107613" y="17688"/>
                    </a:lnTo>
                    <a:lnTo>
                      <a:pt x="10" y="17688"/>
                    </a:lnTo>
                    <a:cubicBezTo>
                      <a:pt x="2790" y="11770"/>
                      <a:pt x="5659" y="5762"/>
                      <a:pt x="8439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10"/>
              <p:cNvSpPr/>
              <p:nvPr/>
            </p:nvSpPr>
            <p:spPr>
              <a:xfrm>
                <a:off x="6555220" y="434690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10"/>
              <p:cNvSpPr/>
              <p:nvPr/>
            </p:nvSpPr>
            <p:spPr>
              <a:xfrm>
                <a:off x="6555309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10"/>
              <p:cNvSpPr/>
              <p:nvPr/>
            </p:nvSpPr>
            <p:spPr>
              <a:xfrm>
                <a:off x="6555309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10"/>
              <p:cNvSpPr/>
              <p:nvPr/>
            </p:nvSpPr>
            <p:spPr>
              <a:xfrm>
                <a:off x="6555309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10"/>
              <p:cNvSpPr/>
              <p:nvPr/>
            </p:nvSpPr>
            <p:spPr>
              <a:xfrm>
                <a:off x="655530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10"/>
              <p:cNvSpPr/>
              <p:nvPr/>
            </p:nvSpPr>
            <p:spPr>
              <a:xfrm>
                <a:off x="655530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10"/>
              <p:cNvSpPr/>
              <p:nvPr/>
            </p:nvSpPr>
            <p:spPr>
              <a:xfrm>
                <a:off x="655530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10"/>
              <p:cNvSpPr/>
              <p:nvPr/>
            </p:nvSpPr>
            <p:spPr>
              <a:xfrm>
                <a:off x="5260843" y="5470815"/>
                <a:ext cx="17933" cy="1388888"/>
              </a:xfrm>
              <a:custGeom>
                <a:rect b="b" l="l" r="r" t="t"/>
                <a:pathLst>
                  <a:path extrusionOk="0" h="1388888" w="17933">
                    <a:moveTo>
                      <a:pt x="10" y="-246"/>
                    </a:moveTo>
                    <a:lnTo>
                      <a:pt x="10" y="1388642"/>
                    </a:lnTo>
                    <a:lnTo>
                      <a:pt x="17944" y="1388642"/>
                    </a:lnTo>
                    <a:lnTo>
                      <a:pt x="17944" y="11321"/>
                    </a:lnTo>
                    <a:cubicBezTo>
                      <a:pt x="11738" y="7824"/>
                      <a:pt x="5749" y="3959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10"/>
              <p:cNvSpPr/>
              <p:nvPr/>
            </p:nvSpPr>
            <p:spPr>
              <a:xfrm>
                <a:off x="5249545" y="5432616"/>
                <a:ext cx="423059" cy="1324953"/>
              </a:xfrm>
              <a:custGeom>
                <a:rect b="b" l="l" r="r" t="t"/>
                <a:pathLst>
                  <a:path extrusionOk="0" h="1324953" w="423059">
                    <a:moveTo>
                      <a:pt x="393927" y="1297807"/>
                    </a:moveTo>
                    <a:lnTo>
                      <a:pt x="224901" y="1144383"/>
                    </a:lnTo>
                    <a:lnTo>
                      <a:pt x="393927" y="990959"/>
                    </a:lnTo>
                    <a:lnTo>
                      <a:pt x="411861" y="974728"/>
                    </a:lnTo>
                    <a:lnTo>
                      <a:pt x="413206" y="973473"/>
                    </a:lnTo>
                    <a:lnTo>
                      <a:pt x="411861" y="972218"/>
                    </a:lnTo>
                    <a:lnTo>
                      <a:pt x="393927" y="955988"/>
                    </a:lnTo>
                    <a:lnTo>
                      <a:pt x="224901" y="802564"/>
                    </a:lnTo>
                    <a:lnTo>
                      <a:pt x="393927" y="649139"/>
                    </a:lnTo>
                    <a:lnTo>
                      <a:pt x="411861" y="632909"/>
                    </a:lnTo>
                    <a:lnTo>
                      <a:pt x="413206" y="631654"/>
                    </a:lnTo>
                    <a:lnTo>
                      <a:pt x="411861" y="630399"/>
                    </a:lnTo>
                    <a:lnTo>
                      <a:pt x="393927" y="614168"/>
                    </a:lnTo>
                    <a:lnTo>
                      <a:pt x="224901" y="460834"/>
                    </a:lnTo>
                    <a:lnTo>
                      <a:pt x="393927" y="307409"/>
                    </a:lnTo>
                    <a:lnTo>
                      <a:pt x="411861" y="291179"/>
                    </a:lnTo>
                    <a:lnTo>
                      <a:pt x="413206" y="289924"/>
                    </a:lnTo>
                    <a:lnTo>
                      <a:pt x="411861" y="288668"/>
                    </a:lnTo>
                    <a:lnTo>
                      <a:pt x="393927" y="272438"/>
                    </a:lnTo>
                    <a:lnTo>
                      <a:pt x="224901" y="119014"/>
                    </a:lnTo>
                    <a:lnTo>
                      <a:pt x="356445" y="-246"/>
                    </a:lnTo>
                    <a:cubicBezTo>
                      <a:pt x="345748" y="2032"/>
                      <a:pt x="334943" y="3771"/>
                      <a:pt x="324075" y="4955"/>
                    </a:cubicBezTo>
                    <a:lnTo>
                      <a:pt x="211540" y="107357"/>
                    </a:lnTo>
                    <a:lnTo>
                      <a:pt x="160249" y="60819"/>
                    </a:lnTo>
                    <a:cubicBezTo>
                      <a:pt x="153694" y="63231"/>
                      <a:pt x="146978" y="65204"/>
                      <a:pt x="140163" y="66737"/>
                    </a:cubicBezTo>
                    <a:lnTo>
                      <a:pt x="198269" y="119462"/>
                    </a:lnTo>
                    <a:lnTo>
                      <a:pt x="29242" y="272887"/>
                    </a:lnTo>
                    <a:lnTo>
                      <a:pt x="11308" y="289117"/>
                    </a:lnTo>
                    <a:lnTo>
                      <a:pt x="9963" y="290372"/>
                    </a:lnTo>
                    <a:lnTo>
                      <a:pt x="11308" y="291628"/>
                    </a:lnTo>
                    <a:lnTo>
                      <a:pt x="29242" y="307858"/>
                    </a:lnTo>
                    <a:lnTo>
                      <a:pt x="198269" y="461282"/>
                    </a:lnTo>
                    <a:lnTo>
                      <a:pt x="29242" y="614617"/>
                    </a:lnTo>
                    <a:lnTo>
                      <a:pt x="11308" y="630847"/>
                    </a:lnTo>
                    <a:lnTo>
                      <a:pt x="9963" y="632102"/>
                    </a:lnTo>
                    <a:lnTo>
                      <a:pt x="11308" y="633357"/>
                    </a:lnTo>
                    <a:lnTo>
                      <a:pt x="29242" y="649587"/>
                    </a:lnTo>
                    <a:lnTo>
                      <a:pt x="198269" y="803012"/>
                    </a:lnTo>
                    <a:lnTo>
                      <a:pt x="29242" y="956436"/>
                    </a:lnTo>
                    <a:lnTo>
                      <a:pt x="11308" y="972666"/>
                    </a:lnTo>
                    <a:lnTo>
                      <a:pt x="9963" y="973922"/>
                    </a:lnTo>
                    <a:lnTo>
                      <a:pt x="11308" y="975177"/>
                    </a:lnTo>
                    <a:lnTo>
                      <a:pt x="29242" y="991407"/>
                    </a:lnTo>
                    <a:lnTo>
                      <a:pt x="198269" y="1144831"/>
                    </a:lnTo>
                    <a:lnTo>
                      <a:pt x="29242" y="1298166"/>
                    </a:lnTo>
                    <a:lnTo>
                      <a:pt x="11308" y="1314486"/>
                    </a:lnTo>
                    <a:lnTo>
                      <a:pt x="10" y="1324708"/>
                    </a:lnTo>
                    <a:lnTo>
                      <a:pt x="423070" y="1324708"/>
                    </a:lnTo>
                    <a:lnTo>
                      <a:pt x="411861" y="1314575"/>
                    </a:lnTo>
                    <a:close/>
                    <a:moveTo>
                      <a:pt x="46458" y="298891"/>
                    </a:moveTo>
                    <a:lnTo>
                      <a:pt x="36595" y="289924"/>
                    </a:lnTo>
                    <a:lnTo>
                      <a:pt x="46458" y="280957"/>
                    </a:lnTo>
                    <a:lnTo>
                      <a:pt x="211540" y="131209"/>
                    </a:lnTo>
                    <a:lnTo>
                      <a:pt x="376711" y="280957"/>
                    </a:lnTo>
                    <a:lnTo>
                      <a:pt x="386574" y="289924"/>
                    </a:lnTo>
                    <a:lnTo>
                      <a:pt x="376711" y="298891"/>
                    </a:lnTo>
                    <a:lnTo>
                      <a:pt x="211540" y="448728"/>
                    </a:lnTo>
                    <a:close/>
                    <a:moveTo>
                      <a:pt x="46458" y="640620"/>
                    </a:moveTo>
                    <a:lnTo>
                      <a:pt x="36595" y="631654"/>
                    </a:lnTo>
                    <a:lnTo>
                      <a:pt x="46458" y="622687"/>
                    </a:lnTo>
                    <a:lnTo>
                      <a:pt x="211540" y="472939"/>
                    </a:lnTo>
                    <a:lnTo>
                      <a:pt x="376711" y="622687"/>
                    </a:lnTo>
                    <a:lnTo>
                      <a:pt x="386574" y="631654"/>
                    </a:lnTo>
                    <a:lnTo>
                      <a:pt x="376711" y="640620"/>
                    </a:lnTo>
                    <a:lnTo>
                      <a:pt x="211540" y="790458"/>
                    </a:lnTo>
                    <a:close/>
                    <a:moveTo>
                      <a:pt x="46458" y="982440"/>
                    </a:moveTo>
                    <a:lnTo>
                      <a:pt x="36595" y="973473"/>
                    </a:lnTo>
                    <a:lnTo>
                      <a:pt x="46458" y="964507"/>
                    </a:lnTo>
                    <a:lnTo>
                      <a:pt x="211540" y="814669"/>
                    </a:lnTo>
                    <a:lnTo>
                      <a:pt x="376711" y="964507"/>
                    </a:lnTo>
                    <a:lnTo>
                      <a:pt x="386574" y="973473"/>
                    </a:lnTo>
                    <a:lnTo>
                      <a:pt x="376711" y="982440"/>
                    </a:lnTo>
                    <a:lnTo>
                      <a:pt x="211540" y="1132278"/>
                    </a:lnTo>
                    <a:close/>
                    <a:moveTo>
                      <a:pt x="46458" y="1306326"/>
                    </a:moveTo>
                    <a:lnTo>
                      <a:pt x="211540" y="1156488"/>
                    </a:lnTo>
                    <a:lnTo>
                      <a:pt x="376621" y="13063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10"/>
              <p:cNvSpPr/>
              <p:nvPr/>
            </p:nvSpPr>
            <p:spPr>
              <a:xfrm>
                <a:off x="5643462" y="5416027"/>
                <a:ext cx="17933" cy="1443676"/>
              </a:xfrm>
              <a:custGeom>
                <a:rect b="b" l="l" r="r" t="t"/>
                <a:pathLst>
                  <a:path extrusionOk="0" h="1443676" w="17933">
                    <a:moveTo>
                      <a:pt x="10" y="5941"/>
                    </a:moveTo>
                    <a:lnTo>
                      <a:pt x="10" y="1443430"/>
                    </a:lnTo>
                    <a:lnTo>
                      <a:pt x="17944" y="1443430"/>
                    </a:lnTo>
                    <a:lnTo>
                      <a:pt x="17944" y="-246"/>
                    </a:lnTo>
                    <a:cubicBezTo>
                      <a:pt x="12474" y="1727"/>
                      <a:pt x="6018" y="3878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10"/>
              <p:cNvSpPr/>
              <p:nvPr/>
            </p:nvSpPr>
            <p:spPr>
              <a:xfrm>
                <a:off x="5272859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10"/>
              <p:cNvSpPr/>
              <p:nvPr/>
            </p:nvSpPr>
            <p:spPr>
              <a:xfrm>
                <a:off x="5272859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10"/>
              <p:cNvSpPr/>
              <p:nvPr/>
            </p:nvSpPr>
            <p:spPr>
              <a:xfrm>
                <a:off x="5272859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10"/>
              <p:cNvSpPr/>
              <p:nvPr/>
            </p:nvSpPr>
            <p:spPr>
              <a:xfrm>
                <a:off x="3978392" y="4668454"/>
                <a:ext cx="17933" cy="2191249"/>
              </a:xfrm>
              <a:custGeom>
                <a:rect b="b" l="l" r="r" t="t"/>
                <a:pathLst>
                  <a:path extrusionOk="0" h="2191249" w="17933">
                    <a:moveTo>
                      <a:pt x="10" y="-246"/>
                    </a:moveTo>
                    <a:lnTo>
                      <a:pt x="10" y="2191003"/>
                    </a:lnTo>
                    <a:lnTo>
                      <a:pt x="17944" y="2191003"/>
                    </a:lnTo>
                    <a:lnTo>
                      <a:pt x="17944" y="22530"/>
                    </a:lnTo>
                    <a:cubicBezTo>
                      <a:pt x="11667" y="14997"/>
                      <a:pt x="5659" y="7465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10"/>
              <p:cNvSpPr/>
              <p:nvPr/>
            </p:nvSpPr>
            <p:spPr>
              <a:xfrm>
                <a:off x="3967184" y="4684774"/>
                <a:ext cx="422970" cy="2072348"/>
              </a:xfrm>
              <a:custGeom>
                <a:rect b="b" l="l" r="r" t="t"/>
                <a:pathLst>
                  <a:path extrusionOk="0" h="2072348" w="422970">
                    <a:moveTo>
                      <a:pt x="393837" y="2045650"/>
                    </a:moveTo>
                    <a:lnTo>
                      <a:pt x="224811" y="1892226"/>
                    </a:lnTo>
                    <a:lnTo>
                      <a:pt x="393837" y="1738801"/>
                    </a:lnTo>
                    <a:lnTo>
                      <a:pt x="411771" y="1722571"/>
                    </a:lnTo>
                    <a:lnTo>
                      <a:pt x="413116" y="1721316"/>
                    </a:lnTo>
                    <a:lnTo>
                      <a:pt x="411771" y="1720060"/>
                    </a:lnTo>
                    <a:lnTo>
                      <a:pt x="393837" y="1703830"/>
                    </a:lnTo>
                    <a:lnTo>
                      <a:pt x="224811" y="1550406"/>
                    </a:lnTo>
                    <a:lnTo>
                      <a:pt x="393837" y="1396982"/>
                    </a:lnTo>
                    <a:lnTo>
                      <a:pt x="411771" y="1380751"/>
                    </a:lnTo>
                    <a:lnTo>
                      <a:pt x="413116" y="1379496"/>
                    </a:lnTo>
                    <a:lnTo>
                      <a:pt x="411771" y="1378241"/>
                    </a:lnTo>
                    <a:lnTo>
                      <a:pt x="393837" y="1362011"/>
                    </a:lnTo>
                    <a:lnTo>
                      <a:pt x="224811" y="1208676"/>
                    </a:lnTo>
                    <a:lnTo>
                      <a:pt x="393837" y="1055252"/>
                    </a:lnTo>
                    <a:lnTo>
                      <a:pt x="411771" y="1039022"/>
                    </a:lnTo>
                    <a:lnTo>
                      <a:pt x="413116" y="1037766"/>
                    </a:lnTo>
                    <a:lnTo>
                      <a:pt x="411771" y="1036511"/>
                    </a:lnTo>
                    <a:lnTo>
                      <a:pt x="393837" y="1020281"/>
                    </a:lnTo>
                    <a:lnTo>
                      <a:pt x="224811" y="866857"/>
                    </a:lnTo>
                    <a:lnTo>
                      <a:pt x="393837" y="713522"/>
                    </a:lnTo>
                    <a:lnTo>
                      <a:pt x="411771" y="697292"/>
                    </a:lnTo>
                    <a:lnTo>
                      <a:pt x="413116" y="696037"/>
                    </a:lnTo>
                    <a:lnTo>
                      <a:pt x="411771" y="694781"/>
                    </a:lnTo>
                    <a:lnTo>
                      <a:pt x="393837" y="678551"/>
                    </a:lnTo>
                    <a:lnTo>
                      <a:pt x="224811" y="525127"/>
                    </a:lnTo>
                    <a:lnTo>
                      <a:pt x="359315" y="403266"/>
                    </a:lnTo>
                    <a:lnTo>
                      <a:pt x="394017" y="371793"/>
                    </a:lnTo>
                    <a:lnTo>
                      <a:pt x="411950" y="355562"/>
                    </a:lnTo>
                    <a:lnTo>
                      <a:pt x="413296" y="354307"/>
                    </a:lnTo>
                    <a:lnTo>
                      <a:pt x="411950" y="353051"/>
                    </a:lnTo>
                    <a:lnTo>
                      <a:pt x="394017" y="336821"/>
                    </a:lnTo>
                    <a:lnTo>
                      <a:pt x="352679" y="299250"/>
                    </a:lnTo>
                    <a:cubicBezTo>
                      <a:pt x="339928" y="297403"/>
                      <a:pt x="327419" y="294157"/>
                      <a:pt x="315377" y="289565"/>
                    </a:cubicBezTo>
                    <a:lnTo>
                      <a:pt x="376621" y="345071"/>
                    </a:lnTo>
                    <a:lnTo>
                      <a:pt x="386484" y="354038"/>
                    </a:lnTo>
                    <a:lnTo>
                      <a:pt x="376621" y="363005"/>
                    </a:lnTo>
                    <a:lnTo>
                      <a:pt x="345595" y="391161"/>
                    </a:lnTo>
                    <a:lnTo>
                      <a:pt x="211091" y="512752"/>
                    </a:lnTo>
                    <a:lnTo>
                      <a:pt x="46010" y="363005"/>
                    </a:lnTo>
                    <a:lnTo>
                      <a:pt x="36147" y="354038"/>
                    </a:lnTo>
                    <a:lnTo>
                      <a:pt x="46010" y="345071"/>
                    </a:lnTo>
                    <a:lnTo>
                      <a:pt x="171547" y="231280"/>
                    </a:lnTo>
                    <a:lnTo>
                      <a:pt x="211271" y="195413"/>
                    </a:lnTo>
                    <a:lnTo>
                      <a:pt x="238172" y="220072"/>
                    </a:lnTo>
                    <a:cubicBezTo>
                      <a:pt x="231957" y="207069"/>
                      <a:pt x="224945" y="194462"/>
                      <a:pt x="217189" y="182321"/>
                    </a:cubicBezTo>
                    <a:cubicBezTo>
                      <a:pt x="216382" y="181066"/>
                      <a:pt x="215306" y="179631"/>
                      <a:pt x="214140" y="178106"/>
                    </a:cubicBezTo>
                    <a:lnTo>
                      <a:pt x="212167" y="176134"/>
                    </a:lnTo>
                    <a:cubicBezTo>
                      <a:pt x="201048" y="164298"/>
                      <a:pt x="190019" y="152551"/>
                      <a:pt x="178093" y="141342"/>
                    </a:cubicBezTo>
                    <a:lnTo>
                      <a:pt x="169126" y="133541"/>
                    </a:lnTo>
                    <a:cubicBezTo>
                      <a:pt x="139715" y="107178"/>
                      <a:pt x="108151" y="83416"/>
                      <a:pt x="78560" y="57322"/>
                    </a:cubicBezTo>
                    <a:cubicBezTo>
                      <a:pt x="58501" y="39693"/>
                      <a:pt x="39939" y="20441"/>
                      <a:pt x="23055" y="-246"/>
                    </a:cubicBezTo>
                    <a:lnTo>
                      <a:pt x="10411" y="11232"/>
                    </a:lnTo>
                    <a:lnTo>
                      <a:pt x="9066" y="12487"/>
                    </a:lnTo>
                    <a:lnTo>
                      <a:pt x="10411" y="13742"/>
                    </a:lnTo>
                    <a:lnTo>
                      <a:pt x="28345" y="29973"/>
                    </a:lnTo>
                    <a:lnTo>
                      <a:pt x="197372" y="183307"/>
                    </a:lnTo>
                    <a:lnTo>
                      <a:pt x="157917" y="219175"/>
                    </a:lnTo>
                    <a:lnTo>
                      <a:pt x="28345" y="336821"/>
                    </a:lnTo>
                    <a:lnTo>
                      <a:pt x="10411" y="353051"/>
                    </a:lnTo>
                    <a:lnTo>
                      <a:pt x="9066" y="354307"/>
                    </a:lnTo>
                    <a:lnTo>
                      <a:pt x="10411" y="355562"/>
                    </a:lnTo>
                    <a:lnTo>
                      <a:pt x="28345" y="371793"/>
                    </a:lnTo>
                    <a:lnTo>
                      <a:pt x="197372" y="525127"/>
                    </a:lnTo>
                    <a:lnTo>
                      <a:pt x="29152" y="678551"/>
                    </a:lnTo>
                    <a:lnTo>
                      <a:pt x="11218" y="694781"/>
                    </a:lnTo>
                    <a:lnTo>
                      <a:pt x="9873" y="696037"/>
                    </a:lnTo>
                    <a:lnTo>
                      <a:pt x="11218" y="697292"/>
                    </a:lnTo>
                    <a:lnTo>
                      <a:pt x="29152" y="713522"/>
                    </a:lnTo>
                    <a:lnTo>
                      <a:pt x="198179" y="866857"/>
                    </a:lnTo>
                    <a:lnTo>
                      <a:pt x="29152" y="1020281"/>
                    </a:lnTo>
                    <a:lnTo>
                      <a:pt x="11218" y="1036511"/>
                    </a:lnTo>
                    <a:lnTo>
                      <a:pt x="9873" y="1037766"/>
                    </a:lnTo>
                    <a:lnTo>
                      <a:pt x="11218" y="1039022"/>
                    </a:lnTo>
                    <a:lnTo>
                      <a:pt x="29152" y="1055252"/>
                    </a:lnTo>
                    <a:lnTo>
                      <a:pt x="198179" y="1208676"/>
                    </a:lnTo>
                    <a:lnTo>
                      <a:pt x="29152" y="1362011"/>
                    </a:lnTo>
                    <a:lnTo>
                      <a:pt x="11218" y="1378241"/>
                    </a:lnTo>
                    <a:lnTo>
                      <a:pt x="9873" y="1379496"/>
                    </a:lnTo>
                    <a:lnTo>
                      <a:pt x="11218" y="1380751"/>
                    </a:lnTo>
                    <a:lnTo>
                      <a:pt x="29152" y="1396982"/>
                    </a:lnTo>
                    <a:lnTo>
                      <a:pt x="198179" y="1550406"/>
                    </a:lnTo>
                    <a:lnTo>
                      <a:pt x="29152" y="1703830"/>
                    </a:lnTo>
                    <a:lnTo>
                      <a:pt x="11218" y="1720060"/>
                    </a:lnTo>
                    <a:lnTo>
                      <a:pt x="9873" y="1721316"/>
                    </a:lnTo>
                    <a:lnTo>
                      <a:pt x="11218" y="1722571"/>
                    </a:lnTo>
                    <a:lnTo>
                      <a:pt x="29152" y="1738801"/>
                    </a:lnTo>
                    <a:lnTo>
                      <a:pt x="198179" y="1892226"/>
                    </a:lnTo>
                    <a:lnTo>
                      <a:pt x="29152" y="2045650"/>
                    </a:lnTo>
                    <a:lnTo>
                      <a:pt x="11218" y="2061970"/>
                    </a:lnTo>
                    <a:lnTo>
                      <a:pt x="10" y="2072102"/>
                    </a:lnTo>
                    <a:lnTo>
                      <a:pt x="422980" y="2072102"/>
                    </a:lnTo>
                    <a:lnTo>
                      <a:pt x="411771" y="2061970"/>
                    </a:lnTo>
                    <a:close/>
                    <a:moveTo>
                      <a:pt x="46369" y="705003"/>
                    </a:moveTo>
                    <a:lnTo>
                      <a:pt x="36505" y="696037"/>
                    </a:lnTo>
                    <a:lnTo>
                      <a:pt x="46369" y="687070"/>
                    </a:lnTo>
                    <a:lnTo>
                      <a:pt x="211450" y="537232"/>
                    </a:lnTo>
                    <a:lnTo>
                      <a:pt x="376621" y="687070"/>
                    </a:lnTo>
                    <a:lnTo>
                      <a:pt x="386484" y="696037"/>
                    </a:lnTo>
                    <a:lnTo>
                      <a:pt x="376621" y="705003"/>
                    </a:lnTo>
                    <a:lnTo>
                      <a:pt x="211450" y="855200"/>
                    </a:lnTo>
                    <a:close/>
                    <a:moveTo>
                      <a:pt x="46369" y="1046733"/>
                    </a:moveTo>
                    <a:lnTo>
                      <a:pt x="36505" y="1037766"/>
                    </a:lnTo>
                    <a:lnTo>
                      <a:pt x="46369" y="1028799"/>
                    </a:lnTo>
                    <a:lnTo>
                      <a:pt x="211450" y="879051"/>
                    </a:lnTo>
                    <a:lnTo>
                      <a:pt x="376621" y="1028799"/>
                    </a:lnTo>
                    <a:lnTo>
                      <a:pt x="386484" y="1037766"/>
                    </a:lnTo>
                    <a:lnTo>
                      <a:pt x="376621" y="1046733"/>
                    </a:lnTo>
                    <a:lnTo>
                      <a:pt x="211450" y="1196571"/>
                    </a:lnTo>
                    <a:close/>
                    <a:moveTo>
                      <a:pt x="46369" y="1388463"/>
                    </a:moveTo>
                    <a:lnTo>
                      <a:pt x="36505" y="1379496"/>
                    </a:lnTo>
                    <a:lnTo>
                      <a:pt x="46369" y="1370529"/>
                    </a:lnTo>
                    <a:lnTo>
                      <a:pt x="211450" y="1220782"/>
                    </a:lnTo>
                    <a:lnTo>
                      <a:pt x="376621" y="1370529"/>
                    </a:lnTo>
                    <a:lnTo>
                      <a:pt x="386484" y="1379496"/>
                    </a:lnTo>
                    <a:lnTo>
                      <a:pt x="376621" y="1388463"/>
                    </a:lnTo>
                    <a:lnTo>
                      <a:pt x="211450" y="1538300"/>
                    </a:lnTo>
                    <a:close/>
                    <a:moveTo>
                      <a:pt x="46369" y="1730283"/>
                    </a:moveTo>
                    <a:lnTo>
                      <a:pt x="36505" y="1721316"/>
                    </a:lnTo>
                    <a:lnTo>
                      <a:pt x="46369" y="1712349"/>
                    </a:lnTo>
                    <a:lnTo>
                      <a:pt x="211450" y="1562511"/>
                    </a:lnTo>
                    <a:lnTo>
                      <a:pt x="376621" y="1712349"/>
                    </a:lnTo>
                    <a:lnTo>
                      <a:pt x="386484" y="1721316"/>
                    </a:lnTo>
                    <a:lnTo>
                      <a:pt x="376621" y="1730283"/>
                    </a:lnTo>
                    <a:lnTo>
                      <a:pt x="211450" y="1880120"/>
                    </a:lnTo>
                    <a:close/>
                    <a:moveTo>
                      <a:pt x="46369" y="2054168"/>
                    </a:moveTo>
                    <a:lnTo>
                      <a:pt x="211450" y="1904331"/>
                    </a:lnTo>
                    <a:lnTo>
                      <a:pt x="376621" y="205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10"/>
              <p:cNvSpPr/>
              <p:nvPr/>
            </p:nvSpPr>
            <p:spPr>
              <a:xfrm>
                <a:off x="4361011" y="4984269"/>
                <a:ext cx="17933" cy="1875792"/>
              </a:xfrm>
              <a:custGeom>
                <a:rect b="b" l="l" r="r" t="t"/>
                <a:pathLst>
                  <a:path extrusionOk="0" h="1875792" w="17933">
                    <a:moveTo>
                      <a:pt x="10" y="1458"/>
                    </a:moveTo>
                    <a:lnTo>
                      <a:pt x="10" y="1875547"/>
                    </a:lnTo>
                    <a:lnTo>
                      <a:pt x="17944" y="1875547"/>
                    </a:lnTo>
                    <a:lnTo>
                      <a:pt x="17944" y="-246"/>
                    </a:lnTo>
                    <a:cubicBezTo>
                      <a:pt x="12025" y="292"/>
                      <a:pt x="6018" y="1010"/>
                      <a:pt x="10" y="14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10"/>
              <p:cNvSpPr/>
              <p:nvPr/>
            </p:nvSpPr>
            <p:spPr>
              <a:xfrm>
                <a:off x="3990408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10"/>
              <p:cNvSpPr/>
              <p:nvPr/>
            </p:nvSpPr>
            <p:spPr>
              <a:xfrm>
                <a:off x="3990408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10"/>
              <p:cNvSpPr/>
              <p:nvPr/>
            </p:nvSpPr>
            <p:spPr>
              <a:xfrm>
                <a:off x="3990408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10"/>
              <p:cNvSpPr/>
              <p:nvPr/>
            </p:nvSpPr>
            <p:spPr>
              <a:xfrm>
                <a:off x="3990408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10"/>
              <p:cNvSpPr/>
              <p:nvPr/>
            </p:nvSpPr>
            <p:spPr>
              <a:xfrm>
                <a:off x="3990408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10"/>
              <p:cNvSpPr/>
              <p:nvPr/>
            </p:nvSpPr>
            <p:spPr>
              <a:xfrm>
                <a:off x="2695941" y="4423208"/>
                <a:ext cx="17933" cy="2436495"/>
              </a:xfrm>
              <a:custGeom>
                <a:rect b="b" l="l" r="r" t="t"/>
                <a:pathLst>
                  <a:path extrusionOk="0" h="2436495" w="17933">
                    <a:moveTo>
                      <a:pt x="10" y="-246"/>
                    </a:moveTo>
                    <a:lnTo>
                      <a:pt x="10" y="2436249"/>
                    </a:lnTo>
                    <a:lnTo>
                      <a:pt x="17944" y="2436249"/>
                    </a:lnTo>
                    <a:lnTo>
                      <a:pt x="17944" y="2713"/>
                    </a:lnTo>
                    <a:cubicBezTo>
                      <a:pt x="11918" y="2041"/>
                      <a:pt x="5928" y="105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10"/>
              <p:cNvSpPr/>
              <p:nvPr/>
            </p:nvSpPr>
            <p:spPr>
              <a:xfrm>
                <a:off x="2684733" y="4315695"/>
                <a:ext cx="423059" cy="2441426"/>
              </a:xfrm>
              <a:custGeom>
                <a:rect b="b" l="l" r="r" t="t"/>
                <a:pathLst>
                  <a:path extrusionOk="0" h="2441426" w="423059">
                    <a:moveTo>
                      <a:pt x="393838" y="2414639"/>
                    </a:moveTo>
                    <a:lnTo>
                      <a:pt x="224811" y="2261304"/>
                    </a:lnTo>
                    <a:lnTo>
                      <a:pt x="393838" y="2107880"/>
                    </a:lnTo>
                    <a:lnTo>
                      <a:pt x="411772" y="2091649"/>
                    </a:lnTo>
                    <a:lnTo>
                      <a:pt x="413116" y="2090395"/>
                    </a:lnTo>
                    <a:lnTo>
                      <a:pt x="411772" y="2089139"/>
                    </a:lnTo>
                    <a:lnTo>
                      <a:pt x="393838" y="2072909"/>
                    </a:lnTo>
                    <a:lnTo>
                      <a:pt x="224811" y="1919485"/>
                    </a:lnTo>
                    <a:lnTo>
                      <a:pt x="393838" y="1766060"/>
                    </a:lnTo>
                    <a:lnTo>
                      <a:pt x="411772" y="1749830"/>
                    </a:lnTo>
                    <a:lnTo>
                      <a:pt x="413116" y="1748575"/>
                    </a:lnTo>
                    <a:lnTo>
                      <a:pt x="411772" y="1747320"/>
                    </a:lnTo>
                    <a:lnTo>
                      <a:pt x="393838" y="1731090"/>
                    </a:lnTo>
                    <a:lnTo>
                      <a:pt x="224811" y="1577755"/>
                    </a:lnTo>
                    <a:lnTo>
                      <a:pt x="393838" y="1424331"/>
                    </a:lnTo>
                    <a:lnTo>
                      <a:pt x="411772" y="1408100"/>
                    </a:lnTo>
                    <a:lnTo>
                      <a:pt x="413116" y="1406845"/>
                    </a:lnTo>
                    <a:lnTo>
                      <a:pt x="411772" y="1405589"/>
                    </a:lnTo>
                    <a:lnTo>
                      <a:pt x="393838" y="1389359"/>
                    </a:lnTo>
                    <a:lnTo>
                      <a:pt x="224811" y="1235935"/>
                    </a:lnTo>
                    <a:lnTo>
                      <a:pt x="393838" y="1082601"/>
                    </a:lnTo>
                    <a:lnTo>
                      <a:pt x="411772" y="1066371"/>
                    </a:lnTo>
                    <a:lnTo>
                      <a:pt x="413116" y="1065115"/>
                    </a:lnTo>
                    <a:lnTo>
                      <a:pt x="411772" y="1063860"/>
                    </a:lnTo>
                    <a:lnTo>
                      <a:pt x="393838" y="1047630"/>
                    </a:lnTo>
                    <a:lnTo>
                      <a:pt x="224811" y="894206"/>
                    </a:lnTo>
                    <a:lnTo>
                      <a:pt x="393838" y="740871"/>
                    </a:lnTo>
                    <a:lnTo>
                      <a:pt x="411772" y="724641"/>
                    </a:lnTo>
                    <a:lnTo>
                      <a:pt x="413116" y="723386"/>
                    </a:lnTo>
                    <a:lnTo>
                      <a:pt x="411772" y="722130"/>
                    </a:lnTo>
                    <a:lnTo>
                      <a:pt x="393838" y="705900"/>
                    </a:lnTo>
                    <a:lnTo>
                      <a:pt x="224811" y="552476"/>
                    </a:lnTo>
                    <a:lnTo>
                      <a:pt x="393838" y="399321"/>
                    </a:lnTo>
                    <a:lnTo>
                      <a:pt x="411772" y="383090"/>
                    </a:lnTo>
                    <a:lnTo>
                      <a:pt x="413116" y="381835"/>
                    </a:lnTo>
                    <a:lnTo>
                      <a:pt x="411772" y="380579"/>
                    </a:lnTo>
                    <a:lnTo>
                      <a:pt x="393838" y="364349"/>
                    </a:lnTo>
                    <a:lnTo>
                      <a:pt x="224811" y="211015"/>
                    </a:lnTo>
                    <a:lnTo>
                      <a:pt x="393838" y="57680"/>
                    </a:lnTo>
                    <a:lnTo>
                      <a:pt x="411772" y="41450"/>
                    </a:lnTo>
                    <a:lnTo>
                      <a:pt x="413116" y="40195"/>
                    </a:lnTo>
                    <a:lnTo>
                      <a:pt x="411772" y="38939"/>
                    </a:lnTo>
                    <a:lnTo>
                      <a:pt x="393838" y="22709"/>
                    </a:lnTo>
                    <a:lnTo>
                      <a:pt x="368551" y="-246"/>
                    </a:lnTo>
                    <a:lnTo>
                      <a:pt x="357790" y="1189"/>
                    </a:lnTo>
                    <a:lnTo>
                      <a:pt x="345506" y="2982"/>
                    </a:lnTo>
                    <a:lnTo>
                      <a:pt x="376621" y="31228"/>
                    </a:lnTo>
                    <a:lnTo>
                      <a:pt x="386485" y="40195"/>
                    </a:lnTo>
                    <a:lnTo>
                      <a:pt x="376621" y="49162"/>
                    </a:lnTo>
                    <a:lnTo>
                      <a:pt x="211540" y="198910"/>
                    </a:lnTo>
                    <a:lnTo>
                      <a:pt x="103130" y="100273"/>
                    </a:lnTo>
                    <a:cubicBezTo>
                      <a:pt x="96826" y="102936"/>
                      <a:pt x="90316" y="105089"/>
                      <a:pt x="83671" y="106729"/>
                    </a:cubicBezTo>
                    <a:lnTo>
                      <a:pt x="198179" y="211015"/>
                    </a:lnTo>
                    <a:lnTo>
                      <a:pt x="29152" y="364170"/>
                    </a:lnTo>
                    <a:lnTo>
                      <a:pt x="11218" y="380400"/>
                    </a:lnTo>
                    <a:lnTo>
                      <a:pt x="9873" y="381656"/>
                    </a:lnTo>
                    <a:lnTo>
                      <a:pt x="11218" y="382911"/>
                    </a:lnTo>
                    <a:lnTo>
                      <a:pt x="29152" y="399141"/>
                    </a:lnTo>
                    <a:lnTo>
                      <a:pt x="198179" y="552476"/>
                    </a:lnTo>
                    <a:lnTo>
                      <a:pt x="29152" y="705900"/>
                    </a:lnTo>
                    <a:lnTo>
                      <a:pt x="11218" y="722130"/>
                    </a:lnTo>
                    <a:lnTo>
                      <a:pt x="9873" y="723386"/>
                    </a:lnTo>
                    <a:lnTo>
                      <a:pt x="11218" y="724641"/>
                    </a:lnTo>
                    <a:lnTo>
                      <a:pt x="29152" y="740871"/>
                    </a:lnTo>
                    <a:lnTo>
                      <a:pt x="198179" y="894206"/>
                    </a:lnTo>
                    <a:lnTo>
                      <a:pt x="29152" y="1047630"/>
                    </a:lnTo>
                    <a:lnTo>
                      <a:pt x="11218" y="1063860"/>
                    </a:lnTo>
                    <a:lnTo>
                      <a:pt x="9873" y="1065115"/>
                    </a:lnTo>
                    <a:lnTo>
                      <a:pt x="11218" y="1066371"/>
                    </a:lnTo>
                    <a:lnTo>
                      <a:pt x="29152" y="1082601"/>
                    </a:lnTo>
                    <a:lnTo>
                      <a:pt x="198179" y="1235935"/>
                    </a:lnTo>
                    <a:lnTo>
                      <a:pt x="29152" y="1389359"/>
                    </a:lnTo>
                    <a:lnTo>
                      <a:pt x="11218" y="1405589"/>
                    </a:lnTo>
                    <a:lnTo>
                      <a:pt x="9873" y="1406845"/>
                    </a:lnTo>
                    <a:lnTo>
                      <a:pt x="11218" y="1408100"/>
                    </a:lnTo>
                    <a:lnTo>
                      <a:pt x="29152" y="1424331"/>
                    </a:lnTo>
                    <a:lnTo>
                      <a:pt x="198179" y="1577755"/>
                    </a:lnTo>
                    <a:lnTo>
                      <a:pt x="29152" y="1731090"/>
                    </a:lnTo>
                    <a:lnTo>
                      <a:pt x="11218" y="1747320"/>
                    </a:lnTo>
                    <a:lnTo>
                      <a:pt x="9873" y="1748575"/>
                    </a:lnTo>
                    <a:lnTo>
                      <a:pt x="11218" y="1749830"/>
                    </a:lnTo>
                    <a:lnTo>
                      <a:pt x="29152" y="1766060"/>
                    </a:lnTo>
                    <a:lnTo>
                      <a:pt x="198179" y="1919485"/>
                    </a:lnTo>
                    <a:lnTo>
                      <a:pt x="29152" y="2072909"/>
                    </a:lnTo>
                    <a:lnTo>
                      <a:pt x="11218" y="2089139"/>
                    </a:lnTo>
                    <a:lnTo>
                      <a:pt x="9873" y="2090395"/>
                    </a:lnTo>
                    <a:lnTo>
                      <a:pt x="11218" y="2091649"/>
                    </a:lnTo>
                    <a:lnTo>
                      <a:pt x="29152" y="2107880"/>
                    </a:lnTo>
                    <a:lnTo>
                      <a:pt x="198179" y="2261304"/>
                    </a:lnTo>
                    <a:lnTo>
                      <a:pt x="29152" y="2414728"/>
                    </a:lnTo>
                    <a:lnTo>
                      <a:pt x="11218" y="2431048"/>
                    </a:lnTo>
                    <a:lnTo>
                      <a:pt x="10" y="2441181"/>
                    </a:lnTo>
                    <a:lnTo>
                      <a:pt x="423070" y="2441181"/>
                    </a:lnTo>
                    <a:lnTo>
                      <a:pt x="411772" y="2430959"/>
                    </a:lnTo>
                    <a:close/>
                    <a:moveTo>
                      <a:pt x="46369" y="390354"/>
                    </a:moveTo>
                    <a:lnTo>
                      <a:pt x="36505" y="381387"/>
                    </a:lnTo>
                    <a:lnTo>
                      <a:pt x="46369" y="372420"/>
                    </a:lnTo>
                    <a:lnTo>
                      <a:pt x="211540" y="222582"/>
                    </a:lnTo>
                    <a:lnTo>
                      <a:pt x="376621" y="372420"/>
                    </a:lnTo>
                    <a:lnTo>
                      <a:pt x="386485" y="381387"/>
                    </a:lnTo>
                    <a:lnTo>
                      <a:pt x="376621" y="390354"/>
                    </a:lnTo>
                    <a:lnTo>
                      <a:pt x="211540" y="540101"/>
                    </a:lnTo>
                    <a:close/>
                    <a:moveTo>
                      <a:pt x="46369" y="732083"/>
                    </a:moveTo>
                    <a:lnTo>
                      <a:pt x="36505" y="723116"/>
                    </a:lnTo>
                    <a:lnTo>
                      <a:pt x="46369" y="714149"/>
                    </a:lnTo>
                    <a:lnTo>
                      <a:pt x="211540" y="564312"/>
                    </a:lnTo>
                    <a:lnTo>
                      <a:pt x="376621" y="714149"/>
                    </a:lnTo>
                    <a:lnTo>
                      <a:pt x="386485" y="723116"/>
                    </a:lnTo>
                    <a:lnTo>
                      <a:pt x="376621" y="732083"/>
                    </a:lnTo>
                    <a:lnTo>
                      <a:pt x="211540" y="881831"/>
                    </a:lnTo>
                    <a:close/>
                    <a:moveTo>
                      <a:pt x="46369" y="1073813"/>
                    </a:moveTo>
                    <a:lnTo>
                      <a:pt x="36505" y="1064846"/>
                    </a:lnTo>
                    <a:lnTo>
                      <a:pt x="46369" y="1055879"/>
                    </a:lnTo>
                    <a:lnTo>
                      <a:pt x="211540" y="906042"/>
                    </a:lnTo>
                    <a:lnTo>
                      <a:pt x="376621" y="1055879"/>
                    </a:lnTo>
                    <a:lnTo>
                      <a:pt x="386485" y="1064846"/>
                    </a:lnTo>
                    <a:lnTo>
                      <a:pt x="376621" y="1073813"/>
                    </a:lnTo>
                    <a:lnTo>
                      <a:pt x="211540" y="1224278"/>
                    </a:lnTo>
                    <a:close/>
                    <a:moveTo>
                      <a:pt x="46369" y="1415543"/>
                    </a:moveTo>
                    <a:lnTo>
                      <a:pt x="36505" y="1406576"/>
                    </a:lnTo>
                    <a:lnTo>
                      <a:pt x="46369" y="1397609"/>
                    </a:lnTo>
                    <a:lnTo>
                      <a:pt x="211540" y="1247861"/>
                    </a:lnTo>
                    <a:lnTo>
                      <a:pt x="376621" y="1397609"/>
                    </a:lnTo>
                    <a:lnTo>
                      <a:pt x="386485" y="1406576"/>
                    </a:lnTo>
                    <a:lnTo>
                      <a:pt x="376621" y="1415543"/>
                    </a:lnTo>
                    <a:lnTo>
                      <a:pt x="211540" y="1565380"/>
                    </a:lnTo>
                    <a:close/>
                    <a:moveTo>
                      <a:pt x="46369" y="1757273"/>
                    </a:moveTo>
                    <a:lnTo>
                      <a:pt x="36505" y="1748306"/>
                    </a:lnTo>
                    <a:lnTo>
                      <a:pt x="46369" y="1739339"/>
                    </a:lnTo>
                    <a:lnTo>
                      <a:pt x="211540" y="1589591"/>
                    </a:lnTo>
                    <a:lnTo>
                      <a:pt x="376621" y="1739339"/>
                    </a:lnTo>
                    <a:lnTo>
                      <a:pt x="386485" y="1748306"/>
                    </a:lnTo>
                    <a:lnTo>
                      <a:pt x="376621" y="1757273"/>
                    </a:lnTo>
                    <a:lnTo>
                      <a:pt x="211540" y="1907110"/>
                    </a:lnTo>
                    <a:close/>
                    <a:moveTo>
                      <a:pt x="46369" y="2099092"/>
                    </a:moveTo>
                    <a:lnTo>
                      <a:pt x="36505" y="2090125"/>
                    </a:lnTo>
                    <a:lnTo>
                      <a:pt x="46369" y="2081158"/>
                    </a:lnTo>
                    <a:lnTo>
                      <a:pt x="211540" y="1931321"/>
                    </a:lnTo>
                    <a:lnTo>
                      <a:pt x="376621" y="2081158"/>
                    </a:lnTo>
                    <a:lnTo>
                      <a:pt x="386485" y="2090125"/>
                    </a:lnTo>
                    <a:lnTo>
                      <a:pt x="376621" y="2099092"/>
                    </a:lnTo>
                    <a:lnTo>
                      <a:pt x="211540" y="2249199"/>
                    </a:lnTo>
                    <a:close/>
                    <a:moveTo>
                      <a:pt x="46369" y="2422978"/>
                    </a:moveTo>
                    <a:lnTo>
                      <a:pt x="211540" y="2273409"/>
                    </a:lnTo>
                    <a:lnTo>
                      <a:pt x="376621" y="2423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10"/>
              <p:cNvSpPr/>
              <p:nvPr/>
            </p:nvSpPr>
            <p:spPr>
              <a:xfrm>
                <a:off x="3078561" y="4242794"/>
                <a:ext cx="17933" cy="2616909"/>
              </a:xfrm>
              <a:custGeom>
                <a:rect b="b" l="l" r="r" t="t"/>
                <a:pathLst>
                  <a:path extrusionOk="0" h="2616909" w="17933">
                    <a:moveTo>
                      <a:pt x="10" y="5941"/>
                    </a:moveTo>
                    <a:lnTo>
                      <a:pt x="10" y="2616664"/>
                    </a:lnTo>
                    <a:lnTo>
                      <a:pt x="17944" y="2616664"/>
                    </a:lnTo>
                    <a:lnTo>
                      <a:pt x="17944" y="-246"/>
                    </a:lnTo>
                    <a:cubicBezTo>
                      <a:pt x="12115" y="1906"/>
                      <a:pt x="6107" y="3879"/>
                      <a:pt x="10" y="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10"/>
              <p:cNvSpPr/>
              <p:nvPr/>
            </p:nvSpPr>
            <p:spPr>
              <a:xfrm>
                <a:off x="2854746" y="4346900"/>
                <a:ext cx="229822" cy="17933"/>
              </a:xfrm>
              <a:custGeom>
                <a:rect b="b" l="l" r="r" t="t"/>
                <a:pathLst>
                  <a:path extrusionOk="0" h="17933" w="229822">
                    <a:moveTo>
                      <a:pt x="4583" y="12128"/>
                    </a:moveTo>
                    <a:cubicBezTo>
                      <a:pt x="2790" y="14460"/>
                      <a:pt x="1355" y="16253"/>
                      <a:pt x="10" y="17688"/>
                    </a:cubicBezTo>
                    <a:lnTo>
                      <a:pt x="229832" y="17688"/>
                    </a:lnTo>
                    <a:lnTo>
                      <a:pt x="229832" y="-246"/>
                    </a:lnTo>
                    <a:lnTo>
                      <a:pt x="25924" y="-246"/>
                    </a:lnTo>
                    <a:cubicBezTo>
                      <a:pt x="18751" y="3789"/>
                      <a:pt x="11667" y="7914"/>
                      <a:pt x="4583" y="12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10"/>
              <p:cNvSpPr/>
              <p:nvPr/>
            </p:nvSpPr>
            <p:spPr>
              <a:xfrm>
                <a:off x="2707957" y="4688630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10"/>
              <p:cNvSpPr/>
              <p:nvPr/>
            </p:nvSpPr>
            <p:spPr>
              <a:xfrm>
                <a:off x="2707957" y="503035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10"/>
              <p:cNvSpPr/>
              <p:nvPr/>
            </p:nvSpPr>
            <p:spPr>
              <a:xfrm>
                <a:off x="2707957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10"/>
              <p:cNvSpPr/>
              <p:nvPr/>
            </p:nvSpPr>
            <p:spPr>
              <a:xfrm>
                <a:off x="2707957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10"/>
              <p:cNvSpPr/>
              <p:nvPr/>
            </p:nvSpPr>
            <p:spPr>
              <a:xfrm>
                <a:off x="2707957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10"/>
              <p:cNvSpPr/>
              <p:nvPr/>
            </p:nvSpPr>
            <p:spPr>
              <a:xfrm>
                <a:off x="2707957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10"/>
              <p:cNvSpPr/>
              <p:nvPr/>
            </p:nvSpPr>
            <p:spPr>
              <a:xfrm>
                <a:off x="1413491" y="5407688"/>
                <a:ext cx="17933" cy="1452015"/>
              </a:xfrm>
              <a:custGeom>
                <a:rect b="b" l="l" r="r" t="t"/>
                <a:pathLst>
                  <a:path extrusionOk="0" h="1452015" w="17933">
                    <a:moveTo>
                      <a:pt x="10" y="-246"/>
                    </a:moveTo>
                    <a:lnTo>
                      <a:pt x="10" y="1451770"/>
                    </a:lnTo>
                    <a:lnTo>
                      <a:pt x="17944" y="1451770"/>
                    </a:lnTo>
                    <a:lnTo>
                      <a:pt x="17944" y="920"/>
                    </a:lnTo>
                    <a:cubicBezTo>
                      <a:pt x="11936" y="741"/>
                      <a:pt x="6018" y="382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10"/>
              <p:cNvSpPr/>
              <p:nvPr/>
            </p:nvSpPr>
            <p:spPr>
              <a:xfrm>
                <a:off x="1402282" y="5303223"/>
                <a:ext cx="423059" cy="1454346"/>
              </a:xfrm>
              <a:custGeom>
                <a:rect b="b" l="l" r="r" t="t"/>
                <a:pathLst>
                  <a:path extrusionOk="0" h="1454346" w="423059">
                    <a:moveTo>
                      <a:pt x="393838" y="1427110"/>
                    </a:moveTo>
                    <a:lnTo>
                      <a:pt x="224811" y="1273776"/>
                    </a:lnTo>
                    <a:lnTo>
                      <a:pt x="393838" y="1120351"/>
                    </a:lnTo>
                    <a:lnTo>
                      <a:pt x="411771" y="1104121"/>
                    </a:lnTo>
                    <a:lnTo>
                      <a:pt x="413116" y="1102866"/>
                    </a:lnTo>
                    <a:lnTo>
                      <a:pt x="411771" y="1101611"/>
                    </a:lnTo>
                    <a:lnTo>
                      <a:pt x="393838" y="1085381"/>
                    </a:lnTo>
                    <a:lnTo>
                      <a:pt x="224811" y="931957"/>
                    </a:lnTo>
                    <a:lnTo>
                      <a:pt x="393838" y="778532"/>
                    </a:lnTo>
                    <a:lnTo>
                      <a:pt x="411771" y="762302"/>
                    </a:lnTo>
                    <a:lnTo>
                      <a:pt x="413116" y="761046"/>
                    </a:lnTo>
                    <a:lnTo>
                      <a:pt x="411771" y="759791"/>
                    </a:lnTo>
                    <a:lnTo>
                      <a:pt x="393838" y="743561"/>
                    </a:lnTo>
                    <a:lnTo>
                      <a:pt x="224811" y="590226"/>
                    </a:lnTo>
                    <a:lnTo>
                      <a:pt x="393838" y="436802"/>
                    </a:lnTo>
                    <a:lnTo>
                      <a:pt x="411771" y="420572"/>
                    </a:lnTo>
                    <a:lnTo>
                      <a:pt x="413116" y="419317"/>
                    </a:lnTo>
                    <a:lnTo>
                      <a:pt x="411771" y="418061"/>
                    </a:lnTo>
                    <a:lnTo>
                      <a:pt x="393838" y="401831"/>
                    </a:lnTo>
                    <a:lnTo>
                      <a:pt x="224811" y="248407"/>
                    </a:lnTo>
                    <a:lnTo>
                      <a:pt x="393838" y="95073"/>
                    </a:lnTo>
                    <a:lnTo>
                      <a:pt x="411771" y="78842"/>
                    </a:lnTo>
                    <a:lnTo>
                      <a:pt x="413116" y="77587"/>
                    </a:lnTo>
                    <a:lnTo>
                      <a:pt x="411771" y="76331"/>
                    </a:lnTo>
                    <a:lnTo>
                      <a:pt x="393838" y="60101"/>
                    </a:lnTo>
                    <a:lnTo>
                      <a:pt x="327392" y="-246"/>
                    </a:lnTo>
                    <a:lnTo>
                      <a:pt x="310624" y="8721"/>
                    </a:lnTo>
                    <a:lnTo>
                      <a:pt x="376621" y="68620"/>
                    </a:lnTo>
                    <a:lnTo>
                      <a:pt x="386485" y="77587"/>
                    </a:lnTo>
                    <a:lnTo>
                      <a:pt x="376621" y="86554"/>
                    </a:lnTo>
                    <a:lnTo>
                      <a:pt x="211540" y="236750"/>
                    </a:lnTo>
                    <a:lnTo>
                      <a:pt x="67620" y="106191"/>
                    </a:lnTo>
                    <a:lnTo>
                      <a:pt x="65648" y="104398"/>
                    </a:lnTo>
                    <a:cubicBezTo>
                      <a:pt x="57309" y="105295"/>
                      <a:pt x="48880" y="105743"/>
                      <a:pt x="40451" y="105833"/>
                    </a:cubicBezTo>
                    <a:lnTo>
                      <a:pt x="47086" y="111841"/>
                    </a:lnTo>
                    <a:lnTo>
                      <a:pt x="198179" y="248855"/>
                    </a:lnTo>
                    <a:lnTo>
                      <a:pt x="29152" y="402280"/>
                    </a:lnTo>
                    <a:lnTo>
                      <a:pt x="11218" y="418510"/>
                    </a:lnTo>
                    <a:lnTo>
                      <a:pt x="9873" y="419765"/>
                    </a:lnTo>
                    <a:lnTo>
                      <a:pt x="11218" y="421020"/>
                    </a:lnTo>
                    <a:lnTo>
                      <a:pt x="29152" y="437250"/>
                    </a:lnTo>
                    <a:lnTo>
                      <a:pt x="198179" y="590675"/>
                    </a:lnTo>
                    <a:lnTo>
                      <a:pt x="29152" y="744009"/>
                    </a:lnTo>
                    <a:lnTo>
                      <a:pt x="11218" y="760240"/>
                    </a:lnTo>
                    <a:lnTo>
                      <a:pt x="9873" y="761495"/>
                    </a:lnTo>
                    <a:lnTo>
                      <a:pt x="11218" y="762750"/>
                    </a:lnTo>
                    <a:lnTo>
                      <a:pt x="29152" y="778980"/>
                    </a:lnTo>
                    <a:lnTo>
                      <a:pt x="198179" y="932405"/>
                    </a:lnTo>
                    <a:lnTo>
                      <a:pt x="29152" y="1085829"/>
                    </a:lnTo>
                    <a:lnTo>
                      <a:pt x="11218" y="1102059"/>
                    </a:lnTo>
                    <a:lnTo>
                      <a:pt x="9873" y="1103314"/>
                    </a:lnTo>
                    <a:lnTo>
                      <a:pt x="11218" y="1104570"/>
                    </a:lnTo>
                    <a:lnTo>
                      <a:pt x="29152" y="1120800"/>
                    </a:lnTo>
                    <a:lnTo>
                      <a:pt x="198179" y="1274224"/>
                    </a:lnTo>
                    <a:lnTo>
                      <a:pt x="29152" y="1427648"/>
                    </a:lnTo>
                    <a:lnTo>
                      <a:pt x="11218" y="1443968"/>
                    </a:lnTo>
                    <a:lnTo>
                      <a:pt x="10" y="1454101"/>
                    </a:lnTo>
                    <a:lnTo>
                      <a:pt x="423070" y="1454101"/>
                    </a:lnTo>
                    <a:lnTo>
                      <a:pt x="411771" y="1443878"/>
                    </a:lnTo>
                    <a:close/>
                    <a:moveTo>
                      <a:pt x="46369" y="428284"/>
                    </a:moveTo>
                    <a:lnTo>
                      <a:pt x="36505" y="419317"/>
                    </a:lnTo>
                    <a:lnTo>
                      <a:pt x="46369" y="410350"/>
                    </a:lnTo>
                    <a:lnTo>
                      <a:pt x="211540" y="260602"/>
                    </a:lnTo>
                    <a:lnTo>
                      <a:pt x="376621" y="410350"/>
                    </a:lnTo>
                    <a:lnTo>
                      <a:pt x="386485" y="419317"/>
                    </a:lnTo>
                    <a:lnTo>
                      <a:pt x="376621" y="428284"/>
                    </a:lnTo>
                    <a:lnTo>
                      <a:pt x="211540" y="578121"/>
                    </a:lnTo>
                    <a:close/>
                    <a:moveTo>
                      <a:pt x="46369" y="770013"/>
                    </a:moveTo>
                    <a:lnTo>
                      <a:pt x="36505" y="761046"/>
                    </a:lnTo>
                    <a:lnTo>
                      <a:pt x="46369" y="752079"/>
                    </a:lnTo>
                    <a:lnTo>
                      <a:pt x="211540" y="602332"/>
                    </a:lnTo>
                    <a:lnTo>
                      <a:pt x="376621" y="752079"/>
                    </a:lnTo>
                    <a:lnTo>
                      <a:pt x="386485" y="761046"/>
                    </a:lnTo>
                    <a:lnTo>
                      <a:pt x="376621" y="770013"/>
                    </a:lnTo>
                    <a:lnTo>
                      <a:pt x="211540" y="919851"/>
                    </a:lnTo>
                    <a:close/>
                    <a:moveTo>
                      <a:pt x="46369" y="1111833"/>
                    </a:moveTo>
                    <a:lnTo>
                      <a:pt x="36505" y="1102866"/>
                    </a:lnTo>
                    <a:lnTo>
                      <a:pt x="46369" y="1093899"/>
                    </a:lnTo>
                    <a:lnTo>
                      <a:pt x="211540" y="944062"/>
                    </a:lnTo>
                    <a:lnTo>
                      <a:pt x="376621" y="1093899"/>
                    </a:lnTo>
                    <a:lnTo>
                      <a:pt x="386485" y="1102866"/>
                    </a:lnTo>
                    <a:lnTo>
                      <a:pt x="376621" y="1111833"/>
                    </a:lnTo>
                    <a:lnTo>
                      <a:pt x="211540" y="1261670"/>
                    </a:lnTo>
                    <a:close/>
                    <a:moveTo>
                      <a:pt x="46369" y="1435719"/>
                    </a:moveTo>
                    <a:lnTo>
                      <a:pt x="211540" y="1285881"/>
                    </a:lnTo>
                    <a:lnTo>
                      <a:pt x="376621" y="14357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10"/>
              <p:cNvSpPr/>
              <p:nvPr/>
            </p:nvSpPr>
            <p:spPr>
              <a:xfrm>
                <a:off x="1796110" y="5253457"/>
                <a:ext cx="17933" cy="1606246"/>
              </a:xfrm>
              <a:custGeom>
                <a:rect b="b" l="l" r="r" t="t"/>
                <a:pathLst>
                  <a:path extrusionOk="0" h="1606246" w="17933">
                    <a:moveTo>
                      <a:pt x="10" y="10873"/>
                    </a:moveTo>
                    <a:lnTo>
                      <a:pt x="17944" y="-246"/>
                    </a:lnTo>
                    <a:lnTo>
                      <a:pt x="17944" y="1606001"/>
                    </a:lnTo>
                    <a:lnTo>
                      <a:pt x="10" y="1606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10"/>
              <p:cNvSpPr/>
              <p:nvPr/>
            </p:nvSpPr>
            <p:spPr>
              <a:xfrm>
                <a:off x="1543690" y="5372089"/>
                <a:ext cx="258427" cy="17933"/>
              </a:xfrm>
              <a:custGeom>
                <a:rect b="b" l="l" r="r" t="t"/>
                <a:pathLst>
                  <a:path extrusionOk="0" h="17933" w="258427">
                    <a:moveTo>
                      <a:pt x="10" y="17688"/>
                    </a:moveTo>
                    <a:lnTo>
                      <a:pt x="258437" y="17688"/>
                    </a:lnTo>
                    <a:lnTo>
                      <a:pt x="258437" y="-246"/>
                    </a:lnTo>
                    <a:lnTo>
                      <a:pt x="43679" y="-246"/>
                    </a:lnTo>
                    <a:cubicBezTo>
                      <a:pt x="29466" y="6524"/>
                      <a:pt x="14886" y="12514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10"/>
              <p:cNvSpPr/>
              <p:nvPr/>
            </p:nvSpPr>
            <p:spPr>
              <a:xfrm>
                <a:off x="142550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10"/>
              <p:cNvSpPr/>
              <p:nvPr/>
            </p:nvSpPr>
            <p:spPr>
              <a:xfrm>
                <a:off x="142550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10"/>
              <p:cNvSpPr/>
              <p:nvPr/>
            </p:nvSpPr>
            <p:spPr>
              <a:xfrm>
                <a:off x="142550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10"/>
              <p:cNvSpPr/>
              <p:nvPr/>
            </p:nvSpPr>
            <p:spPr>
              <a:xfrm>
                <a:off x="131040" y="5168809"/>
                <a:ext cx="17933" cy="1690894"/>
              </a:xfrm>
              <a:custGeom>
                <a:rect b="b" l="l" r="r" t="t"/>
                <a:pathLst>
                  <a:path extrusionOk="0" h="1690894" w="17933">
                    <a:moveTo>
                      <a:pt x="10" y="-246"/>
                    </a:moveTo>
                    <a:lnTo>
                      <a:pt x="17944" y="10066"/>
                    </a:lnTo>
                    <a:lnTo>
                      <a:pt x="17944" y="1690649"/>
                    </a:lnTo>
                    <a:lnTo>
                      <a:pt x="10" y="1690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10"/>
              <p:cNvSpPr/>
              <p:nvPr/>
            </p:nvSpPr>
            <p:spPr>
              <a:xfrm>
                <a:off x="119831" y="5247000"/>
                <a:ext cx="423059" cy="1510121"/>
              </a:xfrm>
              <a:custGeom>
                <a:rect b="b" l="l" r="r" t="t"/>
                <a:pathLst>
                  <a:path extrusionOk="0" h="1510121" w="423059">
                    <a:moveTo>
                      <a:pt x="411771" y="1499653"/>
                    </a:moveTo>
                    <a:lnTo>
                      <a:pt x="393838" y="1483333"/>
                    </a:lnTo>
                    <a:lnTo>
                      <a:pt x="224811" y="1329999"/>
                    </a:lnTo>
                    <a:lnTo>
                      <a:pt x="393838" y="1176574"/>
                    </a:lnTo>
                    <a:lnTo>
                      <a:pt x="411771" y="1160344"/>
                    </a:lnTo>
                    <a:lnTo>
                      <a:pt x="413116" y="1159089"/>
                    </a:lnTo>
                    <a:lnTo>
                      <a:pt x="411771" y="1157834"/>
                    </a:lnTo>
                    <a:lnTo>
                      <a:pt x="393838" y="1141603"/>
                    </a:lnTo>
                    <a:lnTo>
                      <a:pt x="224811" y="988179"/>
                    </a:lnTo>
                    <a:lnTo>
                      <a:pt x="393838" y="834755"/>
                    </a:lnTo>
                    <a:lnTo>
                      <a:pt x="411771" y="818525"/>
                    </a:lnTo>
                    <a:lnTo>
                      <a:pt x="413116" y="817269"/>
                    </a:lnTo>
                    <a:lnTo>
                      <a:pt x="411771" y="816014"/>
                    </a:lnTo>
                    <a:lnTo>
                      <a:pt x="393838" y="799784"/>
                    </a:lnTo>
                    <a:lnTo>
                      <a:pt x="224811" y="646449"/>
                    </a:lnTo>
                    <a:lnTo>
                      <a:pt x="393838" y="493025"/>
                    </a:lnTo>
                    <a:lnTo>
                      <a:pt x="411771" y="476795"/>
                    </a:lnTo>
                    <a:lnTo>
                      <a:pt x="413116" y="475539"/>
                    </a:lnTo>
                    <a:lnTo>
                      <a:pt x="411771" y="474284"/>
                    </a:lnTo>
                    <a:lnTo>
                      <a:pt x="393838" y="458054"/>
                    </a:lnTo>
                    <a:lnTo>
                      <a:pt x="224811" y="304630"/>
                    </a:lnTo>
                    <a:lnTo>
                      <a:pt x="393838" y="151295"/>
                    </a:lnTo>
                    <a:lnTo>
                      <a:pt x="411771" y="135065"/>
                    </a:lnTo>
                    <a:lnTo>
                      <a:pt x="413116" y="133810"/>
                    </a:lnTo>
                    <a:lnTo>
                      <a:pt x="411771" y="132554"/>
                    </a:lnTo>
                    <a:lnTo>
                      <a:pt x="393838" y="116324"/>
                    </a:lnTo>
                    <a:lnTo>
                      <a:pt x="368640" y="93459"/>
                    </a:lnTo>
                    <a:cubicBezTo>
                      <a:pt x="353038" y="87541"/>
                      <a:pt x="337256" y="81264"/>
                      <a:pt x="321564" y="74897"/>
                    </a:cubicBezTo>
                    <a:lnTo>
                      <a:pt x="376621" y="124843"/>
                    </a:lnTo>
                    <a:lnTo>
                      <a:pt x="386485" y="133810"/>
                    </a:lnTo>
                    <a:lnTo>
                      <a:pt x="376621" y="142777"/>
                    </a:lnTo>
                    <a:lnTo>
                      <a:pt x="211540" y="292973"/>
                    </a:lnTo>
                    <a:lnTo>
                      <a:pt x="46369" y="143225"/>
                    </a:lnTo>
                    <a:lnTo>
                      <a:pt x="36505" y="134258"/>
                    </a:lnTo>
                    <a:lnTo>
                      <a:pt x="46369" y="125291"/>
                    </a:lnTo>
                    <a:lnTo>
                      <a:pt x="174417" y="8721"/>
                    </a:lnTo>
                    <a:lnTo>
                      <a:pt x="157110" y="-246"/>
                    </a:lnTo>
                    <a:lnTo>
                      <a:pt x="29152" y="116324"/>
                    </a:lnTo>
                    <a:lnTo>
                      <a:pt x="11218" y="132554"/>
                    </a:lnTo>
                    <a:lnTo>
                      <a:pt x="9873" y="133810"/>
                    </a:lnTo>
                    <a:lnTo>
                      <a:pt x="11218" y="135065"/>
                    </a:lnTo>
                    <a:lnTo>
                      <a:pt x="29152" y="151295"/>
                    </a:lnTo>
                    <a:lnTo>
                      <a:pt x="198179" y="304630"/>
                    </a:lnTo>
                    <a:lnTo>
                      <a:pt x="29152" y="458054"/>
                    </a:lnTo>
                    <a:lnTo>
                      <a:pt x="11218" y="474284"/>
                    </a:lnTo>
                    <a:lnTo>
                      <a:pt x="9873" y="475539"/>
                    </a:lnTo>
                    <a:lnTo>
                      <a:pt x="11218" y="476795"/>
                    </a:lnTo>
                    <a:lnTo>
                      <a:pt x="29152" y="493025"/>
                    </a:lnTo>
                    <a:lnTo>
                      <a:pt x="198179" y="646449"/>
                    </a:lnTo>
                    <a:lnTo>
                      <a:pt x="29152" y="799784"/>
                    </a:lnTo>
                    <a:lnTo>
                      <a:pt x="11218" y="816014"/>
                    </a:lnTo>
                    <a:lnTo>
                      <a:pt x="9873" y="817269"/>
                    </a:lnTo>
                    <a:lnTo>
                      <a:pt x="11218" y="818525"/>
                    </a:lnTo>
                    <a:lnTo>
                      <a:pt x="29152" y="834755"/>
                    </a:lnTo>
                    <a:lnTo>
                      <a:pt x="198179" y="988179"/>
                    </a:lnTo>
                    <a:lnTo>
                      <a:pt x="29152" y="1141603"/>
                    </a:lnTo>
                    <a:lnTo>
                      <a:pt x="11218" y="1157834"/>
                    </a:lnTo>
                    <a:lnTo>
                      <a:pt x="9873" y="1159089"/>
                    </a:lnTo>
                    <a:lnTo>
                      <a:pt x="11218" y="1160344"/>
                    </a:lnTo>
                    <a:lnTo>
                      <a:pt x="29152" y="1176574"/>
                    </a:lnTo>
                    <a:lnTo>
                      <a:pt x="198179" y="1329999"/>
                    </a:lnTo>
                    <a:lnTo>
                      <a:pt x="29152" y="1483423"/>
                    </a:lnTo>
                    <a:lnTo>
                      <a:pt x="11218" y="1499743"/>
                    </a:lnTo>
                    <a:lnTo>
                      <a:pt x="10" y="1509875"/>
                    </a:lnTo>
                    <a:lnTo>
                      <a:pt x="423070" y="1509875"/>
                    </a:lnTo>
                    <a:close/>
                    <a:moveTo>
                      <a:pt x="46369" y="484506"/>
                    </a:moveTo>
                    <a:lnTo>
                      <a:pt x="36505" y="475539"/>
                    </a:lnTo>
                    <a:lnTo>
                      <a:pt x="46369" y="466573"/>
                    </a:lnTo>
                    <a:lnTo>
                      <a:pt x="211540" y="316825"/>
                    </a:lnTo>
                    <a:lnTo>
                      <a:pt x="376621" y="466573"/>
                    </a:lnTo>
                    <a:lnTo>
                      <a:pt x="386485" y="475539"/>
                    </a:lnTo>
                    <a:lnTo>
                      <a:pt x="376621" y="484506"/>
                    </a:lnTo>
                    <a:lnTo>
                      <a:pt x="211540" y="634344"/>
                    </a:lnTo>
                    <a:close/>
                    <a:moveTo>
                      <a:pt x="46369" y="826236"/>
                    </a:moveTo>
                    <a:lnTo>
                      <a:pt x="36505" y="817269"/>
                    </a:lnTo>
                    <a:lnTo>
                      <a:pt x="46369" y="808302"/>
                    </a:lnTo>
                    <a:lnTo>
                      <a:pt x="211540" y="658555"/>
                    </a:lnTo>
                    <a:lnTo>
                      <a:pt x="376621" y="808302"/>
                    </a:lnTo>
                    <a:lnTo>
                      <a:pt x="386485" y="817269"/>
                    </a:lnTo>
                    <a:lnTo>
                      <a:pt x="376621" y="826236"/>
                    </a:lnTo>
                    <a:lnTo>
                      <a:pt x="211540" y="976074"/>
                    </a:lnTo>
                    <a:close/>
                    <a:moveTo>
                      <a:pt x="46369" y="1168056"/>
                    </a:moveTo>
                    <a:lnTo>
                      <a:pt x="36505" y="1159089"/>
                    </a:lnTo>
                    <a:lnTo>
                      <a:pt x="46369" y="1150122"/>
                    </a:lnTo>
                    <a:lnTo>
                      <a:pt x="211540" y="1000285"/>
                    </a:lnTo>
                    <a:lnTo>
                      <a:pt x="376621" y="1150122"/>
                    </a:lnTo>
                    <a:lnTo>
                      <a:pt x="386485" y="1159089"/>
                    </a:lnTo>
                    <a:lnTo>
                      <a:pt x="376621" y="1168056"/>
                    </a:lnTo>
                    <a:lnTo>
                      <a:pt x="211540" y="1317893"/>
                    </a:lnTo>
                    <a:close/>
                    <a:moveTo>
                      <a:pt x="46369" y="1491942"/>
                    </a:moveTo>
                    <a:lnTo>
                      <a:pt x="211540" y="1342104"/>
                    </a:lnTo>
                    <a:lnTo>
                      <a:pt x="376621" y="14919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10"/>
              <p:cNvSpPr/>
              <p:nvPr/>
            </p:nvSpPr>
            <p:spPr>
              <a:xfrm>
                <a:off x="513659" y="5350120"/>
                <a:ext cx="17933" cy="1509583"/>
              </a:xfrm>
              <a:custGeom>
                <a:rect b="b" l="l" r="r" t="t"/>
                <a:pathLst>
                  <a:path extrusionOk="0" h="1509583" w="17933">
                    <a:moveTo>
                      <a:pt x="10" y="-246"/>
                    </a:moveTo>
                    <a:cubicBezTo>
                      <a:pt x="6018" y="1996"/>
                      <a:pt x="11936" y="4148"/>
                      <a:pt x="17944" y="6211"/>
                    </a:cubicBezTo>
                    <a:lnTo>
                      <a:pt x="17944" y="1509337"/>
                    </a:lnTo>
                    <a:lnTo>
                      <a:pt x="10" y="15093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10"/>
              <p:cNvSpPr/>
              <p:nvPr/>
            </p:nvSpPr>
            <p:spPr>
              <a:xfrm>
                <a:off x="143056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10"/>
              <p:cNvSpPr/>
              <p:nvPr/>
            </p:nvSpPr>
            <p:spPr>
              <a:xfrm>
                <a:off x="143056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10"/>
              <p:cNvSpPr/>
              <p:nvPr/>
            </p:nvSpPr>
            <p:spPr>
              <a:xfrm>
                <a:off x="143056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10"/>
              <p:cNvSpPr/>
              <p:nvPr/>
            </p:nvSpPr>
            <p:spPr>
              <a:xfrm>
                <a:off x="143056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0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0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10"/>
              <p:cNvSpPr/>
              <p:nvPr/>
            </p:nvSpPr>
            <p:spPr>
              <a:xfrm>
                <a:off x="11672738" y="5101647"/>
                <a:ext cx="17933" cy="1758056"/>
              </a:xfrm>
              <a:custGeom>
                <a:rect b="b" l="l" r="r" t="t"/>
                <a:pathLst>
                  <a:path extrusionOk="0" h="1758056" w="17933">
                    <a:moveTo>
                      <a:pt x="10" y="7914"/>
                    </a:moveTo>
                    <a:lnTo>
                      <a:pt x="10" y="1757811"/>
                    </a:lnTo>
                    <a:lnTo>
                      <a:pt x="17944" y="1757811"/>
                    </a:lnTo>
                    <a:lnTo>
                      <a:pt x="17944" y="-246"/>
                    </a:lnTo>
                    <a:cubicBezTo>
                      <a:pt x="12115" y="2821"/>
                      <a:pt x="6108" y="5547"/>
                      <a:pt x="10" y="79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10"/>
              <p:cNvSpPr/>
              <p:nvPr/>
            </p:nvSpPr>
            <p:spPr>
              <a:xfrm>
                <a:off x="11661440" y="4637877"/>
                <a:ext cx="423777" cy="2119244"/>
              </a:xfrm>
              <a:custGeom>
                <a:rect b="b" l="l" r="r" t="t"/>
                <a:pathLst>
                  <a:path extrusionOk="0" h="2119244" w="423777">
                    <a:moveTo>
                      <a:pt x="394196" y="2092457"/>
                    </a:moveTo>
                    <a:lnTo>
                      <a:pt x="225259" y="1939122"/>
                    </a:lnTo>
                    <a:lnTo>
                      <a:pt x="394196" y="1785788"/>
                    </a:lnTo>
                    <a:lnTo>
                      <a:pt x="412130" y="1769557"/>
                    </a:lnTo>
                    <a:lnTo>
                      <a:pt x="413565" y="1768213"/>
                    </a:lnTo>
                    <a:lnTo>
                      <a:pt x="412130" y="1766867"/>
                    </a:lnTo>
                    <a:lnTo>
                      <a:pt x="394196" y="1750637"/>
                    </a:lnTo>
                    <a:lnTo>
                      <a:pt x="225259" y="1597303"/>
                    </a:lnTo>
                    <a:lnTo>
                      <a:pt x="394196" y="1443968"/>
                    </a:lnTo>
                    <a:lnTo>
                      <a:pt x="412130" y="1427738"/>
                    </a:lnTo>
                    <a:lnTo>
                      <a:pt x="413565" y="1426393"/>
                    </a:lnTo>
                    <a:lnTo>
                      <a:pt x="412130" y="1425048"/>
                    </a:lnTo>
                    <a:lnTo>
                      <a:pt x="394196" y="1408818"/>
                    </a:lnTo>
                    <a:lnTo>
                      <a:pt x="225259" y="1255573"/>
                    </a:lnTo>
                    <a:lnTo>
                      <a:pt x="394196" y="1102239"/>
                    </a:lnTo>
                    <a:lnTo>
                      <a:pt x="412130" y="1086008"/>
                    </a:lnTo>
                    <a:lnTo>
                      <a:pt x="413565" y="1084663"/>
                    </a:lnTo>
                    <a:lnTo>
                      <a:pt x="412130" y="1083318"/>
                    </a:lnTo>
                    <a:lnTo>
                      <a:pt x="394196" y="1067088"/>
                    </a:lnTo>
                    <a:lnTo>
                      <a:pt x="225259" y="913753"/>
                    </a:lnTo>
                    <a:lnTo>
                      <a:pt x="394196" y="760509"/>
                    </a:lnTo>
                    <a:lnTo>
                      <a:pt x="412130" y="744279"/>
                    </a:lnTo>
                    <a:lnTo>
                      <a:pt x="413565" y="742933"/>
                    </a:lnTo>
                    <a:lnTo>
                      <a:pt x="412130" y="741588"/>
                    </a:lnTo>
                    <a:lnTo>
                      <a:pt x="394196" y="725358"/>
                    </a:lnTo>
                    <a:lnTo>
                      <a:pt x="225259" y="572024"/>
                    </a:lnTo>
                    <a:lnTo>
                      <a:pt x="394196" y="418779"/>
                    </a:lnTo>
                    <a:lnTo>
                      <a:pt x="412130" y="402548"/>
                    </a:lnTo>
                    <a:lnTo>
                      <a:pt x="413565" y="401204"/>
                    </a:lnTo>
                    <a:lnTo>
                      <a:pt x="412130" y="399859"/>
                    </a:lnTo>
                    <a:lnTo>
                      <a:pt x="394196" y="383628"/>
                    </a:lnTo>
                    <a:lnTo>
                      <a:pt x="235482" y="239440"/>
                    </a:lnTo>
                    <a:lnTo>
                      <a:pt x="225349" y="230473"/>
                    </a:lnTo>
                    <a:lnTo>
                      <a:pt x="253236" y="205187"/>
                    </a:lnTo>
                    <a:lnTo>
                      <a:pt x="394196" y="77139"/>
                    </a:lnTo>
                    <a:lnTo>
                      <a:pt x="412130" y="60909"/>
                    </a:lnTo>
                    <a:lnTo>
                      <a:pt x="413565" y="59563"/>
                    </a:lnTo>
                    <a:lnTo>
                      <a:pt x="412130" y="58219"/>
                    </a:lnTo>
                    <a:lnTo>
                      <a:pt x="394196" y="41988"/>
                    </a:lnTo>
                    <a:lnTo>
                      <a:pt x="347748" y="-246"/>
                    </a:lnTo>
                    <a:cubicBezTo>
                      <a:pt x="345326" y="5673"/>
                      <a:pt x="342815" y="11501"/>
                      <a:pt x="340304" y="17688"/>
                    </a:cubicBezTo>
                    <a:lnTo>
                      <a:pt x="376980" y="50955"/>
                    </a:lnTo>
                    <a:lnTo>
                      <a:pt x="386843" y="59922"/>
                    </a:lnTo>
                    <a:lnTo>
                      <a:pt x="376980" y="68889"/>
                    </a:lnTo>
                    <a:lnTo>
                      <a:pt x="275026" y="161428"/>
                    </a:lnTo>
                    <a:lnTo>
                      <a:pt x="215665" y="215230"/>
                    </a:lnTo>
                    <a:cubicBezTo>
                      <a:pt x="205800" y="232536"/>
                      <a:pt x="195669" y="249662"/>
                      <a:pt x="185536" y="266790"/>
                    </a:cubicBezTo>
                    <a:lnTo>
                      <a:pt x="211898" y="242847"/>
                    </a:lnTo>
                    <a:lnTo>
                      <a:pt x="226604" y="256208"/>
                    </a:lnTo>
                    <a:lnTo>
                      <a:pt x="376980" y="392685"/>
                    </a:lnTo>
                    <a:lnTo>
                      <a:pt x="386843" y="401652"/>
                    </a:lnTo>
                    <a:lnTo>
                      <a:pt x="376980" y="410619"/>
                    </a:lnTo>
                    <a:lnTo>
                      <a:pt x="211898" y="560367"/>
                    </a:lnTo>
                    <a:lnTo>
                      <a:pt x="100439" y="459220"/>
                    </a:lnTo>
                    <a:lnTo>
                      <a:pt x="72374" y="433844"/>
                    </a:lnTo>
                    <a:cubicBezTo>
                      <a:pt x="67979" y="437968"/>
                      <a:pt x="63407" y="441913"/>
                      <a:pt x="58744" y="445679"/>
                    </a:cubicBezTo>
                    <a:lnTo>
                      <a:pt x="89679" y="473746"/>
                    </a:lnTo>
                    <a:lnTo>
                      <a:pt x="198538" y="572382"/>
                    </a:lnTo>
                    <a:lnTo>
                      <a:pt x="29242" y="725358"/>
                    </a:lnTo>
                    <a:lnTo>
                      <a:pt x="11308" y="741588"/>
                    </a:lnTo>
                    <a:lnTo>
                      <a:pt x="9873" y="742933"/>
                    </a:lnTo>
                    <a:lnTo>
                      <a:pt x="11308" y="744279"/>
                    </a:lnTo>
                    <a:lnTo>
                      <a:pt x="29242" y="760509"/>
                    </a:lnTo>
                    <a:lnTo>
                      <a:pt x="198179" y="913753"/>
                    </a:lnTo>
                    <a:lnTo>
                      <a:pt x="29242" y="1067088"/>
                    </a:lnTo>
                    <a:lnTo>
                      <a:pt x="11308" y="1083318"/>
                    </a:lnTo>
                    <a:lnTo>
                      <a:pt x="9873" y="1084663"/>
                    </a:lnTo>
                    <a:lnTo>
                      <a:pt x="11308" y="1086008"/>
                    </a:lnTo>
                    <a:lnTo>
                      <a:pt x="29242" y="1102239"/>
                    </a:lnTo>
                    <a:lnTo>
                      <a:pt x="198179" y="1255573"/>
                    </a:lnTo>
                    <a:lnTo>
                      <a:pt x="29242" y="1408818"/>
                    </a:lnTo>
                    <a:lnTo>
                      <a:pt x="11308" y="1425048"/>
                    </a:lnTo>
                    <a:lnTo>
                      <a:pt x="9873" y="1426393"/>
                    </a:lnTo>
                    <a:lnTo>
                      <a:pt x="11308" y="1427738"/>
                    </a:lnTo>
                    <a:lnTo>
                      <a:pt x="29242" y="1443968"/>
                    </a:lnTo>
                    <a:lnTo>
                      <a:pt x="198179" y="1597303"/>
                    </a:lnTo>
                    <a:lnTo>
                      <a:pt x="29242" y="1750637"/>
                    </a:lnTo>
                    <a:lnTo>
                      <a:pt x="11308" y="1766867"/>
                    </a:lnTo>
                    <a:lnTo>
                      <a:pt x="9873" y="1768213"/>
                    </a:lnTo>
                    <a:lnTo>
                      <a:pt x="11308" y="1769557"/>
                    </a:lnTo>
                    <a:lnTo>
                      <a:pt x="29242" y="1785788"/>
                    </a:lnTo>
                    <a:lnTo>
                      <a:pt x="198179" y="1939122"/>
                    </a:lnTo>
                    <a:lnTo>
                      <a:pt x="29242" y="2092457"/>
                    </a:lnTo>
                    <a:lnTo>
                      <a:pt x="11308" y="2108777"/>
                    </a:lnTo>
                    <a:lnTo>
                      <a:pt x="10" y="2118999"/>
                    </a:lnTo>
                    <a:lnTo>
                      <a:pt x="423787" y="2118999"/>
                    </a:lnTo>
                    <a:lnTo>
                      <a:pt x="412489" y="2108777"/>
                    </a:lnTo>
                    <a:close/>
                    <a:moveTo>
                      <a:pt x="47176" y="751900"/>
                    </a:moveTo>
                    <a:lnTo>
                      <a:pt x="37313" y="742933"/>
                    </a:lnTo>
                    <a:lnTo>
                      <a:pt x="47176" y="733967"/>
                    </a:lnTo>
                    <a:lnTo>
                      <a:pt x="212258" y="584129"/>
                    </a:lnTo>
                    <a:lnTo>
                      <a:pt x="377338" y="733967"/>
                    </a:lnTo>
                    <a:lnTo>
                      <a:pt x="387202" y="742933"/>
                    </a:lnTo>
                    <a:lnTo>
                      <a:pt x="377338" y="751900"/>
                    </a:lnTo>
                    <a:lnTo>
                      <a:pt x="211898" y="902096"/>
                    </a:lnTo>
                    <a:close/>
                    <a:moveTo>
                      <a:pt x="47176" y="1093630"/>
                    </a:moveTo>
                    <a:lnTo>
                      <a:pt x="37313" y="1084663"/>
                    </a:lnTo>
                    <a:lnTo>
                      <a:pt x="47176" y="1075696"/>
                    </a:lnTo>
                    <a:lnTo>
                      <a:pt x="212258" y="925948"/>
                    </a:lnTo>
                    <a:lnTo>
                      <a:pt x="377338" y="1075696"/>
                    </a:lnTo>
                    <a:lnTo>
                      <a:pt x="387202" y="1084663"/>
                    </a:lnTo>
                    <a:lnTo>
                      <a:pt x="377338" y="1093630"/>
                    </a:lnTo>
                    <a:lnTo>
                      <a:pt x="212258" y="1243468"/>
                    </a:lnTo>
                    <a:close/>
                    <a:moveTo>
                      <a:pt x="47176" y="1435360"/>
                    </a:moveTo>
                    <a:lnTo>
                      <a:pt x="37313" y="1426393"/>
                    </a:lnTo>
                    <a:lnTo>
                      <a:pt x="47176" y="1417426"/>
                    </a:lnTo>
                    <a:lnTo>
                      <a:pt x="212258" y="1267679"/>
                    </a:lnTo>
                    <a:lnTo>
                      <a:pt x="377338" y="1417426"/>
                    </a:lnTo>
                    <a:lnTo>
                      <a:pt x="387202" y="1426393"/>
                    </a:lnTo>
                    <a:lnTo>
                      <a:pt x="377338" y="1435360"/>
                    </a:lnTo>
                    <a:lnTo>
                      <a:pt x="212258" y="1585197"/>
                    </a:lnTo>
                    <a:close/>
                    <a:moveTo>
                      <a:pt x="47176" y="1777180"/>
                    </a:moveTo>
                    <a:lnTo>
                      <a:pt x="37313" y="1768213"/>
                    </a:lnTo>
                    <a:lnTo>
                      <a:pt x="47176" y="1759246"/>
                    </a:lnTo>
                    <a:lnTo>
                      <a:pt x="212258" y="1609408"/>
                    </a:lnTo>
                    <a:lnTo>
                      <a:pt x="377338" y="1759246"/>
                    </a:lnTo>
                    <a:lnTo>
                      <a:pt x="387202" y="1768213"/>
                    </a:lnTo>
                    <a:lnTo>
                      <a:pt x="377338" y="1777180"/>
                    </a:lnTo>
                    <a:lnTo>
                      <a:pt x="212258" y="1927017"/>
                    </a:lnTo>
                    <a:close/>
                    <a:moveTo>
                      <a:pt x="47176" y="2101065"/>
                    </a:moveTo>
                    <a:lnTo>
                      <a:pt x="211898" y="1951228"/>
                    </a:lnTo>
                    <a:lnTo>
                      <a:pt x="376980" y="21010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10"/>
              <p:cNvSpPr/>
              <p:nvPr/>
            </p:nvSpPr>
            <p:spPr>
              <a:xfrm>
                <a:off x="12055626" y="4447598"/>
                <a:ext cx="17933" cy="2412105"/>
              </a:xfrm>
              <a:custGeom>
                <a:rect b="b" l="l" r="r" t="t"/>
                <a:pathLst>
                  <a:path extrusionOk="0" h="2412105" w="17933">
                    <a:moveTo>
                      <a:pt x="10" y="42347"/>
                    </a:moveTo>
                    <a:lnTo>
                      <a:pt x="10" y="2411859"/>
                    </a:lnTo>
                    <a:lnTo>
                      <a:pt x="17944" y="2411859"/>
                    </a:lnTo>
                    <a:lnTo>
                      <a:pt x="17944" y="-246"/>
                    </a:lnTo>
                    <a:cubicBezTo>
                      <a:pt x="11667" y="13922"/>
                      <a:pt x="6108" y="28179"/>
                      <a:pt x="10" y="42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10"/>
              <p:cNvSpPr/>
              <p:nvPr/>
            </p:nvSpPr>
            <p:spPr>
              <a:xfrm>
                <a:off x="11955286" y="4688361"/>
                <a:ext cx="106347" cy="17933"/>
              </a:xfrm>
              <a:custGeom>
                <a:rect b="b" l="l" r="r" t="t"/>
                <a:pathLst>
                  <a:path extrusionOk="0" h="17933" w="106347">
                    <a:moveTo>
                      <a:pt x="10" y="17688"/>
                    </a:moveTo>
                    <a:lnTo>
                      <a:pt x="106358" y="17688"/>
                    </a:lnTo>
                    <a:lnTo>
                      <a:pt x="106358" y="-246"/>
                    </a:lnTo>
                    <a:lnTo>
                      <a:pt x="8977" y="-246"/>
                    </a:lnTo>
                    <a:cubicBezTo>
                      <a:pt x="6018" y="6031"/>
                      <a:pt x="2969" y="11949"/>
                      <a:pt x="10" y="176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10"/>
              <p:cNvSpPr/>
              <p:nvPr/>
            </p:nvSpPr>
            <p:spPr>
              <a:xfrm>
                <a:off x="11754965" y="5030360"/>
                <a:ext cx="306937" cy="17933"/>
              </a:xfrm>
              <a:custGeom>
                <a:rect b="b" l="l" r="r" t="t"/>
                <a:pathLst>
                  <a:path extrusionOk="0" h="17933" w="306937">
                    <a:moveTo>
                      <a:pt x="7452" y="7465"/>
                    </a:moveTo>
                    <a:cubicBezTo>
                      <a:pt x="5120" y="10963"/>
                      <a:pt x="2609" y="14370"/>
                      <a:pt x="10" y="17688"/>
                    </a:cubicBezTo>
                    <a:lnTo>
                      <a:pt x="306948" y="17688"/>
                    </a:lnTo>
                    <a:lnTo>
                      <a:pt x="306948" y="-246"/>
                    </a:lnTo>
                    <a:lnTo>
                      <a:pt x="12652" y="-246"/>
                    </a:lnTo>
                    <a:cubicBezTo>
                      <a:pt x="10590" y="2264"/>
                      <a:pt x="8977" y="4954"/>
                      <a:pt x="7452" y="74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10"/>
              <p:cNvSpPr/>
              <p:nvPr/>
            </p:nvSpPr>
            <p:spPr>
              <a:xfrm>
                <a:off x="11685112" y="537208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10"/>
              <p:cNvSpPr/>
              <p:nvPr/>
            </p:nvSpPr>
            <p:spPr>
              <a:xfrm>
                <a:off x="11685112" y="571381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10"/>
              <p:cNvSpPr/>
              <p:nvPr/>
            </p:nvSpPr>
            <p:spPr>
              <a:xfrm>
                <a:off x="11685112" y="6055549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10"/>
              <p:cNvSpPr/>
              <p:nvPr/>
            </p:nvSpPr>
            <p:spPr>
              <a:xfrm>
                <a:off x="11685112" y="6397368"/>
                <a:ext cx="376611" cy="17933"/>
              </a:xfrm>
              <a:custGeom>
                <a:rect b="b" l="l" r="r" t="t"/>
                <a:pathLst>
                  <a:path extrusionOk="0" h="17933" w="376611">
                    <a:moveTo>
                      <a:pt x="-1" y="0"/>
                    </a:moveTo>
                    <a:lnTo>
                      <a:pt x="376611" y="0"/>
                    </a:lnTo>
                    <a:lnTo>
                      <a:pt x="376611" y="17934"/>
                    </a:lnTo>
                    <a:lnTo>
                      <a:pt x="-1" y="17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0"/>
              <p:cNvSpPr/>
              <p:nvPr/>
            </p:nvSpPr>
            <p:spPr>
              <a:xfrm>
                <a:off x="148974" y="5129086"/>
                <a:ext cx="142753" cy="118273"/>
              </a:xfrm>
              <a:custGeom>
                <a:rect b="b" l="l" r="r" t="t"/>
                <a:pathLst>
                  <a:path extrusionOk="0" h="118273" w="142753">
                    <a:moveTo>
                      <a:pt x="10" y="-246"/>
                    </a:moveTo>
                    <a:lnTo>
                      <a:pt x="10" y="49789"/>
                    </a:lnTo>
                    <a:cubicBezTo>
                      <a:pt x="42872" y="74117"/>
                      <a:pt x="85525" y="96866"/>
                      <a:pt x="127968" y="118028"/>
                    </a:cubicBezTo>
                    <a:lnTo>
                      <a:pt x="142763" y="104578"/>
                    </a:lnTo>
                    <a:cubicBezTo>
                      <a:pt x="89316" y="78412"/>
                      <a:pt x="40973" y="42921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0"/>
              <p:cNvSpPr/>
              <p:nvPr/>
            </p:nvSpPr>
            <p:spPr>
              <a:xfrm>
                <a:off x="294238" y="5242069"/>
                <a:ext cx="147147" cy="80074"/>
              </a:xfrm>
              <a:custGeom>
                <a:rect b="b" l="l" r="r" t="t"/>
                <a:pathLst>
                  <a:path extrusionOk="0" h="80074" w="147147">
                    <a:moveTo>
                      <a:pt x="15254" y="-246"/>
                    </a:moveTo>
                    <a:lnTo>
                      <a:pt x="10" y="13653"/>
                    </a:lnTo>
                    <a:cubicBezTo>
                      <a:pt x="49447" y="37864"/>
                      <a:pt x="98496" y="59922"/>
                      <a:pt x="147157" y="79829"/>
                    </a:cubicBezTo>
                    <a:lnTo>
                      <a:pt x="84389" y="22530"/>
                    </a:lnTo>
                    <a:cubicBezTo>
                      <a:pt x="60678" y="17132"/>
                      <a:pt x="37530" y="9501"/>
                      <a:pt x="15254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0"/>
              <p:cNvSpPr/>
              <p:nvPr/>
            </p:nvSpPr>
            <p:spPr>
              <a:xfrm>
                <a:off x="1413491" y="5405087"/>
                <a:ext cx="69403" cy="18561"/>
              </a:xfrm>
              <a:custGeom>
                <a:rect b="b" l="l" r="r" t="t"/>
                <a:pathLst>
                  <a:path extrusionOk="0" h="18561" w="69403">
                    <a:moveTo>
                      <a:pt x="10" y="2354"/>
                    </a:moveTo>
                    <a:lnTo>
                      <a:pt x="10" y="18316"/>
                    </a:lnTo>
                    <a:lnTo>
                      <a:pt x="17944" y="13922"/>
                    </a:lnTo>
                    <a:cubicBezTo>
                      <a:pt x="23952" y="12487"/>
                      <a:pt x="29959" y="10873"/>
                      <a:pt x="35878" y="9259"/>
                    </a:cubicBezTo>
                    <a:cubicBezTo>
                      <a:pt x="41796" y="7645"/>
                      <a:pt x="49597" y="5583"/>
                      <a:pt x="56412" y="3610"/>
                    </a:cubicBezTo>
                    <a:lnTo>
                      <a:pt x="69414" y="-246"/>
                    </a:lnTo>
                    <a:cubicBezTo>
                      <a:pt x="46485" y="3619"/>
                      <a:pt x="23162" y="4489"/>
                      <a:pt x="10" y="2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10"/>
              <p:cNvSpPr/>
              <p:nvPr/>
            </p:nvSpPr>
            <p:spPr>
              <a:xfrm>
                <a:off x="2851876" y="4289870"/>
                <a:ext cx="178352" cy="77832"/>
              </a:xfrm>
              <a:custGeom>
                <a:rect b="b" l="l" r="r" t="t"/>
                <a:pathLst>
                  <a:path extrusionOk="0" h="77832" w="178352">
                    <a:moveTo>
                      <a:pt x="53722" y="43692"/>
                    </a:moveTo>
                    <a:cubicBezTo>
                      <a:pt x="37761" y="51493"/>
                      <a:pt x="22606" y="60102"/>
                      <a:pt x="7452" y="69158"/>
                    </a:cubicBezTo>
                    <a:cubicBezTo>
                      <a:pt x="5273" y="72216"/>
                      <a:pt x="2771" y="75040"/>
                      <a:pt x="10" y="77587"/>
                    </a:cubicBezTo>
                    <a:lnTo>
                      <a:pt x="7093" y="74718"/>
                    </a:lnTo>
                    <a:cubicBezTo>
                      <a:pt x="23593" y="68172"/>
                      <a:pt x="40540" y="62164"/>
                      <a:pt x="57757" y="56784"/>
                    </a:cubicBezTo>
                    <a:cubicBezTo>
                      <a:pt x="97175" y="44284"/>
                      <a:pt x="137491" y="34842"/>
                      <a:pt x="178362" y="28538"/>
                    </a:cubicBezTo>
                    <a:lnTo>
                      <a:pt x="146619" y="-246"/>
                    </a:lnTo>
                    <a:cubicBezTo>
                      <a:pt x="116311" y="15715"/>
                      <a:pt x="84568" y="28717"/>
                      <a:pt x="53722" y="4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10"/>
              <p:cNvSpPr/>
              <p:nvPr/>
            </p:nvSpPr>
            <p:spPr>
              <a:xfrm>
                <a:off x="2695941" y="4423208"/>
                <a:ext cx="35867" cy="26900"/>
              </a:xfrm>
              <a:custGeom>
                <a:rect b="b" l="l" r="r" t="t"/>
                <a:pathLst>
                  <a:path extrusionOk="0" h="26900" w="35867">
                    <a:moveTo>
                      <a:pt x="10" y="-246"/>
                    </a:moveTo>
                    <a:lnTo>
                      <a:pt x="10" y="26655"/>
                    </a:lnTo>
                    <a:cubicBezTo>
                      <a:pt x="5928" y="22709"/>
                      <a:pt x="11936" y="18943"/>
                      <a:pt x="17944" y="15177"/>
                    </a:cubicBezTo>
                    <a:cubicBezTo>
                      <a:pt x="23952" y="11411"/>
                      <a:pt x="30049" y="7824"/>
                      <a:pt x="35878" y="4148"/>
                    </a:cubicBezTo>
                    <a:cubicBezTo>
                      <a:pt x="23799" y="4013"/>
                      <a:pt x="11766" y="2534"/>
                      <a:pt x="10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0"/>
              <p:cNvSpPr/>
              <p:nvPr/>
            </p:nvSpPr>
            <p:spPr>
              <a:xfrm>
                <a:off x="3015074" y="4242794"/>
                <a:ext cx="81419" cy="72632"/>
              </a:xfrm>
              <a:custGeom>
                <a:rect b="b" l="l" r="r" t="t"/>
                <a:pathLst>
                  <a:path extrusionOk="0" h="72632" w="81419">
                    <a:moveTo>
                      <a:pt x="51659" y="8990"/>
                    </a:moveTo>
                    <a:lnTo>
                      <a:pt x="42065" y="11321"/>
                    </a:lnTo>
                    <a:cubicBezTo>
                      <a:pt x="38532" y="13931"/>
                      <a:pt x="34855" y="16325"/>
                      <a:pt x="31036" y="18495"/>
                    </a:cubicBezTo>
                    <a:cubicBezTo>
                      <a:pt x="20813" y="25400"/>
                      <a:pt x="10232" y="31856"/>
                      <a:pt x="10" y="37774"/>
                    </a:cubicBezTo>
                    <a:lnTo>
                      <a:pt x="38209" y="72386"/>
                    </a:lnTo>
                    <a:cubicBezTo>
                      <a:pt x="46728" y="71310"/>
                      <a:pt x="55067" y="70414"/>
                      <a:pt x="63496" y="69696"/>
                    </a:cubicBezTo>
                    <a:cubicBezTo>
                      <a:pt x="69504" y="69158"/>
                      <a:pt x="75422" y="68620"/>
                      <a:pt x="81430" y="68262"/>
                    </a:cubicBezTo>
                    <a:lnTo>
                      <a:pt x="81430" y="-246"/>
                    </a:lnTo>
                    <a:cubicBezTo>
                      <a:pt x="71683" y="3368"/>
                      <a:pt x="61747" y="6452"/>
                      <a:pt x="51659" y="8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0"/>
              <p:cNvSpPr/>
              <p:nvPr/>
            </p:nvSpPr>
            <p:spPr>
              <a:xfrm>
                <a:off x="3977047" y="4668723"/>
                <a:ext cx="403242" cy="464397"/>
              </a:xfrm>
              <a:custGeom>
                <a:rect b="b" l="l" r="r" t="t"/>
                <a:pathLst>
                  <a:path extrusionOk="0" h="464397" w="403242">
                    <a:moveTo>
                      <a:pt x="401908" y="315300"/>
                    </a:moveTo>
                    <a:cubicBezTo>
                      <a:pt x="334566" y="326419"/>
                      <a:pt x="260499" y="302478"/>
                      <a:pt x="229474" y="238095"/>
                    </a:cubicBezTo>
                    <a:cubicBezTo>
                      <a:pt x="223107" y="224573"/>
                      <a:pt x="215862" y="211481"/>
                      <a:pt x="207774" y="198910"/>
                    </a:cubicBezTo>
                    <a:cubicBezTo>
                      <a:pt x="206967" y="197654"/>
                      <a:pt x="205891" y="196219"/>
                      <a:pt x="204725" y="194695"/>
                    </a:cubicBezTo>
                    <a:lnTo>
                      <a:pt x="202752" y="192723"/>
                    </a:lnTo>
                    <a:cubicBezTo>
                      <a:pt x="190468" y="179631"/>
                      <a:pt x="178362" y="166629"/>
                      <a:pt x="165002" y="154434"/>
                    </a:cubicBezTo>
                    <a:cubicBezTo>
                      <a:pt x="134245" y="126367"/>
                      <a:pt x="100709" y="101439"/>
                      <a:pt x="69504" y="73731"/>
                    </a:cubicBezTo>
                    <a:cubicBezTo>
                      <a:pt x="44172" y="51619"/>
                      <a:pt x="21324" y="26808"/>
                      <a:pt x="1355" y="-246"/>
                    </a:cubicBezTo>
                    <a:lnTo>
                      <a:pt x="1355" y="27641"/>
                    </a:lnTo>
                    <a:lnTo>
                      <a:pt x="10" y="28897"/>
                    </a:lnTo>
                    <a:lnTo>
                      <a:pt x="1355" y="30152"/>
                    </a:lnTo>
                    <a:lnTo>
                      <a:pt x="1355" y="94893"/>
                    </a:lnTo>
                    <a:lnTo>
                      <a:pt x="19289" y="111930"/>
                    </a:lnTo>
                    <a:cubicBezTo>
                      <a:pt x="45831" y="137038"/>
                      <a:pt x="72436" y="162388"/>
                      <a:pt x="99095" y="187970"/>
                    </a:cubicBezTo>
                    <a:lnTo>
                      <a:pt x="148861" y="235494"/>
                    </a:lnTo>
                    <a:lnTo>
                      <a:pt x="161863" y="247869"/>
                    </a:lnTo>
                    <a:cubicBezTo>
                      <a:pt x="202214" y="286158"/>
                      <a:pt x="242566" y="324357"/>
                      <a:pt x="284082" y="361659"/>
                    </a:cubicBezTo>
                    <a:lnTo>
                      <a:pt x="303989" y="379593"/>
                    </a:lnTo>
                    <a:cubicBezTo>
                      <a:pt x="314570" y="389098"/>
                      <a:pt x="325151" y="398424"/>
                      <a:pt x="335732" y="407749"/>
                    </a:cubicBezTo>
                    <a:lnTo>
                      <a:pt x="349272" y="419586"/>
                    </a:lnTo>
                    <a:lnTo>
                      <a:pt x="383974" y="449177"/>
                    </a:lnTo>
                    <a:lnTo>
                      <a:pt x="401908" y="464151"/>
                    </a:lnTo>
                    <a:lnTo>
                      <a:pt x="401908" y="371613"/>
                    </a:lnTo>
                    <a:lnTo>
                      <a:pt x="403253" y="370358"/>
                    </a:lnTo>
                    <a:lnTo>
                      <a:pt x="401908" y="369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0"/>
              <p:cNvSpPr/>
              <p:nvPr/>
            </p:nvSpPr>
            <p:spPr>
              <a:xfrm>
                <a:off x="6542307" y="4203250"/>
                <a:ext cx="194403" cy="350607"/>
              </a:xfrm>
              <a:custGeom>
                <a:rect b="b" l="l" r="r" t="t"/>
                <a:pathLst>
                  <a:path extrusionOk="0" h="350607" w="194403">
                    <a:moveTo>
                      <a:pt x="36147" y="143404"/>
                    </a:moveTo>
                    <a:lnTo>
                      <a:pt x="19289" y="143404"/>
                    </a:lnTo>
                    <a:lnTo>
                      <a:pt x="19289" y="117221"/>
                    </a:lnTo>
                    <a:cubicBezTo>
                      <a:pt x="13398" y="119077"/>
                      <a:pt x="7408" y="120637"/>
                      <a:pt x="1355" y="121884"/>
                    </a:cubicBezTo>
                    <a:lnTo>
                      <a:pt x="1355" y="150937"/>
                    </a:lnTo>
                    <a:lnTo>
                      <a:pt x="10" y="152192"/>
                    </a:lnTo>
                    <a:lnTo>
                      <a:pt x="1355" y="153447"/>
                    </a:lnTo>
                    <a:lnTo>
                      <a:pt x="1355" y="350361"/>
                    </a:lnTo>
                    <a:cubicBezTo>
                      <a:pt x="7453" y="340498"/>
                      <a:pt x="13371" y="330634"/>
                      <a:pt x="19289" y="320681"/>
                    </a:cubicBezTo>
                    <a:cubicBezTo>
                      <a:pt x="38837" y="288220"/>
                      <a:pt x="57963" y="255339"/>
                      <a:pt x="76678" y="222044"/>
                    </a:cubicBezTo>
                    <a:cubicBezTo>
                      <a:pt x="79726" y="216754"/>
                      <a:pt x="82775" y="211374"/>
                      <a:pt x="85644" y="205993"/>
                    </a:cubicBezTo>
                    <a:cubicBezTo>
                      <a:pt x="93957" y="191225"/>
                      <a:pt x="102143" y="176286"/>
                      <a:pt x="110214" y="161159"/>
                    </a:cubicBezTo>
                    <a:lnTo>
                      <a:pt x="119987" y="143225"/>
                    </a:lnTo>
                    <a:cubicBezTo>
                      <a:pt x="145337" y="96059"/>
                      <a:pt x="170140" y="48238"/>
                      <a:pt x="194413" y="-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0"/>
              <p:cNvSpPr/>
              <p:nvPr/>
            </p:nvSpPr>
            <p:spPr>
              <a:xfrm>
                <a:off x="6798313" y="3670614"/>
                <a:ext cx="147147" cy="269097"/>
              </a:xfrm>
              <a:custGeom>
                <a:rect b="b" l="l" r="r" t="t"/>
                <a:pathLst>
                  <a:path extrusionOk="0" h="269097" w="147147">
                    <a:moveTo>
                      <a:pt x="145543" y="292"/>
                    </a:moveTo>
                    <a:lnTo>
                      <a:pt x="145005" y="-246"/>
                    </a:lnTo>
                    <a:cubicBezTo>
                      <a:pt x="137832" y="13384"/>
                      <a:pt x="130057" y="26834"/>
                      <a:pt x="121691" y="40105"/>
                    </a:cubicBezTo>
                    <a:cubicBezTo>
                      <a:pt x="99013" y="76923"/>
                      <a:pt x="63217" y="103771"/>
                      <a:pt x="21530" y="115248"/>
                    </a:cubicBezTo>
                    <a:lnTo>
                      <a:pt x="12563" y="123498"/>
                    </a:lnTo>
                    <a:cubicBezTo>
                      <a:pt x="10653" y="152542"/>
                      <a:pt x="6457" y="181379"/>
                      <a:pt x="10" y="209760"/>
                    </a:cubicBezTo>
                    <a:lnTo>
                      <a:pt x="65109" y="268852"/>
                    </a:lnTo>
                    <a:cubicBezTo>
                      <a:pt x="86272" y="223120"/>
                      <a:pt x="107192" y="177272"/>
                      <a:pt x="127878" y="131299"/>
                    </a:cubicBezTo>
                    <a:cubicBezTo>
                      <a:pt x="133886" y="118028"/>
                      <a:pt x="139804" y="104398"/>
                      <a:pt x="145812" y="91396"/>
                    </a:cubicBezTo>
                    <a:lnTo>
                      <a:pt x="145812" y="2803"/>
                    </a:lnTo>
                    <a:lnTo>
                      <a:pt x="147157" y="1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0"/>
              <p:cNvSpPr/>
              <p:nvPr/>
            </p:nvSpPr>
            <p:spPr>
              <a:xfrm>
                <a:off x="7825924" y="2305488"/>
                <a:ext cx="10580" cy="6994"/>
              </a:xfrm>
              <a:custGeom>
                <a:rect b="b" l="l" r="r" t="t"/>
                <a:pathLst>
                  <a:path extrusionOk="0" h="6994" w="10580">
                    <a:moveTo>
                      <a:pt x="10" y="-246"/>
                    </a:moveTo>
                    <a:lnTo>
                      <a:pt x="10591" y="-246"/>
                    </a:lnTo>
                    <a:cubicBezTo>
                      <a:pt x="7004" y="1996"/>
                      <a:pt x="3507" y="4417"/>
                      <a:pt x="10" y="6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0"/>
              <p:cNvSpPr/>
              <p:nvPr/>
            </p:nvSpPr>
            <p:spPr>
              <a:xfrm>
                <a:off x="7840002" y="2298852"/>
                <a:ext cx="5021" cy="4304"/>
              </a:xfrm>
              <a:custGeom>
                <a:rect b="b" l="l" r="r" t="t"/>
                <a:pathLst>
                  <a:path extrusionOk="0" h="4304" w="5021">
                    <a:moveTo>
                      <a:pt x="3866" y="-246"/>
                    </a:moveTo>
                    <a:lnTo>
                      <a:pt x="5031" y="830"/>
                    </a:lnTo>
                    <a:lnTo>
                      <a:pt x="10" y="40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0"/>
              <p:cNvSpPr/>
              <p:nvPr/>
            </p:nvSpPr>
            <p:spPr>
              <a:xfrm>
                <a:off x="9106760" y="2638072"/>
                <a:ext cx="146430" cy="248383"/>
              </a:xfrm>
              <a:custGeom>
                <a:rect b="b" l="l" r="r" t="t"/>
                <a:pathLst>
                  <a:path extrusionOk="0" h="248383" w="146430">
                    <a:moveTo>
                      <a:pt x="120705" y="177837"/>
                    </a:moveTo>
                    <a:cubicBezTo>
                      <a:pt x="88424" y="128161"/>
                      <a:pt x="56592" y="78035"/>
                      <a:pt x="22696" y="29435"/>
                    </a:cubicBezTo>
                    <a:lnTo>
                      <a:pt x="19379" y="26475"/>
                    </a:lnTo>
                    <a:lnTo>
                      <a:pt x="19379" y="24772"/>
                    </a:lnTo>
                    <a:cubicBezTo>
                      <a:pt x="14357" y="17598"/>
                      <a:pt x="9426" y="10425"/>
                      <a:pt x="4314" y="3341"/>
                    </a:cubicBezTo>
                    <a:lnTo>
                      <a:pt x="1445" y="-246"/>
                    </a:lnTo>
                    <a:lnTo>
                      <a:pt x="1445" y="7555"/>
                    </a:lnTo>
                    <a:lnTo>
                      <a:pt x="10" y="8900"/>
                    </a:lnTo>
                    <a:lnTo>
                      <a:pt x="1445" y="10245"/>
                    </a:lnTo>
                    <a:lnTo>
                      <a:pt x="1445" y="95252"/>
                    </a:lnTo>
                    <a:cubicBezTo>
                      <a:pt x="7453" y="102963"/>
                      <a:pt x="13460" y="110765"/>
                      <a:pt x="19379" y="118566"/>
                    </a:cubicBezTo>
                    <a:cubicBezTo>
                      <a:pt x="51122" y="160414"/>
                      <a:pt x="82327" y="203599"/>
                      <a:pt x="112904" y="248138"/>
                    </a:cubicBezTo>
                    <a:lnTo>
                      <a:pt x="146441" y="2177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0"/>
              <p:cNvSpPr/>
              <p:nvPr/>
            </p:nvSpPr>
            <p:spPr>
              <a:xfrm>
                <a:off x="9229698" y="2871391"/>
                <a:ext cx="280216" cy="494078"/>
              </a:xfrm>
              <a:custGeom>
                <a:rect b="b" l="l" r="r" t="t"/>
                <a:pathLst>
                  <a:path extrusionOk="0" h="494078" w="280216">
                    <a:moveTo>
                      <a:pt x="279061" y="301850"/>
                    </a:moveTo>
                    <a:lnTo>
                      <a:pt x="275294" y="299070"/>
                    </a:lnTo>
                    <a:cubicBezTo>
                      <a:pt x="176658" y="218368"/>
                      <a:pt x="102860" y="107447"/>
                      <a:pt x="33187" y="-246"/>
                    </a:cubicBezTo>
                    <a:lnTo>
                      <a:pt x="10" y="29883"/>
                    </a:lnTo>
                    <a:cubicBezTo>
                      <a:pt x="17585" y="55645"/>
                      <a:pt x="34890" y="81801"/>
                      <a:pt x="52017" y="108344"/>
                    </a:cubicBezTo>
                    <a:lnTo>
                      <a:pt x="63585" y="126278"/>
                    </a:lnTo>
                    <a:cubicBezTo>
                      <a:pt x="85464" y="160468"/>
                      <a:pt x="107074" y="195296"/>
                      <a:pt x="128416" y="230742"/>
                    </a:cubicBezTo>
                    <a:cubicBezTo>
                      <a:pt x="131644" y="235943"/>
                      <a:pt x="134782" y="241144"/>
                      <a:pt x="137921" y="246434"/>
                    </a:cubicBezTo>
                    <a:cubicBezTo>
                      <a:pt x="172264" y="303581"/>
                      <a:pt x="205980" y="362018"/>
                      <a:pt x="239157" y="421738"/>
                    </a:cubicBezTo>
                    <a:cubicBezTo>
                      <a:pt x="244448" y="431153"/>
                      <a:pt x="249649" y="440568"/>
                      <a:pt x="254849" y="450073"/>
                    </a:cubicBezTo>
                    <a:cubicBezTo>
                      <a:pt x="256912" y="453750"/>
                      <a:pt x="258975" y="457426"/>
                      <a:pt x="260947" y="461103"/>
                    </a:cubicBezTo>
                    <a:cubicBezTo>
                      <a:pt x="262920" y="464779"/>
                      <a:pt x="263547" y="465676"/>
                      <a:pt x="264713" y="468007"/>
                    </a:cubicBezTo>
                    <a:cubicBezTo>
                      <a:pt x="265431" y="469101"/>
                      <a:pt x="266058" y="470240"/>
                      <a:pt x="266597" y="471415"/>
                    </a:cubicBezTo>
                    <a:lnTo>
                      <a:pt x="278881" y="493832"/>
                    </a:lnTo>
                    <a:lnTo>
                      <a:pt x="278881" y="460296"/>
                    </a:lnTo>
                    <a:lnTo>
                      <a:pt x="280226" y="459040"/>
                    </a:lnTo>
                    <a:lnTo>
                      <a:pt x="278881" y="4577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0"/>
              <p:cNvSpPr/>
              <p:nvPr/>
            </p:nvSpPr>
            <p:spPr>
              <a:xfrm>
                <a:off x="10390467" y="4843937"/>
                <a:ext cx="82764" cy="173241"/>
              </a:xfrm>
              <a:custGeom>
                <a:rect b="b" l="l" r="r" t="t"/>
                <a:pathLst>
                  <a:path extrusionOk="0" h="173241" w="82764">
                    <a:moveTo>
                      <a:pt x="62778" y="94176"/>
                    </a:moveTo>
                    <a:cubicBezTo>
                      <a:pt x="39195" y="64531"/>
                      <a:pt x="18213" y="32941"/>
                      <a:pt x="10" y="-246"/>
                    </a:cubicBezTo>
                    <a:lnTo>
                      <a:pt x="10" y="141970"/>
                    </a:lnTo>
                    <a:cubicBezTo>
                      <a:pt x="5928" y="150130"/>
                      <a:pt x="11935" y="158200"/>
                      <a:pt x="17944" y="166180"/>
                    </a:cubicBezTo>
                    <a:lnTo>
                      <a:pt x="23054" y="172995"/>
                    </a:lnTo>
                    <a:lnTo>
                      <a:pt x="82774" y="119194"/>
                    </a:lnTo>
                    <a:cubicBezTo>
                      <a:pt x="76049" y="110675"/>
                      <a:pt x="69234" y="102605"/>
                      <a:pt x="62778" y="94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0"/>
              <p:cNvSpPr/>
              <p:nvPr/>
            </p:nvSpPr>
            <p:spPr>
              <a:xfrm>
                <a:off x="10423823" y="4976289"/>
                <a:ext cx="367374" cy="397594"/>
              </a:xfrm>
              <a:custGeom>
                <a:rect b="b" l="l" r="r" t="t"/>
                <a:pathLst>
                  <a:path extrusionOk="0" h="397594" w="367374">
                    <a:moveTo>
                      <a:pt x="249381" y="217023"/>
                    </a:moveTo>
                    <a:cubicBezTo>
                      <a:pt x="234944" y="188212"/>
                      <a:pt x="221852" y="159070"/>
                      <a:pt x="210106" y="129596"/>
                    </a:cubicBezTo>
                    <a:cubicBezTo>
                      <a:pt x="155945" y="91997"/>
                      <a:pt x="106089" y="48444"/>
                      <a:pt x="61613" y="-246"/>
                    </a:cubicBezTo>
                    <a:lnTo>
                      <a:pt x="1982" y="53556"/>
                    </a:lnTo>
                    <a:lnTo>
                      <a:pt x="10" y="53556"/>
                    </a:lnTo>
                    <a:lnTo>
                      <a:pt x="818" y="54632"/>
                    </a:lnTo>
                    <a:cubicBezTo>
                      <a:pt x="5211" y="60281"/>
                      <a:pt x="9785" y="65930"/>
                      <a:pt x="13999" y="71490"/>
                    </a:cubicBezTo>
                    <a:cubicBezTo>
                      <a:pt x="24669" y="85209"/>
                      <a:pt x="35520" y="98390"/>
                      <a:pt x="46369" y="111751"/>
                    </a:cubicBezTo>
                    <a:cubicBezTo>
                      <a:pt x="141867" y="227155"/>
                      <a:pt x="242117" y="321398"/>
                      <a:pt x="349451" y="386767"/>
                    </a:cubicBezTo>
                    <a:lnTo>
                      <a:pt x="349451" y="386767"/>
                    </a:lnTo>
                    <a:cubicBezTo>
                      <a:pt x="355369" y="390354"/>
                      <a:pt x="361378" y="393941"/>
                      <a:pt x="367385" y="397348"/>
                    </a:cubicBezTo>
                    <a:lnTo>
                      <a:pt x="367385" y="389637"/>
                    </a:lnTo>
                    <a:cubicBezTo>
                      <a:pt x="319950" y="338104"/>
                      <a:pt x="280137" y="279962"/>
                      <a:pt x="249381" y="217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10"/>
              <p:cNvSpPr/>
              <p:nvPr/>
            </p:nvSpPr>
            <p:spPr>
              <a:xfrm>
                <a:off x="11673365" y="4642181"/>
                <a:ext cx="329266" cy="563750"/>
              </a:xfrm>
              <a:custGeom>
                <a:rect b="b" l="l" r="r" t="t"/>
                <a:pathLst>
                  <a:path extrusionOk="0" h="563750" w="329266">
                    <a:moveTo>
                      <a:pt x="89052" y="395644"/>
                    </a:moveTo>
                    <a:cubicBezTo>
                      <a:pt x="67711" y="428338"/>
                      <a:pt x="36506" y="453445"/>
                      <a:pt x="10" y="467380"/>
                    </a:cubicBezTo>
                    <a:lnTo>
                      <a:pt x="10" y="563505"/>
                    </a:lnTo>
                    <a:cubicBezTo>
                      <a:pt x="6018" y="556959"/>
                      <a:pt x="12026" y="550324"/>
                      <a:pt x="17944" y="543509"/>
                    </a:cubicBezTo>
                    <a:cubicBezTo>
                      <a:pt x="38299" y="520195"/>
                      <a:pt x="58385" y="495536"/>
                      <a:pt x="78023" y="469263"/>
                    </a:cubicBezTo>
                    <a:cubicBezTo>
                      <a:pt x="81610" y="464537"/>
                      <a:pt x="85196" y="459695"/>
                      <a:pt x="88783" y="454737"/>
                    </a:cubicBezTo>
                    <a:cubicBezTo>
                      <a:pt x="100171" y="439071"/>
                      <a:pt x="111469" y="422877"/>
                      <a:pt x="122678" y="406135"/>
                    </a:cubicBezTo>
                    <a:lnTo>
                      <a:pt x="134514" y="388202"/>
                    </a:lnTo>
                    <a:cubicBezTo>
                      <a:pt x="152807" y="360108"/>
                      <a:pt x="170741" y="330607"/>
                      <a:pt x="188315" y="299698"/>
                    </a:cubicBezTo>
                    <a:cubicBezTo>
                      <a:pt x="197282" y="284006"/>
                      <a:pt x="206249" y="267955"/>
                      <a:pt x="215216" y="251725"/>
                    </a:cubicBezTo>
                    <a:cubicBezTo>
                      <a:pt x="218176" y="246345"/>
                      <a:pt x="221045" y="240875"/>
                      <a:pt x="224183" y="235405"/>
                    </a:cubicBezTo>
                    <a:cubicBezTo>
                      <a:pt x="230102" y="224107"/>
                      <a:pt x="236110" y="212540"/>
                      <a:pt x="242117" y="200972"/>
                    </a:cubicBezTo>
                    <a:cubicBezTo>
                      <a:pt x="249471" y="186446"/>
                      <a:pt x="256823" y="171829"/>
                      <a:pt x="263997" y="156945"/>
                    </a:cubicBezTo>
                    <a:cubicBezTo>
                      <a:pt x="278613" y="127058"/>
                      <a:pt x="292870" y="96212"/>
                      <a:pt x="306949" y="64406"/>
                    </a:cubicBezTo>
                    <a:cubicBezTo>
                      <a:pt x="309638" y="58488"/>
                      <a:pt x="312239" y="52480"/>
                      <a:pt x="314840" y="46472"/>
                    </a:cubicBezTo>
                    <a:cubicBezTo>
                      <a:pt x="319681" y="35443"/>
                      <a:pt x="324524" y="24413"/>
                      <a:pt x="329276" y="13204"/>
                    </a:cubicBezTo>
                    <a:lnTo>
                      <a:pt x="314481" y="-246"/>
                    </a:lnTo>
                    <a:cubicBezTo>
                      <a:pt x="249381" y="137190"/>
                      <a:pt x="174058" y="269524"/>
                      <a:pt x="89052" y="395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10"/>
              <p:cNvSpPr/>
              <p:nvPr/>
            </p:nvSpPr>
            <p:spPr>
              <a:xfrm>
                <a:off x="11995009" y="4447598"/>
                <a:ext cx="78550" cy="190188"/>
              </a:xfrm>
              <a:custGeom>
                <a:rect b="b" l="l" r="r" t="t"/>
                <a:pathLst>
                  <a:path extrusionOk="0" h="190188" w="78550">
                    <a:moveTo>
                      <a:pt x="38209" y="93817"/>
                    </a:moveTo>
                    <a:cubicBezTo>
                      <a:pt x="25924" y="121704"/>
                      <a:pt x="13102" y="149412"/>
                      <a:pt x="10" y="177120"/>
                    </a:cubicBezTo>
                    <a:lnTo>
                      <a:pt x="14178" y="189943"/>
                    </a:lnTo>
                    <a:cubicBezTo>
                      <a:pt x="29960" y="152461"/>
                      <a:pt x="45473" y="114199"/>
                      <a:pt x="60626" y="75166"/>
                    </a:cubicBezTo>
                    <a:cubicBezTo>
                      <a:pt x="66635" y="59743"/>
                      <a:pt x="72553" y="44230"/>
                      <a:pt x="78560" y="28628"/>
                    </a:cubicBezTo>
                    <a:lnTo>
                      <a:pt x="78560" y="-246"/>
                    </a:lnTo>
                    <a:cubicBezTo>
                      <a:pt x="65469" y="31255"/>
                      <a:pt x="52018" y="62612"/>
                      <a:pt x="38209" y="938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4" name="Google Shape;2464;p10"/>
            <p:cNvSpPr/>
            <p:nvPr/>
          </p:nvSpPr>
          <p:spPr>
            <a:xfrm>
              <a:off x="1" y="2177475"/>
              <a:ext cx="12191999" cy="3403847"/>
            </a:xfrm>
            <a:custGeom>
              <a:rect b="b" l="l" r="r" t="t"/>
              <a:pathLst>
                <a:path extrusionOk="0" h="3455682" w="12191999">
                  <a:moveTo>
                    <a:pt x="8222721" y="6"/>
                  </a:moveTo>
                  <a:cubicBezTo>
                    <a:pt x="8599332" y="-1339"/>
                    <a:pt x="8939089" y="199699"/>
                    <a:pt x="9261989" y="614420"/>
                  </a:cubicBezTo>
                  <a:cubicBezTo>
                    <a:pt x="9536197" y="966551"/>
                    <a:pt x="9764137" y="1424224"/>
                    <a:pt x="9984723" y="1866921"/>
                  </a:cubicBezTo>
                  <a:cubicBezTo>
                    <a:pt x="10345642" y="2591808"/>
                    <a:pt x="10686386" y="3275985"/>
                    <a:pt x="11127380" y="3275985"/>
                  </a:cubicBezTo>
                  <a:lnTo>
                    <a:pt x="11132491" y="3275985"/>
                  </a:lnTo>
                  <a:cubicBezTo>
                    <a:pt x="11359623" y="3273205"/>
                    <a:pt x="11542907" y="3136011"/>
                    <a:pt x="11709512" y="2844227"/>
                  </a:cubicBezTo>
                  <a:cubicBezTo>
                    <a:pt x="11869214" y="2564459"/>
                    <a:pt x="11992689" y="2180674"/>
                    <a:pt x="12123337" y="1774382"/>
                  </a:cubicBezTo>
                  <a:cubicBezTo>
                    <a:pt x="12145215" y="1706350"/>
                    <a:pt x="12167365" y="1637843"/>
                    <a:pt x="12189782" y="1568860"/>
                  </a:cubicBezTo>
                  <a:lnTo>
                    <a:pt x="12191999" y="1569543"/>
                  </a:lnTo>
                  <a:lnTo>
                    <a:pt x="12191999" y="2153883"/>
                  </a:lnTo>
                  <a:lnTo>
                    <a:pt x="12122424" y="2355705"/>
                  </a:lnTo>
                  <a:cubicBezTo>
                    <a:pt x="12045711" y="2569453"/>
                    <a:pt x="11964421" y="2765811"/>
                    <a:pt x="11869662" y="2931655"/>
                  </a:cubicBezTo>
                  <a:cubicBezTo>
                    <a:pt x="11670596" y="3280378"/>
                    <a:pt x="11430282" y="3451737"/>
                    <a:pt x="11134373" y="3455323"/>
                  </a:cubicBezTo>
                  <a:lnTo>
                    <a:pt x="11126662" y="3455323"/>
                  </a:lnTo>
                  <a:cubicBezTo>
                    <a:pt x="10571519" y="3455323"/>
                    <a:pt x="10206116" y="2721828"/>
                    <a:pt x="9819373" y="1945471"/>
                  </a:cubicBezTo>
                  <a:cubicBezTo>
                    <a:pt x="9602822" y="1510665"/>
                    <a:pt x="9378828" y="1061063"/>
                    <a:pt x="9115648" y="723099"/>
                  </a:cubicBezTo>
                  <a:cubicBezTo>
                    <a:pt x="8831217" y="357248"/>
                    <a:pt x="8540061" y="179703"/>
                    <a:pt x="8226218" y="179703"/>
                  </a:cubicBezTo>
                  <a:lnTo>
                    <a:pt x="8223349" y="179703"/>
                  </a:lnTo>
                  <a:cubicBezTo>
                    <a:pt x="7649465" y="181676"/>
                    <a:pt x="7344589" y="867198"/>
                    <a:pt x="7023035" y="1592892"/>
                  </a:cubicBezTo>
                  <a:cubicBezTo>
                    <a:pt x="6826659" y="2035230"/>
                    <a:pt x="6623648" y="2492634"/>
                    <a:pt x="6342803" y="2844944"/>
                  </a:cubicBezTo>
                  <a:cubicBezTo>
                    <a:pt x="6015331" y="3255809"/>
                    <a:pt x="5631458" y="3455593"/>
                    <a:pt x="5169570" y="3455682"/>
                  </a:cubicBezTo>
                  <a:lnTo>
                    <a:pt x="5165446" y="3455682"/>
                  </a:lnTo>
                  <a:cubicBezTo>
                    <a:pt x="4719699" y="3454517"/>
                    <a:pt x="4396620" y="3145516"/>
                    <a:pt x="4084302" y="2846827"/>
                  </a:cubicBezTo>
                  <a:cubicBezTo>
                    <a:pt x="3763376" y="2539890"/>
                    <a:pt x="3460293" y="2249988"/>
                    <a:pt x="3050684" y="2307018"/>
                  </a:cubicBezTo>
                  <a:cubicBezTo>
                    <a:pt x="2728323" y="2351853"/>
                    <a:pt x="2524235" y="2572080"/>
                    <a:pt x="2308222" y="2805131"/>
                  </a:cubicBezTo>
                  <a:cubicBezTo>
                    <a:pt x="2070867" y="3061137"/>
                    <a:pt x="1801859" y="3351307"/>
                    <a:pt x="1341497" y="3430396"/>
                  </a:cubicBezTo>
                  <a:cubicBezTo>
                    <a:pt x="938680" y="3499598"/>
                    <a:pt x="503115" y="3389204"/>
                    <a:pt x="45135" y="3102217"/>
                  </a:cubicBezTo>
                  <a:lnTo>
                    <a:pt x="0" y="3071658"/>
                  </a:lnTo>
                  <a:lnTo>
                    <a:pt x="0" y="2852990"/>
                  </a:lnTo>
                  <a:lnTo>
                    <a:pt x="101483" y="2924065"/>
                  </a:lnTo>
                  <a:cubicBezTo>
                    <a:pt x="535288" y="3206210"/>
                    <a:pt x="940989" y="3317065"/>
                    <a:pt x="1309754" y="3253747"/>
                  </a:cubicBezTo>
                  <a:cubicBezTo>
                    <a:pt x="1708244" y="3185329"/>
                    <a:pt x="1944075" y="2930937"/>
                    <a:pt x="2172283" y="2684705"/>
                  </a:cubicBezTo>
                  <a:cubicBezTo>
                    <a:pt x="2400492" y="2438474"/>
                    <a:pt x="2636950" y="2183454"/>
                    <a:pt x="3024769" y="2129473"/>
                  </a:cubicBezTo>
                  <a:cubicBezTo>
                    <a:pt x="3523958" y="2059531"/>
                    <a:pt x="3874027" y="2394535"/>
                    <a:pt x="4212260" y="2718241"/>
                  </a:cubicBezTo>
                  <a:cubicBezTo>
                    <a:pt x="4511935" y="3004287"/>
                    <a:pt x="4795111" y="3274998"/>
                    <a:pt x="5165893" y="3275985"/>
                  </a:cubicBezTo>
                  <a:lnTo>
                    <a:pt x="5169480" y="3275985"/>
                  </a:lnTo>
                  <a:cubicBezTo>
                    <a:pt x="6075948" y="3275985"/>
                    <a:pt x="6471838" y="2383954"/>
                    <a:pt x="6854726" y="1521156"/>
                  </a:cubicBezTo>
                  <a:cubicBezTo>
                    <a:pt x="7026712" y="1133605"/>
                    <a:pt x="7189192" y="767485"/>
                    <a:pt x="7394714" y="487807"/>
                  </a:cubicBezTo>
                  <a:cubicBezTo>
                    <a:pt x="7635118" y="160693"/>
                    <a:pt x="7905829" y="1082"/>
                    <a:pt x="82227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5" name="Google Shape;2465;p10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66" name="Google Shape;2466;p10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2467" name="Google Shape;2467;p10"/>
          <p:cNvGrpSpPr/>
          <p:nvPr/>
        </p:nvGrpSpPr>
        <p:grpSpPr>
          <a:xfrm flipH="1">
            <a:off x="-1181110" y="517753"/>
            <a:ext cx="6233315" cy="6340113"/>
            <a:chOff x="-1322821" y="-545792"/>
            <a:chExt cx="7418847" cy="7545957"/>
          </a:xfrm>
        </p:grpSpPr>
        <p:grpSp>
          <p:nvGrpSpPr>
            <p:cNvPr id="2468" name="Google Shape;2468;p10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2469" name="Google Shape;2469;p10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rect b="b" l="l" r="r" t="t"/>
                <a:pathLst>
                  <a:path extrusionOk="0" h="2949838" w="2949832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0" name="Google Shape;2470;p10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2471" name="Google Shape;2471;p10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rect b="b" l="l" r="r" t="t"/>
                  <a:pathLst>
                    <a:path extrusionOk="0" h="2932384" w="17506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2" name="Google Shape;2472;p10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rect b="b" l="l" r="r" t="t"/>
                  <a:pathLst>
                    <a:path extrusionOk="0" h="17506" w="2932384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3" name="Google Shape;2473;p10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4" name="Google Shape;2474;p10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5" name="Google Shape;2475;p10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rect b="b" l="l" r="r" t="t"/>
                  <a:pathLst>
                    <a:path extrusionOk="0" h="17506" w="2932385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6" name="Google Shape;2476;p10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7" name="Google Shape;2477;p10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8" name="Google Shape;2478;p10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rect b="b" l="l" r="r" t="t"/>
                  <a:pathLst>
                    <a:path extrusionOk="0" h="2932385" w="17506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71950" lIns="143950" spcFirstLastPara="1" rIns="143950" wrap="square" tIns="719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79" name="Google Shape;2479;p10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2480" name="Google Shape;2480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1" name="Google Shape;2481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2" name="Google Shape;2482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3" name="Google Shape;2483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84" name="Google Shape;2484;p10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2485" name="Google Shape;2485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6" name="Google Shape;2486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7" name="Google Shape;2487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8" name="Google Shape;2488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89" name="Google Shape;2489;p10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2490" name="Google Shape;2490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1" name="Google Shape;2491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2" name="Google Shape;2492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3" name="Google Shape;2493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94" name="Google Shape;2494;p10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2495" name="Google Shape;2495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6" name="Google Shape;2496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7" name="Google Shape;2497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8" name="Google Shape;2498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99" name="Google Shape;2499;p10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2500" name="Google Shape;2500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1" name="Google Shape;2501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2" name="Google Shape;2502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3" name="Google Shape;2503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04" name="Google Shape;2504;p10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2505" name="Google Shape;2505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6" name="Google Shape;2506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7" name="Google Shape;2507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8" name="Google Shape;2508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09" name="Google Shape;2509;p10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2510" name="Google Shape;2510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1" name="Google Shape;2511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2" name="Google Shape;2512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3" name="Google Shape;2513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14" name="Google Shape;2514;p10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2515" name="Google Shape;2515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6" name="Google Shape;2516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7" name="Google Shape;2517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8" name="Google Shape;2518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19" name="Google Shape;2519;p10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2520" name="Google Shape;2520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1" name="Google Shape;2521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2" name="Google Shape;2522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3" name="Google Shape;2523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24" name="Google Shape;2524;p10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2525" name="Google Shape;2525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6" name="Google Shape;2526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7" name="Google Shape;2527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8" name="Google Shape;2528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29" name="Google Shape;2529;p10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2530" name="Google Shape;2530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1" name="Google Shape;2531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2" name="Google Shape;2532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3" name="Google Shape;2533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34" name="Google Shape;2534;p10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2535" name="Google Shape;2535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6" name="Google Shape;2536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7" name="Google Shape;2537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8" name="Google Shape;2538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39" name="Google Shape;2539;p10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2540" name="Google Shape;2540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1" name="Google Shape;2541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2" name="Google Shape;2542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3" name="Google Shape;2543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44" name="Google Shape;2544;p10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2545" name="Google Shape;2545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6" name="Google Shape;2546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7" name="Google Shape;2547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8" name="Google Shape;2548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49" name="Google Shape;2549;p10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2550" name="Google Shape;2550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1" name="Google Shape;2551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2" name="Google Shape;2552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3" name="Google Shape;2553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54" name="Google Shape;2554;p10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2555" name="Google Shape;2555;p10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rect b="b" l="l" r="r" t="t"/>
                  <a:pathLst>
                    <a:path extrusionOk="0" h="169354" w="23241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6" name="Google Shape;2556;p10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rect b="b" l="l" r="r" t="t"/>
                  <a:pathLst>
                    <a:path extrusionOk="0" h="169329" w="23237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7" name="Google Shape;2557;p10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rect b="b" l="l" r="r" t="t"/>
                  <a:pathLst>
                    <a:path extrusionOk="0" h="134228" w="529876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8" name="Google Shape;2558;p10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rect b="b" l="l" r="r" t="t"/>
                  <a:pathLst>
                    <a:path extrusionOk="0" h="184118" w="427767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34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59" name="Google Shape;2559;p10"/>
            <p:cNvSpPr/>
            <p:nvPr/>
          </p:nvSpPr>
          <p:spPr>
            <a:xfrm>
              <a:off x="291113" y="1109101"/>
              <a:ext cx="4190436" cy="4106462"/>
            </a:xfrm>
            <a:custGeom>
              <a:rect b="b" l="l" r="r" t="t"/>
              <a:pathLst>
                <a:path extrusionOk="0" h="1860232" w="1860349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60" name="Google Shape;2560;p10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2561" name="Google Shape;2561;p10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rect b="b" l="l" r="r" t="t"/>
                <a:pathLst>
                  <a:path extrusionOk="0" h="647700" w="648652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62" name="Google Shape;2562;p10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2563" name="Google Shape;2563;p10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rect b="b" l="l" r="r" t="t"/>
                  <a:pathLst>
                    <a:path extrusionOk="0" h="46683" w="2103979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4" name="Google Shape;2564;p10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rect b="b" l="l" r="r" t="t"/>
                  <a:pathLst>
                    <a:path extrusionOk="0" h="2103979" w="46683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498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65" name="Google Shape;2565;p10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66" name="Google Shape;2566;p10"/>
          <p:cNvGrpSpPr/>
          <p:nvPr/>
        </p:nvGrpSpPr>
        <p:grpSpPr>
          <a:xfrm>
            <a:off x="780490" y="2922441"/>
            <a:ext cx="3747543" cy="3935535"/>
            <a:chOff x="-6256821" y="-3916777"/>
            <a:chExt cx="8619005" cy="9051369"/>
          </a:xfrm>
        </p:grpSpPr>
        <p:sp>
          <p:nvSpPr>
            <p:cNvPr id="2567" name="Google Shape;2567;p10"/>
            <p:cNvSpPr/>
            <p:nvPr/>
          </p:nvSpPr>
          <p:spPr>
            <a:xfrm flipH="1">
              <a:off x="-6256821" y="1239549"/>
              <a:ext cx="8619005" cy="3895043"/>
            </a:xfrm>
            <a:custGeom>
              <a:rect b="b" l="l" r="r" t="t"/>
              <a:pathLst>
                <a:path extrusionOk="0" h="1856993" w="410918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10"/>
            <p:cNvSpPr/>
            <p:nvPr/>
          </p:nvSpPr>
          <p:spPr>
            <a:xfrm flipH="1">
              <a:off x="-5376128" y="1239549"/>
              <a:ext cx="6885654" cy="3895043"/>
            </a:xfrm>
            <a:custGeom>
              <a:rect b="b" l="l" r="r" t="t"/>
              <a:pathLst>
                <a:path extrusionOk="0" h="1856993" w="3282791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10"/>
            <p:cNvSpPr/>
            <p:nvPr/>
          </p:nvSpPr>
          <p:spPr>
            <a:xfrm flipH="1">
              <a:off x="-4597129" y="1239549"/>
              <a:ext cx="5338104" cy="3895043"/>
            </a:xfrm>
            <a:custGeom>
              <a:rect b="b" l="l" r="r" t="t"/>
              <a:pathLst>
                <a:path extrusionOk="0" h="1856993" w="2544984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10"/>
            <p:cNvSpPr/>
            <p:nvPr/>
          </p:nvSpPr>
          <p:spPr>
            <a:xfrm flipH="1">
              <a:off x="-3745406" y="1239549"/>
              <a:ext cx="3634720" cy="3895043"/>
            </a:xfrm>
            <a:custGeom>
              <a:rect b="b" l="l" r="r" t="t"/>
              <a:pathLst>
                <a:path extrusionOk="0" h="1856993" w="1732882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10"/>
            <p:cNvSpPr/>
            <p:nvPr/>
          </p:nvSpPr>
          <p:spPr>
            <a:xfrm flipH="1">
              <a:off x="-2893282" y="1239549"/>
              <a:ext cx="1893579" cy="3895043"/>
            </a:xfrm>
            <a:custGeom>
              <a:rect b="b" l="l" r="r" t="t"/>
              <a:pathLst>
                <a:path extrusionOk="0" h="1856993" w="902779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10"/>
            <p:cNvSpPr/>
            <p:nvPr/>
          </p:nvSpPr>
          <p:spPr>
            <a:xfrm flipH="1">
              <a:off x="-2106691" y="1239351"/>
              <a:ext cx="319858" cy="3887853"/>
            </a:xfrm>
            <a:custGeom>
              <a:rect b="b" l="l" r="r" t="t"/>
              <a:pathLst>
                <a:path extrusionOk="0" h="1853565" w="152495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3" name="Google Shape;2573;p10"/>
            <p:cNvGrpSpPr/>
            <p:nvPr/>
          </p:nvGrpSpPr>
          <p:grpSpPr>
            <a:xfrm flipH="1">
              <a:off x="-6040148" y="-3916777"/>
              <a:ext cx="8186853" cy="5629399"/>
              <a:chOff x="4146327" y="1266920"/>
              <a:chExt cx="3903334" cy="2683989"/>
            </a:xfrm>
          </p:grpSpPr>
          <p:sp>
            <p:nvSpPr>
              <p:cNvPr id="2574" name="Google Shape;2574;p10"/>
              <p:cNvSpPr/>
              <p:nvPr/>
            </p:nvSpPr>
            <p:spPr>
              <a:xfrm>
                <a:off x="6096995" y="1267429"/>
                <a:ext cx="528351" cy="233233"/>
              </a:xfrm>
              <a:custGeom>
                <a:rect b="b" l="l" r="r" t="t"/>
                <a:pathLst>
                  <a:path extrusionOk="0" h="233233" w="528351">
                    <a:moveTo>
                      <a:pt x="157376" y="173083"/>
                    </a:moveTo>
                    <a:cubicBezTo>
                      <a:pt x="147280" y="188418"/>
                      <a:pt x="122229" y="209849"/>
                      <a:pt x="137374" y="220708"/>
                    </a:cubicBezTo>
                    <a:cubicBezTo>
                      <a:pt x="153357" y="229864"/>
                      <a:pt x="171664" y="234136"/>
                      <a:pt x="190047" y="232995"/>
                    </a:cubicBezTo>
                    <a:cubicBezTo>
                      <a:pt x="314167" y="234581"/>
                      <a:pt x="434639" y="191016"/>
                      <a:pt x="529042" y="110408"/>
                    </a:cubicBezTo>
                    <a:lnTo>
                      <a:pt x="335494" y="122314"/>
                    </a:lnTo>
                    <a:lnTo>
                      <a:pt x="433125" y="18206"/>
                    </a:lnTo>
                    <a:lnTo>
                      <a:pt x="234338" y="73070"/>
                    </a:lnTo>
                    <a:cubicBezTo>
                      <a:pt x="213383" y="78880"/>
                      <a:pt x="184713" y="81357"/>
                      <a:pt x="175855" y="61450"/>
                    </a:cubicBezTo>
                    <a:cubicBezTo>
                      <a:pt x="166330" y="39923"/>
                      <a:pt x="191666" y="20016"/>
                      <a:pt x="212907" y="9919"/>
                    </a:cubicBezTo>
                    <a:cubicBezTo>
                      <a:pt x="143575" y="-5261"/>
                      <a:pt x="71546" y="-2904"/>
                      <a:pt x="3357" y="16777"/>
                    </a:cubicBezTo>
                    <a:cubicBezTo>
                      <a:pt x="-3120" y="91072"/>
                      <a:pt x="7072" y="158986"/>
                      <a:pt x="690" y="233281"/>
                    </a:cubicBezTo>
                    <a:cubicBezTo>
                      <a:pt x="1166" y="229375"/>
                      <a:pt x="114895" y="190513"/>
                      <a:pt x="157376" y="1730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10"/>
              <p:cNvSpPr/>
              <p:nvPr/>
            </p:nvSpPr>
            <p:spPr>
              <a:xfrm rot="10800000">
                <a:off x="6089427" y="1266920"/>
                <a:ext cx="22574" cy="478250"/>
              </a:xfrm>
              <a:custGeom>
                <a:rect b="b" l="l" r="r" t="t"/>
                <a:pathLst>
                  <a:path extrusionOk="0" h="478250" w="22574">
                    <a:moveTo>
                      <a:pt x="690" y="47"/>
                    </a:moveTo>
                    <a:lnTo>
                      <a:pt x="23264" y="47"/>
                    </a:lnTo>
                    <a:lnTo>
                      <a:pt x="23264" y="478297"/>
                    </a:lnTo>
                    <a:lnTo>
                      <a:pt x="690" y="478297"/>
                    </a:lnTo>
                    <a:close/>
                  </a:path>
                </a:pathLst>
              </a:custGeom>
              <a:solidFill>
                <a:srgbClr val="505051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10"/>
              <p:cNvSpPr/>
              <p:nvPr/>
            </p:nvSpPr>
            <p:spPr>
              <a:xfrm>
                <a:off x="4146327" y="1879187"/>
                <a:ext cx="3903249" cy="1896522"/>
              </a:xfrm>
              <a:custGeom>
                <a:rect b="b" l="l" r="r" t="t"/>
                <a:pathLst>
                  <a:path extrusionOk="0" h="1896522" w="3903249">
                    <a:moveTo>
                      <a:pt x="1956458" y="47"/>
                    </a:moveTo>
                    <a:cubicBezTo>
                      <a:pt x="1732240" y="429943"/>
                      <a:pt x="1437470" y="819168"/>
                      <a:pt x="1084445" y="1151524"/>
                    </a:cubicBezTo>
                    <a:cubicBezTo>
                      <a:pt x="763195" y="1453562"/>
                      <a:pt x="397740" y="1704803"/>
                      <a:pt x="690" y="1896570"/>
                    </a:cubicBezTo>
                    <a:lnTo>
                      <a:pt x="3903940" y="1896570"/>
                    </a:lnTo>
                    <a:cubicBezTo>
                      <a:pt x="3473515" y="1697821"/>
                      <a:pt x="3080970" y="1425663"/>
                      <a:pt x="2743890" y="1092279"/>
                    </a:cubicBezTo>
                    <a:cubicBezTo>
                      <a:pt x="2422774" y="774291"/>
                      <a:pt x="2156674" y="405195"/>
                      <a:pt x="1956458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10"/>
              <p:cNvSpPr/>
              <p:nvPr/>
            </p:nvSpPr>
            <p:spPr>
              <a:xfrm>
                <a:off x="4417122" y="1879187"/>
                <a:ext cx="3361277" cy="1896522"/>
              </a:xfrm>
              <a:custGeom>
                <a:rect b="b" l="l" r="r" t="t"/>
                <a:pathLst>
                  <a:path extrusionOk="0" h="1896522" w="3361277">
                    <a:moveTo>
                      <a:pt x="1685091" y="47"/>
                    </a:moveTo>
                    <a:cubicBezTo>
                      <a:pt x="1549741" y="301322"/>
                      <a:pt x="1317045" y="733472"/>
                      <a:pt x="934140" y="1151524"/>
                    </a:cubicBezTo>
                    <a:cubicBezTo>
                      <a:pt x="664697" y="1448047"/>
                      <a:pt x="349562" y="1699564"/>
                      <a:pt x="690" y="1896570"/>
                    </a:cubicBezTo>
                    <a:lnTo>
                      <a:pt x="3361968" y="1896570"/>
                    </a:lnTo>
                    <a:cubicBezTo>
                      <a:pt x="3108222" y="1760553"/>
                      <a:pt x="2731889" y="1516236"/>
                      <a:pt x="2362986" y="1092279"/>
                    </a:cubicBezTo>
                    <a:cubicBezTo>
                      <a:pt x="2014656" y="691657"/>
                      <a:pt x="1805773" y="283606"/>
                      <a:pt x="1685091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10"/>
              <p:cNvSpPr/>
              <p:nvPr/>
            </p:nvSpPr>
            <p:spPr>
              <a:xfrm>
                <a:off x="4760213" y="1879187"/>
                <a:ext cx="2675477" cy="1896522"/>
              </a:xfrm>
              <a:custGeom>
                <a:rect b="b" l="l" r="r" t="t"/>
                <a:pathLst>
                  <a:path extrusionOk="0" h="1896522" w="2675477">
                    <a:moveTo>
                      <a:pt x="1341429" y="47"/>
                    </a:moveTo>
                    <a:cubicBezTo>
                      <a:pt x="1233606" y="301322"/>
                      <a:pt x="1048440" y="733472"/>
                      <a:pt x="743640" y="1151524"/>
                    </a:cubicBezTo>
                    <a:cubicBezTo>
                      <a:pt x="471130" y="1525476"/>
                      <a:pt x="199191" y="1756743"/>
                      <a:pt x="690" y="1896570"/>
                    </a:cubicBezTo>
                    <a:lnTo>
                      <a:pt x="2676168" y="1896570"/>
                    </a:lnTo>
                    <a:cubicBezTo>
                      <a:pt x="2474237" y="1760553"/>
                      <a:pt x="2174676" y="1516236"/>
                      <a:pt x="1881020" y="1092279"/>
                    </a:cubicBezTo>
                    <a:cubicBezTo>
                      <a:pt x="1603652" y="691657"/>
                      <a:pt x="1437346" y="283606"/>
                      <a:pt x="1341429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10"/>
              <p:cNvSpPr/>
              <p:nvPr/>
            </p:nvSpPr>
            <p:spPr>
              <a:xfrm>
                <a:off x="5263990" y="1879187"/>
                <a:ext cx="1667922" cy="1896522"/>
              </a:xfrm>
              <a:custGeom>
                <a:rect b="b" l="l" r="r" t="t"/>
                <a:pathLst>
                  <a:path extrusionOk="0" h="1896522" w="1667922">
                    <a:moveTo>
                      <a:pt x="836413" y="47"/>
                    </a:moveTo>
                    <a:cubicBezTo>
                      <a:pt x="769262" y="301322"/>
                      <a:pt x="653819" y="733472"/>
                      <a:pt x="463795" y="1151524"/>
                    </a:cubicBezTo>
                    <a:cubicBezTo>
                      <a:pt x="293869" y="1525476"/>
                      <a:pt x="124324" y="1756743"/>
                      <a:pt x="690" y="1896570"/>
                    </a:cubicBezTo>
                    <a:lnTo>
                      <a:pt x="1668613" y="1896570"/>
                    </a:lnTo>
                    <a:cubicBezTo>
                      <a:pt x="1542692" y="1760553"/>
                      <a:pt x="1356002" y="1516236"/>
                      <a:pt x="1173313" y="1092279"/>
                    </a:cubicBezTo>
                    <a:cubicBezTo>
                      <a:pt x="999577" y="691657"/>
                      <a:pt x="896326" y="283606"/>
                      <a:pt x="836413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10"/>
              <p:cNvSpPr/>
              <p:nvPr/>
            </p:nvSpPr>
            <p:spPr>
              <a:xfrm>
                <a:off x="5772054" y="1879187"/>
                <a:ext cx="651986" cy="1896522"/>
              </a:xfrm>
              <a:custGeom>
                <a:rect b="b" l="l" r="r" t="t"/>
                <a:pathLst>
                  <a:path extrusionOk="0" h="1896522" w="651986">
                    <a:moveTo>
                      <a:pt x="327302" y="47"/>
                    </a:moveTo>
                    <a:cubicBezTo>
                      <a:pt x="301013" y="301322"/>
                      <a:pt x="255865" y="733472"/>
                      <a:pt x="181665" y="1151524"/>
                    </a:cubicBezTo>
                    <a:cubicBezTo>
                      <a:pt x="114990" y="1525476"/>
                      <a:pt x="48982" y="1756743"/>
                      <a:pt x="690" y="1896570"/>
                    </a:cubicBezTo>
                    <a:lnTo>
                      <a:pt x="652676" y="1896570"/>
                    </a:lnTo>
                    <a:cubicBezTo>
                      <a:pt x="603432" y="1760553"/>
                      <a:pt x="530471" y="1516236"/>
                      <a:pt x="458938" y="1092279"/>
                    </a:cubicBezTo>
                    <a:cubicBezTo>
                      <a:pt x="391215" y="691657"/>
                      <a:pt x="350638" y="283606"/>
                      <a:pt x="327302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10"/>
              <p:cNvSpPr/>
              <p:nvPr/>
            </p:nvSpPr>
            <p:spPr>
              <a:xfrm>
                <a:off x="6931913" y="3773709"/>
                <a:ext cx="503777" cy="168723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10"/>
              <p:cNvSpPr/>
              <p:nvPr/>
            </p:nvSpPr>
            <p:spPr>
              <a:xfrm>
                <a:off x="7435690" y="3773709"/>
                <a:ext cx="342900" cy="17720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10"/>
              <p:cNvSpPr/>
              <p:nvPr/>
            </p:nvSpPr>
            <p:spPr>
              <a:xfrm>
                <a:off x="4417694" y="3773709"/>
                <a:ext cx="342900" cy="173279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10"/>
              <p:cNvSpPr/>
              <p:nvPr/>
            </p:nvSpPr>
            <p:spPr>
              <a:xfrm>
                <a:off x="4146641" y="3773709"/>
                <a:ext cx="271053" cy="177170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10"/>
              <p:cNvSpPr/>
              <p:nvPr/>
            </p:nvSpPr>
            <p:spPr>
              <a:xfrm>
                <a:off x="4759737" y="3773709"/>
                <a:ext cx="504253" cy="172675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10"/>
              <p:cNvSpPr/>
              <p:nvPr/>
            </p:nvSpPr>
            <p:spPr>
              <a:xfrm>
                <a:off x="5263990" y="3773423"/>
                <a:ext cx="507968" cy="176880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FFFBF9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10"/>
              <p:cNvSpPr/>
              <p:nvPr/>
            </p:nvSpPr>
            <p:spPr>
              <a:xfrm>
                <a:off x="5771958" y="3773709"/>
                <a:ext cx="651986" cy="168404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10"/>
              <p:cNvSpPr/>
              <p:nvPr/>
            </p:nvSpPr>
            <p:spPr>
              <a:xfrm>
                <a:off x="6423945" y="3773709"/>
                <a:ext cx="507968" cy="16436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10"/>
              <p:cNvSpPr/>
              <p:nvPr/>
            </p:nvSpPr>
            <p:spPr>
              <a:xfrm>
                <a:off x="7778781" y="3773709"/>
                <a:ext cx="270880" cy="168453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10"/>
              <p:cNvSpPr/>
              <p:nvPr/>
            </p:nvSpPr>
            <p:spPr>
              <a:xfrm>
                <a:off x="5703283" y="1680495"/>
                <a:ext cx="789717" cy="596074"/>
              </a:xfrm>
              <a:custGeom>
                <a:rect b="b" l="l" r="r" t="t"/>
                <a:pathLst>
                  <a:path extrusionOk="0" h="596074" w="789717">
                    <a:moveTo>
                      <a:pt x="396168" y="47"/>
                    </a:moveTo>
                    <a:cubicBezTo>
                      <a:pt x="354048" y="128137"/>
                      <a:pt x="294708" y="249903"/>
                      <a:pt x="219765" y="361997"/>
                    </a:cubicBezTo>
                    <a:cubicBezTo>
                      <a:pt x="160091" y="451539"/>
                      <a:pt x="86072" y="530640"/>
                      <a:pt x="690" y="596121"/>
                    </a:cubicBezTo>
                    <a:lnTo>
                      <a:pt x="790408" y="596121"/>
                    </a:lnTo>
                    <a:cubicBezTo>
                      <a:pt x="730781" y="553354"/>
                      <a:pt x="642389" y="476582"/>
                      <a:pt x="555712" y="343328"/>
                    </a:cubicBezTo>
                    <a:cubicBezTo>
                      <a:pt x="487580" y="236464"/>
                      <a:pt x="433925" y="121029"/>
                      <a:pt x="396168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10"/>
              <p:cNvSpPr/>
              <p:nvPr/>
            </p:nvSpPr>
            <p:spPr>
              <a:xfrm>
                <a:off x="5757862" y="1680495"/>
                <a:ext cx="680180" cy="596074"/>
              </a:xfrm>
              <a:custGeom>
                <a:rect b="b" l="l" r="r" t="t"/>
                <a:pathLst>
                  <a:path extrusionOk="0" h="596074" w="680180">
                    <a:moveTo>
                      <a:pt x="341495" y="47"/>
                    </a:moveTo>
                    <a:cubicBezTo>
                      <a:pt x="305918" y="126482"/>
                      <a:pt x="254893" y="248049"/>
                      <a:pt x="189571" y="361997"/>
                    </a:cubicBezTo>
                    <a:cubicBezTo>
                      <a:pt x="120324" y="479535"/>
                      <a:pt x="51172" y="552497"/>
                      <a:pt x="690" y="596121"/>
                    </a:cubicBezTo>
                    <a:lnTo>
                      <a:pt x="680870" y="596121"/>
                    </a:lnTo>
                    <a:cubicBezTo>
                      <a:pt x="629530" y="553354"/>
                      <a:pt x="553330" y="476582"/>
                      <a:pt x="478654" y="343328"/>
                    </a:cubicBezTo>
                    <a:cubicBezTo>
                      <a:pt x="419409" y="234781"/>
                      <a:pt x="373356" y="119534"/>
                      <a:pt x="34149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10"/>
              <p:cNvSpPr/>
              <p:nvPr/>
            </p:nvSpPr>
            <p:spPr>
              <a:xfrm>
                <a:off x="5827299" y="1680495"/>
                <a:ext cx="541305" cy="596074"/>
              </a:xfrm>
              <a:custGeom>
                <a:rect b="b" l="l" r="r" t="t"/>
                <a:pathLst>
                  <a:path extrusionOk="0" h="596074" w="541305">
                    <a:moveTo>
                      <a:pt x="271962" y="47"/>
                    </a:moveTo>
                    <a:cubicBezTo>
                      <a:pt x="244225" y="124544"/>
                      <a:pt x="203687" y="245838"/>
                      <a:pt x="150995" y="361997"/>
                    </a:cubicBezTo>
                    <a:cubicBezTo>
                      <a:pt x="95845" y="479535"/>
                      <a:pt x="40790" y="552497"/>
                      <a:pt x="690" y="596121"/>
                    </a:cubicBezTo>
                    <a:lnTo>
                      <a:pt x="541996" y="596121"/>
                    </a:lnTo>
                    <a:cubicBezTo>
                      <a:pt x="501134" y="553354"/>
                      <a:pt x="440555" y="476582"/>
                      <a:pt x="381119" y="343328"/>
                    </a:cubicBezTo>
                    <a:cubicBezTo>
                      <a:pt x="333379" y="232827"/>
                      <a:pt x="296803" y="117828"/>
                      <a:pt x="271962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10"/>
              <p:cNvSpPr/>
              <p:nvPr/>
            </p:nvSpPr>
            <p:spPr>
              <a:xfrm>
                <a:off x="5929216" y="1680495"/>
                <a:ext cx="337470" cy="596074"/>
              </a:xfrm>
              <a:custGeom>
                <a:rect b="b" l="l" r="r" t="t"/>
                <a:pathLst>
                  <a:path extrusionOk="0" h="596074" w="337470">
                    <a:moveTo>
                      <a:pt x="169759" y="47"/>
                    </a:moveTo>
                    <a:cubicBezTo>
                      <a:pt x="152966" y="122281"/>
                      <a:pt x="127792" y="243216"/>
                      <a:pt x="94416" y="361997"/>
                    </a:cubicBezTo>
                    <a:cubicBezTo>
                      <a:pt x="60031" y="479535"/>
                      <a:pt x="25741" y="552497"/>
                      <a:pt x="690" y="596121"/>
                    </a:cubicBezTo>
                    <a:lnTo>
                      <a:pt x="338161" y="596121"/>
                    </a:lnTo>
                    <a:cubicBezTo>
                      <a:pt x="312729" y="553354"/>
                      <a:pt x="274915" y="476582"/>
                      <a:pt x="237862" y="343328"/>
                    </a:cubicBezTo>
                    <a:cubicBezTo>
                      <a:pt x="207640" y="230522"/>
                      <a:pt x="184894" y="115846"/>
                      <a:pt x="169759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10"/>
              <p:cNvSpPr/>
              <p:nvPr/>
            </p:nvSpPr>
            <p:spPr>
              <a:xfrm>
                <a:off x="6031991" y="1680495"/>
                <a:ext cx="131921" cy="596074"/>
              </a:xfrm>
              <a:custGeom>
                <a:rect b="b" l="l" r="r" t="t"/>
                <a:pathLst>
                  <a:path extrusionOk="0" h="596074" w="131921">
                    <a:moveTo>
                      <a:pt x="66794" y="47"/>
                    </a:moveTo>
                    <a:cubicBezTo>
                      <a:pt x="61460" y="94725"/>
                      <a:pt x="52315" y="230456"/>
                      <a:pt x="37266" y="361997"/>
                    </a:cubicBezTo>
                    <a:cubicBezTo>
                      <a:pt x="29150" y="440621"/>
                      <a:pt x="16940" y="518768"/>
                      <a:pt x="690" y="596121"/>
                    </a:cubicBezTo>
                    <a:lnTo>
                      <a:pt x="132611" y="596121"/>
                    </a:lnTo>
                    <a:cubicBezTo>
                      <a:pt x="114523" y="512712"/>
                      <a:pt x="101417" y="428297"/>
                      <a:pt x="93368" y="343328"/>
                    </a:cubicBezTo>
                    <a:cubicBezTo>
                      <a:pt x="79747" y="217407"/>
                      <a:pt x="71556" y="89201"/>
                      <a:pt x="66794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10"/>
              <p:cNvSpPr/>
              <p:nvPr/>
            </p:nvSpPr>
            <p:spPr>
              <a:xfrm>
                <a:off x="6266687" y="2275903"/>
                <a:ext cx="101917" cy="5310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10"/>
              <p:cNvSpPr/>
              <p:nvPr/>
            </p:nvSpPr>
            <p:spPr>
              <a:xfrm>
                <a:off x="6368605" y="2275903"/>
                <a:ext cx="69437" cy="55728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10"/>
              <p:cNvSpPr/>
              <p:nvPr/>
            </p:nvSpPr>
            <p:spPr>
              <a:xfrm>
                <a:off x="5757957" y="2275903"/>
                <a:ext cx="69437" cy="54545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10"/>
              <p:cNvSpPr/>
              <p:nvPr/>
            </p:nvSpPr>
            <p:spPr>
              <a:xfrm>
                <a:off x="5703192" y="2275903"/>
                <a:ext cx="54859" cy="55721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10"/>
              <p:cNvSpPr/>
              <p:nvPr/>
            </p:nvSpPr>
            <p:spPr>
              <a:xfrm>
                <a:off x="5827870" y="2275903"/>
                <a:ext cx="101631" cy="54324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0"/>
              <p:cNvSpPr/>
              <p:nvPr/>
            </p:nvSpPr>
            <p:spPr>
              <a:xfrm>
                <a:off x="5929216" y="2275903"/>
                <a:ext cx="102774" cy="55627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10"/>
              <p:cNvSpPr/>
              <p:nvPr/>
            </p:nvSpPr>
            <p:spPr>
              <a:xfrm>
                <a:off x="6032181" y="2275903"/>
                <a:ext cx="131730" cy="52958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10"/>
              <p:cNvSpPr/>
              <p:nvPr/>
            </p:nvSpPr>
            <p:spPr>
              <a:xfrm>
                <a:off x="6164007" y="2275522"/>
                <a:ext cx="102679" cy="5173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10"/>
              <p:cNvSpPr/>
              <p:nvPr/>
            </p:nvSpPr>
            <p:spPr>
              <a:xfrm>
                <a:off x="6438026" y="2275903"/>
                <a:ext cx="54818" cy="52974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4" name="Google Shape;2604;p10"/>
            <p:cNvGrpSpPr/>
            <p:nvPr/>
          </p:nvGrpSpPr>
          <p:grpSpPr>
            <a:xfrm flipH="1">
              <a:off x="-6040197" y="1349364"/>
              <a:ext cx="8186085" cy="372263"/>
              <a:chOff x="2422006" y="4665565"/>
              <a:chExt cx="5073810" cy="230732"/>
            </a:xfrm>
          </p:grpSpPr>
          <p:sp>
            <p:nvSpPr>
              <p:cNvPr id="2605" name="Google Shape;2605;p10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rect b="b" l="l" r="r" t="t"/>
                <a:pathLst>
                  <a:path extrusionOk="0" h="168723" w="503777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10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rect b="b" l="l" r="r" t="t"/>
                <a:pathLst>
                  <a:path extrusionOk="0" h="177200" w="34290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0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rect b="b" l="l" r="r" t="t"/>
                <a:pathLst>
                  <a:path extrusionOk="0" h="173279" w="34290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10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rect b="b" l="l" r="r" t="t"/>
                <a:pathLst>
                  <a:path extrusionOk="0" h="177170" w="271053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0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rect b="b" l="l" r="r" t="t"/>
                <a:pathLst>
                  <a:path extrusionOk="0" h="172675" w="504253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0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rect b="b" l="l" r="r" t="t"/>
                <a:pathLst>
                  <a:path extrusionOk="0" h="176880" w="507968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0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rect b="b" l="l" r="r" t="t"/>
                <a:pathLst>
                  <a:path extrusionOk="0" h="168404" w="651986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0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rect b="b" l="l" r="r" t="t"/>
                <a:pathLst>
                  <a:path extrusionOk="0" h="164367" w="507968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0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rect b="b" l="l" r="r" t="t"/>
                <a:pathLst>
                  <a:path extrusionOk="0" h="168453" w="27088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4" name="Google Shape;2614;p10"/>
            <p:cNvGrpSpPr/>
            <p:nvPr/>
          </p:nvGrpSpPr>
          <p:grpSpPr>
            <a:xfrm flipH="1">
              <a:off x="-2767283" y="-1793776"/>
              <a:ext cx="1656192" cy="117684"/>
              <a:chOff x="4445473" y="2718342"/>
              <a:chExt cx="1026523" cy="72941"/>
            </a:xfrm>
          </p:grpSpPr>
          <p:sp>
            <p:nvSpPr>
              <p:cNvPr id="2615" name="Google Shape;2615;p10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rect b="b" l="l" r="r" t="t"/>
                <a:pathLst>
                  <a:path extrusionOk="0" h="53101" w="101917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0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rect b="b" l="l" r="r" t="t"/>
                <a:pathLst>
                  <a:path extrusionOk="0" h="55728" w="69437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0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rect b="b" l="l" r="r" t="t"/>
                <a:pathLst>
                  <a:path extrusionOk="0" h="54545" w="69437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0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rect b="b" l="l" r="r" t="t"/>
                <a:pathLst>
                  <a:path extrusionOk="0" h="55721" w="54859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0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rect b="b" l="l" r="r" t="t"/>
                <a:pathLst>
                  <a:path extrusionOk="0" h="54324" w="101631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0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rect b="b" l="l" r="r" t="t"/>
                <a:pathLst>
                  <a:path extrusionOk="0" h="55627" w="102774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0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rect b="b" l="l" r="r" t="t"/>
                <a:pathLst>
                  <a:path extrusionOk="0" h="52958" w="13173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0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rect b="b" l="l" r="r" t="t"/>
                <a:pathLst>
                  <a:path extrusionOk="0" h="51734" w="102679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0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rect b="b" l="l" r="r" t="t"/>
                <a:pathLst>
                  <a:path extrusionOk="0" h="52974" w="54818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4" name="Google Shape;2624;p10"/>
            <p:cNvSpPr/>
            <p:nvPr/>
          </p:nvSpPr>
          <p:spPr>
            <a:xfrm flipH="1">
              <a:off x="-1956964" y="1821729"/>
              <a:ext cx="16910" cy="304274"/>
            </a:xfrm>
            <a:custGeom>
              <a:rect b="b" l="l" r="r" t="t"/>
              <a:pathLst>
                <a:path extrusionOk="0" h="188697" w="10487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10"/>
            <p:cNvSpPr/>
            <p:nvPr/>
          </p:nvSpPr>
          <p:spPr>
            <a:xfrm flipH="1">
              <a:off x="-1957486" y="1754905"/>
              <a:ext cx="1508" cy="64945"/>
            </a:xfrm>
            <a:custGeom>
              <a:rect b="b" l="l" r="r" t="t"/>
              <a:pathLst>
                <a:path extrusionOk="0" h="40276" w="935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10"/>
            <p:cNvSpPr/>
            <p:nvPr/>
          </p:nvSpPr>
          <p:spPr>
            <a:xfrm flipH="1">
              <a:off x="-1958757" y="1755338"/>
              <a:ext cx="1350" cy="64405"/>
            </a:xfrm>
            <a:custGeom>
              <a:rect b="b" l="l" r="r" t="t"/>
              <a:pathLst>
                <a:path extrusionOk="0" h="39941" w="837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10"/>
            <p:cNvSpPr/>
            <p:nvPr/>
          </p:nvSpPr>
          <p:spPr>
            <a:xfrm flipH="1">
              <a:off x="-2882785" y="1787613"/>
              <a:ext cx="1849457" cy="3337704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10"/>
            <p:cNvSpPr/>
            <p:nvPr/>
          </p:nvSpPr>
          <p:spPr>
            <a:xfrm flipH="1">
              <a:off x="-2875334" y="1794870"/>
              <a:ext cx="1849457" cy="3337704"/>
            </a:xfrm>
            <a:custGeom>
              <a:rect b="b" l="l" r="r" t="t"/>
              <a:pathLst>
                <a:path extrusionOk="0" h="2069894" w="114695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10"/>
            <p:cNvSpPr/>
            <p:nvPr/>
          </p:nvSpPr>
          <p:spPr>
            <a:xfrm flipH="1">
              <a:off x="-3294768" y="2130938"/>
              <a:ext cx="2685627" cy="3001824"/>
            </a:xfrm>
            <a:custGeom>
              <a:rect b="b" l="l" r="r" t="t"/>
              <a:pathLst>
                <a:path extrusionOk="0" h="1861596" w="1665505">
                  <a:moveTo>
                    <a:pt x="834257" y="671"/>
                  </a:moveTo>
                  <a:cubicBezTo>
                    <a:pt x="854396" y="176412"/>
                    <a:pt x="910716" y="427874"/>
                    <a:pt x="1065849" y="665239"/>
                  </a:cubicBezTo>
                  <a:cubicBezTo>
                    <a:pt x="1184532" y="846887"/>
                    <a:pt x="1334362" y="979532"/>
                    <a:pt x="1481574" y="1077204"/>
                  </a:cubicBezTo>
                  <a:cubicBezTo>
                    <a:pt x="1540761" y="1116447"/>
                    <a:pt x="1602169" y="1152219"/>
                    <a:pt x="1665505" y="1184340"/>
                  </a:cubicBezTo>
                  <a:cubicBezTo>
                    <a:pt x="1601787" y="1276990"/>
                    <a:pt x="1547795" y="1375971"/>
                    <a:pt x="1504397" y="1479704"/>
                  </a:cubicBezTo>
                  <a:cubicBezTo>
                    <a:pt x="1496295" y="1499171"/>
                    <a:pt x="1488689" y="1518369"/>
                    <a:pt x="1481574" y="1537299"/>
                  </a:cubicBezTo>
                  <a:cubicBezTo>
                    <a:pt x="1442344" y="1642214"/>
                    <a:pt x="1414003" y="1750888"/>
                    <a:pt x="1396992" y="1861595"/>
                  </a:cubicBezTo>
                  <a:cubicBezTo>
                    <a:pt x="1282163" y="1649524"/>
                    <a:pt x="1183431" y="1429129"/>
                    <a:pt x="1101629" y="1202263"/>
                  </a:cubicBezTo>
                  <a:cubicBezTo>
                    <a:pt x="920383" y="698803"/>
                    <a:pt x="856074" y="255757"/>
                    <a:pt x="834257" y="671"/>
                  </a:cubicBezTo>
                  <a:close/>
                  <a:moveTo>
                    <a:pt x="831315" y="0"/>
                  </a:moveTo>
                  <a:cubicBezTo>
                    <a:pt x="809498" y="255086"/>
                    <a:pt x="745458" y="698132"/>
                    <a:pt x="563876" y="1202264"/>
                  </a:cubicBezTo>
                  <a:cubicBezTo>
                    <a:pt x="482074" y="1429130"/>
                    <a:pt x="383342" y="1649525"/>
                    <a:pt x="268513" y="1861596"/>
                  </a:cubicBezTo>
                  <a:cubicBezTo>
                    <a:pt x="251530" y="1751291"/>
                    <a:pt x="223329" y="1643013"/>
                    <a:pt x="184334" y="1538441"/>
                  </a:cubicBezTo>
                  <a:cubicBezTo>
                    <a:pt x="177132" y="1519108"/>
                    <a:pt x="169385" y="1499527"/>
                    <a:pt x="161108" y="1479704"/>
                  </a:cubicBezTo>
                  <a:cubicBezTo>
                    <a:pt x="117710" y="1375971"/>
                    <a:pt x="63718" y="1276991"/>
                    <a:pt x="0" y="1184340"/>
                  </a:cubicBezTo>
                  <a:cubicBezTo>
                    <a:pt x="63477" y="1152146"/>
                    <a:pt x="125027" y="1116279"/>
                    <a:pt x="184334" y="1076935"/>
                  </a:cubicBezTo>
                  <a:cubicBezTo>
                    <a:pt x="331278" y="979264"/>
                    <a:pt x="481041" y="846686"/>
                    <a:pt x="599656" y="665239"/>
                  </a:cubicBezTo>
                  <a:cubicBezTo>
                    <a:pt x="754990" y="427538"/>
                    <a:pt x="811378" y="175741"/>
                    <a:pt x="831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63500" rotWithShape="0" algn="ctr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10"/>
            <p:cNvSpPr/>
            <p:nvPr/>
          </p:nvSpPr>
          <p:spPr>
            <a:xfrm flipH="1">
              <a:off x="-3294768" y="2130938"/>
              <a:ext cx="2685627" cy="3001824"/>
            </a:xfrm>
            <a:custGeom>
              <a:rect b="b" l="l" r="r" t="t"/>
              <a:pathLst>
                <a:path extrusionOk="0" h="1861596" w="1665505">
                  <a:moveTo>
                    <a:pt x="834257" y="671"/>
                  </a:moveTo>
                  <a:cubicBezTo>
                    <a:pt x="854396" y="176412"/>
                    <a:pt x="910716" y="427874"/>
                    <a:pt x="1065849" y="665239"/>
                  </a:cubicBezTo>
                  <a:cubicBezTo>
                    <a:pt x="1184532" y="846887"/>
                    <a:pt x="1334362" y="979532"/>
                    <a:pt x="1481574" y="1077204"/>
                  </a:cubicBezTo>
                  <a:cubicBezTo>
                    <a:pt x="1540761" y="1116447"/>
                    <a:pt x="1602169" y="1152219"/>
                    <a:pt x="1665505" y="1184340"/>
                  </a:cubicBezTo>
                  <a:cubicBezTo>
                    <a:pt x="1601787" y="1276990"/>
                    <a:pt x="1547795" y="1375971"/>
                    <a:pt x="1504397" y="1479704"/>
                  </a:cubicBezTo>
                  <a:cubicBezTo>
                    <a:pt x="1496295" y="1499171"/>
                    <a:pt x="1488689" y="1518369"/>
                    <a:pt x="1481574" y="1537299"/>
                  </a:cubicBezTo>
                  <a:cubicBezTo>
                    <a:pt x="1442344" y="1642214"/>
                    <a:pt x="1414003" y="1750888"/>
                    <a:pt x="1396992" y="1861595"/>
                  </a:cubicBezTo>
                  <a:cubicBezTo>
                    <a:pt x="1282163" y="1649524"/>
                    <a:pt x="1183431" y="1429129"/>
                    <a:pt x="1101629" y="1202263"/>
                  </a:cubicBezTo>
                  <a:cubicBezTo>
                    <a:pt x="920383" y="698803"/>
                    <a:pt x="856074" y="255757"/>
                    <a:pt x="834257" y="671"/>
                  </a:cubicBezTo>
                  <a:close/>
                  <a:moveTo>
                    <a:pt x="831315" y="0"/>
                  </a:moveTo>
                  <a:cubicBezTo>
                    <a:pt x="809498" y="255086"/>
                    <a:pt x="745458" y="698132"/>
                    <a:pt x="563876" y="1202264"/>
                  </a:cubicBezTo>
                  <a:cubicBezTo>
                    <a:pt x="482074" y="1429130"/>
                    <a:pt x="383342" y="1649525"/>
                    <a:pt x="268513" y="1861596"/>
                  </a:cubicBezTo>
                  <a:cubicBezTo>
                    <a:pt x="251530" y="1751291"/>
                    <a:pt x="223329" y="1643013"/>
                    <a:pt x="184334" y="1538441"/>
                  </a:cubicBezTo>
                  <a:cubicBezTo>
                    <a:pt x="177132" y="1519108"/>
                    <a:pt x="169385" y="1499527"/>
                    <a:pt x="161108" y="1479704"/>
                  </a:cubicBezTo>
                  <a:cubicBezTo>
                    <a:pt x="117710" y="1375971"/>
                    <a:pt x="63718" y="1276991"/>
                    <a:pt x="0" y="1184340"/>
                  </a:cubicBezTo>
                  <a:cubicBezTo>
                    <a:pt x="63477" y="1152146"/>
                    <a:pt x="125027" y="1116279"/>
                    <a:pt x="184334" y="1076935"/>
                  </a:cubicBezTo>
                  <a:cubicBezTo>
                    <a:pt x="331278" y="979264"/>
                    <a:pt x="481041" y="846686"/>
                    <a:pt x="599656" y="665239"/>
                  </a:cubicBezTo>
                  <a:cubicBezTo>
                    <a:pt x="754990" y="427538"/>
                    <a:pt x="811378" y="175741"/>
                    <a:pt x="831315" y="0"/>
                  </a:cubicBez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5F5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ystery Quest"/>
              <a:buNone/>
              <a:defRPr sz="40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ystery Quest"/>
              <a:buNone/>
              <a:defRPr sz="40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ystery Quest"/>
              <a:buNone/>
              <a:defRPr sz="40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ystery Quest"/>
              <a:buNone/>
              <a:defRPr sz="40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ystery Quest"/>
              <a:buNone/>
              <a:defRPr sz="40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ystery Quest"/>
              <a:buNone/>
              <a:defRPr sz="40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ystery Quest"/>
              <a:buNone/>
              <a:defRPr sz="40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ystery Quest"/>
              <a:buNone/>
              <a:defRPr sz="4000">
                <a:solidFill>
                  <a:schemeClr val="dk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3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3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3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11.xml"/><Relationship Id="rId4" Type="http://schemas.openxmlformats.org/officeDocument/2006/relationships/slide" Target="/ppt/slides/slide12.xml"/><Relationship Id="rId9" Type="http://schemas.openxmlformats.org/officeDocument/2006/relationships/slide" Target="/ppt/slides/slide8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5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16"/>
          <p:cNvSpPr/>
          <p:nvPr/>
        </p:nvSpPr>
        <p:spPr>
          <a:xfrm>
            <a:off x="736400" y="1617550"/>
            <a:ext cx="3168663" cy="895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286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Mystery Quest"/>
              </a:rPr>
              <a:t>Funfair</a:t>
            </a:r>
          </a:p>
        </p:txBody>
      </p:sp>
      <p:sp>
        <p:nvSpPr>
          <p:cNvPr id="3797" name="Google Shape;3797;p16"/>
          <p:cNvSpPr txBox="1"/>
          <p:nvPr/>
        </p:nvSpPr>
        <p:spPr>
          <a:xfrm>
            <a:off x="597400" y="650000"/>
            <a:ext cx="5689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Exit ticket</a:t>
            </a:r>
            <a:endParaRPr sz="800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798" name="Google Shape;3798;p16"/>
          <p:cNvSpPr/>
          <p:nvPr/>
        </p:nvSpPr>
        <p:spPr>
          <a:xfrm>
            <a:off x="736400" y="1646250"/>
            <a:ext cx="600325" cy="850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ystery Quest"/>
              </a:rPr>
              <a:t>F</a:t>
            </a:r>
          </a:p>
        </p:txBody>
      </p:sp>
      <p:sp>
        <p:nvSpPr>
          <p:cNvPr id="3799" name="Google Shape;3799;p16"/>
          <p:cNvSpPr/>
          <p:nvPr/>
        </p:nvSpPr>
        <p:spPr>
          <a:xfrm>
            <a:off x="1286100" y="1879950"/>
            <a:ext cx="528448" cy="6231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Mystery Quest"/>
              </a:rPr>
              <a:t>u</a:t>
            </a:r>
          </a:p>
        </p:txBody>
      </p:sp>
      <p:sp>
        <p:nvSpPr>
          <p:cNvPr id="3800" name="Google Shape;3800;p16"/>
          <p:cNvSpPr/>
          <p:nvPr/>
        </p:nvSpPr>
        <p:spPr>
          <a:xfrm>
            <a:off x="1724250" y="1863550"/>
            <a:ext cx="591214" cy="6559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Mystery Quest"/>
              </a:rPr>
              <a:t>n</a:t>
            </a:r>
          </a:p>
        </p:txBody>
      </p:sp>
      <p:sp>
        <p:nvSpPr>
          <p:cNvPr id="3801" name="Google Shape;3801;p16"/>
          <p:cNvSpPr/>
          <p:nvPr/>
        </p:nvSpPr>
        <p:spPr>
          <a:xfrm>
            <a:off x="2239275" y="1623700"/>
            <a:ext cx="499090" cy="895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ystery Quest"/>
              </a:rPr>
              <a:t>f</a:t>
            </a:r>
          </a:p>
        </p:txBody>
      </p:sp>
      <p:sp>
        <p:nvSpPr>
          <p:cNvPr id="3802" name="Google Shape;3802;p16"/>
          <p:cNvSpPr/>
          <p:nvPr/>
        </p:nvSpPr>
        <p:spPr>
          <a:xfrm>
            <a:off x="2703000" y="1866113"/>
            <a:ext cx="508201" cy="6508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ystery Quest"/>
              </a:rPr>
              <a:t>a</a:t>
            </a:r>
          </a:p>
        </p:txBody>
      </p:sp>
      <p:sp>
        <p:nvSpPr>
          <p:cNvPr id="3803" name="Google Shape;3803;p16"/>
          <p:cNvSpPr/>
          <p:nvPr/>
        </p:nvSpPr>
        <p:spPr>
          <a:xfrm>
            <a:off x="3163100" y="1679550"/>
            <a:ext cx="298644" cy="7718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Mystery Quest"/>
              </a:rPr>
              <a:t>i</a:t>
            </a:r>
          </a:p>
        </p:txBody>
      </p:sp>
      <p:sp>
        <p:nvSpPr>
          <p:cNvPr id="3804" name="Google Shape;3804;p16"/>
          <p:cNvSpPr/>
          <p:nvPr/>
        </p:nvSpPr>
        <p:spPr>
          <a:xfrm>
            <a:off x="3385550" y="1822388"/>
            <a:ext cx="540596" cy="6508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Mystery Quest"/>
              </a:rPr>
              <a:t>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8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p25"/>
          <p:cNvSpPr/>
          <p:nvPr/>
        </p:nvSpPr>
        <p:spPr>
          <a:xfrm>
            <a:off x="10976375" y="2014975"/>
            <a:ext cx="233202" cy="4840224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00" name="Google Shape;4000;p25"/>
          <p:cNvGrpSpPr/>
          <p:nvPr/>
        </p:nvGrpSpPr>
        <p:grpSpPr>
          <a:xfrm>
            <a:off x="5364675" y="624238"/>
            <a:ext cx="4684155" cy="1190154"/>
            <a:chOff x="6126675" y="719488"/>
            <a:chExt cx="4684155" cy="1190154"/>
          </a:xfrm>
        </p:grpSpPr>
        <p:sp>
          <p:nvSpPr>
            <p:cNvPr id="4001" name="Google Shape;4001;p25"/>
            <p:cNvSpPr/>
            <p:nvPr/>
          </p:nvSpPr>
          <p:spPr>
            <a:xfrm>
              <a:off x="6126675" y="755525"/>
              <a:ext cx="4684155" cy="11541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2286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Mystery Quest"/>
                </a:rPr>
                <a:t>Exit Ticket</a:t>
              </a:r>
            </a:p>
          </p:txBody>
        </p:sp>
        <p:sp>
          <p:nvSpPr>
            <p:cNvPr id="4002" name="Google Shape;4002;p25"/>
            <p:cNvSpPr/>
            <p:nvPr/>
          </p:nvSpPr>
          <p:spPr>
            <a:xfrm>
              <a:off x="6126675" y="841275"/>
              <a:ext cx="775462" cy="83022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4003" name="Google Shape;4003;p25"/>
            <p:cNvSpPr/>
            <p:nvPr/>
          </p:nvSpPr>
          <p:spPr>
            <a:xfrm>
              <a:off x="6769825" y="1009213"/>
              <a:ext cx="617535" cy="6467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2"/>
                  </a:solidFill>
                  <a:latin typeface="Mystery Quest"/>
                </a:rPr>
                <a:t>x</a:t>
              </a:r>
            </a:p>
          </p:txBody>
        </p:sp>
        <p:sp>
          <p:nvSpPr>
            <p:cNvPr id="4004" name="Google Shape;4004;p25"/>
            <p:cNvSpPr/>
            <p:nvPr/>
          </p:nvSpPr>
          <p:spPr>
            <a:xfrm>
              <a:off x="7265125" y="946688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2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4005" name="Google Shape;4005;p25"/>
            <p:cNvSpPr/>
            <p:nvPr/>
          </p:nvSpPr>
          <p:spPr>
            <a:xfrm>
              <a:off x="7487575" y="755525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1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4006" name="Google Shape;4006;p25"/>
            <p:cNvSpPr/>
            <p:nvPr/>
          </p:nvSpPr>
          <p:spPr>
            <a:xfrm>
              <a:off x="8167675" y="855813"/>
              <a:ext cx="567930" cy="871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2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4007" name="Google Shape;4007;p25"/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4008" name="Google Shape;4008;p25"/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4"/>
                  </a:solidFill>
                  <a:latin typeface="Mystery Quest"/>
                </a:rPr>
                <a:t>c</a:t>
              </a:r>
            </a:p>
          </p:txBody>
        </p:sp>
        <p:sp>
          <p:nvSpPr>
            <p:cNvPr id="4009" name="Google Shape;4009;p25"/>
            <p:cNvSpPr/>
            <p:nvPr/>
          </p:nvSpPr>
          <p:spPr>
            <a:xfrm>
              <a:off x="9415700" y="719488"/>
              <a:ext cx="709673" cy="11438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5"/>
                  </a:solidFill>
                  <a:latin typeface="Mystery Quest"/>
                </a:rPr>
                <a:t>k</a:t>
              </a:r>
            </a:p>
          </p:txBody>
        </p:sp>
        <p:sp>
          <p:nvSpPr>
            <p:cNvPr id="4010" name="Google Shape;4010;p25"/>
            <p:cNvSpPr/>
            <p:nvPr/>
          </p:nvSpPr>
          <p:spPr>
            <a:xfrm>
              <a:off x="10001150" y="1018950"/>
              <a:ext cx="445444" cy="6272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6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4011" name="Google Shape;4011;p25"/>
            <p:cNvSpPr/>
            <p:nvPr/>
          </p:nvSpPr>
          <p:spPr>
            <a:xfrm>
              <a:off x="10382500" y="719500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t</a:t>
              </a:r>
            </a:p>
          </p:txBody>
        </p:sp>
      </p:grpSp>
      <p:grpSp>
        <p:nvGrpSpPr>
          <p:cNvPr id="4012" name="Google Shape;4012;p25"/>
          <p:cNvGrpSpPr/>
          <p:nvPr/>
        </p:nvGrpSpPr>
        <p:grpSpPr>
          <a:xfrm>
            <a:off x="10429869" y="346693"/>
            <a:ext cx="1326215" cy="1745264"/>
            <a:chOff x="4904878" y="3672819"/>
            <a:chExt cx="668523" cy="879758"/>
          </a:xfrm>
        </p:grpSpPr>
        <p:sp>
          <p:nvSpPr>
            <p:cNvPr id="4013" name="Google Shape;4013;p25"/>
            <p:cNvSpPr/>
            <p:nvPr/>
          </p:nvSpPr>
          <p:spPr>
            <a:xfrm flipH="1">
              <a:off x="5162601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14" name="Google Shape;4014;p25"/>
            <p:cNvSpPr/>
            <p:nvPr/>
          </p:nvSpPr>
          <p:spPr>
            <a:xfrm flipH="1">
              <a:off x="4904878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15" name="Google Shape;4015;p25"/>
            <p:cNvSpPr/>
            <p:nvPr/>
          </p:nvSpPr>
          <p:spPr>
            <a:xfrm flipH="1">
              <a:off x="5341592" y="3775670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25"/>
            <p:cNvSpPr/>
            <p:nvPr/>
          </p:nvSpPr>
          <p:spPr>
            <a:xfrm flipH="1">
              <a:off x="5200585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7" name="Google Shape;4017;p25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title here.</a:t>
            </a:r>
            <a:endParaRPr/>
          </a:p>
        </p:txBody>
      </p:sp>
      <p:sp>
        <p:nvSpPr>
          <p:cNvPr id="4018" name="Google Shape;4018;p25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exit ticket prompt here.</a:t>
            </a:r>
            <a:endParaRPr/>
          </a:p>
        </p:txBody>
      </p:sp>
      <p:sp>
        <p:nvSpPr>
          <p:cNvPr id="4019" name="Google Shape;4019;p25"/>
          <p:cNvSpPr txBox="1"/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20" name="Google Shape;4020;p25">
            <a:hlinkClick action="ppaction://hlinksldjump" r:id="rId3"/>
          </p:cNvPr>
          <p:cNvSpPr/>
          <p:nvPr/>
        </p:nvSpPr>
        <p:spPr>
          <a:xfrm>
            <a:off x="10358575" y="365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4" name="Shape 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5" name="Google Shape;4025;p26"/>
          <p:cNvSpPr/>
          <p:nvPr/>
        </p:nvSpPr>
        <p:spPr>
          <a:xfrm>
            <a:off x="10976375" y="2014975"/>
            <a:ext cx="233202" cy="4840224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6" name="Google Shape;4026;p26"/>
          <p:cNvGrpSpPr/>
          <p:nvPr/>
        </p:nvGrpSpPr>
        <p:grpSpPr>
          <a:xfrm>
            <a:off x="5364675" y="624238"/>
            <a:ext cx="4684155" cy="1190154"/>
            <a:chOff x="6126675" y="719488"/>
            <a:chExt cx="4684155" cy="1190154"/>
          </a:xfrm>
        </p:grpSpPr>
        <p:sp>
          <p:nvSpPr>
            <p:cNvPr id="4027" name="Google Shape;4027;p26"/>
            <p:cNvSpPr/>
            <p:nvPr/>
          </p:nvSpPr>
          <p:spPr>
            <a:xfrm>
              <a:off x="6126675" y="755525"/>
              <a:ext cx="4684155" cy="11541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2286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Mystery Quest"/>
                </a:rPr>
                <a:t>Exit Ticket</a:t>
              </a: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6126675" y="841275"/>
              <a:ext cx="775462" cy="83022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6769825" y="1009213"/>
              <a:ext cx="617535" cy="6467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2"/>
                  </a:solidFill>
                  <a:latin typeface="Mystery Quest"/>
                </a:rPr>
                <a:t>x</a:t>
              </a: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7265125" y="946688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2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7487575" y="755525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1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8167675" y="855813"/>
              <a:ext cx="567930" cy="871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2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4"/>
                  </a:solidFill>
                  <a:latin typeface="Mystery Quest"/>
                </a:rPr>
                <a:t>c</a:t>
              </a: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9415700" y="719488"/>
              <a:ext cx="709673" cy="11438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5"/>
                  </a:solidFill>
                  <a:latin typeface="Mystery Quest"/>
                </a:rPr>
                <a:t>k</a:t>
              </a: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10001150" y="1018950"/>
              <a:ext cx="445444" cy="6272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6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10382500" y="719500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t</a:t>
              </a:r>
            </a:p>
          </p:txBody>
        </p:sp>
      </p:grpSp>
      <p:grpSp>
        <p:nvGrpSpPr>
          <p:cNvPr id="4038" name="Google Shape;4038;p26"/>
          <p:cNvGrpSpPr/>
          <p:nvPr/>
        </p:nvGrpSpPr>
        <p:grpSpPr>
          <a:xfrm>
            <a:off x="10429870" y="346697"/>
            <a:ext cx="1326215" cy="1745264"/>
            <a:chOff x="6618120" y="3672819"/>
            <a:chExt cx="668523" cy="879758"/>
          </a:xfrm>
        </p:grpSpPr>
        <p:sp>
          <p:nvSpPr>
            <p:cNvPr id="4039" name="Google Shape;4039;p26"/>
            <p:cNvSpPr/>
            <p:nvPr/>
          </p:nvSpPr>
          <p:spPr>
            <a:xfrm flipH="1">
              <a:off x="6875843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40" name="Google Shape;4040;p26"/>
            <p:cNvSpPr/>
            <p:nvPr/>
          </p:nvSpPr>
          <p:spPr>
            <a:xfrm flipH="1">
              <a:off x="6618120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41" name="Google Shape;4041;p26"/>
            <p:cNvSpPr/>
            <p:nvPr/>
          </p:nvSpPr>
          <p:spPr>
            <a:xfrm flipH="1">
              <a:off x="7054834" y="3775670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26"/>
            <p:cNvSpPr/>
            <p:nvPr/>
          </p:nvSpPr>
          <p:spPr>
            <a:xfrm flipH="1">
              <a:off x="6913828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3" name="Google Shape;4043;p26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title here.</a:t>
            </a:r>
            <a:endParaRPr/>
          </a:p>
        </p:txBody>
      </p:sp>
      <p:sp>
        <p:nvSpPr>
          <p:cNvPr id="4044" name="Google Shape;4044;p26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exit ticket prompt here.</a:t>
            </a:r>
            <a:endParaRPr/>
          </a:p>
        </p:txBody>
      </p:sp>
      <p:sp>
        <p:nvSpPr>
          <p:cNvPr id="4045" name="Google Shape;4045;p26"/>
          <p:cNvSpPr txBox="1"/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46" name="Google Shape;4046;p26">
            <a:hlinkClick action="ppaction://hlinksldjump" r:id="rId3"/>
          </p:cNvPr>
          <p:cNvSpPr/>
          <p:nvPr/>
        </p:nvSpPr>
        <p:spPr>
          <a:xfrm>
            <a:off x="10358575" y="365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0" name="Shape 4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1" name="Google Shape;4051;p27"/>
          <p:cNvSpPr/>
          <p:nvPr/>
        </p:nvSpPr>
        <p:spPr>
          <a:xfrm>
            <a:off x="10976375" y="2014975"/>
            <a:ext cx="233202" cy="4840224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2" name="Google Shape;4052;p27"/>
          <p:cNvGrpSpPr/>
          <p:nvPr/>
        </p:nvGrpSpPr>
        <p:grpSpPr>
          <a:xfrm>
            <a:off x="5364675" y="624238"/>
            <a:ext cx="4684155" cy="1190154"/>
            <a:chOff x="6126675" y="719488"/>
            <a:chExt cx="4684155" cy="1190154"/>
          </a:xfrm>
        </p:grpSpPr>
        <p:sp>
          <p:nvSpPr>
            <p:cNvPr id="4053" name="Google Shape;4053;p27"/>
            <p:cNvSpPr/>
            <p:nvPr/>
          </p:nvSpPr>
          <p:spPr>
            <a:xfrm>
              <a:off x="6126675" y="755525"/>
              <a:ext cx="4684155" cy="11541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2286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Mystery Quest"/>
                </a:rPr>
                <a:t>Exit Ticket</a:t>
              </a:r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6126675" y="841275"/>
              <a:ext cx="775462" cy="83022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4055" name="Google Shape;4055;p27"/>
            <p:cNvSpPr/>
            <p:nvPr/>
          </p:nvSpPr>
          <p:spPr>
            <a:xfrm>
              <a:off x="6769825" y="1009213"/>
              <a:ext cx="617535" cy="6467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2"/>
                  </a:solidFill>
                  <a:latin typeface="Mystery Quest"/>
                </a:rPr>
                <a:t>x</a:t>
              </a:r>
            </a:p>
          </p:txBody>
        </p:sp>
        <p:sp>
          <p:nvSpPr>
            <p:cNvPr id="4056" name="Google Shape;4056;p27"/>
            <p:cNvSpPr/>
            <p:nvPr/>
          </p:nvSpPr>
          <p:spPr>
            <a:xfrm>
              <a:off x="7265125" y="946688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2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4057" name="Google Shape;4057;p27"/>
            <p:cNvSpPr/>
            <p:nvPr/>
          </p:nvSpPr>
          <p:spPr>
            <a:xfrm>
              <a:off x="7487575" y="755525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1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4058" name="Google Shape;4058;p27"/>
            <p:cNvSpPr/>
            <p:nvPr/>
          </p:nvSpPr>
          <p:spPr>
            <a:xfrm>
              <a:off x="8167675" y="855813"/>
              <a:ext cx="567930" cy="871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2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4059" name="Google Shape;4059;p27"/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4060" name="Google Shape;4060;p27"/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4"/>
                  </a:solidFill>
                  <a:latin typeface="Mystery Quest"/>
                </a:rPr>
                <a:t>c</a:t>
              </a:r>
            </a:p>
          </p:txBody>
        </p:sp>
        <p:sp>
          <p:nvSpPr>
            <p:cNvPr id="4061" name="Google Shape;4061;p27"/>
            <p:cNvSpPr/>
            <p:nvPr/>
          </p:nvSpPr>
          <p:spPr>
            <a:xfrm>
              <a:off x="9415700" y="719488"/>
              <a:ext cx="709673" cy="11438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5"/>
                  </a:solidFill>
                  <a:latin typeface="Mystery Quest"/>
                </a:rPr>
                <a:t>k</a:t>
              </a:r>
            </a:p>
          </p:txBody>
        </p:sp>
        <p:sp>
          <p:nvSpPr>
            <p:cNvPr id="4062" name="Google Shape;4062;p27"/>
            <p:cNvSpPr/>
            <p:nvPr/>
          </p:nvSpPr>
          <p:spPr>
            <a:xfrm>
              <a:off x="10001150" y="1018950"/>
              <a:ext cx="445444" cy="6272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6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4063" name="Google Shape;4063;p27"/>
            <p:cNvSpPr/>
            <p:nvPr/>
          </p:nvSpPr>
          <p:spPr>
            <a:xfrm>
              <a:off x="10382500" y="719500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t</a:t>
              </a:r>
            </a:p>
          </p:txBody>
        </p:sp>
      </p:grpSp>
      <p:grpSp>
        <p:nvGrpSpPr>
          <p:cNvPr id="4064" name="Google Shape;4064;p27"/>
          <p:cNvGrpSpPr/>
          <p:nvPr/>
        </p:nvGrpSpPr>
        <p:grpSpPr>
          <a:xfrm>
            <a:off x="10429830" y="346653"/>
            <a:ext cx="1326282" cy="1745352"/>
            <a:chOff x="5333189" y="4600482"/>
            <a:chExt cx="668523" cy="879758"/>
          </a:xfrm>
        </p:grpSpPr>
        <p:sp>
          <p:nvSpPr>
            <p:cNvPr id="4065" name="Google Shape;4065;p27"/>
            <p:cNvSpPr/>
            <p:nvPr/>
          </p:nvSpPr>
          <p:spPr>
            <a:xfrm flipH="1">
              <a:off x="5590911" y="5385601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66" name="Google Shape;4066;p27"/>
            <p:cNvSpPr/>
            <p:nvPr/>
          </p:nvSpPr>
          <p:spPr>
            <a:xfrm flipH="1">
              <a:off x="5333189" y="4600482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4067" name="Google Shape;4067;p27"/>
            <p:cNvSpPr/>
            <p:nvPr/>
          </p:nvSpPr>
          <p:spPr>
            <a:xfrm flipH="1">
              <a:off x="5769902" y="4703333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27"/>
            <p:cNvSpPr/>
            <p:nvPr/>
          </p:nvSpPr>
          <p:spPr>
            <a:xfrm flipH="1">
              <a:off x="5628896" y="5389526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9" name="Google Shape;4069;p27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title here.</a:t>
            </a:r>
            <a:endParaRPr/>
          </a:p>
        </p:txBody>
      </p:sp>
      <p:sp>
        <p:nvSpPr>
          <p:cNvPr id="4070" name="Google Shape;4070;p27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exit ticket prompt here.</a:t>
            </a:r>
            <a:endParaRPr/>
          </a:p>
        </p:txBody>
      </p:sp>
      <p:sp>
        <p:nvSpPr>
          <p:cNvPr id="4071" name="Google Shape;4071;p27"/>
          <p:cNvSpPr txBox="1"/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72" name="Google Shape;4072;p27">
            <a:hlinkClick action="ppaction://hlinksldjump" r:id="rId3"/>
          </p:cNvPr>
          <p:cNvSpPr/>
          <p:nvPr/>
        </p:nvSpPr>
        <p:spPr>
          <a:xfrm>
            <a:off x="10358575" y="365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6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" name="Google Shape;4077;p28"/>
          <p:cNvSpPr/>
          <p:nvPr/>
        </p:nvSpPr>
        <p:spPr>
          <a:xfrm>
            <a:off x="736400" y="1617550"/>
            <a:ext cx="3168663" cy="895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286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Mystery Quest"/>
              </a:rPr>
              <a:t>Funfair</a:t>
            </a:r>
          </a:p>
        </p:txBody>
      </p:sp>
      <p:sp>
        <p:nvSpPr>
          <p:cNvPr id="4078" name="Google Shape;4078;p28"/>
          <p:cNvSpPr txBox="1"/>
          <p:nvPr/>
        </p:nvSpPr>
        <p:spPr>
          <a:xfrm>
            <a:off x="597400" y="650000"/>
            <a:ext cx="56892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Exit ticket</a:t>
            </a:r>
            <a:endParaRPr sz="800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4079" name="Google Shape;4079;p28"/>
          <p:cNvSpPr/>
          <p:nvPr/>
        </p:nvSpPr>
        <p:spPr>
          <a:xfrm>
            <a:off x="736400" y="1646250"/>
            <a:ext cx="600325" cy="850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ystery Quest"/>
              </a:rPr>
              <a:t>F</a:t>
            </a:r>
          </a:p>
        </p:txBody>
      </p:sp>
      <p:sp>
        <p:nvSpPr>
          <p:cNvPr id="4080" name="Google Shape;4080;p28"/>
          <p:cNvSpPr/>
          <p:nvPr/>
        </p:nvSpPr>
        <p:spPr>
          <a:xfrm>
            <a:off x="1286100" y="1879950"/>
            <a:ext cx="528448" cy="6231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2"/>
                </a:solidFill>
                <a:latin typeface="Mystery Quest"/>
              </a:rPr>
              <a:t>u</a:t>
            </a:r>
          </a:p>
        </p:txBody>
      </p:sp>
      <p:sp>
        <p:nvSpPr>
          <p:cNvPr id="4081" name="Google Shape;4081;p28"/>
          <p:cNvSpPr/>
          <p:nvPr/>
        </p:nvSpPr>
        <p:spPr>
          <a:xfrm>
            <a:off x="1724250" y="1863550"/>
            <a:ext cx="591214" cy="6559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Mystery Quest"/>
              </a:rPr>
              <a:t>n</a:t>
            </a:r>
          </a:p>
        </p:txBody>
      </p:sp>
      <p:sp>
        <p:nvSpPr>
          <p:cNvPr id="4082" name="Google Shape;4082;p28"/>
          <p:cNvSpPr/>
          <p:nvPr/>
        </p:nvSpPr>
        <p:spPr>
          <a:xfrm>
            <a:off x="2239275" y="1623700"/>
            <a:ext cx="499090" cy="8958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Mystery Quest"/>
              </a:rPr>
              <a:t>f</a:t>
            </a:r>
          </a:p>
        </p:txBody>
      </p:sp>
      <p:sp>
        <p:nvSpPr>
          <p:cNvPr id="4083" name="Google Shape;4083;p28"/>
          <p:cNvSpPr/>
          <p:nvPr/>
        </p:nvSpPr>
        <p:spPr>
          <a:xfrm>
            <a:off x="2703000" y="1866113"/>
            <a:ext cx="508201" cy="6508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2"/>
                </a:solidFill>
                <a:latin typeface="Mystery Quest"/>
              </a:rPr>
              <a:t>a</a:t>
            </a:r>
          </a:p>
        </p:txBody>
      </p:sp>
      <p:sp>
        <p:nvSpPr>
          <p:cNvPr id="4084" name="Google Shape;4084;p28"/>
          <p:cNvSpPr/>
          <p:nvPr/>
        </p:nvSpPr>
        <p:spPr>
          <a:xfrm>
            <a:off x="3163100" y="1679550"/>
            <a:ext cx="298644" cy="7718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Mystery Quest"/>
              </a:rPr>
              <a:t>i</a:t>
            </a:r>
          </a:p>
        </p:txBody>
      </p:sp>
      <p:sp>
        <p:nvSpPr>
          <p:cNvPr id="4085" name="Google Shape;4085;p28"/>
          <p:cNvSpPr/>
          <p:nvPr/>
        </p:nvSpPr>
        <p:spPr>
          <a:xfrm>
            <a:off x="3385550" y="1822388"/>
            <a:ext cx="540596" cy="6508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4"/>
                </a:solidFill>
                <a:latin typeface="Mystery Quest"/>
              </a:rPr>
              <a:t>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9" name="Shape 40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8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17"/>
          <p:cNvSpPr/>
          <p:nvPr/>
        </p:nvSpPr>
        <p:spPr>
          <a:xfrm>
            <a:off x="7772300" y="206003"/>
            <a:ext cx="4183453" cy="11548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286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Mystery Quest"/>
              </a:rPr>
              <a:t>Welcome!</a:t>
            </a:r>
          </a:p>
        </p:txBody>
      </p:sp>
      <p:sp>
        <p:nvSpPr>
          <p:cNvPr id="3810" name="Google Shape;3810;p17"/>
          <p:cNvSpPr txBox="1"/>
          <p:nvPr/>
        </p:nvSpPr>
        <p:spPr>
          <a:xfrm>
            <a:off x="7780490" y="29100"/>
            <a:ext cx="43242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rPr>
              <a:t>W</a:t>
            </a:r>
            <a:r>
              <a:rPr b="1" lang="en" sz="8100">
                <a:solidFill>
                  <a:schemeClr val="dk2"/>
                </a:solidFill>
                <a:latin typeface="Mystery Quest"/>
                <a:ea typeface="Mystery Quest"/>
                <a:cs typeface="Mystery Quest"/>
                <a:sym typeface="Mystery Quest"/>
              </a:rPr>
              <a:t>e</a:t>
            </a:r>
            <a:r>
              <a:rPr b="1" lang="en" sz="8100">
                <a:solidFill>
                  <a:schemeClr val="lt2"/>
                </a:solidFill>
                <a:latin typeface="Mystery Quest"/>
                <a:ea typeface="Mystery Quest"/>
                <a:cs typeface="Mystery Quest"/>
                <a:sym typeface="Mystery Quest"/>
              </a:rPr>
              <a:t>l</a:t>
            </a:r>
            <a:r>
              <a:rPr b="1" lang="en" sz="8100">
                <a:solidFill>
                  <a:schemeClr val="accent1"/>
                </a:solidFill>
                <a:latin typeface="Mystery Quest"/>
                <a:ea typeface="Mystery Quest"/>
                <a:cs typeface="Mystery Quest"/>
                <a:sym typeface="Mystery Quest"/>
              </a:rPr>
              <a:t>c</a:t>
            </a:r>
            <a:r>
              <a:rPr b="1" lang="en" sz="8100">
                <a:solidFill>
                  <a:schemeClr val="accent2"/>
                </a:solidFill>
                <a:latin typeface="Mystery Quest"/>
                <a:ea typeface="Mystery Quest"/>
                <a:cs typeface="Mystery Quest"/>
                <a:sym typeface="Mystery Quest"/>
              </a:rPr>
              <a:t>o</a:t>
            </a:r>
            <a:r>
              <a:rPr b="1" lang="en" sz="8100">
                <a:solidFill>
                  <a:schemeClr val="accent4"/>
                </a:solidFill>
                <a:latin typeface="Mystery Quest"/>
                <a:ea typeface="Mystery Quest"/>
                <a:cs typeface="Mystery Quest"/>
                <a:sym typeface="Mystery Quest"/>
              </a:rPr>
              <a:t>m</a:t>
            </a:r>
            <a:r>
              <a:rPr b="1" lang="en" sz="8100">
                <a:solidFill>
                  <a:schemeClr val="accent5"/>
                </a:solidFill>
                <a:latin typeface="Mystery Quest"/>
                <a:ea typeface="Mystery Quest"/>
                <a:cs typeface="Mystery Quest"/>
                <a:sym typeface="Mystery Quest"/>
              </a:rPr>
              <a:t>e</a:t>
            </a:r>
            <a:r>
              <a:rPr b="1" lang="en" sz="8100">
                <a:solidFill>
                  <a:schemeClr val="accent6"/>
                </a:solidFill>
                <a:latin typeface="Mystery Quest"/>
                <a:ea typeface="Mystery Quest"/>
                <a:cs typeface="Mystery Quest"/>
                <a:sym typeface="Mystery Quest"/>
              </a:rPr>
              <a:t>!</a:t>
            </a:r>
            <a:endParaRPr b="1" sz="8100">
              <a:solidFill>
                <a:schemeClr val="accent6"/>
              </a:solidFill>
              <a:latin typeface="Mystery Quest"/>
              <a:ea typeface="Mystery Quest"/>
              <a:cs typeface="Mystery Quest"/>
              <a:sym typeface="Mystery Quest"/>
            </a:endParaRPr>
          </a:p>
        </p:txBody>
      </p:sp>
      <p:sp>
        <p:nvSpPr>
          <p:cNvPr id="3811" name="Google Shape;3811;p17"/>
          <p:cNvSpPr txBox="1"/>
          <p:nvPr/>
        </p:nvSpPr>
        <p:spPr>
          <a:xfrm>
            <a:off x="9174175" y="2681150"/>
            <a:ext cx="2494200" cy="27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Something here.</a:t>
            </a:r>
            <a:endParaRPr sz="16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Something else here</a:t>
            </a:r>
            <a:endParaRPr sz="16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And a third thing here.</a:t>
            </a:r>
            <a:endParaRPr sz="16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Duplicate the check mark. </a:t>
            </a:r>
            <a:endParaRPr sz="16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And the check boxes.</a:t>
            </a:r>
            <a:endParaRPr sz="16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latin typeface="Questrial"/>
                <a:ea typeface="Questrial"/>
                <a:cs typeface="Questrial"/>
                <a:sym typeface="Questrial"/>
              </a:rPr>
              <a:t>When finished </a:t>
            </a:r>
            <a:r>
              <a:rPr lang="en" sz="16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action="ppaction://hlinksldjump" r:id="rId3"/>
              </a:rPr>
              <a:t>pick a balloon</a:t>
            </a:r>
            <a:r>
              <a:rPr lang="en" sz="1600">
                <a:latin typeface="Questrial"/>
                <a:ea typeface="Questrial"/>
                <a:cs typeface="Questrial"/>
                <a:sym typeface="Questrial"/>
              </a:rPr>
              <a:t> to get your exit ticket.</a:t>
            </a:r>
            <a:endParaRPr sz="1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12" name="Google Shape;3812;p17"/>
          <p:cNvSpPr/>
          <p:nvPr/>
        </p:nvSpPr>
        <p:spPr>
          <a:xfrm>
            <a:off x="8897422" y="2757343"/>
            <a:ext cx="288900" cy="288900"/>
          </a:xfrm>
          <a:prstGeom prst="frame">
            <a:avLst>
              <a:gd fmla="val 12269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3" name="Google Shape;3813;p17"/>
          <p:cNvSpPr/>
          <p:nvPr/>
        </p:nvSpPr>
        <p:spPr>
          <a:xfrm>
            <a:off x="8897422" y="3146364"/>
            <a:ext cx="288900" cy="288900"/>
          </a:xfrm>
          <a:prstGeom prst="frame">
            <a:avLst>
              <a:gd fmla="val 12269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4" name="Google Shape;3814;p17"/>
          <p:cNvSpPr/>
          <p:nvPr/>
        </p:nvSpPr>
        <p:spPr>
          <a:xfrm>
            <a:off x="8897422" y="3535385"/>
            <a:ext cx="288900" cy="288900"/>
          </a:xfrm>
          <a:prstGeom prst="frame">
            <a:avLst>
              <a:gd fmla="val 12269" name="adj1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5" name="Google Shape;3815;p17"/>
          <p:cNvSpPr/>
          <p:nvPr/>
        </p:nvSpPr>
        <p:spPr>
          <a:xfrm>
            <a:off x="8897422" y="3924406"/>
            <a:ext cx="288900" cy="288900"/>
          </a:xfrm>
          <a:prstGeom prst="frame">
            <a:avLst>
              <a:gd fmla="val 12269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6" name="Google Shape;3816;p17"/>
          <p:cNvSpPr/>
          <p:nvPr/>
        </p:nvSpPr>
        <p:spPr>
          <a:xfrm>
            <a:off x="8897422" y="4473848"/>
            <a:ext cx="288900" cy="288900"/>
          </a:xfrm>
          <a:prstGeom prst="frame">
            <a:avLst>
              <a:gd fmla="val 12269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7" name="Google Shape;3817;p17"/>
          <p:cNvSpPr/>
          <p:nvPr/>
        </p:nvSpPr>
        <p:spPr>
          <a:xfrm>
            <a:off x="8910016" y="2673648"/>
            <a:ext cx="271917" cy="371476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8" name="Google Shape;3818;p17"/>
          <p:cNvSpPr/>
          <p:nvPr/>
        </p:nvSpPr>
        <p:spPr>
          <a:xfrm>
            <a:off x="8905916" y="3063773"/>
            <a:ext cx="271917" cy="371476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9" name="Google Shape;3819;p17"/>
          <p:cNvSpPr txBox="1"/>
          <p:nvPr/>
        </p:nvSpPr>
        <p:spPr>
          <a:xfrm>
            <a:off x="8696450" y="1822975"/>
            <a:ext cx="30447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To - Do</a:t>
            </a:r>
            <a:endParaRPr sz="400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20" name="Google Shape;3820;p17"/>
          <p:cNvSpPr/>
          <p:nvPr/>
        </p:nvSpPr>
        <p:spPr>
          <a:xfrm>
            <a:off x="8901522" y="4854823"/>
            <a:ext cx="288900" cy="288900"/>
          </a:xfrm>
          <a:prstGeom prst="frame">
            <a:avLst>
              <a:gd fmla="val 12269" name="adj1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1" name="Google Shape;3821;p17"/>
          <p:cNvSpPr txBox="1"/>
          <p:nvPr/>
        </p:nvSpPr>
        <p:spPr>
          <a:xfrm>
            <a:off x="4286300" y="1822975"/>
            <a:ext cx="3486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Add a title here.</a:t>
            </a:r>
            <a:endParaRPr sz="350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22" name="Google Shape;3822;p17"/>
          <p:cNvSpPr txBox="1"/>
          <p:nvPr/>
        </p:nvSpPr>
        <p:spPr>
          <a:xfrm>
            <a:off x="4286300" y="4473850"/>
            <a:ext cx="3486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Add a title here.</a:t>
            </a:r>
            <a:endParaRPr sz="350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3823" name="Google Shape;3823;p17"/>
          <p:cNvSpPr txBox="1"/>
          <p:nvPr/>
        </p:nvSpPr>
        <p:spPr>
          <a:xfrm>
            <a:off x="4286300" y="2436825"/>
            <a:ext cx="34860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latin typeface="Questrial"/>
                <a:ea typeface="Questrial"/>
                <a:cs typeface="Questrial"/>
                <a:sym typeface="Questrial"/>
              </a:rPr>
              <a:t>Lorem ipsum dolor sit amet, consectetuer adipiscing elit. Aenean commodo ligula eget dolor. Aenean massa.</a:t>
            </a:r>
            <a:endParaRPr sz="1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24" name="Google Shape;3824;p17"/>
          <p:cNvSpPr txBox="1"/>
          <p:nvPr/>
        </p:nvSpPr>
        <p:spPr>
          <a:xfrm>
            <a:off x="4286300" y="5015025"/>
            <a:ext cx="34860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latin typeface="Questrial"/>
                <a:ea typeface="Questrial"/>
                <a:cs typeface="Questrial"/>
                <a:sym typeface="Questrial"/>
              </a:rPr>
              <a:t>Lorem ipsum dolor sit amet, consectetuer adipiscing elit. Aenean commodo ligula eget dolor.</a:t>
            </a:r>
            <a:endParaRPr sz="1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25" name="Google Shape;3825;p17"/>
          <p:cNvSpPr txBox="1"/>
          <p:nvPr/>
        </p:nvSpPr>
        <p:spPr>
          <a:xfrm>
            <a:off x="406900" y="130650"/>
            <a:ext cx="70416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rPr>
              <a:t>Today is, Monday 9/6</a:t>
            </a:r>
            <a:endParaRPr b="1" sz="6000">
              <a:solidFill>
                <a:schemeClr val="dk1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9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" name="Google Shape;3830;p18">
            <a:hlinkClick action="ppaction://hlinksldjump" r:id="rId3"/>
          </p:cNvPr>
          <p:cNvSpPr/>
          <p:nvPr/>
        </p:nvSpPr>
        <p:spPr>
          <a:xfrm>
            <a:off x="3973225" y="1432550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1" name="Google Shape;3831;p18">
            <a:hlinkClick action="ppaction://hlinksldjump" r:id="rId4"/>
          </p:cNvPr>
          <p:cNvSpPr/>
          <p:nvPr/>
        </p:nvSpPr>
        <p:spPr>
          <a:xfrm>
            <a:off x="5194150" y="2540650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2" name="Google Shape;3832;p18">
            <a:hlinkClick action="ppaction://hlinksldjump" r:id="rId5"/>
          </p:cNvPr>
          <p:cNvSpPr/>
          <p:nvPr/>
        </p:nvSpPr>
        <p:spPr>
          <a:xfrm>
            <a:off x="5541250" y="666600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3" name="Google Shape;3833;p18">
            <a:hlinkClick action="ppaction://hlinksldjump" r:id="rId6"/>
          </p:cNvPr>
          <p:cNvSpPr/>
          <p:nvPr/>
        </p:nvSpPr>
        <p:spPr>
          <a:xfrm>
            <a:off x="6808650" y="1633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4" name="Google Shape;3834;p18">
            <a:hlinkClick action="ppaction://hlinksldjump" r:id="rId7"/>
          </p:cNvPr>
          <p:cNvSpPr/>
          <p:nvPr/>
        </p:nvSpPr>
        <p:spPr>
          <a:xfrm>
            <a:off x="7954900" y="27235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5" name="Google Shape;3835;p18">
            <a:hlinkClick action="ppaction://hlinksldjump" r:id="rId8"/>
          </p:cNvPr>
          <p:cNvSpPr/>
          <p:nvPr/>
        </p:nvSpPr>
        <p:spPr>
          <a:xfrm>
            <a:off x="6574525" y="3978438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6" name="Google Shape;3836;p18">
            <a:hlinkClick action="ppaction://hlinksldjump" r:id="rId9"/>
          </p:cNvPr>
          <p:cNvSpPr/>
          <p:nvPr/>
        </p:nvSpPr>
        <p:spPr>
          <a:xfrm>
            <a:off x="5194150" y="4660013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7" name="Google Shape;3837;p18">
            <a:hlinkClick action="ppaction://hlinksldjump" r:id="rId10"/>
          </p:cNvPr>
          <p:cNvSpPr/>
          <p:nvPr/>
        </p:nvSpPr>
        <p:spPr>
          <a:xfrm>
            <a:off x="3824525" y="3794788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8" name="Google Shape;3838;p18">
            <a:hlinkClick action="ppaction://hlinksldjump" r:id="rId11"/>
          </p:cNvPr>
          <p:cNvSpPr/>
          <p:nvPr/>
        </p:nvSpPr>
        <p:spPr>
          <a:xfrm>
            <a:off x="2649575" y="2849913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2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19"/>
          <p:cNvSpPr/>
          <p:nvPr/>
        </p:nvSpPr>
        <p:spPr>
          <a:xfrm>
            <a:off x="10976375" y="2014975"/>
            <a:ext cx="233202" cy="4840224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4" name="Google Shape;3844;p19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title here.</a:t>
            </a:r>
            <a:endParaRPr/>
          </a:p>
        </p:txBody>
      </p:sp>
      <p:sp>
        <p:nvSpPr>
          <p:cNvPr id="3845" name="Google Shape;3845;p19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exit ticket prompt here.</a:t>
            </a:r>
            <a:endParaRPr/>
          </a:p>
        </p:txBody>
      </p:sp>
      <p:grpSp>
        <p:nvGrpSpPr>
          <p:cNvPr id="3846" name="Google Shape;3846;p19"/>
          <p:cNvGrpSpPr/>
          <p:nvPr/>
        </p:nvGrpSpPr>
        <p:grpSpPr>
          <a:xfrm>
            <a:off x="5364675" y="624238"/>
            <a:ext cx="4684155" cy="1190154"/>
            <a:chOff x="6126675" y="719488"/>
            <a:chExt cx="4684155" cy="1190154"/>
          </a:xfrm>
        </p:grpSpPr>
        <p:sp>
          <p:nvSpPr>
            <p:cNvPr id="3847" name="Google Shape;3847;p19"/>
            <p:cNvSpPr/>
            <p:nvPr/>
          </p:nvSpPr>
          <p:spPr>
            <a:xfrm>
              <a:off x="6126675" y="755525"/>
              <a:ext cx="4684155" cy="11541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2286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Mystery Quest"/>
                </a:rPr>
                <a:t>Exit Ticket</a:t>
              </a:r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6126675" y="841275"/>
              <a:ext cx="775462" cy="83022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6769825" y="1009213"/>
              <a:ext cx="617535" cy="6467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2"/>
                  </a:solidFill>
                  <a:latin typeface="Mystery Quest"/>
                </a:rPr>
                <a:t>x</a:t>
              </a:r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7265125" y="946688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2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7487575" y="755525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1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8167675" y="855813"/>
              <a:ext cx="567930" cy="871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2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4"/>
                  </a:solidFill>
                  <a:latin typeface="Mystery Quest"/>
                </a:rPr>
                <a:t>c</a:t>
              </a:r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9415700" y="719488"/>
              <a:ext cx="709673" cy="11438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5"/>
                  </a:solidFill>
                  <a:latin typeface="Mystery Quest"/>
                </a:rPr>
                <a:t>k</a:t>
              </a:r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10001150" y="1018950"/>
              <a:ext cx="445444" cy="6272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6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10382500" y="719500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t</a:t>
              </a:r>
            </a:p>
          </p:txBody>
        </p:sp>
      </p:grpSp>
      <p:grpSp>
        <p:nvGrpSpPr>
          <p:cNvPr id="3858" name="Google Shape;3858;p19"/>
          <p:cNvGrpSpPr/>
          <p:nvPr/>
        </p:nvGrpSpPr>
        <p:grpSpPr>
          <a:xfrm>
            <a:off x="10429836" y="422848"/>
            <a:ext cx="1326282" cy="1745352"/>
            <a:chOff x="4904878" y="3672819"/>
            <a:chExt cx="668523" cy="879758"/>
          </a:xfrm>
        </p:grpSpPr>
        <p:sp>
          <p:nvSpPr>
            <p:cNvPr id="3859" name="Google Shape;3859;p19"/>
            <p:cNvSpPr/>
            <p:nvPr/>
          </p:nvSpPr>
          <p:spPr>
            <a:xfrm flipH="1">
              <a:off x="5162601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60" name="Google Shape;3860;p19"/>
            <p:cNvSpPr/>
            <p:nvPr/>
          </p:nvSpPr>
          <p:spPr>
            <a:xfrm flipH="1">
              <a:off x="4904878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61" name="Google Shape;3861;p19"/>
            <p:cNvSpPr/>
            <p:nvPr/>
          </p:nvSpPr>
          <p:spPr>
            <a:xfrm flipH="1">
              <a:off x="5341592" y="3775670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19"/>
            <p:cNvSpPr/>
            <p:nvPr/>
          </p:nvSpPr>
          <p:spPr>
            <a:xfrm flipH="1">
              <a:off x="5200585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3" name="Google Shape;3863;p19"/>
          <p:cNvSpPr txBox="1"/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64" name="Google Shape;3864;p19">
            <a:hlinkClick action="ppaction://hlinksldjump" r:id="rId3"/>
          </p:cNvPr>
          <p:cNvSpPr/>
          <p:nvPr/>
        </p:nvSpPr>
        <p:spPr>
          <a:xfrm>
            <a:off x="10358575" y="365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8" name="Shape 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" name="Google Shape;3869;p20"/>
          <p:cNvSpPr/>
          <p:nvPr/>
        </p:nvSpPr>
        <p:spPr>
          <a:xfrm>
            <a:off x="10976375" y="2014975"/>
            <a:ext cx="233202" cy="4840224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0" name="Google Shape;3870;p20"/>
          <p:cNvGrpSpPr/>
          <p:nvPr/>
        </p:nvGrpSpPr>
        <p:grpSpPr>
          <a:xfrm>
            <a:off x="5364675" y="624238"/>
            <a:ext cx="4684155" cy="1190154"/>
            <a:chOff x="6126675" y="719488"/>
            <a:chExt cx="4684155" cy="1190154"/>
          </a:xfrm>
        </p:grpSpPr>
        <p:sp>
          <p:nvSpPr>
            <p:cNvPr id="3871" name="Google Shape;3871;p20"/>
            <p:cNvSpPr/>
            <p:nvPr/>
          </p:nvSpPr>
          <p:spPr>
            <a:xfrm>
              <a:off x="6126675" y="755525"/>
              <a:ext cx="4684155" cy="11541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2286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Mystery Quest"/>
                </a:rPr>
                <a:t>Exit Ticket</a:t>
              </a:r>
            </a:p>
          </p:txBody>
        </p:sp>
        <p:sp>
          <p:nvSpPr>
            <p:cNvPr id="3872" name="Google Shape;3872;p20"/>
            <p:cNvSpPr/>
            <p:nvPr/>
          </p:nvSpPr>
          <p:spPr>
            <a:xfrm>
              <a:off x="6126675" y="841275"/>
              <a:ext cx="775462" cy="83022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873" name="Google Shape;3873;p20"/>
            <p:cNvSpPr/>
            <p:nvPr/>
          </p:nvSpPr>
          <p:spPr>
            <a:xfrm>
              <a:off x="6769825" y="1009213"/>
              <a:ext cx="617535" cy="6467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2"/>
                  </a:solidFill>
                  <a:latin typeface="Mystery Quest"/>
                </a:rPr>
                <a:t>x</a:t>
              </a:r>
            </a:p>
          </p:txBody>
        </p:sp>
        <p:sp>
          <p:nvSpPr>
            <p:cNvPr id="3874" name="Google Shape;3874;p20"/>
            <p:cNvSpPr/>
            <p:nvPr/>
          </p:nvSpPr>
          <p:spPr>
            <a:xfrm>
              <a:off x="7265125" y="946688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2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875" name="Google Shape;3875;p20"/>
            <p:cNvSpPr/>
            <p:nvPr/>
          </p:nvSpPr>
          <p:spPr>
            <a:xfrm>
              <a:off x="7487575" y="755525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1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876" name="Google Shape;3876;p20"/>
            <p:cNvSpPr/>
            <p:nvPr/>
          </p:nvSpPr>
          <p:spPr>
            <a:xfrm>
              <a:off x="8167675" y="855813"/>
              <a:ext cx="567930" cy="871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2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877" name="Google Shape;3877;p20"/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878" name="Google Shape;3878;p20"/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4"/>
                  </a:solidFill>
                  <a:latin typeface="Mystery Quest"/>
                </a:rPr>
                <a:t>c</a:t>
              </a:r>
            </a:p>
          </p:txBody>
        </p:sp>
        <p:sp>
          <p:nvSpPr>
            <p:cNvPr id="3879" name="Google Shape;3879;p20"/>
            <p:cNvSpPr/>
            <p:nvPr/>
          </p:nvSpPr>
          <p:spPr>
            <a:xfrm>
              <a:off x="9415700" y="719488"/>
              <a:ext cx="709673" cy="11438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5"/>
                  </a:solidFill>
                  <a:latin typeface="Mystery Quest"/>
                </a:rPr>
                <a:t>k</a:t>
              </a:r>
            </a:p>
          </p:txBody>
        </p:sp>
        <p:sp>
          <p:nvSpPr>
            <p:cNvPr id="3880" name="Google Shape;3880;p20"/>
            <p:cNvSpPr/>
            <p:nvPr/>
          </p:nvSpPr>
          <p:spPr>
            <a:xfrm>
              <a:off x="10001150" y="1018950"/>
              <a:ext cx="445444" cy="6272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6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881" name="Google Shape;3881;p20"/>
            <p:cNvSpPr/>
            <p:nvPr/>
          </p:nvSpPr>
          <p:spPr>
            <a:xfrm>
              <a:off x="10382500" y="719500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t</a:t>
              </a:r>
            </a:p>
          </p:txBody>
        </p:sp>
      </p:grpSp>
      <p:grpSp>
        <p:nvGrpSpPr>
          <p:cNvPr id="3882" name="Google Shape;3882;p20"/>
          <p:cNvGrpSpPr/>
          <p:nvPr/>
        </p:nvGrpSpPr>
        <p:grpSpPr>
          <a:xfrm>
            <a:off x="10429836" y="422848"/>
            <a:ext cx="1326282" cy="1745352"/>
            <a:chOff x="4904878" y="3672819"/>
            <a:chExt cx="668523" cy="879758"/>
          </a:xfrm>
        </p:grpSpPr>
        <p:sp>
          <p:nvSpPr>
            <p:cNvPr id="3883" name="Google Shape;3883;p20"/>
            <p:cNvSpPr/>
            <p:nvPr/>
          </p:nvSpPr>
          <p:spPr>
            <a:xfrm flipH="1">
              <a:off x="5162601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84" name="Google Shape;3884;p20"/>
            <p:cNvSpPr/>
            <p:nvPr/>
          </p:nvSpPr>
          <p:spPr>
            <a:xfrm flipH="1">
              <a:off x="4904878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885" name="Google Shape;3885;p20"/>
            <p:cNvSpPr/>
            <p:nvPr/>
          </p:nvSpPr>
          <p:spPr>
            <a:xfrm flipH="1">
              <a:off x="5341592" y="3775670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0"/>
            <p:cNvSpPr/>
            <p:nvPr/>
          </p:nvSpPr>
          <p:spPr>
            <a:xfrm flipH="1">
              <a:off x="5200585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7" name="Google Shape;3887;p20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title here.</a:t>
            </a:r>
            <a:endParaRPr/>
          </a:p>
        </p:txBody>
      </p:sp>
      <p:sp>
        <p:nvSpPr>
          <p:cNvPr id="3888" name="Google Shape;3888;p20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exit ticket prompt here.</a:t>
            </a:r>
            <a:endParaRPr/>
          </a:p>
        </p:txBody>
      </p:sp>
      <p:sp>
        <p:nvSpPr>
          <p:cNvPr id="3889" name="Google Shape;3889;p20"/>
          <p:cNvSpPr txBox="1"/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90" name="Google Shape;3890;p20">
            <a:hlinkClick action="ppaction://hlinksldjump" r:id="rId3"/>
          </p:cNvPr>
          <p:cNvSpPr/>
          <p:nvPr/>
        </p:nvSpPr>
        <p:spPr>
          <a:xfrm>
            <a:off x="10358575" y="365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4" name="Shape 3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" name="Google Shape;3895;p21"/>
          <p:cNvSpPr/>
          <p:nvPr/>
        </p:nvSpPr>
        <p:spPr>
          <a:xfrm>
            <a:off x="10976375" y="2014975"/>
            <a:ext cx="233202" cy="4840224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96" name="Google Shape;3896;p21"/>
          <p:cNvGrpSpPr/>
          <p:nvPr/>
        </p:nvGrpSpPr>
        <p:grpSpPr>
          <a:xfrm>
            <a:off x="5364675" y="624238"/>
            <a:ext cx="4684155" cy="1190154"/>
            <a:chOff x="6126675" y="719488"/>
            <a:chExt cx="4684155" cy="1190154"/>
          </a:xfrm>
        </p:grpSpPr>
        <p:sp>
          <p:nvSpPr>
            <p:cNvPr id="3897" name="Google Shape;3897;p21"/>
            <p:cNvSpPr/>
            <p:nvPr/>
          </p:nvSpPr>
          <p:spPr>
            <a:xfrm>
              <a:off x="6126675" y="755525"/>
              <a:ext cx="4684155" cy="11541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2286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Mystery Quest"/>
                </a:rPr>
                <a:t>Exit Ticket</a:t>
              </a:r>
            </a:p>
          </p:txBody>
        </p:sp>
        <p:sp>
          <p:nvSpPr>
            <p:cNvPr id="3898" name="Google Shape;3898;p21"/>
            <p:cNvSpPr/>
            <p:nvPr/>
          </p:nvSpPr>
          <p:spPr>
            <a:xfrm>
              <a:off x="6126675" y="841275"/>
              <a:ext cx="775462" cy="83022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899" name="Google Shape;3899;p21"/>
            <p:cNvSpPr/>
            <p:nvPr/>
          </p:nvSpPr>
          <p:spPr>
            <a:xfrm>
              <a:off x="6769825" y="1009213"/>
              <a:ext cx="617535" cy="6467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2"/>
                  </a:solidFill>
                  <a:latin typeface="Mystery Quest"/>
                </a:rPr>
                <a:t>x</a:t>
              </a:r>
            </a:p>
          </p:txBody>
        </p:sp>
        <p:sp>
          <p:nvSpPr>
            <p:cNvPr id="3900" name="Google Shape;3900;p21"/>
            <p:cNvSpPr/>
            <p:nvPr/>
          </p:nvSpPr>
          <p:spPr>
            <a:xfrm>
              <a:off x="7265125" y="946688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2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901" name="Google Shape;3901;p21"/>
            <p:cNvSpPr/>
            <p:nvPr/>
          </p:nvSpPr>
          <p:spPr>
            <a:xfrm>
              <a:off x="7487575" y="755525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1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902" name="Google Shape;3902;p21"/>
            <p:cNvSpPr/>
            <p:nvPr/>
          </p:nvSpPr>
          <p:spPr>
            <a:xfrm>
              <a:off x="8167675" y="855813"/>
              <a:ext cx="567930" cy="871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2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903" name="Google Shape;3903;p21"/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904" name="Google Shape;3904;p21"/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4"/>
                  </a:solidFill>
                  <a:latin typeface="Mystery Quest"/>
                </a:rPr>
                <a:t>c</a:t>
              </a:r>
            </a:p>
          </p:txBody>
        </p:sp>
        <p:sp>
          <p:nvSpPr>
            <p:cNvPr id="3905" name="Google Shape;3905;p21"/>
            <p:cNvSpPr/>
            <p:nvPr/>
          </p:nvSpPr>
          <p:spPr>
            <a:xfrm>
              <a:off x="9415700" y="719488"/>
              <a:ext cx="709673" cy="11438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5"/>
                  </a:solidFill>
                  <a:latin typeface="Mystery Quest"/>
                </a:rPr>
                <a:t>k</a:t>
              </a:r>
            </a:p>
          </p:txBody>
        </p:sp>
        <p:sp>
          <p:nvSpPr>
            <p:cNvPr id="3906" name="Google Shape;3906;p21"/>
            <p:cNvSpPr/>
            <p:nvPr/>
          </p:nvSpPr>
          <p:spPr>
            <a:xfrm>
              <a:off x="10001150" y="1018950"/>
              <a:ext cx="445444" cy="6272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6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907" name="Google Shape;3907;p21"/>
            <p:cNvSpPr/>
            <p:nvPr/>
          </p:nvSpPr>
          <p:spPr>
            <a:xfrm>
              <a:off x="10382500" y="719500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t</a:t>
              </a:r>
            </a:p>
          </p:txBody>
        </p:sp>
      </p:grpSp>
      <p:grpSp>
        <p:nvGrpSpPr>
          <p:cNvPr id="3908" name="Google Shape;3908;p21"/>
          <p:cNvGrpSpPr/>
          <p:nvPr/>
        </p:nvGrpSpPr>
        <p:grpSpPr>
          <a:xfrm>
            <a:off x="10429836" y="422848"/>
            <a:ext cx="1326282" cy="1745352"/>
            <a:chOff x="4904878" y="3672819"/>
            <a:chExt cx="668523" cy="879758"/>
          </a:xfrm>
        </p:grpSpPr>
        <p:sp>
          <p:nvSpPr>
            <p:cNvPr id="3909" name="Google Shape;3909;p21"/>
            <p:cNvSpPr/>
            <p:nvPr/>
          </p:nvSpPr>
          <p:spPr>
            <a:xfrm flipH="1">
              <a:off x="5162601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10" name="Google Shape;3910;p21"/>
            <p:cNvSpPr/>
            <p:nvPr/>
          </p:nvSpPr>
          <p:spPr>
            <a:xfrm flipH="1">
              <a:off x="4904878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11" name="Google Shape;3911;p21"/>
            <p:cNvSpPr/>
            <p:nvPr/>
          </p:nvSpPr>
          <p:spPr>
            <a:xfrm flipH="1">
              <a:off x="5341592" y="3775670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1"/>
            <p:cNvSpPr/>
            <p:nvPr/>
          </p:nvSpPr>
          <p:spPr>
            <a:xfrm flipH="1">
              <a:off x="5200585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13" name="Google Shape;3913;p21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title here.</a:t>
            </a:r>
            <a:endParaRPr/>
          </a:p>
        </p:txBody>
      </p:sp>
      <p:sp>
        <p:nvSpPr>
          <p:cNvPr id="3914" name="Google Shape;3914;p21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exit ticket prompt here.</a:t>
            </a:r>
            <a:endParaRPr/>
          </a:p>
        </p:txBody>
      </p:sp>
      <p:sp>
        <p:nvSpPr>
          <p:cNvPr id="3915" name="Google Shape;3915;p21"/>
          <p:cNvSpPr txBox="1"/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16" name="Google Shape;3916;p21">
            <a:hlinkClick action="ppaction://hlinksldjump" r:id="rId3"/>
          </p:cNvPr>
          <p:cNvSpPr/>
          <p:nvPr/>
        </p:nvSpPr>
        <p:spPr>
          <a:xfrm>
            <a:off x="10358575" y="365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0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2"/>
          <p:cNvSpPr/>
          <p:nvPr/>
        </p:nvSpPr>
        <p:spPr>
          <a:xfrm>
            <a:off x="10976375" y="2014975"/>
            <a:ext cx="233202" cy="4840224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2" name="Google Shape;3922;p22"/>
          <p:cNvGrpSpPr/>
          <p:nvPr/>
        </p:nvGrpSpPr>
        <p:grpSpPr>
          <a:xfrm>
            <a:off x="5364675" y="624238"/>
            <a:ext cx="4684155" cy="1190154"/>
            <a:chOff x="6126675" y="719488"/>
            <a:chExt cx="4684155" cy="1190154"/>
          </a:xfrm>
        </p:grpSpPr>
        <p:sp>
          <p:nvSpPr>
            <p:cNvPr id="3923" name="Google Shape;3923;p22"/>
            <p:cNvSpPr/>
            <p:nvPr/>
          </p:nvSpPr>
          <p:spPr>
            <a:xfrm>
              <a:off x="6126675" y="755525"/>
              <a:ext cx="4684155" cy="11541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2286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Mystery Quest"/>
                </a:rPr>
                <a:t>Exit Ticket</a:t>
              </a:r>
            </a:p>
          </p:txBody>
        </p:sp>
        <p:sp>
          <p:nvSpPr>
            <p:cNvPr id="3924" name="Google Shape;3924;p22"/>
            <p:cNvSpPr/>
            <p:nvPr/>
          </p:nvSpPr>
          <p:spPr>
            <a:xfrm>
              <a:off x="6126675" y="841275"/>
              <a:ext cx="775462" cy="83022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925" name="Google Shape;3925;p22"/>
            <p:cNvSpPr/>
            <p:nvPr/>
          </p:nvSpPr>
          <p:spPr>
            <a:xfrm>
              <a:off x="6769825" y="1009213"/>
              <a:ext cx="617535" cy="6467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2"/>
                  </a:solidFill>
                  <a:latin typeface="Mystery Quest"/>
                </a:rPr>
                <a:t>x</a:t>
              </a:r>
            </a:p>
          </p:txBody>
        </p:sp>
        <p:sp>
          <p:nvSpPr>
            <p:cNvPr id="3926" name="Google Shape;3926;p22"/>
            <p:cNvSpPr/>
            <p:nvPr/>
          </p:nvSpPr>
          <p:spPr>
            <a:xfrm>
              <a:off x="7265125" y="946688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2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927" name="Google Shape;3927;p22"/>
            <p:cNvSpPr/>
            <p:nvPr/>
          </p:nvSpPr>
          <p:spPr>
            <a:xfrm>
              <a:off x="7487575" y="755525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1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928" name="Google Shape;3928;p22"/>
            <p:cNvSpPr/>
            <p:nvPr/>
          </p:nvSpPr>
          <p:spPr>
            <a:xfrm>
              <a:off x="8167675" y="855813"/>
              <a:ext cx="567930" cy="871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2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929" name="Google Shape;3929;p22"/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930" name="Google Shape;3930;p22"/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4"/>
                  </a:solidFill>
                  <a:latin typeface="Mystery Quest"/>
                </a:rPr>
                <a:t>c</a:t>
              </a:r>
            </a:p>
          </p:txBody>
        </p:sp>
        <p:sp>
          <p:nvSpPr>
            <p:cNvPr id="3931" name="Google Shape;3931;p22"/>
            <p:cNvSpPr/>
            <p:nvPr/>
          </p:nvSpPr>
          <p:spPr>
            <a:xfrm>
              <a:off x="9415700" y="719488"/>
              <a:ext cx="709673" cy="11438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5"/>
                  </a:solidFill>
                  <a:latin typeface="Mystery Quest"/>
                </a:rPr>
                <a:t>k</a:t>
              </a:r>
            </a:p>
          </p:txBody>
        </p:sp>
        <p:sp>
          <p:nvSpPr>
            <p:cNvPr id="3932" name="Google Shape;3932;p22"/>
            <p:cNvSpPr/>
            <p:nvPr/>
          </p:nvSpPr>
          <p:spPr>
            <a:xfrm>
              <a:off x="10001150" y="1018950"/>
              <a:ext cx="445444" cy="6272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6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933" name="Google Shape;3933;p22"/>
            <p:cNvSpPr/>
            <p:nvPr/>
          </p:nvSpPr>
          <p:spPr>
            <a:xfrm>
              <a:off x="10382500" y="719500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t</a:t>
              </a:r>
            </a:p>
          </p:txBody>
        </p:sp>
      </p:grpSp>
      <p:sp>
        <p:nvSpPr>
          <p:cNvPr id="3934" name="Google Shape;3934;p22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title here.</a:t>
            </a:r>
            <a:endParaRPr/>
          </a:p>
        </p:txBody>
      </p:sp>
      <p:grpSp>
        <p:nvGrpSpPr>
          <p:cNvPr id="3935" name="Google Shape;3935;p22"/>
          <p:cNvGrpSpPr/>
          <p:nvPr/>
        </p:nvGrpSpPr>
        <p:grpSpPr>
          <a:xfrm>
            <a:off x="10429834" y="422853"/>
            <a:ext cx="1326282" cy="1745352"/>
            <a:chOff x="7046431" y="4600482"/>
            <a:chExt cx="668523" cy="879758"/>
          </a:xfrm>
        </p:grpSpPr>
        <p:sp>
          <p:nvSpPr>
            <p:cNvPr id="3936" name="Google Shape;3936;p22"/>
            <p:cNvSpPr/>
            <p:nvPr/>
          </p:nvSpPr>
          <p:spPr>
            <a:xfrm flipH="1">
              <a:off x="7304154" y="5385601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37" name="Google Shape;3937;p22"/>
            <p:cNvSpPr/>
            <p:nvPr/>
          </p:nvSpPr>
          <p:spPr>
            <a:xfrm flipH="1">
              <a:off x="7046431" y="4600482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38" name="Google Shape;3938;p22"/>
            <p:cNvSpPr/>
            <p:nvPr/>
          </p:nvSpPr>
          <p:spPr>
            <a:xfrm flipH="1">
              <a:off x="7483144" y="4703333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2"/>
            <p:cNvSpPr/>
            <p:nvPr/>
          </p:nvSpPr>
          <p:spPr>
            <a:xfrm flipH="1">
              <a:off x="7342138" y="5389526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0" name="Google Shape;3940;p22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exit ticket prompt here.</a:t>
            </a:r>
            <a:endParaRPr/>
          </a:p>
        </p:txBody>
      </p:sp>
      <p:sp>
        <p:nvSpPr>
          <p:cNvPr id="3941" name="Google Shape;3941;p22"/>
          <p:cNvSpPr txBox="1"/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42" name="Google Shape;3942;p22">
            <a:hlinkClick action="ppaction://hlinksldjump" r:id="rId3"/>
          </p:cNvPr>
          <p:cNvSpPr/>
          <p:nvPr/>
        </p:nvSpPr>
        <p:spPr>
          <a:xfrm>
            <a:off x="10358575" y="365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6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7" name="Google Shape;3947;p23"/>
          <p:cNvSpPr/>
          <p:nvPr/>
        </p:nvSpPr>
        <p:spPr>
          <a:xfrm>
            <a:off x="10976375" y="2014975"/>
            <a:ext cx="233202" cy="4840224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48" name="Google Shape;3948;p23"/>
          <p:cNvGrpSpPr/>
          <p:nvPr/>
        </p:nvGrpSpPr>
        <p:grpSpPr>
          <a:xfrm>
            <a:off x="5364675" y="624238"/>
            <a:ext cx="4684155" cy="1190154"/>
            <a:chOff x="6126675" y="719488"/>
            <a:chExt cx="4684155" cy="1190154"/>
          </a:xfrm>
        </p:grpSpPr>
        <p:sp>
          <p:nvSpPr>
            <p:cNvPr id="3949" name="Google Shape;3949;p23"/>
            <p:cNvSpPr/>
            <p:nvPr/>
          </p:nvSpPr>
          <p:spPr>
            <a:xfrm>
              <a:off x="6126675" y="755525"/>
              <a:ext cx="4684155" cy="11541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2286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Mystery Quest"/>
                </a:rPr>
                <a:t>Exit Ticket</a:t>
              </a:r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6126675" y="841275"/>
              <a:ext cx="775462" cy="83022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6769825" y="1009213"/>
              <a:ext cx="617535" cy="6467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2"/>
                  </a:solidFill>
                  <a:latin typeface="Mystery Quest"/>
                </a:rPr>
                <a:t>x</a:t>
              </a:r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7265125" y="946688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2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7487575" y="755525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1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8167675" y="855813"/>
              <a:ext cx="567930" cy="871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2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4"/>
                  </a:solidFill>
                  <a:latin typeface="Mystery Quest"/>
                </a:rPr>
                <a:t>c</a:t>
              </a:r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9415700" y="719488"/>
              <a:ext cx="709673" cy="11438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5"/>
                  </a:solidFill>
                  <a:latin typeface="Mystery Quest"/>
                </a:rPr>
                <a:t>k</a:t>
              </a:r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10001150" y="1018950"/>
              <a:ext cx="445444" cy="6272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6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10382500" y="719500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t</a:t>
              </a:r>
            </a:p>
          </p:txBody>
        </p:sp>
      </p:grpSp>
      <p:grpSp>
        <p:nvGrpSpPr>
          <p:cNvPr id="3960" name="Google Shape;3960;p23"/>
          <p:cNvGrpSpPr/>
          <p:nvPr/>
        </p:nvGrpSpPr>
        <p:grpSpPr>
          <a:xfrm>
            <a:off x="10429832" y="346651"/>
            <a:ext cx="1326282" cy="1745352"/>
            <a:chOff x="4048257" y="3672819"/>
            <a:chExt cx="668523" cy="879758"/>
          </a:xfrm>
        </p:grpSpPr>
        <p:sp>
          <p:nvSpPr>
            <p:cNvPr id="3961" name="Google Shape;3961;p23"/>
            <p:cNvSpPr/>
            <p:nvPr/>
          </p:nvSpPr>
          <p:spPr>
            <a:xfrm flipH="1">
              <a:off x="4305980" y="4457938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3"/>
            <p:cNvSpPr/>
            <p:nvPr/>
          </p:nvSpPr>
          <p:spPr>
            <a:xfrm flipH="1">
              <a:off x="4048257" y="3672819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3"/>
            <p:cNvSpPr/>
            <p:nvPr/>
          </p:nvSpPr>
          <p:spPr>
            <a:xfrm flipH="1">
              <a:off x="4484971" y="3775670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3"/>
            <p:cNvSpPr/>
            <p:nvPr/>
          </p:nvSpPr>
          <p:spPr>
            <a:xfrm flipH="1">
              <a:off x="4343964" y="4461863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5" name="Google Shape;3965;p23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title here.</a:t>
            </a:r>
            <a:endParaRPr/>
          </a:p>
        </p:txBody>
      </p:sp>
      <p:sp>
        <p:nvSpPr>
          <p:cNvPr id="3966" name="Google Shape;3966;p23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exit ticket prompt here.</a:t>
            </a:r>
            <a:endParaRPr/>
          </a:p>
        </p:txBody>
      </p:sp>
      <p:sp>
        <p:nvSpPr>
          <p:cNvPr id="3967" name="Google Shape;3967;p23"/>
          <p:cNvSpPr txBox="1"/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68" name="Google Shape;3968;p23">
            <a:hlinkClick action="ppaction://hlinksldjump" r:id="rId3"/>
          </p:cNvPr>
          <p:cNvSpPr/>
          <p:nvPr/>
        </p:nvSpPr>
        <p:spPr>
          <a:xfrm>
            <a:off x="10358575" y="365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2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p24"/>
          <p:cNvSpPr/>
          <p:nvPr/>
        </p:nvSpPr>
        <p:spPr>
          <a:xfrm>
            <a:off x="10976375" y="2014975"/>
            <a:ext cx="233202" cy="4840224"/>
          </a:xfrm>
          <a:custGeom>
            <a:rect b="b" l="l" r="r" t="t"/>
            <a:pathLst>
              <a:path extrusionOk="0" h="3457303" w="336754">
                <a:moveTo>
                  <a:pt x="102376" y="0"/>
                </a:moveTo>
                <a:cubicBezTo>
                  <a:pt x="114713" y="97246"/>
                  <a:pt x="127051" y="194492"/>
                  <a:pt x="111085" y="391886"/>
                </a:cubicBezTo>
                <a:cubicBezTo>
                  <a:pt x="95119" y="589280"/>
                  <a:pt x="-29704" y="882469"/>
                  <a:pt x="6582" y="1184366"/>
                </a:cubicBezTo>
                <a:cubicBezTo>
                  <a:pt x="42868" y="1486263"/>
                  <a:pt x="295416" y="1824446"/>
                  <a:pt x="328799" y="2203269"/>
                </a:cubicBezTo>
                <a:cubicBezTo>
                  <a:pt x="362182" y="2582092"/>
                  <a:pt x="284530" y="3019697"/>
                  <a:pt x="206879" y="3457303"/>
                </a:cubicBezTo>
              </a:path>
            </a:pathLst>
          </a:custGeom>
          <a:noFill/>
          <a:ln cap="flat" cmpd="sng" w="127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4" name="Google Shape;3974;p24"/>
          <p:cNvGrpSpPr/>
          <p:nvPr/>
        </p:nvGrpSpPr>
        <p:grpSpPr>
          <a:xfrm>
            <a:off x="5364675" y="624238"/>
            <a:ext cx="4684155" cy="1190154"/>
            <a:chOff x="6126675" y="719488"/>
            <a:chExt cx="4684155" cy="1190154"/>
          </a:xfrm>
        </p:grpSpPr>
        <p:sp>
          <p:nvSpPr>
            <p:cNvPr id="3975" name="Google Shape;3975;p24"/>
            <p:cNvSpPr/>
            <p:nvPr/>
          </p:nvSpPr>
          <p:spPr>
            <a:xfrm>
              <a:off x="6126675" y="755525"/>
              <a:ext cx="4684155" cy="11541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22860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FFFFFF"/>
                  </a:solidFill>
                  <a:latin typeface="Mystery Quest"/>
                </a:rPr>
                <a:t>Exit Ticket</a:t>
              </a:r>
            </a:p>
          </p:txBody>
        </p:sp>
        <p:sp>
          <p:nvSpPr>
            <p:cNvPr id="3976" name="Google Shape;3976;p24"/>
            <p:cNvSpPr/>
            <p:nvPr/>
          </p:nvSpPr>
          <p:spPr>
            <a:xfrm>
              <a:off x="6126675" y="841275"/>
              <a:ext cx="775462" cy="83022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977" name="Google Shape;3977;p24"/>
            <p:cNvSpPr/>
            <p:nvPr/>
          </p:nvSpPr>
          <p:spPr>
            <a:xfrm>
              <a:off x="6769825" y="1009213"/>
              <a:ext cx="617535" cy="64675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dk2"/>
                  </a:solidFill>
                  <a:latin typeface="Mystery Quest"/>
                </a:rPr>
                <a:t>x</a:t>
              </a:r>
            </a:p>
          </p:txBody>
        </p:sp>
        <p:sp>
          <p:nvSpPr>
            <p:cNvPr id="3978" name="Google Shape;3978;p24"/>
            <p:cNvSpPr/>
            <p:nvPr/>
          </p:nvSpPr>
          <p:spPr>
            <a:xfrm>
              <a:off x="7265125" y="946688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2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979" name="Google Shape;3979;p24"/>
            <p:cNvSpPr/>
            <p:nvPr/>
          </p:nvSpPr>
          <p:spPr>
            <a:xfrm>
              <a:off x="7487575" y="755525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1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980" name="Google Shape;3980;p24"/>
            <p:cNvSpPr/>
            <p:nvPr/>
          </p:nvSpPr>
          <p:spPr>
            <a:xfrm>
              <a:off x="8167675" y="855813"/>
              <a:ext cx="567930" cy="871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2"/>
                  </a:solidFill>
                  <a:latin typeface="Mystery Quest"/>
                </a:rPr>
                <a:t>T</a:t>
              </a:r>
            </a:p>
          </p:txBody>
        </p:sp>
        <p:sp>
          <p:nvSpPr>
            <p:cNvPr id="3981" name="Google Shape;3981;p24"/>
            <p:cNvSpPr/>
            <p:nvPr/>
          </p:nvSpPr>
          <p:spPr>
            <a:xfrm>
              <a:off x="8735600" y="946700"/>
              <a:ext cx="298644" cy="77180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Mystery Quest"/>
                </a:rPr>
                <a:t>i</a:t>
              </a:r>
            </a:p>
          </p:txBody>
        </p:sp>
        <p:sp>
          <p:nvSpPr>
            <p:cNvPr id="3982" name="Google Shape;3982;p24"/>
            <p:cNvSpPr/>
            <p:nvPr/>
          </p:nvSpPr>
          <p:spPr>
            <a:xfrm>
              <a:off x="8990500" y="1024075"/>
              <a:ext cx="483904" cy="61703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4"/>
                  </a:solidFill>
                  <a:latin typeface="Mystery Quest"/>
                </a:rPr>
                <a:t>c</a:t>
              </a:r>
            </a:p>
          </p:txBody>
        </p:sp>
        <p:sp>
          <p:nvSpPr>
            <p:cNvPr id="3983" name="Google Shape;3983;p24"/>
            <p:cNvSpPr/>
            <p:nvPr/>
          </p:nvSpPr>
          <p:spPr>
            <a:xfrm>
              <a:off x="9415700" y="719488"/>
              <a:ext cx="709673" cy="11438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5"/>
                  </a:solidFill>
                  <a:latin typeface="Mystery Quest"/>
                </a:rPr>
                <a:t>k</a:t>
              </a:r>
            </a:p>
          </p:txBody>
        </p:sp>
        <p:sp>
          <p:nvSpPr>
            <p:cNvPr id="3984" name="Google Shape;3984;p24"/>
            <p:cNvSpPr/>
            <p:nvPr/>
          </p:nvSpPr>
          <p:spPr>
            <a:xfrm>
              <a:off x="10001150" y="1018950"/>
              <a:ext cx="445444" cy="62728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6"/>
                  </a:solidFill>
                  <a:latin typeface="Mystery Quest"/>
                </a:rPr>
                <a:t>e</a:t>
              </a:r>
            </a:p>
          </p:txBody>
        </p:sp>
        <p:sp>
          <p:nvSpPr>
            <p:cNvPr id="3985" name="Google Shape;3985;p24"/>
            <p:cNvSpPr/>
            <p:nvPr/>
          </p:nvSpPr>
          <p:spPr>
            <a:xfrm>
              <a:off x="10382500" y="719500"/>
              <a:ext cx="425188" cy="91939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Mystery Quest"/>
                </a:rPr>
                <a:t>t</a:t>
              </a:r>
            </a:p>
          </p:txBody>
        </p:sp>
      </p:grpSp>
      <p:grpSp>
        <p:nvGrpSpPr>
          <p:cNvPr id="3986" name="Google Shape;3986;p24"/>
          <p:cNvGrpSpPr/>
          <p:nvPr/>
        </p:nvGrpSpPr>
        <p:grpSpPr>
          <a:xfrm>
            <a:off x="10429833" y="365662"/>
            <a:ext cx="1326282" cy="1745352"/>
            <a:chOff x="6189810" y="4600482"/>
            <a:chExt cx="668523" cy="879758"/>
          </a:xfrm>
        </p:grpSpPr>
        <p:sp>
          <p:nvSpPr>
            <p:cNvPr id="3987" name="Google Shape;3987;p24"/>
            <p:cNvSpPr/>
            <p:nvPr/>
          </p:nvSpPr>
          <p:spPr>
            <a:xfrm flipH="1">
              <a:off x="6447532" y="5385601"/>
              <a:ext cx="136807" cy="94638"/>
            </a:xfrm>
            <a:custGeom>
              <a:rect b="b" l="l" r="r" t="t"/>
              <a:pathLst>
                <a:path extrusionOk="0" h="146726" w="212104">
                  <a:moveTo>
                    <a:pt x="51604" y="6250"/>
                  </a:moveTo>
                  <a:cubicBezTo>
                    <a:pt x="57252" y="29014"/>
                    <a:pt x="57252" y="46445"/>
                    <a:pt x="51604" y="58542"/>
                  </a:cubicBezTo>
                  <a:cubicBezTo>
                    <a:pt x="41126" y="80736"/>
                    <a:pt x="17980" y="70830"/>
                    <a:pt x="6455" y="94738"/>
                  </a:cubicBezTo>
                  <a:cubicBezTo>
                    <a:pt x="-1641" y="111406"/>
                    <a:pt x="-1546" y="139314"/>
                    <a:pt x="6455" y="147030"/>
                  </a:cubicBezTo>
                  <a:cubicBezTo>
                    <a:pt x="19790" y="159794"/>
                    <a:pt x="43888" y="105404"/>
                    <a:pt x="82655" y="110834"/>
                  </a:cubicBezTo>
                  <a:cubicBezTo>
                    <a:pt x="98848" y="113120"/>
                    <a:pt x="97990" y="123122"/>
                    <a:pt x="119326" y="126931"/>
                  </a:cubicBezTo>
                  <a:cubicBezTo>
                    <a:pt x="138957" y="129503"/>
                    <a:pt x="158884" y="125217"/>
                    <a:pt x="175714" y="114834"/>
                  </a:cubicBezTo>
                  <a:cubicBezTo>
                    <a:pt x="182763" y="111120"/>
                    <a:pt x="213814" y="94928"/>
                    <a:pt x="212481" y="82641"/>
                  </a:cubicBezTo>
                  <a:cubicBezTo>
                    <a:pt x="211719" y="75783"/>
                    <a:pt x="200575" y="68258"/>
                    <a:pt x="153140" y="66544"/>
                  </a:cubicBezTo>
                  <a:cubicBezTo>
                    <a:pt x="152188" y="45113"/>
                    <a:pt x="151330" y="23682"/>
                    <a:pt x="150378" y="22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88" name="Google Shape;3988;p24"/>
            <p:cNvSpPr/>
            <p:nvPr/>
          </p:nvSpPr>
          <p:spPr>
            <a:xfrm flipH="1">
              <a:off x="6189810" y="4600482"/>
              <a:ext cx="668523" cy="792039"/>
            </a:xfrm>
            <a:custGeom>
              <a:rect b="b" l="l" r="r" t="t"/>
              <a:pathLst>
                <a:path extrusionOk="0" h="1227968" w="1036469">
                  <a:moveTo>
                    <a:pt x="520670" y="1230219"/>
                  </a:moveTo>
                  <a:cubicBezTo>
                    <a:pt x="156625" y="1230219"/>
                    <a:pt x="-110932" y="618333"/>
                    <a:pt x="46516" y="291436"/>
                  </a:cubicBezTo>
                  <a:cubicBezTo>
                    <a:pt x="131765" y="114461"/>
                    <a:pt x="314835" y="8828"/>
                    <a:pt x="495238" y="2542"/>
                  </a:cubicBezTo>
                  <a:cubicBezTo>
                    <a:pt x="716504" y="-5078"/>
                    <a:pt x="915386" y="137415"/>
                    <a:pt x="994825" y="318486"/>
                  </a:cubicBezTo>
                  <a:cubicBezTo>
                    <a:pt x="1159321" y="694437"/>
                    <a:pt x="807754" y="1230219"/>
                    <a:pt x="520670" y="12302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rotWithShape="0" algn="bl" dir="54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989" name="Google Shape;3989;p24"/>
            <p:cNvSpPr/>
            <p:nvPr/>
          </p:nvSpPr>
          <p:spPr>
            <a:xfrm flipH="1">
              <a:off x="6626523" y="4703333"/>
              <a:ext cx="171176" cy="347798"/>
            </a:xfrm>
            <a:custGeom>
              <a:rect b="b" l="l" r="r" t="t"/>
              <a:pathLst>
                <a:path extrusionOk="0" h="539221" w="265389">
                  <a:moveTo>
                    <a:pt x="47960" y="541472"/>
                  </a:moveTo>
                  <a:cubicBezTo>
                    <a:pt x="9089" y="460891"/>
                    <a:pt x="-6428" y="370973"/>
                    <a:pt x="3193" y="282011"/>
                  </a:cubicBezTo>
                  <a:cubicBezTo>
                    <a:pt x="6240" y="256673"/>
                    <a:pt x="31768" y="62174"/>
                    <a:pt x="155593" y="13595"/>
                  </a:cubicBezTo>
                  <a:cubicBezTo>
                    <a:pt x="164356" y="10167"/>
                    <a:pt x="215695" y="-10122"/>
                    <a:pt x="245128" y="13595"/>
                  </a:cubicBezTo>
                  <a:cubicBezTo>
                    <a:pt x="284752" y="45505"/>
                    <a:pt x="255510" y="134469"/>
                    <a:pt x="254081" y="138850"/>
                  </a:cubicBezTo>
                  <a:cubicBezTo>
                    <a:pt x="226078" y="221145"/>
                    <a:pt x="163117" y="233528"/>
                    <a:pt x="111206" y="299917"/>
                  </a:cubicBezTo>
                  <a:cubicBezTo>
                    <a:pt x="77964" y="341352"/>
                    <a:pt x="42150" y="413075"/>
                    <a:pt x="47960" y="541472"/>
                  </a:cubicBezTo>
                  <a:close/>
                </a:path>
              </a:pathLst>
            </a:cu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4"/>
            <p:cNvSpPr/>
            <p:nvPr/>
          </p:nvSpPr>
          <p:spPr>
            <a:xfrm flipH="1">
              <a:off x="6485517" y="5389526"/>
              <a:ext cx="62621" cy="18890"/>
            </a:xfrm>
            <a:custGeom>
              <a:rect b="b" l="l" r="r" t="t"/>
              <a:pathLst>
                <a:path extrusionOk="0" h="73359" w="243189">
                  <a:moveTo>
                    <a:pt x="6069" y="0"/>
                  </a:moveTo>
                  <a:lnTo>
                    <a:pt x="242166" y="0"/>
                  </a:lnTo>
                  <a:lnTo>
                    <a:pt x="243189" y="23813"/>
                  </a:lnTo>
                  <a:lnTo>
                    <a:pt x="121006" y="49464"/>
                  </a:lnTo>
                  <a:lnTo>
                    <a:pt x="241677" y="49464"/>
                  </a:lnTo>
                  <a:lnTo>
                    <a:pt x="241677" y="73359"/>
                  </a:lnTo>
                  <a:lnTo>
                    <a:pt x="0" y="73359"/>
                  </a:lnTo>
                  <a:lnTo>
                    <a:pt x="3651" y="54271"/>
                  </a:lnTo>
                  <a:lnTo>
                    <a:pt x="3036" y="49890"/>
                  </a:lnTo>
                  <a:lnTo>
                    <a:pt x="126980" y="23895"/>
                  </a:lnTo>
                  <a:lnTo>
                    <a:pt x="6069" y="23895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1" name="Google Shape;3991;p24"/>
          <p:cNvSpPr txBox="1"/>
          <p:nvPr>
            <p:ph type="title"/>
          </p:nvPr>
        </p:nvSpPr>
        <p:spPr>
          <a:xfrm>
            <a:off x="4961300" y="1812575"/>
            <a:ext cx="65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title here.</a:t>
            </a:r>
            <a:endParaRPr/>
          </a:p>
        </p:txBody>
      </p:sp>
      <p:sp>
        <p:nvSpPr>
          <p:cNvPr id="3992" name="Google Shape;3992;p24"/>
          <p:cNvSpPr txBox="1"/>
          <p:nvPr>
            <p:ph idx="1" type="body"/>
          </p:nvPr>
        </p:nvSpPr>
        <p:spPr>
          <a:xfrm>
            <a:off x="4961418" y="2584625"/>
            <a:ext cx="6598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And the exit ticket prompt here.</a:t>
            </a:r>
            <a:endParaRPr/>
          </a:p>
        </p:txBody>
      </p:sp>
      <p:sp>
        <p:nvSpPr>
          <p:cNvPr id="3993" name="Google Shape;3993;p24"/>
          <p:cNvSpPr txBox="1"/>
          <p:nvPr>
            <p:ph type="title"/>
          </p:nvPr>
        </p:nvSpPr>
        <p:spPr>
          <a:xfrm>
            <a:off x="201550" y="-110075"/>
            <a:ext cx="2008800" cy="38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estrial"/>
                <a:ea typeface="Questrial"/>
                <a:cs typeface="Questrial"/>
                <a:sym typeface="Questrial"/>
              </a:rPr>
              <a:t>Click on the balloon to go back.</a:t>
            </a:r>
            <a:endParaRPr sz="10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94" name="Google Shape;3994;p24">
            <a:hlinkClick action="ppaction://hlinksldjump" r:id="rId3"/>
          </p:cNvPr>
          <p:cNvSpPr/>
          <p:nvPr/>
        </p:nvSpPr>
        <p:spPr>
          <a:xfrm>
            <a:off x="10358575" y="365125"/>
            <a:ext cx="1468800" cy="1654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C27ABC"/>
      </a:lt1>
      <a:dk2>
        <a:srgbClr val="E78BB2"/>
      </a:dk2>
      <a:lt2>
        <a:srgbClr val="F1B9C7"/>
      </a:lt2>
      <a:accent1>
        <a:srgbClr val="EFD589"/>
      </a:accent1>
      <a:accent2>
        <a:srgbClr val="7DD5A4"/>
      </a:accent2>
      <a:accent3>
        <a:srgbClr val="8DE4E2"/>
      </a:accent3>
      <a:accent4>
        <a:srgbClr val="3DC3C4"/>
      </a:accent4>
      <a:accent5>
        <a:srgbClr val="00B8D3"/>
      </a:accent5>
      <a:accent6>
        <a:srgbClr val="989DD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