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2" name="Shape 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Google Shape;3793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4" name="Google Shape;3794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5" name="Shape 3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" name="Google Shape;3996;ge539bd222a_0_58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7" name="Google Shape;3997;ge539bd222a_0_58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ge539bd222a_0_67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3" name="Google Shape;4023;ge539bd222a_0_67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7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ge539bd222a_0_68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9" name="Google Shape;4049;ge539bd222a_0_6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3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6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8" name="Google Shape;4088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5" name="Shape 3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6" name="Google Shape;3806;ge539bd222a_0_99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7" name="Google Shape;3807;ge539bd222a_0_99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6" name="Shape 3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7" name="Google Shape;3827;ge539bd222a_0_27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8" name="Google Shape;3828;ge539bd222a_0_27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9" name="Shape 3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" name="Google Shape;3840;ge539bd222a_0_35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1" name="Google Shape;3841;ge539bd222a_0_3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5" name="Shape 3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6" name="Google Shape;3866;ge539bd222a_0_40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7" name="Google Shape;3867;ge539bd222a_0_4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1" name="Shape 3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ge539bd222a_0_4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3" name="Google Shape;3893;ge539bd222a_0_4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7" name="Shape 3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8" name="Google Shape;3918;ge539bd222a_0_49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9" name="Google Shape;3919;ge539bd222a_0_4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3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ge539bd222a_0_5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5" name="Google Shape;3945;ge539bd222a_0_5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9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" name="Google Shape;3970;ge539bd222a_0_6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1" name="Google Shape;3971;ge539bd222a_0_6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6.png"/><Relationship Id="rId11" Type="http://schemas.openxmlformats.org/officeDocument/2006/relationships/image" Target="../media/image3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gif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12" name="Google Shape;12;p2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flipH="1" rot="10800000">
              <a:off x="3690916" y="743674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3271673" y="20407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4057022" y="20407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4146187" y="20407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3201177" y="20407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" name="Google Shape;48;p2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58;p2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68;p2"/>
            <p:cNvSpPr/>
            <p:nvPr/>
          </p:nvSpPr>
          <p:spPr>
            <a:xfrm flipH="1">
              <a:off x="3702403" y="42208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flipH="1">
              <a:off x="3701624" y="42211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" name="Google Shape;73;p2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" name="Google Shape;76;p2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77" name="Google Shape;77;p2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2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"/>
          <p:cNvSpPr/>
          <p:nvPr/>
        </p:nvSpPr>
        <p:spPr>
          <a:xfrm>
            <a:off x="9864262" y="420086"/>
            <a:ext cx="2119028" cy="397447"/>
          </a:xfrm>
          <a:custGeom>
            <a:rect b="b" l="l" r="r" t="t"/>
            <a:pathLst>
              <a:path extrusionOk="0" h="397447" w="2119028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7067706" y="1091741"/>
            <a:ext cx="2119028" cy="397551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/>
          <p:nvPr/>
        </p:nvSpPr>
        <p:spPr>
          <a:xfrm>
            <a:off x="10531702" y="1491119"/>
            <a:ext cx="1212596" cy="250999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"/>
          <p:cNvPicPr preferRelativeResize="0"/>
          <p:nvPr/>
        </p:nvPicPr>
        <p:blipFill rotWithShape="1">
          <a:blip r:embed="rId2">
            <a:alphaModFix/>
          </a:blip>
          <a:srcRect b="14039" l="10317" r="10317" t="6603"/>
          <a:stretch/>
        </p:blipFill>
        <p:spPr>
          <a:xfrm>
            <a:off x="6217199" y="935387"/>
            <a:ext cx="5793725" cy="5676008"/>
          </a:xfrm>
          <a:prstGeom prst="rect">
            <a:avLst/>
          </a:prstGeom>
          <a:noFill/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</p:pic>
      <p:sp>
        <p:nvSpPr>
          <p:cNvPr id="195" name="Google Shape;195;p2"/>
          <p:cNvSpPr/>
          <p:nvPr/>
        </p:nvSpPr>
        <p:spPr>
          <a:xfrm>
            <a:off x="7310542" y="1873733"/>
            <a:ext cx="3609077" cy="3534441"/>
          </a:xfrm>
          <a:custGeom>
            <a:rect b="b" l="l" r="r" t="t"/>
            <a:pathLst>
              <a:path extrusionOk="0" h="1860232" w="1860349">
                <a:moveTo>
                  <a:pt x="929846" y="1860066"/>
                </a:moveTo>
                <a:cubicBezTo>
                  <a:pt x="417024" y="1860066"/>
                  <a:pt x="-271" y="1442830"/>
                  <a:pt x="-271" y="929950"/>
                </a:cubicBezTo>
                <a:cubicBezTo>
                  <a:pt x="-271" y="417070"/>
                  <a:pt x="417024" y="-167"/>
                  <a:pt x="929846" y="-167"/>
                </a:cubicBezTo>
                <a:cubicBezTo>
                  <a:pt x="1442667" y="-167"/>
                  <a:pt x="1860078" y="417070"/>
                  <a:pt x="1860078" y="929950"/>
                </a:cubicBezTo>
                <a:cubicBezTo>
                  <a:pt x="1860078" y="1442830"/>
                  <a:pt x="1442725" y="1860066"/>
                  <a:pt x="929846" y="1860066"/>
                </a:cubicBezTo>
                <a:close/>
                <a:moveTo>
                  <a:pt x="929846" y="17340"/>
                </a:moveTo>
                <a:cubicBezTo>
                  <a:pt x="426652" y="17340"/>
                  <a:pt x="17236" y="426757"/>
                  <a:pt x="17236" y="929950"/>
                </a:cubicBezTo>
                <a:cubicBezTo>
                  <a:pt x="17236" y="1433143"/>
                  <a:pt x="426652" y="1842560"/>
                  <a:pt x="929846" y="1842560"/>
                </a:cubicBezTo>
                <a:cubicBezTo>
                  <a:pt x="1433038" y="1842560"/>
                  <a:pt x="1842572" y="1433201"/>
                  <a:pt x="1842572" y="929950"/>
                </a:cubicBezTo>
                <a:cubicBezTo>
                  <a:pt x="1842572" y="426698"/>
                  <a:pt x="1433097" y="17340"/>
                  <a:pt x="929846" y="17340"/>
                </a:cubicBezTo>
                <a:close/>
              </a:path>
            </a:pathLst>
          </a:custGeom>
          <a:solidFill>
            <a:srgbClr val="022B3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"/>
          <p:cNvGrpSpPr/>
          <p:nvPr/>
        </p:nvGrpSpPr>
        <p:grpSpPr>
          <a:xfrm>
            <a:off x="8013994" y="3450012"/>
            <a:ext cx="2183341" cy="3490043"/>
            <a:chOff x="4244107" y="3277890"/>
            <a:chExt cx="1196679" cy="1912876"/>
          </a:xfrm>
        </p:grpSpPr>
        <p:sp>
          <p:nvSpPr>
            <p:cNvPr id="197" name="Google Shape;197;p2"/>
            <p:cNvSpPr/>
            <p:nvPr/>
          </p:nvSpPr>
          <p:spPr>
            <a:xfrm>
              <a:off x="4707521" y="3277890"/>
              <a:ext cx="262704" cy="262318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" name="Google Shape;198;p2"/>
            <p:cNvGrpSpPr/>
            <p:nvPr/>
          </p:nvGrpSpPr>
          <p:grpSpPr>
            <a:xfrm>
              <a:off x="4244107" y="3389095"/>
              <a:ext cx="1196679" cy="1801671"/>
              <a:chOff x="9628189" y="3549300"/>
              <a:chExt cx="1196679" cy="1801671"/>
            </a:xfrm>
          </p:grpSpPr>
          <p:sp>
            <p:nvSpPr>
              <p:cNvPr id="199" name="Google Shape;199;p2"/>
              <p:cNvSpPr/>
              <p:nvPr/>
            </p:nvSpPr>
            <p:spPr>
              <a:xfrm rot="-4364553">
                <a:off x="9023276" y="4398956"/>
                <a:ext cx="1861672" cy="102359"/>
              </a:xfrm>
              <a:custGeom>
                <a:rect b="b" l="l" r="r" t="t"/>
                <a:pathLst>
                  <a:path extrusionOk="0" h="46683" w="2103979">
                    <a:moveTo>
                      <a:pt x="-271" y="-167"/>
                    </a:moveTo>
                    <a:lnTo>
                      <a:pt x="2103709" y="-167"/>
                    </a:lnTo>
                    <a:lnTo>
                      <a:pt x="2103709" y="46517"/>
                    </a:lnTo>
                    <a:lnTo>
                      <a:pt x="-271" y="4651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-803187">
                <a:off x="10447779" y="3519339"/>
                <a:ext cx="102332" cy="1861672"/>
              </a:xfrm>
              <a:custGeom>
                <a:rect b="b" l="l" r="r" t="t"/>
                <a:pathLst>
                  <a:path extrusionOk="0" h="2103979" w="46683">
                    <a:moveTo>
                      <a:pt x="-271" y="-167"/>
                    </a:moveTo>
                    <a:lnTo>
                      <a:pt x="46413" y="-167"/>
                    </a:lnTo>
                    <a:lnTo>
                      <a:pt x="46413" y="2103813"/>
                    </a:lnTo>
                    <a:lnTo>
                      <a:pt x="-271" y="210381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2"/>
            <p:cNvSpPr/>
            <p:nvPr/>
          </p:nvSpPr>
          <p:spPr>
            <a:xfrm>
              <a:off x="4775718" y="3345895"/>
              <a:ext cx="126300" cy="12630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2"/>
          <p:cNvSpPr txBox="1"/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203" name="Google Shape;203;p2"/>
          <p:cNvSpPr/>
          <p:nvPr/>
        </p:nvSpPr>
        <p:spPr>
          <a:xfrm>
            <a:off x="5763688" y="2425763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/>
          <p:nvPr/>
        </p:nvSpPr>
        <p:spPr>
          <a:xfrm>
            <a:off x="4782813" y="292163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206" name="Google Shape;206;p2"/>
            <p:cNvSpPr/>
            <p:nvPr/>
          </p:nvSpPr>
          <p:spPr>
            <a:xfrm>
              <a:off x="1" y="3427599"/>
              <a:ext cx="9091561" cy="4108597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898955" y="3427599"/>
              <a:ext cx="7263175" cy="4108597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709235" y="3427599"/>
              <a:ext cx="5630777" cy="4108597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07136" y="3427599"/>
              <a:ext cx="3834001" cy="4108597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544423" y="3427599"/>
              <a:ext cx="1997399" cy="4108597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374290" y="3427390"/>
              <a:ext cx="337395" cy="4101013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540780" y="-2007538"/>
              <a:ext cx="1168977" cy="516028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227268" y="-654758"/>
              <a:ext cx="8635938" cy="4196055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826076" y="-654758"/>
              <a:ext cx="7436825" cy="4196055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4754" y="-654758"/>
              <a:ext cx="5919493" cy="4196055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98756" y="-654758"/>
              <a:ext cx="3690277" cy="4196055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822238" y="-654758"/>
              <a:ext cx="1442519" cy="4196055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387035" y="3534599"/>
              <a:ext cx="1114607" cy="373300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7501036" y="3534599"/>
              <a:ext cx="758666" cy="392055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827342" y="3534599"/>
              <a:ext cx="758666" cy="383380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27962" y="3534599"/>
              <a:ext cx="599705" cy="391989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583701" y="3534599"/>
              <a:ext cx="1115660" cy="382043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2698756" y="3533966"/>
              <a:ext cx="1123879" cy="391347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822025" y="3534599"/>
              <a:ext cx="1442519" cy="372594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63764" y="3534599"/>
              <a:ext cx="1123879" cy="36366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670164" y="-1094126"/>
              <a:ext cx="1747249" cy="1318814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790855" y="-1094126"/>
              <a:ext cx="1504898" cy="1318814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44401" y="-1094126"/>
              <a:ext cx="1197637" cy="1318814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69770" y="-1094126"/>
              <a:ext cx="746652" cy="1318814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97037" y="-1094126"/>
              <a:ext cx="291875" cy="1318814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916020" y="222500"/>
              <a:ext cx="225491" cy="117486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141391" y="222500"/>
              <a:ext cx="153629" cy="123298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791065" y="222500"/>
              <a:ext cx="153629" cy="120681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669964" y="222500"/>
              <a:ext cx="121376" cy="123283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945664" y="222500"/>
              <a:ext cx="224859" cy="120192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169770" y="222500"/>
              <a:ext cx="227387" cy="123075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397456" y="222500"/>
              <a:ext cx="291453" cy="117170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688964" y="221658"/>
              <a:ext cx="227177" cy="114461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294902" y="222500"/>
              <a:ext cx="121285" cy="117205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2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242" name="Google Shape;242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4535830" y="4041388"/>
              <a:ext cx="17828" cy="320785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52619" y="3970936"/>
              <a:ext cx="1589" cy="68469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554308" y="4041388"/>
              <a:ext cx="17935" cy="321926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554126" y="3971392"/>
              <a:ext cx="1423" cy="6790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579873" y="4005421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572018" y="4013072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258" name="Google Shape;258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" name="Google Shape;260;p2"/>
            <p:cNvSpPr/>
            <p:nvPr/>
          </p:nvSpPr>
          <p:spPr>
            <a:xfrm>
              <a:off x="8259714" y="3534599"/>
              <a:ext cx="599322" cy="37270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" name="Google Shape;261;p2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262" name="Google Shape;262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1" name="Google Shape;271;p2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272" name="Google Shape;272;p2"/>
            <p:cNvSpPr/>
            <p:nvPr/>
          </p:nvSpPr>
          <p:spPr>
            <a:xfrm>
              <a:off x="-2738032" y="1700056"/>
              <a:ext cx="9954489" cy="449856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-1752883" y="1700056"/>
              <a:ext cx="7952561" cy="449856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-864910" y="1700056"/>
              <a:ext cx="6165224" cy="449856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19087" y="1700056"/>
              <a:ext cx="4197907" cy="449856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146246" y="1700056"/>
              <a:ext cx="2186982" cy="449856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055684" y="1699826"/>
              <a:ext cx="369419" cy="449026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" name="Google Shape;278;p2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279" name="Google Shape;279;p2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rect b="b" l="l" r="r" t="t"/>
                <a:pathLst>
                  <a:path extrusionOk="0" h="233233" w="528351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rect b="b" l="l" r="r" t="t"/>
                <a:pathLst>
                  <a:path extrusionOk="0" h="478250" w="22574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rect b="b" l="l" r="r" t="t"/>
                <a:pathLst>
                  <a:path extrusionOk="0" h="1896522" w="3903249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rect b="b" l="l" r="r" t="t"/>
                <a:pathLst>
                  <a:path extrusionOk="0" h="1896522" w="3361277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rect b="b" l="l" r="r" t="t"/>
                <a:pathLst>
                  <a:path extrusionOk="0" h="1896522" w="2675477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rect b="b" l="l" r="r" t="t"/>
                <a:pathLst>
                  <a:path extrusionOk="0" h="1896522" w="1667922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rect b="b" l="l" r="r" t="t"/>
                <a:pathLst>
                  <a:path extrusionOk="0" h="1896522" w="651986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rect b="b" l="l" r="r" t="t"/>
                <a:pathLst>
                  <a:path extrusionOk="0" h="596074" w="789717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rect b="b" l="l" r="r" t="t"/>
                <a:pathLst>
                  <a:path extrusionOk="0" h="596074" w="68018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rect b="b" l="l" r="r" t="t"/>
                <a:pathLst>
                  <a:path extrusionOk="0" h="596074" w="541305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rect b="b" l="l" r="r" t="t"/>
                <a:pathLst>
                  <a:path extrusionOk="0" h="596074" w="33747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rect b="b" l="l" r="r" t="t"/>
                <a:pathLst>
                  <a:path extrusionOk="0" h="596074" w="131921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" name="Google Shape;309;p2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310" name="Google Shape;310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" name="Google Shape;319;p2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320" name="Google Shape;320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9" name="Google Shape;329;p2"/>
            <p:cNvSpPr/>
            <p:nvPr/>
          </p:nvSpPr>
          <p:spPr>
            <a:xfrm>
              <a:off x="2232714" y="2372698"/>
              <a:ext cx="19558" cy="351920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251112" y="2295491"/>
              <a:ext cx="1744" cy="75115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252963" y="2372698"/>
              <a:ext cx="19676" cy="353171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252764" y="2295990"/>
              <a:ext cx="1561" cy="7449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185095" y="2333281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176487" y="2341666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5" name="Google Shape;335;p2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336" name="Google Shape;336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 1 1 1">
  <p:cSld name="CUSTOM_16_1_1_1_1_1_1">
    <p:spTree>
      <p:nvGrpSpPr>
        <p:cNvPr id="263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2" name="Google Shape;2632;p11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633" name="Google Shape;2633;p11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634" name="Google Shape;2634;p11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11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11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11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11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11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11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11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11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11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11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11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11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11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11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11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11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11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11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11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11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11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11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11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11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11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11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11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11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11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11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11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11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11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11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11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11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11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11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11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11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11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11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11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11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11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11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11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11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11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11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11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11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11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11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11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11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11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11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11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11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11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11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11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11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11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11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11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11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11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11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11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11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11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11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11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11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11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11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11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11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11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11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11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11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11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11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11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11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11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11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11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11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11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11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11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11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11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11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11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11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11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11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11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11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11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11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11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11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11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11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11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46" name="Google Shape;2746;p11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7" name="Google Shape;2747;p11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748" name="Google Shape;2748;p11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2749" name="Google Shape;2749;p11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750" name="Google Shape;2750;p11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751" name="Google Shape;2751;p11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752" name="Google Shape;2752;p11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753" name="Google Shape;2753;p11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4" name="Google Shape;2754;p11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5" name="Google Shape;2755;p11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6" name="Google Shape;2756;p11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7" name="Google Shape;2757;p11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8" name="Google Shape;2758;p11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9" name="Google Shape;2759;p11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0" name="Google Shape;2760;p11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1" name="Google Shape;2761;p11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762" name="Google Shape;276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3" name="Google Shape;276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4" name="Google Shape;276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5" name="Google Shape;276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6" name="Google Shape;2766;p11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67" name="Google Shape;276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8" name="Google Shape;276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9" name="Google Shape;276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0" name="Google Shape;277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71" name="Google Shape;2771;p11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72" name="Google Shape;277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3" name="Google Shape;277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4" name="Google Shape;277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5" name="Google Shape;277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76" name="Google Shape;2776;p11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77" name="Google Shape;277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8" name="Google Shape;277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9" name="Google Shape;277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0" name="Google Shape;278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81" name="Google Shape;2781;p11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782" name="Google Shape;278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3" name="Google Shape;278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4" name="Google Shape;278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5" name="Google Shape;278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86" name="Google Shape;2786;p11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787" name="Google Shape;278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8" name="Google Shape;278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9" name="Google Shape;278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0" name="Google Shape;279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91" name="Google Shape;2791;p11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792" name="Google Shape;279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3" name="Google Shape;279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4" name="Google Shape;279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5" name="Google Shape;279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96" name="Google Shape;2796;p11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797" name="Google Shape;279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8" name="Google Shape;279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9" name="Google Shape;279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0" name="Google Shape;280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01" name="Google Shape;2801;p11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02" name="Google Shape;280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3" name="Google Shape;280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4" name="Google Shape;280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5" name="Google Shape;280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06" name="Google Shape;2806;p11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07" name="Google Shape;280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8" name="Google Shape;280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9" name="Google Shape;280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0" name="Google Shape;281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1" name="Google Shape;2811;p11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12" name="Google Shape;281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3" name="Google Shape;281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4" name="Google Shape;281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5" name="Google Shape;281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6" name="Google Shape;2816;p11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817" name="Google Shape;281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8" name="Google Shape;281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9" name="Google Shape;281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0" name="Google Shape;282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1" name="Google Shape;2821;p11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22" name="Google Shape;282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3" name="Google Shape;282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4" name="Google Shape;282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5" name="Google Shape;282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6" name="Google Shape;2826;p11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827" name="Google Shape;282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8" name="Google Shape;282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9" name="Google Shape;282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0" name="Google Shape;283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31" name="Google Shape;2831;p11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832" name="Google Shape;283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3" name="Google Shape;283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4" name="Google Shape;283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5" name="Google Shape;283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36" name="Google Shape;2836;p11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837" name="Google Shape;283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8" name="Google Shape;283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9" name="Google Shape;283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0" name="Google Shape;284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41" name="Google Shape;2841;p11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42" name="Google Shape;2842;p11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843" name="Google Shape;2843;p11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44" name="Google Shape;2844;p11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845" name="Google Shape;2845;p11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6" name="Google Shape;2846;p11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47" name="Google Shape;2847;p11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48" name="Google Shape;2848;p11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2849" name="Google Shape;2849;p11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11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11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11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11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11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11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11"/>
            <p:cNvSpPr/>
            <p:nvPr/>
          </p:nvSpPr>
          <p:spPr>
            <a:xfrm flipH="1" rot="10800000">
              <a:off x="3988241" y="-457226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11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11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11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11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11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11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11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11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11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11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11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11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11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11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11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11"/>
            <p:cNvSpPr/>
            <p:nvPr/>
          </p:nvSpPr>
          <p:spPr>
            <a:xfrm flipH="1">
              <a:off x="3569664" y="741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11"/>
            <p:cNvSpPr/>
            <p:nvPr/>
          </p:nvSpPr>
          <p:spPr>
            <a:xfrm flipH="1">
              <a:off x="3658817" y="741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11"/>
            <p:cNvSpPr/>
            <p:nvPr/>
          </p:nvSpPr>
          <p:spPr>
            <a:xfrm flipH="1">
              <a:off x="3789670" y="741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11"/>
            <p:cNvSpPr/>
            <p:nvPr/>
          </p:nvSpPr>
          <p:spPr>
            <a:xfrm flipH="1">
              <a:off x="3921622" y="741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11"/>
            <p:cNvSpPr/>
            <p:nvPr/>
          </p:nvSpPr>
          <p:spPr>
            <a:xfrm flipH="1">
              <a:off x="3658337" y="8398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11"/>
            <p:cNvSpPr/>
            <p:nvPr/>
          </p:nvSpPr>
          <p:spPr>
            <a:xfrm flipH="1">
              <a:off x="3568998" y="8398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11"/>
            <p:cNvSpPr/>
            <p:nvPr/>
          </p:nvSpPr>
          <p:spPr>
            <a:xfrm flipH="1">
              <a:off x="4354347" y="8398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11"/>
            <p:cNvSpPr/>
            <p:nvPr/>
          </p:nvSpPr>
          <p:spPr>
            <a:xfrm flipH="1">
              <a:off x="4443512" y="8398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11"/>
            <p:cNvSpPr/>
            <p:nvPr/>
          </p:nvSpPr>
          <p:spPr>
            <a:xfrm flipH="1">
              <a:off x="4223063" y="8398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11"/>
            <p:cNvSpPr/>
            <p:nvPr/>
          </p:nvSpPr>
          <p:spPr>
            <a:xfrm flipH="1">
              <a:off x="4091254" y="8398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11"/>
            <p:cNvSpPr/>
            <p:nvPr/>
          </p:nvSpPr>
          <p:spPr>
            <a:xfrm flipH="1">
              <a:off x="3921624" y="8398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11"/>
            <p:cNvSpPr/>
            <p:nvPr/>
          </p:nvSpPr>
          <p:spPr>
            <a:xfrm flipH="1">
              <a:off x="3789414" y="8394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11"/>
            <p:cNvSpPr/>
            <p:nvPr/>
          </p:nvSpPr>
          <p:spPr>
            <a:xfrm flipH="1">
              <a:off x="3498502" y="8398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5" name="Google Shape;2885;p11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2886" name="Google Shape;2886;p11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11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11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11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11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11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11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11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11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5" name="Google Shape;2895;p11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2896" name="Google Shape;2896;p11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11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11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11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11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11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11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11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11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05" name="Google Shape;2905;p11"/>
            <p:cNvSpPr/>
            <p:nvPr/>
          </p:nvSpPr>
          <p:spPr>
            <a:xfrm flipH="1">
              <a:off x="3999728" y="30199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11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11"/>
            <p:cNvSpPr/>
            <p:nvPr/>
          </p:nvSpPr>
          <p:spPr>
            <a:xfrm flipH="1">
              <a:off x="3998949" y="30202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11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11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10" name="Google Shape;2910;p11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2911" name="Google Shape;2911;p11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11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 1 1 1 1">
  <p:cSld name="CUSTOM_16_1_1_1_1_1_1_1">
    <p:spTree>
      <p:nvGrpSpPr>
        <p:cNvPr id="2913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4" name="Google Shape;2914;p12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915" name="Google Shape;2915;p12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916" name="Google Shape;2916;p12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12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12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12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12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12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12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12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12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12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12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12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12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12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12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12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12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12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12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12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12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12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12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12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12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12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12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12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12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12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12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12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12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12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12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12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12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12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12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12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12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12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12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12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12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12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12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12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12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12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12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12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12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12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12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12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12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12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12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12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12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12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12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12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12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12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12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12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12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12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12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12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12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12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12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12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12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12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12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12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12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12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12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12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12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12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12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12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12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12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12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12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12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12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12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12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12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12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12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12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12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12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12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12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12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12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12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12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12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12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12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12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8" name="Google Shape;3028;p12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9" name="Google Shape;3029;p12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3030" name="Google Shape;3030;p12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3031" name="Google Shape;3031;p12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3032" name="Google Shape;3032;p12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033" name="Google Shape;3033;p12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34" name="Google Shape;3034;p12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035" name="Google Shape;3035;p12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6" name="Google Shape;3036;p12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7" name="Google Shape;3037;p12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8" name="Google Shape;3038;p12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9" name="Google Shape;3039;p12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0" name="Google Shape;3040;p12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1" name="Google Shape;3041;p12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2" name="Google Shape;3042;p12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43" name="Google Shape;3043;p12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044" name="Google Shape;304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5" name="Google Shape;304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6" name="Google Shape;304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7" name="Google Shape;304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48" name="Google Shape;3048;p12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49" name="Google Shape;304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0" name="Google Shape;305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1" name="Google Shape;305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2" name="Google Shape;305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53" name="Google Shape;3053;p12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54" name="Google Shape;305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5" name="Google Shape;305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6" name="Google Shape;305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7" name="Google Shape;305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58" name="Google Shape;3058;p12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59" name="Google Shape;305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0" name="Google Shape;306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1" name="Google Shape;306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2" name="Google Shape;306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63" name="Google Shape;3063;p12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064" name="Google Shape;306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5" name="Google Shape;306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6" name="Google Shape;306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7" name="Google Shape;306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68" name="Google Shape;3068;p12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069" name="Google Shape;306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0" name="Google Shape;307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1" name="Google Shape;307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2" name="Google Shape;307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3" name="Google Shape;3073;p12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074" name="Google Shape;307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5" name="Google Shape;307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6" name="Google Shape;307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7" name="Google Shape;307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8" name="Google Shape;3078;p12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079" name="Google Shape;307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0" name="Google Shape;308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1" name="Google Shape;308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2" name="Google Shape;308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83" name="Google Shape;3083;p12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84" name="Google Shape;308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5" name="Google Shape;308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6" name="Google Shape;308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7" name="Google Shape;308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88" name="Google Shape;3088;p12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89" name="Google Shape;308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0" name="Google Shape;309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1" name="Google Shape;309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2" name="Google Shape;309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93" name="Google Shape;3093;p12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94" name="Google Shape;309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5" name="Google Shape;309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6" name="Google Shape;309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7" name="Google Shape;309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98" name="Google Shape;3098;p12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099" name="Google Shape;309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0" name="Google Shape;310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1" name="Google Shape;310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2" name="Google Shape;310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03" name="Google Shape;3103;p12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104" name="Google Shape;310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5" name="Google Shape;310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6" name="Google Shape;310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7" name="Google Shape;310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08" name="Google Shape;3108;p12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109" name="Google Shape;310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0" name="Google Shape;311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1" name="Google Shape;311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2" name="Google Shape;311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13" name="Google Shape;3113;p12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114" name="Google Shape;311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5" name="Google Shape;311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6" name="Google Shape;311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7" name="Google Shape;311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18" name="Google Shape;3118;p12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119" name="Google Shape;311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0" name="Google Shape;312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1" name="Google Shape;312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2" name="Google Shape;312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123" name="Google Shape;3123;p12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24" name="Google Shape;3124;p12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125" name="Google Shape;3125;p12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26" name="Google Shape;3126;p12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127" name="Google Shape;3127;p12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8" name="Google Shape;3128;p12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29" name="Google Shape;3129;p12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30" name="Google Shape;3130;p12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3131" name="Google Shape;3131;p12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12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12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12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12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12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12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12"/>
            <p:cNvSpPr/>
            <p:nvPr/>
          </p:nvSpPr>
          <p:spPr>
            <a:xfrm flipH="1" rot="10800000">
              <a:off x="3988241" y="-457226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12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12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12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12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12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12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12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12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12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12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12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12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12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12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12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12"/>
            <p:cNvSpPr/>
            <p:nvPr/>
          </p:nvSpPr>
          <p:spPr>
            <a:xfrm flipH="1">
              <a:off x="3569664" y="741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12"/>
            <p:cNvSpPr/>
            <p:nvPr/>
          </p:nvSpPr>
          <p:spPr>
            <a:xfrm flipH="1">
              <a:off x="3658817" y="741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12"/>
            <p:cNvSpPr/>
            <p:nvPr/>
          </p:nvSpPr>
          <p:spPr>
            <a:xfrm flipH="1">
              <a:off x="3789670" y="741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12"/>
            <p:cNvSpPr/>
            <p:nvPr/>
          </p:nvSpPr>
          <p:spPr>
            <a:xfrm flipH="1">
              <a:off x="3921622" y="741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12"/>
            <p:cNvSpPr/>
            <p:nvPr/>
          </p:nvSpPr>
          <p:spPr>
            <a:xfrm flipH="1">
              <a:off x="3658337" y="8398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12"/>
            <p:cNvSpPr/>
            <p:nvPr/>
          </p:nvSpPr>
          <p:spPr>
            <a:xfrm flipH="1">
              <a:off x="3568998" y="8398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12"/>
            <p:cNvSpPr/>
            <p:nvPr/>
          </p:nvSpPr>
          <p:spPr>
            <a:xfrm flipH="1">
              <a:off x="4354347" y="8398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12"/>
            <p:cNvSpPr/>
            <p:nvPr/>
          </p:nvSpPr>
          <p:spPr>
            <a:xfrm flipH="1">
              <a:off x="4443512" y="8398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12"/>
            <p:cNvSpPr/>
            <p:nvPr/>
          </p:nvSpPr>
          <p:spPr>
            <a:xfrm flipH="1">
              <a:off x="4223063" y="8398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12"/>
            <p:cNvSpPr/>
            <p:nvPr/>
          </p:nvSpPr>
          <p:spPr>
            <a:xfrm flipH="1">
              <a:off x="4091254" y="8398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12"/>
            <p:cNvSpPr/>
            <p:nvPr/>
          </p:nvSpPr>
          <p:spPr>
            <a:xfrm flipH="1">
              <a:off x="3921624" y="8398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12"/>
            <p:cNvSpPr/>
            <p:nvPr/>
          </p:nvSpPr>
          <p:spPr>
            <a:xfrm flipH="1">
              <a:off x="3789414" y="8394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12"/>
            <p:cNvSpPr/>
            <p:nvPr/>
          </p:nvSpPr>
          <p:spPr>
            <a:xfrm flipH="1">
              <a:off x="3498502" y="8398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7" name="Google Shape;3167;p12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3168" name="Google Shape;3168;p1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p1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1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1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1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1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1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1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1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7" name="Google Shape;3177;p12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3178" name="Google Shape;3178;p1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1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1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1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1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1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1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1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1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7" name="Google Shape;3187;p12"/>
            <p:cNvSpPr/>
            <p:nvPr/>
          </p:nvSpPr>
          <p:spPr>
            <a:xfrm flipH="1">
              <a:off x="3999728" y="30199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12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12"/>
            <p:cNvSpPr/>
            <p:nvPr/>
          </p:nvSpPr>
          <p:spPr>
            <a:xfrm flipH="1">
              <a:off x="3998949" y="30202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12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12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92" name="Google Shape;3192;p12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3193" name="Google Shape;3193;p1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1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 1 1 1 1 1">
  <p:cSld name="CUSTOM_16_1_1_1_1_1_1_1_1">
    <p:spTree>
      <p:nvGrpSpPr>
        <p:cNvPr id="3195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6" name="Google Shape;3196;p13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3197" name="Google Shape;3197;p13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3198" name="Google Shape;3198;p13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9" name="Google Shape;3199;p13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0" name="Google Shape;3200;p13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13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13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13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13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13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13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13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8" name="Google Shape;3208;p13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13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13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13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13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13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13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13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6" name="Google Shape;3216;p13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7" name="Google Shape;3217;p13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13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9" name="Google Shape;3219;p13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13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13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2" name="Google Shape;3222;p13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3" name="Google Shape;3223;p13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13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13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6" name="Google Shape;3226;p13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7" name="Google Shape;3227;p13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8" name="Google Shape;3228;p13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9" name="Google Shape;3229;p13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0" name="Google Shape;3230;p13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1" name="Google Shape;3231;p13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2" name="Google Shape;3232;p13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3" name="Google Shape;3233;p13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4" name="Google Shape;3234;p13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5" name="Google Shape;3235;p13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6" name="Google Shape;3236;p13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7" name="Google Shape;3237;p13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8" name="Google Shape;3238;p13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9" name="Google Shape;3239;p13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0" name="Google Shape;3240;p13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1" name="Google Shape;3241;p13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2" name="Google Shape;3242;p13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3" name="Google Shape;3243;p13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4" name="Google Shape;3244;p13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5" name="Google Shape;3245;p13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6" name="Google Shape;3246;p13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7" name="Google Shape;3247;p13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8" name="Google Shape;3248;p13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9" name="Google Shape;3249;p13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0" name="Google Shape;3250;p13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1" name="Google Shape;3251;p13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2" name="Google Shape;3252;p13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3" name="Google Shape;3253;p13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4" name="Google Shape;3254;p13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5" name="Google Shape;3255;p13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6" name="Google Shape;3256;p13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7" name="Google Shape;3257;p13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8" name="Google Shape;3258;p13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9" name="Google Shape;3259;p13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0" name="Google Shape;3260;p13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13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2" name="Google Shape;3262;p13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13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4" name="Google Shape;3264;p13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5" name="Google Shape;3265;p13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6" name="Google Shape;3266;p13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7" name="Google Shape;3267;p13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13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13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13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13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13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273;p13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274;p13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13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13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13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13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279;p13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0" name="Google Shape;3280;p13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13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13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13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13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5" name="Google Shape;3285;p13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6" name="Google Shape;3286;p13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13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8" name="Google Shape;3288;p13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9" name="Google Shape;3289;p13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13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1" name="Google Shape;3291;p13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2" name="Google Shape;3292;p13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13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13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13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13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13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13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13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0" name="Google Shape;3300;p13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13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13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3" name="Google Shape;3303;p13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13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13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13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7" name="Google Shape;3307;p13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13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9" name="Google Shape;3309;p13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0" name="Google Shape;3310;p13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1" name="Google Shape;3311;p13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3312" name="Google Shape;3312;p13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3313" name="Google Shape;3313;p13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3314" name="Google Shape;3314;p13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315" name="Google Shape;3315;p13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16" name="Google Shape;3316;p13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317" name="Google Shape;3317;p13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8" name="Google Shape;3318;p13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9" name="Google Shape;3319;p13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0" name="Google Shape;3320;p13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1" name="Google Shape;3321;p13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2" name="Google Shape;3322;p13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3" name="Google Shape;3323;p13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4" name="Google Shape;3324;p13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25" name="Google Shape;3325;p13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326" name="Google Shape;332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7" name="Google Shape;332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8" name="Google Shape;332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9" name="Google Shape;332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30" name="Google Shape;3330;p13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31" name="Google Shape;333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2" name="Google Shape;333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3" name="Google Shape;333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4" name="Google Shape;333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35" name="Google Shape;3335;p13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36" name="Google Shape;333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7" name="Google Shape;333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8" name="Google Shape;333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9" name="Google Shape;333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0" name="Google Shape;3340;p13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41" name="Google Shape;334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2" name="Google Shape;334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3" name="Google Shape;334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4" name="Google Shape;334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5" name="Google Shape;3345;p13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346" name="Google Shape;334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7" name="Google Shape;334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8" name="Google Shape;334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9" name="Google Shape;334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50" name="Google Shape;3350;p13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351" name="Google Shape;335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2" name="Google Shape;335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3" name="Google Shape;335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4" name="Google Shape;335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55" name="Google Shape;3355;p13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56" name="Google Shape;335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7" name="Google Shape;335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8" name="Google Shape;335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9" name="Google Shape;335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60" name="Google Shape;3360;p13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361" name="Google Shape;336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2" name="Google Shape;336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3" name="Google Shape;336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4" name="Google Shape;336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65" name="Google Shape;3365;p13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66" name="Google Shape;336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7" name="Google Shape;336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8" name="Google Shape;336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9" name="Google Shape;336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70" name="Google Shape;3370;p13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71" name="Google Shape;337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2" name="Google Shape;337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3" name="Google Shape;337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4" name="Google Shape;337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75" name="Google Shape;3375;p13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76" name="Google Shape;337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7" name="Google Shape;337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8" name="Google Shape;337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9" name="Google Shape;337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0" name="Google Shape;3380;p13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81" name="Google Shape;338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2" name="Google Shape;338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3" name="Google Shape;338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4" name="Google Shape;338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5" name="Google Shape;3385;p13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86" name="Google Shape;338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7" name="Google Shape;338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8" name="Google Shape;338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9" name="Google Shape;338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0" name="Google Shape;3390;p13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91" name="Google Shape;339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2" name="Google Shape;339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3" name="Google Shape;339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4" name="Google Shape;339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5" name="Google Shape;3395;p13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396" name="Google Shape;339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7" name="Google Shape;339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8" name="Google Shape;339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9" name="Google Shape;339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400" name="Google Shape;3400;p13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401" name="Google Shape;340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2" name="Google Shape;340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3" name="Google Shape;340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4" name="Google Shape;340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405" name="Google Shape;3405;p13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6" name="Google Shape;3406;p13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407" name="Google Shape;3407;p13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08" name="Google Shape;3408;p13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409" name="Google Shape;3409;p13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0" name="Google Shape;3410;p13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11" name="Google Shape;3411;p13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12" name="Google Shape;3412;p13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3413" name="Google Shape;3413;p13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13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13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13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13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13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13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13"/>
            <p:cNvSpPr/>
            <p:nvPr/>
          </p:nvSpPr>
          <p:spPr>
            <a:xfrm flipH="1" rot="10800000">
              <a:off x="3988241" y="-457226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13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13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13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13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13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13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13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13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13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13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13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13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13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13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13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13"/>
            <p:cNvSpPr/>
            <p:nvPr/>
          </p:nvSpPr>
          <p:spPr>
            <a:xfrm flipH="1">
              <a:off x="3569664" y="741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13"/>
            <p:cNvSpPr/>
            <p:nvPr/>
          </p:nvSpPr>
          <p:spPr>
            <a:xfrm flipH="1">
              <a:off x="3658817" y="741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13"/>
            <p:cNvSpPr/>
            <p:nvPr/>
          </p:nvSpPr>
          <p:spPr>
            <a:xfrm flipH="1">
              <a:off x="3789670" y="741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13"/>
            <p:cNvSpPr/>
            <p:nvPr/>
          </p:nvSpPr>
          <p:spPr>
            <a:xfrm flipH="1">
              <a:off x="3921622" y="741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13"/>
            <p:cNvSpPr/>
            <p:nvPr/>
          </p:nvSpPr>
          <p:spPr>
            <a:xfrm flipH="1">
              <a:off x="3658337" y="8398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13"/>
            <p:cNvSpPr/>
            <p:nvPr/>
          </p:nvSpPr>
          <p:spPr>
            <a:xfrm flipH="1">
              <a:off x="3568998" y="8398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13"/>
            <p:cNvSpPr/>
            <p:nvPr/>
          </p:nvSpPr>
          <p:spPr>
            <a:xfrm flipH="1">
              <a:off x="4354347" y="8398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13"/>
            <p:cNvSpPr/>
            <p:nvPr/>
          </p:nvSpPr>
          <p:spPr>
            <a:xfrm flipH="1">
              <a:off x="4443512" y="8398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13"/>
            <p:cNvSpPr/>
            <p:nvPr/>
          </p:nvSpPr>
          <p:spPr>
            <a:xfrm flipH="1">
              <a:off x="4223063" y="8398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13"/>
            <p:cNvSpPr/>
            <p:nvPr/>
          </p:nvSpPr>
          <p:spPr>
            <a:xfrm flipH="1">
              <a:off x="4091254" y="8398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13"/>
            <p:cNvSpPr/>
            <p:nvPr/>
          </p:nvSpPr>
          <p:spPr>
            <a:xfrm flipH="1">
              <a:off x="3921624" y="8398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13"/>
            <p:cNvSpPr/>
            <p:nvPr/>
          </p:nvSpPr>
          <p:spPr>
            <a:xfrm flipH="1">
              <a:off x="3789414" y="8394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13"/>
            <p:cNvSpPr/>
            <p:nvPr/>
          </p:nvSpPr>
          <p:spPr>
            <a:xfrm flipH="1">
              <a:off x="3498502" y="8398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49" name="Google Shape;3449;p13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3450" name="Google Shape;3450;p1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1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1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1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1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1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1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1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1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9" name="Google Shape;3459;p13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3460" name="Google Shape;3460;p1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1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2" name="Google Shape;3462;p1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3" name="Google Shape;3463;p1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1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1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1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1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1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9" name="Google Shape;3469;p13"/>
            <p:cNvSpPr/>
            <p:nvPr/>
          </p:nvSpPr>
          <p:spPr>
            <a:xfrm flipH="1">
              <a:off x="3999728" y="30199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13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13"/>
            <p:cNvSpPr/>
            <p:nvPr/>
          </p:nvSpPr>
          <p:spPr>
            <a:xfrm flipH="1">
              <a:off x="3998949" y="30202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13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13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74" name="Google Shape;3474;p13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3475" name="Google Shape;3475;p1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1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23">
    <p:spTree>
      <p:nvGrpSpPr>
        <p:cNvPr id="3477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p14"/>
          <p:cNvSpPr/>
          <p:nvPr/>
        </p:nvSpPr>
        <p:spPr>
          <a:xfrm>
            <a:off x="8374725" y="1481562"/>
            <a:ext cx="3665100" cy="522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9" name="Google Shape;3479;p14"/>
          <p:cNvSpPr/>
          <p:nvPr/>
        </p:nvSpPr>
        <p:spPr>
          <a:xfrm>
            <a:off x="8374725" y="1481562"/>
            <a:ext cx="3665100" cy="5229300"/>
          </a:xfrm>
          <a:prstGeom prst="frame">
            <a:avLst>
              <a:gd fmla="val 7678" name="adj1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0" name="Google Shape;3480;p14"/>
          <p:cNvSpPr/>
          <p:nvPr/>
        </p:nvSpPr>
        <p:spPr>
          <a:xfrm>
            <a:off x="4019550" y="1481550"/>
            <a:ext cx="4179300" cy="251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1" name="Google Shape;3481;p14"/>
          <p:cNvSpPr/>
          <p:nvPr/>
        </p:nvSpPr>
        <p:spPr>
          <a:xfrm>
            <a:off x="4019550" y="4192402"/>
            <a:ext cx="4179300" cy="251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2" name="Google Shape;3482;p14"/>
          <p:cNvSpPr/>
          <p:nvPr/>
        </p:nvSpPr>
        <p:spPr>
          <a:xfrm>
            <a:off x="4019550" y="1481562"/>
            <a:ext cx="4179300" cy="2518500"/>
          </a:xfrm>
          <a:prstGeom prst="frame">
            <a:avLst>
              <a:gd fmla="val 8314" name="adj1"/>
            </a:avLst>
          </a:pr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3" name="Google Shape;3483;p14"/>
          <p:cNvSpPr/>
          <p:nvPr/>
        </p:nvSpPr>
        <p:spPr>
          <a:xfrm>
            <a:off x="4019550" y="4192409"/>
            <a:ext cx="4179300" cy="2518500"/>
          </a:xfrm>
          <a:prstGeom prst="frame">
            <a:avLst>
              <a:gd fmla="val 8314" name="adj1"/>
            </a:avLst>
          </a:prstGeom>
          <a:solidFill>
            <a:schemeClr val="dk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84" name="Google Shape;3484;p14"/>
          <p:cNvGrpSpPr/>
          <p:nvPr/>
        </p:nvGrpSpPr>
        <p:grpSpPr>
          <a:xfrm flipH="1">
            <a:off x="-1559476" y="575232"/>
            <a:ext cx="6176932" cy="6282764"/>
            <a:chOff x="-1322821" y="-545792"/>
            <a:chExt cx="7418847" cy="7545957"/>
          </a:xfrm>
        </p:grpSpPr>
        <p:grpSp>
          <p:nvGrpSpPr>
            <p:cNvPr id="3485" name="Google Shape;3485;p14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486" name="Google Shape;3486;p14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87" name="Google Shape;3487;p14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488" name="Google Shape;3488;p14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89" name="Google Shape;3489;p14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0" name="Google Shape;3490;p14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1" name="Google Shape;3491;p14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2" name="Google Shape;3492;p14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3" name="Google Shape;3493;p14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4" name="Google Shape;3494;p14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5" name="Google Shape;3495;p14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496" name="Google Shape;3496;p14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497" name="Google Shape;349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8" name="Google Shape;349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9" name="Google Shape;349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0" name="Google Shape;350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1" name="Google Shape;3501;p14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02" name="Google Shape;350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3" name="Google Shape;350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4" name="Google Shape;350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5" name="Google Shape;350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6" name="Google Shape;3506;p14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07" name="Google Shape;350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8" name="Google Shape;350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9" name="Google Shape;350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0" name="Google Shape;351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11" name="Google Shape;3511;p14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12" name="Google Shape;351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3" name="Google Shape;351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4" name="Google Shape;351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5" name="Google Shape;351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16" name="Google Shape;3516;p14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517" name="Google Shape;351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8" name="Google Shape;351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9" name="Google Shape;351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0" name="Google Shape;352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21" name="Google Shape;3521;p14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522" name="Google Shape;352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3" name="Google Shape;352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4" name="Google Shape;352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5" name="Google Shape;352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26" name="Google Shape;3526;p14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27" name="Google Shape;352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8" name="Google Shape;352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9" name="Google Shape;352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0" name="Google Shape;353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31" name="Google Shape;3531;p14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532" name="Google Shape;353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3" name="Google Shape;353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4" name="Google Shape;353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5" name="Google Shape;353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36" name="Google Shape;3536;p14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37" name="Google Shape;353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8" name="Google Shape;353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9" name="Google Shape;353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0" name="Google Shape;354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41" name="Google Shape;3541;p14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42" name="Google Shape;354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3" name="Google Shape;354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4" name="Google Shape;354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5" name="Google Shape;354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46" name="Google Shape;3546;p14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47" name="Google Shape;354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8" name="Google Shape;354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9" name="Google Shape;354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0" name="Google Shape;355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51" name="Google Shape;3551;p14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52" name="Google Shape;355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3" name="Google Shape;355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4" name="Google Shape;355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5" name="Google Shape;355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56" name="Google Shape;3556;p14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57" name="Google Shape;355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8" name="Google Shape;355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9" name="Google Shape;355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0" name="Google Shape;356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61" name="Google Shape;3561;p14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62" name="Google Shape;356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3" name="Google Shape;356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4" name="Google Shape;356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5" name="Google Shape;356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66" name="Google Shape;3566;p14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567" name="Google Shape;356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8" name="Google Shape;356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9" name="Google Shape;356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0" name="Google Shape;357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71" name="Google Shape;3571;p14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572" name="Google Shape;357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3" name="Google Shape;357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4" name="Google Shape;357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5" name="Google Shape;357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576" name="Google Shape;3576;p14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77" name="Google Shape;3577;p14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578" name="Google Shape;3578;p14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579" name="Google Shape;3579;p14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580" name="Google Shape;3580;p14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1" name="Google Shape;3581;p14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582" name="Google Shape;3582;p14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83" name="Google Shape;3583;p14"/>
          <p:cNvGrpSpPr/>
          <p:nvPr/>
        </p:nvGrpSpPr>
        <p:grpSpPr>
          <a:xfrm flipH="1">
            <a:off x="419224" y="3958755"/>
            <a:ext cx="2757899" cy="2899240"/>
            <a:chOff x="1070831" y="743674"/>
            <a:chExt cx="5280296" cy="5550910"/>
          </a:xfrm>
        </p:grpSpPr>
        <p:sp>
          <p:nvSpPr>
            <p:cNvPr id="3584" name="Google Shape;3584;p14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14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14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14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14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14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14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14"/>
            <p:cNvSpPr/>
            <p:nvPr/>
          </p:nvSpPr>
          <p:spPr>
            <a:xfrm flipH="1" rot="10800000">
              <a:off x="3690916" y="743674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14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14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14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14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14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14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14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14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14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14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14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14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14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14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14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14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14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14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14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14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14"/>
            <p:cNvSpPr/>
            <p:nvPr/>
          </p:nvSpPr>
          <p:spPr>
            <a:xfrm flipH="1">
              <a:off x="3271673" y="20407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14"/>
            <p:cNvSpPr/>
            <p:nvPr/>
          </p:nvSpPr>
          <p:spPr>
            <a:xfrm flipH="1">
              <a:off x="4057022" y="20407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14"/>
            <p:cNvSpPr/>
            <p:nvPr/>
          </p:nvSpPr>
          <p:spPr>
            <a:xfrm flipH="1">
              <a:off x="4146187" y="20407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14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14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14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14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14"/>
            <p:cNvSpPr/>
            <p:nvPr/>
          </p:nvSpPr>
          <p:spPr>
            <a:xfrm flipH="1">
              <a:off x="3201177" y="20407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20" name="Google Shape;3620;p14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3621" name="Google Shape;3621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0" name="Google Shape;3630;p14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3631" name="Google Shape;3631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2" name="Google Shape;3632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40" name="Google Shape;3640;p14"/>
            <p:cNvSpPr/>
            <p:nvPr/>
          </p:nvSpPr>
          <p:spPr>
            <a:xfrm flipH="1">
              <a:off x="3702403" y="42208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14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14"/>
            <p:cNvSpPr/>
            <p:nvPr/>
          </p:nvSpPr>
          <p:spPr>
            <a:xfrm flipH="1">
              <a:off x="3701624" y="42211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14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14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45" name="Google Shape;3645;p14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3646" name="Google Shape;3646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48" name="Google Shape;3648;p14"/>
          <p:cNvGrpSpPr/>
          <p:nvPr/>
        </p:nvGrpSpPr>
        <p:grpSpPr>
          <a:xfrm>
            <a:off x="0" y="4443955"/>
            <a:ext cx="2299256" cy="2414040"/>
            <a:chOff x="1" y="-2009238"/>
            <a:chExt cx="9091561" cy="9545435"/>
          </a:xfrm>
        </p:grpSpPr>
        <p:sp>
          <p:nvSpPr>
            <p:cNvPr id="3649" name="Google Shape;3649;p14"/>
            <p:cNvSpPr/>
            <p:nvPr/>
          </p:nvSpPr>
          <p:spPr>
            <a:xfrm>
              <a:off x="1" y="3427599"/>
              <a:ext cx="9091561" cy="4108597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14"/>
            <p:cNvSpPr/>
            <p:nvPr/>
          </p:nvSpPr>
          <p:spPr>
            <a:xfrm>
              <a:off x="898955" y="3427599"/>
              <a:ext cx="7263175" cy="4108597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14"/>
            <p:cNvSpPr/>
            <p:nvPr/>
          </p:nvSpPr>
          <p:spPr>
            <a:xfrm>
              <a:off x="1709235" y="3427599"/>
              <a:ext cx="5630777" cy="4108597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14"/>
            <p:cNvSpPr/>
            <p:nvPr/>
          </p:nvSpPr>
          <p:spPr>
            <a:xfrm>
              <a:off x="2607136" y="3427599"/>
              <a:ext cx="3834001" cy="4108597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14"/>
            <p:cNvSpPr/>
            <p:nvPr/>
          </p:nvSpPr>
          <p:spPr>
            <a:xfrm>
              <a:off x="3544423" y="3427599"/>
              <a:ext cx="1997399" cy="4108597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14"/>
            <p:cNvSpPr/>
            <p:nvPr/>
          </p:nvSpPr>
          <p:spPr>
            <a:xfrm>
              <a:off x="4374290" y="3427390"/>
              <a:ext cx="337395" cy="4101013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14"/>
            <p:cNvSpPr/>
            <p:nvPr/>
          </p:nvSpPr>
          <p:spPr>
            <a:xfrm>
              <a:off x="4540780" y="-2007538"/>
              <a:ext cx="1168977" cy="516028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14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14"/>
            <p:cNvSpPr/>
            <p:nvPr/>
          </p:nvSpPr>
          <p:spPr>
            <a:xfrm>
              <a:off x="227268" y="-654758"/>
              <a:ext cx="8635938" cy="4196055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14"/>
            <p:cNvSpPr/>
            <p:nvPr/>
          </p:nvSpPr>
          <p:spPr>
            <a:xfrm>
              <a:off x="826076" y="-654758"/>
              <a:ext cx="7436825" cy="4196055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14"/>
            <p:cNvSpPr/>
            <p:nvPr/>
          </p:nvSpPr>
          <p:spPr>
            <a:xfrm>
              <a:off x="1584754" y="-654758"/>
              <a:ext cx="5919493" cy="4196055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14"/>
            <p:cNvSpPr/>
            <p:nvPr/>
          </p:nvSpPr>
          <p:spPr>
            <a:xfrm>
              <a:off x="2698756" y="-654758"/>
              <a:ext cx="3690277" cy="4196055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14"/>
            <p:cNvSpPr/>
            <p:nvPr/>
          </p:nvSpPr>
          <p:spPr>
            <a:xfrm>
              <a:off x="3822238" y="-654758"/>
              <a:ext cx="1442519" cy="4196055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14"/>
            <p:cNvSpPr/>
            <p:nvPr/>
          </p:nvSpPr>
          <p:spPr>
            <a:xfrm>
              <a:off x="6387035" y="3534599"/>
              <a:ext cx="1114607" cy="373300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14"/>
            <p:cNvSpPr/>
            <p:nvPr/>
          </p:nvSpPr>
          <p:spPr>
            <a:xfrm>
              <a:off x="7501036" y="3534599"/>
              <a:ext cx="758666" cy="392055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14"/>
            <p:cNvSpPr/>
            <p:nvPr/>
          </p:nvSpPr>
          <p:spPr>
            <a:xfrm>
              <a:off x="827342" y="3534599"/>
              <a:ext cx="758666" cy="383380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14"/>
            <p:cNvSpPr/>
            <p:nvPr/>
          </p:nvSpPr>
          <p:spPr>
            <a:xfrm>
              <a:off x="227962" y="3534599"/>
              <a:ext cx="599705" cy="391989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14"/>
            <p:cNvSpPr/>
            <p:nvPr/>
          </p:nvSpPr>
          <p:spPr>
            <a:xfrm>
              <a:off x="1583701" y="3534599"/>
              <a:ext cx="1115660" cy="382043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14"/>
            <p:cNvSpPr/>
            <p:nvPr/>
          </p:nvSpPr>
          <p:spPr>
            <a:xfrm>
              <a:off x="2698756" y="3533966"/>
              <a:ext cx="1123879" cy="391347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14"/>
            <p:cNvSpPr/>
            <p:nvPr/>
          </p:nvSpPr>
          <p:spPr>
            <a:xfrm>
              <a:off x="3822025" y="3534599"/>
              <a:ext cx="1442519" cy="372594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14"/>
            <p:cNvSpPr/>
            <p:nvPr/>
          </p:nvSpPr>
          <p:spPr>
            <a:xfrm>
              <a:off x="5263764" y="3534599"/>
              <a:ext cx="1123879" cy="36366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14"/>
            <p:cNvSpPr/>
            <p:nvPr/>
          </p:nvSpPr>
          <p:spPr>
            <a:xfrm>
              <a:off x="3670164" y="-1094126"/>
              <a:ext cx="1747249" cy="1318814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14"/>
            <p:cNvSpPr/>
            <p:nvPr/>
          </p:nvSpPr>
          <p:spPr>
            <a:xfrm>
              <a:off x="3790855" y="-1094126"/>
              <a:ext cx="1504898" cy="1318814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14"/>
            <p:cNvSpPr/>
            <p:nvPr/>
          </p:nvSpPr>
          <p:spPr>
            <a:xfrm>
              <a:off x="3944401" y="-1094126"/>
              <a:ext cx="1197637" cy="1318814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14"/>
            <p:cNvSpPr/>
            <p:nvPr/>
          </p:nvSpPr>
          <p:spPr>
            <a:xfrm>
              <a:off x="4169770" y="-1094126"/>
              <a:ext cx="746652" cy="1318814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14"/>
            <p:cNvSpPr/>
            <p:nvPr/>
          </p:nvSpPr>
          <p:spPr>
            <a:xfrm>
              <a:off x="4397037" y="-1094126"/>
              <a:ext cx="291875" cy="1318814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14"/>
            <p:cNvSpPr/>
            <p:nvPr/>
          </p:nvSpPr>
          <p:spPr>
            <a:xfrm>
              <a:off x="4916020" y="222500"/>
              <a:ext cx="225491" cy="117486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14"/>
            <p:cNvSpPr/>
            <p:nvPr/>
          </p:nvSpPr>
          <p:spPr>
            <a:xfrm>
              <a:off x="5141391" y="222500"/>
              <a:ext cx="153629" cy="123298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14"/>
            <p:cNvSpPr/>
            <p:nvPr/>
          </p:nvSpPr>
          <p:spPr>
            <a:xfrm>
              <a:off x="3791065" y="222500"/>
              <a:ext cx="153629" cy="120681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14"/>
            <p:cNvSpPr/>
            <p:nvPr/>
          </p:nvSpPr>
          <p:spPr>
            <a:xfrm>
              <a:off x="3669964" y="222500"/>
              <a:ext cx="121376" cy="123283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14"/>
            <p:cNvSpPr/>
            <p:nvPr/>
          </p:nvSpPr>
          <p:spPr>
            <a:xfrm>
              <a:off x="3945664" y="222500"/>
              <a:ext cx="224859" cy="120192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14"/>
            <p:cNvSpPr/>
            <p:nvPr/>
          </p:nvSpPr>
          <p:spPr>
            <a:xfrm>
              <a:off x="4169770" y="222500"/>
              <a:ext cx="227387" cy="123075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p14"/>
            <p:cNvSpPr/>
            <p:nvPr/>
          </p:nvSpPr>
          <p:spPr>
            <a:xfrm>
              <a:off x="4397456" y="222500"/>
              <a:ext cx="291453" cy="117170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2" name="Google Shape;3682;p14"/>
            <p:cNvSpPr/>
            <p:nvPr/>
          </p:nvSpPr>
          <p:spPr>
            <a:xfrm>
              <a:off x="4688964" y="221658"/>
              <a:ext cx="227177" cy="114461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3" name="Google Shape;3683;p14"/>
            <p:cNvSpPr/>
            <p:nvPr/>
          </p:nvSpPr>
          <p:spPr>
            <a:xfrm>
              <a:off x="5294902" y="222500"/>
              <a:ext cx="121285" cy="117205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84" name="Google Shape;3684;p14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3685" name="Google Shape;3685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7" name="Google Shape;3687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8" name="Google Shape;3688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94" name="Google Shape;3694;p14"/>
            <p:cNvSpPr/>
            <p:nvPr/>
          </p:nvSpPr>
          <p:spPr>
            <a:xfrm>
              <a:off x="4535830" y="4041388"/>
              <a:ext cx="17828" cy="320785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14"/>
            <p:cNvSpPr/>
            <p:nvPr/>
          </p:nvSpPr>
          <p:spPr>
            <a:xfrm>
              <a:off x="4552619" y="3970936"/>
              <a:ext cx="1589" cy="68469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14"/>
            <p:cNvSpPr/>
            <p:nvPr/>
          </p:nvSpPr>
          <p:spPr>
            <a:xfrm>
              <a:off x="4554308" y="4041388"/>
              <a:ext cx="17935" cy="321926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14"/>
            <p:cNvSpPr/>
            <p:nvPr/>
          </p:nvSpPr>
          <p:spPr>
            <a:xfrm>
              <a:off x="4554126" y="3971392"/>
              <a:ext cx="1423" cy="6790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14"/>
            <p:cNvSpPr/>
            <p:nvPr/>
          </p:nvSpPr>
          <p:spPr>
            <a:xfrm>
              <a:off x="3579873" y="4005421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14"/>
            <p:cNvSpPr/>
            <p:nvPr/>
          </p:nvSpPr>
          <p:spPr>
            <a:xfrm>
              <a:off x="3572018" y="4013072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0" name="Google Shape;3700;p14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3701" name="Google Shape;3701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2" name="Google Shape;3702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03" name="Google Shape;3703;p14"/>
            <p:cNvSpPr/>
            <p:nvPr/>
          </p:nvSpPr>
          <p:spPr>
            <a:xfrm>
              <a:off x="8259714" y="3534599"/>
              <a:ext cx="599322" cy="37270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4" name="Google Shape;3704;p14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3705" name="Google Shape;3705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8" name="Google Shape;3708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9" name="Google Shape;3709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14" name="Google Shape;3714;p14"/>
          <p:cNvGrpSpPr/>
          <p:nvPr/>
        </p:nvGrpSpPr>
        <p:grpSpPr>
          <a:xfrm>
            <a:off x="1387433" y="3730599"/>
            <a:ext cx="2976392" cy="3127396"/>
            <a:chOff x="-2738032" y="-4257501"/>
            <a:chExt cx="9954489" cy="10459519"/>
          </a:xfrm>
        </p:grpSpPr>
        <p:sp>
          <p:nvSpPr>
            <p:cNvPr id="3715" name="Google Shape;3715;p14"/>
            <p:cNvSpPr/>
            <p:nvPr/>
          </p:nvSpPr>
          <p:spPr>
            <a:xfrm>
              <a:off x="-2738032" y="1700056"/>
              <a:ext cx="9954489" cy="449856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14"/>
            <p:cNvSpPr/>
            <p:nvPr/>
          </p:nvSpPr>
          <p:spPr>
            <a:xfrm>
              <a:off x="-1752883" y="1700056"/>
              <a:ext cx="7952561" cy="449856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14"/>
            <p:cNvSpPr/>
            <p:nvPr/>
          </p:nvSpPr>
          <p:spPr>
            <a:xfrm>
              <a:off x="-864910" y="1700056"/>
              <a:ext cx="6165224" cy="449856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14"/>
            <p:cNvSpPr/>
            <p:nvPr/>
          </p:nvSpPr>
          <p:spPr>
            <a:xfrm>
              <a:off x="119087" y="1700056"/>
              <a:ext cx="4197907" cy="449856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14"/>
            <p:cNvSpPr/>
            <p:nvPr/>
          </p:nvSpPr>
          <p:spPr>
            <a:xfrm>
              <a:off x="1146246" y="1700056"/>
              <a:ext cx="2186982" cy="449856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14"/>
            <p:cNvSpPr/>
            <p:nvPr/>
          </p:nvSpPr>
          <p:spPr>
            <a:xfrm>
              <a:off x="2055684" y="1699826"/>
              <a:ext cx="369419" cy="449026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21" name="Google Shape;3721;p14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3722" name="Google Shape;3722;p14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rect b="b" l="l" r="r" t="t"/>
                <a:pathLst>
                  <a:path extrusionOk="0" h="233233" w="528351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3" name="Google Shape;3723;p14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rect b="b" l="l" r="r" t="t"/>
                <a:pathLst>
                  <a:path extrusionOk="0" h="478250" w="22574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14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rect b="b" l="l" r="r" t="t"/>
                <a:pathLst>
                  <a:path extrusionOk="0" h="1896522" w="3903249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14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rect b="b" l="l" r="r" t="t"/>
                <a:pathLst>
                  <a:path extrusionOk="0" h="1896522" w="3361277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14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rect b="b" l="l" r="r" t="t"/>
                <a:pathLst>
                  <a:path extrusionOk="0" h="1896522" w="2675477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14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rect b="b" l="l" r="r" t="t"/>
                <a:pathLst>
                  <a:path extrusionOk="0" h="1896522" w="1667922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14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rect b="b" l="l" r="r" t="t"/>
                <a:pathLst>
                  <a:path extrusionOk="0" h="1896522" w="651986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9" name="Google Shape;3729;p14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0" name="Google Shape;3730;p14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14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14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14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14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14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6" name="Google Shape;3736;p14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14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14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rect b="b" l="l" r="r" t="t"/>
                <a:pathLst>
                  <a:path extrusionOk="0" h="596074" w="789717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14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rect b="b" l="l" r="r" t="t"/>
                <a:pathLst>
                  <a:path extrusionOk="0" h="596074" w="68018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14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rect b="b" l="l" r="r" t="t"/>
                <a:pathLst>
                  <a:path extrusionOk="0" h="596074" w="541305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14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rect b="b" l="l" r="r" t="t"/>
                <a:pathLst>
                  <a:path extrusionOk="0" h="596074" w="33747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14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rect b="b" l="l" r="r" t="t"/>
                <a:pathLst>
                  <a:path extrusionOk="0" h="596074" w="131921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14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4" name="Google Shape;3744;p14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14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6" name="Google Shape;3746;p14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14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14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14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0" name="Google Shape;3750;p14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14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2" name="Google Shape;3752;p14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3753" name="Google Shape;3753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5" name="Google Shape;3755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1" name="Google Shape;3761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2" name="Google Shape;3762;p14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3763" name="Google Shape;3763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4" name="Google Shape;3764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5" name="Google Shape;3765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7" name="Google Shape;3767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8" name="Google Shape;3768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9" name="Google Shape;3769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1" name="Google Shape;3771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72" name="Google Shape;3772;p14"/>
            <p:cNvSpPr/>
            <p:nvPr/>
          </p:nvSpPr>
          <p:spPr>
            <a:xfrm>
              <a:off x="2232714" y="2372698"/>
              <a:ext cx="19558" cy="351920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14"/>
            <p:cNvSpPr/>
            <p:nvPr/>
          </p:nvSpPr>
          <p:spPr>
            <a:xfrm>
              <a:off x="2251112" y="2295491"/>
              <a:ext cx="1744" cy="75115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14"/>
            <p:cNvSpPr/>
            <p:nvPr/>
          </p:nvSpPr>
          <p:spPr>
            <a:xfrm>
              <a:off x="2252963" y="2372698"/>
              <a:ext cx="19676" cy="353171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14"/>
            <p:cNvSpPr/>
            <p:nvPr/>
          </p:nvSpPr>
          <p:spPr>
            <a:xfrm>
              <a:off x="2252764" y="2295990"/>
              <a:ext cx="1561" cy="7449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14"/>
            <p:cNvSpPr/>
            <p:nvPr/>
          </p:nvSpPr>
          <p:spPr>
            <a:xfrm>
              <a:off x="1185095" y="2333281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14"/>
            <p:cNvSpPr/>
            <p:nvPr/>
          </p:nvSpPr>
          <p:spPr>
            <a:xfrm>
              <a:off x="1176487" y="2341666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78" name="Google Shape;3778;p14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3779" name="Google Shape;3779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0" name="Google Shape;3780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3781" name="Shape 3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2" name="Google Shape;3782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83" name="Google Shape;3783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4" name="Google Shape;3784;p1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785" name="Google Shape;3785;p1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786" name="Google Shape;3786;p1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7" name="Google Shape;3787;p1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8" name="Google Shape;3788;p1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9" name="Google Shape;3789;p1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0" name="Google Shape;3790;p1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3791" name="Google Shape;3791;p15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">
  <p:cSld name="CUSTOM_22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3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340" name="Google Shape;340;p3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 flipH="1" rot="10800000">
              <a:off x="3690916" y="743674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 flipH="1">
              <a:off x="3271673" y="20407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 flipH="1">
              <a:off x="4057022" y="20407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 flipH="1">
              <a:off x="4146187" y="20407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 flipH="1">
              <a:off x="3201177" y="20407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" name="Google Shape;376;p3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377" name="Google Shape;377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" name="Google Shape;386;p3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387" name="Google Shape;387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6" name="Google Shape;396;p3"/>
            <p:cNvSpPr/>
            <p:nvPr/>
          </p:nvSpPr>
          <p:spPr>
            <a:xfrm flipH="1">
              <a:off x="3702403" y="42208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"/>
            <p:cNvSpPr/>
            <p:nvPr/>
          </p:nvSpPr>
          <p:spPr>
            <a:xfrm flipH="1">
              <a:off x="3701624" y="42211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1" name="Google Shape;401;p3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402" name="Google Shape;402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4" name="Google Shape;404;p3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405" name="Google Shape;405;p3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406" name="Google Shape;406;p3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3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3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3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3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8" name="Google Shape;518;p3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3"/>
          <p:cNvSpPr/>
          <p:nvPr/>
        </p:nvSpPr>
        <p:spPr>
          <a:xfrm>
            <a:off x="9864262" y="420086"/>
            <a:ext cx="2119028" cy="397447"/>
          </a:xfrm>
          <a:custGeom>
            <a:rect b="b" l="l" r="r" t="t"/>
            <a:pathLst>
              <a:path extrusionOk="0" h="397447" w="2119028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"/>
          <p:cNvSpPr/>
          <p:nvPr/>
        </p:nvSpPr>
        <p:spPr>
          <a:xfrm>
            <a:off x="7067706" y="1091741"/>
            <a:ext cx="2119028" cy="397551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"/>
          <p:cNvSpPr/>
          <p:nvPr/>
        </p:nvSpPr>
        <p:spPr>
          <a:xfrm>
            <a:off x="10531702" y="1491119"/>
            <a:ext cx="1212596" cy="250999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"/>
          <p:cNvSpPr txBox="1"/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523" name="Google Shape;523;p3"/>
          <p:cNvSpPr/>
          <p:nvPr/>
        </p:nvSpPr>
        <p:spPr>
          <a:xfrm>
            <a:off x="5763688" y="2425763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"/>
          <p:cNvSpPr/>
          <p:nvPr/>
        </p:nvSpPr>
        <p:spPr>
          <a:xfrm>
            <a:off x="4782813" y="292163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3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526" name="Google Shape;526;p3"/>
            <p:cNvSpPr/>
            <p:nvPr/>
          </p:nvSpPr>
          <p:spPr>
            <a:xfrm>
              <a:off x="1" y="3427599"/>
              <a:ext cx="9091561" cy="4108597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898955" y="3427599"/>
              <a:ext cx="7263175" cy="4108597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1709235" y="3427599"/>
              <a:ext cx="5630777" cy="4108597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2607136" y="3427599"/>
              <a:ext cx="3834001" cy="4108597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3544423" y="3427599"/>
              <a:ext cx="1997399" cy="4108597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4374290" y="3427390"/>
              <a:ext cx="337395" cy="4101013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4540780" y="-2007538"/>
              <a:ext cx="1168977" cy="516028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227268" y="-654758"/>
              <a:ext cx="8635938" cy="4196055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26076" y="-654758"/>
              <a:ext cx="7436825" cy="4196055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1584754" y="-654758"/>
              <a:ext cx="5919493" cy="4196055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2698756" y="-654758"/>
              <a:ext cx="3690277" cy="4196055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3822238" y="-654758"/>
              <a:ext cx="1442519" cy="4196055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6387035" y="3534599"/>
              <a:ext cx="1114607" cy="373300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7501036" y="3534599"/>
              <a:ext cx="758666" cy="392055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27342" y="3534599"/>
              <a:ext cx="758666" cy="383380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227962" y="3534599"/>
              <a:ext cx="599705" cy="391989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1583701" y="3534599"/>
              <a:ext cx="1115660" cy="382043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2698756" y="3533966"/>
              <a:ext cx="1123879" cy="391347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3822025" y="3534599"/>
              <a:ext cx="1442519" cy="372594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5263764" y="3534599"/>
              <a:ext cx="1123879" cy="36366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670164" y="-1094126"/>
              <a:ext cx="1747249" cy="1318814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3790855" y="-1094126"/>
              <a:ext cx="1504898" cy="1318814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3944401" y="-1094126"/>
              <a:ext cx="1197637" cy="1318814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4169770" y="-1094126"/>
              <a:ext cx="746652" cy="1318814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4397037" y="-1094126"/>
              <a:ext cx="291875" cy="1318814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4916020" y="222500"/>
              <a:ext cx="225491" cy="117486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5141391" y="222500"/>
              <a:ext cx="153629" cy="123298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791065" y="222500"/>
              <a:ext cx="153629" cy="120681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669964" y="222500"/>
              <a:ext cx="121376" cy="123283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945664" y="222500"/>
              <a:ext cx="224859" cy="120192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69770" y="222500"/>
              <a:ext cx="227387" cy="123075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397456" y="222500"/>
              <a:ext cx="291453" cy="117170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688964" y="221658"/>
              <a:ext cx="227177" cy="114461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294902" y="222500"/>
              <a:ext cx="121285" cy="117205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1" name="Google Shape;561;p3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562" name="Google Shape;562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1" name="Google Shape;571;p3"/>
            <p:cNvSpPr/>
            <p:nvPr/>
          </p:nvSpPr>
          <p:spPr>
            <a:xfrm>
              <a:off x="4535830" y="4041388"/>
              <a:ext cx="17828" cy="320785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4552619" y="3970936"/>
              <a:ext cx="1589" cy="68469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4554308" y="4041388"/>
              <a:ext cx="17935" cy="321926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554126" y="3971392"/>
              <a:ext cx="1423" cy="6790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579873" y="4005421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572018" y="4013072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7" name="Google Shape;577;p3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578" name="Google Shape;578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3"/>
            <p:cNvSpPr/>
            <p:nvPr/>
          </p:nvSpPr>
          <p:spPr>
            <a:xfrm>
              <a:off x="8259714" y="3534599"/>
              <a:ext cx="599322" cy="37270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1" name="Google Shape;581;p3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582" name="Google Shape;582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1" name="Google Shape;591;p3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592" name="Google Shape;592;p3"/>
            <p:cNvSpPr/>
            <p:nvPr/>
          </p:nvSpPr>
          <p:spPr>
            <a:xfrm>
              <a:off x="-2738032" y="1700056"/>
              <a:ext cx="9954489" cy="449856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-1752883" y="1700056"/>
              <a:ext cx="7952561" cy="449856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-864910" y="1700056"/>
              <a:ext cx="6165224" cy="449856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9087" y="1700056"/>
              <a:ext cx="4197907" cy="449856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46246" y="1700056"/>
              <a:ext cx="2186982" cy="449856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2055684" y="1699826"/>
              <a:ext cx="369419" cy="449026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8" name="Google Shape;598;p3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599" name="Google Shape;599;p3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rect b="b" l="l" r="r" t="t"/>
                <a:pathLst>
                  <a:path extrusionOk="0" h="233233" w="528351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rect b="b" l="l" r="r" t="t"/>
                <a:pathLst>
                  <a:path extrusionOk="0" h="478250" w="22574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rect b="b" l="l" r="r" t="t"/>
                <a:pathLst>
                  <a:path extrusionOk="0" h="1896522" w="3903249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rect b="b" l="l" r="r" t="t"/>
                <a:pathLst>
                  <a:path extrusionOk="0" h="1896522" w="3361277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3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rect b="b" l="l" r="r" t="t"/>
                <a:pathLst>
                  <a:path extrusionOk="0" h="1896522" w="2675477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rect b="b" l="l" r="r" t="t"/>
                <a:pathLst>
                  <a:path extrusionOk="0" h="1896522" w="1667922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rect b="b" l="l" r="r" t="t"/>
                <a:pathLst>
                  <a:path extrusionOk="0" h="1896522" w="651986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3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3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3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3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rect b="b" l="l" r="r" t="t"/>
                <a:pathLst>
                  <a:path extrusionOk="0" h="596074" w="789717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3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rect b="b" l="l" r="r" t="t"/>
                <a:pathLst>
                  <a:path extrusionOk="0" h="596074" w="68018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3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rect b="b" l="l" r="r" t="t"/>
                <a:pathLst>
                  <a:path extrusionOk="0" h="596074" w="541305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3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rect b="b" l="l" r="r" t="t"/>
                <a:pathLst>
                  <a:path extrusionOk="0" h="596074" w="33747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3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rect b="b" l="l" r="r" t="t"/>
                <a:pathLst>
                  <a:path extrusionOk="0" h="596074" w="131921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3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3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3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9" name="Google Shape;629;p3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630" name="Google Shape;630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9" name="Google Shape;639;p3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640" name="Google Shape;640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3"/>
            <p:cNvSpPr/>
            <p:nvPr/>
          </p:nvSpPr>
          <p:spPr>
            <a:xfrm>
              <a:off x="2232714" y="2372698"/>
              <a:ext cx="19558" cy="351920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2251112" y="2295491"/>
              <a:ext cx="1744" cy="75115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2252963" y="2372698"/>
              <a:ext cx="19676" cy="353171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2252764" y="2295990"/>
              <a:ext cx="1561" cy="7449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185095" y="2333281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176487" y="2341666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5" name="Google Shape;655;p3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656" name="Google Shape;656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8" name="Google Shape;658;p3"/>
          <p:cNvGrpSpPr/>
          <p:nvPr/>
        </p:nvGrpSpPr>
        <p:grpSpPr>
          <a:xfrm>
            <a:off x="5993215" y="576553"/>
            <a:ext cx="6233315" cy="6340113"/>
            <a:chOff x="-1322821" y="-545792"/>
            <a:chExt cx="7418847" cy="7545957"/>
          </a:xfrm>
        </p:grpSpPr>
        <p:grpSp>
          <p:nvGrpSpPr>
            <p:cNvPr id="659" name="Google Shape;659;p3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660" name="Google Shape;660;p3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1" name="Google Shape;661;p3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662" name="Google Shape;662;p3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3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3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3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3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3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0" name="Google Shape;670;p3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671" name="Google Shape;67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5" name="Google Shape;675;p3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676" name="Google Shape;67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0" name="Google Shape;680;p3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1" name="Google Shape;68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5" name="Google Shape;685;p3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6" name="Google Shape;68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0" name="Google Shape;690;p3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691" name="Google Shape;69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5" name="Google Shape;695;p3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696" name="Google Shape;69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9" name="Google Shape;69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0" name="Google Shape;700;p3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701" name="Google Shape;70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2" name="Google Shape;70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4" name="Google Shape;70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5" name="Google Shape;705;p3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706" name="Google Shape;70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7" name="Google Shape;70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0" name="Google Shape;710;p3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1" name="Google Shape;71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5" name="Google Shape;715;p3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6" name="Google Shape;71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8" name="Google Shape;71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9" name="Google Shape;71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0" name="Google Shape;720;p3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21" name="Google Shape;72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5" name="Google Shape;725;p3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726" name="Google Shape;72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7" name="Google Shape;72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8" name="Google Shape;72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9" name="Google Shape;72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0" name="Google Shape;730;p3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31" name="Google Shape;73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3" name="Google Shape;73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4" name="Google Shape;73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5" name="Google Shape;735;p3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736" name="Google Shape;73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9" name="Google Shape;73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0" name="Google Shape;740;p3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741" name="Google Shape;74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2" name="Google Shape;74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3" name="Google Shape;74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5" name="Google Shape;745;p3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746" name="Google Shape;74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7" name="Google Shape;74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8" name="Google Shape;74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750" name="Google Shape;750;p3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1" name="Google Shape;751;p3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752" name="Google Shape;752;p3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53" name="Google Shape;753;p3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754" name="Google Shape;754;p3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5" name="Google Shape;755;p3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6" name="Google Shape;756;p3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">
  <p:cSld name="CUSTOM_9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"/>
          <p:cNvSpPr/>
          <p:nvPr/>
        </p:nvSpPr>
        <p:spPr>
          <a:xfrm rot="-357428">
            <a:off x="5237984" y="2763289"/>
            <a:ext cx="389370" cy="4354255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"/>
          <p:cNvSpPr/>
          <p:nvPr/>
        </p:nvSpPr>
        <p:spPr>
          <a:xfrm>
            <a:off x="5873169" y="3454849"/>
            <a:ext cx="233202" cy="3474590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"/>
          <p:cNvSpPr/>
          <p:nvPr/>
        </p:nvSpPr>
        <p:spPr>
          <a:xfrm flipH="1" rot="-10308034">
            <a:off x="6680944" y="2833013"/>
            <a:ext cx="295151" cy="4214827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"/>
          <p:cNvSpPr/>
          <p:nvPr/>
        </p:nvSpPr>
        <p:spPr>
          <a:xfrm>
            <a:off x="5755463" y="2893238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"/>
          <p:cNvSpPr/>
          <p:nvPr/>
        </p:nvSpPr>
        <p:spPr>
          <a:xfrm>
            <a:off x="10072981" y="2807553"/>
            <a:ext cx="2119028" cy="397551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4"/>
          <p:cNvSpPr/>
          <p:nvPr/>
        </p:nvSpPr>
        <p:spPr>
          <a:xfrm>
            <a:off x="3259913" y="947388"/>
            <a:ext cx="1080264" cy="223607"/>
          </a:xfrm>
          <a:custGeom>
            <a:rect b="b" l="l" r="r" t="t"/>
            <a:pathLst>
              <a:path extrusionOk="0" h="223607" w="1080264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"/>
          <p:cNvSpPr/>
          <p:nvPr/>
        </p:nvSpPr>
        <p:spPr>
          <a:xfrm>
            <a:off x="6297156" y="860428"/>
            <a:ext cx="2119028" cy="397551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4"/>
          <p:cNvSpPr/>
          <p:nvPr/>
        </p:nvSpPr>
        <p:spPr>
          <a:xfrm rot="-1136340">
            <a:off x="4295573" y="3648385"/>
            <a:ext cx="181574" cy="3926627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4"/>
          <p:cNvSpPr/>
          <p:nvPr/>
        </p:nvSpPr>
        <p:spPr>
          <a:xfrm>
            <a:off x="6224076" y="1957825"/>
            <a:ext cx="233202" cy="5064949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"/>
          <p:cNvSpPr/>
          <p:nvPr/>
        </p:nvSpPr>
        <p:spPr>
          <a:xfrm rot="904109">
            <a:off x="7825411" y="3341361"/>
            <a:ext cx="68005" cy="4107376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"/>
          <p:cNvSpPr/>
          <p:nvPr/>
        </p:nvSpPr>
        <p:spPr>
          <a:xfrm rot="653613">
            <a:off x="7117077" y="4395626"/>
            <a:ext cx="227194" cy="2794273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"/>
          <p:cNvSpPr/>
          <p:nvPr/>
        </p:nvSpPr>
        <p:spPr>
          <a:xfrm rot="-663208">
            <a:off x="4791706" y="4231526"/>
            <a:ext cx="184427" cy="3122466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0" name="Google Shape;770;p4"/>
          <p:cNvGrpSpPr/>
          <p:nvPr/>
        </p:nvGrpSpPr>
        <p:grpSpPr>
          <a:xfrm>
            <a:off x="5267494" y="4739026"/>
            <a:ext cx="1326282" cy="1745352"/>
            <a:chOff x="4048257" y="3672819"/>
            <a:chExt cx="668523" cy="879758"/>
          </a:xfrm>
        </p:grpSpPr>
        <p:sp>
          <p:nvSpPr>
            <p:cNvPr id="771" name="Google Shape;771;p4"/>
            <p:cNvSpPr/>
            <p:nvPr/>
          </p:nvSpPr>
          <p:spPr>
            <a:xfrm flipH="1">
              <a:off x="4305980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flipH="1">
              <a:off x="4048257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flipH="1">
              <a:off x="4484971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flipH="1">
              <a:off x="4343964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5" name="Google Shape;775;p4"/>
          <p:cNvGrpSpPr/>
          <p:nvPr/>
        </p:nvGrpSpPr>
        <p:grpSpPr>
          <a:xfrm>
            <a:off x="5615886" y="718648"/>
            <a:ext cx="1326282" cy="1745352"/>
            <a:chOff x="4904878" y="3672819"/>
            <a:chExt cx="668523" cy="879758"/>
          </a:xfrm>
        </p:grpSpPr>
        <p:sp>
          <p:nvSpPr>
            <p:cNvPr id="776" name="Google Shape;776;p4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77" name="Google Shape;777;p4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78" name="Google Shape;778;p4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" name="Google Shape;780;p4"/>
          <p:cNvGrpSpPr/>
          <p:nvPr/>
        </p:nvGrpSpPr>
        <p:grpSpPr>
          <a:xfrm rot="-959961">
            <a:off x="4036465" y="1479948"/>
            <a:ext cx="1326245" cy="1745303"/>
            <a:chOff x="6618120" y="3672819"/>
            <a:chExt cx="668523" cy="879758"/>
          </a:xfrm>
        </p:grpSpPr>
        <p:sp>
          <p:nvSpPr>
            <p:cNvPr id="781" name="Google Shape;781;p4"/>
            <p:cNvSpPr/>
            <p:nvPr/>
          </p:nvSpPr>
          <p:spPr>
            <a:xfrm flipH="1">
              <a:off x="6875843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82" name="Google Shape;782;p4"/>
            <p:cNvSpPr/>
            <p:nvPr/>
          </p:nvSpPr>
          <p:spPr>
            <a:xfrm flipH="1">
              <a:off x="6618120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83" name="Google Shape;783;p4"/>
            <p:cNvSpPr/>
            <p:nvPr/>
          </p:nvSpPr>
          <p:spPr>
            <a:xfrm flipH="1">
              <a:off x="7054834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flipH="1">
              <a:off x="6913828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" name="Google Shape;785;p4"/>
          <p:cNvGrpSpPr/>
          <p:nvPr/>
        </p:nvGrpSpPr>
        <p:grpSpPr>
          <a:xfrm rot="373465">
            <a:off x="6840155" y="1646034"/>
            <a:ext cx="1326279" cy="1745347"/>
            <a:chOff x="4476568" y="4600482"/>
            <a:chExt cx="668523" cy="879758"/>
          </a:xfrm>
        </p:grpSpPr>
        <p:sp>
          <p:nvSpPr>
            <p:cNvPr id="786" name="Google Shape;786;p4"/>
            <p:cNvSpPr/>
            <p:nvPr/>
          </p:nvSpPr>
          <p:spPr>
            <a:xfrm flipH="1">
              <a:off x="4734290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87" name="Google Shape;787;p4"/>
            <p:cNvSpPr/>
            <p:nvPr/>
          </p:nvSpPr>
          <p:spPr>
            <a:xfrm flipH="1">
              <a:off x="4476568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88" name="Google Shape;788;p4"/>
            <p:cNvSpPr/>
            <p:nvPr/>
          </p:nvSpPr>
          <p:spPr>
            <a:xfrm flipH="1">
              <a:off x="4913281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flipH="1">
              <a:off x="4772275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0" name="Google Shape;790;p4"/>
          <p:cNvGrpSpPr/>
          <p:nvPr/>
        </p:nvGrpSpPr>
        <p:grpSpPr>
          <a:xfrm>
            <a:off x="5267468" y="2576403"/>
            <a:ext cx="1326282" cy="1745352"/>
            <a:chOff x="5333189" y="4600482"/>
            <a:chExt cx="668523" cy="879758"/>
          </a:xfrm>
        </p:grpSpPr>
        <p:sp>
          <p:nvSpPr>
            <p:cNvPr id="791" name="Google Shape;791;p4"/>
            <p:cNvSpPr/>
            <p:nvPr/>
          </p:nvSpPr>
          <p:spPr>
            <a:xfrm flipH="1">
              <a:off x="5590911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92" name="Google Shape;792;p4"/>
            <p:cNvSpPr/>
            <p:nvPr/>
          </p:nvSpPr>
          <p:spPr>
            <a:xfrm flipH="1">
              <a:off x="5333189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93" name="Google Shape;793;p4"/>
            <p:cNvSpPr/>
            <p:nvPr/>
          </p:nvSpPr>
          <p:spPr>
            <a:xfrm flipH="1">
              <a:off x="5769902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flipH="1">
              <a:off x="5628896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4"/>
          <p:cNvGrpSpPr/>
          <p:nvPr/>
        </p:nvGrpSpPr>
        <p:grpSpPr>
          <a:xfrm rot="-388640">
            <a:off x="3915796" y="3832970"/>
            <a:ext cx="1326258" cy="1745320"/>
            <a:chOff x="6189810" y="4600482"/>
            <a:chExt cx="668523" cy="879758"/>
          </a:xfrm>
        </p:grpSpPr>
        <p:sp>
          <p:nvSpPr>
            <p:cNvPr id="796" name="Google Shape;796;p4"/>
            <p:cNvSpPr/>
            <p:nvPr/>
          </p:nvSpPr>
          <p:spPr>
            <a:xfrm flipH="1">
              <a:off x="6447532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97" name="Google Shape;797;p4"/>
            <p:cNvSpPr/>
            <p:nvPr/>
          </p:nvSpPr>
          <p:spPr>
            <a:xfrm flipH="1">
              <a:off x="6189810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98" name="Google Shape;798;p4"/>
            <p:cNvSpPr/>
            <p:nvPr/>
          </p:nvSpPr>
          <p:spPr>
            <a:xfrm flipH="1">
              <a:off x="6626523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flipH="1">
              <a:off x="6485517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" name="Google Shape;800;p4"/>
          <p:cNvGrpSpPr/>
          <p:nvPr/>
        </p:nvGrpSpPr>
        <p:grpSpPr>
          <a:xfrm>
            <a:off x="6642909" y="4067741"/>
            <a:ext cx="1326282" cy="1745352"/>
            <a:chOff x="7046431" y="4600482"/>
            <a:chExt cx="668523" cy="879758"/>
          </a:xfrm>
        </p:grpSpPr>
        <p:sp>
          <p:nvSpPr>
            <p:cNvPr id="801" name="Google Shape;801;p4"/>
            <p:cNvSpPr/>
            <p:nvPr/>
          </p:nvSpPr>
          <p:spPr>
            <a:xfrm flipH="1">
              <a:off x="7304154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02" name="Google Shape;802;p4"/>
            <p:cNvSpPr/>
            <p:nvPr/>
          </p:nvSpPr>
          <p:spPr>
            <a:xfrm flipH="1">
              <a:off x="7046431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03" name="Google Shape;803;p4"/>
            <p:cNvSpPr/>
            <p:nvPr/>
          </p:nvSpPr>
          <p:spPr>
            <a:xfrm flipH="1">
              <a:off x="7483144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flipH="1">
              <a:off x="7342138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4"/>
          <p:cNvGrpSpPr/>
          <p:nvPr/>
        </p:nvGrpSpPr>
        <p:grpSpPr>
          <a:xfrm rot="761727">
            <a:off x="7993893" y="2742624"/>
            <a:ext cx="1326283" cy="1745354"/>
            <a:chOff x="7474742" y="3672819"/>
            <a:chExt cx="668523" cy="879758"/>
          </a:xfrm>
        </p:grpSpPr>
        <p:sp>
          <p:nvSpPr>
            <p:cNvPr id="806" name="Google Shape;806;p4"/>
            <p:cNvSpPr/>
            <p:nvPr/>
          </p:nvSpPr>
          <p:spPr>
            <a:xfrm>
              <a:off x="8035188" y="4012190"/>
              <a:ext cx="935" cy="40276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8036074" y="4012458"/>
              <a:ext cx="837" cy="39941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flipH="1">
              <a:off x="7732464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09" name="Google Shape;809;p4"/>
            <p:cNvSpPr/>
            <p:nvPr/>
          </p:nvSpPr>
          <p:spPr>
            <a:xfrm flipH="1">
              <a:off x="7474742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10" name="Google Shape;810;p4"/>
            <p:cNvSpPr/>
            <p:nvPr/>
          </p:nvSpPr>
          <p:spPr>
            <a:xfrm flipH="1">
              <a:off x="7770449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flipH="1">
              <a:off x="7904484" y="3775245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"/>
          <p:cNvGrpSpPr/>
          <p:nvPr/>
        </p:nvGrpSpPr>
        <p:grpSpPr>
          <a:xfrm rot="-681145">
            <a:off x="2737396" y="2880080"/>
            <a:ext cx="1326224" cy="1745275"/>
            <a:chOff x="4904878" y="3672819"/>
            <a:chExt cx="668523" cy="879758"/>
          </a:xfrm>
        </p:grpSpPr>
        <p:sp>
          <p:nvSpPr>
            <p:cNvPr id="813" name="Google Shape;813;p4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14" name="Google Shape;814;p4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15" name="Google Shape;815;p4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7" name="Google Shape;817;p4"/>
          <p:cNvSpPr/>
          <p:nvPr/>
        </p:nvSpPr>
        <p:spPr>
          <a:xfrm>
            <a:off x="869131" y="2045553"/>
            <a:ext cx="2119028" cy="397551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8" name="Google Shape;818;p4"/>
          <p:cNvGrpSpPr/>
          <p:nvPr/>
        </p:nvGrpSpPr>
        <p:grpSpPr>
          <a:xfrm rot="-301416">
            <a:off x="272511" y="2795879"/>
            <a:ext cx="2520239" cy="2549620"/>
            <a:chOff x="7335223" y="-24953"/>
            <a:chExt cx="2357774" cy="2385261"/>
          </a:xfrm>
        </p:grpSpPr>
        <p:sp>
          <p:nvSpPr>
            <p:cNvPr id="819" name="Google Shape;819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flipH="1" rot="-2700000">
              <a:off x="7941175" y="459231"/>
              <a:ext cx="223553" cy="86377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flipH="1" rot="-4787762">
              <a:off x="7851336" y="786434"/>
              <a:ext cx="223078" cy="871434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flipH="1" rot="-6431142">
              <a:off x="7946118" y="1047334"/>
              <a:ext cx="222916" cy="86624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flipH="1" rot="-9086050">
              <a:off x="8245902" y="1272484"/>
              <a:ext cx="224982" cy="864052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flipH="1" rot="-1093505">
              <a:off x="8184317" y="590293"/>
              <a:ext cx="189539" cy="53894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flipH="1" rot="-3378596">
              <a:off x="8017052" y="783985"/>
              <a:ext cx="189983" cy="541013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flipH="1" rot="-5120799">
              <a:off x="8020764" y="1007007"/>
              <a:ext cx="189437" cy="54325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flipH="1" rot="-7532261">
              <a:off x="8162210" y="1239411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flipH="1" rot="-9996450">
              <a:off x="8425128" y="1276640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flipH="1" rot="-521730">
              <a:off x="8205641" y="439774"/>
              <a:ext cx="188787" cy="53777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flipH="1" rot="-4218083">
              <a:off x="7711344" y="838516"/>
              <a:ext cx="188889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flipH="1" rot="-7065512">
              <a:off x="7998937" y="1303058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flipH="1" rot="10640220">
              <a:off x="8555501" y="1376932"/>
              <a:ext cx="189017" cy="54262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4"/>
          <p:cNvGrpSpPr/>
          <p:nvPr/>
        </p:nvGrpSpPr>
        <p:grpSpPr>
          <a:xfrm rot="3791139">
            <a:off x="9418465" y="323434"/>
            <a:ext cx="2520320" cy="2549702"/>
            <a:chOff x="7335223" y="-24953"/>
            <a:chExt cx="2357774" cy="2385261"/>
          </a:xfrm>
        </p:grpSpPr>
        <p:sp>
          <p:nvSpPr>
            <p:cNvPr id="858" name="Google Shape;858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flipH="1" rot="-2700000">
              <a:off x="7941175" y="459231"/>
              <a:ext cx="223553" cy="86377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flipH="1" rot="-4787762">
              <a:off x="7851336" y="786434"/>
              <a:ext cx="223078" cy="871434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flipH="1" rot="-6431142">
              <a:off x="7946118" y="1047334"/>
              <a:ext cx="222916" cy="86624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flipH="1" rot="-9086050">
              <a:off x="8245902" y="1272484"/>
              <a:ext cx="224982" cy="864052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flipH="1" rot="-1093505">
              <a:off x="8184317" y="590293"/>
              <a:ext cx="189539" cy="53894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flipH="1" rot="-3378596">
              <a:off x="8017052" y="783985"/>
              <a:ext cx="189983" cy="541013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flipH="1" rot="-5120799">
              <a:off x="8020764" y="1007007"/>
              <a:ext cx="189437" cy="54325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flipH="1" rot="-7532261">
              <a:off x="8162210" y="1239411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flipH="1" rot="-9996450">
              <a:off x="8425128" y="1276640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flipH="1" rot="-521730">
              <a:off x="8205641" y="439774"/>
              <a:ext cx="188787" cy="53777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flipH="1" rot="-4218083">
              <a:off x="7711344" y="838516"/>
              <a:ext cx="188889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flipH="1" rot="-7065512">
              <a:off x="7998937" y="1303058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flipH="1" rot="10640220">
              <a:off x="8555501" y="1376932"/>
              <a:ext cx="189017" cy="54262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4"/>
          <p:cNvGrpSpPr/>
          <p:nvPr/>
        </p:nvGrpSpPr>
        <p:grpSpPr>
          <a:xfrm rot="-301398">
            <a:off x="1471981" y="191567"/>
            <a:ext cx="1715267" cy="1735264"/>
            <a:chOff x="7335223" y="-24953"/>
            <a:chExt cx="2357774" cy="2385261"/>
          </a:xfrm>
        </p:grpSpPr>
        <p:sp>
          <p:nvSpPr>
            <p:cNvPr id="897" name="Google Shape;897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flipH="1" rot="-2700000">
              <a:off x="7941175" y="459231"/>
              <a:ext cx="223553" cy="86377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flipH="1" rot="-4787762">
              <a:off x="7851336" y="786434"/>
              <a:ext cx="223078" cy="871434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flipH="1" rot="-6431142">
              <a:off x="7946118" y="1047334"/>
              <a:ext cx="222916" cy="86624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flipH="1" rot="-9086050">
              <a:off x="8245902" y="1272484"/>
              <a:ext cx="224982" cy="864052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flipH="1" rot="-1093505">
              <a:off x="8184317" y="590293"/>
              <a:ext cx="189539" cy="53894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 flipH="1" rot="-3378596">
              <a:off x="8017052" y="783985"/>
              <a:ext cx="189983" cy="541013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 flipH="1" rot="-5120799">
              <a:off x="8020764" y="1007007"/>
              <a:ext cx="189437" cy="543251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 flipH="1" rot="-7532261">
              <a:off x="8162210" y="1239411"/>
              <a:ext cx="188864" cy="54396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 flipH="1" rot="-9996450">
              <a:off x="8425128" y="1276640"/>
              <a:ext cx="189577" cy="54716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 flipH="1" rot="-521730">
              <a:off x="8205641" y="439774"/>
              <a:ext cx="188787" cy="53777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 flipH="1" rot="-4218083">
              <a:off x="7711344" y="838516"/>
              <a:ext cx="188889" cy="545390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 flipH="1" rot="-7065512">
              <a:off x="7998937" y="1303058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 flipH="1" rot="10640220">
              <a:off x="8555501" y="1376932"/>
              <a:ext cx="189017" cy="54262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rect b="b" l="l" r="r" t="t"/>
              <a:pathLst>
                <a:path extrusionOk="0" h="3940507" w="878199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5" name="Google Shape;935;p4"/>
          <p:cNvSpPr/>
          <p:nvPr/>
        </p:nvSpPr>
        <p:spPr>
          <a:xfrm>
            <a:off x="9125053" y="4728059"/>
            <a:ext cx="1451534" cy="272322"/>
          </a:xfrm>
          <a:custGeom>
            <a:rect b="b" l="l" r="r" t="t"/>
            <a:pathLst>
              <a:path extrusionOk="0" h="397551" w="2119028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1500000" dist="19050">
              <a:srgbClr val="999999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">
  <p:cSld name="CUSTOM_16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5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938" name="Google Shape;938;p5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939" name="Google Shape;939;p5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5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5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5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5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5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5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5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5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5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5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5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5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5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5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5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5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5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5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5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5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5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5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5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5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5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5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5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5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5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5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5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5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5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5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5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5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5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5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5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5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5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5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5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5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5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5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5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5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5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5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5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1" name="Google Shape;1051;p5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2" name="Google Shape;1052;p5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053" name="Google Shape;1053;p5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1054" name="Google Shape;1054;p5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055" name="Google Shape;1055;p5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056" name="Google Shape;1056;p5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57" name="Google Shape;1057;p5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058" name="Google Shape;1058;p5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5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5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5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5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5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5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5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6" name="Google Shape;1066;p5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067" name="Google Shape;106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1" name="Google Shape;1071;p5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2" name="Google Shape;107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6" name="Google Shape;1076;p5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7" name="Google Shape;107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8" name="Google Shape;107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9" name="Google Shape;107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0" name="Google Shape;108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1" name="Google Shape;1081;p5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2" name="Google Shape;108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6" name="Google Shape;1086;p5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7" name="Google Shape;108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9" name="Google Shape;108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1" name="Google Shape;1091;p5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2" name="Google Shape;109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3" name="Google Shape;109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6" name="Google Shape;1096;p5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7" name="Google Shape;109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1" name="Google Shape;1101;p5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2" name="Google Shape;110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6" name="Google Shape;1106;p5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7" name="Google Shape;110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9" name="Google Shape;110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1" name="Google Shape;1111;p5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2" name="Google Shape;111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4" name="Google Shape;111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5" name="Google Shape;111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6" name="Google Shape;1116;p5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7" name="Google Shape;111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8" name="Google Shape;111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9" name="Google Shape;111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0" name="Google Shape;112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1" name="Google Shape;1121;p5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2" name="Google Shape;112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3" name="Google Shape;112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4" name="Google Shape;112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5" name="Google Shape;112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6" name="Google Shape;1126;p5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7" name="Google Shape;112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8" name="Google Shape;112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9" name="Google Shape;112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0" name="Google Shape;113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1" name="Google Shape;1131;p5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2" name="Google Shape;113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3" name="Google Shape;113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4" name="Google Shape;113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5" name="Google Shape;113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6" name="Google Shape;1136;p5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7" name="Google Shape;113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8" name="Google Shape;113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9" name="Google Shape;113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0" name="Google Shape;114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41" name="Google Shape;1141;p5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142" name="Google Shape;114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3" name="Google Shape;114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4" name="Google Shape;114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5" name="Google Shape;114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46" name="Google Shape;1146;p5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7" name="Google Shape;1147;p5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148" name="Google Shape;1148;p5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9" name="Google Shape;1149;p5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150" name="Google Shape;1150;p5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1" name="Google Shape;1151;p5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2" name="Google Shape;1152;p5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53" name="Google Shape;1153;p5"/>
          <p:cNvGrpSpPr/>
          <p:nvPr/>
        </p:nvGrpSpPr>
        <p:grpSpPr>
          <a:xfrm>
            <a:off x="780831" y="2913984"/>
            <a:ext cx="3751651" cy="3943921"/>
            <a:chOff x="1070831" y="743674"/>
            <a:chExt cx="5280296" cy="5550910"/>
          </a:xfrm>
        </p:grpSpPr>
        <p:sp>
          <p:nvSpPr>
            <p:cNvPr id="1154" name="Google Shape;1154;p5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5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5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5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5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5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5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5"/>
            <p:cNvSpPr/>
            <p:nvPr/>
          </p:nvSpPr>
          <p:spPr>
            <a:xfrm flipH="1" rot="10800000">
              <a:off x="3690916" y="743674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5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5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5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5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5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5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5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5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5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5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5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5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5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5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5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5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5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5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5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5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5"/>
            <p:cNvSpPr/>
            <p:nvPr/>
          </p:nvSpPr>
          <p:spPr>
            <a:xfrm flipH="1">
              <a:off x="3271673" y="2040796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5"/>
            <p:cNvSpPr/>
            <p:nvPr/>
          </p:nvSpPr>
          <p:spPr>
            <a:xfrm flipH="1">
              <a:off x="4057022" y="2040796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5"/>
            <p:cNvSpPr/>
            <p:nvPr/>
          </p:nvSpPr>
          <p:spPr>
            <a:xfrm flipH="1">
              <a:off x="4146187" y="2040796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5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5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5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5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5"/>
            <p:cNvSpPr/>
            <p:nvPr/>
          </p:nvSpPr>
          <p:spPr>
            <a:xfrm flipH="1">
              <a:off x="3201177" y="2040796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0" name="Google Shape;1190;p5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1191" name="Google Shape;1191;p5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5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5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1201" name="Google Shape;1201;p5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5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5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0" name="Google Shape;1210;p5"/>
            <p:cNvSpPr/>
            <p:nvPr/>
          </p:nvSpPr>
          <p:spPr>
            <a:xfrm flipH="1">
              <a:off x="3702403" y="4220883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5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5"/>
            <p:cNvSpPr/>
            <p:nvPr/>
          </p:nvSpPr>
          <p:spPr>
            <a:xfrm flipH="1">
              <a:off x="3701624" y="4221148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5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5" name="Google Shape;1215;p5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1216" name="Google Shape;1216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">
  <p:cSld name="CUSTOM_16_1"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6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220" name="Google Shape;1220;p6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221" name="Google Shape;1221;p6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6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6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6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6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6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6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6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6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6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6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6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6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6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6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6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6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6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6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6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6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6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6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6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6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6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6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6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6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6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6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6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6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6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6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6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6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6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6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6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6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6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6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6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6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6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6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6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6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6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6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6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6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6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6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6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6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6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6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6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6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6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6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6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6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6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6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6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6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6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6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6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6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6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6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6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6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6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6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6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6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6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6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6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6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6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6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6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6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6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6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6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6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6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6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6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6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6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6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6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6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6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6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6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6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6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6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6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6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3" name="Google Shape;1333;p6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4" name="Google Shape;1334;p6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35" name="Google Shape;1335;p6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1336" name="Google Shape;1336;p6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337" name="Google Shape;1337;p6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338" name="Google Shape;1338;p6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39" name="Google Shape;1339;p6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340" name="Google Shape;1340;p6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6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6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6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6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p6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6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6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48" name="Google Shape;1348;p6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349" name="Google Shape;134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3" name="Google Shape;1353;p6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4" name="Google Shape;135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5" name="Google Shape;135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8" name="Google Shape;1358;p6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9" name="Google Shape;135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3" name="Google Shape;1363;p6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4" name="Google Shape;136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5" name="Google Shape;136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8" name="Google Shape;1368;p6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9" name="Google Shape;136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3" name="Google Shape;1373;p6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4" name="Google Shape;137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5" name="Google Shape;137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7" name="Google Shape;137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8" name="Google Shape;1378;p6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9" name="Google Shape;137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0" name="Google Shape;138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1" name="Google Shape;138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2" name="Google Shape;138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3" name="Google Shape;1383;p6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4" name="Google Shape;138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5" name="Google Shape;138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6" name="Google Shape;138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8" name="Google Shape;1388;p6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9" name="Google Shape;138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0" name="Google Shape;139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1" name="Google Shape;139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3" name="Google Shape;1393;p6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4" name="Google Shape;139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5" name="Google Shape;139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6" name="Google Shape;139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8" name="Google Shape;1398;p6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9" name="Google Shape;139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2" name="Google Shape;140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3" name="Google Shape;1403;p6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4" name="Google Shape;140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8" name="Google Shape;1408;p6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9" name="Google Shape;140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3" name="Google Shape;1413;p6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4" name="Google Shape;141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8" name="Google Shape;1418;p6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9" name="Google Shape;141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3" name="Google Shape;1423;p6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424" name="Google Shape;142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28" name="Google Shape;1428;p6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9" name="Google Shape;1429;p6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430" name="Google Shape;1430;p6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31" name="Google Shape;1431;p6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432" name="Google Shape;1432;p6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3" name="Google Shape;1433;p6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4" name="Google Shape;1434;p6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5" name="Google Shape;1435;p6"/>
          <p:cNvGrpSpPr/>
          <p:nvPr/>
        </p:nvGrpSpPr>
        <p:grpSpPr>
          <a:xfrm>
            <a:off x="780832" y="2913933"/>
            <a:ext cx="3751651" cy="3943921"/>
            <a:chOff x="1115981" y="-1027951"/>
            <a:chExt cx="5280296" cy="5550910"/>
          </a:xfrm>
        </p:grpSpPr>
        <p:sp>
          <p:nvSpPr>
            <p:cNvPr id="1436" name="Google Shape;1436;p6"/>
            <p:cNvSpPr/>
            <p:nvPr/>
          </p:nvSpPr>
          <p:spPr>
            <a:xfrm flipH="1">
              <a:off x="1115981" y="2133254"/>
              <a:ext cx="5280296" cy="238623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6"/>
            <p:cNvSpPr/>
            <p:nvPr/>
          </p:nvSpPr>
          <p:spPr>
            <a:xfrm flipH="1">
              <a:off x="1655060" y="2133254"/>
              <a:ext cx="4218386" cy="238623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6"/>
            <p:cNvSpPr/>
            <p:nvPr/>
          </p:nvSpPr>
          <p:spPr>
            <a:xfrm flipH="1">
              <a:off x="2131884" y="2133254"/>
              <a:ext cx="3270304" cy="238623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6"/>
            <p:cNvSpPr/>
            <p:nvPr/>
          </p:nvSpPr>
          <p:spPr>
            <a:xfrm flipH="1">
              <a:off x="2653216" y="2133254"/>
              <a:ext cx="2226753" cy="238623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6"/>
            <p:cNvSpPr/>
            <p:nvPr/>
          </p:nvSpPr>
          <p:spPr>
            <a:xfrm flipH="1">
              <a:off x="3174774" y="2133254"/>
              <a:ext cx="1160071" cy="238623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6"/>
            <p:cNvSpPr/>
            <p:nvPr/>
          </p:nvSpPr>
          <p:spPr>
            <a:xfrm flipH="1">
              <a:off x="3656239" y="2133132"/>
              <a:ext cx="195956" cy="238183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"/>
            <p:cNvSpPr/>
            <p:nvPr/>
          </p:nvSpPr>
          <p:spPr>
            <a:xfrm flipH="1">
              <a:off x="3076434" y="-1027818"/>
              <a:ext cx="678931" cy="29970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6"/>
            <p:cNvSpPr/>
            <p:nvPr/>
          </p:nvSpPr>
          <p:spPr>
            <a:xfrm flipH="1" rot="10800000">
              <a:off x="3736066" y="-1027951"/>
              <a:ext cx="29008" cy="614551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6"/>
            <p:cNvSpPr/>
            <p:nvPr/>
          </p:nvSpPr>
          <p:spPr>
            <a:xfrm flipH="1">
              <a:off x="1248425" y="-241042"/>
              <a:ext cx="5015675" cy="2437031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6"/>
            <p:cNvSpPr/>
            <p:nvPr/>
          </p:nvSpPr>
          <p:spPr>
            <a:xfrm flipH="1">
              <a:off x="1596592" y="-241042"/>
              <a:ext cx="4319241" cy="2437031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6"/>
            <p:cNvSpPr/>
            <p:nvPr/>
          </p:nvSpPr>
          <p:spPr>
            <a:xfrm flipH="1">
              <a:off x="2036599" y="-241042"/>
              <a:ext cx="3437988" cy="2437031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6"/>
            <p:cNvSpPr/>
            <p:nvPr/>
          </p:nvSpPr>
          <p:spPr>
            <a:xfrm flipH="1">
              <a:off x="2683405" y="-241042"/>
              <a:ext cx="2143280" cy="2437031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6"/>
            <p:cNvSpPr/>
            <p:nvPr/>
          </p:nvSpPr>
          <p:spPr>
            <a:xfrm flipH="1">
              <a:off x="3335466" y="-241042"/>
              <a:ext cx="837802" cy="2437031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6"/>
            <p:cNvSpPr/>
            <p:nvPr/>
          </p:nvSpPr>
          <p:spPr>
            <a:xfrm flipH="1">
              <a:off x="2034231" y="2195484"/>
              <a:ext cx="647353" cy="21680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6"/>
            <p:cNvSpPr/>
            <p:nvPr/>
          </p:nvSpPr>
          <p:spPr>
            <a:xfrm flipH="1">
              <a:off x="1593056" y="2195484"/>
              <a:ext cx="440626" cy="227702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6"/>
            <p:cNvSpPr/>
            <p:nvPr/>
          </p:nvSpPr>
          <p:spPr>
            <a:xfrm flipH="1">
              <a:off x="5474470" y="2195484"/>
              <a:ext cx="440626" cy="222664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"/>
            <p:cNvSpPr/>
            <p:nvPr/>
          </p:nvSpPr>
          <p:spPr>
            <a:xfrm flipH="1">
              <a:off x="5915393" y="2195484"/>
              <a:ext cx="348303" cy="227663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6"/>
            <p:cNvSpPr/>
            <p:nvPr/>
          </p:nvSpPr>
          <p:spPr>
            <a:xfrm flipH="1">
              <a:off x="4827234" y="2195484"/>
              <a:ext cx="647965" cy="221887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6"/>
            <p:cNvSpPr/>
            <p:nvPr/>
          </p:nvSpPr>
          <p:spPr>
            <a:xfrm flipH="1">
              <a:off x="4173946" y="2195116"/>
              <a:ext cx="652739" cy="227291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"/>
            <p:cNvSpPr/>
            <p:nvPr/>
          </p:nvSpPr>
          <p:spPr>
            <a:xfrm flipH="1">
              <a:off x="3335590" y="2195484"/>
              <a:ext cx="837802" cy="216399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"/>
            <p:cNvSpPr/>
            <p:nvPr/>
          </p:nvSpPr>
          <p:spPr>
            <a:xfrm flipH="1">
              <a:off x="2682139" y="2195484"/>
              <a:ext cx="652739" cy="21121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"/>
            <p:cNvSpPr/>
            <p:nvPr/>
          </p:nvSpPr>
          <p:spPr>
            <a:xfrm flipH="1">
              <a:off x="1244356" y="2195484"/>
              <a:ext cx="348081" cy="21646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"/>
            <p:cNvSpPr/>
            <p:nvPr/>
          </p:nvSpPr>
          <p:spPr>
            <a:xfrm flipH="1">
              <a:off x="3246928" y="-496578"/>
              <a:ext cx="1014786" cy="765955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"/>
            <p:cNvSpPr/>
            <p:nvPr/>
          </p:nvSpPr>
          <p:spPr>
            <a:xfrm flipH="1">
              <a:off x="3317489" y="-496578"/>
              <a:ext cx="874031" cy="765955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6"/>
            <p:cNvSpPr/>
            <p:nvPr/>
          </p:nvSpPr>
          <p:spPr>
            <a:xfrm flipH="1">
              <a:off x="3406642" y="-496578"/>
              <a:ext cx="695577" cy="765955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6"/>
            <p:cNvSpPr/>
            <p:nvPr/>
          </p:nvSpPr>
          <p:spPr>
            <a:xfrm flipH="1">
              <a:off x="3537495" y="-496578"/>
              <a:ext cx="433649" cy="765955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6"/>
            <p:cNvSpPr/>
            <p:nvPr/>
          </p:nvSpPr>
          <p:spPr>
            <a:xfrm flipH="1">
              <a:off x="3669447" y="-496578"/>
              <a:ext cx="169518" cy="765955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6"/>
            <p:cNvSpPr/>
            <p:nvPr/>
          </p:nvSpPr>
          <p:spPr>
            <a:xfrm flipH="1">
              <a:off x="3406162" y="269171"/>
              <a:ext cx="130963" cy="68235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6"/>
            <p:cNvSpPr/>
            <p:nvPr/>
          </p:nvSpPr>
          <p:spPr>
            <a:xfrm flipH="1">
              <a:off x="3316823" y="269171"/>
              <a:ext cx="89227" cy="71610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6"/>
            <p:cNvSpPr/>
            <p:nvPr/>
          </p:nvSpPr>
          <p:spPr>
            <a:xfrm flipH="1">
              <a:off x="4102172" y="269171"/>
              <a:ext cx="89227" cy="70090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6"/>
            <p:cNvSpPr/>
            <p:nvPr/>
          </p:nvSpPr>
          <p:spPr>
            <a:xfrm flipH="1">
              <a:off x="4191337" y="269171"/>
              <a:ext cx="70494" cy="71601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6"/>
            <p:cNvSpPr/>
            <p:nvPr/>
          </p:nvSpPr>
          <p:spPr>
            <a:xfrm flipH="1">
              <a:off x="3970888" y="269171"/>
              <a:ext cx="130596" cy="69806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6"/>
            <p:cNvSpPr/>
            <p:nvPr/>
          </p:nvSpPr>
          <p:spPr>
            <a:xfrm flipH="1">
              <a:off x="3839079" y="269171"/>
              <a:ext cx="132065" cy="71481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6"/>
            <p:cNvSpPr/>
            <p:nvPr/>
          </p:nvSpPr>
          <p:spPr>
            <a:xfrm flipH="1">
              <a:off x="3669449" y="269171"/>
              <a:ext cx="169273" cy="68051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6"/>
            <p:cNvSpPr/>
            <p:nvPr/>
          </p:nvSpPr>
          <p:spPr>
            <a:xfrm flipH="1">
              <a:off x="3537239" y="268681"/>
              <a:ext cx="131943" cy="66478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6"/>
            <p:cNvSpPr/>
            <p:nvPr/>
          </p:nvSpPr>
          <p:spPr>
            <a:xfrm flipH="1">
              <a:off x="3246327" y="269171"/>
              <a:ext cx="70441" cy="68072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2" name="Google Shape;1472;p6"/>
            <p:cNvGrpSpPr/>
            <p:nvPr/>
          </p:nvGrpSpPr>
          <p:grpSpPr>
            <a:xfrm flipH="1">
              <a:off x="1244129" y="2200589"/>
              <a:ext cx="5019520" cy="228263"/>
              <a:chOff x="2422006" y="4665565"/>
              <a:chExt cx="5073810" cy="230732"/>
            </a:xfrm>
          </p:grpSpPr>
          <p:sp>
            <p:nvSpPr>
              <p:cNvPr id="1473" name="Google Shape;1473;p6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6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6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6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6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6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6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6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6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2" name="Google Shape;1482;p6"/>
            <p:cNvGrpSpPr/>
            <p:nvPr/>
          </p:nvGrpSpPr>
          <p:grpSpPr>
            <a:xfrm flipH="1">
              <a:off x="3251005" y="273288"/>
              <a:ext cx="1015539" cy="72161"/>
              <a:chOff x="4445473" y="2718342"/>
              <a:chExt cx="1026523" cy="72941"/>
            </a:xfrm>
          </p:grpSpPr>
          <p:sp>
            <p:nvSpPr>
              <p:cNvPr id="1483" name="Google Shape;1483;p6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6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6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6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6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6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6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6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6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2" name="Google Shape;1492;p6"/>
            <p:cNvSpPr/>
            <p:nvPr/>
          </p:nvSpPr>
          <p:spPr>
            <a:xfrm flipH="1">
              <a:off x="3747553" y="2449258"/>
              <a:ext cx="926" cy="3987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6"/>
            <p:cNvSpPr/>
            <p:nvPr/>
          </p:nvSpPr>
          <p:spPr>
            <a:xfrm flipH="1">
              <a:off x="3737052" y="2490233"/>
              <a:ext cx="10444" cy="187474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6"/>
            <p:cNvSpPr/>
            <p:nvPr/>
          </p:nvSpPr>
          <p:spPr>
            <a:xfrm flipH="1">
              <a:off x="3746774" y="2449523"/>
              <a:ext cx="829" cy="39542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6"/>
            <p:cNvSpPr/>
            <p:nvPr/>
          </p:nvSpPr>
          <p:spPr>
            <a:xfrm flipH="1">
              <a:off x="3178746" y="2469314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6"/>
            <p:cNvSpPr/>
            <p:nvPr/>
          </p:nvSpPr>
          <p:spPr>
            <a:xfrm flipH="1">
              <a:off x="3183315" y="2473764"/>
              <a:ext cx="1135481" cy="2049195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7" name="Google Shape;1497;p6"/>
            <p:cNvGrpSpPr/>
            <p:nvPr/>
          </p:nvGrpSpPr>
          <p:grpSpPr>
            <a:xfrm flipH="1">
              <a:off x="2926645" y="2679833"/>
              <a:ext cx="1647684" cy="1841677"/>
              <a:chOff x="1969851" y="5110588"/>
              <a:chExt cx="1665505" cy="1861596"/>
            </a:xfrm>
          </p:grpSpPr>
          <p:sp>
            <p:nvSpPr>
              <p:cNvPr id="1498" name="Google Shape;1498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">
  <p:cSld name="CUSTOM_16_1_1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501;p7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502" name="Google Shape;1502;p7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503" name="Google Shape;1503;p7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7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7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7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7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7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7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7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7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7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7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7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7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7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7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7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7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7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7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7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7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7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7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7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7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7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7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7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7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7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7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7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7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7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7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7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7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7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7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7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7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7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7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7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7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7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7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7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7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7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7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7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7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7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7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7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7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7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7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7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7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7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7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7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7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7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7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7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7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7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5" name="Google Shape;1615;p7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7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617" name="Google Shape;1617;p7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1618" name="Google Shape;1618;p7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619" name="Google Shape;1619;p7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620" name="Google Shape;1620;p7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21" name="Google Shape;1621;p7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622" name="Google Shape;1622;p7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3" name="Google Shape;1623;p7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7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5" name="Google Shape;1625;p7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6" name="Google Shape;1626;p7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7" name="Google Shape;1627;p7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8" name="Google Shape;1628;p7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9" name="Google Shape;1629;p7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0" name="Google Shape;1630;p7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1" name="Google Shape;163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2" name="Google Shape;163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3" name="Google Shape;163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4" name="Google Shape;163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5" name="Google Shape;1635;p7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6" name="Google Shape;163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7" name="Google Shape;163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8" name="Google Shape;163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9" name="Google Shape;163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0" name="Google Shape;1640;p7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1" name="Google Shape;164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2" name="Google Shape;164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3" name="Google Shape;164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4" name="Google Shape;164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5" name="Google Shape;1645;p7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6" name="Google Shape;164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7" name="Google Shape;164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8" name="Google Shape;164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9" name="Google Shape;164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0" name="Google Shape;1650;p7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1" name="Google Shape;165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3" name="Google Shape;165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4" name="Google Shape;165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5" name="Google Shape;1655;p7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6" name="Google Shape;165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7" name="Google Shape;165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8" name="Google Shape;165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9" name="Google Shape;165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0" name="Google Shape;1660;p7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1" name="Google Shape;166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2" name="Google Shape;166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3" name="Google Shape;166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4" name="Google Shape;166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5" name="Google Shape;1665;p7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6" name="Google Shape;166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7" name="Google Shape;166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8" name="Google Shape;166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9" name="Google Shape;166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0" name="Google Shape;1670;p7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1" name="Google Shape;167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2" name="Google Shape;167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4" name="Google Shape;167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5" name="Google Shape;1675;p7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6" name="Google Shape;167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7" name="Google Shape;167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0" name="Google Shape;1680;p7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1" name="Google Shape;168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3" name="Google Shape;168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4" name="Google Shape;168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5" name="Google Shape;1685;p7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6" name="Google Shape;168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7" name="Google Shape;168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8" name="Google Shape;168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9" name="Google Shape;168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0" name="Google Shape;1690;p7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1" name="Google Shape;169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2" name="Google Shape;169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3" name="Google Shape;169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4" name="Google Shape;169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5" name="Google Shape;1695;p7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6" name="Google Shape;169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7" name="Google Shape;169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8" name="Google Shape;169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9" name="Google Shape;169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0" name="Google Shape;1700;p7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1" name="Google Shape;170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2" name="Google Shape;170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3" name="Google Shape;170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4" name="Google Shape;170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5" name="Google Shape;1705;p7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6" name="Google Shape;170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7" name="Google Shape;170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8" name="Google Shape;170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9" name="Google Shape;170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10" name="Google Shape;1710;p7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1" name="Google Shape;1711;p7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712" name="Google Shape;1712;p7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3" name="Google Shape;1713;p7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714" name="Google Shape;1714;p7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5" name="Google Shape;1715;p7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6" name="Google Shape;1716;p7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7" name="Google Shape;1717;p7"/>
          <p:cNvGrpSpPr/>
          <p:nvPr/>
        </p:nvGrpSpPr>
        <p:grpSpPr>
          <a:xfrm>
            <a:off x="780819" y="2914528"/>
            <a:ext cx="3750500" cy="3943264"/>
            <a:chOff x="1659465" y="1166502"/>
            <a:chExt cx="4879651" cy="5130451"/>
          </a:xfrm>
        </p:grpSpPr>
        <p:sp>
          <p:nvSpPr>
            <p:cNvPr id="1718" name="Google Shape;1718;p7"/>
            <p:cNvSpPr/>
            <p:nvPr/>
          </p:nvSpPr>
          <p:spPr>
            <a:xfrm flipH="1">
              <a:off x="1659465" y="4088269"/>
              <a:ext cx="4879651" cy="2205179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7"/>
            <p:cNvSpPr/>
            <p:nvPr/>
          </p:nvSpPr>
          <p:spPr>
            <a:xfrm flipH="1">
              <a:off x="2157555" y="4088269"/>
              <a:ext cx="3898314" cy="2205179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7"/>
            <p:cNvSpPr/>
            <p:nvPr/>
          </p:nvSpPr>
          <p:spPr>
            <a:xfrm flipH="1">
              <a:off x="2598122" y="4088269"/>
              <a:ext cx="3022169" cy="2205179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7"/>
            <p:cNvSpPr/>
            <p:nvPr/>
          </p:nvSpPr>
          <p:spPr>
            <a:xfrm flipH="1">
              <a:off x="3079811" y="4088269"/>
              <a:ext cx="2057797" cy="2205179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7"/>
            <p:cNvSpPr/>
            <p:nvPr/>
          </p:nvSpPr>
          <p:spPr>
            <a:xfrm flipH="1">
              <a:off x="3561705" y="4088269"/>
              <a:ext cx="1072050" cy="2205179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7"/>
            <p:cNvSpPr/>
            <p:nvPr/>
          </p:nvSpPr>
          <p:spPr>
            <a:xfrm flipH="1">
              <a:off x="4006559" y="4088157"/>
              <a:ext cx="181088" cy="2201108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7"/>
            <p:cNvSpPr/>
            <p:nvPr/>
          </p:nvSpPr>
          <p:spPr>
            <a:xfrm flipH="1">
              <a:off x="3470731" y="1166523"/>
              <a:ext cx="627417" cy="276964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7"/>
            <p:cNvSpPr/>
            <p:nvPr/>
          </p:nvSpPr>
          <p:spPr>
            <a:xfrm flipH="1" rot="10800000">
              <a:off x="4080310" y="1166502"/>
              <a:ext cx="26807" cy="567922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7"/>
            <p:cNvSpPr/>
            <p:nvPr/>
          </p:nvSpPr>
          <p:spPr>
            <a:xfrm flipH="1">
              <a:off x="1781838" y="1893732"/>
              <a:ext cx="4635108" cy="2252120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7"/>
            <p:cNvSpPr/>
            <p:nvPr/>
          </p:nvSpPr>
          <p:spPr>
            <a:xfrm flipH="1">
              <a:off x="2103530" y="1893732"/>
              <a:ext cx="3991516" cy="2252120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7"/>
            <p:cNvSpPr/>
            <p:nvPr/>
          </p:nvSpPr>
          <p:spPr>
            <a:xfrm flipH="1">
              <a:off x="2510079" y="1893732"/>
              <a:ext cx="3177129" cy="2252120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7"/>
            <p:cNvSpPr/>
            <p:nvPr/>
          </p:nvSpPr>
          <p:spPr>
            <a:xfrm flipH="1">
              <a:off x="3107700" y="1893732"/>
              <a:ext cx="1980657" cy="2252120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7"/>
            <p:cNvSpPr/>
            <p:nvPr/>
          </p:nvSpPr>
          <p:spPr>
            <a:xfrm flipH="1">
              <a:off x="3710179" y="1893732"/>
              <a:ext cx="774233" cy="2252120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7"/>
            <p:cNvSpPr/>
            <p:nvPr/>
          </p:nvSpPr>
          <p:spPr>
            <a:xfrm flipH="1">
              <a:off x="2507429" y="4145788"/>
              <a:ext cx="598235" cy="200359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7"/>
            <p:cNvSpPr/>
            <p:nvPr/>
          </p:nvSpPr>
          <p:spPr>
            <a:xfrm flipH="1">
              <a:off x="2099621" y="4145788"/>
              <a:ext cx="407194" cy="210425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7"/>
            <p:cNvSpPr/>
            <p:nvPr/>
          </p:nvSpPr>
          <p:spPr>
            <a:xfrm flipH="1">
              <a:off x="5687173" y="4145788"/>
              <a:ext cx="407194" cy="205769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7"/>
            <p:cNvSpPr/>
            <p:nvPr/>
          </p:nvSpPr>
          <p:spPr>
            <a:xfrm flipH="1">
              <a:off x="6094697" y="4145788"/>
              <a:ext cx="321875" cy="210389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7"/>
            <p:cNvSpPr/>
            <p:nvPr/>
          </p:nvSpPr>
          <p:spPr>
            <a:xfrm flipH="1">
              <a:off x="5088973" y="4145788"/>
              <a:ext cx="598800" cy="205052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7"/>
            <p:cNvSpPr/>
            <p:nvPr/>
          </p:nvSpPr>
          <p:spPr>
            <a:xfrm flipH="1">
              <a:off x="4485146" y="4145448"/>
              <a:ext cx="603212" cy="210045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7"/>
            <p:cNvSpPr/>
            <p:nvPr/>
          </p:nvSpPr>
          <p:spPr>
            <a:xfrm flipH="1">
              <a:off x="3710293" y="4145788"/>
              <a:ext cx="774233" cy="199980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7"/>
            <p:cNvSpPr/>
            <p:nvPr/>
          </p:nvSpPr>
          <p:spPr>
            <a:xfrm flipH="1">
              <a:off x="3106284" y="4145788"/>
              <a:ext cx="603212" cy="195186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7"/>
            <p:cNvSpPr/>
            <p:nvPr/>
          </p:nvSpPr>
          <p:spPr>
            <a:xfrm flipH="1">
              <a:off x="1777305" y="4145788"/>
              <a:ext cx="321670" cy="200038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7"/>
            <p:cNvSpPr/>
            <p:nvPr/>
          </p:nvSpPr>
          <p:spPr>
            <a:xfrm flipH="1">
              <a:off x="3628373" y="1657543"/>
              <a:ext cx="937789" cy="707838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7"/>
            <p:cNvSpPr/>
            <p:nvPr/>
          </p:nvSpPr>
          <p:spPr>
            <a:xfrm flipH="1">
              <a:off x="3693568" y="1657543"/>
              <a:ext cx="807714" cy="707838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7"/>
            <p:cNvSpPr/>
            <p:nvPr/>
          </p:nvSpPr>
          <p:spPr>
            <a:xfrm flipH="1">
              <a:off x="3775941" y="1657543"/>
              <a:ext cx="642800" cy="707838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7"/>
            <p:cNvSpPr/>
            <p:nvPr/>
          </p:nvSpPr>
          <p:spPr>
            <a:xfrm flipH="1">
              <a:off x="3896845" y="1657543"/>
              <a:ext cx="400746" cy="707838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7"/>
            <p:cNvSpPr/>
            <p:nvPr/>
          </p:nvSpPr>
          <p:spPr>
            <a:xfrm flipH="1">
              <a:off x="4018763" y="1657543"/>
              <a:ext cx="156656" cy="707838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7"/>
            <p:cNvSpPr/>
            <p:nvPr/>
          </p:nvSpPr>
          <p:spPr>
            <a:xfrm flipH="1">
              <a:off x="3775405" y="2365316"/>
              <a:ext cx="121026" cy="63057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7"/>
            <p:cNvSpPr/>
            <p:nvPr/>
          </p:nvSpPr>
          <p:spPr>
            <a:xfrm flipH="1">
              <a:off x="3692823" y="2365316"/>
              <a:ext cx="82456" cy="66177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7"/>
            <p:cNvSpPr/>
            <p:nvPr/>
          </p:nvSpPr>
          <p:spPr>
            <a:xfrm flipH="1">
              <a:off x="4418713" y="2365316"/>
              <a:ext cx="82456" cy="64772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7"/>
            <p:cNvSpPr/>
            <p:nvPr/>
          </p:nvSpPr>
          <p:spPr>
            <a:xfrm flipH="1">
              <a:off x="4501124" y="2365316"/>
              <a:ext cx="65145" cy="66169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7"/>
            <p:cNvSpPr/>
            <p:nvPr/>
          </p:nvSpPr>
          <p:spPr>
            <a:xfrm flipH="1">
              <a:off x="4297375" y="2365316"/>
              <a:ext cx="120687" cy="64510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7"/>
            <p:cNvSpPr/>
            <p:nvPr/>
          </p:nvSpPr>
          <p:spPr>
            <a:xfrm flipH="1">
              <a:off x="4175546" y="2365316"/>
              <a:ext cx="122044" cy="66057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7"/>
            <p:cNvSpPr/>
            <p:nvPr/>
          </p:nvSpPr>
          <p:spPr>
            <a:xfrm flipH="1">
              <a:off x="4018764" y="2365316"/>
              <a:ext cx="156429" cy="62888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7"/>
            <p:cNvSpPr/>
            <p:nvPr/>
          </p:nvSpPr>
          <p:spPr>
            <a:xfrm flipH="1">
              <a:off x="3896558" y="2364864"/>
              <a:ext cx="121931" cy="61434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7"/>
            <p:cNvSpPr/>
            <p:nvPr/>
          </p:nvSpPr>
          <p:spPr>
            <a:xfrm flipH="1">
              <a:off x="3627661" y="2365316"/>
              <a:ext cx="65096" cy="62907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4" name="Google Shape;1754;p7"/>
            <p:cNvGrpSpPr/>
            <p:nvPr/>
          </p:nvGrpSpPr>
          <p:grpSpPr>
            <a:xfrm flipH="1">
              <a:off x="1777038" y="4150507"/>
              <a:ext cx="4639492" cy="210982"/>
              <a:chOff x="2422006" y="4665565"/>
              <a:chExt cx="5073810" cy="230732"/>
            </a:xfrm>
          </p:grpSpPr>
          <p:sp>
            <p:nvSpPr>
              <p:cNvPr id="1755" name="Google Shape;1755;p7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7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7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7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7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7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7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7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7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7"/>
            <p:cNvGrpSpPr/>
            <p:nvPr/>
          </p:nvGrpSpPr>
          <p:grpSpPr>
            <a:xfrm flipH="1">
              <a:off x="3631973" y="2369121"/>
              <a:ext cx="938653" cy="66698"/>
              <a:chOff x="4445473" y="2718342"/>
              <a:chExt cx="1026523" cy="72941"/>
            </a:xfrm>
          </p:grpSpPr>
          <p:sp>
            <p:nvSpPr>
              <p:cNvPr id="1765" name="Google Shape;1765;p7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7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7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7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7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7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7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7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7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4" name="Google Shape;1774;p7"/>
            <p:cNvSpPr/>
            <p:nvPr/>
          </p:nvSpPr>
          <p:spPr>
            <a:xfrm flipH="1">
              <a:off x="4091213" y="4418222"/>
              <a:ext cx="9596" cy="172658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7"/>
            <p:cNvSpPr/>
            <p:nvPr/>
          </p:nvSpPr>
          <p:spPr>
            <a:xfrm flipH="1">
              <a:off x="4090928" y="4380349"/>
              <a:ext cx="856" cy="36853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7"/>
            <p:cNvSpPr/>
            <p:nvPr/>
          </p:nvSpPr>
          <p:spPr>
            <a:xfrm flipH="1">
              <a:off x="4090207" y="4380594"/>
              <a:ext cx="766" cy="36546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7"/>
            <p:cNvSpPr/>
            <p:nvPr/>
          </p:nvSpPr>
          <p:spPr>
            <a:xfrm flipH="1">
              <a:off x="3565239" y="4398886"/>
              <a:ext cx="1049459" cy="1893953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7"/>
            <p:cNvSpPr/>
            <p:nvPr/>
          </p:nvSpPr>
          <p:spPr>
            <a:xfrm flipH="1">
              <a:off x="3569462" y="4402999"/>
              <a:ext cx="1049459" cy="1893953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9" name="Google Shape;1779;p7"/>
            <p:cNvGrpSpPr/>
            <p:nvPr/>
          </p:nvGrpSpPr>
          <p:grpSpPr>
            <a:xfrm flipH="1">
              <a:off x="3332170" y="4593467"/>
              <a:ext cx="1522938" cy="1702243"/>
              <a:chOff x="1969851" y="5110588"/>
              <a:chExt cx="1665505" cy="1861596"/>
            </a:xfrm>
          </p:grpSpPr>
          <p:sp>
            <p:nvSpPr>
              <p:cNvPr id="1780" name="Google Shape;1780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">
  <p:cSld name="CUSTOM_16_1_1_1">
    <p:spTree>
      <p:nvGrpSpPr>
        <p:cNvPr id="1782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3" name="Google Shape;1783;p8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784" name="Google Shape;1784;p8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785" name="Google Shape;1785;p8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8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8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8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8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8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8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8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8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8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8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8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8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8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8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8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8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8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8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8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8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8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8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8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8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8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8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8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8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8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8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8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8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8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8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8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8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8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8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8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8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8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8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8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8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8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8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8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8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8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8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8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8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8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8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8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8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8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8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8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8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8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8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8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8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8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8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8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8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8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8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8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8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8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8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8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8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8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8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8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8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8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8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8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8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8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8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8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8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8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8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8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8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8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8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8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8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8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8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8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8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8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8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8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8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8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8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8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8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8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8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8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7" name="Google Shape;1897;p8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8" name="Google Shape;1898;p8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899" name="Google Shape;1899;p8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1900" name="Google Shape;1900;p8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901" name="Google Shape;1901;p8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902" name="Google Shape;1902;p8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03" name="Google Shape;1903;p8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904" name="Google Shape;1904;p8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5" name="Google Shape;1905;p8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6" name="Google Shape;1906;p8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7" name="Google Shape;1907;p8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8" name="Google Shape;1908;p8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9" name="Google Shape;1909;p8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0" name="Google Shape;1910;p8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1" name="Google Shape;1911;p8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12" name="Google Shape;1912;p8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913" name="Google Shape;191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4" name="Google Shape;191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5" name="Google Shape;191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6" name="Google Shape;191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17" name="Google Shape;1917;p8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18" name="Google Shape;191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9" name="Google Shape;191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0" name="Google Shape;192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1" name="Google Shape;192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22" name="Google Shape;1922;p8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23" name="Google Shape;192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4" name="Google Shape;192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5" name="Google Shape;192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6" name="Google Shape;192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27" name="Google Shape;1927;p8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28" name="Google Shape;192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9" name="Google Shape;192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0" name="Google Shape;193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1" name="Google Shape;193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32" name="Google Shape;1932;p8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933" name="Google Shape;193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4" name="Google Shape;193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5" name="Google Shape;193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6" name="Google Shape;193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37" name="Google Shape;1937;p8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938" name="Google Shape;193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9" name="Google Shape;193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0" name="Google Shape;194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1" name="Google Shape;194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2" name="Google Shape;1942;p8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43" name="Google Shape;194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4" name="Google Shape;194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5" name="Google Shape;194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6" name="Google Shape;194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7" name="Google Shape;1947;p8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948" name="Google Shape;194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0" name="Google Shape;195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1" name="Google Shape;195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52" name="Google Shape;1952;p8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53" name="Google Shape;195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4" name="Google Shape;195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5" name="Google Shape;195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6" name="Google Shape;195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57" name="Google Shape;1957;p8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58" name="Google Shape;195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9" name="Google Shape;195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0" name="Google Shape;196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1" name="Google Shape;196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62" name="Google Shape;1962;p8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63" name="Google Shape;196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4" name="Google Shape;196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5" name="Google Shape;196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6" name="Google Shape;196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67" name="Google Shape;1967;p8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68" name="Google Shape;196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9" name="Google Shape;196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0" name="Google Shape;197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1" name="Google Shape;197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2" name="Google Shape;1972;p8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73" name="Google Shape;197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4" name="Google Shape;197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6" name="Google Shape;197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7" name="Google Shape;1977;p8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78" name="Google Shape;197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9" name="Google Shape;197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0" name="Google Shape;198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1" name="Google Shape;198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2" name="Google Shape;1982;p8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983" name="Google Shape;198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4" name="Google Shape;198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5" name="Google Shape;198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6" name="Google Shape;198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7" name="Google Shape;1987;p8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988" name="Google Shape;198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9" name="Google Shape;198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0" name="Google Shape;199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1" name="Google Shape;199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92" name="Google Shape;1992;p8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3" name="Google Shape;1993;p8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994" name="Google Shape;1994;p8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95" name="Google Shape;1995;p8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996" name="Google Shape;1996;p8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7" name="Google Shape;1997;p8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98" name="Google Shape;1998;p8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99" name="Google Shape;1999;p8"/>
          <p:cNvGrpSpPr/>
          <p:nvPr/>
        </p:nvGrpSpPr>
        <p:grpSpPr>
          <a:xfrm flipH="1">
            <a:off x="780516" y="2921003"/>
            <a:ext cx="3746869" cy="3936963"/>
            <a:chOff x="-2738032" y="-4257501"/>
            <a:chExt cx="9954489" cy="10459519"/>
          </a:xfrm>
        </p:grpSpPr>
        <p:sp>
          <p:nvSpPr>
            <p:cNvPr id="2000" name="Google Shape;2000;p8"/>
            <p:cNvSpPr/>
            <p:nvPr/>
          </p:nvSpPr>
          <p:spPr>
            <a:xfrm>
              <a:off x="-2738032" y="1700056"/>
              <a:ext cx="9954489" cy="4498566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>
              <a:off x="-1752883" y="1700056"/>
              <a:ext cx="7952561" cy="4498566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>
              <a:off x="-864910" y="1700056"/>
              <a:ext cx="6165224" cy="4498566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>
              <a:off x="119087" y="1700056"/>
              <a:ext cx="4197907" cy="4498566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>
              <a:off x="1146246" y="1700056"/>
              <a:ext cx="2186982" cy="4498566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>
              <a:off x="2055684" y="1699826"/>
              <a:ext cx="369419" cy="4490261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06" name="Google Shape;2006;p8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2007" name="Google Shape;2007;p8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rect b="b" l="l" r="r" t="t"/>
                <a:pathLst>
                  <a:path extrusionOk="0" h="233233" w="528351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8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rect b="b" l="l" r="r" t="t"/>
                <a:pathLst>
                  <a:path extrusionOk="0" h="478250" w="22574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8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rect b="b" l="l" r="r" t="t"/>
                <a:pathLst>
                  <a:path extrusionOk="0" h="1896522" w="3903249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8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rect b="b" l="l" r="r" t="t"/>
                <a:pathLst>
                  <a:path extrusionOk="0" h="1896522" w="3361277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8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rect b="b" l="l" r="r" t="t"/>
                <a:pathLst>
                  <a:path extrusionOk="0" h="1896522" w="2675477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8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rect b="b" l="l" r="r" t="t"/>
                <a:pathLst>
                  <a:path extrusionOk="0" h="1896522" w="1667922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8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rect b="b" l="l" r="r" t="t"/>
                <a:pathLst>
                  <a:path extrusionOk="0" h="1896522" w="651986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8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8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8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8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8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8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8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8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8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8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rect b="b" l="l" r="r" t="t"/>
                <a:pathLst>
                  <a:path extrusionOk="0" h="596074" w="789717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8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rect b="b" l="l" r="r" t="t"/>
                <a:pathLst>
                  <a:path extrusionOk="0" h="596074" w="68018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8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rect b="b" l="l" r="r" t="t"/>
                <a:pathLst>
                  <a:path extrusionOk="0" h="596074" w="541305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8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rect b="b" l="l" r="r" t="t"/>
                <a:pathLst>
                  <a:path extrusionOk="0" h="596074" w="33747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8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rect b="b" l="l" r="r" t="t"/>
                <a:pathLst>
                  <a:path extrusionOk="0" h="596074" w="131921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8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8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8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8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8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8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8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8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8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7" name="Google Shape;2037;p8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2038" name="Google Shape;2038;p8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8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8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8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8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8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8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8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8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7" name="Google Shape;2047;p8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2048" name="Google Shape;2048;p8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8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8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8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8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8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8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8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8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57" name="Google Shape;2057;p8"/>
            <p:cNvSpPr/>
            <p:nvPr/>
          </p:nvSpPr>
          <p:spPr>
            <a:xfrm>
              <a:off x="2232714" y="2372698"/>
              <a:ext cx="19558" cy="351920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8"/>
            <p:cNvSpPr/>
            <p:nvPr/>
          </p:nvSpPr>
          <p:spPr>
            <a:xfrm>
              <a:off x="2251112" y="2295491"/>
              <a:ext cx="1744" cy="75115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8"/>
            <p:cNvSpPr/>
            <p:nvPr/>
          </p:nvSpPr>
          <p:spPr>
            <a:xfrm>
              <a:off x="2252963" y="2372698"/>
              <a:ext cx="19676" cy="353171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8"/>
            <p:cNvSpPr/>
            <p:nvPr/>
          </p:nvSpPr>
          <p:spPr>
            <a:xfrm>
              <a:off x="2252764" y="2295990"/>
              <a:ext cx="1561" cy="7449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8"/>
            <p:cNvSpPr/>
            <p:nvPr/>
          </p:nvSpPr>
          <p:spPr>
            <a:xfrm>
              <a:off x="1185095" y="2333281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8"/>
            <p:cNvSpPr/>
            <p:nvPr/>
          </p:nvSpPr>
          <p:spPr>
            <a:xfrm>
              <a:off x="1176487" y="2341666"/>
              <a:ext cx="2139062" cy="3860352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63" name="Google Shape;2063;p8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2064" name="Google Shape;2064;p8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8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 1">
  <p:cSld name="CUSTOM_16_1_1_1_1"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7" name="Google Shape;2067;p9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068" name="Google Shape;2068;p9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069" name="Google Shape;2069;p9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9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9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9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9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9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9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9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9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9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9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9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9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9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9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9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9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9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9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9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9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9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9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9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9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9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9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9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9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9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9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9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9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9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9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9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9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9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9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9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9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9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9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9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9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9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9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9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9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9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9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9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9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9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9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9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9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9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9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9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9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9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9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9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9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9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9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9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9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9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9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9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9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9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9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9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9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9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9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9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9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9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9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9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9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9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9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9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9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9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9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9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9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9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9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9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9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9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9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9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9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9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9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9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9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9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9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9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9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9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9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9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1" name="Google Shape;2181;p9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2" name="Google Shape;2182;p9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183" name="Google Shape;2183;p9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2184" name="Google Shape;2184;p9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185" name="Google Shape;2185;p9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186" name="Google Shape;2186;p9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87" name="Google Shape;2187;p9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188" name="Google Shape;2188;p9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9" name="Google Shape;2189;p9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0" name="Google Shape;2190;p9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1" name="Google Shape;2191;p9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2" name="Google Shape;2192;p9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3" name="Google Shape;2193;p9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4" name="Google Shape;2194;p9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5" name="Google Shape;2195;p9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96" name="Google Shape;2196;p9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197" name="Google Shape;219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8" name="Google Shape;219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9" name="Google Shape;219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0" name="Google Shape;220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1" name="Google Shape;2201;p9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02" name="Google Shape;220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3" name="Google Shape;220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4" name="Google Shape;220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5" name="Google Shape;220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6" name="Google Shape;2206;p9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07" name="Google Shape;220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8" name="Google Shape;220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9" name="Google Shape;220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0" name="Google Shape;221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1" name="Google Shape;2211;p9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12" name="Google Shape;221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6" name="Google Shape;2216;p9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217" name="Google Shape;221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8" name="Google Shape;221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9" name="Google Shape;221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0" name="Google Shape;222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1" name="Google Shape;2221;p9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222" name="Google Shape;222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4" name="Google Shape;222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5" name="Google Shape;222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6" name="Google Shape;2226;p9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27" name="Google Shape;222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8" name="Google Shape;222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9" name="Google Shape;222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0" name="Google Shape;223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31" name="Google Shape;2231;p9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232" name="Google Shape;223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3" name="Google Shape;223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4" name="Google Shape;223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5" name="Google Shape;223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36" name="Google Shape;2236;p9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37" name="Google Shape;223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8" name="Google Shape;223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9" name="Google Shape;223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0" name="Google Shape;224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41" name="Google Shape;2241;p9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42" name="Google Shape;224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3" name="Google Shape;224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5" name="Google Shape;224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46" name="Google Shape;2246;p9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47" name="Google Shape;224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8" name="Google Shape;224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9" name="Google Shape;224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1" name="Google Shape;2251;p9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52" name="Google Shape;225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3" name="Google Shape;225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4" name="Google Shape;225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5" name="Google Shape;225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6" name="Google Shape;2256;p9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57" name="Google Shape;225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8" name="Google Shape;225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9" name="Google Shape;225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0" name="Google Shape;226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1" name="Google Shape;2261;p9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62" name="Google Shape;226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3" name="Google Shape;226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4" name="Google Shape;226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5" name="Google Shape;226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6" name="Google Shape;2266;p9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267" name="Google Shape;226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8" name="Google Shape;226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9" name="Google Shape;226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0" name="Google Shape;227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71" name="Google Shape;2271;p9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272" name="Google Shape;227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3" name="Google Shape;227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4" name="Google Shape;227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5" name="Google Shape;227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276" name="Google Shape;2276;p9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7" name="Google Shape;2277;p9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278" name="Google Shape;2278;p9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79" name="Google Shape;2279;p9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280" name="Google Shape;2280;p9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9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82" name="Google Shape;2282;p9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83" name="Google Shape;2283;p9"/>
          <p:cNvGrpSpPr/>
          <p:nvPr/>
        </p:nvGrpSpPr>
        <p:grpSpPr>
          <a:xfrm flipH="1">
            <a:off x="780457" y="2912876"/>
            <a:ext cx="3757542" cy="3945128"/>
            <a:chOff x="1" y="-2009238"/>
            <a:chExt cx="9091561" cy="9545435"/>
          </a:xfrm>
        </p:grpSpPr>
        <p:sp>
          <p:nvSpPr>
            <p:cNvPr id="2284" name="Google Shape;2284;p9"/>
            <p:cNvSpPr/>
            <p:nvPr/>
          </p:nvSpPr>
          <p:spPr>
            <a:xfrm>
              <a:off x="1" y="3427599"/>
              <a:ext cx="9091561" cy="4108597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9"/>
            <p:cNvSpPr/>
            <p:nvPr/>
          </p:nvSpPr>
          <p:spPr>
            <a:xfrm>
              <a:off x="898955" y="3427599"/>
              <a:ext cx="7263175" cy="4108597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9"/>
            <p:cNvSpPr/>
            <p:nvPr/>
          </p:nvSpPr>
          <p:spPr>
            <a:xfrm>
              <a:off x="1709235" y="3427599"/>
              <a:ext cx="5630777" cy="4108597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9"/>
            <p:cNvSpPr/>
            <p:nvPr/>
          </p:nvSpPr>
          <p:spPr>
            <a:xfrm>
              <a:off x="2607136" y="3427599"/>
              <a:ext cx="3834001" cy="4108597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9"/>
            <p:cNvSpPr/>
            <p:nvPr/>
          </p:nvSpPr>
          <p:spPr>
            <a:xfrm>
              <a:off x="3544423" y="3427599"/>
              <a:ext cx="1997399" cy="4108597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9"/>
            <p:cNvSpPr/>
            <p:nvPr/>
          </p:nvSpPr>
          <p:spPr>
            <a:xfrm>
              <a:off x="4374290" y="3427390"/>
              <a:ext cx="337395" cy="4101013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9"/>
            <p:cNvSpPr/>
            <p:nvPr/>
          </p:nvSpPr>
          <p:spPr>
            <a:xfrm>
              <a:off x="4540780" y="-2007538"/>
              <a:ext cx="1168977" cy="516028"/>
            </a:xfrm>
            <a:custGeom>
              <a:rect b="b" l="l" r="r" t="t"/>
              <a:pathLst>
                <a:path extrusionOk="0" h="233233" w="528351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9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rect b="b" l="l" r="r" t="t"/>
              <a:pathLst>
                <a:path extrusionOk="0" h="478250" w="22574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9"/>
            <p:cNvSpPr/>
            <p:nvPr/>
          </p:nvSpPr>
          <p:spPr>
            <a:xfrm>
              <a:off x="227268" y="-654758"/>
              <a:ext cx="8635938" cy="4196055"/>
            </a:xfrm>
            <a:custGeom>
              <a:rect b="b" l="l" r="r" t="t"/>
              <a:pathLst>
                <a:path extrusionOk="0" h="1896522" w="3903249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9"/>
            <p:cNvSpPr/>
            <p:nvPr/>
          </p:nvSpPr>
          <p:spPr>
            <a:xfrm>
              <a:off x="826076" y="-654758"/>
              <a:ext cx="7436825" cy="4196055"/>
            </a:xfrm>
            <a:custGeom>
              <a:rect b="b" l="l" r="r" t="t"/>
              <a:pathLst>
                <a:path extrusionOk="0" h="1896522" w="3361277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9"/>
            <p:cNvSpPr/>
            <p:nvPr/>
          </p:nvSpPr>
          <p:spPr>
            <a:xfrm>
              <a:off x="1584754" y="-654758"/>
              <a:ext cx="5919493" cy="4196055"/>
            </a:xfrm>
            <a:custGeom>
              <a:rect b="b" l="l" r="r" t="t"/>
              <a:pathLst>
                <a:path extrusionOk="0" h="1896522" w="2675477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9"/>
            <p:cNvSpPr/>
            <p:nvPr/>
          </p:nvSpPr>
          <p:spPr>
            <a:xfrm>
              <a:off x="2698756" y="-654758"/>
              <a:ext cx="3690277" cy="4196055"/>
            </a:xfrm>
            <a:custGeom>
              <a:rect b="b" l="l" r="r" t="t"/>
              <a:pathLst>
                <a:path extrusionOk="0" h="1896522" w="1667922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9"/>
            <p:cNvSpPr/>
            <p:nvPr/>
          </p:nvSpPr>
          <p:spPr>
            <a:xfrm>
              <a:off x="3822238" y="-654758"/>
              <a:ext cx="1442519" cy="4196055"/>
            </a:xfrm>
            <a:custGeom>
              <a:rect b="b" l="l" r="r" t="t"/>
              <a:pathLst>
                <a:path extrusionOk="0" h="1896522" w="651986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9"/>
            <p:cNvSpPr/>
            <p:nvPr/>
          </p:nvSpPr>
          <p:spPr>
            <a:xfrm>
              <a:off x="6387035" y="3534599"/>
              <a:ext cx="1114607" cy="373300"/>
            </a:xfrm>
            <a:custGeom>
              <a:rect b="b" l="l" r="r" t="t"/>
              <a:pathLst>
                <a:path extrusionOk="0" h="168723" w="503777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9"/>
            <p:cNvSpPr/>
            <p:nvPr/>
          </p:nvSpPr>
          <p:spPr>
            <a:xfrm>
              <a:off x="7501036" y="3534599"/>
              <a:ext cx="758666" cy="392055"/>
            </a:xfrm>
            <a:custGeom>
              <a:rect b="b" l="l" r="r" t="t"/>
              <a:pathLst>
                <a:path extrusionOk="0" h="177200" w="34290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9"/>
            <p:cNvSpPr/>
            <p:nvPr/>
          </p:nvSpPr>
          <p:spPr>
            <a:xfrm>
              <a:off x="827342" y="3534599"/>
              <a:ext cx="758666" cy="383380"/>
            </a:xfrm>
            <a:custGeom>
              <a:rect b="b" l="l" r="r" t="t"/>
              <a:pathLst>
                <a:path extrusionOk="0" h="173279" w="34290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9"/>
            <p:cNvSpPr/>
            <p:nvPr/>
          </p:nvSpPr>
          <p:spPr>
            <a:xfrm>
              <a:off x="227962" y="3534599"/>
              <a:ext cx="599705" cy="391989"/>
            </a:xfrm>
            <a:custGeom>
              <a:rect b="b" l="l" r="r" t="t"/>
              <a:pathLst>
                <a:path extrusionOk="0" h="177170" w="271053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9"/>
            <p:cNvSpPr/>
            <p:nvPr/>
          </p:nvSpPr>
          <p:spPr>
            <a:xfrm>
              <a:off x="1583701" y="3534599"/>
              <a:ext cx="1115660" cy="382043"/>
            </a:xfrm>
            <a:custGeom>
              <a:rect b="b" l="l" r="r" t="t"/>
              <a:pathLst>
                <a:path extrusionOk="0" h="172675" w="504253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9"/>
            <p:cNvSpPr/>
            <p:nvPr/>
          </p:nvSpPr>
          <p:spPr>
            <a:xfrm>
              <a:off x="2698756" y="3533966"/>
              <a:ext cx="1123879" cy="391347"/>
            </a:xfrm>
            <a:custGeom>
              <a:rect b="b" l="l" r="r" t="t"/>
              <a:pathLst>
                <a:path extrusionOk="0" h="176880" w="507968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9"/>
            <p:cNvSpPr/>
            <p:nvPr/>
          </p:nvSpPr>
          <p:spPr>
            <a:xfrm>
              <a:off x="3822025" y="3534599"/>
              <a:ext cx="1442519" cy="372594"/>
            </a:xfrm>
            <a:custGeom>
              <a:rect b="b" l="l" r="r" t="t"/>
              <a:pathLst>
                <a:path extrusionOk="0" h="168404" w="651986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9"/>
            <p:cNvSpPr/>
            <p:nvPr/>
          </p:nvSpPr>
          <p:spPr>
            <a:xfrm>
              <a:off x="5263764" y="3534599"/>
              <a:ext cx="1123879" cy="363662"/>
            </a:xfrm>
            <a:custGeom>
              <a:rect b="b" l="l" r="r" t="t"/>
              <a:pathLst>
                <a:path extrusionOk="0" h="164367" w="507968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9"/>
            <p:cNvSpPr/>
            <p:nvPr/>
          </p:nvSpPr>
          <p:spPr>
            <a:xfrm>
              <a:off x="3670164" y="-1094126"/>
              <a:ext cx="1747249" cy="1318814"/>
            </a:xfrm>
            <a:custGeom>
              <a:rect b="b" l="l" r="r" t="t"/>
              <a:pathLst>
                <a:path extrusionOk="0" h="596074" w="789717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9"/>
            <p:cNvSpPr/>
            <p:nvPr/>
          </p:nvSpPr>
          <p:spPr>
            <a:xfrm>
              <a:off x="3790855" y="-1094126"/>
              <a:ext cx="1504898" cy="1318814"/>
            </a:xfrm>
            <a:custGeom>
              <a:rect b="b" l="l" r="r" t="t"/>
              <a:pathLst>
                <a:path extrusionOk="0" h="596074" w="68018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9"/>
            <p:cNvSpPr/>
            <p:nvPr/>
          </p:nvSpPr>
          <p:spPr>
            <a:xfrm>
              <a:off x="3944401" y="-1094126"/>
              <a:ext cx="1197637" cy="1318814"/>
            </a:xfrm>
            <a:custGeom>
              <a:rect b="b" l="l" r="r" t="t"/>
              <a:pathLst>
                <a:path extrusionOk="0" h="596074" w="541305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9"/>
            <p:cNvSpPr/>
            <p:nvPr/>
          </p:nvSpPr>
          <p:spPr>
            <a:xfrm>
              <a:off x="4169770" y="-1094126"/>
              <a:ext cx="746652" cy="1318814"/>
            </a:xfrm>
            <a:custGeom>
              <a:rect b="b" l="l" r="r" t="t"/>
              <a:pathLst>
                <a:path extrusionOk="0" h="596074" w="33747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9"/>
            <p:cNvSpPr/>
            <p:nvPr/>
          </p:nvSpPr>
          <p:spPr>
            <a:xfrm>
              <a:off x="4397037" y="-1094126"/>
              <a:ext cx="291875" cy="1318814"/>
            </a:xfrm>
            <a:custGeom>
              <a:rect b="b" l="l" r="r" t="t"/>
              <a:pathLst>
                <a:path extrusionOk="0" h="596074" w="131921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9"/>
            <p:cNvSpPr/>
            <p:nvPr/>
          </p:nvSpPr>
          <p:spPr>
            <a:xfrm>
              <a:off x="4916020" y="222500"/>
              <a:ext cx="225491" cy="117486"/>
            </a:xfrm>
            <a:custGeom>
              <a:rect b="b" l="l" r="r" t="t"/>
              <a:pathLst>
                <a:path extrusionOk="0" h="53101" w="101917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9"/>
            <p:cNvSpPr/>
            <p:nvPr/>
          </p:nvSpPr>
          <p:spPr>
            <a:xfrm>
              <a:off x="5141391" y="222500"/>
              <a:ext cx="153629" cy="123298"/>
            </a:xfrm>
            <a:custGeom>
              <a:rect b="b" l="l" r="r" t="t"/>
              <a:pathLst>
                <a:path extrusionOk="0" h="55728" w="69437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9"/>
            <p:cNvSpPr/>
            <p:nvPr/>
          </p:nvSpPr>
          <p:spPr>
            <a:xfrm>
              <a:off x="3791065" y="222500"/>
              <a:ext cx="153629" cy="120681"/>
            </a:xfrm>
            <a:custGeom>
              <a:rect b="b" l="l" r="r" t="t"/>
              <a:pathLst>
                <a:path extrusionOk="0" h="54545" w="69437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9"/>
            <p:cNvSpPr/>
            <p:nvPr/>
          </p:nvSpPr>
          <p:spPr>
            <a:xfrm>
              <a:off x="3669964" y="222500"/>
              <a:ext cx="121376" cy="123283"/>
            </a:xfrm>
            <a:custGeom>
              <a:rect b="b" l="l" r="r" t="t"/>
              <a:pathLst>
                <a:path extrusionOk="0" h="55721" w="54859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9"/>
            <p:cNvSpPr/>
            <p:nvPr/>
          </p:nvSpPr>
          <p:spPr>
            <a:xfrm>
              <a:off x="3945664" y="222500"/>
              <a:ext cx="224859" cy="120192"/>
            </a:xfrm>
            <a:custGeom>
              <a:rect b="b" l="l" r="r" t="t"/>
              <a:pathLst>
                <a:path extrusionOk="0" h="54324" w="101631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9"/>
            <p:cNvSpPr/>
            <p:nvPr/>
          </p:nvSpPr>
          <p:spPr>
            <a:xfrm>
              <a:off x="4169770" y="222500"/>
              <a:ext cx="227387" cy="123075"/>
            </a:xfrm>
            <a:custGeom>
              <a:rect b="b" l="l" r="r" t="t"/>
              <a:pathLst>
                <a:path extrusionOk="0" h="55627" w="102774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9"/>
            <p:cNvSpPr/>
            <p:nvPr/>
          </p:nvSpPr>
          <p:spPr>
            <a:xfrm>
              <a:off x="4397456" y="222500"/>
              <a:ext cx="291453" cy="117170"/>
            </a:xfrm>
            <a:custGeom>
              <a:rect b="b" l="l" r="r" t="t"/>
              <a:pathLst>
                <a:path extrusionOk="0" h="52958" w="13173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9"/>
            <p:cNvSpPr/>
            <p:nvPr/>
          </p:nvSpPr>
          <p:spPr>
            <a:xfrm>
              <a:off x="4688964" y="221658"/>
              <a:ext cx="227177" cy="114461"/>
            </a:xfrm>
            <a:custGeom>
              <a:rect b="b" l="l" r="r" t="t"/>
              <a:pathLst>
                <a:path extrusionOk="0" h="51734" w="102679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9"/>
            <p:cNvSpPr/>
            <p:nvPr/>
          </p:nvSpPr>
          <p:spPr>
            <a:xfrm>
              <a:off x="5294902" y="222500"/>
              <a:ext cx="121285" cy="117205"/>
            </a:xfrm>
            <a:custGeom>
              <a:rect b="b" l="l" r="r" t="t"/>
              <a:pathLst>
                <a:path extrusionOk="0" h="52974" w="54818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19" name="Google Shape;2319;p9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2320" name="Google Shape;2320;p9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9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9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9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9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9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9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9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9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9" name="Google Shape;2329;p9"/>
            <p:cNvSpPr/>
            <p:nvPr/>
          </p:nvSpPr>
          <p:spPr>
            <a:xfrm>
              <a:off x="4535830" y="4041388"/>
              <a:ext cx="17828" cy="320785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9"/>
            <p:cNvSpPr/>
            <p:nvPr/>
          </p:nvSpPr>
          <p:spPr>
            <a:xfrm>
              <a:off x="4552619" y="3970936"/>
              <a:ext cx="1589" cy="68469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9"/>
            <p:cNvSpPr/>
            <p:nvPr/>
          </p:nvSpPr>
          <p:spPr>
            <a:xfrm>
              <a:off x="4554308" y="4041388"/>
              <a:ext cx="17935" cy="321926"/>
            </a:xfrm>
            <a:custGeom>
              <a:rect b="b" l="l" r="r" t="t"/>
              <a:pathLst>
                <a:path extrusionOk="0" h="189368" w="1055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9"/>
            <p:cNvSpPr/>
            <p:nvPr/>
          </p:nvSpPr>
          <p:spPr>
            <a:xfrm>
              <a:off x="4554126" y="3971392"/>
              <a:ext cx="1423" cy="67900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9"/>
            <p:cNvSpPr/>
            <p:nvPr/>
          </p:nvSpPr>
          <p:spPr>
            <a:xfrm>
              <a:off x="3579873" y="4005421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9"/>
            <p:cNvSpPr/>
            <p:nvPr/>
          </p:nvSpPr>
          <p:spPr>
            <a:xfrm>
              <a:off x="3572018" y="4013072"/>
              <a:ext cx="1949815" cy="3518820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5" name="Google Shape;2335;p9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2336" name="Google Shape;2336;p9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9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rect b="b" l="l" r="r" t="t"/>
                <a:pathLst>
                  <a:path extrusionOk="0" h="1861596" w="1665505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38" name="Google Shape;2338;p9"/>
            <p:cNvSpPr/>
            <p:nvPr/>
          </p:nvSpPr>
          <p:spPr>
            <a:xfrm>
              <a:off x="8259714" y="3534599"/>
              <a:ext cx="599322" cy="372702"/>
            </a:xfrm>
            <a:custGeom>
              <a:rect b="b" l="l" r="r" t="t"/>
              <a:pathLst>
                <a:path extrusionOk="0" h="168453" w="27088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9" name="Google Shape;2339;p9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2340" name="Google Shape;2340;p9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9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9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9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9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9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9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9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9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1 1 1 1 1">
  <p:cSld name="CUSTOM_16_1_1_1_1_1">
    <p:spTree>
      <p:nvGrpSpPr>
        <p:cNvPr id="2349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10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351" name="Google Shape;2351;p10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352" name="Google Shape;2352;p10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rect b="b" l="l" r="r" t="t"/>
                <a:pathLst>
                  <a:path extrusionOk="0" h="2015766" w="17933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0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rect b="b" l="l" r="r" t="t"/>
                <a:pathLst>
                  <a:path extrusionOk="0" h="1739764" w="42306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0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rect b="b" l="l" r="r" t="t"/>
                <a:pathLst>
                  <a:path extrusionOk="0" h="1512901" w="17933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10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rect b="b" l="l" r="r" t="t"/>
                <a:pathLst>
                  <a:path extrusionOk="0" h="17933" w="156921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10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10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10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10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10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rect b="b" l="l" r="r" t="t"/>
                <a:pathLst>
                  <a:path extrusionOk="0" h="4221631" w="17933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10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rect b="b" l="l" r="r" t="t"/>
                <a:pathLst>
                  <a:path extrusionOk="0" h="3870307" w="42306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10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rect b="b" l="l" r="r" t="t"/>
                <a:pathLst>
                  <a:path extrusionOk="0" h="3701190" w="17933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10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rect b="b" l="l" r="r" t="t"/>
                <a:pathLst>
                  <a:path extrusionOk="0" h="17933" w="228298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10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10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10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10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10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10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10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10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10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10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10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rect b="b" l="l" r="r" t="t"/>
                <a:pathLst>
                  <a:path extrusionOk="0" h="4554215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10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rect b="b" l="l" r="r" t="t"/>
                <a:pathLst>
                  <a:path extrusionOk="0" h="4458179" w="42288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10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rect b="b" l="l" r="r" t="t"/>
                <a:pathLst>
                  <a:path extrusionOk="0" h="4586047" w="17933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10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10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10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10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10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10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10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10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10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10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10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10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10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rect b="b" l="l" r="r" t="t"/>
                <a:pathLst>
                  <a:path extrusionOk="0" h="2538987" w="17933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10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rect b="b" l="l" r="r" t="t"/>
                <a:pathLst>
                  <a:path extrusionOk="0" h="2817141" w="423059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10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rect b="b" l="l" r="r" t="t"/>
                <a:pathLst>
                  <a:path extrusionOk="0" h="3189089" w="17933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10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rect b="b" l="l" r="r" t="t"/>
                <a:pathLst>
                  <a:path extrusionOk="0" h="17933" w="107603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10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10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10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10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10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10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10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10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rect b="b" l="l" r="r" t="t"/>
                <a:pathLst>
                  <a:path extrusionOk="0" h="1388888" w="17933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10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rect b="b" l="l" r="r" t="t"/>
                <a:pathLst>
                  <a:path extrusionOk="0" h="1324953" w="423059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10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rect b="b" l="l" r="r" t="t"/>
                <a:pathLst>
                  <a:path extrusionOk="0" h="1443676" w="17933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10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10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10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10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rect b="b" l="l" r="r" t="t"/>
                <a:pathLst>
                  <a:path extrusionOk="0" h="2191249" w="17933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0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rect b="b" l="l" r="r" t="t"/>
                <a:pathLst>
                  <a:path extrusionOk="0" h="2072348" w="42297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0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rect b="b" l="l" r="r" t="t"/>
                <a:pathLst>
                  <a:path extrusionOk="0" h="1875792" w="17933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0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0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10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10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10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10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rect b="b" l="l" r="r" t="t"/>
                <a:pathLst>
                  <a:path extrusionOk="0" h="2436495" w="17933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10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rect b="b" l="l" r="r" t="t"/>
                <a:pathLst>
                  <a:path extrusionOk="0" h="2441426" w="423059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10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rect b="b" l="l" r="r" t="t"/>
                <a:pathLst>
                  <a:path extrusionOk="0" h="2616909" w="17933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10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rect b="b" l="l" r="r" t="t"/>
                <a:pathLst>
                  <a:path extrusionOk="0" h="17933" w="229822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10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10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10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10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10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10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10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rect b="b" l="l" r="r" t="t"/>
                <a:pathLst>
                  <a:path extrusionOk="0" h="1452015" w="17933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10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rect b="b" l="l" r="r" t="t"/>
                <a:pathLst>
                  <a:path extrusionOk="0" h="1454346" w="423059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10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rect b="b" l="l" r="r" t="t"/>
                <a:pathLst>
                  <a:path extrusionOk="0" h="1606246" w="17933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10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rect b="b" l="l" r="r" t="t"/>
                <a:pathLst>
                  <a:path extrusionOk="0" h="17933" w="258427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10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10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10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10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rect b="b" l="l" r="r" t="t"/>
                <a:pathLst>
                  <a:path extrusionOk="0" h="1690894" w="17933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10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rect b="b" l="l" r="r" t="t"/>
                <a:pathLst>
                  <a:path extrusionOk="0" h="1510121" w="423059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10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rect b="b" l="l" r="r" t="t"/>
                <a:pathLst>
                  <a:path extrusionOk="0" h="1509583" w="17933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10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10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10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10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10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rect b="b" l="l" r="r" t="t"/>
                <a:pathLst>
                  <a:path extrusionOk="0" h="1758056" w="17933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10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rect b="b" l="l" r="r" t="t"/>
                <a:pathLst>
                  <a:path extrusionOk="0" h="2119244" w="423777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10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rect b="b" l="l" r="r" t="t"/>
                <a:pathLst>
                  <a:path extrusionOk="0" h="2412105" w="17933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10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rect b="b" l="l" r="r" t="t"/>
                <a:pathLst>
                  <a:path extrusionOk="0" h="17933" w="106347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10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rect b="b" l="l" r="r" t="t"/>
                <a:pathLst>
                  <a:path extrusionOk="0" h="17933" w="306937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10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0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0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0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rect b="b" l="l" r="r" t="t"/>
                <a:pathLst>
                  <a:path extrusionOk="0" h="17933" w="376611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0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rect b="b" l="l" r="r" t="t"/>
                <a:pathLst>
                  <a:path extrusionOk="0" h="118273" w="142753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0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rect b="b" l="l" r="r" t="t"/>
                <a:pathLst>
                  <a:path extrusionOk="0" h="80074" w="147147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0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rect b="b" l="l" r="r" t="t"/>
                <a:pathLst>
                  <a:path extrusionOk="0" h="18561" w="69403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10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rect b="b" l="l" r="r" t="t"/>
                <a:pathLst>
                  <a:path extrusionOk="0" h="77832" w="178352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10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rect b="b" l="l" r="r" t="t"/>
                <a:pathLst>
                  <a:path extrusionOk="0" h="26900" w="35867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10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rect b="b" l="l" r="r" t="t"/>
                <a:pathLst>
                  <a:path extrusionOk="0" h="72632" w="81419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10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rect b="b" l="l" r="r" t="t"/>
                <a:pathLst>
                  <a:path extrusionOk="0" h="464397" w="403242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10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rect b="b" l="l" r="r" t="t"/>
                <a:pathLst>
                  <a:path extrusionOk="0" h="350607" w="194403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10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rect b="b" l="l" r="r" t="t"/>
                <a:pathLst>
                  <a:path extrusionOk="0" h="269097" w="147147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10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rect b="b" l="l" r="r" t="t"/>
                <a:pathLst>
                  <a:path extrusionOk="0" h="6994" w="1058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10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rect b="b" l="l" r="r" t="t"/>
                <a:pathLst>
                  <a:path extrusionOk="0" h="4304" w="5021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10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rect b="b" l="l" r="r" t="t"/>
                <a:pathLst>
                  <a:path extrusionOk="0" h="248383" w="14643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10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rect b="b" l="l" r="r" t="t"/>
                <a:pathLst>
                  <a:path extrusionOk="0" h="494078" w="280216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10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rect b="b" l="l" r="r" t="t"/>
                <a:pathLst>
                  <a:path extrusionOk="0" h="173241" w="82764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10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rect b="b" l="l" r="r" t="t"/>
                <a:pathLst>
                  <a:path extrusionOk="0" h="397594" w="367374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10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rect b="b" l="l" r="r" t="t"/>
                <a:pathLst>
                  <a:path extrusionOk="0" h="563750" w="329266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10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rect b="b" l="l" r="r" t="t"/>
                <a:pathLst>
                  <a:path extrusionOk="0" h="190188" w="7855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64" name="Google Shape;2464;p10"/>
            <p:cNvSpPr/>
            <p:nvPr/>
          </p:nvSpPr>
          <p:spPr>
            <a:xfrm>
              <a:off x="1" y="2177475"/>
              <a:ext cx="12191999" cy="3403847"/>
            </a:xfrm>
            <a:custGeom>
              <a:rect b="b" l="l" r="r" t="t"/>
              <a:pathLst>
                <a:path extrusionOk="0" h="3455682" w="12191999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5" name="Google Shape;2465;p10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466" name="Google Shape;2466;p10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2467" name="Google Shape;2467;p10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468" name="Google Shape;2468;p10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469" name="Google Shape;2469;p10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rect b="b" l="l" r="r" t="t"/>
                <a:pathLst>
                  <a:path extrusionOk="0" h="2949838" w="2949832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470" name="Google Shape;2470;p10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471" name="Google Shape;2471;p10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rect b="b" l="l" r="r" t="t"/>
                  <a:pathLst>
                    <a:path extrusionOk="0" h="2932384" w="17506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2" name="Google Shape;2472;p10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rect b="b" l="l" r="r" t="t"/>
                  <a:pathLst>
                    <a:path extrusionOk="0" h="17506" w="2932384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3" name="Google Shape;2473;p10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4" name="Google Shape;2474;p10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5" name="Google Shape;2475;p10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rect b="b" l="l" r="r" t="t"/>
                  <a:pathLst>
                    <a:path extrusionOk="0" h="17506" w="2932385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6" name="Google Shape;2476;p10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7" name="Google Shape;2477;p10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8" name="Google Shape;2478;p10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rect b="b" l="l" r="r" t="t"/>
                  <a:pathLst>
                    <a:path extrusionOk="0" h="2932385" w="17506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71950" lIns="143950" spcFirstLastPara="1" rIns="143950" wrap="square" tIns="7195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79" name="Google Shape;2479;p10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480" name="Google Shape;248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1" name="Google Shape;248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2" name="Google Shape;248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3" name="Google Shape;248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84" name="Google Shape;2484;p10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85" name="Google Shape;248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6" name="Google Shape;248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7" name="Google Shape;248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8" name="Google Shape;248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89" name="Google Shape;2489;p10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90" name="Google Shape;249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1" name="Google Shape;249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2" name="Google Shape;249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3" name="Google Shape;249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4" name="Google Shape;2494;p10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95" name="Google Shape;249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6" name="Google Shape;249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7" name="Google Shape;249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8" name="Google Shape;249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9" name="Google Shape;2499;p10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500" name="Google Shape;250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1" name="Google Shape;250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2" name="Google Shape;250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3" name="Google Shape;250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4" name="Google Shape;2504;p10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505" name="Google Shape;250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6" name="Google Shape;250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7" name="Google Shape;250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8" name="Google Shape;250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9" name="Google Shape;2509;p10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10" name="Google Shape;251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1" name="Google Shape;251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2" name="Google Shape;251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3" name="Google Shape;251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4" name="Google Shape;2514;p10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515" name="Google Shape;251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6" name="Google Shape;251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7" name="Google Shape;251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8" name="Google Shape;251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9" name="Google Shape;2519;p10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20" name="Google Shape;252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1" name="Google Shape;252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2" name="Google Shape;252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3" name="Google Shape;252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4" name="Google Shape;2524;p10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25" name="Google Shape;252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6" name="Google Shape;252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7" name="Google Shape;252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8" name="Google Shape;252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9" name="Google Shape;2529;p10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30" name="Google Shape;253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1" name="Google Shape;253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2" name="Google Shape;253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3" name="Google Shape;253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34" name="Google Shape;2534;p10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35" name="Google Shape;253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6" name="Google Shape;253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7" name="Google Shape;253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8" name="Google Shape;253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39" name="Google Shape;2539;p10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40" name="Google Shape;254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1" name="Google Shape;254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2" name="Google Shape;254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3" name="Google Shape;254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44" name="Google Shape;2544;p10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45" name="Google Shape;254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6" name="Google Shape;254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7" name="Google Shape;254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8" name="Google Shape;254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49" name="Google Shape;2549;p10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550" name="Google Shape;255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1" name="Google Shape;255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2" name="Google Shape;255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3" name="Google Shape;255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4" name="Google Shape;2554;p10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555" name="Google Shape;255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rect b="b" l="l" r="r" t="t"/>
                  <a:pathLst>
                    <a:path extrusionOk="0" h="169354" w="23241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6" name="Google Shape;255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rect b="b" l="l" r="r" t="t"/>
                  <a:pathLst>
                    <a:path extrusionOk="0" h="169329" w="23237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7" name="Google Shape;255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rect b="b" l="l" r="r" t="t"/>
                  <a:pathLst>
                    <a:path extrusionOk="0" h="134228" w="529876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8" name="Google Shape;255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rect b="b" l="l" r="r" t="t"/>
                  <a:pathLst>
                    <a:path extrusionOk="0" h="184118" w="427767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34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559" name="Google Shape;2559;p10"/>
            <p:cNvSpPr/>
            <p:nvPr/>
          </p:nvSpPr>
          <p:spPr>
            <a:xfrm>
              <a:off x="291113" y="1109101"/>
              <a:ext cx="4190436" cy="4106462"/>
            </a:xfrm>
            <a:custGeom>
              <a:rect b="b" l="l" r="r" t="t"/>
              <a:pathLst>
                <a:path extrusionOk="0" h="1860232" w="1860349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60" name="Google Shape;2560;p10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561" name="Google Shape;2561;p10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rect b="b" l="l" r="r" t="t"/>
                <a:pathLst>
                  <a:path extrusionOk="0" h="647700" w="648652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562" name="Google Shape;2562;p10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563" name="Google Shape;2563;p10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rect b="b" l="l" r="r" t="t"/>
                  <a:pathLst>
                    <a:path extrusionOk="0" h="46683" w="2103979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4" name="Google Shape;2564;p10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rect b="b" l="l" r="r" t="t"/>
                  <a:pathLst>
                    <a:path extrusionOk="0" h="2103979" w="46683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498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565" name="Google Shape;2565;p10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66" name="Google Shape;2566;p10"/>
          <p:cNvGrpSpPr/>
          <p:nvPr/>
        </p:nvGrpSpPr>
        <p:grpSpPr>
          <a:xfrm>
            <a:off x="780490" y="2922441"/>
            <a:ext cx="3747543" cy="3935535"/>
            <a:chOff x="-6256821" y="-3916777"/>
            <a:chExt cx="8619005" cy="9051369"/>
          </a:xfrm>
        </p:grpSpPr>
        <p:sp>
          <p:nvSpPr>
            <p:cNvPr id="2567" name="Google Shape;2567;p10"/>
            <p:cNvSpPr/>
            <p:nvPr/>
          </p:nvSpPr>
          <p:spPr>
            <a:xfrm flipH="1">
              <a:off x="-6256821" y="1239549"/>
              <a:ext cx="8619005" cy="3895043"/>
            </a:xfrm>
            <a:custGeom>
              <a:rect b="b" l="l" r="r" t="t"/>
              <a:pathLst>
                <a:path extrusionOk="0" h="1856993" w="410918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10"/>
            <p:cNvSpPr/>
            <p:nvPr/>
          </p:nvSpPr>
          <p:spPr>
            <a:xfrm flipH="1">
              <a:off x="-5376128" y="1239549"/>
              <a:ext cx="6885654" cy="3895043"/>
            </a:xfrm>
            <a:custGeom>
              <a:rect b="b" l="l" r="r" t="t"/>
              <a:pathLst>
                <a:path extrusionOk="0" h="1856993" w="3282791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10"/>
            <p:cNvSpPr/>
            <p:nvPr/>
          </p:nvSpPr>
          <p:spPr>
            <a:xfrm flipH="1">
              <a:off x="-4597129" y="1239549"/>
              <a:ext cx="5338104" cy="3895043"/>
            </a:xfrm>
            <a:custGeom>
              <a:rect b="b" l="l" r="r" t="t"/>
              <a:pathLst>
                <a:path extrusionOk="0" h="1856993" w="2544984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10"/>
            <p:cNvSpPr/>
            <p:nvPr/>
          </p:nvSpPr>
          <p:spPr>
            <a:xfrm flipH="1">
              <a:off x="-3745406" y="1239549"/>
              <a:ext cx="3634720" cy="3895043"/>
            </a:xfrm>
            <a:custGeom>
              <a:rect b="b" l="l" r="r" t="t"/>
              <a:pathLst>
                <a:path extrusionOk="0" h="1856993" w="1732882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10"/>
            <p:cNvSpPr/>
            <p:nvPr/>
          </p:nvSpPr>
          <p:spPr>
            <a:xfrm flipH="1">
              <a:off x="-2893282" y="1239549"/>
              <a:ext cx="1893579" cy="3895043"/>
            </a:xfrm>
            <a:custGeom>
              <a:rect b="b" l="l" r="r" t="t"/>
              <a:pathLst>
                <a:path extrusionOk="0" h="1856993" w="902779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10"/>
            <p:cNvSpPr/>
            <p:nvPr/>
          </p:nvSpPr>
          <p:spPr>
            <a:xfrm flipH="1">
              <a:off x="-2106691" y="1239351"/>
              <a:ext cx="319858" cy="3887853"/>
            </a:xfrm>
            <a:custGeom>
              <a:rect b="b" l="l" r="r" t="t"/>
              <a:pathLst>
                <a:path extrusionOk="0" h="1853565" w="152495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3" name="Google Shape;2573;p10"/>
            <p:cNvGrpSpPr/>
            <p:nvPr/>
          </p:nvGrpSpPr>
          <p:grpSpPr>
            <a:xfrm flipH="1">
              <a:off x="-6040148" y="-3916777"/>
              <a:ext cx="8186853" cy="5629399"/>
              <a:chOff x="4146327" y="1266920"/>
              <a:chExt cx="3903334" cy="2683989"/>
            </a:xfrm>
          </p:grpSpPr>
          <p:sp>
            <p:nvSpPr>
              <p:cNvPr id="2574" name="Google Shape;2574;p10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rect b="b" l="l" r="r" t="t"/>
                <a:pathLst>
                  <a:path extrusionOk="0" h="233233" w="528351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10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rect b="b" l="l" r="r" t="t"/>
                <a:pathLst>
                  <a:path extrusionOk="0" h="478250" w="22574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10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rect b="b" l="l" r="r" t="t"/>
                <a:pathLst>
                  <a:path extrusionOk="0" h="1896522" w="3903249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10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rect b="b" l="l" r="r" t="t"/>
                <a:pathLst>
                  <a:path extrusionOk="0" h="1896522" w="3361277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10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rect b="b" l="l" r="r" t="t"/>
                <a:pathLst>
                  <a:path extrusionOk="0" h="1896522" w="2675477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10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rect b="b" l="l" r="r" t="t"/>
                <a:pathLst>
                  <a:path extrusionOk="0" h="1896522" w="1667922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10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rect b="b" l="l" r="r" t="t"/>
                <a:pathLst>
                  <a:path extrusionOk="0" h="1896522" w="651986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10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10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10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10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10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10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10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10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10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10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rect b="b" l="l" r="r" t="t"/>
                <a:pathLst>
                  <a:path extrusionOk="0" h="596074" w="789717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10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rect b="b" l="l" r="r" t="t"/>
                <a:pathLst>
                  <a:path extrusionOk="0" h="596074" w="68018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10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rect b="b" l="l" r="r" t="t"/>
                <a:pathLst>
                  <a:path extrusionOk="0" h="596074" w="541305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10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rect b="b" l="l" r="r" t="t"/>
                <a:pathLst>
                  <a:path extrusionOk="0" h="596074" w="33747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4" name="Google Shape;2594;p10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rect b="b" l="l" r="r" t="t"/>
                <a:pathLst>
                  <a:path extrusionOk="0" h="596074" w="131921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10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10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10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8" name="Google Shape;2598;p10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9" name="Google Shape;2599;p10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10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10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10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10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4" name="Google Shape;2604;p10"/>
            <p:cNvGrpSpPr/>
            <p:nvPr/>
          </p:nvGrpSpPr>
          <p:grpSpPr>
            <a:xfrm flipH="1">
              <a:off x="-6040197" y="1349364"/>
              <a:ext cx="8186085" cy="372263"/>
              <a:chOff x="2422006" y="4665565"/>
              <a:chExt cx="5073810" cy="230732"/>
            </a:xfrm>
          </p:grpSpPr>
          <p:sp>
            <p:nvSpPr>
              <p:cNvPr id="2605" name="Google Shape;2605;p10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rect b="b" l="l" r="r" t="t"/>
                <a:pathLst>
                  <a:path extrusionOk="0" h="168723" w="503777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10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rect b="b" l="l" r="r" t="t"/>
                <a:pathLst>
                  <a:path extrusionOk="0" h="177200" w="34290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10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rect b="b" l="l" r="r" t="t"/>
                <a:pathLst>
                  <a:path extrusionOk="0" h="173279" w="34290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10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rect b="b" l="l" r="r" t="t"/>
                <a:pathLst>
                  <a:path extrusionOk="0" h="177170" w="271053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10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rect b="b" l="l" r="r" t="t"/>
                <a:pathLst>
                  <a:path extrusionOk="0" h="172675" w="504253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10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rect b="b" l="l" r="r" t="t"/>
                <a:pathLst>
                  <a:path extrusionOk="0" h="176880" w="507968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10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rect b="b" l="l" r="r" t="t"/>
                <a:pathLst>
                  <a:path extrusionOk="0" h="168404" w="651986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10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rect b="b" l="l" r="r" t="t"/>
                <a:pathLst>
                  <a:path extrusionOk="0" h="164367" w="507968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10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rect b="b" l="l" r="r" t="t"/>
                <a:pathLst>
                  <a:path extrusionOk="0" h="168453" w="27088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4" name="Google Shape;2614;p10"/>
            <p:cNvGrpSpPr/>
            <p:nvPr/>
          </p:nvGrpSpPr>
          <p:grpSpPr>
            <a:xfrm flipH="1">
              <a:off x="-2767283" y="-1793776"/>
              <a:ext cx="1656192" cy="117684"/>
              <a:chOff x="4445473" y="2718342"/>
              <a:chExt cx="1026523" cy="72941"/>
            </a:xfrm>
          </p:grpSpPr>
          <p:sp>
            <p:nvSpPr>
              <p:cNvPr id="2615" name="Google Shape;2615;p10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rect b="b" l="l" r="r" t="t"/>
                <a:pathLst>
                  <a:path extrusionOk="0" h="53101" w="101917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10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rect b="b" l="l" r="r" t="t"/>
                <a:pathLst>
                  <a:path extrusionOk="0" h="55728" w="69437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10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rect b="b" l="l" r="r" t="t"/>
                <a:pathLst>
                  <a:path extrusionOk="0" h="54545" w="69437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10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rect b="b" l="l" r="r" t="t"/>
                <a:pathLst>
                  <a:path extrusionOk="0" h="55721" w="54859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10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rect b="b" l="l" r="r" t="t"/>
                <a:pathLst>
                  <a:path extrusionOk="0" h="54324" w="101631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10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rect b="b" l="l" r="r" t="t"/>
                <a:pathLst>
                  <a:path extrusionOk="0" h="55627" w="102774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10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rect b="b" l="l" r="r" t="t"/>
                <a:pathLst>
                  <a:path extrusionOk="0" h="52958" w="13173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10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rect b="b" l="l" r="r" t="t"/>
                <a:pathLst>
                  <a:path extrusionOk="0" h="51734" w="102679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10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rect b="b" l="l" r="r" t="t"/>
                <a:pathLst>
                  <a:path extrusionOk="0" h="52974" w="54818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4" name="Google Shape;2624;p10"/>
            <p:cNvSpPr/>
            <p:nvPr/>
          </p:nvSpPr>
          <p:spPr>
            <a:xfrm flipH="1">
              <a:off x="-1956964" y="1821729"/>
              <a:ext cx="16910" cy="304274"/>
            </a:xfrm>
            <a:custGeom>
              <a:rect b="b" l="l" r="r" t="t"/>
              <a:pathLst>
                <a:path extrusionOk="0" h="188697" w="10487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10"/>
            <p:cNvSpPr/>
            <p:nvPr/>
          </p:nvSpPr>
          <p:spPr>
            <a:xfrm flipH="1">
              <a:off x="-1957486" y="1754905"/>
              <a:ext cx="1508" cy="64945"/>
            </a:xfrm>
            <a:custGeom>
              <a:rect b="b" l="l" r="r" t="t"/>
              <a:pathLst>
                <a:path extrusionOk="0" h="40276" w="935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10"/>
            <p:cNvSpPr/>
            <p:nvPr/>
          </p:nvSpPr>
          <p:spPr>
            <a:xfrm flipH="1">
              <a:off x="-1958757" y="1755338"/>
              <a:ext cx="1350" cy="64405"/>
            </a:xfrm>
            <a:custGeom>
              <a:rect b="b" l="l" r="r" t="t"/>
              <a:pathLst>
                <a:path extrusionOk="0" h="39941" w="837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10"/>
            <p:cNvSpPr/>
            <p:nvPr/>
          </p:nvSpPr>
          <p:spPr>
            <a:xfrm flipH="1">
              <a:off x="-2882785" y="1787613"/>
              <a:ext cx="1849457" cy="3337704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10"/>
            <p:cNvSpPr/>
            <p:nvPr/>
          </p:nvSpPr>
          <p:spPr>
            <a:xfrm flipH="1">
              <a:off x="-2875334" y="1794870"/>
              <a:ext cx="1849457" cy="3337704"/>
            </a:xfrm>
            <a:custGeom>
              <a:rect b="b" l="l" r="r" t="t"/>
              <a:pathLst>
                <a:path extrusionOk="0" h="2069894" w="114695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10"/>
            <p:cNvSpPr/>
            <p:nvPr/>
          </p:nvSpPr>
          <p:spPr>
            <a:xfrm flipH="1">
              <a:off x="-3294768" y="2130938"/>
              <a:ext cx="2685627" cy="3001824"/>
            </a:xfrm>
            <a:custGeom>
              <a:rect b="b" l="l" r="r" t="t"/>
              <a:pathLst>
                <a:path extrusionOk="0" h="1861596" w="1665505">
                  <a:moveTo>
                    <a:pt x="834257" y="671"/>
                  </a:moveTo>
                  <a:cubicBezTo>
                    <a:pt x="854396" y="176412"/>
                    <a:pt x="910716" y="427874"/>
                    <a:pt x="1065849" y="665239"/>
                  </a:cubicBezTo>
                  <a:cubicBezTo>
                    <a:pt x="1184532" y="846887"/>
                    <a:pt x="1334362" y="979532"/>
                    <a:pt x="1481574" y="1077204"/>
                  </a:cubicBezTo>
                  <a:cubicBezTo>
                    <a:pt x="1540761" y="1116447"/>
                    <a:pt x="1602169" y="1152219"/>
                    <a:pt x="1665505" y="1184340"/>
                  </a:cubicBezTo>
                  <a:cubicBezTo>
                    <a:pt x="1601787" y="1276990"/>
                    <a:pt x="1547795" y="1375971"/>
                    <a:pt x="1504397" y="1479704"/>
                  </a:cubicBezTo>
                  <a:cubicBezTo>
                    <a:pt x="1496295" y="1499171"/>
                    <a:pt x="1488689" y="1518369"/>
                    <a:pt x="1481574" y="1537299"/>
                  </a:cubicBezTo>
                  <a:cubicBezTo>
                    <a:pt x="1442344" y="1642214"/>
                    <a:pt x="1414003" y="1750888"/>
                    <a:pt x="1396992" y="1861595"/>
                  </a:cubicBezTo>
                  <a:cubicBezTo>
                    <a:pt x="1282163" y="1649524"/>
                    <a:pt x="1183431" y="1429129"/>
                    <a:pt x="1101629" y="1202263"/>
                  </a:cubicBezTo>
                  <a:cubicBezTo>
                    <a:pt x="920383" y="698803"/>
                    <a:pt x="856074" y="255757"/>
                    <a:pt x="834257" y="671"/>
                  </a:cubicBezTo>
                  <a:close/>
                  <a:moveTo>
                    <a:pt x="831315" y="0"/>
                  </a:moveTo>
                  <a:cubicBezTo>
                    <a:pt x="809498" y="255086"/>
                    <a:pt x="745458" y="698132"/>
                    <a:pt x="563876" y="1202264"/>
                  </a:cubicBezTo>
                  <a:cubicBezTo>
                    <a:pt x="482074" y="1429130"/>
                    <a:pt x="383342" y="1649525"/>
                    <a:pt x="268513" y="1861596"/>
                  </a:cubicBezTo>
                  <a:cubicBezTo>
                    <a:pt x="251530" y="1751291"/>
                    <a:pt x="223329" y="1643013"/>
                    <a:pt x="184334" y="1538441"/>
                  </a:cubicBezTo>
                  <a:cubicBezTo>
                    <a:pt x="177132" y="1519108"/>
                    <a:pt x="169385" y="1499527"/>
                    <a:pt x="161108" y="1479704"/>
                  </a:cubicBezTo>
                  <a:cubicBezTo>
                    <a:pt x="117710" y="1375971"/>
                    <a:pt x="63718" y="1276991"/>
                    <a:pt x="0" y="1184340"/>
                  </a:cubicBezTo>
                  <a:cubicBezTo>
                    <a:pt x="63477" y="1152146"/>
                    <a:pt x="125027" y="1116279"/>
                    <a:pt x="184334" y="1076935"/>
                  </a:cubicBezTo>
                  <a:cubicBezTo>
                    <a:pt x="331278" y="979264"/>
                    <a:pt x="481041" y="846686"/>
                    <a:pt x="599656" y="665239"/>
                  </a:cubicBezTo>
                  <a:cubicBezTo>
                    <a:pt x="754990" y="427538"/>
                    <a:pt x="811378" y="175741"/>
                    <a:pt x="831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63500" rotWithShape="0" algn="ctr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10"/>
            <p:cNvSpPr/>
            <p:nvPr/>
          </p:nvSpPr>
          <p:spPr>
            <a:xfrm flipH="1">
              <a:off x="-3294768" y="2130938"/>
              <a:ext cx="2685627" cy="3001824"/>
            </a:xfrm>
            <a:custGeom>
              <a:rect b="b" l="l" r="r" t="t"/>
              <a:pathLst>
                <a:path extrusionOk="0" h="1861596" w="1665505">
                  <a:moveTo>
                    <a:pt x="834257" y="671"/>
                  </a:moveTo>
                  <a:cubicBezTo>
                    <a:pt x="854396" y="176412"/>
                    <a:pt x="910716" y="427874"/>
                    <a:pt x="1065849" y="665239"/>
                  </a:cubicBezTo>
                  <a:cubicBezTo>
                    <a:pt x="1184532" y="846887"/>
                    <a:pt x="1334362" y="979532"/>
                    <a:pt x="1481574" y="1077204"/>
                  </a:cubicBezTo>
                  <a:cubicBezTo>
                    <a:pt x="1540761" y="1116447"/>
                    <a:pt x="1602169" y="1152219"/>
                    <a:pt x="1665505" y="1184340"/>
                  </a:cubicBezTo>
                  <a:cubicBezTo>
                    <a:pt x="1601787" y="1276990"/>
                    <a:pt x="1547795" y="1375971"/>
                    <a:pt x="1504397" y="1479704"/>
                  </a:cubicBezTo>
                  <a:cubicBezTo>
                    <a:pt x="1496295" y="1499171"/>
                    <a:pt x="1488689" y="1518369"/>
                    <a:pt x="1481574" y="1537299"/>
                  </a:cubicBezTo>
                  <a:cubicBezTo>
                    <a:pt x="1442344" y="1642214"/>
                    <a:pt x="1414003" y="1750888"/>
                    <a:pt x="1396992" y="1861595"/>
                  </a:cubicBezTo>
                  <a:cubicBezTo>
                    <a:pt x="1282163" y="1649524"/>
                    <a:pt x="1183431" y="1429129"/>
                    <a:pt x="1101629" y="1202263"/>
                  </a:cubicBezTo>
                  <a:cubicBezTo>
                    <a:pt x="920383" y="698803"/>
                    <a:pt x="856074" y="255757"/>
                    <a:pt x="834257" y="671"/>
                  </a:cubicBezTo>
                  <a:close/>
                  <a:moveTo>
                    <a:pt x="831315" y="0"/>
                  </a:moveTo>
                  <a:cubicBezTo>
                    <a:pt x="809498" y="255086"/>
                    <a:pt x="745458" y="698132"/>
                    <a:pt x="563876" y="1202264"/>
                  </a:cubicBezTo>
                  <a:cubicBezTo>
                    <a:pt x="482074" y="1429130"/>
                    <a:pt x="383342" y="1649525"/>
                    <a:pt x="268513" y="1861596"/>
                  </a:cubicBezTo>
                  <a:cubicBezTo>
                    <a:pt x="251530" y="1751291"/>
                    <a:pt x="223329" y="1643013"/>
                    <a:pt x="184334" y="1538441"/>
                  </a:cubicBezTo>
                  <a:cubicBezTo>
                    <a:pt x="177132" y="1519108"/>
                    <a:pt x="169385" y="1499527"/>
                    <a:pt x="161108" y="1479704"/>
                  </a:cubicBezTo>
                  <a:cubicBezTo>
                    <a:pt x="117710" y="1375971"/>
                    <a:pt x="63718" y="1276991"/>
                    <a:pt x="0" y="1184340"/>
                  </a:cubicBezTo>
                  <a:cubicBezTo>
                    <a:pt x="63477" y="1152146"/>
                    <a:pt x="125027" y="1116279"/>
                    <a:pt x="184334" y="1076935"/>
                  </a:cubicBezTo>
                  <a:cubicBezTo>
                    <a:pt x="331278" y="979264"/>
                    <a:pt x="481041" y="846686"/>
                    <a:pt x="599656" y="665239"/>
                  </a:cubicBezTo>
                  <a:cubicBezTo>
                    <a:pt x="754990" y="427538"/>
                    <a:pt x="811378" y="175741"/>
                    <a:pt x="831315" y="0"/>
                  </a:cubicBezTo>
                  <a:close/>
                </a:path>
              </a:pathLst>
            </a:custGeom>
            <a:solidFill>
              <a:srgbClr val="000000">
                <a:alpha val="247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5F5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  <a:defRPr sz="4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0315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3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3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0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1.xml"/><Relationship Id="rId4" Type="http://schemas.openxmlformats.org/officeDocument/2006/relationships/slide" Target="/ppt/slides/slide12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3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3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5" name="Shape 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6" name="Google Shape;3796;p16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2286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3797" name="Google Shape;3797;p16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Exit ticket</a:t>
            </a:r>
            <a:endParaRPr sz="80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798" name="Google Shape;3798;p16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3799" name="Google Shape;3799;p16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3800" name="Google Shape;3800;p16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3801" name="Google Shape;3801;p16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3802" name="Google Shape;3802;p16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3803" name="Google Shape;3803;p16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3804" name="Google Shape;3804;p16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8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p25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00" name="Google Shape;4000;p25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4001" name="Google Shape;4001;p25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02" name="Google Shape;4002;p25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03" name="Google Shape;4003;p25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04" name="Google Shape;4004;p25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05" name="Google Shape;4005;p25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06" name="Google Shape;4006;p25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07" name="Google Shape;4007;p25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08" name="Google Shape;4008;p25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09" name="Google Shape;4009;p25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10" name="Google Shape;4010;p25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11" name="Google Shape;4011;p25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12" name="Google Shape;4012;p25"/>
          <p:cNvGrpSpPr/>
          <p:nvPr/>
        </p:nvGrpSpPr>
        <p:grpSpPr>
          <a:xfrm>
            <a:off x="10429869" y="346693"/>
            <a:ext cx="1326215" cy="1745264"/>
            <a:chOff x="4904878" y="3672819"/>
            <a:chExt cx="668523" cy="879758"/>
          </a:xfrm>
        </p:grpSpPr>
        <p:sp>
          <p:nvSpPr>
            <p:cNvPr id="4013" name="Google Shape;4013;p25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14" name="Google Shape;4014;p25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15" name="Google Shape;4015;p25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p25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7" name="Google Shape;4017;p25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4018" name="Google Shape;4018;p25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4019" name="Google Shape;4019;p25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20" name="Google Shape;4020;p25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4" name="Shape 4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5" name="Google Shape;4025;p26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6" name="Google Shape;4026;p26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4027" name="Google Shape;4027;p26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36" name="Google Shape;4036;p26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37" name="Google Shape;4037;p26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38" name="Google Shape;4038;p26"/>
          <p:cNvGrpSpPr/>
          <p:nvPr/>
        </p:nvGrpSpPr>
        <p:grpSpPr>
          <a:xfrm>
            <a:off x="10429870" y="346697"/>
            <a:ext cx="1326215" cy="1745264"/>
            <a:chOff x="6618120" y="3672819"/>
            <a:chExt cx="668523" cy="879758"/>
          </a:xfrm>
        </p:grpSpPr>
        <p:sp>
          <p:nvSpPr>
            <p:cNvPr id="4039" name="Google Shape;4039;p26"/>
            <p:cNvSpPr/>
            <p:nvPr/>
          </p:nvSpPr>
          <p:spPr>
            <a:xfrm flipH="1">
              <a:off x="6875843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40" name="Google Shape;4040;p26"/>
            <p:cNvSpPr/>
            <p:nvPr/>
          </p:nvSpPr>
          <p:spPr>
            <a:xfrm flipH="1">
              <a:off x="6618120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41" name="Google Shape;4041;p26"/>
            <p:cNvSpPr/>
            <p:nvPr/>
          </p:nvSpPr>
          <p:spPr>
            <a:xfrm flipH="1">
              <a:off x="7054834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26"/>
            <p:cNvSpPr/>
            <p:nvPr/>
          </p:nvSpPr>
          <p:spPr>
            <a:xfrm flipH="1">
              <a:off x="6913828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3" name="Google Shape;4043;p26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4044" name="Google Shape;4044;p26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4045" name="Google Shape;4045;p26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46" name="Google Shape;4046;p26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0" name="Shape 4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1" name="Google Shape;4051;p27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2" name="Google Shape;4052;p27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4053" name="Google Shape;4053;p27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54" name="Google Shape;4054;p27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55" name="Google Shape;4055;p27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56" name="Google Shape;4056;p27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57" name="Google Shape;4057;p27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58" name="Google Shape;4058;p27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59" name="Google Shape;4059;p27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60" name="Google Shape;4060;p27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61" name="Google Shape;4061;p27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62" name="Google Shape;4062;p27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63" name="Google Shape;4063;p27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64" name="Google Shape;4064;p27"/>
          <p:cNvGrpSpPr/>
          <p:nvPr/>
        </p:nvGrpSpPr>
        <p:grpSpPr>
          <a:xfrm>
            <a:off x="10429830" y="346653"/>
            <a:ext cx="1326282" cy="1745352"/>
            <a:chOff x="5333189" y="4600482"/>
            <a:chExt cx="668523" cy="879758"/>
          </a:xfrm>
        </p:grpSpPr>
        <p:sp>
          <p:nvSpPr>
            <p:cNvPr id="4065" name="Google Shape;4065;p27"/>
            <p:cNvSpPr/>
            <p:nvPr/>
          </p:nvSpPr>
          <p:spPr>
            <a:xfrm flipH="1">
              <a:off x="5590911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66" name="Google Shape;4066;p27"/>
            <p:cNvSpPr/>
            <p:nvPr/>
          </p:nvSpPr>
          <p:spPr>
            <a:xfrm flipH="1">
              <a:off x="5333189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067" name="Google Shape;4067;p27"/>
            <p:cNvSpPr/>
            <p:nvPr/>
          </p:nvSpPr>
          <p:spPr>
            <a:xfrm flipH="1">
              <a:off x="5769902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27"/>
            <p:cNvSpPr/>
            <p:nvPr/>
          </p:nvSpPr>
          <p:spPr>
            <a:xfrm flipH="1">
              <a:off x="5628896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9" name="Google Shape;4069;p27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4070" name="Google Shape;4070;p27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4071" name="Google Shape;4071;p27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72" name="Google Shape;4072;p27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6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2286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Exit ticket</a:t>
            </a:r>
            <a:endParaRPr sz="80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9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8" name="Shape 3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" name="Google Shape;3809;p17"/>
          <p:cNvSpPr/>
          <p:nvPr/>
        </p:nvSpPr>
        <p:spPr>
          <a:xfrm>
            <a:off x="7772300" y="206003"/>
            <a:ext cx="4183453" cy="11548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2286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Mystery Quest"/>
              </a:rPr>
              <a:t>Welcome!</a:t>
            </a:r>
          </a:p>
        </p:txBody>
      </p:sp>
      <p:sp>
        <p:nvSpPr>
          <p:cNvPr id="3810" name="Google Shape;3810;p17"/>
          <p:cNvSpPr txBox="1"/>
          <p:nvPr/>
        </p:nvSpPr>
        <p:spPr>
          <a:xfrm>
            <a:off x="7780490" y="29100"/>
            <a:ext cx="43242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100">
                <a:solidFill>
                  <a:schemeClr val="lt1"/>
                </a:solidFill>
                <a:latin typeface="Mystery Quest"/>
                <a:ea typeface="Mystery Quest"/>
                <a:cs typeface="Mystery Quest"/>
                <a:sym typeface="Mystery Quest"/>
              </a:rPr>
              <a:t>W</a:t>
            </a:r>
            <a:r>
              <a:rPr b="1" lang="en" sz="8100">
                <a:solidFill>
                  <a:schemeClr val="dk2"/>
                </a:solidFill>
                <a:latin typeface="Mystery Quest"/>
                <a:ea typeface="Mystery Quest"/>
                <a:cs typeface="Mystery Quest"/>
                <a:sym typeface="Mystery Quest"/>
              </a:rPr>
              <a:t>e</a:t>
            </a:r>
            <a:r>
              <a:rPr b="1" lang="en" sz="8100">
                <a:solidFill>
                  <a:schemeClr val="lt2"/>
                </a:solidFill>
                <a:latin typeface="Mystery Quest"/>
                <a:ea typeface="Mystery Quest"/>
                <a:cs typeface="Mystery Quest"/>
                <a:sym typeface="Mystery Quest"/>
              </a:rPr>
              <a:t>l</a:t>
            </a:r>
            <a:r>
              <a:rPr b="1" lang="en" sz="8100">
                <a:solidFill>
                  <a:schemeClr val="accent1"/>
                </a:solidFill>
                <a:latin typeface="Mystery Quest"/>
                <a:ea typeface="Mystery Quest"/>
                <a:cs typeface="Mystery Quest"/>
                <a:sym typeface="Mystery Quest"/>
              </a:rPr>
              <a:t>c</a:t>
            </a:r>
            <a:r>
              <a:rPr b="1" lang="en" sz="8100">
                <a:solidFill>
                  <a:schemeClr val="accent2"/>
                </a:solidFill>
                <a:latin typeface="Mystery Quest"/>
                <a:ea typeface="Mystery Quest"/>
                <a:cs typeface="Mystery Quest"/>
                <a:sym typeface="Mystery Quest"/>
              </a:rPr>
              <a:t>o</a:t>
            </a:r>
            <a:r>
              <a:rPr b="1" lang="en" sz="8100">
                <a:solidFill>
                  <a:schemeClr val="accent4"/>
                </a:solidFill>
                <a:latin typeface="Mystery Quest"/>
                <a:ea typeface="Mystery Quest"/>
                <a:cs typeface="Mystery Quest"/>
                <a:sym typeface="Mystery Quest"/>
              </a:rPr>
              <a:t>m</a:t>
            </a:r>
            <a:r>
              <a:rPr b="1" lang="en" sz="8100">
                <a:solidFill>
                  <a:schemeClr val="accent5"/>
                </a:solidFill>
                <a:latin typeface="Mystery Quest"/>
                <a:ea typeface="Mystery Quest"/>
                <a:cs typeface="Mystery Quest"/>
                <a:sym typeface="Mystery Quest"/>
              </a:rPr>
              <a:t>e</a:t>
            </a:r>
            <a:r>
              <a:rPr b="1" lang="en" sz="8100">
                <a:solidFill>
                  <a:schemeClr val="accent6"/>
                </a:solidFill>
                <a:latin typeface="Mystery Quest"/>
                <a:ea typeface="Mystery Quest"/>
                <a:cs typeface="Mystery Quest"/>
                <a:sym typeface="Mystery Quest"/>
              </a:rPr>
              <a:t>!</a:t>
            </a:r>
            <a:endParaRPr b="1" sz="8100">
              <a:solidFill>
                <a:schemeClr val="accent6"/>
              </a:solidFill>
              <a:latin typeface="Mystery Quest"/>
              <a:ea typeface="Mystery Quest"/>
              <a:cs typeface="Mystery Quest"/>
              <a:sym typeface="Mystery Quest"/>
            </a:endParaRPr>
          </a:p>
        </p:txBody>
      </p:sp>
      <p:sp>
        <p:nvSpPr>
          <p:cNvPr id="3811" name="Google Shape;3811;p17"/>
          <p:cNvSpPr txBox="1"/>
          <p:nvPr/>
        </p:nvSpPr>
        <p:spPr>
          <a:xfrm>
            <a:off x="9174175" y="2681150"/>
            <a:ext cx="2494200" cy="27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16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else here</a:t>
            </a:r>
            <a:endParaRPr sz="16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a third thing here.</a:t>
            </a:r>
            <a:endParaRPr sz="16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Duplicate the check mark. </a:t>
            </a:r>
            <a:endParaRPr sz="16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the check boxes.</a:t>
            </a:r>
            <a:endParaRPr sz="16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>
                <a:latin typeface="Questrial"/>
                <a:ea typeface="Questrial"/>
                <a:cs typeface="Questrial"/>
                <a:sym typeface="Questrial"/>
              </a:rPr>
              <a:t>When finished </a:t>
            </a:r>
            <a:r>
              <a:rPr lang="en" sz="16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action="ppaction://hlinksldjump" r:id="rId3"/>
              </a:rPr>
              <a:t>pick a balloon</a:t>
            </a:r>
            <a:r>
              <a:rPr lang="en" sz="1600">
                <a:latin typeface="Questrial"/>
                <a:ea typeface="Questrial"/>
                <a:cs typeface="Questrial"/>
                <a:sym typeface="Questrial"/>
              </a:rPr>
              <a:t> to get your exit ticket.</a:t>
            </a:r>
            <a:endParaRPr sz="1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12" name="Google Shape;3812;p17"/>
          <p:cNvSpPr/>
          <p:nvPr/>
        </p:nvSpPr>
        <p:spPr>
          <a:xfrm>
            <a:off x="8897422" y="2757343"/>
            <a:ext cx="288900" cy="288900"/>
          </a:xfrm>
          <a:prstGeom prst="frame">
            <a:avLst>
              <a:gd fmla="val 1226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3" name="Google Shape;3813;p17"/>
          <p:cNvSpPr/>
          <p:nvPr/>
        </p:nvSpPr>
        <p:spPr>
          <a:xfrm>
            <a:off x="8897422" y="3146364"/>
            <a:ext cx="288900" cy="288900"/>
          </a:xfrm>
          <a:prstGeom prst="frame">
            <a:avLst>
              <a:gd fmla="val 12269" name="adj1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4" name="Google Shape;3814;p17"/>
          <p:cNvSpPr/>
          <p:nvPr/>
        </p:nvSpPr>
        <p:spPr>
          <a:xfrm>
            <a:off x="8897422" y="3535385"/>
            <a:ext cx="288900" cy="288900"/>
          </a:xfrm>
          <a:prstGeom prst="frame">
            <a:avLst>
              <a:gd fmla="val 12269" name="adj1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5" name="Google Shape;3815;p17"/>
          <p:cNvSpPr/>
          <p:nvPr/>
        </p:nvSpPr>
        <p:spPr>
          <a:xfrm>
            <a:off x="8897422" y="3924406"/>
            <a:ext cx="288900" cy="288900"/>
          </a:xfrm>
          <a:prstGeom prst="frame">
            <a:avLst>
              <a:gd fmla="val 1226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6" name="Google Shape;3816;p17"/>
          <p:cNvSpPr/>
          <p:nvPr/>
        </p:nvSpPr>
        <p:spPr>
          <a:xfrm>
            <a:off x="8897422" y="4473848"/>
            <a:ext cx="288900" cy="288900"/>
          </a:xfrm>
          <a:prstGeom prst="frame">
            <a:avLst>
              <a:gd fmla="val 12269" name="adj1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7" name="Google Shape;3817;p17"/>
          <p:cNvSpPr/>
          <p:nvPr/>
        </p:nvSpPr>
        <p:spPr>
          <a:xfrm>
            <a:off x="8910016" y="2673648"/>
            <a:ext cx="271917" cy="371476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8" name="Google Shape;3818;p17"/>
          <p:cNvSpPr/>
          <p:nvPr/>
        </p:nvSpPr>
        <p:spPr>
          <a:xfrm>
            <a:off x="8905916" y="3063773"/>
            <a:ext cx="271917" cy="371476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9" name="Google Shape;3819;p17"/>
          <p:cNvSpPr txBox="1"/>
          <p:nvPr/>
        </p:nvSpPr>
        <p:spPr>
          <a:xfrm>
            <a:off x="8696450" y="1822975"/>
            <a:ext cx="3044700" cy="7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To - Do</a:t>
            </a:r>
            <a:endParaRPr sz="40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20" name="Google Shape;3820;p17"/>
          <p:cNvSpPr/>
          <p:nvPr/>
        </p:nvSpPr>
        <p:spPr>
          <a:xfrm>
            <a:off x="8901522" y="4854823"/>
            <a:ext cx="288900" cy="288900"/>
          </a:xfrm>
          <a:prstGeom prst="frame">
            <a:avLst>
              <a:gd fmla="val 12269" name="adj1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1" name="Google Shape;3821;p17"/>
          <p:cNvSpPr txBox="1"/>
          <p:nvPr/>
        </p:nvSpPr>
        <p:spPr>
          <a:xfrm>
            <a:off x="4286300" y="1822975"/>
            <a:ext cx="34860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Add a title here.</a:t>
            </a:r>
            <a:endParaRPr sz="35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22" name="Google Shape;3822;p17"/>
          <p:cNvSpPr txBox="1"/>
          <p:nvPr/>
        </p:nvSpPr>
        <p:spPr>
          <a:xfrm>
            <a:off x="4286300" y="4473850"/>
            <a:ext cx="34860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Add a title here.</a:t>
            </a:r>
            <a:endParaRPr sz="35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23" name="Google Shape;3823;p17"/>
          <p:cNvSpPr txBox="1"/>
          <p:nvPr/>
        </p:nvSpPr>
        <p:spPr>
          <a:xfrm>
            <a:off x="4286300" y="2436825"/>
            <a:ext cx="34860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 Aenean massa.</a:t>
            </a:r>
            <a:endParaRPr sz="1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24" name="Google Shape;3824;p17"/>
          <p:cNvSpPr txBox="1"/>
          <p:nvPr/>
        </p:nvSpPr>
        <p:spPr>
          <a:xfrm>
            <a:off x="4286300" y="5015025"/>
            <a:ext cx="34860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</a:t>
            </a:r>
            <a:endParaRPr sz="1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25" name="Google Shape;3825;p17"/>
          <p:cNvSpPr txBox="1"/>
          <p:nvPr/>
        </p:nvSpPr>
        <p:spPr>
          <a:xfrm>
            <a:off x="406900" y="130650"/>
            <a:ext cx="7041600" cy="7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Today is, Monday 9/6</a:t>
            </a:r>
            <a:endParaRPr b="1" sz="600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9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0" name="Google Shape;3830;p18">
            <a:hlinkClick action="ppaction://hlinksldjump" r:id="rId3"/>
          </p:cNvPr>
          <p:cNvSpPr/>
          <p:nvPr/>
        </p:nvSpPr>
        <p:spPr>
          <a:xfrm>
            <a:off x="3973225" y="143255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1" name="Google Shape;3831;p18">
            <a:hlinkClick action="ppaction://hlinksldjump" r:id="rId4"/>
          </p:cNvPr>
          <p:cNvSpPr/>
          <p:nvPr/>
        </p:nvSpPr>
        <p:spPr>
          <a:xfrm>
            <a:off x="5194150" y="254065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2" name="Google Shape;3832;p18">
            <a:hlinkClick action="ppaction://hlinksldjump" r:id="rId5"/>
          </p:cNvPr>
          <p:cNvSpPr/>
          <p:nvPr/>
        </p:nvSpPr>
        <p:spPr>
          <a:xfrm>
            <a:off x="5541250" y="66660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3" name="Google Shape;3833;p18">
            <a:hlinkClick action="ppaction://hlinksldjump" r:id="rId6"/>
          </p:cNvPr>
          <p:cNvSpPr/>
          <p:nvPr/>
        </p:nvSpPr>
        <p:spPr>
          <a:xfrm>
            <a:off x="6808650" y="1633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4" name="Google Shape;3834;p18">
            <a:hlinkClick action="ppaction://hlinksldjump" r:id="rId7"/>
          </p:cNvPr>
          <p:cNvSpPr/>
          <p:nvPr/>
        </p:nvSpPr>
        <p:spPr>
          <a:xfrm>
            <a:off x="7954900" y="27235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5" name="Google Shape;3835;p18">
            <a:hlinkClick action="ppaction://hlinksldjump" r:id="rId8"/>
          </p:cNvPr>
          <p:cNvSpPr/>
          <p:nvPr/>
        </p:nvSpPr>
        <p:spPr>
          <a:xfrm>
            <a:off x="6574525" y="3978438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6" name="Google Shape;3836;p18">
            <a:hlinkClick action="ppaction://hlinksldjump" r:id="rId9"/>
          </p:cNvPr>
          <p:cNvSpPr/>
          <p:nvPr/>
        </p:nvSpPr>
        <p:spPr>
          <a:xfrm>
            <a:off x="5194150" y="4660013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7" name="Google Shape;3837;p18">
            <a:hlinkClick action="ppaction://hlinksldjump" r:id="rId10"/>
          </p:cNvPr>
          <p:cNvSpPr/>
          <p:nvPr/>
        </p:nvSpPr>
        <p:spPr>
          <a:xfrm>
            <a:off x="3824525" y="3794788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8" name="Google Shape;3838;p18">
            <a:hlinkClick action="ppaction://hlinksldjump" r:id="rId11"/>
          </p:cNvPr>
          <p:cNvSpPr/>
          <p:nvPr/>
        </p:nvSpPr>
        <p:spPr>
          <a:xfrm>
            <a:off x="2649575" y="2849913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2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p19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4" name="Google Shape;3844;p19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3845" name="Google Shape;3845;p19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grpSp>
        <p:nvGrpSpPr>
          <p:cNvPr id="3846" name="Google Shape;3846;p19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47" name="Google Shape;3847;p19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48" name="Google Shape;3848;p19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49" name="Google Shape;3849;p19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850" name="Google Shape;3850;p19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51" name="Google Shape;3851;p19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52" name="Google Shape;3852;p19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53" name="Google Shape;3853;p19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54" name="Google Shape;3854;p19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855" name="Google Shape;3855;p19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856" name="Google Shape;3856;p19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57" name="Google Shape;3857;p19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858" name="Google Shape;3858;p19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859" name="Google Shape;3859;p19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860" name="Google Shape;3860;p19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861" name="Google Shape;3861;p19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19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3" name="Google Shape;3863;p19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64" name="Google Shape;3864;p19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8" name="Shape 3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9" name="Google Shape;3869;p20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0" name="Google Shape;3870;p20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71" name="Google Shape;3871;p20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72" name="Google Shape;3872;p20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73" name="Google Shape;3873;p20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874" name="Google Shape;3874;p20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75" name="Google Shape;3875;p20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76" name="Google Shape;3876;p20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77" name="Google Shape;3877;p20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78" name="Google Shape;3878;p20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879" name="Google Shape;3879;p20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880" name="Google Shape;3880;p20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81" name="Google Shape;3881;p20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882" name="Google Shape;3882;p20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883" name="Google Shape;3883;p20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884" name="Google Shape;3884;p20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885" name="Google Shape;3885;p20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20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7" name="Google Shape;3887;p20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3888" name="Google Shape;3888;p20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3889" name="Google Shape;3889;p20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90" name="Google Shape;3890;p20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4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5" name="Google Shape;3895;p21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6" name="Google Shape;3896;p21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97" name="Google Shape;3897;p21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98" name="Google Shape;3898;p21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99" name="Google Shape;3899;p21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00" name="Google Shape;3900;p21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01" name="Google Shape;3901;p21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02" name="Google Shape;3902;p21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03" name="Google Shape;3903;p21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04" name="Google Shape;3904;p21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05" name="Google Shape;3905;p21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06" name="Google Shape;3906;p21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07" name="Google Shape;3907;p21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08" name="Google Shape;3908;p21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909" name="Google Shape;3909;p21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10" name="Google Shape;3910;p21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11" name="Google Shape;3911;p21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1"/>
            <p:cNvSpPr/>
            <p:nvPr/>
          </p:nvSpPr>
          <p:spPr>
            <a:xfrm flipH="1">
              <a:off x="5200585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3" name="Google Shape;3913;p21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3914" name="Google Shape;3914;p21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3915" name="Google Shape;3915;p21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16" name="Google Shape;3916;p21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0" name="Shape 3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2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2" name="Google Shape;3922;p22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23" name="Google Shape;3923;p22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24" name="Google Shape;3924;p22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25" name="Google Shape;3925;p22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26" name="Google Shape;3926;p22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27" name="Google Shape;3927;p22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28" name="Google Shape;3928;p22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29" name="Google Shape;3929;p22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30" name="Google Shape;3930;p22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31" name="Google Shape;3931;p22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32" name="Google Shape;3932;p22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33" name="Google Shape;3933;p22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sp>
        <p:nvSpPr>
          <p:cNvPr id="3934" name="Google Shape;3934;p22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grpSp>
        <p:nvGrpSpPr>
          <p:cNvPr id="3935" name="Google Shape;3935;p22"/>
          <p:cNvGrpSpPr/>
          <p:nvPr/>
        </p:nvGrpSpPr>
        <p:grpSpPr>
          <a:xfrm>
            <a:off x="10429834" y="422853"/>
            <a:ext cx="1326282" cy="1745352"/>
            <a:chOff x="7046431" y="4600482"/>
            <a:chExt cx="668523" cy="879758"/>
          </a:xfrm>
        </p:grpSpPr>
        <p:sp>
          <p:nvSpPr>
            <p:cNvPr id="3936" name="Google Shape;3936;p22"/>
            <p:cNvSpPr/>
            <p:nvPr/>
          </p:nvSpPr>
          <p:spPr>
            <a:xfrm flipH="1">
              <a:off x="7304154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37" name="Google Shape;3937;p22"/>
            <p:cNvSpPr/>
            <p:nvPr/>
          </p:nvSpPr>
          <p:spPr>
            <a:xfrm flipH="1">
              <a:off x="7046431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38" name="Google Shape;3938;p22"/>
            <p:cNvSpPr/>
            <p:nvPr/>
          </p:nvSpPr>
          <p:spPr>
            <a:xfrm flipH="1">
              <a:off x="7483144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22"/>
            <p:cNvSpPr/>
            <p:nvPr/>
          </p:nvSpPr>
          <p:spPr>
            <a:xfrm flipH="1">
              <a:off x="7342138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0" name="Google Shape;3940;p22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3941" name="Google Shape;3941;p22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42" name="Google Shape;3942;p22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6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p23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8" name="Google Shape;3948;p23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49" name="Google Shape;3949;p23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60" name="Google Shape;3960;p23"/>
          <p:cNvGrpSpPr/>
          <p:nvPr/>
        </p:nvGrpSpPr>
        <p:grpSpPr>
          <a:xfrm>
            <a:off x="10429832" y="346651"/>
            <a:ext cx="1326282" cy="1745352"/>
            <a:chOff x="4048257" y="3672819"/>
            <a:chExt cx="668523" cy="879758"/>
          </a:xfrm>
        </p:grpSpPr>
        <p:sp>
          <p:nvSpPr>
            <p:cNvPr id="3961" name="Google Shape;3961;p23"/>
            <p:cNvSpPr/>
            <p:nvPr/>
          </p:nvSpPr>
          <p:spPr>
            <a:xfrm flipH="1">
              <a:off x="4305980" y="4457938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23"/>
            <p:cNvSpPr/>
            <p:nvPr/>
          </p:nvSpPr>
          <p:spPr>
            <a:xfrm flipH="1">
              <a:off x="4048257" y="3672819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23"/>
            <p:cNvSpPr/>
            <p:nvPr/>
          </p:nvSpPr>
          <p:spPr>
            <a:xfrm flipH="1">
              <a:off x="4484971" y="3775670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23"/>
            <p:cNvSpPr/>
            <p:nvPr/>
          </p:nvSpPr>
          <p:spPr>
            <a:xfrm flipH="1">
              <a:off x="4343964" y="4461863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5" name="Google Shape;3965;p23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3966" name="Google Shape;3966;p23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3967" name="Google Shape;3967;p23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68" name="Google Shape;3968;p23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2" name="Shape 3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" name="Google Shape;3973;p24"/>
          <p:cNvSpPr/>
          <p:nvPr/>
        </p:nvSpPr>
        <p:spPr>
          <a:xfrm>
            <a:off x="10976375" y="2014975"/>
            <a:ext cx="233202" cy="4840224"/>
          </a:xfrm>
          <a:custGeom>
            <a:rect b="b" l="l" r="r" t="t"/>
            <a:pathLst>
              <a:path extrusionOk="0" h="3457303" w="336754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cap="flat" cmpd="sng" w="12700">
            <a:solidFill>
              <a:srgbClr val="666666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74" name="Google Shape;3974;p24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75" name="Google Shape;3975;p24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76" name="Google Shape;3976;p24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77" name="Google Shape;3977;p24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78" name="Google Shape;3978;p24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79" name="Google Shape;3979;p24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80" name="Google Shape;3980;p24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81" name="Google Shape;3981;p24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82" name="Google Shape;3982;p24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83" name="Google Shape;3983;p24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84" name="Google Shape;3984;p24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85" name="Google Shape;3985;p24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86" name="Google Shape;3986;p24"/>
          <p:cNvGrpSpPr/>
          <p:nvPr/>
        </p:nvGrpSpPr>
        <p:grpSpPr>
          <a:xfrm>
            <a:off x="10429833" y="365662"/>
            <a:ext cx="1326282" cy="1745352"/>
            <a:chOff x="6189810" y="4600482"/>
            <a:chExt cx="668523" cy="879758"/>
          </a:xfrm>
        </p:grpSpPr>
        <p:sp>
          <p:nvSpPr>
            <p:cNvPr id="3987" name="Google Shape;3987;p24"/>
            <p:cNvSpPr/>
            <p:nvPr/>
          </p:nvSpPr>
          <p:spPr>
            <a:xfrm flipH="1">
              <a:off x="6447532" y="5385601"/>
              <a:ext cx="136807" cy="94638"/>
            </a:xfrm>
            <a:custGeom>
              <a:rect b="b" l="l" r="r" t="t"/>
              <a:pathLst>
                <a:path extrusionOk="0" h="146726" w="212104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88" name="Google Shape;3988;p24"/>
            <p:cNvSpPr/>
            <p:nvPr/>
          </p:nvSpPr>
          <p:spPr>
            <a:xfrm flipH="1">
              <a:off x="6189810" y="4600482"/>
              <a:ext cx="668523" cy="792039"/>
            </a:xfrm>
            <a:custGeom>
              <a:rect b="b" l="l" r="r" t="t"/>
              <a:pathLst>
                <a:path extrusionOk="0" h="1227968" w="1036469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rotWithShape="0" algn="bl" dir="5400000" dist="47625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989" name="Google Shape;3989;p24"/>
            <p:cNvSpPr/>
            <p:nvPr/>
          </p:nvSpPr>
          <p:spPr>
            <a:xfrm flipH="1">
              <a:off x="6626523" y="4703333"/>
              <a:ext cx="171176" cy="347798"/>
            </a:xfrm>
            <a:custGeom>
              <a:rect b="b" l="l" r="r" t="t"/>
              <a:pathLst>
                <a:path extrusionOk="0" h="539221" w="265389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24"/>
            <p:cNvSpPr/>
            <p:nvPr/>
          </p:nvSpPr>
          <p:spPr>
            <a:xfrm flipH="1">
              <a:off x="6485517" y="5389526"/>
              <a:ext cx="62621" cy="18890"/>
            </a:xfrm>
            <a:custGeom>
              <a:rect b="b" l="l" r="r" t="t"/>
              <a:pathLst>
                <a:path extrusionOk="0" h="73359" w="243189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1" name="Google Shape;3991;p24"/>
          <p:cNvSpPr txBox="1"/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 the title here.</a:t>
            </a:r>
            <a:endParaRPr/>
          </a:p>
        </p:txBody>
      </p:sp>
      <p:sp>
        <p:nvSpPr>
          <p:cNvPr id="3992" name="Google Shape;3992;p24"/>
          <p:cNvSpPr txBox="1"/>
          <p:nvPr>
            <p:ph idx="1" type="body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exit ticket prompt here.</a:t>
            </a:r>
            <a:endParaRPr/>
          </a:p>
        </p:txBody>
      </p:sp>
      <p:sp>
        <p:nvSpPr>
          <p:cNvPr id="3993" name="Google Shape;3993;p24"/>
          <p:cNvSpPr txBox="1"/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94" name="Google Shape;3994;p24">
            <a:hlinkClick action="ppaction://hlinksldjump" r:id="rId3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C27ABC"/>
      </a:lt1>
      <a:dk2>
        <a:srgbClr val="E78BB2"/>
      </a:dk2>
      <a:lt2>
        <a:srgbClr val="F1B9C7"/>
      </a:lt2>
      <a:accent1>
        <a:srgbClr val="EFD589"/>
      </a:accent1>
      <a:accent2>
        <a:srgbClr val="7DD5A4"/>
      </a:accent2>
      <a:accent3>
        <a:srgbClr val="8DE4E2"/>
      </a:accent3>
      <a:accent4>
        <a:srgbClr val="3DC3C4"/>
      </a:accent4>
      <a:accent5>
        <a:srgbClr val="00B8D3"/>
      </a:accent5>
      <a:accent6>
        <a:srgbClr val="989DD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