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US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US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US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6 - </a:t>
            </a:r>
            <a:r>
              <a:rPr lang="ta-IN" dirty="0"/>
              <a:t>என்னை கையேந்த விடல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066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US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US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US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6 - </a:t>
            </a:r>
            <a:r>
              <a:rPr lang="ta-IN" dirty="0"/>
              <a:t>என்னை கையேந்த விடல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59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US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US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US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6 - </a:t>
            </a:r>
            <a:r>
              <a:rPr lang="ta-IN" dirty="0"/>
              <a:t>என்னை கையேந்த விடல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6863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US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US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US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6 - </a:t>
            </a:r>
            <a:r>
              <a:rPr lang="ta-IN" dirty="0"/>
              <a:t>என்னை கையேந்த விடல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729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US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US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US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6 - </a:t>
            </a:r>
            <a:r>
              <a:rPr lang="ta-IN" dirty="0"/>
              <a:t>என்னை கையேந்த விடல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195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US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US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US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US" dirty="0"/>
              <a:t>Slide 6 - </a:t>
            </a:r>
            <a:r>
              <a:rPr lang="ta-IN" dirty="0"/>
              <a:t>என்னை கையேந்த விடல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213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D67657-51FC-A5A5-C2FD-FD3DE8EADC8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9750C19-DE28-0041-6135-DDF71831AD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4C0DD91-5DF2-6FD2-1C5F-023C163119F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5F5E5A0-E85F-ADBD-9180-9A45AE2892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5423663-6E27-DB35-26BD-2A72CC8D38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0EF7E6D-FD37-69DC-BCCA-A4B8C71823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056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B8BC24D-3560-D07C-47F2-8A2FFCDB35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4095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Widescreen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2024-08-13T12:47:28Z</dcterms:modified>
</cp:coreProperties>
</file>