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Lato"/>
      <p:bold r:id="rId28"/>
      <p:boldItalic r:id="rId29"/>
    </p:embeddedFont>
    <p:embeddedFont>
      <p:font typeface="Montserrat"/>
      <p:regular r:id="rId30"/>
      <p:bold r:id="rId31"/>
      <p:italic r:id="rId32"/>
      <p:boldItalic r:id="rId33"/>
    </p:embeddedFont>
    <p:embeddedFont>
      <p:font typeface="Inter"/>
      <p:regular r:id="rId34"/>
      <p:bold r:id="rId35"/>
    </p:embeddedFont>
    <p:embeddedFont>
      <p:font typeface="Archivo Black"/>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5sZBsher1AFRlYnBzqTzgId77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bold.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7.xml"/><Relationship Id="rId33" Type="http://schemas.openxmlformats.org/officeDocument/2006/relationships/font" Target="fonts/Montserrat-boldItalic.fntdata"/><Relationship Id="rId10" Type="http://schemas.openxmlformats.org/officeDocument/2006/relationships/slide" Target="slides/slide6.xml"/><Relationship Id="rId32" Type="http://schemas.openxmlformats.org/officeDocument/2006/relationships/font" Target="fonts/Montserrat-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ArchivoBlack-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adc230638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adc230638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adc230638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adc2306384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adc2306384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2adc2306384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adc2306384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adc2306384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adc2306384_0_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adc2306384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2adc2306384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g2adc2306384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adc2306384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2adc2306384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2adc2306384_0_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adc2306384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adc2306384_0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g2adc2306384_0_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adc2306384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adc2306384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adc2306384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adc2306384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g2adc2306384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g2adc2306384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adc2306384_0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adc2306384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adc2306384_0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adc2306384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2adc2306384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2adc2306384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adc2306384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adc2306384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g2adc2306384_0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adc2306384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adc2306384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2adc2306384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adc2306384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adc2306384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2adc2306384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adc2306384_0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g2adc2306384_0_5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g2adc2306384_0_5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adc2306384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2adc2306384_0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g2adc2306384_0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adc2306384_0_6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g2adc2306384_0_6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3" name="Google Shape;733;g2adc2306384_0_6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adc2306384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2adc2306384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2adc2306384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adc2306384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adc2306384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2adc2306384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adc2306384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adc2306384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2adc2306384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adc2306384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adc2306384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2adc2306384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adc2306384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adc2306384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2adc2306384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adc2306384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adc2306384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2adc2306384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adc2306384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adc2306384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2adc2306384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21"/>
          <p:cNvSpPr/>
          <p:nvPr>
            <p:ph idx="2" type="pic"/>
          </p:nvPr>
        </p:nvSpPr>
        <p:spPr>
          <a:xfrm>
            <a:off x="5183188" y="987425"/>
            <a:ext cx="6172200" cy="4873625"/>
          </a:xfrm>
          <a:prstGeom prst="rect">
            <a:avLst/>
          </a:prstGeom>
          <a:noFill/>
          <a:ln>
            <a:noFill/>
          </a:ln>
        </p:spPr>
      </p:sp>
      <p:sp>
        <p:nvSpPr>
          <p:cNvPr id="69" name="Google Shape;69;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44.png"/><Relationship Id="rId5" Type="http://schemas.openxmlformats.org/officeDocument/2006/relationships/image" Target="../media/image2.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10"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61.png"/><Relationship Id="rId5" Type="http://schemas.openxmlformats.org/officeDocument/2006/relationships/image" Target="../media/image55.png"/><Relationship Id="rId6" Type="http://schemas.openxmlformats.org/officeDocument/2006/relationships/image" Target="../media/image32.png"/><Relationship Id="rId7" Type="http://schemas.openxmlformats.org/officeDocument/2006/relationships/image" Target="../media/image37.png"/><Relationship Id="rId8"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4.png"/><Relationship Id="rId7"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86.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20" Type="http://schemas.openxmlformats.org/officeDocument/2006/relationships/image" Target="../media/image77.png"/><Relationship Id="rId22" Type="http://schemas.openxmlformats.org/officeDocument/2006/relationships/image" Target="../media/image72.png"/><Relationship Id="rId21" Type="http://schemas.openxmlformats.org/officeDocument/2006/relationships/image" Target="../media/image89.png"/><Relationship Id="rId24" Type="http://schemas.openxmlformats.org/officeDocument/2006/relationships/image" Target="../media/image81.png"/><Relationship Id="rId23"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51.png"/><Relationship Id="rId26" Type="http://schemas.openxmlformats.org/officeDocument/2006/relationships/image" Target="../media/image83.png"/><Relationship Id="rId25" Type="http://schemas.openxmlformats.org/officeDocument/2006/relationships/image" Target="../media/image71.png"/><Relationship Id="rId28" Type="http://schemas.openxmlformats.org/officeDocument/2006/relationships/image" Target="../media/image87.png"/><Relationship Id="rId27" Type="http://schemas.openxmlformats.org/officeDocument/2006/relationships/image" Target="../media/image69.png"/><Relationship Id="rId5" Type="http://schemas.openxmlformats.org/officeDocument/2006/relationships/image" Target="../media/image60.png"/><Relationship Id="rId6" Type="http://schemas.openxmlformats.org/officeDocument/2006/relationships/image" Target="../media/image50.png"/><Relationship Id="rId7" Type="http://schemas.openxmlformats.org/officeDocument/2006/relationships/image" Target="../media/image52.png"/><Relationship Id="rId8" Type="http://schemas.openxmlformats.org/officeDocument/2006/relationships/image" Target="../media/image84.png"/><Relationship Id="rId11" Type="http://schemas.openxmlformats.org/officeDocument/2006/relationships/image" Target="../media/image53.png"/><Relationship Id="rId10" Type="http://schemas.openxmlformats.org/officeDocument/2006/relationships/image" Target="../media/image54.png"/><Relationship Id="rId13" Type="http://schemas.openxmlformats.org/officeDocument/2006/relationships/image" Target="../media/image63.png"/><Relationship Id="rId12" Type="http://schemas.openxmlformats.org/officeDocument/2006/relationships/image" Target="../media/image68.png"/><Relationship Id="rId15" Type="http://schemas.openxmlformats.org/officeDocument/2006/relationships/image" Target="../media/image65.png"/><Relationship Id="rId14" Type="http://schemas.openxmlformats.org/officeDocument/2006/relationships/image" Target="../media/image67.png"/><Relationship Id="rId17" Type="http://schemas.openxmlformats.org/officeDocument/2006/relationships/image" Target="../media/image66.png"/><Relationship Id="rId16" Type="http://schemas.openxmlformats.org/officeDocument/2006/relationships/image" Target="../media/image74.png"/><Relationship Id="rId19" Type="http://schemas.openxmlformats.org/officeDocument/2006/relationships/image" Target="../media/image70.png"/><Relationship Id="rId18"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78.png"/><Relationship Id="rId7" Type="http://schemas.openxmlformats.org/officeDocument/2006/relationships/image" Target="../media/image1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86.png"/><Relationship Id="rId5" Type="http://schemas.openxmlformats.org/officeDocument/2006/relationships/image" Target="../media/image2.png"/><Relationship Id="rId6" Type="http://schemas.openxmlformats.org/officeDocument/2006/relationships/image" Target="../media/image79.png"/><Relationship Id="rId7" Type="http://schemas.openxmlformats.org/officeDocument/2006/relationships/image" Target="../media/image10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86.png"/><Relationship Id="rId5" Type="http://schemas.openxmlformats.org/officeDocument/2006/relationships/image" Target="../media/image2.png"/><Relationship Id="rId6" Type="http://schemas.openxmlformats.org/officeDocument/2006/relationships/image" Target="../media/image9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125.png"/><Relationship Id="rId5" Type="http://schemas.openxmlformats.org/officeDocument/2006/relationships/image" Target="../media/image104.png"/><Relationship Id="rId6" Type="http://schemas.openxmlformats.org/officeDocument/2006/relationships/image" Target="../media/image91.png"/><Relationship Id="rId7" Type="http://schemas.openxmlformats.org/officeDocument/2006/relationships/image" Target="../media/image98.png"/><Relationship Id="rId8" Type="http://schemas.openxmlformats.org/officeDocument/2006/relationships/image" Target="../media/image85.png"/><Relationship Id="rId11" Type="http://schemas.openxmlformats.org/officeDocument/2006/relationships/image" Target="../media/image109.png"/><Relationship Id="rId10" Type="http://schemas.openxmlformats.org/officeDocument/2006/relationships/image" Target="../media/image115.png"/><Relationship Id="rId13" Type="http://schemas.openxmlformats.org/officeDocument/2006/relationships/image" Target="../media/image123.png"/><Relationship Id="rId12" Type="http://schemas.openxmlformats.org/officeDocument/2006/relationships/image" Target="../media/image1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07.png"/><Relationship Id="rId7" Type="http://schemas.openxmlformats.org/officeDocument/2006/relationships/image" Target="../media/image101.png"/><Relationship Id="rId8" Type="http://schemas.openxmlformats.org/officeDocument/2006/relationships/image" Target="../media/image99.png"/></Relationships>
</file>

<file path=ppt/slides/_rels/slide22.xml.rels><?xml version="1.0" encoding="UTF-8" standalone="yes"?><Relationships xmlns="http://schemas.openxmlformats.org/package/2006/relationships"><Relationship Id="rId20" Type="http://schemas.openxmlformats.org/officeDocument/2006/relationships/image" Target="../media/image118.png"/><Relationship Id="rId21"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35.png"/><Relationship Id="rId5" Type="http://schemas.openxmlformats.org/officeDocument/2006/relationships/image" Target="../media/image2.png"/><Relationship Id="rId6" Type="http://schemas.openxmlformats.org/officeDocument/2006/relationships/hyperlink" Target="https://eatemp.com/powerpoint-org-chart-template/" TargetMode="External"/><Relationship Id="rId7" Type="http://schemas.openxmlformats.org/officeDocument/2006/relationships/image" Target="../media/image132.png"/><Relationship Id="rId8" Type="http://schemas.openxmlformats.org/officeDocument/2006/relationships/image" Target="../media/image124.png"/><Relationship Id="rId11" Type="http://schemas.openxmlformats.org/officeDocument/2006/relationships/image" Target="../media/image106.png"/><Relationship Id="rId10" Type="http://schemas.openxmlformats.org/officeDocument/2006/relationships/image" Target="../media/image130.png"/><Relationship Id="rId13" Type="http://schemas.openxmlformats.org/officeDocument/2006/relationships/image" Target="../media/image105.png"/><Relationship Id="rId12" Type="http://schemas.openxmlformats.org/officeDocument/2006/relationships/image" Target="../media/image129.png"/><Relationship Id="rId15" Type="http://schemas.openxmlformats.org/officeDocument/2006/relationships/image" Target="../media/image126.png"/><Relationship Id="rId14" Type="http://schemas.openxmlformats.org/officeDocument/2006/relationships/image" Target="../media/image108.png"/><Relationship Id="rId17" Type="http://schemas.openxmlformats.org/officeDocument/2006/relationships/image" Target="../media/image114.png"/><Relationship Id="rId16" Type="http://schemas.openxmlformats.org/officeDocument/2006/relationships/image" Target="../media/image131.png"/><Relationship Id="rId19" Type="http://schemas.openxmlformats.org/officeDocument/2006/relationships/image" Target="../media/image117.png"/><Relationship Id="rId18" Type="http://schemas.openxmlformats.org/officeDocument/2006/relationships/image" Target="../media/image1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hyperlink" Target="https://unsplash.com/" TargetMode="External"/><Relationship Id="rId7" Type="http://schemas.openxmlformats.org/officeDocument/2006/relationships/image" Target="../media/image1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2.png"/><Relationship Id="rId6" Type="http://schemas.openxmlformats.org/officeDocument/2006/relationships/image" Target="../media/image2.png"/><Relationship Id="rId7" Type="http://schemas.openxmlformats.org/officeDocument/2006/relationships/image" Target="../media/image8.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9.png"/><Relationship Id="rId5" Type="http://schemas.openxmlformats.org/officeDocument/2006/relationships/image" Target="../media/image33.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45.png"/><Relationship Id="rId8"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89" name="Shape 89"/>
        <p:cNvGrpSpPr/>
        <p:nvPr/>
      </p:nvGrpSpPr>
      <p:grpSpPr>
        <a:xfrm>
          <a:off x="0" y="0"/>
          <a:ext cx="0" cy="0"/>
          <a:chOff x="0" y="0"/>
          <a:chExt cx="0" cy="0"/>
        </a:xfrm>
      </p:grpSpPr>
      <p:pic>
        <p:nvPicPr>
          <p:cNvPr descr=" " id="90" name="Google Shape;90;g2adc2306384_0_0"/>
          <p:cNvPicPr preferRelativeResize="0"/>
          <p:nvPr/>
        </p:nvPicPr>
        <p:blipFill rotWithShape="1">
          <a:blip r:embed="rId3">
            <a:alphaModFix/>
          </a:blip>
          <a:srcRect b="0" l="0" r="0" t="0"/>
          <a:stretch/>
        </p:blipFill>
        <p:spPr>
          <a:xfrm>
            <a:off x="-1670041" y="2660750"/>
            <a:ext cx="5309553" cy="6763674"/>
          </a:xfrm>
          <a:prstGeom prst="rect">
            <a:avLst/>
          </a:prstGeom>
          <a:noFill/>
          <a:ln>
            <a:noFill/>
          </a:ln>
        </p:spPr>
      </p:pic>
      <p:pic>
        <p:nvPicPr>
          <p:cNvPr descr=" " id="91" name="Google Shape;91;g2adc2306384_0_0"/>
          <p:cNvPicPr preferRelativeResize="0"/>
          <p:nvPr/>
        </p:nvPicPr>
        <p:blipFill rotWithShape="1">
          <a:blip r:embed="rId4">
            <a:alphaModFix/>
          </a:blip>
          <a:srcRect b="0" l="0" r="0" t="0"/>
          <a:stretch/>
        </p:blipFill>
        <p:spPr>
          <a:xfrm>
            <a:off x="9150303" y="-1669386"/>
            <a:ext cx="9508049" cy="12112008"/>
          </a:xfrm>
          <a:prstGeom prst="rect">
            <a:avLst/>
          </a:prstGeom>
          <a:noFill/>
          <a:ln>
            <a:noFill/>
          </a:ln>
        </p:spPr>
      </p:pic>
      <p:sp>
        <p:nvSpPr>
          <p:cNvPr id="92" name="Google Shape;92;g2adc2306384_0_0"/>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adc2306384_0_0"/>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pic>
        <p:nvPicPr>
          <p:cNvPr descr=" " id="94" name="Google Shape;94;g2adc2306384_0_0"/>
          <p:cNvPicPr preferRelativeResize="0"/>
          <p:nvPr/>
        </p:nvPicPr>
        <p:blipFill rotWithShape="1">
          <a:blip r:embed="rId6">
            <a:alphaModFix/>
          </a:blip>
          <a:srcRect b="0" l="0" r="0" t="0"/>
          <a:stretch/>
        </p:blipFill>
        <p:spPr>
          <a:xfrm>
            <a:off x="6273767" y="755998"/>
            <a:ext cx="5359373" cy="5593621"/>
          </a:xfrm>
          <a:prstGeom prst="rect">
            <a:avLst/>
          </a:prstGeom>
          <a:noFill/>
          <a:ln>
            <a:noFill/>
          </a:ln>
        </p:spPr>
      </p:pic>
      <p:sp>
        <p:nvSpPr>
          <p:cNvPr id="95" name="Google Shape;95;g2adc2306384_0_0"/>
          <p:cNvSpPr/>
          <p:nvPr/>
        </p:nvSpPr>
        <p:spPr>
          <a:xfrm>
            <a:off x="1917690" y="3917886"/>
            <a:ext cx="4491600" cy="111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199" u="none" cap="none" strike="noStrike">
                <a:solidFill>
                  <a:srgbClr val="0E0E0E"/>
                </a:solidFill>
                <a:latin typeface="Lato"/>
                <a:ea typeface="Lato"/>
                <a:cs typeface="Lato"/>
                <a:sym typeface="Lato"/>
              </a:rPr>
              <a:t>FREE PRESENTATION TEMPLATE</a:t>
            </a:r>
            <a:endParaRPr sz="3199">
              <a:solidFill>
                <a:schemeClr val="dk1"/>
              </a:solidFill>
              <a:latin typeface="Calibri"/>
              <a:ea typeface="Calibri"/>
              <a:cs typeface="Calibri"/>
              <a:sym typeface="Calibri"/>
            </a:endParaRPr>
          </a:p>
        </p:txBody>
      </p:sp>
      <p:sp>
        <p:nvSpPr>
          <p:cNvPr id="96" name="Google Shape;96;g2adc2306384_0_0"/>
          <p:cNvSpPr/>
          <p:nvPr/>
        </p:nvSpPr>
        <p:spPr>
          <a:xfrm>
            <a:off x="1816091" y="2209959"/>
            <a:ext cx="4140300" cy="21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998">
                <a:solidFill>
                  <a:srgbClr val="165BB8"/>
                </a:solidFill>
                <a:latin typeface="Archivo Black"/>
                <a:ea typeface="Archivo Black"/>
                <a:cs typeface="Archivo Black"/>
                <a:sym typeface="Archivo Black"/>
              </a:rPr>
              <a:t>DNA</a:t>
            </a:r>
            <a:endParaRPr sz="11998">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279" name="Shape 279"/>
        <p:cNvGrpSpPr/>
        <p:nvPr/>
      </p:nvGrpSpPr>
      <p:grpSpPr>
        <a:xfrm>
          <a:off x="0" y="0"/>
          <a:ext cx="0" cy="0"/>
          <a:chOff x="0" y="0"/>
          <a:chExt cx="0" cy="0"/>
        </a:xfrm>
      </p:grpSpPr>
      <p:pic>
        <p:nvPicPr>
          <p:cNvPr descr=" " id="280" name="Google Shape;280;g2adc2306384_0_181"/>
          <p:cNvPicPr preferRelativeResize="0"/>
          <p:nvPr/>
        </p:nvPicPr>
        <p:blipFill rotWithShape="1">
          <a:blip r:embed="rId3">
            <a:alphaModFix/>
          </a:blip>
          <a:srcRect b="0" l="0" r="0" t="0"/>
          <a:stretch/>
        </p:blipFill>
        <p:spPr>
          <a:xfrm>
            <a:off x="-298448" y="-526535"/>
            <a:ext cx="3251183" cy="3498394"/>
          </a:xfrm>
          <a:prstGeom prst="rect">
            <a:avLst/>
          </a:prstGeom>
          <a:noFill/>
          <a:ln>
            <a:noFill/>
          </a:ln>
        </p:spPr>
      </p:pic>
      <p:pic>
        <p:nvPicPr>
          <p:cNvPr descr=" " id="281" name="Google Shape;281;g2adc2306384_0_181"/>
          <p:cNvPicPr preferRelativeResize="0"/>
          <p:nvPr/>
        </p:nvPicPr>
        <p:blipFill rotWithShape="1">
          <a:blip r:embed="rId4">
            <a:alphaModFix/>
          </a:blip>
          <a:srcRect b="0" l="0" r="0" t="0"/>
          <a:stretch/>
        </p:blipFill>
        <p:spPr>
          <a:xfrm>
            <a:off x="8829361" y="2663658"/>
            <a:ext cx="9169891" cy="9168745"/>
          </a:xfrm>
          <a:prstGeom prst="rect">
            <a:avLst/>
          </a:prstGeom>
          <a:noFill/>
          <a:ln>
            <a:noFill/>
          </a:ln>
        </p:spPr>
      </p:pic>
      <p:sp>
        <p:nvSpPr>
          <p:cNvPr id="282" name="Google Shape;282;g2adc2306384_0_181"/>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3" name="Google Shape;283;g2adc2306384_0_181"/>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284" name="Google Shape;284;g2adc2306384_0_181"/>
          <p:cNvSpPr/>
          <p:nvPr/>
        </p:nvSpPr>
        <p:spPr>
          <a:xfrm>
            <a:off x="4778351" y="622665"/>
            <a:ext cx="42651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PRICING PLAN</a:t>
            </a:r>
            <a:endParaRPr sz="3999">
              <a:solidFill>
                <a:schemeClr val="dk1"/>
              </a:solidFill>
              <a:latin typeface="Calibri"/>
              <a:ea typeface="Calibri"/>
              <a:cs typeface="Calibri"/>
              <a:sym typeface="Calibri"/>
            </a:endParaRPr>
          </a:p>
        </p:txBody>
      </p:sp>
      <p:sp>
        <p:nvSpPr>
          <p:cNvPr id="285" name="Google Shape;285;g2adc2306384_0_181"/>
          <p:cNvSpPr/>
          <p:nvPr/>
        </p:nvSpPr>
        <p:spPr>
          <a:xfrm>
            <a:off x="888996" y="1816310"/>
            <a:ext cx="10420200" cy="403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adc2306384_0_181"/>
          <p:cNvSpPr/>
          <p:nvPr/>
        </p:nvSpPr>
        <p:spPr>
          <a:xfrm>
            <a:off x="888996" y="1816310"/>
            <a:ext cx="3219300" cy="4038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7" name="Google Shape;287;g2adc2306384_0_181"/>
          <p:cNvPicPr preferRelativeResize="0"/>
          <p:nvPr/>
        </p:nvPicPr>
        <p:blipFill rotWithShape="1">
          <a:blip r:embed="rId6">
            <a:alphaModFix/>
          </a:blip>
          <a:srcRect b="0" l="0" r="0" t="0"/>
          <a:stretch/>
        </p:blipFill>
        <p:spPr>
          <a:xfrm>
            <a:off x="2224400" y="2044880"/>
            <a:ext cx="548623" cy="812694"/>
          </a:xfrm>
          <a:prstGeom prst="rect">
            <a:avLst/>
          </a:prstGeom>
          <a:noFill/>
          <a:ln>
            <a:noFill/>
          </a:ln>
        </p:spPr>
      </p:pic>
      <p:sp>
        <p:nvSpPr>
          <p:cNvPr id="288" name="Google Shape;288;g2adc2306384_0_181"/>
          <p:cNvSpPr/>
          <p:nvPr/>
        </p:nvSpPr>
        <p:spPr>
          <a:xfrm>
            <a:off x="1924040" y="3009954"/>
            <a:ext cx="11493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2C82CF"/>
                </a:solidFill>
                <a:latin typeface="Archivo Black"/>
                <a:ea typeface="Archivo Black"/>
                <a:cs typeface="Archivo Black"/>
                <a:sym typeface="Archivo Black"/>
              </a:rPr>
              <a:t>BASIC</a:t>
            </a:r>
            <a:endParaRPr sz="2400">
              <a:solidFill>
                <a:schemeClr val="dk1"/>
              </a:solidFill>
              <a:latin typeface="Calibri"/>
              <a:ea typeface="Calibri"/>
              <a:cs typeface="Calibri"/>
              <a:sym typeface="Calibri"/>
            </a:endParaRPr>
          </a:p>
        </p:txBody>
      </p:sp>
      <p:sp>
        <p:nvSpPr>
          <p:cNvPr id="289" name="Google Shape;289;g2adc2306384_0_181"/>
          <p:cNvSpPr/>
          <p:nvPr/>
        </p:nvSpPr>
        <p:spPr>
          <a:xfrm>
            <a:off x="1117594" y="3492492"/>
            <a:ext cx="2829900" cy="1718400"/>
          </a:xfrm>
          <a:prstGeom prst="rect">
            <a:avLst/>
          </a:prstGeom>
          <a:noFill/>
          <a:ln>
            <a:noFill/>
          </a:ln>
        </p:spPr>
        <p:txBody>
          <a:bodyPr anchorCtr="0" anchor="t" bIns="0" lIns="0" spcFirstLastPara="1" rIns="0" wrap="square" tIns="0">
            <a:noAutofit/>
          </a:bodyPr>
          <a:lstStyle/>
          <a:p>
            <a:pPr indent="-171416" lvl="1" marL="342831" marR="0" rtl="0" algn="l">
              <a:spcBef>
                <a:spcPts val="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Access to the entry-level dungeons.</a:t>
            </a:r>
            <a:endParaRPr b="0" i="0" sz="1600" u="none" cap="none" strike="noStrike">
              <a:solidFill>
                <a:schemeClr val="dk1"/>
              </a:solidFill>
              <a:latin typeface="Calibri"/>
              <a:ea typeface="Calibri"/>
              <a:cs typeface="Calibri"/>
              <a:sym typeface="Calibri"/>
            </a:endParaRPr>
          </a:p>
          <a:p>
            <a:pPr indent="-171416" lvl="1" marL="342831" marR="0" rtl="0" algn="l">
              <a:spcBef>
                <a:spcPts val="200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A limited number of quests and battles per month.</a:t>
            </a:r>
            <a:endParaRPr b="0" i="0" sz="1600" u="none" cap="none" strike="noStrike">
              <a:solidFill>
                <a:schemeClr val="dk1"/>
              </a:solidFill>
              <a:latin typeface="Calibri"/>
              <a:ea typeface="Calibri"/>
              <a:cs typeface="Calibri"/>
              <a:sym typeface="Calibri"/>
            </a:endParaRPr>
          </a:p>
          <a:p>
            <a:pPr indent="-171416" lvl="1" marL="342831" marR="0" rtl="0" algn="l">
              <a:spcBef>
                <a:spcPts val="200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Ability to form a small party with fellow adventurers.</a:t>
            </a:r>
            <a:endParaRPr b="0" i="0" sz="1600" u="none" cap="none" strike="noStrike">
              <a:solidFill>
                <a:schemeClr val="dk1"/>
              </a:solidFill>
              <a:latin typeface="Calibri"/>
              <a:ea typeface="Calibri"/>
              <a:cs typeface="Calibri"/>
              <a:sym typeface="Calibri"/>
            </a:endParaRPr>
          </a:p>
        </p:txBody>
      </p:sp>
      <p:sp>
        <p:nvSpPr>
          <p:cNvPr id="290" name="Google Shape;290;g2adc2306384_0_181"/>
          <p:cNvSpPr/>
          <p:nvPr/>
        </p:nvSpPr>
        <p:spPr>
          <a:xfrm>
            <a:off x="1463668" y="5295657"/>
            <a:ext cx="20700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$10/MONTH</a:t>
            </a:r>
            <a:endParaRPr sz="2400">
              <a:solidFill>
                <a:schemeClr val="dk1"/>
              </a:solidFill>
              <a:latin typeface="Calibri"/>
              <a:ea typeface="Calibri"/>
              <a:cs typeface="Calibri"/>
              <a:sym typeface="Calibri"/>
            </a:endParaRPr>
          </a:p>
        </p:txBody>
      </p:sp>
      <p:sp>
        <p:nvSpPr>
          <p:cNvPr id="291" name="Google Shape;291;g2adc2306384_0_181"/>
          <p:cNvSpPr/>
          <p:nvPr/>
        </p:nvSpPr>
        <p:spPr>
          <a:xfrm>
            <a:off x="4489427" y="1816310"/>
            <a:ext cx="3219300" cy="4038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2" name="Google Shape;292;g2adc2306384_0_181"/>
          <p:cNvPicPr preferRelativeResize="0"/>
          <p:nvPr/>
        </p:nvPicPr>
        <p:blipFill rotWithShape="1">
          <a:blip r:embed="rId7">
            <a:alphaModFix/>
          </a:blip>
          <a:srcRect b="0" l="0" r="0" t="0"/>
          <a:stretch/>
        </p:blipFill>
        <p:spPr>
          <a:xfrm>
            <a:off x="5581910" y="2044880"/>
            <a:ext cx="1034468" cy="812694"/>
          </a:xfrm>
          <a:prstGeom prst="rect">
            <a:avLst/>
          </a:prstGeom>
          <a:noFill/>
          <a:ln>
            <a:noFill/>
          </a:ln>
        </p:spPr>
      </p:pic>
      <p:sp>
        <p:nvSpPr>
          <p:cNvPr id="293" name="Google Shape;293;g2adc2306384_0_181"/>
          <p:cNvSpPr/>
          <p:nvPr/>
        </p:nvSpPr>
        <p:spPr>
          <a:xfrm>
            <a:off x="5556222" y="3009954"/>
            <a:ext cx="10857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2C82CF"/>
                </a:solidFill>
                <a:latin typeface="Archivo Black"/>
                <a:ea typeface="Archivo Black"/>
                <a:cs typeface="Archivo Black"/>
                <a:sym typeface="Archivo Black"/>
              </a:rPr>
              <a:t>ELITE</a:t>
            </a:r>
            <a:endParaRPr sz="2400">
              <a:solidFill>
                <a:schemeClr val="dk1"/>
              </a:solidFill>
              <a:latin typeface="Calibri"/>
              <a:ea typeface="Calibri"/>
              <a:cs typeface="Calibri"/>
              <a:sym typeface="Calibri"/>
            </a:endParaRPr>
          </a:p>
        </p:txBody>
      </p:sp>
      <p:sp>
        <p:nvSpPr>
          <p:cNvPr id="294" name="Google Shape;294;g2adc2306384_0_181"/>
          <p:cNvSpPr/>
          <p:nvPr/>
        </p:nvSpPr>
        <p:spPr>
          <a:xfrm>
            <a:off x="4718026" y="3492492"/>
            <a:ext cx="2829900" cy="1718400"/>
          </a:xfrm>
          <a:prstGeom prst="rect">
            <a:avLst/>
          </a:prstGeom>
          <a:noFill/>
          <a:ln>
            <a:noFill/>
          </a:ln>
        </p:spPr>
        <p:txBody>
          <a:bodyPr anchorCtr="0" anchor="t" bIns="0" lIns="0" spcFirstLastPara="1" rIns="0" wrap="square" tIns="0">
            <a:noAutofit/>
          </a:bodyPr>
          <a:lstStyle/>
          <a:p>
            <a:pPr indent="-171416" lvl="1" marL="342831" marR="0" rtl="0" algn="l">
              <a:spcBef>
                <a:spcPts val="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Access to the intermediate and advanced dungeons.</a:t>
            </a:r>
            <a:endParaRPr b="0" i="0" sz="1600" u="none" cap="none" strike="noStrike">
              <a:solidFill>
                <a:schemeClr val="dk1"/>
              </a:solidFill>
              <a:latin typeface="Calibri"/>
              <a:ea typeface="Calibri"/>
              <a:cs typeface="Calibri"/>
              <a:sym typeface="Calibri"/>
            </a:endParaRPr>
          </a:p>
          <a:p>
            <a:pPr indent="-171416" lvl="1" marL="342831" marR="0" rtl="0" algn="l">
              <a:spcBef>
                <a:spcPts val="200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A greater number of quests and battles</a:t>
            </a:r>
            <a:endParaRPr b="0" i="0" sz="1600" u="none" cap="none" strike="noStrike">
              <a:solidFill>
                <a:schemeClr val="dk1"/>
              </a:solidFill>
              <a:latin typeface="Calibri"/>
              <a:ea typeface="Calibri"/>
              <a:cs typeface="Calibri"/>
              <a:sym typeface="Calibri"/>
            </a:endParaRPr>
          </a:p>
          <a:p>
            <a:pPr indent="-171416" lvl="1" marL="342831" marR="0" rtl="0" algn="l">
              <a:spcBef>
                <a:spcPts val="200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Ability to form larger parties with  adventurers.</a:t>
            </a:r>
            <a:endParaRPr b="0" i="0" sz="1600" u="none" cap="none" strike="noStrike">
              <a:solidFill>
                <a:schemeClr val="dk1"/>
              </a:solidFill>
              <a:latin typeface="Calibri"/>
              <a:ea typeface="Calibri"/>
              <a:cs typeface="Calibri"/>
              <a:sym typeface="Calibri"/>
            </a:endParaRPr>
          </a:p>
        </p:txBody>
      </p:sp>
      <p:sp>
        <p:nvSpPr>
          <p:cNvPr id="295" name="Google Shape;295;g2adc2306384_0_181"/>
          <p:cNvSpPr/>
          <p:nvPr/>
        </p:nvSpPr>
        <p:spPr>
          <a:xfrm>
            <a:off x="5064099" y="5295657"/>
            <a:ext cx="20700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$50/MONTH</a:t>
            </a:r>
            <a:endParaRPr sz="2400">
              <a:solidFill>
                <a:schemeClr val="dk1"/>
              </a:solidFill>
              <a:latin typeface="Calibri"/>
              <a:ea typeface="Calibri"/>
              <a:cs typeface="Calibri"/>
              <a:sym typeface="Calibri"/>
            </a:endParaRPr>
          </a:p>
        </p:txBody>
      </p:sp>
      <p:sp>
        <p:nvSpPr>
          <p:cNvPr id="296" name="Google Shape;296;g2adc2306384_0_181"/>
          <p:cNvSpPr/>
          <p:nvPr/>
        </p:nvSpPr>
        <p:spPr>
          <a:xfrm>
            <a:off x="8089858" y="1816310"/>
            <a:ext cx="3219300" cy="4038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g2adc2306384_0_181"/>
          <p:cNvPicPr preferRelativeResize="0"/>
          <p:nvPr/>
        </p:nvPicPr>
        <p:blipFill rotWithShape="1">
          <a:blip r:embed="rId8">
            <a:alphaModFix/>
          </a:blip>
          <a:srcRect b="0" l="0" r="0" t="0"/>
          <a:stretch/>
        </p:blipFill>
        <p:spPr>
          <a:xfrm>
            <a:off x="9384205" y="2044880"/>
            <a:ext cx="630739" cy="812694"/>
          </a:xfrm>
          <a:prstGeom prst="rect">
            <a:avLst/>
          </a:prstGeom>
          <a:noFill/>
          <a:ln>
            <a:noFill/>
          </a:ln>
        </p:spPr>
      </p:pic>
      <p:sp>
        <p:nvSpPr>
          <p:cNvPr id="298" name="Google Shape;298;g2adc2306384_0_181"/>
          <p:cNvSpPr/>
          <p:nvPr/>
        </p:nvSpPr>
        <p:spPr>
          <a:xfrm>
            <a:off x="8610556" y="3009954"/>
            <a:ext cx="21780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2C82CF"/>
                </a:solidFill>
                <a:latin typeface="Archivo Black"/>
                <a:ea typeface="Archivo Black"/>
                <a:cs typeface="Archivo Black"/>
                <a:sym typeface="Archivo Black"/>
              </a:rPr>
              <a:t>LEGENDARY</a:t>
            </a:r>
            <a:endParaRPr sz="2400">
              <a:solidFill>
                <a:schemeClr val="dk1"/>
              </a:solidFill>
              <a:latin typeface="Calibri"/>
              <a:ea typeface="Calibri"/>
              <a:cs typeface="Calibri"/>
              <a:sym typeface="Calibri"/>
            </a:endParaRPr>
          </a:p>
        </p:txBody>
      </p:sp>
      <p:sp>
        <p:nvSpPr>
          <p:cNvPr id="299" name="Google Shape;299;g2adc2306384_0_181"/>
          <p:cNvSpPr/>
          <p:nvPr/>
        </p:nvSpPr>
        <p:spPr>
          <a:xfrm>
            <a:off x="8318457" y="3492492"/>
            <a:ext cx="2829900" cy="1718400"/>
          </a:xfrm>
          <a:prstGeom prst="rect">
            <a:avLst/>
          </a:prstGeom>
          <a:noFill/>
          <a:ln>
            <a:noFill/>
          </a:ln>
        </p:spPr>
        <p:txBody>
          <a:bodyPr anchorCtr="0" anchor="t" bIns="0" lIns="0" spcFirstLastPara="1" rIns="0" wrap="square" tIns="0">
            <a:noAutofit/>
          </a:bodyPr>
          <a:lstStyle/>
          <a:p>
            <a:pPr indent="-171416" lvl="1" marL="342831" marR="0" rtl="0" algn="l">
              <a:spcBef>
                <a:spcPts val="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Access to the most challenging dungeons.</a:t>
            </a:r>
            <a:endParaRPr b="0" i="0" sz="1600" u="none" cap="none" strike="noStrike">
              <a:solidFill>
                <a:schemeClr val="dk1"/>
              </a:solidFill>
              <a:latin typeface="Calibri"/>
              <a:ea typeface="Calibri"/>
              <a:cs typeface="Calibri"/>
              <a:sym typeface="Calibri"/>
            </a:endParaRPr>
          </a:p>
          <a:p>
            <a:pPr indent="-171416" lvl="1" marL="342831" marR="0" rtl="0" algn="l">
              <a:spcBef>
                <a:spcPts val="200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Unlimited quests and battles per month.</a:t>
            </a:r>
            <a:endParaRPr b="0" i="0" sz="1600" u="none" cap="none" strike="noStrike">
              <a:solidFill>
                <a:schemeClr val="dk1"/>
              </a:solidFill>
              <a:latin typeface="Calibri"/>
              <a:ea typeface="Calibri"/>
              <a:cs typeface="Calibri"/>
              <a:sym typeface="Calibri"/>
            </a:endParaRPr>
          </a:p>
          <a:p>
            <a:pPr indent="-171416" lvl="1" marL="342831" marR="0" rtl="0" algn="l">
              <a:spcBef>
                <a:spcPts val="200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The ability to form the largest parties.</a:t>
            </a:r>
            <a:endParaRPr b="0" i="0" sz="1600" u="none" cap="none" strike="noStrike">
              <a:solidFill>
                <a:schemeClr val="dk1"/>
              </a:solidFill>
              <a:latin typeface="Calibri"/>
              <a:ea typeface="Calibri"/>
              <a:cs typeface="Calibri"/>
              <a:sym typeface="Calibri"/>
            </a:endParaRPr>
          </a:p>
        </p:txBody>
      </p:sp>
      <p:sp>
        <p:nvSpPr>
          <p:cNvPr id="300" name="Google Shape;300;g2adc2306384_0_181"/>
          <p:cNvSpPr/>
          <p:nvPr/>
        </p:nvSpPr>
        <p:spPr>
          <a:xfrm>
            <a:off x="8562931" y="5295657"/>
            <a:ext cx="22734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$100/MONTH</a:t>
            </a:r>
            <a:endParaRPr sz="2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305" name="Shape 305"/>
        <p:cNvGrpSpPr/>
        <p:nvPr/>
      </p:nvGrpSpPr>
      <p:grpSpPr>
        <a:xfrm>
          <a:off x="0" y="0"/>
          <a:ext cx="0" cy="0"/>
          <a:chOff x="0" y="0"/>
          <a:chExt cx="0" cy="0"/>
        </a:xfrm>
      </p:grpSpPr>
      <p:pic>
        <p:nvPicPr>
          <p:cNvPr descr=" " id="306" name="Google Shape;306;g2adc2306384_0_206"/>
          <p:cNvPicPr preferRelativeResize="0"/>
          <p:nvPr/>
        </p:nvPicPr>
        <p:blipFill rotWithShape="1">
          <a:blip r:embed="rId3">
            <a:alphaModFix/>
          </a:blip>
          <a:srcRect b="0" l="0" r="0" t="0"/>
          <a:stretch/>
        </p:blipFill>
        <p:spPr>
          <a:xfrm>
            <a:off x="10375846" y="447"/>
            <a:ext cx="6934165" cy="6933296"/>
          </a:xfrm>
          <a:prstGeom prst="rect">
            <a:avLst/>
          </a:prstGeom>
          <a:noFill/>
          <a:ln>
            <a:noFill/>
          </a:ln>
        </p:spPr>
      </p:pic>
      <p:pic>
        <p:nvPicPr>
          <p:cNvPr descr=" " id="307" name="Google Shape;307;g2adc2306384_0_206"/>
          <p:cNvPicPr preferRelativeResize="0"/>
          <p:nvPr/>
        </p:nvPicPr>
        <p:blipFill rotWithShape="1">
          <a:blip r:embed="rId3">
            <a:alphaModFix/>
          </a:blip>
          <a:srcRect b="0" l="0" r="0" t="0"/>
          <a:stretch/>
        </p:blipFill>
        <p:spPr>
          <a:xfrm>
            <a:off x="-4940274" y="-221775"/>
            <a:ext cx="6934165" cy="6933296"/>
          </a:xfrm>
          <a:prstGeom prst="rect">
            <a:avLst/>
          </a:prstGeom>
          <a:noFill/>
          <a:ln>
            <a:noFill/>
          </a:ln>
        </p:spPr>
      </p:pic>
      <p:sp>
        <p:nvSpPr>
          <p:cNvPr id="308" name="Google Shape;308;g2adc2306384_0_206"/>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g2adc2306384_0_206"/>
          <p:cNvPicPr preferRelativeResize="0"/>
          <p:nvPr/>
        </p:nvPicPr>
        <p:blipFill rotWithShape="1">
          <a:blip r:embed="rId4">
            <a:alphaModFix/>
          </a:blip>
          <a:srcRect b="0" l="0" r="0" t="0"/>
          <a:stretch/>
        </p:blipFill>
        <p:spPr>
          <a:xfrm>
            <a:off x="11760139" y="5409942"/>
            <a:ext cx="355598" cy="1295231"/>
          </a:xfrm>
          <a:prstGeom prst="rect">
            <a:avLst/>
          </a:prstGeom>
          <a:noFill/>
          <a:ln>
            <a:noFill/>
          </a:ln>
        </p:spPr>
      </p:pic>
      <p:pic>
        <p:nvPicPr>
          <p:cNvPr descr=" " id="310" name="Google Shape;310;g2adc2306384_0_206"/>
          <p:cNvPicPr preferRelativeResize="0"/>
          <p:nvPr/>
        </p:nvPicPr>
        <p:blipFill rotWithShape="1">
          <a:blip r:embed="rId5">
            <a:alphaModFix/>
          </a:blip>
          <a:srcRect b="0" l="0" r="0" t="0"/>
          <a:stretch/>
        </p:blipFill>
        <p:spPr>
          <a:xfrm>
            <a:off x="190500" y="1073457"/>
            <a:ext cx="11817290" cy="4571404"/>
          </a:xfrm>
          <a:prstGeom prst="rect">
            <a:avLst/>
          </a:prstGeom>
          <a:noFill/>
          <a:ln>
            <a:noFill/>
          </a:ln>
        </p:spPr>
      </p:pic>
      <p:sp>
        <p:nvSpPr>
          <p:cNvPr id="311" name="Google Shape;311;g2adc2306384_0_206"/>
          <p:cNvSpPr/>
          <p:nvPr/>
        </p:nvSpPr>
        <p:spPr>
          <a:xfrm>
            <a:off x="190499" y="1829008"/>
            <a:ext cx="2673300" cy="3739800"/>
          </a:xfrm>
          <a:prstGeom prst="rect">
            <a:avLst/>
          </a:prstGeom>
          <a:solidFill>
            <a:srgbClr val="ECF3F7"/>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adc2306384_0_206"/>
          <p:cNvSpPr/>
          <p:nvPr/>
        </p:nvSpPr>
        <p:spPr>
          <a:xfrm>
            <a:off x="342898" y="2533766"/>
            <a:ext cx="2368500" cy="288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adc2306384_0_206"/>
          <p:cNvSpPr/>
          <p:nvPr/>
        </p:nvSpPr>
        <p:spPr>
          <a:xfrm>
            <a:off x="342898" y="2533766"/>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adc2306384_0_206"/>
          <p:cNvSpPr/>
          <p:nvPr/>
        </p:nvSpPr>
        <p:spPr>
          <a:xfrm>
            <a:off x="342898" y="2533766"/>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adc2306384_0_206"/>
          <p:cNvSpPr/>
          <p:nvPr/>
        </p:nvSpPr>
        <p:spPr>
          <a:xfrm>
            <a:off x="304799" y="2533766"/>
            <a:ext cx="2444700" cy="32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800" u="none" cap="none" strike="noStrike">
                <a:solidFill>
                  <a:srgbClr val="0E0E0E"/>
                </a:solidFill>
                <a:latin typeface="Archivo Black"/>
                <a:ea typeface="Archivo Black"/>
                <a:cs typeface="Archivo Black"/>
                <a:sym typeface="Archivo Black"/>
              </a:rPr>
              <a:t>ECLIPSE</a:t>
            </a:r>
            <a:endParaRPr b="0" i="0" sz="1800" u="none" cap="none" strike="noStrike">
              <a:solidFill>
                <a:schemeClr val="dk1"/>
              </a:solidFill>
              <a:latin typeface="Calibri"/>
              <a:ea typeface="Calibri"/>
              <a:cs typeface="Calibri"/>
              <a:sym typeface="Calibri"/>
            </a:endParaRPr>
          </a:p>
        </p:txBody>
      </p:sp>
      <p:sp>
        <p:nvSpPr>
          <p:cNvPr id="316" name="Google Shape;316;g2adc2306384_0_206"/>
          <p:cNvSpPr/>
          <p:nvPr/>
        </p:nvSpPr>
        <p:spPr>
          <a:xfrm>
            <a:off x="309032" y="2882971"/>
            <a:ext cx="24363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600" u="none" cap="none" strike="noStrike">
                <a:solidFill>
                  <a:srgbClr val="0E0E0E"/>
                </a:solidFill>
                <a:latin typeface="Lato"/>
                <a:ea typeface="Lato"/>
                <a:cs typeface="Lato"/>
                <a:sym typeface="Lato"/>
              </a:rPr>
              <a:t>Rare event causes unpredictable magic.</a:t>
            </a:r>
            <a:endParaRPr b="0" i="0" sz="1600" u="none" cap="none" strike="noStrike">
              <a:solidFill>
                <a:schemeClr val="dk1"/>
              </a:solidFill>
              <a:latin typeface="Calibri"/>
              <a:ea typeface="Calibri"/>
              <a:cs typeface="Calibri"/>
              <a:sym typeface="Calibri"/>
            </a:endParaRPr>
          </a:p>
        </p:txBody>
      </p:sp>
      <p:pic>
        <p:nvPicPr>
          <p:cNvPr descr=" " id="317" name="Google Shape;317;g2adc2306384_0_206"/>
          <p:cNvPicPr preferRelativeResize="0"/>
          <p:nvPr/>
        </p:nvPicPr>
        <p:blipFill rotWithShape="1">
          <a:blip r:embed="rId6">
            <a:alphaModFix/>
          </a:blip>
          <a:srcRect b="0" l="0" r="0" t="0"/>
          <a:stretch/>
        </p:blipFill>
        <p:spPr>
          <a:xfrm>
            <a:off x="1120769" y="3568682"/>
            <a:ext cx="812796" cy="812694"/>
          </a:xfrm>
          <a:prstGeom prst="rect">
            <a:avLst/>
          </a:prstGeom>
          <a:noFill/>
          <a:ln>
            <a:noFill/>
          </a:ln>
        </p:spPr>
      </p:pic>
      <p:pic>
        <p:nvPicPr>
          <p:cNvPr descr=" " id="318" name="Google Shape;318;g2adc2306384_0_206"/>
          <p:cNvPicPr preferRelativeResize="0"/>
          <p:nvPr/>
        </p:nvPicPr>
        <p:blipFill rotWithShape="1">
          <a:blip r:embed="rId7">
            <a:alphaModFix/>
          </a:blip>
          <a:srcRect b="0" l="0" r="0" t="0"/>
          <a:stretch/>
        </p:blipFill>
        <p:spPr>
          <a:xfrm>
            <a:off x="1163108" y="3611018"/>
            <a:ext cx="728116" cy="728028"/>
          </a:xfrm>
          <a:prstGeom prst="rect">
            <a:avLst/>
          </a:prstGeom>
          <a:noFill/>
          <a:ln>
            <a:noFill/>
          </a:ln>
        </p:spPr>
      </p:pic>
      <p:sp>
        <p:nvSpPr>
          <p:cNvPr id="319" name="Google Shape;319;g2adc2306384_0_206"/>
          <p:cNvSpPr/>
          <p:nvPr/>
        </p:nvSpPr>
        <p:spPr>
          <a:xfrm>
            <a:off x="342898" y="4584549"/>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adc2306384_0_206"/>
          <p:cNvSpPr/>
          <p:nvPr/>
        </p:nvSpPr>
        <p:spPr>
          <a:xfrm>
            <a:off x="342898" y="4584549"/>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adc2306384_0_206"/>
          <p:cNvSpPr/>
          <p:nvPr/>
        </p:nvSpPr>
        <p:spPr>
          <a:xfrm>
            <a:off x="304799" y="4584549"/>
            <a:ext cx="2444700" cy="32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800" u="none" cap="none" strike="noStrike">
                <a:solidFill>
                  <a:srgbClr val="0E0E0E"/>
                </a:solidFill>
                <a:latin typeface="Archivo Black"/>
                <a:ea typeface="Archivo Black"/>
                <a:cs typeface="Archivo Black"/>
                <a:sym typeface="Archivo Black"/>
              </a:rPr>
              <a:t>QUEST</a:t>
            </a:r>
            <a:endParaRPr b="0" i="0" sz="1800" u="none" cap="none" strike="noStrike">
              <a:solidFill>
                <a:schemeClr val="dk1"/>
              </a:solidFill>
              <a:latin typeface="Calibri"/>
              <a:ea typeface="Calibri"/>
              <a:cs typeface="Calibri"/>
              <a:sym typeface="Calibri"/>
            </a:endParaRPr>
          </a:p>
        </p:txBody>
      </p:sp>
      <p:sp>
        <p:nvSpPr>
          <p:cNvPr id="322" name="Google Shape;322;g2adc2306384_0_206"/>
          <p:cNvSpPr/>
          <p:nvPr/>
        </p:nvSpPr>
        <p:spPr>
          <a:xfrm>
            <a:off x="309032" y="4933754"/>
            <a:ext cx="24363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600" u="none" cap="none" strike="noStrike">
                <a:solidFill>
                  <a:srgbClr val="0E0E0E"/>
                </a:solidFill>
                <a:latin typeface="Lato"/>
                <a:ea typeface="Lato"/>
                <a:cs typeface="Lato"/>
                <a:sym typeface="Lato"/>
              </a:rPr>
              <a:t>Adventurers seek immortal artifact.</a:t>
            </a:r>
            <a:endParaRPr b="0" i="0" sz="1600" u="none" cap="none" strike="noStrike">
              <a:solidFill>
                <a:schemeClr val="dk1"/>
              </a:solidFill>
              <a:latin typeface="Calibri"/>
              <a:ea typeface="Calibri"/>
              <a:cs typeface="Calibri"/>
              <a:sym typeface="Calibri"/>
            </a:endParaRPr>
          </a:p>
        </p:txBody>
      </p:sp>
      <p:sp>
        <p:nvSpPr>
          <p:cNvPr id="323" name="Google Shape;323;g2adc2306384_0_206"/>
          <p:cNvSpPr/>
          <p:nvPr/>
        </p:nvSpPr>
        <p:spPr>
          <a:xfrm>
            <a:off x="3238484" y="1829008"/>
            <a:ext cx="2673300" cy="3739800"/>
          </a:xfrm>
          <a:prstGeom prst="rect">
            <a:avLst/>
          </a:prstGeom>
          <a:solidFill>
            <a:srgbClr val="ECF3F7"/>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adc2306384_0_206"/>
          <p:cNvSpPr/>
          <p:nvPr/>
        </p:nvSpPr>
        <p:spPr>
          <a:xfrm>
            <a:off x="3390883" y="2533766"/>
            <a:ext cx="2368500" cy="288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adc2306384_0_206"/>
          <p:cNvSpPr/>
          <p:nvPr/>
        </p:nvSpPr>
        <p:spPr>
          <a:xfrm>
            <a:off x="3390883" y="2533766"/>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adc2306384_0_206"/>
          <p:cNvSpPr/>
          <p:nvPr/>
        </p:nvSpPr>
        <p:spPr>
          <a:xfrm>
            <a:off x="3390883" y="2533766"/>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adc2306384_0_206"/>
          <p:cNvSpPr/>
          <p:nvPr/>
        </p:nvSpPr>
        <p:spPr>
          <a:xfrm>
            <a:off x="3352783" y="2533766"/>
            <a:ext cx="2444700" cy="32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800" u="none" cap="none" strike="noStrike">
                <a:solidFill>
                  <a:srgbClr val="0E0E0E"/>
                </a:solidFill>
                <a:latin typeface="Archivo Black"/>
                <a:ea typeface="Archivo Black"/>
                <a:cs typeface="Archivo Black"/>
                <a:sym typeface="Archivo Black"/>
              </a:rPr>
              <a:t>ECLIPSE</a:t>
            </a:r>
            <a:endParaRPr b="0" i="0" sz="1800" u="none" cap="none" strike="noStrike">
              <a:solidFill>
                <a:schemeClr val="dk1"/>
              </a:solidFill>
              <a:latin typeface="Calibri"/>
              <a:ea typeface="Calibri"/>
              <a:cs typeface="Calibri"/>
              <a:sym typeface="Calibri"/>
            </a:endParaRPr>
          </a:p>
        </p:txBody>
      </p:sp>
      <p:sp>
        <p:nvSpPr>
          <p:cNvPr id="328" name="Google Shape;328;g2adc2306384_0_206"/>
          <p:cNvSpPr/>
          <p:nvPr/>
        </p:nvSpPr>
        <p:spPr>
          <a:xfrm>
            <a:off x="3357016" y="2882971"/>
            <a:ext cx="24363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600" u="none" cap="none" strike="noStrike">
                <a:solidFill>
                  <a:srgbClr val="0E0E0E"/>
                </a:solidFill>
                <a:latin typeface="Lato"/>
                <a:ea typeface="Lato"/>
                <a:cs typeface="Lato"/>
                <a:sym typeface="Lato"/>
              </a:rPr>
              <a:t>Rare event causes unpredictable magic.</a:t>
            </a:r>
            <a:endParaRPr b="0" i="0" sz="1600" u="none" cap="none" strike="noStrike">
              <a:solidFill>
                <a:schemeClr val="dk1"/>
              </a:solidFill>
              <a:latin typeface="Calibri"/>
              <a:ea typeface="Calibri"/>
              <a:cs typeface="Calibri"/>
              <a:sym typeface="Calibri"/>
            </a:endParaRPr>
          </a:p>
        </p:txBody>
      </p:sp>
      <p:pic>
        <p:nvPicPr>
          <p:cNvPr descr=" " id="329" name="Google Shape;329;g2adc2306384_0_206"/>
          <p:cNvPicPr preferRelativeResize="0"/>
          <p:nvPr/>
        </p:nvPicPr>
        <p:blipFill rotWithShape="1">
          <a:blip r:embed="rId6">
            <a:alphaModFix/>
          </a:blip>
          <a:srcRect b="0" l="0" r="0" t="0"/>
          <a:stretch/>
        </p:blipFill>
        <p:spPr>
          <a:xfrm>
            <a:off x="4168754" y="3568682"/>
            <a:ext cx="812796" cy="812694"/>
          </a:xfrm>
          <a:prstGeom prst="rect">
            <a:avLst/>
          </a:prstGeom>
          <a:noFill/>
          <a:ln>
            <a:noFill/>
          </a:ln>
        </p:spPr>
      </p:pic>
      <p:pic>
        <p:nvPicPr>
          <p:cNvPr descr=" " id="330" name="Google Shape;330;g2adc2306384_0_206"/>
          <p:cNvPicPr preferRelativeResize="0"/>
          <p:nvPr/>
        </p:nvPicPr>
        <p:blipFill rotWithShape="1">
          <a:blip r:embed="rId8">
            <a:alphaModFix/>
          </a:blip>
          <a:srcRect b="0" l="0" r="0" t="0"/>
          <a:stretch/>
        </p:blipFill>
        <p:spPr>
          <a:xfrm>
            <a:off x="4270353" y="3670268"/>
            <a:ext cx="596050" cy="595130"/>
          </a:xfrm>
          <a:prstGeom prst="rect">
            <a:avLst/>
          </a:prstGeom>
          <a:noFill/>
          <a:ln>
            <a:noFill/>
          </a:ln>
        </p:spPr>
      </p:pic>
      <p:sp>
        <p:nvSpPr>
          <p:cNvPr id="331" name="Google Shape;331;g2adc2306384_0_206"/>
          <p:cNvSpPr/>
          <p:nvPr/>
        </p:nvSpPr>
        <p:spPr>
          <a:xfrm>
            <a:off x="3390883" y="4584549"/>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adc2306384_0_206"/>
          <p:cNvSpPr/>
          <p:nvPr/>
        </p:nvSpPr>
        <p:spPr>
          <a:xfrm>
            <a:off x="3390883" y="4584549"/>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adc2306384_0_206"/>
          <p:cNvSpPr/>
          <p:nvPr/>
        </p:nvSpPr>
        <p:spPr>
          <a:xfrm>
            <a:off x="3352783" y="4584549"/>
            <a:ext cx="2444700" cy="32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800" u="none" cap="none" strike="noStrike">
                <a:solidFill>
                  <a:srgbClr val="0E0E0E"/>
                </a:solidFill>
                <a:latin typeface="Archivo Black"/>
                <a:ea typeface="Archivo Black"/>
                <a:cs typeface="Archivo Black"/>
                <a:sym typeface="Archivo Black"/>
              </a:rPr>
              <a:t>QUEST</a:t>
            </a:r>
            <a:endParaRPr b="0" i="0" sz="1800" u="none" cap="none" strike="noStrike">
              <a:solidFill>
                <a:schemeClr val="dk1"/>
              </a:solidFill>
              <a:latin typeface="Calibri"/>
              <a:ea typeface="Calibri"/>
              <a:cs typeface="Calibri"/>
              <a:sym typeface="Calibri"/>
            </a:endParaRPr>
          </a:p>
        </p:txBody>
      </p:sp>
      <p:sp>
        <p:nvSpPr>
          <p:cNvPr id="334" name="Google Shape;334;g2adc2306384_0_206"/>
          <p:cNvSpPr/>
          <p:nvPr/>
        </p:nvSpPr>
        <p:spPr>
          <a:xfrm>
            <a:off x="3357016" y="4933754"/>
            <a:ext cx="24363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600" u="none" cap="none" strike="noStrike">
                <a:solidFill>
                  <a:srgbClr val="0E0E0E"/>
                </a:solidFill>
                <a:latin typeface="Lato"/>
                <a:ea typeface="Lato"/>
                <a:cs typeface="Lato"/>
                <a:sym typeface="Lato"/>
              </a:rPr>
              <a:t>Adventurers seek immortal artifact.</a:t>
            </a:r>
            <a:endParaRPr b="0" i="0" sz="1600" u="none" cap="none" strike="noStrike">
              <a:solidFill>
                <a:schemeClr val="dk1"/>
              </a:solidFill>
              <a:latin typeface="Calibri"/>
              <a:ea typeface="Calibri"/>
              <a:cs typeface="Calibri"/>
              <a:sym typeface="Calibri"/>
            </a:endParaRPr>
          </a:p>
        </p:txBody>
      </p:sp>
      <p:sp>
        <p:nvSpPr>
          <p:cNvPr id="335" name="Google Shape;335;g2adc2306384_0_206"/>
          <p:cNvSpPr/>
          <p:nvPr/>
        </p:nvSpPr>
        <p:spPr>
          <a:xfrm>
            <a:off x="6286468" y="1829008"/>
            <a:ext cx="2673300" cy="3739800"/>
          </a:xfrm>
          <a:prstGeom prst="rect">
            <a:avLst/>
          </a:prstGeom>
          <a:solidFill>
            <a:srgbClr val="ECF3F7"/>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adc2306384_0_206"/>
          <p:cNvSpPr/>
          <p:nvPr/>
        </p:nvSpPr>
        <p:spPr>
          <a:xfrm>
            <a:off x="6438867" y="2533766"/>
            <a:ext cx="2368500" cy="288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adc2306384_0_206"/>
          <p:cNvSpPr/>
          <p:nvPr/>
        </p:nvSpPr>
        <p:spPr>
          <a:xfrm>
            <a:off x="6438867" y="2533766"/>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adc2306384_0_206"/>
          <p:cNvSpPr/>
          <p:nvPr/>
        </p:nvSpPr>
        <p:spPr>
          <a:xfrm>
            <a:off x="6438867" y="2533766"/>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adc2306384_0_206"/>
          <p:cNvSpPr/>
          <p:nvPr/>
        </p:nvSpPr>
        <p:spPr>
          <a:xfrm>
            <a:off x="6400767" y="2533766"/>
            <a:ext cx="2444700" cy="32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800" u="none" cap="none" strike="noStrike">
                <a:solidFill>
                  <a:srgbClr val="0E0E0E"/>
                </a:solidFill>
                <a:latin typeface="Archivo Black"/>
                <a:ea typeface="Archivo Black"/>
                <a:cs typeface="Archivo Black"/>
                <a:sym typeface="Archivo Black"/>
              </a:rPr>
              <a:t>ECLIPSE</a:t>
            </a:r>
            <a:endParaRPr b="0" i="0" sz="1800" u="none" cap="none" strike="noStrike">
              <a:solidFill>
                <a:schemeClr val="dk1"/>
              </a:solidFill>
              <a:latin typeface="Calibri"/>
              <a:ea typeface="Calibri"/>
              <a:cs typeface="Calibri"/>
              <a:sym typeface="Calibri"/>
            </a:endParaRPr>
          </a:p>
        </p:txBody>
      </p:sp>
      <p:sp>
        <p:nvSpPr>
          <p:cNvPr id="340" name="Google Shape;340;g2adc2306384_0_206"/>
          <p:cNvSpPr/>
          <p:nvPr/>
        </p:nvSpPr>
        <p:spPr>
          <a:xfrm>
            <a:off x="6405000" y="2882971"/>
            <a:ext cx="24363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600" u="none" cap="none" strike="noStrike">
                <a:solidFill>
                  <a:srgbClr val="0E0E0E"/>
                </a:solidFill>
                <a:latin typeface="Lato"/>
                <a:ea typeface="Lato"/>
                <a:cs typeface="Lato"/>
                <a:sym typeface="Lato"/>
              </a:rPr>
              <a:t>Rare event causes unpredictable magic.</a:t>
            </a:r>
            <a:endParaRPr b="0" i="0" sz="1600" u="none" cap="none" strike="noStrike">
              <a:solidFill>
                <a:schemeClr val="dk1"/>
              </a:solidFill>
              <a:latin typeface="Calibri"/>
              <a:ea typeface="Calibri"/>
              <a:cs typeface="Calibri"/>
              <a:sym typeface="Calibri"/>
            </a:endParaRPr>
          </a:p>
        </p:txBody>
      </p:sp>
      <p:pic>
        <p:nvPicPr>
          <p:cNvPr descr=" " id="341" name="Google Shape;341;g2adc2306384_0_206"/>
          <p:cNvPicPr preferRelativeResize="0"/>
          <p:nvPr/>
        </p:nvPicPr>
        <p:blipFill rotWithShape="1">
          <a:blip r:embed="rId6">
            <a:alphaModFix/>
          </a:blip>
          <a:srcRect b="0" l="0" r="0" t="0"/>
          <a:stretch/>
        </p:blipFill>
        <p:spPr>
          <a:xfrm>
            <a:off x="7216738" y="3568682"/>
            <a:ext cx="812796" cy="812694"/>
          </a:xfrm>
          <a:prstGeom prst="rect">
            <a:avLst/>
          </a:prstGeom>
          <a:noFill/>
          <a:ln>
            <a:noFill/>
          </a:ln>
        </p:spPr>
      </p:pic>
      <p:pic>
        <p:nvPicPr>
          <p:cNvPr descr=" " id="342" name="Google Shape;342;g2adc2306384_0_206"/>
          <p:cNvPicPr preferRelativeResize="0"/>
          <p:nvPr/>
        </p:nvPicPr>
        <p:blipFill rotWithShape="1">
          <a:blip r:embed="rId9">
            <a:alphaModFix/>
          </a:blip>
          <a:srcRect b="0" l="0" r="0" t="0"/>
          <a:stretch/>
        </p:blipFill>
        <p:spPr>
          <a:xfrm>
            <a:off x="7267525" y="3571063"/>
            <a:ext cx="759627" cy="759532"/>
          </a:xfrm>
          <a:prstGeom prst="rect">
            <a:avLst/>
          </a:prstGeom>
          <a:noFill/>
          <a:ln>
            <a:noFill/>
          </a:ln>
        </p:spPr>
      </p:pic>
      <p:sp>
        <p:nvSpPr>
          <p:cNvPr id="343" name="Google Shape;343;g2adc2306384_0_206"/>
          <p:cNvSpPr/>
          <p:nvPr/>
        </p:nvSpPr>
        <p:spPr>
          <a:xfrm>
            <a:off x="6438867" y="4584549"/>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adc2306384_0_206"/>
          <p:cNvSpPr/>
          <p:nvPr/>
        </p:nvSpPr>
        <p:spPr>
          <a:xfrm>
            <a:off x="6438867" y="4584549"/>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adc2306384_0_206"/>
          <p:cNvSpPr/>
          <p:nvPr/>
        </p:nvSpPr>
        <p:spPr>
          <a:xfrm>
            <a:off x="6400767" y="4584549"/>
            <a:ext cx="2444700" cy="32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800" u="none" cap="none" strike="noStrike">
                <a:solidFill>
                  <a:srgbClr val="0E0E0E"/>
                </a:solidFill>
                <a:latin typeface="Archivo Black"/>
                <a:ea typeface="Archivo Black"/>
                <a:cs typeface="Archivo Black"/>
                <a:sym typeface="Archivo Black"/>
              </a:rPr>
              <a:t>QUEST</a:t>
            </a:r>
            <a:endParaRPr b="0" i="0" sz="1800" u="none" cap="none" strike="noStrike">
              <a:solidFill>
                <a:schemeClr val="dk1"/>
              </a:solidFill>
              <a:latin typeface="Calibri"/>
              <a:ea typeface="Calibri"/>
              <a:cs typeface="Calibri"/>
              <a:sym typeface="Calibri"/>
            </a:endParaRPr>
          </a:p>
        </p:txBody>
      </p:sp>
      <p:sp>
        <p:nvSpPr>
          <p:cNvPr id="346" name="Google Shape;346;g2adc2306384_0_206"/>
          <p:cNvSpPr/>
          <p:nvPr/>
        </p:nvSpPr>
        <p:spPr>
          <a:xfrm>
            <a:off x="6405000" y="4933754"/>
            <a:ext cx="24363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600" u="none" cap="none" strike="noStrike">
                <a:solidFill>
                  <a:srgbClr val="0E0E0E"/>
                </a:solidFill>
                <a:latin typeface="Lato"/>
                <a:ea typeface="Lato"/>
                <a:cs typeface="Lato"/>
                <a:sym typeface="Lato"/>
              </a:rPr>
              <a:t>Adventurers seek immortal artifact.</a:t>
            </a:r>
            <a:endParaRPr b="0" i="0" sz="1600" u="none" cap="none" strike="noStrike">
              <a:solidFill>
                <a:schemeClr val="dk1"/>
              </a:solidFill>
              <a:latin typeface="Calibri"/>
              <a:ea typeface="Calibri"/>
              <a:cs typeface="Calibri"/>
              <a:sym typeface="Calibri"/>
            </a:endParaRPr>
          </a:p>
        </p:txBody>
      </p:sp>
      <p:sp>
        <p:nvSpPr>
          <p:cNvPr id="347" name="Google Shape;347;g2adc2306384_0_206"/>
          <p:cNvSpPr/>
          <p:nvPr/>
        </p:nvSpPr>
        <p:spPr>
          <a:xfrm>
            <a:off x="9334452" y="1829008"/>
            <a:ext cx="2673300" cy="3739800"/>
          </a:xfrm>
          <a:prstGeom prst="rect">
            <a:avLst/>
          </a:prstGeom>
          <a:solidFill>
            <a:srgbClr val="ECF3F7"/>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adc2306384_0_206"/>
          <p:cNvSpPr/>
          <p:nvPr/>
        </p:nvSpPr>
        <p:spPr>
          <a:xfrm>
            <a:off x="9486851" y="2533766"/>
            <a:ext cx="2368500" cy="288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adc2306384_0_206"/>
          <p:cNvSpPr/>
          <p:nvPr/>
        </p:nvSpPr>
        <p:spPr>
          <a:xfrm>
            <a:off x="9486851" y="2533766"/>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adc2306384_0_206"/>
          <p:cNvSpPr/>
          <p:nvPr/>
        </p:nvSpPr>
        <p:spPr>
          <a:xfrm>
            <a:off x="9486851" y="2533766"/>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adc2306384_0_206"/>
          <p:cNvSpPr/>
          <p:nvPr/>
        </p:nvSpPr>
        <p:spPr>
          <a:xfrm>
            <a:off x="9448751" y="2533766"/>
            <a:ext cx="2444700" cy="32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800" u="none" cap="none" strike="noStrike">
                <a:solidFill>
                  <a:srgbClr val="0E0E0E"/>
                </a:solidFill>
                <a:latin typeface="Archivo Black"/>
                <a:ea typeface="Archivo Black"/>
                <a:cs typeface="Archivo Black"/>
                <a:sym typeface="Archivo Black"/>
              </a:rPr>
              <a:t>ECLIPSE</a:t>
            </a:r>
            <a:endParaRPr b="0" i="0" sz="1800" u="none" cap="none" strike="noStrike">
              <a:solidFill>
                <a:schemeClr val="dk1"/>
              </a:solidFill>
              <a:latin typeface="Calibri"/>
              <a:ea typeface="Calibri"/>
              <a:cs typeface="Calibri"/>
              <a:sym typeface="Calibri"/>
            </a:endParaRPr>
          </a:p>
        </p:txBody>
      </p:sp>
      <p:sp>
        <p:nvSpPr>
          <p:cNvPr id="352" name="Google Shape;352;g2adc2306384_0_206"/>
          <p:cNvSpPr/>
          <p:nvPr/>
        </p:nvSpPr>
        <p:spPr>
          <a:xfrm>
            <a:off x="9452984" y="2882971"/>
            <a:ext cx="24363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600" u="none" cap="none" strike="noStrike">
                <a:solidFill>
                  <a:srgbClr val="0E0E0E"/>
                </a:solidFill>
                <a:latin typeface="Lato"/>
                <a:ea typeface="Lato"/>
                <a:cs typeface="Lato"/>
                <a:sym typeface="Lato"/>
              </a:rPr>
              <a:t>Rare event causes unpredictable magic.</a:t>
            </a:r>
            <a:endParaRPr b="0" i="0" sz="1600" u="none" cap="none" strike="noStrike">
              <a:solidFill>
                <a:schemeClr val="dk1"/>
              </a:solidFill>
              <a:latin typeface="Calibri"/>
              <a:ea typeface="Calibri"/>
              <a:cs typeface="Calibri"/>
              <a:sym typeface="Calibri"/>
            </a:endParaRPr>
          </a:p>
        </p:txBody>
      </p:sp>
      <p:pic>
        <p:nvPicPr>
          <p:cNvPr descr=" " id="353" name="Google Shape;353;g2adc2306384_0_206"/>
          <p:cNvPicPr preferRelativeResize="0"/>
          <p:nvPr/>
        </p:nvPicPr>
        <p:blipFill rotWithShape="1">
          <a:blip r:embed="rId6">
            <a:alphaModFix/>
          </a:blip>
          <a:srcRect b="0" l="0" r="0" t="0"/>
          <a:stretch/>
        </p:blipFill>
        <p:spPr>
          <a:xfrm>
            <a:off x="10264722" y="3568682"/>
            <a:ext cx="812796" cy="812694"/>
          </a:xfrm>
          <a:prstGeom prst="rect">
            <a:avLst/>
          </a:prstGeom>
          <a:noFill/>
          <a:ln>
            <a:noFill/>
          </a:ln>
        </p:spPr>
      </p:pic>
      <p:pic>
        <p:nvPicPr>
          <p:cNvPr descr=" " id="354" name="Google Shape;354;g2adc2306384_0_206"/>
          <p:cNvPicPr preferRelativeResize="0"/>
          <p:nvPr/>
        </p:nvPicPr>
        <p:blipFill rotWithShape="1">
          <a:blip r:embed="rId10">
            <a:alphaModFix/>
          </a:blip>
          <a:srcRect b="0" l="0" r="0" t="0"/>
          <a:stretch/>
        </p:blipFill>
        <p:spPr>
          <a:xfrm>
            <a:off x="10298590" y="3568682"/>
            <a:ext cx="745062" cy="812694"/>
          </a:xfrm>
          <a:prstGeom prst="rect">
            <a:avLst/>
          </a:prstGeom>
          <a:noFill/>
          <a:ln>
            <a:noFill/>
          </a:ln>
        </p:spPr>
      </p:pic>
      <p:sp>
        <p:nvSpPr>
          <p:cNvPr id="355" name="Google Shape;355;g2adc2306384_0_206"/>
          <p:cNvSpPr/>
          <p:nvPr/>
        </p:nvSpPr>
        <p:spPr>
          <a:xfrm>
            <a:off x="9486851" y="4584549"/>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adc2306384_0_206"/>
          <p:cNvSpPr/>
          <p:nvPr/>
        </p:nvSpPr>
        <p:spPr>
          <a:xfrm>
            <a:off x="9486851" y="4584549"/>
            <a:ext cx="2368500" cy="83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adc2306384_0_206"/>
          <p:cNvSpPr/>
          <p:nvPr/>
        </p:nvSpPr>
        <p:spPr>
          <a:xfrm>
            <a:off x="9448751" y="4584549"/>
            <a:ext cx="2444700" cy="32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800" u="none" cap="none" strike="noStrike">
                <a:solidFill>
                  <a:srgbClr val="0E0E0E"/>
                </a:solidFill>
                <a:latin typeface="Archivo Black"/>
                <a:ea typeface="Archivo Black"/>
                <a:cs typeface="Archivo Black"/>
                <a:sym typeface="Archivo Black"/>
              </a:rPr>
              <a:t>QUEST</a:t>
            </a:r>
            <a:endParaRPr b="0" i="0" sz="1800" u="none" cap="none" strike="noStrike">
              <a:solidFill>
                <a:schemeClr val="dk1"/>
              </a:solidFill>
              <a:latin typeface="Calibri"/>
              <a:ea typeface="Calibri"/>
              <a:cs typeface="Calibri"/>
              <a:sym typeface="Calibri"/>
            </a:endParaRPr>
          </a:p>
        </p:txBody>
      </p:sp>
      <p:sp>
        <p:nvSpPr>
          <p:cNvPr id="358" name="Google Shape;358;g2adc2306384_0_206"/>
          <p:cNvSpPr/>
          <p:nvPr/>
        </p:nvSpPr>
        <p:spPr>
          <a:xfrm>
            <a:off x="9452984" y="4933754"/>
            <a:ext cx="24363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600" u="none" cap="none" strike="noStrike">
                <a:solidFill>
                  <a:srgbClr val="0E0E0E"/>
                </a:solidFill>
                <a:latin typeface="Lato"/>
                <a:ea typeface="Lato"/>
                <a:cs typeface="Lato"/>
                <a:sym typeface="Lato"/>
              </a:rPr>
              <a:t>Adventurers seek immortal artifact.</a:t>
            </a:r>
            <a:endParaRPr b="0" i="0" sz="1600" u="none" cap="none" strike="noStrike">
              <a:solidFill>
                <a:schemeClr val="dk1"/>
              </a:solidFill>
              <a:latin typeface="Calibri"/>
              <a:ea typeface="Calibri"/>
              <a:cs typeface="Calibri"/>
              <a:sym typeface="Calibri"/>
            </a:endParaRPr>
          </a:p>
        </p:txBody>
      </p:sp>
      <p:sp>
        <p:nvSpPr>
          <p:cNvPr id="359" name="Google Shape;359;g2adc2306384_0_206"/>
          <p:cNvSpPr/>
          <p:nvPr/>
        </p:nvSpPr>
        <p:spPr>
          <a:xfrm>
            <a:off x="996945" y="1073457"/>
            <a:ext cx="1066800" cy="1066800"/>
          </a:xfrm>
          <a:prstGeom prst="roundRect">
            <a:avLst>
              <a:gd fmla="val 198429" name="adj"/>
            </a:avLst>
          </a:prstGeom>
          <a:solidFill>
            <a:srgbClr val="2C82C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adc2306384_0_206"/>
          <p:cNvSpPr/>
          <p:nvPr/>
        </p:nvSpPr>
        <p:spPr>
          <a:xfrm>
            <a:off x="1346194" y="1330598"/>
            <a:ext cx="5376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S</a:t>
            </a:r>
            <a:endParaRPr sz="3999">
              <a:solidFill>
                <a:schemeClr val="dk1"/>
              </a:solidFill>
              <a:latin typeface="Calibri"/>
              <a:ea typeface="Calibri"/>
              <a:cs typeface="Calibri"/>
              <a:sym typeface="Calibri"/>
            </a:endParaRPr>
          </a:p>
        </p:txBody>
      </p:sp>
      <p:sp>
        <p:nvSpPr>
          <p:cNvPr id="361" name="Google Shape;361;g2adc2306384_0_206"/>
          <p:cNvSpPr/>
          <p:nvPr/>
        </p:nvSpPr>
        <p:spPr>
          <a:xfrm>
            <a:off x="4044929" y="1073457"/>
            <a:ext cx="1066800" cy="1066800"/>
          </a:xfrm>
          <a:prstGeom prst="roundRect">
            <a:avLst>
              <a:gd fmla="val 198429" name="adj"/>
            </a:avLst>
          </a:prstGeom>
          <a:solidFill>
            <a:srgbClr val="2C82C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adc2306384_0_206"/>
          <p:cNvSpPr/>
          <p:nvPr/>
        </p:nvSpPr>
        <p:spPr>
          <a:xfrm>
            <a:off x="4324328" y="1330598"/>
            <a:ext cx="6774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FFFFFF"/>
                </a:solidFill>
                <a:latin typeface="Archivo Black"/>
                <a:ea typeface="Archivo Black"/>
                <a:cs typeface="Archivo Black"/>
                <a:sym typeface="Archivo Black"/>
              </a:rPr>
              <a:t>W</a:t>
            </a:r>
            <a:endParaRPr sz="3999">
              <a:solidFill>
                <a:schemeClr val="dk1"/>
              </a:solidFill>
              <a:latin typeface="Calibri"/>
              <a:ea typeface="Calibri"/>
              <a:cs typeface="Calibri"/>
              <a:sym typeface="Calibri"/>
            </a:endParaRPr>
          </a:p>
        </p:txBody>
      </p:sp>
      <p:sp>
        <p:nvSpPr>
          <p:cNvPr id="363" name="Google Shape;363;g2adc2306384_0_206"/>
          <p:cNvSpPr/>
          <p:nvPr/>
        </p:nvSpPr>
        <p:spPr>
          <a:xfrm>
            <a:off x="7092913" y="1073457"/>
            <a:ext cx="1066800" cy="1066800"/>
          </a:xfrm>
          <a:prstGeom prst="roundRect">
            <a:avLst>
              <a:gd fmla="val 198429" name="adj"/>
            </a:avLst>
          </a:prstGeom>
          <a:solidFill>
            <a:srgbClr val="2C82C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adc2306384_0_206"/>
          <p:cNvSpPr/>
          <p:nvPr/>
        </p:nvSpPr>
        <p:spPr>
          <a:xfrm>
            <a:off x="7413587" y="1330598"/>
            <a:ext cx="5949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FFFFFF"/>
                </a:solidFill>
                <a:latin typeface="Archivo Black"/>
                <a:ea typeface="Archivo Black"/>
                <a:cs typeface="Archivo Black"/>
                <a:sym typeface="Archivo Black"/>
              </a:rPr>
              <a:t>O</a:t>
            </a:r>
            <a:endParaRPr sz="3999">
              <a:solidFill>
                <a:schemeClr val="dk1"/>
              </a:solidFill>
              <a:latin typeface="Calibri"/>
              <a:ea typeface="Calibri"/>
              <a:cs typeface="Calibri"/>
              <a:sym typeface="Calibri"/>
            </a:endParaRPr>
          </a:p>
        </p:txBody>
      </p:sp>
      <p:sp>
        <p:nvSpPr>
          <p:cNvPr id="365" name="Google Shape;365;g2adc2306384_0_206"/>
          <p:cNvSpPr/>
          <p:nvPr/>
        </p:nvSpPr>
        <p:spPr>
          <a:xfrm>
            <a:off x="10140897" y="1073457"/>
            <a:ext cx="1066800" cy="1066800"/>
          </a:xfrm>
          <a:prstGeom prst="roundRect">
            <a:avLst>
              <a:gd fmla="val 198429" name="adj"/>
            </a:avLst>
          </a:prstGeom>
          <a:solidFill>
            <a:srgbClr val="2C82C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adc2306384_0_206"/>
          <p:cNvSpPr/>
          <p:nvPr/>
        </p:nvSpPr>
        <p:spPr>
          <a:xfrm>
            <a:off x="10490146" y="1330598"/>
            <a:ext cx="5376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FFFFFF"/>
                </a:solidFill>
                <a:latin typeface="Archivo Black"/>
                <a:ea typeface="Archivo Black"/>
                <a:cs typeface="Archivo Black"/>
                <a:sym typeface="Archivo Black"/>
              </a:rPr>
              <a:t>T</a:t>
            </a:r>
            <a:endParaRPr sz="3999">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371" name="Shape 371"/>
        <p:cNvGrpSpPr/>
        <p:nvPr/>
      </p:nvGrpSpPr>
      <p:grpSpPr>
        <a:xfrm>
          <a:off x="0" y="0"/>
          <a:ext cx="0" cy="0"/>
          <a:chOff x="0" y="0"/>
          <a:chExt cx="0" cy="0"/>
        </a:xfrm>
      </p:grpSpPr>
      <p:pic>
        <p:nvPicPr>
          <p:cNvPr descr=" " id="372" name="Google Shape;372;g2adc2306384_0_271"/>
          <p:cNvPicPr preferRelativeResize="0"/>
          <p:nvPr/>
        </p:nvPicPr>
        <p:blipFill rotWithShape="1">
          <a:blip r:embed="rId3">
            <a:alphaModFix/>
          </a:blip>
          <a:srcRect b="0" l="0" r="0" t="0"/>
          <a:stretch/>
        </p:blipFill>
        <p:spPr>
          <a:xfrm>
            <a:off x="-1670041" y="2660750"/>
            <a:ext cx="5309553" cy="6763674"/>
          </a:xfrm>
          <a:prstGeom prst="rect">
            <a:avLst/>
          </a:prstGeom>
          <a:noFill/>
          <a:ln>
            <a:noFill/>
          </a:ln>
        </p:spPr>
      </p:pic>
      <p:pic>
        <p:nvPicPr>
          <p:cNvPr descr=" " id="373" name="Google Shape;373;g2adc2306384_0_271"/>
          <p:cNvPicPr preferRelativeResize="0"/>
          <p:nvPr/>
        </p:nvPicPr>
        <p:blipFill rotWithShape="1">
          <a:blip r:embed="rId4">
            <a:alphaModFix/>
          </a:blip>
          <a:srcRect b="0" l="0" r="0" t="0"/>
          <a:stretch/>
        </p:blipFill>
        <p:spPr>
          <a:xfrm>
            <a:off x="9150303" y="-1669386"/>
            <a:ext cx="9508049" cy="12112008"/>
          </a:xfrm>
          <a:prstGeom prst="rect">
            <a:avLst/>
          </a:prstGeom>
          <a:noFill/>
          <a:ln>
            <a:noFill/>
          </a:ln>
        </p:spPr>
      </p:pic>
      <p:sp>
        <p:nvSpPr>
          <p:cNvPr id="374" name="Google Shape;374;g2adc2306384_0_271"/>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5" name="Google Shape;375;g2adc2306384_0_271"/>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pic>
        <p:nvPicPr>
          <p:cNvPr descr=" " id="376" name="Google Shape;376;g2adc2306384_0_271"/>
          <p:cNvPicPr preferRelativeResize="0"/>
          <p:nvPr/>
        </p:nvPicPr>
        <p:blipFill rotWithShape="1">
          <a:blip r:embed="rId6">
            <a:alphaModFix/>
          </a:blip>
          <a:srcRect b="0" l="0" r="0" t="0"/>
          <a:stretch/>
        </p:blipFill>
        <p:spPr>
          <a:xfrm>
            <a:off x="8642305" y="394095"/>
            <a:ext cx="3041634" cy="6184094"/>
          </a:xfrm>
          <a:prstGeom prst="rect">
            <a:avLst/>
          </a:prstGeom>
          <a:noFill/>
          <a:ln>
            <a:noFill/>
          </a:ln>
        </p:spPr>
      </p:pic>
      <p:pic>
        <p:nvPicPr>
          <p:cNvPr descr=" " id="377" name="Google Shape;377;g2adc2306384_0_271"/>
          <p:cNvPicPr preferRelativeResize="0"/>
          <p:nvPr/>
        </p:nvPicPr>
        <p:blipFill rotWithShape="1">
          <a:blip r:embed="rId7">
            <a:alphaModFix/>
          </a:blip>
          <a:srcRect b="0" l="0" r="0" t="0"/>
          <a:stretch/>
        </p:blipFill>
        <p:spPr>
          <a:xfrm>
            <a:off x="4978375" y="1117901"/>
            <a:ext cx="5353023" cy="5409495"/>
          </a:xfrm>
          <a:prstGeom prst="rect">
            <a:avLst/>
          </a:prstGeom>
          <a:noFill/>
          <a:ln>
            <a:noFill/>
          </a:ln>
        </p:spPr>
      </p:pic>
      <p:sp>
        <p:nvSpPr>
          <p:cNvPr id="378" name="Google Shape;378;g2adc2306384_0_271"/>
          <p:cNvSpPr/>
          <p:nvPr/>
        </p:nvSpPr>
        <p:spPr>
          <a:xfrm>
            <a:off x="692147" y="1117901"/>
            <a:ext cx="34395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0E0E0E"/>
                </a:solidFill>
                <a:latin typeface="Archivo Black"/>
                <a:ea typeface="Archivo Black"/>
                <a:cs typeface="Archivo Black"/>
                <a:sym typeface="Archivo Black"/>
              </a:rPr>
              <a:t>SOME DATA</a:t>
            </a:r>
            <a:endParaRPr sz="3999">
              <a:solidFill>
                <a:schemeClr val="dk1"/>
              </a:solidFill>
              <a:latin typeface="Calibri"/>
              <a:ea typeface="Calibri"/>
              <a:cs typeface="Calibri"/>
              <a:sym typeface="Calibri"/>
            </a:endParaRPr>
          </a:p>
        </p:txBody>
      </p:sp>
      <p:sp>
        <p:nvSpPr>
          <p:cNvPr id="379" name="Google Shape;379;g2adc2306384_0_271"/>
          <p:cNvSpPr/>
          <p:nvPr/>
        </p:nvSpPr>
        <p:spPr>
          <a:xfrm>
            <a:off x="692147" y="2514719"/>
            <a:ext cx="4286100" cy="352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adc2306384_0_271"/>
          <p:cNvSpPr/>
          <p:nvPr/>
        </p:nvSpPr>
        <p:spPr>
          <a:xfrm>
            <a:off x="692147" y="2514719"/>
            <a:ext cx="428610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adc2306384_0_271"/>
          <p:cNvSpPr/>
          <p:nvPr/>
        </p:nvSpPr>
        <p:spPr>
          <a:xfrm>
            <a:off x="692147" y="2600433"/>
            <a:ext cx="1949400" cy="8571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adc2306384_0_271"/>
          <p:cNvSpPr/>
          <p:nvPr/>
        </p:nvSpPr>
        <p:spPr>
          <a:xfrm>
            <a:off x="1073145" y="2752813"/>
            <a:ext cx="13569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70%</a:t>
            </a:r>
            <a:endParaRPr sz="3999">
              <a:solidFill>
                <a:schemeClr val="dk1"/>
              </a:solidFill>
              <a:latin typeface="Calibri"/>
              <a:ea typeface="Calibri"/>
              <a:cs typeface="Calibri"/>
              <a:sym typeface="Calibri"/>
            </a:endParaRPr>
          </a:p>
        </p:txBody>
      </p:sp>
      <p:sp>
        <p:nvSpPr>
          <p:cNvPr id="383" name="Google Shape;383;g2adc2306384_0_271"/>
          <p:cNvSpPr/>
          <p:nvPr/>
        </p:nvSpPr>
        <p:spPr>
          <a:xfrm>
            <a:off x="2743187" y="2514719"/>
            <a:ext cx="223530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adc2306384_0_271"/>
          <p:cNvSpPr/>
          <p:nvPr/>
        </p:nvSpPr>
        <p:spPr>
          <a:xfrm>
            <a:off x="2743186" y="2514719"/>
            <a:ext cx="2311500" cy="57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ENCHANTED CREATURES</a:t>
            </a:r>
            <a:endParaRPr sz="1800">
              <a:solidFill>
                <a:schemeClr val="dk1"/>
              </a:solidFill>
              <a:latin typeface="Calibri"/>
              <a:ea typeface="Calibri"/>
              <a:cs typeface="Calibri"/>
              <a:sym typeface="Calibri"/>
            </a:endParaRPr>
          </a:p>
        </p:txBody>
      </p:sp>
      <p:sp>
        <p:nvSpPr>
          <p:cNvPr id="385" name="Google Shape;385;g2adc2306384_0_271"/>
          <p:cNvSpPr/>
          <p:nvPr/>
        </p:nvSpPr>
        <p:spPr>
          <a:xfrm>
            <a:off x="2743186" y="3060748"/>
            <a:ext cx="23028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possess the ability to cast spells.</a:t>
            </a:r>
            <a:endParaRPr sz="1600">
              <a:solidFill>
                <a:schemeClr val="dk1"/>
              </a:solidFill>
              <a:latin typeface="Calibri"/>
              <a:ea typeface="Calibri"/>
              <a:cs typeface="Calibri"/>
              <a:sym typeface="Calibri"/>
            </a:endParaRPr>
          </a:p>
        </p:txBody>
      </p:sp>
      <p:sp>
        <p:nvSpPr>
          <p:cNvPr id="386" name="Google Shape;386;g2adc2306384_0_271"/>
          <p:cNvSpPr/>
          <p:nvPr/>
        </p:nvSpPr>
        <p:spPr>
          <a:xfrm>
            <a:off x="692147" y="3848045"/>
            <a:ext cx="428610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adc2306384_0_271"/>
          <p:cNvSpPr/>
          <p:nvPr/>
        </p:nvSpPr>
        <p:spPr>
          <a:xfrm>
            <a:off x="692147" y="3933759"/>
            <a:ext cx="1949400" cy="8571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adc2306384_0_271"/>
          <p:cNvSpPr/>
          <p:nvPr/>
        </p:nvSpPr>
        <p:spPr>
          <a:xfrm>
            <a:off x="1073145" y="4086139"/>
            <a:ext cx="13569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60%</a:t>
            </a:r>
            <a:endParaRPr sz="3999">
              <a:solidFill>
                <a:schemeClr val="dk1"/>
              </a:solidFill>
              <a:latin typeface="Calibri"/>
              <a:ea typeface="Calibri"/>
              <a:cs typeface="Calibri"/>
              <a:sym typeface="Calibri"/>
            </a:endParaRPr>
          </a:p>
        </p:txBody>
      </p:sp>
      <p:sp>
        <p:nvSpPr>
          <p:cNvPr id="389" name="Google Shape;389;g2adc2306384_0_271"/>
          <p:cNvSpPr/>
          <p:nvPr/>
        </p:nvSpPr>
        <p:spPr>
          <a:xfrm>
            <a:off x="2743187" y="3848045"/>
            <a:ext cx="2235300" cy="102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adc2306384_0_271"/>
          <p:cNvSpPr/>
          <p:nvPr/>
        </p:nvSpPr>
        <p:spPr>
          <a:xfrm>
            <a:off x="2743186" y="3848045"/>
            <a:ext cx="2311500" cy="57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MAGIC-WIELDING INDIVIDUALS</a:t>
            </a:r>
            <a:endParaRPr sz="1800">
              <a:solidFill>
                <a:schemeClr val="dk1"/>
              </a:solidFill>
              <a:latin typeface="Calibri"/>
              <a:ea typeface="Calibri"/>
              <a:cs typeface="Calibri"/>
              <a:sym typeface="Calibri"/>
            </a:endParaRPr>
          </a:p>
        </p:txBody>
      </p:sp>
      <p:sp>
        <p:nvSpPr>
          <p:cNvPr id="391" name="Google Shape;391;g2adc2306384_0_271"/>
          <p:cNvSpPr/>
          <p:nvPr/>
        </p:nvSpPr>
        <p:spPr>
          <a:xfrm>
            <a:off x="2743186" y="4394075"/>
            <a:ext cx="23028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practice the art of illusions.</a:t>
            </a:r>
            <a:endParaRPr sz="1600">
              <a:solidFill>
                <a:schemeClr val="dk1"/>
              </a:solidFill>
              <a:latin typeface="Calibri"/>
              <a:ea typeface="Calibri"/>
              <a:cs typeface="Calibri"/>
              <a:sym typeface="Calibri"/>
            </a:endParaRPr>
          </a:p>
        </p:txBody>
      </p:sp>
      <p:sp>
        <p:nvSpPr>
          <p:cNvPr id="392" name="Google Shape;392;g2adc2306384_0_271"/>
          <p:cNvSpPr/>
          <p:nvPr/>
        </p:nvSpPr>
        <p:spPr>
          <a:xfrm>
            <a:off x="692147" y="5181372"/>
            <a:ext cx="4286100" cy="85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adc2306384_0_271"/>
          <p:cNvSpPr/>
          <p:nvPr/>
        </p:nvSpPr>
        <p:spPr>
          <a:xfrm>
            <a:off x="692147" y="5181372"/>
            <a:ext cx="1949400" cy="8571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adc2306384_0_271"/>
          <p:cNvSpPr/>
          <p:nvPr/>
        </p:nvSpPr>
        <p:spPr>
          <a:xfrm>
            <a:off x="1073145" y="5333752"/>
            <a:ext cx="13569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90%</a:t>
            </a:r>
            <a:endParaRPr sz="3999">
              <a:solidFill>
                <a:schemeClr val="dk1"/>
              </a:solidFill>
              <a:latin typeface="Calibri"/>
              <a:ea typeface="Calibri"/>
              <a:cs typeface="Calibri"/>
              <a:sym typeface="Calibri"/>
            </a:endParaRPr>
          </a:p>
        </p:txBody>
      </p:sp>
      <p:sp>
        <p:nvSpPr>
          <p:cNvPr id="395" name="Google Shape;395;g2adc2306384_0_271"/>
          <p:cNvSpPr/>
          <p:nvPr/>
        </p:nvSpPr>
        <p:spPr>
          <a:xfrm>
            <a:off x="2743187" y="5219467"/>
            <a:ext cx="2235300" cy="7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adc2306384_0_271"/>
          <p:cNvSpPr/>
          <p:nvPr/>
        </p:nvSpPr>
        <p:spPr>
          <a:xfrm>
            <a:off x="2743186" y="5219467"/>
            <a:ext cx="23115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SPELLS CAST</a:t>
            </a:r>
            <a:endParaRPr sz="1800">
              <a:solidFill>
                <a:schemeClr val="dk1"/>
              </a:solidFill>
              <a:latin typeface="Calibri"/>
              <a:ea typeface="Calibri"/>
              <a:cs typeface="Calibri"/>
              <a:sym typeface="Calibri"/>
            </a:endParaRPr>
          </a:p>
        </p:txBody>
      </p:sp>
      <p:sp>
        <p:nvSpPr>
          <p:cNvPr id="397" name="Google Shape;397;g2adc2306384_0_271"/>
          <p:cNvSpPr/>
          <p:nvPr/>
        </p:nvSpPr>
        <p:spPr>
          <a:xfrm>
            <a:off x="2743186" y="5517878"/>
            <a:ext cx="23028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are dark magic, foretelling danger.</a:t>
            </a:r>
            <a:endParaRPr sz="16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402" name="Shape 402"/>
        <p:cNvGrpSpPr/>
        <p:nvPr/>
      </p:nvGrpSpPr>
      <p:grpSpPr>
        <a:xfrm>
          <a:off x="0" y="0"/>
          <a:ext cx="0" cy="0"/>
          <a:chOff x="0" y="0"/>
          <a:chExt cx="0" cy="0"/>
        </a:xfrm>
      </p:grpSpPr>
      <p:pic>
        <p:nvPicPr>
          <p:cNvPr descr=" " id="403" name="Google Shape;403;g2adc2306384_0_301"/>
          <p:cNvPicPr preferRelativeResize="0"/>
          <p:nvPr/>
        </p:nvPicPr>
        <p:blipFill rotWithShape="1">
          <a:blip r:embed="rId3">
            <a:alphaModFix/>
          </a:blip>
          <a:srcRect b="0" l="0" r="0" t="0"/>
          <a:stretch/>
        </p:blipFill>
        <p:spPr>
          <a:xfrm>
            <a:off x="-2552686" y="121081"/>
            <a:ext cx="6737316" cy="6736472"/>
          </a:xfrm>
          <a:prstGeom prst="rect">
            <a:avLst/>
          </a:prstGeom>
          <a:noFill/>
          <a:ln>
            <a:noFill/>
          </a:ln>
        </p:spPr>
      </p:pic>
      <p:pic>
        <p:nvPicPr>
          <p:cNvPr descr=" " id="404" name="Google Shape;404;g2adc2306384_0_301"/>
          <p:cNvPicPr preferRelativeResize="0"/>
          <p:nvPr/>
        </p:nvPicPr>
        <p:blipFill rotWithShape="1">
          <a:blip r:embed="rId3">
            <a:alphaModFix/>
          </a:blip>
          <a:srcRect b="0" l="0" r="0" t="0"/>
          <a:stretch/>
        </p:blipFill>
        <p:spPr>
          <a:xfrm>
            <a:off x="8508956" y="121081"/>
            <a:ext cx="6737316" cy="6736472"/>
          </a:xfrm>
          <a:prstGeom prst="rect">
            <a:avLst/>
          </a:prstGeom>
          <a:noFill/>
          <a:ln>
            <a:noFill/>
          </a:ln>
        </p:spPr>
      </p:pic>
      <p:pic>
        <p:nvPicPr>
          <p:cNvPr descr=" " id="405" name="Google Shape;405;g2adc2306384_0_301"/>
          <p:cNvPicPr preferRelativeResize="0"/>
          <p:nvPr/>
        </p:nvPicPr>
        <p:blipFill rotWithShape="1">
          <a:blip r:embed="rId4">
            <a:alphaModFix/>
          </a:blip>
          <a:srcRect b="0" l="0" r="0" t="0"/>
          <a:stretch/>
        </p:blipFill>
        <p:spPr>
          <a:xfrm>
            <a:off x="1346194" y="38542"/>
            <a:ext cx="9677350" cy="6819011"/>
          </a:xfrm>
          <a:prstGeom prst="rect">
            <a:avLst/>
          </a:prstGeom>
          <a:noFill/>
          <a:ln>
            <a:noFill/>
          </a:ln>
        </p:spPr>
      </p:pic>
      <p:sp>
        <p:nvSpPr>
          <p:cNvPr id="406" name="Google Shape;406;g2adc2306384_0_301"/>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7" name="Google Shape;407;g2adc2306384_0_301"/>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408" name="Google Shape;408;g2adc2306384_0_301"/>
          <p:cNvSpPr/>
          <p:nvPr/>
        </p:nvSpPr>
        <p:spPr>
          <a:xfrm>
            <a:off x="2152639" y="1702025"/>
            <a:ext cx="7880400" cy="29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adc2306384_0_301"/>
          <p:cNvSpPr/>
          <p:nvPr/>
        </p:nvSpPr>
        <p:spPr>
          <a:xfrm>
            <a:off x="2152639" y="1702025"/>
            <a:ext cx="7880400" cy="224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adc2306384_0_301"/>
          <p:cNvSpPr/>
          <p:nvPr/>
        </p:nvSpPr>
        <p:spPr>
          <a:xfrm>
            <a:off x="2787636" y="1702025"/>
            <a:ext cx="7118400" cy="21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998">
                <a:solidFill>
                  <a:srgbClr val="165BB8"/>
                </a:solidFill>
                <a:latin typeface="Archivo Black"/>
                <a:ea typeface="Archivo Black"/>
                <a:cs typeface="Archivo Black"/>
                <a:sym typeface="Archivo Black"/>
              </a:rPr>
              <a:t>234,567</a:t>
            </a:r>
            <a:endParaRPr sz="11998">
              <a:solidFill>
                <a:schemeClr val="dk1"/>
              </a:solidFill>
              <a:latin typeface="Calibri"/>
              <a:ea typeface="Calibri"/>
              <a:cs typeface="Calibri"/>
              <a:sym typeface="Calibri"/>
            </a:endParaRPr>
          </a:p>
        </p:txBody>
      </p:sp>
      <p:sp>
        <p:nvSpPr>
          <p:cNvPr id="411" name="Google Shape;411;g2adc2306384_0_301"/>
          <p:cNvSpPr/>
          <p:nvPr/>
        </p:nvSpPr>
        <p:spPr>
          <a:xfrm>
            <a:off x="2084906" y="3460746"/>
            <a:ext cx="8015700" cy="62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199">
                <a:solidFill>
                  <a:srgbClr val="0E0E0E"/>
                </a:solidFill>
                <a:latin typeface="Lato"/>
                <a:ea typeface="Lato"/>
                <a:cs typeface="Lato"/>
                <a:sym typeface="Lato"/>
              </a:rPr>
              <a:t>UNICORN SIGHTINGS</a:t>
            </a:r>
            <a:endParaRPr sz="3199">
              <a:solidFill>
                <a:schemeClr val="dk1"/>
              </a:solidFill>
              <a:latin typeface="Calibri"/>
              <a:ea typeface="Calibri"/>
              <a:cs typeface="Calibri"/>
              <a:sym typeface="Calibri"/>
            </a:endParaRPr>
          </a:p>
        </p:txBody>
      </p:sp>
      <p:sp>
        <p:nvSpPr>
          <p:cNvPr id="412" name="Google Shape;412;g2adc2306384_0_301"/>
          <p:cNvSpPr/>
          <p:nvPr/>
        </p:nvSpPr>
        <p:spPr>
          <a:xfrm>
            <a:off x="3741189" y="4152806"/>
            <a:ext cx="47031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A tally of the number of unicorns spotted in the fantasy realm.</a:t>
            </a:r>
            <a:endParaRPr sz="16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417" name="Shape 417"/>
        <p:cNvGrpSpPr/>
        <p:nvPr/>
      </p:nvGrpSpPr>
      <p:grpSpPr>
        <a:xfrm>
          <a:off x="0" y="0"/>
          <a:ext cx="0" cy="0"/>
          <a:chOff x="0" y="0"/>
          <a:chExt cx="0" cy="0"/>
        </a:xfrm>
      </p:grpSpPr>
      <p:pic>
        <p:nvPicPr>
          <p:cNvPr descr=" " id="418" name="Google Shape;418;g2adc2306384_0_315"/>
          <p:cNvPicPr preferRelativeResize="0"/>
          <p:nvPr/>
        </p:nvPicPr>
        <p:blipFill rotWithShape="1">
          <a:blip r:embed="rId3">
            <a:alphaModFix/>
          </a:blip>
          <a:srcRect b="0" l="0" r="0" t="0"/>
          <a:stretch/>
        </p:blipFill>
        <p:spPr>
          <a:xfrm>
            <a:off x="-298448" y="-526535"/>
            <a:ext cx="3251183" cy="3498394"/>
          </a:xfrm>
          <a:prstGeom prst="rect">
            <a:avLst/>
          </a:prstGeom>
          <a:noFill/>
          <a:ln>
            <a:noFill/>
          </a:ln>
        </p:spPr>
      </p:pic>
      <p:pic>
        <p:nvPicPr>
          <p:cNvPr descr=" " id="419" name="Google Shape;419;g2adc2306384_0_315"/>
          <p:cNvPicPr preferRelativeResize="0"/>
          <p:nvPr/>
        </p:nvPicPr>
        <p:blipFill rotWithShape="1">
          <a:blip r:embed="rId4">
            <a:alphaModFix/>
          </a:blip>
          <a:srcRect b="0" l="0" r="0" t="0"/>
          <a:stretch/>
        </p:blipFill>
        <p:spPr>
          <a:xfrm>
            <a:off x="8829361" y="2663652"/>
            <a:ext cx="9169891" cy="9168742"/>
          </a:xfrm>
          <a:prstGeom prst="rect">
            <a:avLst/>
          </a:prstGeom>
          <a:noFill/>
          <a:ln>
            <a:noFill/>
          </a:ln>
        </p:spPr>
      </p:pic>
      <p:sp>
        <p:nvSpPr>
          <p:cNvPr id="420" name="Google Shape;420;g2adc2306384_0_315"/>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g2adc2306384_0_315"/>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422" name="Google Shape;422;g2adc2306384_0_315"/>
          <p:cNvSpPr/>
          <p:nvPr/>
        </p:nvSpPr>
        <p:spPr>
          <a:xfrm>
            <a:off x="1695442" y="1238535"/>
            <a:ext cx="3936900" cy="158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adc2306384_0_315"/>
          <p:cNvSpPr/>
          <p:nvPr/>
        </p:nvSpPr>
        <p:spPr>
          <a:xfrm>
            <a:off x="888996" y="1238535"/>
            <a:ext cx="5550000" cy="11874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adc2306384_0_315"/>
          <p:cNvSpPr/>
          <p:nvPr/>
        </p:nvSpPr>
        <p:spPr>
          <a:xfrm>
            <a:off x="999062" y="1390916"/>
            <a:ext cx="5058900" cy="115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lang="en-US" sz="6399">
                <a:solidFill>
                  <a:srgbClr val="165BB8"/>
                </a:solidFill>
                <a:latin typeface="Archivo Black"/>
                <a:ea typeface="Archivo Black"/>
                <a:cs typeface="Archivo Black"/>
                <a:sym typeface="Archivo Black"/>
              </a:rPr>
              <a:t>233 COINS</a:t>
            </a:r>
            <a:endParaRPr sz="6399">
              <a:solidFill>
                <a:schemeClr val="dk1"/>
              </a:solidFill>
              <a:latin typeface="Calibri"/>
              <a:ea typeface="Calibri"/>
              <a:cs typeface="Calibri"/>
              <a:sym typeface="Calibri"/>
            </a:endParaRPr>
          </a:p>
        </p:txBody>
      </p:sp>
      <p:sp>
        <p:nvSpPr>
          <p:cNvPr id="425" name="Google Shape;425;g2adc2306384_0_315"/>
          <p:cNvSpPr/>
          <p:nvPr/>
        </p:nvSpPr>
        <p:spPr>
          <a:xfrm>
            <a:off x="1695442" y="2578211"/>
            <a:ext cx="3936900" cy="24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adc2306384_0_315"/>
          <p:cNvSpPr/>
          <p:nvPr/>
        </p:nvSpPr>
        <p:spPr>
          <a:xfrm>
            <a:off x="1661575" y="2578211"/>
            <a:ext cx="4004700" cy="30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Treasure Found</a:t>
            </a:r>
            <a:endParaRPr sz="1600">
              <a:solidFill>
                <a:schemeClr val="dk1"/>
              </a:solidFill>
              <a:latin typeface="Calibri"/>
              <a:ea typeface="Calibri"/>
              <a:cs typeface="Calibri"/>
              <a:sym typeface="Calibri"/>
            </a:endParaRPr>
          </a:p>
        </p:txBody>
      </p:sp>
      <p:sp>
        <p:nvSpPr>
          <p:cNvPr id="427" name="Google Shape;427;g2adc2306384_0_315"/>
          <p:cNvSpPr/>
          <p:nvPr/>
        </p:nvSpPr>
        <p:spPr>
          <a:xfrm>
            <a:off x="1695442" y="3613126"/>
            <a:ext cx="3936900" cy="158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adc2306384_0_315"/>
          <p:cNvSpPr/>
          <p:nvPr/>
        </p:nvSpPr>
        <p:spPr>
          <a:xfrm>
            <a:off x="708022" y="3613126"/>
            <a:ext cx="5911800" cy="11874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adc2306384_0_315"/>
          <p:cNvSpPr/>
          <p:nvPr/>
        </p:nvSpPr>
        <p:spPr>
          <a:xfrm>
            <a:off x="818088" y="3765507"/>
            <a:ext cx="5420700" cy="115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lang="en-US" sz="6399">
                <a:solidFill>
                  <a:srgbClr val="165BB8"/>
                </a:solidFill>
                <a:latin typeface="Archivo Black"/>
                <a:ea typeface="Archivo Black"/>
                <a:cs typeface="Archivo Black"/>
                <a:sym typeface="Archivo Black"/>
              </a:rPr>
              <a:t>456 HOURS</a:t>
            </a:r>
            <a:endParaRPr sz="6399">
              <a:solidFill>
                <a:schemeClr val="dk1"/>
              </a:solidFill>
              <a:latin typeface="Calibri"/>
              <a:ea typeface="Calibri"/>
              <a:cs typeface="Calibri"/>
              <a:sym typeface="Calibri"/>
            </a:endParaRPr>
          </a:p>
        </p:txBody>
      </p:sp>
      <p:sp>
        <p:nvSpPr>
          <p:cNvPr id="430" name="Google Shape;430;g2adc2306384_0_315"/>
          <p:cNvSpPr/>
          <p:nvPr/>
        </p:nvSpPr>
        <p:spPr>
          <a:xfrm>
            <a:off x="1695442" y="4952801"/>
            <a:ext cx="3936900" cy="24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adc2306384_0_315"/>
          <p:cNvSpPr/>
          <p:nvPr/>
        </p:nvSpPr>
        <p:spPr>
          <a:xfrm>
            <a:off x="1661575" y="4952802"/>
            <a:ext cx="4004700" cy="30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Duration of Spell Casting</a:t>
            </a:r>
            <a:endParaRPr sz="1600">
              <a:solidFill>
                <a:schemeClr val="dk1"/>
              </a:solidFill>
              <a:latin typeface="Calibri"/>
              <a:ea typeface="Calibri"/>
              <a:cs typeface="Calibri"/>
              <a:sym typeface="Calibri"/>
            </a:endParaRPr>
          </a:p>
        </p:txBody>
      </p:sp>
      <p:sp>
        <p:nvSpPr>
          <p:cNvPr id="432" name="Google Shape;432;g2adc2306384_0_315"/>
          <p:cNvSpPr/>
          <p:nvPr/>
        </p:nvSpPr>
        <p:spPr>
          <a:xfrm>
            <a:off x="7385012" y="1238535"/>
            <a:ext cx="3936900" cy="158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adc2306384_0_315"/>
          <p:cNvSpPr/>
          <p:nvPr/>
        </p:nvSpPr>
        <p:spPr>
          <a:xfrm>
            <a:off x="8023184" y="1238535"/>
            <a:ext cx="2660700" cy="11874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adc2306384_0_315"/>
          <p:cNvSpPr/>
          <p:nvPr/>
        </p:nvSpPr>
        <p:spPr>
          <a:xfrm>
            <a:off x="8133250" y="1390916"/>
            <a:ext cx="2169600" cy="115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lang="en-US" sz="6399">
                <a:solidFill>
                  <a:srgbClr val="165BB8"/>
                </a:solidFill>
                <a:latin typeface="Archivo Black"/>
                <a:ea typeface="Archivo Black"/>
                <a:cs typeface="Archivo Black"/>
                <a:sym typeface="Archivo Black"/>
              </a:rPr>
              <a:t>85%</a:t>
            </a:r>
            <a:endParaRPr sz="6399">
              <a:solidFill>
                <a:schemeClr val="dk1"/>
              </a:solidFill>
              <a:latin typeface="Calibri"/>
              <a:ea typeface="Calibri"/>
              <a:cs typeface="Calibri"/>
              <a:sym typeface="Calibri"/>
            </a:endParaRPr>
          </a:p>
        </p:txBody>
      </p:sp>
      <p:sp>
        <p:nvSpPr>
          <p:cNvPr id="435" name="Google Shape;435;g2adc2306384_0_315"/>
          <p:cNvSpPr/>
          <p:nvPr/>
        </p:nvSpPr>
        <p:spPr>
          <a:xfrm>
            <a:off x="7385012" y="2578211"/>
            <a:ext cx="3936900" cy="24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adc2306384_0_315"/>
          <p:cNvSpPr/>
          <p:nvPr/>
        </p:nvSpPr>
        <p:spPr>
          <a:xfrm>
            <a:off x="7351145" y="2578211"/>
            <a:ext cx="4004700" cy="30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Wished Granted</a:t>
            </a:r>
            <a:endParaRPr sz="1600">
              <a:solidFill>
                <a:schemeClr val="dk1"/>
              </a:solidFill>
              <a:latin typeface="Calibri"/>
              <a:ea typeface="Calibri"/>
              <a:cs typeface="Calibri"/>
              <a:sym typeface="Calibri"/>
            </a:endParaRPr>
          </a:p>
        </p:txBody>
      </p:sp>
      <p:sp>
        <p:nvSpPr>
          <p:cNvPr id="437" name="Google Shape;437;g2adc2306384_0_315"/>
          <p:cNvSpPr/>
          <p:nvPr/>
        </p:nvSpPr>
        <p:spPr>
          <a:xfrm>
            <a:off x="7385012" y="3613126"/>
            <a:ext cx="3936900" cy="158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adc2306384_0_315"/>
          <p:cNvSpPr/>
          <p:nvPr/>
        </p:nvSpPr>
        <p:spPr>
          <a:xfrm>
            <a:off x="7299287" y="3613126"/>
            <a:ext cx="4108500" cy="11874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adc2306384_0_315"/>
          <p:cNvSpPr/>
          <p:nvPr/>
        </p:nvSpPr>
        <p:spPr>
          <a:xfrm>
            <a:off x="7409354" y="3765507"/>
            <a:ext cx="3617400" cy="115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lang="en-US" sz="6399">
                <a:solidFill>
                  <a:srgbClr val="165BB8"/>
                </a:solidFill>
                <a:latin typeface="Archivo Black"/>
                <a:ea typeface="Archivo Black"/>
                <a:cs typeface="Archivo Black"/>
                <a:sym typeface="Archivo Black"/>
              </a:rPr>
              <a:t>535 KM</a:t>
            </a:r>
            <a:endParaRPr sz="6399">
              <a:solidFill>
                <a:schemeClr val="dk1"/>
              </a:solidFill>
              <a:latin typeface="Calibri"/>
              <a:ea typeface="Calibri"/>
              <a:cs typeface="Calibri"/>
              <a:sym typeface="Calibri"/>
            </a:endParaRPr>
          </a:p>
        </p:txBody>
      </p:sp>
      <p:sp>
        <p:nvSpPr>
          <p:cNvPr id="440" name="Google Shape;440;g2adc2306384_0_315"/>
          <p:cNvSpPr/>
          <p:nvPr/>
        </p:nvSpPr>
        <p:spPr>
          <a:xfrm>
            <a:off x="7385012" y="4952801"/>
            <a:ext cx="3936900" cy="24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adc2306384_0_315"/>
          <p:cNvSpPr/>
          <p:nvPr/>
        </p:nvSpPr>
        <p:spPr>
          <a:xfrm>
            <a:off x="7351145" y="4952802"/>
            <a:ext cx="4004700" cy="30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Journey Distance</a:t>
            </a:r>
            <a:endParaRPr sz="16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446" name="Shape 446"/>
        <p:cNvGrpSpPr/>
        <p:nvPr/>
      </p:nvGrpSpPr>
      <p:grpSpPr>
        <a:xfrm>
          <a:off x="0" y="0"/>
          <a:ext cx="0" cy="0"/>
          <a:chOff x="0" y="0"/>
          <a:chExt cx="0" cy="0"/>
        </a:xfrm>
      </p:grpSpPr>
      <p:pic>
        <p:nvPicPr>
          <p:cNvPr descr=" " id="447" name="Google Shape;447;g2adc2306384_0_343"/>
          <p:cNvPicPr preferRelativeResize="0"/>
          <p:nvPr/>
        </p:nvPicPr>
        <p:blipFill rotWithShape="1">
          <a:blip r:embed="rId3">
            <a:alphaModFix/>
          </a:blip>
          <a:srcRect b="0" l="0" r="0" t="0"/>
          <a:stretch/>
        </p:blipFill>
        <p:spPr>
          <a:xfrm>
            <a:off x="10375846" y="447"/>
            <a:ext cx="6934165" cy="6933296"/>
          </a:xfrm>
          <a:prstGeom prst="rect">
            <a:avLst/>
          </a:prstGeom>
          <a:noFill/>
          <a:ln>
            <a:noFill/>
          </a:ln>
        </p:spPr>
      </p:pic>
      <p:pic>
        <p:nvPicPr>
          <p:cNvPr descr=" " id="448" name="Google Shape;448;g2adc2306384_0_343"/>
          <p:cNvPicPr preferRelativeResize="0"/>
          <p:nvPr/>
        </p:nvPicPr>
        <p:blipFill rotWithShape="1">
          <a:blip r:embed="rId3">
            <a:alphaModFix/>
          </a:blip>
          <a:srcRect b="0" l="0" r="0" t="0"/>
          <a:stretch/>
        </p:blipFill>
        <p:spPr>
          <a:xfrm>
            <a:off x="-4940274" y="-221775"/>
            <a:ext cx="6934165" cy="6933296"/>
          </a:xfrm>
          <a:prstGeom prst="rect">
            <a:avLst/>
          </a:prstGeom>
          <a:noFill/>
          <a:ln>
            <a:noFill/>
          </a:ln>
        </p:spPr>
      </p:pic>
      <p:sp>
        <p:nvSpPr>
          <p:cNvPr id="449" name="Google Shape;449;g2adc2306384_0_343"/>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0" name="Google Shape;450;g2adc2306384_0_343"/>
          <p:cNvPicPr preferRelativeResize="0"/>
          <p:nvPr/>
        </p:nvPicPr>
        <p:blipFill rotWithShape="1">
          <a:blip r:embed="rId4">
            <a:alphaModFix/>
          </a:blip>
          <a:srcRect b="0" l="0" r="0" t="0"/>
          <a:stretch/>
        </p:blipFill>
        <p:spPr>
          <a:xfrm>
            <a:off x="11760139" y="5409942"/>
            <a:ext cx="355598" cy="1295231"/>
          </a:xfrm>
          <a:prstGeom prst="rect">
            <a:avLst/>
          </a:prstGeom>
          <a:noFill/>
          <a:ln>
            <a:noFill/>
          </a:ln>
        </p:spPr>
      </p:pic>
      <p:sp>
        <p:nvSpPr>
          <p:cNvPr id="451" name="Google Shape;451;g2adc2306384_0_343"/>
          <p:cNvSpPr/>
          <p:nvPr/>
        </p:nvSpPr>
        <p:spPr>
          <a:xfrm>
            <a:off x="4679926" y="724252"/>
            <a:ext cx="39792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SOME GRAPH</a:t>
            </a:r>
            <a:endParaRPr sz="3999">
              <a:solidFill>
                <a:schemeClr val="dk1"/>
              </a:solidFill>
              <a:latin typeface="Calibri"/>
              <a:ea typeface="Calibri"/>
              <a:cs typeface="Calibri"/>
              <a:sym typeface="Calibri"/>
            </a:endParaRPr>
          </a:p>
        </p:txBody>
      </p:sp>
      <p:sp>
        <p:nvSpPr>
          <p:cNvPr id="452" name="Google Shape;452;g2adc2306384_0_343"/>
          <p:cNvSpPr/>
          <p:nvPr/>
        </p:nvSpPr>
        <p:spPr>
          <a:xfrm>
            <a:off x="1358893" y="1886151"/>
            <a:ext cx="4470300" cy="309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adc2306384_0_343"/>
          <p:cNvSpPr/>
          <p:nvPr/>
        </p:nvSpPr>
        <p:spPr>
          <a:xfrm>
            <a:off x="1493034" y="4499617"/>
            <a:ext cx="1083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0</a:t>
            </a:r>
            <a:endParaRPr sz="910">
              <a:solidFill>
                <a:schemeClr val="dk1"/>
              </a:solidFill>
              <a:latin typeface="Calibri"/>
              <a:ea typeface="Calibri"/>
              <a:cs typeface="Calibri"/>
              <a:sym typeface="Calibri"/>
            </a:endParaRPr>
          </a:p>
        </p:txBody>
      </p:sp>
      <p:sp>
        <p:nvSpPr>
          <p:cNvPr id="454" name="Google Shape;454;g2adc2306384_0_343"/>
          <p:cNvSpPr/>
          <p:nvPr/>
        </p:nvSpPr>
        <p:spPr>
          <a:xfrm>
            <a:off x="1665612" y="4811123"/>
            <a:ext cx="128700" cy="21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092">
                <a:solidFill>
                  <a:srgbClr val="2C82CF"/>
                </a:solidFill>
                <a:latin typeface="Lato"/>
                <a:ea typeface="Lato"/>
                <a:cs typeface="Lato"/>
                <a:sym typeface="Lato"/>
              </a:rPr>
              <a:t>1</a:t>
            </a:r>
            <a:endParaRPr sz="1092">
              <a:solidFill>
                <a:schemeClr val="dk1"/>
              </a:solidFill>
              <a:latin typeface="Calibri"/>
              <a:ea typeface="Calibri"/>
              <a:cs typeface="Calibri"/>
              <a:sym typeface="Calibri"/>
            </a:endParaRPr>
          </a:p>
        </p:txBody>
      </p:sp>
      <p:sp>
        <p:nvSpPr>
          <p:cNvPr id="455" name="Google Shape;455;g2adc2306384_0_343"/>
          <p:cNvSpPr/>
          <p:nvPr/>
        </p:nvSpPr>
        <p:spPr>
          <a:xfrm>
            <a:off x="2235075" y="4811123"/>
            <a:ext cx="128700" cy="21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092">
                <a:solidFill>
                  <a:srgbClr val="2C82CF"/>
                </a:solidFill>
                <a:latin typeface="Lato"/>
                <a:ea typeface="Lato"/>
                <a:cs typeface="Lato"/>
                <a:sym typeface="Lato"/>
              </a:rPr>
              <a:t>2</a:t>
            </a:r>
            <a:endParaRPr sz="1092">
              <a:solidFill>
                <a:schemeClr val="dk1"/>
              </a:solidFill>
              <a:latin typeface="Calibri"/>
              <a:ea typeface="Calibri"/>
              <a:cs typeface="Calibri"/>
              <a:sym typeface="Calibri"/>
            </a:endParaRPr>
          </a:p>
        </p:txBody>
      </p:sp>
      <p:sp>
        <p:nvSpPr>
          <p:cNvPr id="456" name="Google Shape;456;g2adc2306384_0_343"/>
          <p:cNvSpPr/>
          <p:nvPr/>
        </p:nvSpPr>
        <p:spPr>
          <a:xfrm>
            <a:off x="2804537" y="4811123"/>
            <a:ext cx="128700" cy="21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092">
                <a:solidFill>
                  <a:srgbClr val="2C82CF"/>
                </a:solidFill>
                <a:latin typeface="Lato"/>
                <a:ea typeface="Lato"/>
                <a:cs typeface="Lato"/>
                <a:sym typeface="Lato"/>
              </a:rPr>
              <a:t>3</a:t>
            </a:r>
            <a:endParaRPr sz="1092">
              <a:solidFill>
                <a:schemeClr val="dk1"/>
              </a:solidFill>
              <a:latin typeface="Calibri"/>
              <a:ea typeface="Calibri"/>
              <a:cs typeface="Calibri"/>
              <a:sym typeface="Calibri"/>
            </a:endParaRPr>
          </a:p>
        </p:txBody>
      </p:sp>
      <p:sp>
        <p:nvSpPr>
          <p:cNvPr id="457" name="Google Shape;457;g2adc2306384_0_343"/>
          <p:cNvSpPr/>
          <p:nvPr/>
        </p:nvSpPr>
        <p:spPr>
          <a:xfrm>
            <a:off x="3374000" y="4811123"/>
            <a:ext cx="128700" cy="21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092">
                <a:solidFill>
                  <a:srgbClr val="2C82CF"/>
                </a:solidFill>
                <a:latin typeface="Lato"/>
                <a:ea typeface="Lato"/>
                <a:cs typeface="Lato"/>
                <a:sym typeface="Lato"/>
              </a:rPr>
              <a:t>4</a:t>
            </a:r>
            <a:endParaRPr sz="1092">
              <a:solidFill>
                <a:schemeClr val="dk1"/>
              </a:solidFill>
              <a:latin typeface="Calibri"/>
              <a:ea typeface="Calibri"/>
              <a:cs typeface="Calibri"/>
              <a:sym typeface="Calibri"/>
            </a:endParaRPr>
          </a:p>
        </p:txBody>
      </p:sp>
      <p:sp>
        <p:nvSpPr>
          <p:cNvPr id="458" name="Google Shape;458;g2adc2306384_0_343"/>
          <p:cNvSpPr/>
          <p:nvPr/>
        </p:nvSpPr>
        <p:spPr>
          <a:xfrm>
            <a:off x="3943485" y="4811123"/>
            <a:ext cx="128700" cy="21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092">
                <a:solidFill>
                  <a:srgbClr val="2C82CF"/>
                </a:solidFill>
                <a:latin typeface="Lato"/>
                <a:ea typeface="Lato"/>
                <a:cs typeface="Lato"/>
                <a:sym typeface="Lato"/>
              </a:rPr>
              <a:t>5</a:t>
            </a:r>
            <a:endParaRPr sz="1092">
              <a:solidFill>
                <a:schemeClr val="dk1"/>
              </a:solidFill>
              <a:latin typeface="Calibri"/>
              <a:ea typeface="Calibri"/>
              <a:cs typeface="Calibri"/>
              <a:sym typeface="Calibri"/>
            </a:endParaRPr>
          </a:p>
        </p:txBody>
      </p:sp>
      <p:sp>
        <p:nvSpPr>
          <p:cNvPr id="459" name="Google Shape;459;g2adc2306384_0_343"/>
          <p:cNvSpPr/>
          <p:nvPr/>
        </p:nvSpPr>
        <p:spPr>
          <a:xfrm>
            <a:off x="4512948" y="4811123"/>
            <a:ext cx="128700" cy="21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092">
                <a:solidFill>
                  <a:srgbClr val="2C82CF"/>
                </a:solidFill>
                <a:latin typeface="Lato"/>
                <a:ea typeface="Lato"/>
                <a:cs typeface="Lato"/>
                <a:sym typeface="Lato"/>
              </a:rPr>
              <a:t>6</a:t>
            </a:r>
            <a:endParaRPr sz="1092">
              <a:solidFill>
                <a:schemeClr val="dk1"/>
              </a:solidFill>
              <a:latin typeface="Calibri"/>
              <a:ea typeface="Calibri"/>
              <a:cs typeface="Calibri"/>
              <a:sym typeface="Calibri"/>
            </a:endParaRPr>
          </a:p>
        </p:txBody>
      </p:sp>
      <p:sp>
        <p:nvSpPr>
          <p:cNvPr id="460" name="Google Shape;460;g2adc2306384_0_343"/>
          <p:cNvSpPr/>
          <p:nvPr/>
        </p:nvSpPr>
        <p:spPr>
          <a:xfrm>
            <a:off x="5082411" y="4811123"/>
            <a:ext cx="128700" cy="21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092">
                <a:solidFill>
                  <a:srgbClr val="2C82CF"/>
                </a:solidFill>
                <a:latin typeface="Lato"/>
                <a:ea typeface="Lato"/>
                <a:cs typeface="Lato"/>
                <a:sym typeface="Lato"/>
              </a:rPr>
              <a:t>7</a:t>
            </a:r>
            <a:endParaRPr sz="1092">
              <a:solidFill>
                <a:schemeClr val="dk1"/>
              </a:solidFill>
              <a:latin typeface="Calibri"/>
              <a:ea typeface="Calibri"/>
              <a:cs typeface="Calibri"/>
              <a:sym typeface="Calibri"/>
            </a:endParaRPr>
          </a:p>
        </p:txBody>
      </p:sp>
      <p:sp>
        <p:nvSpPr>
          <p:cNvPr id="461" name="Google Shape;461;g2adc2306384_0_343"/>
          <p:cNvSpPr/>
          <p:nvPr/>
        </p:nvSpPr>
        <p:spPr>
          <a:xfrm>
            <a:off x="5640084" y="4811123"/>
            <a:ext cx="128700" cy="21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092">
                <a:solidFill>
                  <a:srgbClr val="2C82CF"/>
                </a:solidFill>
                <a:latin typeface="Lato"/>
                <a:ea typeface="Lato"/>
                <a:cs typeface="Lato"/>
                <a:sym typeface="Lato"/>
              </a:rPr>
              <a:t>8</a:t>
            </a:r>
            <a:endParaRPr sz="1092">
              <a:solidFill>
                <a:schemeClr val="dk1"/>
              </a:solidFill>
              <a:latin typeface="Calibri"/>
              <a:ea typeface="Calibri"/>
              <a:cs typeface="Calibri"/>
              <a:sym typeface="Calibri"/>
            </a:endParaRPr>
          </a:p>
        </p:txBody>
      </p:sp>
      <p:sp>
        <p:nvSpPr>
          <p:cNvPr id="462" name="Google Shape;462;g2adc2306384_0_343"/>
          <p:cNvSpPr/>
          <p:nvPr/>
        </p:nvSpPr>
        <p:spPr>
          <a:xfrm>
            <a:off x="1425974" y="4240938"/>
            <a:ext cx="1782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10</a:t>
            </a:r>
            <a:endParaRPr sz="910">
              <a:solidFill>
                <a:schemeClr val="dk1"/>
              </a:solidFill>
              <a:latin typeface="Calibri"/>
              <a:ea typeface="Calibri"/>
              <a:cs typeface="Calibri"/>
              <a:sym typeface="Calibri"/>
            </a:endParaRPr>
          </a:p>
        </p:txBody>
      </p:sp>
      <p:sp>
        <p:nvSpPr>
          <p:cNvPr id="463" name="Google Shape;463;g2adc2306384_0_343"/>
          <p:cNvSpPr/>
          <p:nvPr/>
        </p:nvSpPr>
        <p:spPr>
          <a:xfrm>
            <a:off x="1425974" y="3982234"/>
            <a:ext cx="1782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20</a:t>
            </a:r>
            <a:endParaRPr sz="910">
              <a:solidFill>
                <a:schemeClr val="dk1"/>
              </a:solidFill>
              <a:latin typeface="Calibri"/>
              <a:ea typeface="Calibri"/>
              <a:cs typeface="Calibri"/>
              <a:sym typeface="Calibri"/>
            </a:endParaRPr>
          </a:p>
        </p:txBody>
      </p:sp>
      <p:sp>
        <p:nvSpPr>
          <p:cNvPr id="464" name="Google Shape;464;g2adc2306384_0_343"/>
          <p:cNvSpPr/>
          <p:nvPr/>
        </p:nvSpPr>
        <p:spPr>
          <a:xfrm>
            <a:off x="1425974" y="3723542"/>
            <a:ext cx="1782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30</a:t>
            </a:r>
            <a:endParaRPr sz="910">
              <a:solidFill>
                <a:schemeClr val="dk1"/>
              </a:solidFill>
              <a:latin typeface="Calibri"/>
              <a:ea typeface="Calibri"/>
              <a:cs typeface="Calibri"/>
              <a:sym typeface="Calibri"/>
            </a:endParaRPr>
          </a:p>
        </p:txBody>
      </p:sp>
      <p:sp>
        <p:nvSpPr>
          <p:cNvPr id="465" name="Google Shape;465;g2adc2306384_0_343"/>
          <p:cNvSpPr/>
          <p:nvPr/>
        </p:nvSpPr>
        <p:spPr>
          <a:xfrm>
            <a:off x="1425974" y="3464801"/>
            <a:ext cx="1782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40</a:t>
            </a:r>
            <a:endParaRPr sz="910">
              <a:solidFill>
                <a:schemeClr val="dk1"/>
              </a:solidFill>
              <a:latin typeface="Calibri"/>
              <a:ea typeface="Calibri"/>
              <a:cs typeface="Calibri"/>
              <a:sym typeface="Calibri"/>
            </a:endParaRPr>
          </a:p>
        </p:txBody>
      </p:sp>
      <p:sp>
        <p:nvSpPr>
          <p:cNvPr id="466" name="Google Shape;466;g2adc2306384_0_343"/>
          <p:cNvSpPr/>
          <p:nvPr/>
        </p:nvSpPr>
        <p:spPr>
          <a:xfrm>
            <a:off x="1425974" y="3206183"/>
            <a:ext cx="1782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50</a:t>
            </a:r>
            <a:endParaRPr sz="910">
              <a:solidFill>
                <a:schemeClr val="dk1"/>
              </a:solidFill>
              <a:latin typeface="Calibri"/>
              <a:ea typeface="Calibri"/>
              <a:cs typeface="Calibri"/>
              <a:sym typeface="Calibri"/>
            </a:endParaRPr>
          </a:p>
        </p:txBody>
      </p:sp>
      <p:sp>
        <p:nvSpPr>
          <p:cNvPr id="467" name="Google Shape;467;g2adc2306384_0_343"/>
          <p:cNvSpPr/>
          <p:nvPr/>
        </p:nvSpPr>
        <p:spPr>
          <a:xfrm>
            <a:off x="1425974" y="2947467"/>
            <a:ext cx="1782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60</a:t>
            </a:r>
            <a:endParaRPr sz="910">
              <a:solidFill>
                <a:schemeClr val="dk1"/>
              </a:solidFill>
              <a:latin typeface="Calibri"/>
              <a:ea typeface="Calibri"/>
              <a:cs typeface="Calibri"/>
              <a:sym typeface="Calibri"/>
            </a:endParaRPr>
          </a:p>
        </p:txBody>
      </p:sp>
      <p:sp>
        <p:nvSpPr>
          <p:cNvPr id="468" name="Google Shape;468;g2adc2306384_0_343"/>
          <p:cNvSpPr/>
          <p:nvPr/>
        </p:nvSpPr>
        <p:spPr>
          <a:xfrm>
            <a:off x="1425974" y="2688850"/>
            <a:ext cx="1782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70</a:t>
            </a:r>
            <a:endParaRPr sz="910">
              <a:solidFill>
                <a:schemeClr val="dk1"/>
              </a:solidFill>
              <a:latin typeface="Calibri"/>
              <a:ea typeface="Calibri"/>
              <a:cs typeface="Calibri"/>
              <a:sym typeface="Calibri"/>
            </a:endParaRPr>
          </a:p>
        </p:txBody>
      </p:sp>
      <p:sp>
        <p:nvSpPr>
          <p:cNvPr id="469" name="Google Shape;469;g2adc2306384_0_343"/>
          <p:cNvSpPr/>
          <p:nvPr/>
        </p:nvSpPr>
        <p:spPr>
          <a:xfrm>
            <a:off x="1425974" y="2430158"/>
            <a:ext cx="1782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80</a:t>
            </a:r>
            <a:endParaRPr sz="910">
              <a:solidFill>
                <a:schemeClr val="dk1"/>
              </a:solidFill>
              <a:latin typeface="Calibri"/>
              <a:ea typeface="Calibri"/>
              <a:cs typeface="Calibri"/>
              <a:sym typeface="Calibri"/>
            </a:endParaRPr>
          </a:p>
        </p:txBody>
      </p:sp>
      <p:sp>
        <p:nvSpPr>
          <p:cNvPr id="470" name="Google Shape;470;g2adc2306384_0_343"/>
          <p:cNvSpPr/>
          <p:nvPr/>
        </p:nvSpPr>
        <p:spPr>
          <a:xfrm>
            <a:off x="1425974" y="2171417"/>
            <a:ext cx="1782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90</a:t>
            </a:r>
            <a:endParaRPr sz="910">
              <a:solidFill>
                <a:schemeClr val="dk1"/>
              </a:solidFill>
              <a:latin typeface="Calibri"/>
              <a:ea typeface="Calibri"/>
              <a:cs typeface="Calibri"/>
              <a:sym typeface="Calibri"/>
            </a:endParaRPr>
          </a:p>
        </p:txBody>
      </p:sp>
      <p:sp>
        <p:nvSpPr>
          <p:cNvPr id="471" name="Google Shape;471;g2adc2306384_0_343"/>
          <p:cNvSpPr/>
          <p:nvPr/>
        </p:nvSpPr>
        <p:spPr>
          <a:xfrm>
            <a:off x="1358894" y="1912713"/>
            <a:ext cx="241800" cy="17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910">
                <a:solidFill>
                  <a:srgbClr val="2C82CF"/>
                </a:solidFill>
                <a:latin typeface="Lato"/>
                <a:ea typeface="Lato"/>
                <a:cs typeface="Lato"/>
                <a:sym typeface="Lato"/>
              </a:rPr>
              <a:t>100</a:t>
            </a:r>
            <a:endParaRPr sz="910">
              <a:solidFill>
                <a:schemeClr val="dk1"/>
              </a:solidFill>
              <a:latin typeface="Calibri"/>
              <a:ea typeface="Calibri"/>
              <a:cs typeface="Calibri"/>
              <a:sym typeface="Calibri"/>
            </a:endParaRPr>
          </a:p>
        </p:txBody>
      </p:sp>
      <p:pic>
        <p:nvPicPr>
          <p:cNvPr descr=" " id="472" name="Google Shape;472;g2adc2306384_0_343"/>
          <p:cNvPicPr preferRelativeResize="0"/>
          <p:nvPr/>
        </p:nvPicPr>
        <p:blipFill rotWithShape="1">
          <a:blip r:embed="rId5">
            <a:alphaModFix/>
          </a:blip>
          <a:srcRect b="0" l="0" r="0" t="0"/>
          <a:stretch/>
        </p:blipFill>
        <p:spPr>
          <a:xfrm>
            <a:off x="1684015" y="1886151"/>
            <a:ext cx="4145255" cy="2755144"/>
          </a:xfrm>
          <a:prstGeom prst="rect">
            <a:avLst/>
          </a:prstGeom>
          <a:noFill/>
          <a:ln>
            <a:noFill/>
          </a:ln>
        </p:spPr>
      </p:pic>
      <p:pic>
        <p:nvPicPr>
          <p:cNvPr descr=" " id="473" name="Google Shape;473;g2adc2306384_0_343"/>
          <p:cNvPicPr preferRelativeResize="0"/>
          <p:nvPr/>
        </p:nvPicPr>
        <p:blipFill rotWithShape="1">
          <a:blip r:embed="rId6">
            <a:alphaModFix/>
          </a:blip>
          <a:srcRect b="0" l="0" r="0" t="0"/>
          <a:stretch/>
        </p:blipFill>
        <p:spPr>
          <a:xfrm>
            <a:off x="2256090" y="2092896"/>
            <a:ext cx="5783" cy="2628880"/>
          </a:xfrm>
          <a:prstGeom prst="rect">
            <a:avLst/>
          </a:prstGeom>
          <a:noFill/>
          <a:ln>
            <a:noFill/>
          </a:ln>
        </p:spPr>
      </p:pic>
      <p:pic>
        <p:nvPicPr>
          <p:cNvPr descr=" " id="474" name="Google Shape;474;g2adc2306384_0_343"/>
          <p:cNvPicPr preferRelativeResize="0"/>
          <p:nvPr/>
        </p:nvPicPr>
        <p:blipFill rotWithShape="1">
          <a:blip r:embed="rId7">
            <a:alphaModFix/>
          </a:blip>
          <a:srcRect b="0" l="0" r="0" t="0"/>
          <a:stretch/>
        </p:blipFill>
        <p:spPr>
          <a:xfrm>
            <a:off x="2825272" y="2092896"/>
            <a:ext cx="5783" cy="2628880"/>
          </a:xfrm>
          <a:prstGeom prst="rect">
            <a:avLst/>
          </a:prstGeom>
          <a:noFill/>
          <a:ln>
            <a:noFill/>
          </a:ln>
        </p:spPr>
      </p:pic>
      <p:pic>
        <p:nvPicPr>
          <p:cNvPr descr=" " id="475" name="Google Shape;475;g2adc2306384_0_343"/>
          <p:cNvPicPr preferRelativeResize="0"/>
          <p:nvPr/>
        </p:nvPicPr>
        <p:blipFill rotWithShape="1">
          <a:blip r:embed="rId8">
            <a:alphaModFix/>
          </a:blip>
          <a:srcRect b="0" l="0" r="0" t="0"/>
          <a:stretch/>
        </p:blipFill>
        <p:spPr>
          <a:xfrm>
            <a:off x="3394456" y="2092896"/>
            <a:ext cx="5783" cy="2628880"/>
          </a:xfrm>
          <a:prstGeom prst="rect">
            <a:avLst/>
          </a:prstGeom>
          <a:noFill/>
          <a:ln>
            <a:noFill/>
          </a:ln>
        </p:spPr>
      </p:pic>
      <p:pic>
        <p:nvPicPr>
          <p:cNvPr descr=" " id="476" name="Google Shape;476;g2adc2306384_0_343"/>
          <p:cNvPicPr preferRelativeResize="0"/>
          <p:nvPr/>
        </p:nvPicPr>
        <p:blipFill rotWithShape="1">
          <a:blip r:embed="rId9">
            <a:alphaModFix/>
          </a:blip>
          <a:srcRect b="0" l="0" r="0" t="0"/>
          <a:stretch/>
        </p:blipFill>
        <p:spPr>
          <a:xfrm>
            <a:off x="3963639" y="2092896"/>
            <a:ext cx="5783" cy="2628880"/>
          </a:xfrm>
          <a:prstGeom prst="rect">
            <a:avLst/>
          </a:prstGeom>
          <a:noFill/>
          <a:ln>
            <a:noFill/>
          </a:ln>
        </p:spPr>
      </p:pic>
      <p:pic>
        <p:nvPicPr>
          <p:cNvPr descr=" " id="477" name="Google Shape;477;g2adc2306384_0_343"/>
          <p:cNvPicPr preferRelativeResize="0"/>
          <p:nvPr/>
        </p:nvPicPr>
        <p:blipFill rotWithShape="1">
          <a:blip r:embed="rId10">
            <a:alphaModFix/>
          </a:blip>
          <a:srcRect b="0" l="0" r="0" t="0"/>
          <a:stretch/>
        </p:blipFill>
        <p:spPr>
          <a:xfrm>
            <a:off x="4532824" y="2092896"/>
            <a:ext cx="5783" cy="2628880"/>
          </a:xfrm>
          <a:prstGeom prst="rect">
            <a:avLst/>
          </a:prstGeom>
          <a:noFill/>
          <a:ln>
            <a:noFill/>
          </a:ln>
        </p:spPr>
      </p:pic>
      <p:pic>
        <p:nvPicPr>
          <p:cNvPr descr=" " id="478" name="Google Shape;478;g2adc2306384_0_343"/>
          <p:cNvPicPr preferRelativeResize="0"/>
          <p:nvPr/>
        </p:nvPicPr>
        <p:blipFill rotWithShape="1">
          <a:blip r:embed="rId11">
            <a:alphaModFix/>
          </a:blip>
          <a:srcRect b="0" l="0" r="0" t="0"/>
          <a:stretch/>
        </p:blipFill>
        <p:spPr>
          <a:xfrm>
            <a:off x="5102007" y="2092896"/>
            <a:ext cx="5783" cy="2628880"/>
          </a:xfrm>
          <a:prstGeom prst="rect">
            <a:avLst/>
          </a:prstGeom>
          <a:noFill/>
          <a:ln>
            <a:noFill/>
          </a:ln>
        </p:spPr>
      </p:pic>
      <p:pic>
        <p:nvPicPr>
          <p:cNvPr descr=" " id="479" name="Google Shape;479;g2adc2306384_0_343"/>
          <p:cNvPicPr preferRelativeResize="0"/>
          <p:nvPr/>
        </p:nvPicPr>
        <p:blipFill rotWithShape="1">
          <a:blip r:embed="rId12">
            <a:alphaModFix/>
          </a:blip>
          <a:srcRect b="0" l="0" r="0" t="0"/>
          <a:stretch/>
        </p:blipFill>
        <p:spPr>
          <a:xfrm>
            <a:off x="5671189" y="2092896"/>
            <a:ext cx="5783" cy="2628880"/>
          </a:xfrm>
          <a:prstGeom prst="rect">
            <a:avLst/>
          </a:prstGeom>
          <a:noFill/>
          <a:ln>
            <a:noFill/>
          </a:ln>
        </p:spPr>
      </p:pic>
      <p:pic>
        <p:nvPicPr>
          <p:cNvPr descr=" " id="480" name="Google Shape;480;g2adc2306384_0_343"/>
          <p:cNvPicPr preferRelativeResize="0"/>
          <p:nvPr/>
        </p:nvPicPr>
        <p:blipFill rotWithShape="1">
          <a:blip r:embed="rId13">
            <a:alphaModFix/>
          </a:blip>
          <a:srcRect b="0" l="0" r="0" t="0"/>
          <a:stretch/>
        </p:blipFill>
        <p:spPr>
          <a:xfrm>
            <a:off x="1677551" y="2742012"/>
            <a:ext cx="4024561" cy="1186638"/>
          </a:xfrm>
          <a:prstGeom prst="rect">
            <a:avLst/>
          </a:prstGeom>
          <a:noFill/>
          <a:ln>
            <a:noFill/>
          </a:ln>
        </p:spPr>
      </p:pic>
      <p:pic>
        <p:nvPicPr>
          <p:cNvPr descr=" " id="481" name="Google Shape;481;g2adc2306384_0_343"/>
          <p:cNvPicPr preferRelativeResize="0"/>
          <p:nvPr/>
        </p:nvPicPr>
        <p:blipFill rotWithShape="1">
          <a:blip r:embed="rId14">
            <a:alphaModFix/>
          </a:blip>
          <a:srcRect b="0" l="0" r="0" t="0"/>
          <a:stretch/>
        </p:blipFill>
        <p:spPr>
          <a:xfrm>
            <a:off x="1684353" y="3179795"/>
            <a:ext cx="4021492" cy="1134121"/>
          </a:xfrm>
          <a:prstGeom prst="rect">
            <a:avLst/>
          </a:prstGeom>
          <a:noFill/>
          <a:ln>
            <a:noFill/>
          </a:ln>
        </p:spPr>
      </p:pic>
      <p:pic>
        <p:nvPicPr>
          <p:cNvPr descr=" " id="482" name="Google Shape;482;g2adc2306384_0_343"/>
          <p:cNvPicPr preferRelativeResize="0"/>
          <p:nvPr/>
        </p:nvPicPr>
        <p:blipFill rotWithShape="1">
          <a:blip r:embed="rId15">
            <a:alphaModFix/>
          </a:blip>
          <a:srcRect b="0" l="0" r="0" t="0"/>
          <a:stretch/>
        </p:blipFill>
        <p:spPr>
          <a:xfrm>
            <a:off x="2220587" y="3027874"/>
            <a:ext cx="76786" cy="76773"/>
          </a:xfrm>
          <a:prstGeom prst="rect">
            <a:avLst/>
          </a:prstGeom>
          <a:noFill/>
          <a:ln>
            <a:noFill/>
          </a:ln>
        </p:spPr>
      </p:pic>
      <p:pic>
        <p:nvPicPr>
          <p:cNvPr descr=" " id="483" name="Google Shape;483;g2adc2306384_0_343"/>
          <p:cNvPicPr preferRelativeResize="0"/>
          <p:nvPr/>
        </p:nvPicPr>
        <p:blipFill rotWithShape="1">
          <a:blip r:embed="rId16">
            <a:alphaModFix/>
          </a:blip>
          <a:srcRect b="0" l="0" r="0" t="0"/>
          <a:stretch/>
        </p:blipFill>
        <p:spPr>
          <a:xfrm>
            <a:off x="2220587" y="3490557"/>
            <a:ext cx="76786" cy="76773"/>
          </a:xfrm>
          <a:prstGeom prst="rect">
            <a:avLst/>
          </a:prstGeom>
          <a:noFill/>
          <a:ln>
            <a:noFill/>
          </a:ln>
        </p:spPr>
      </p:pic>
      <p:pic>
        <p:nvPicPr>
          <p:cNvPr descr=" " id="484" name="Google Shape;484;g2adc2306384_0_343"/>
          <p:cNvPicPr preferRelativeResize="0"/>
          <p:nvPr/>
        </p:nvPicPr>
        <p:blipFill rotWithShape="1">
          <a:blip r:embed="rId17">
            <a:alphaModFix/>
          </a:blip>
          <a:srcRect b="0" l="0" r="0" t="0"/>
          <a:stretch/>
        </p:blipFill>
        <p:spPr>
          <a:xfrm>
            <a:off x="2789770" y="2825717"/>
            <a:ext cx="76786" cy="76773"/>
          </a:xfrm>
          <a:prstGeom prst="rect">
            <a:avLst/>
          </a:prstGeom>
          <a:noFill/>
          <a:ln>
            <a:noFill/>
          </a:ln>
        </p:spPr>
      </p:pic>
      <p:pic>
        <p:nvPicPr>
          <p:cNvPr descr=" " id="485" name="Google Shape;485;g2adc2306384_0_343"/>
          <p:cNvPicPr preferRelativeResize="0"/>
          <p:nvPr/>
        </p:nvPicPr>
        <p:blipFill rotWithShape="1">
          <a:blip r:embed="rId18">
            <a:alphaModFix/>
          </a:blip>
          <a:srcRect b="0" l="0" r="0" t="0"/>
          <a:stretch/>
        </p:blipFill>
        <p:spPr>
          <a:xfrm>
            <a:off x="2789770" y="3707719"/>
            <a:ext cx="76786" cy="76773"/>
          </a:xfrm>
          <a:prstGeom prst="rect">
            <a:avLst/>
          </a:prstGeom>
          <a:noFill/>
          <a:ln>
            <a:noFill/>
          </a:ln>
        </p:spPr>
      </p:pic>
      <p:pic>
        <p:nvPicPr>
          <p:cNvPr descr=" " id="486" name="Google Shape;486;g2adc2306384_0_343"/>
          <p:cNvPicPr preferRelativeResize="0"/>
          <p:nvPr/>
        </p:nvPicPr>
        <p:blipFill rotWithShape="1">
          <a:blip r:embed="rId19">
            <a:alphaModFix/>
          </a:blip>
          <a:srcRect b="0" l="0" r="0" t="0"/>
          <a:stretch/>
        </p:blipFill>
        <p:spPr>
          <a:xfrm>
            <a:off x="3358954" y="3866349"/>
            <a:ext cx="76786" cy="76773"/>
          </a:xfrm>
          <a:prstGeom prst="rect">
            <a:avLst/>
          </a:prstGeom>
          <a:noFill/>
          <a:ln>
            <a:noFill/>
          </a:ln>
        </p:spPr>
      </p:pic>
      <p:pic>
        <p:nvPicPr>
          <p:cNvPr descr=" " id="487" name="Google Shape;487;g2adc2306384_0_343"/>
          <p:cNvPicPr preferRelativeResize="0"/>
          <p:nvPr/>
        </p:nvPicPr>
        <p:blipFill rotWithShape="1">
          <a:blip r:embed="rId20">
            <a:alphaModFix/>
          </a:blip>
          <a:srcRect b="0" l="0" r="0" t="0"/>
          <a:stretch/>
        </p:blipFill>
        <p:spPr>
          <a:xfrm>
            <a:off x="3358954" y="3155949"/>
            <a:ext cx="76786" cy="76773"/>
          </a:xfrm>
          <a:prstGeom prst="rect">
            <a:avLst/>
          </a:prstGeom>
          <a:noFill/>
          <a:ln>
            <a:noFill/>
          </a:ln>
        </p:spPr>
      </p:pic>
      <p:pic>
        <p:nvPicPr>
          <p:cNvPr descr=" " id="488" name="Google Shape;488;g2adc2306384_0_343"/>
          <p:cNvPicPr preferRelativeResize="0"/>
          <p:nvPr/>
        </p:nvPicPr>
        <p:blipFill rotWithShape="1">
          <a:blip r:embed="rId21">
            <a:alphaModFix/>
          </a:blip>
          <a:srcRect b="0" l="0" r="0" t="0"/>
          <a:stretch/>
        </p:blipFill>
        <p:spPr>
          <a:xfrm>
            <a:off x="3930450" y="3366624"/>
            <a:ext cx="76786" cy="76773"/>
          </a:xfrm>
          <a:prstGeom prst="rect">
            <a:avLst/>
          </a:prstGeom>
          <a:noFill/>
          <a:ln>
            <a:noFill/>
          </a:ln>
        </p:spPr>
      </p:pic>
      <p:pic>
        <p:nvPicPr>
          <p:cNvPr descr=" " id="489" name="Google Shape;489;g2adc2306384_0_343"/>
          <p:cNvPicPr preferRelativeResize="0"/>
          <p:nvPr/>
        </p:nvPicPr>
        <p:blipFill rotWithShape="1">
          <a:blip r:embed="rId22">
            <a:alphaModFix/>
          </a:blip>
          <a:srcRect b="0" l="0" r="0" t="0"/>
          <a:stretch/>
        </p:blipFill>
        <p:spPr>
          <a:xfrm>
            <a:off x="3930450" y="3210350"/>
            <a:ext cx="76786" cy="76773"/>
          </a:xfrm>
          <a:prstGeom prst="rect">
            <a:avLst/>
          </a:prstGeom>
          <a:noFill/>
          <a:ln>
            <a:noFill/>
          </a:ln>
        </p:spPr>
      </p:pic>
      <p:pic>
        <p:nvPicPr>
          <p:cNvPr descr=" " id="490" name="Google Shape;490;g2adc2306384_0_343"/>
          <p:cNvPicPr preferRelativeResize="0"/>
          <p:nvPr/>
        </p:nvPicPr>
        <p:blipFill rotWithShape="1">
          <a:blip r:embed="rId23">
            <a:alphaModFix/>
          </a:blip>
          <a:srcRect b="0" l="0" r="0" t="0"/>
          <a:stretch/>
        </p:blipFill>
        <p:spPr>
          <a:xfrm>
            <a:off x="4497321" y="3833735"/>
            <a:ext cx="76786" cy="76773"/>
          </a:xfrm>
          <a:prstGeom prst="rect">
            <a:avLst/>
          </a:prstGeom>
          <a:noFill/>
          <a:ln>
            <a:noFill/>
          </a:ln>
        </p:spPr>
      </p:pic>
      <p:pic>
        <p:nvPicPr>
          <p:cNvPr descr=" " id="491" name="Google Shape;491;g2adc2306384_0_343"/>
          <p:cNvPicPr preferRelativeResize="0"/>
          <p:nvPr/>
        </p:nvPicPr>
        <p:blipFill rotWithShape="1">
          <a:blip r:embed="rId24">
            <a:alphaModFix/>
          </a:blip>
          <a:srcRect b="0" l="0" r="0" t="0"/>
          <a:stretch/>
        </p:blipFill>
        <p:spPr>
          <a:xfrm>
            <a:off x="4497321" y="3538424"/>
            <a:ext cx="76786" cy="76773"/>
          </a:xfrm>
          <a:prstGeom prst="rect">
            <a:avLst/>
          </a:prstGeom>
          <a:noFill/>
          <a:ln>
            <a:noFill/>
          </a:ln>
        </p:spPr>
      </p:pic>
      <p:pic>
        <p:nvPicPr>
          <p:cNvPr descr=" " id="492" name="Google Shape;492;g2adc2306384_0_343"/>
          <p:cNvPicPr preferRelativeResize="0"/>
          <p:nvPr/>
        </p:nvPicPr>
        <p:blipFill rotWithShape="1">
          <a:blip r:embed="rId25">
            <a:alphaModFix/>
          </a:blip>
          <a:srcRect b="0" l="0" r="0" t="0"/>
          <a:stretch/>
        </p:blipFill>
        <p:spPr>
          <a:xfrm>
            <a:off x="5068818" y="3486217"/>
            <a:ext cx="76786" cy="76773"/>
          </a:xfrm>
          <a:prstGeom prst="rect">
            <a:avLst/>
          </a:prstGeom>
          <a:noFill/>
          <a:ln>
            <a:noFill/>
          </a:ln>
        </p:spPr>
      </p:pic>
      <p:pic>
        <p:nvPicPr>
          <p:cNvPr descr=" " id="493" name="Google Shape;493;g2adc2306384_0_343"/>
          <p:cNvPicPr preferRelativeResize="0"/>
          <p:nvPr/>
        </p:nvPicPr>
        <p:blipFill rotWithShape="1">
          <a:blip r:embed="rId26">
            <a:alphaModFix/>
          </a:blip>
          <a:srcRect b="0" l="0" r="0" t="0"/>
          <a:stretch/>
        </p:blipFill>
        <p:spPr>
          <a:xfrm>
            <a:off x="5068818" y="3286404"/>
            <a:ext cx="76786" cy="76773"/>
          </a:xfrm>
          <a:prstGeom prst="rect">
            <a:avLst/>
          </a:prstGeom>
          <a:noFill/>
          <a:ln>
            <a:noFill/>
          </a:ln>
        </p:spPr>
      </p:pic>
      <p:sp>
        <p:nvSpPr>
          <p:cNvPr id="494" name="Google Shape;494;g2adc2306384_0_343"/>
          <p:cNvSpPr/>
          <p:nvPr/>
        </p:nvSpPr>
        <p:spPr>
          <a:xfrm>
            <a:off x="7200863" y="2095674"/>
            <a:ext cx="2800200" cy="380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adc2306384_0_343"/>
          <p:cNvSpPr/>
          <p:nvPr/>
        </p:nvSpPr>
        <p:spPr>
          <a:xfrm>
            <a:off x="7200863" y="2095674"/>
            <a:ext cx="2800200" cy="380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6" name="Google Shape;496;g2adc2306384_0_343"/>
          <p:cNvPicPr preferRelativeResize="0"/>
          <p:nvPr/>
        </p:nvPicPr>
        <p:blipFill rotWithShape="1">
          <a:blip r:embed="rId27">
            <a:alphaModFix/>
          </a:blip>
          <a:srcRect b="0" l="0" r="0" t="0"/>
          <a:stretch/>
        </p:blipFill>
        <p:spPr>
          <a:xfrm>
            <a:off x="7200863" y="2095674"/>
            <a:ext cx="2787636" cy="2787287"/>
          </a:xfrm>
          <a:prstGeom prst="rect">
            <a:avLst/>
          </a:prstGeom>
          <a:noFill/>
          <a:ln>
            <a:noFill/>
          </a:ln>
        </p:spPr>
      </p:pic>
      <p:pic>
        <p:nvPicPr>
          <p:cNvPr descr=" " id="497" name="Google Shape;497;g2adc2306384_0_343"/>
          <p:cNvPicPr preferRelativeResize="0"/>
          <p:nvPr/>
        </p:nvPicPr>
        <p:blipFill rotWithShape="1">
          <a:blip r:embed="rId28">
            <a:alphaModFix/>
          </a:blip>
          <a:srcRect b="0" l="0" r="0" t="0"/>
          <a:stretch/>
        </p:blipFill>
        <p:spPr>
          <a:xfrm>
            <a:off x="7200863" y="2095674"/>
            <a:ext cx="2787636" cy="2787287"/>
          </a:xfrm>
          <a:prstGeom prst="rect">
            <a:avLst/>
          </a:prstGeom>
          <a:noFill/>
          <a:ln>
            <a:noFill/>
          </a:ln>
        </p:spPr>
      </p:pic>
      <p:sp>
        <p:nvSpPr>
          <p:cNvPr id="498" name="Google Shape;498;g2adc2306384_0_343"/>
          <p:cNvSpPr/>
          <p:nvPr/>
        </p:nvSpPr>
        <p:spPr>
          <a:xfrm>
            <a:off x="8035884" y="3182722"/>
            <a:ext cx="1123800" cy="61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adc2306384_0_343"/>
          <p:cNvSpPr/>
          <p:nvPr/>
        </p:nvSpPr>
        <p:spPr>
          <a:xfrm>
            <a:off x="8035884" y="3203604"/>
            <a:ext cx="12255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34.574</a:t>
            </a:r>
            <a:endParaRPr sz="2400">
              <a:solidFill>
                <a:schemeClr val="dk1"/>
              </a:solidFill>
              <a:latin typeface="Calibri"/>
              <a:ea typeface="Calibri"/>
              <a:cs typeface="Calibri"/>
              <a:sym typeface="Calibri"/>
            </a:endParaRPr>
          </a:p>
        </p:txBody>
      </p:sp>
      <p:sp>
        <p:nvSpPr>
          <p:cNvPr id="500" name="Google Shape;500;g2adc2306384_0_343"/>
          <p:cNvSpPr/>
          <p:nvPr/>
        </p:nvSpPr>
        <p:spPr>
          <a:xfrm>
            <a:off x="8375607" y="3533762"/>
            <a:ext cx="5121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Total</a:t>
            </a:r>
            <a:endParaRPr sz="1600">
              <a:solidFill>
                <a:schemeClr val="dk1"/>
              </a:solidFill>
              <a:latin typeface="Calibri"/>
              <a:ea typeface="Calibri"/>
              <a:cs typeface="Calibri"/>
              <a:sym typeface="Calibri"/>
            </a:endParaRPr>
          </a:p>
        </p:txBody>
      </p:sp>
      <p:sp>
        <p:nvSpPr>
          <p:cNvPr id="501" name="Google Shape;501;g2adc2306384_0_343"/>
          <p:cNvSpPr/>
          <p:nvPr/>
        </p:nvSpPr>
        <p:spPr>
          <a:xfrm>
            <a:off x="6629366" y="5257562"/>
            <a:ext cx="3936900" cy="8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adc2306384_0_343"/>
          <p:cNvSpPr/>
          <p:nvPr/>
        </p:nvSpPr>
        <p:spPr>
          <a:xfrm>
            <a:off x="6629366" y="5257562"/>
            <a:ext cx="3936900" cy="8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adc2306384_0_343"/>
          <p:cNvSpPr/>
          <p:nvPr/>
        </p:nvSpPr>
        <p:spPr>
          <a:xfrm>
            <a:off x="6578566" y="5257562"/>
            <a:ext cx="40386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TREASURE FOUND</a:t>
            </a:r>
            <a:endParaRPr sz="2400">
              <a:solidFill>
                <a:schemeClr val="dk1"/>
              </a:solidFill>
              <a:latin typeface="Calibri"/>
              <a:ea typeface="Calibri"/>
              <a:cs typeface="Calibri"/>
              <a:sym typeface="Calibri"/>
            </a:endParaRPr>
          </a:p>
        </p:txBody>
      </p:sp>
      <p:sp>
        <p:nvSpPr>
          <p:cNvPr id="504" name="Google Shape;504;g2adc2306384_0_343"/>
          <p:cNvSpPr/>
          <p:nvPr/>
        </p:nvSpPr>
        <p:spPr>
          <a:xfrm>
            <a:off x="6595499" y="5638512"/>
            <a:ext cx="40047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A record of the amount of treasure found per month</a:t>
            </a:r>
            <a:endParaRPr sz="1600">
              <a:solidFill>
                <a:schemeClr val="dk1"/>
              </a:solidFill>
              <a:latin typeface="Calibri"/>
              <a:ea typeface="Calibri"/>
              <a:cs typeface="Calibri"/>
              <a:sym typeface="Calibri"/>
            </a:endParaRPr>
          </a:p>
        </p:txBody>
      </p:sp>
      <p:sp>
        <p:nvSpPr>
          <p:cNvPr id="505" name="Google Shape;505;g2adc2306384_0_343"/>
          <p:cNvSpPr/>
          <p:nvPr/>
        </p:nvSpPr>
        <p:spPr>
          <a:xfrm>
            <a:off x="1625592" y="5257562"/>
            <a:ext cx="39369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adc2306384_0_343"/>
          <p:cNvSpPr/>
          <p:nvPr/>
        </p:nvSpPr>
        <p:spPr>
          <a:xfrm>
            <a:off x="1625592" y="5257562"/>
            <a:ext cx="39369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adc2306384_0_343"/>
          <p:cNvSpPr/>
          <p:nvPr/>
        </p:nvSpPr>
        <p:spPr>
          <a:xfrm>
            <a:off x="1574792" y="5257562"/>
            <a:ext cx="40386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SPELLCASTING PROGRESS</a:t>
            </a:r>
            <a:endParaRPr sz="2400">
              <a:solidFill>
                <a:schemeClr val="dk1"/>
              </a:solidFill>
              <a:latin typeface="Calibri"/>
              <a:ea typeface="Calibri"/>
              <a:cs typeface="Calibri"/>
              <a:sym typeface="Calibri"/>
            </a:endParaRPr>
          </a:p>
        </p:txBody>
      </p:sp>
      <p:sp>
        <p:nvSpPr>
          <p:cNvPr id="508" name="Google Shape;508;g2adc2306384_0_343"/>
          <p:cNvSpPr/>
          <p:nvPr/>
        </p:nvSpPr>
        <p:spPr>
          <a:xfrm>
            <a:off x="1591725" y="5968669"/>
            <a:ext cx="40047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A record of the number of spells cast per year</a:t>
            </a:r>
            <a:endParaRPr sz="16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513" name="Shape 513"/>
        <p:cNvGrpSpPr/>
        <p:nvPr/>
      </p:nvGrpSpPr>
      <p:grpSpPr>
        <a:xfrm>
          <a:off x="0" y="0"/>
          <a:ext cx="0" cy="0"/>
          <a:chOff x="0" y="0"/>
          <a:chExt cx="0" cy="0"/>
        </a:xfrm>
      </p:grpSpPr>
      <p:pic>
        <p:nvPicPr>
          <p:cNvPr descr=" " id="514" name="Google Shape;514;g2adc2306384_0_409"/>
          <p:cNvPicPr preferRelativeResize="0"/>
          <p:nvPr/>
        </p:nvPicPr>
        <p:blipFill rotWithShape="1">
          <a:blip r:embed="rId3">
            <a:alphaModFix/>
          </a:blip>
          <a:srcRect b="0" l="0" r="0" t="0"/>
          <a:stretch/>
        </p:blipFill>
        <p:spPr>
          <a:xfrm>
            <a:off x="-1670041" y="2660750"/>
            <a:ext cx="5309553" cy="6763669"/>
          </a:xfrm>
          <a:prstGeom prst="rect">
            <a:avLst/>
          </a:prstGeom>
          <a:noFill/>
          <a:ln>
            <a:noFill/>
          </a:ln>
        </p:spPr>
      </p:pic>
      <p:pic>
        <p:nvPicPr>
          <p:cNvPr descr=" " id="515" name="Google Shape;515;g2adc2306384_0_409"/>
          <p:cNvPicPr preferRelativeResize="0"/>
          <p:nvPr/>
        </p:nvPicPr>
        <p:blipFill rotWithShape="1">
          <a:blip r:embed="rId4">
            <a:alphaModFix/>
          </a:blip>
          <a:srcRect b="0" l="0" r="0" t="0"/>
          <a:stretch/>
        </p:blipFill>
        <p:spPr>
          <a:xfrm>
            <a:off x="9150303" y="-1669386"/>
            <a:ext cx="9508049" cy="12112003"/>
          </a:xfrm>
          <a:prstGeom prst="rect">
            <a:avLst/>
          </a:prstGeom>
          <a:noFill/>
          <a:ln>
            <a:noFill/>
          </a:ln>
        </p:spPr>
      </p:pic>
      <p:sp>
        <p:nvSpPr>
          <p:cNvPr id="516" name="Google Shape;516;g2adc2306384_0_409"/>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g2adc2306384_0_409"/>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518" name="Google Shape;518;g2adc2306384_0_409"/>
          <p:cNvSpPr/>
          <p:nvPr/>
        </p:nvSpPr>
        <p:spPr>
          <a:xfrm>
            <a:off x="6724615" y="2876622"/>
            <a:ext cx="43689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adc2306384_0_409"/>
          <p:cNvSpPr/>
          <p:nvPr/>
        </p:nvSpPr>
        <p:spPr>
          <a:xfrm>
            <a:off x="6724615" y="2876622"/>
            <a:ext cx="43689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adc2306384_0_409"/>
          <p:cNvSpPr/>
          <p:nvPr/>
        </p:nvSpPr>
        <p:spPr>
          <a:xfrm>
            <a:off x="6724615" y="2876622"/>
            <a:ext cx="44703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A WEB APPLICATION</a:t>
            </a:r>
            <a:endParaRPr sz="2400">
              <a:solidFill>
                <a:schemeClr val="dk1"/>
              </a:solidFill>
              <a:latin typeface="Calibri"/>
              <a:ea typeface="Calibri"/>
              <a:cs typeface="Calibri"/>
              <a:sym typeface="Calibri"/>
            </a:endParaRPr>
          </a:p>
        </p:txBody>
      </p:sp>
      <p:sp>
        <p:nvSpPr>
          <p:cNvPr id="521" name="Google Shape;521;g2adc2306384_0_409"/>
          <p:cNvSpPr/>
          <p:nvPr/>
        </p:nvSpPr>
        <p:spPr>
          <a:xfrm>
            <a:off x="6724615" y="3308366"/>
            <a:ext cx="44364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A web application designed for discovering the world of fantasy</a:t>
            </a:r>
            <a:endParaRPr sz="1600">
              <a:solidFill>
                <a:schemeClr val="dk1"/>
              </a:solidFill>
              <a:latin typeface="Calibri"/>
              <a:ea typeface="Calibri"/>
              <a:cs typeface="Calibri"/>
              <a:sym typeface="Calibri"/>
            </a:endParaRPr>
          </a:p>
        </p:txBody>
      </p:sp>
      <p:pic>
        <p:nvPicPr>
          <p:cNvPr descr=" " id="522" name="Google Shape;522;g2adc2306384_0_409"/>
          <p:cNvPicPr preferRelativeResize="0"/>
          <p:nvPr/>
        </p:nvPicPr>
        <p:blipFill rotWithShape="1">
          <a:blip r:embed="rId6">
            <a:alphaModFix/>
          </a:blip>
          <a:srcRect b="0" l="0" r="0" t="0"/>
          <a:stretch/>
        </p:blipFill>
        <p:spPr>
          <a:xfrm>
            <a:off x="127000" y="1625835"/>
            <a:ext cx="6883365" cy="4082518"/>
          </a:xfrm>
          <a:prstGeom prst="rect">
            <a:avLst/>
          </a:prstGeom>
          <a:noFill/>
          <a:ln>
            <a:noFill/>
          </a:ln>
        </p:spPr>
      </p:pic>
      <p:pic>
        <p:nvPicPr>
          <p:cNvPr descr=" " id="523" name="Google Shape;523;g2adc2306384_0_409"/>
          <p:cNvPicPr preferRelativeResize="0"/>
          <p:nvPr/>
        </p:nvPicPr>
        <p:blipFill rotWithShape="1">
          <a:blip r:embed="rId7">
            <a:alphaModFix/>
          </a:blip>
          <a:srcRect b="0" l="0" r="0" t="0"/>
          <a:stretch/>
        </p:blipFill>
        <p:spPr>
          <a:xfrm>
            <a:off x="1092195" y="1797262"/>
            <a:ext cx="4946625" cy="3244428"/>
          </a:xfrm>
          <a:prstGeom prst="rect">
            <a:avLst/>
          </a:prstGeom>
          <a:noFill/>
          <a:ln>
            <a:noFill/>
          </a:ln>
        </p:spPr>
      </p:pic>
      <p:sp>
        <p:nvSpPr>
          <p:cNvPr id="524" name="Google Shape;524;g2adc2306384_0_409"/>
          <p:cNvSpPr/>
          <p:nvPr/>
        </p:nvSpPr>
        <p:spPr>
          <a:xfrm>
            <a:off x="3816330" y="762347"/>
            <a:ext cx="70401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PORTAL TO ADVENTURE</a:t>
            </a:r>
            <a:endParaRPr sz="3999">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529" name="Shape 529"/>
        <p:cNvGrpSpPr/>
        <p:nvPr/>
      </p:nvGrpSpPr>
      <p:grpSpPr>
        <a:xfrm>
          <a:off x="0" y="0"/>
          <a:ext cx="0" cy="0"/>
          <a:chOff x="0" y="0"/>
          <a:chExt cx="0" cy="0"/>
        </a:xfrm>
      </p:grpSpPr>
      <p:pic>
        <p:nvPicPr>
          <p:cNvPr descr=" " id="530" name="Google Shape;530;g2adc2306384_0_424"/>
          <p:cNvPicPr preferRelativeResize="0"/>
          <p:nvPr/>
        </p:nvPicPr>
        <p:blipFill rotWithShape="1">
          <a:blip r:embed="rId3">
            <a:alphaModFix/>
          </a:blip>
          <a:srcRect b="0" l="0" r="0" t="0"/>
          <a:stretch/>
        </p:blipFill>
        <p:spPr>
          <a:xfrm>
            <a:off x="-298448" y="-526535"/>
            <a:ext cx="3251183" cy="3498394"/>
          </a:xfrm>
          <a:prstGeom prst="rect">
            <a:avLst/>
          </a:prstGeom>
          <a:noFill/>
          <a:ln>
            <a:noFill/>
          </a:ln>
        </p:spPr>
      </p:pic>
      <p:pic>
        <p:nvPicPr>
          <p:cNvPr descr=" " id="531" name="Google Shape;531;g2adc2306384_0_424"/>
          <p:cNvPicPr preferRelativeResize="0"/>
          <p:nvPr/>
        </p:nvPicPr>
        <p:blipFill rotWithShape="1">
          <a:blip r:embed="rId4">
            <a:alphaModFix/>
          </a:blip>
          <a:srcRect b="0" l="0" r="0" t="0"/>
          <a:stretch/>
        </p:blipFill>
        <p:spPr>
          <a:xfrm>
            <a:off x="8829361" y="2663652"/>
            <a:ext cx="9169891" cy="9168742"/>
          </a:xfrm>
          <a:prstGeom prst="rect">
            <a:avLst/>
          </a:prstGeom>
          <a:noFill/>
          <a:ln>
            <a:noFill/>
          </a:ln>
        </p:spPr>
      </p:pic>
      <p:sp>
        <p:nvSpPr>
          <p:cNvPr id="532" name="Google Shape;532;g2adc2306384_0_424"/>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adc2306384_0_424"/>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534" name="Google Shape;534;g2adc2306384_0_424"/>
          <p:cNvSpPr/>
          <p:nvPr/>
        </p:nvSpPr>
        <p:spPr>
          <a:xfrm>
            <a:off x="1473193" y="2330593"/>
            <a:ext cx="43689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adc2306384_0_424"/>
          <p:cNvSpPr/>
          <p:nvPr/>
        </p:nvSpPr>
        <p:spPr>
          <a:xfrm>
            <a:off x="1473193" y="2330593"/>
            <a:ext cx="43689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adc2306384_0_424"/>
          <p:cNvSpPr/>
          <p:nvPr/>
        </p:nvSpPr>
        <p:spPr>
          <a:xfrm>
            <a:off x="1473192" y="2330593"/>
            <a:ext cx="44703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AN MOBILE APP</a:t>
            </a:r>
            <a:endParaRPr sz="2400">
              <a:solidFill>
                <a:schemeClr val="dk1"/>
              </a:solidFill>
              <a:latin typeface="Calibri"/>
              <a:ea typeface="Calibri"/>
              <a:cs typeface="Calibri"/>
              <a:sym typeface="Calibri"/>
            </a:endParaRPr>
          </a:p>
        </p:txBody>
      </p:sp>
      <p:sp>
        <p:nvSpPr>
          <p:cNvPr id="537" name="Google Shape;537;g2adc2306384_0_424"/>
          <p:cNvSpPr/>
          <p:nvPr/>
        </p:nvSpPr>
        <p:spPr>
          <a:xfrm>
            <a:off x="1473193" y="2762337"/>
            <a:ext cx="44364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An app designed for exploring and experiencing the enchanting realm of fantasy</a:t>
            </a:r>
            <a:endParaRPr sz="1600">
              <a:solidFill>
                <a:schemeClr val="dk1"/>
              </a:solidFill>
              <a:latin typeface="Calibri"/>
              <a:ea typeface="Calibri"/>
              <a:cs typeface="Calibri"/>
              <a:sym typeface="Calibri"/>
            </a:endParaRPr>
          </a:p>
        </p:txBody>
      </p:sp>
      <p:sp>
        <p:nvSpPr>
          <p:cNvPr id="538" name="Google Shape;538;g2adc2306384_0_424"/>
          <p:cNvSpPr/>
          <p:nvPr/>
        </p:nvSpPr>
        <p:spPr>
          <a:xfrm>
            <a:off x="1473193" y="3828998"/>
            <a:ext cx="4544400" cy="1680300"/>
          </a:xfrm>
          <a:prstGeom prst="rect">
            <a:avLst/>
          </a:prstGeom>
          <a:noFill/>
          <a:ln>
            <a:noFill/>
          </a:ln>
        </p:spPr>
        <p:txBody>
          <a:bodyPr anchorCtr="0" anchor="t" bIns="0" lIns="0" spcFirstLastPara="1" rIns="0" wrap="square" tIns="0">
            <a:noAutofit/>
          </a:bodyPr>
          <a:lstStyle/>
          <a:p>
            <a:pPr indent="-171416" lvl="1" marL="342831" marR="0" rtl="0" algn="l">
              <a:spcBef>
                <a:spcPts val="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Explore a magical world</a:t>
            </a:r>
            <a:endParaRPr b="0" i="0" sz="1600" u="none" cap="none" strike="noStrike">
              <a:solidFill>
                <a:schemeClr val="dk1"/>
              </a:solidFill>
              <a:latin typeface="Calibri"/>
              <a:ea typeface="Calibri"/>
              <a:cs typeface="Calibri"/>
              <a:sym typeface="Calibri"/>
            </a:endParaRPr>
          </a:p>
          <a:p>
            <a:pPr indent="-171416" lvl="1" marL="342831" marR="0" rtl="0" algn="l">
              <a:spcBef>
                <a:spcPts val="200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Experience fantasy firsthand</a:t>
            </a:r>
            <a:endParaRPr b="0" i="0" sz="1600" u="none" cap="none" strike="noStrike">
              <a:solidFill>
                <a:schemeClr val="dk1"/>
              </a:solidFill>
              <a:latin typeface="Calibri"/>
              <a:ea typeface="Calibri"/>
              <a:cs typeface="Calibri"/>
              <a:sym typeface="Calibri"/>
            </a:endParaRPr>
          </a:p>
          <a:p>
            <a:pPr indent="-171416" lvl="1" marL="342831" marR="0" rtl="0" algn="l">
              <a:spcBef>
                <a:spcPts val="200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Immerse in a realm of magic</a:t>
            </a:r>
            <a:endParaRPr b="0" i="0" sz="1600" u="none" cap="none" strike="noStrike">
              <a:solidFill>
                <a:schemeClr val="dk1"/>
              </a:solidFill>
              <a:latin typeface="Calibri"/>
              <a:ea typeface="Calibri"/>
              <a:cs typeface="Calibri"/>
              <a:sym typeface="Calibri"/>
            </a:endParaRPr>
          </a:p>
          <a:p>
            <a:pPr indent="-171416" lvl="1" marL="342831" marR="0" rtl="0" algn="l">
              <a:spcBef>
                <a:spcPts val="200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Discover untold wonders</a:t>
            </a:r>
            <a:endParaRPr b="0" i="0" sz="1600" u="none" cap="none" strike="noStrike">
              <a:solidFill>
                <a:schemeClr val="dk1"/>
              </a:solidFill>
              <a:latin typeface="Calibri"/>
              <a:ea typeface="Calibri"/>
              <a:cs typeface="Calibri"/>
              <a:sym typeface="Calibri"/>
            </a:endParaRPr>
          </a:p>
          <a:p>
            <a:pPr indent="-171416" lvl="1" marL="342831" marR="0" rtl="0" algn="l">
              <a:spcBef>
                <a:spcPts val="2000"/>
              </a:spcBef>
              <a:spcAft>
                <a:spcPts val="0"/>
              </a:spcAft>
              <a:buClr>
                <a:srgbClr val="0E0E0E"/>
              </a:buClr>
              <a:buSzPts val="1600"/>
              <a:buFont typeface="Lato"/>
              <a:buChar char="•"/>
            </a:pPr>
            <a:r>
              <a:rPr b="0" i="0" lang="en-US" sz="1600" u="none" cap="none" strike="noStrike">
                <a:solidFill>
                  <a:srgbClr val="0E0E0E"/>
                </a:solidFill>
                <a:latin typeface="Lato"/>
                <a:ea typeface="Lato"/>
                <a:cs typeface="Lato"/>
                <a:sym typeface="Lato"/>
              </a:rPr>
              <a:t>Live your fantasy dreams</a:t>
            </a:r>
            <a:endParaRPr b="0" i="0" sz="1600" u="none" cap="none" strike="noStrike">
              <a:solidFill>
                <a:schemeClr val="dk1"/>
              </a:solidFill>
              <a:latin typeface="Calibri"/>
              <a:ea typeface="Calibri"/>
              <a:cs typeface="Calibri"/>
              <a:sym typeface="Calibri"/>
            </a:endParaRPr>
          </a:p>
        </p:txBody>
      </p:sp>
      <p:sp>
        <p:nvSpPr>
          <p:cNvPr id="539" name="Google Shape;539;g2adc2306384_0_424"/>
          <p:cNvSpPr/>
          <p:nvPr/>
        </p:nvSpPr>
        <p:spPr>
          <a:xfrm>
            <a:off x="1828791" y="1079806"/>
            <a:ext cx="75099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THE FUTURE OF FANTASY</a:t>
            </a:r>
            <a:endParaRPr sz="3999">
              <a:solidFill>
                <a:schemeClr val="dk1"/>
              </a:solidFill>
              <a:latin typeface="Calibri"/>
              <a:ea typeface="Calibri"/>
              <a:cs typeface="Calibri"/>
              <a:sym typeface="Calibri"/>
            </a:endParaRPr>
          </a:p>
        </p:txBody>
      </p:sp>
      <p:pic>
        <p:nvPicPr>
          <p:cNvPr descr=" " id="540" name="Google Shape;540;g2adc2306384_0_424"/>
          <p:cNvPicPr preferRelativeResize="0"/>
          <p:nvPr/>
        </p:nvPicPr>
        <p:blipFill rotWithShape="1">
          <a:blip r:embed="rId6">
            <a:alphaModFix/>
          </a:blip>
          <a:srcRect b="0" l="0" r="0" t="0"/>
          <a:stretch/>
        </p:blipFill>
        <p:spPr>
          <a:xfrm>
            <a:off x="7727910" y="514729"/>
            <a:ext cx="2736836" cy="5923778"/>
          </a:xfrm>
          <a:prstGeom prst="rect">
            <a:avLst/>
          </a:prstGeom>
          <a:noFill/>
          <a:ln>
            <a:noFill/>
          </a:ln>
        </p:spPr>
      </p:pic>
      <p:pic>
        <p:nvPicPr>
          <p:cNvPr descr=" " id="541" name="Google Shape;541;g2adc2306384_0_424"/>
          <p:cNvPicPr preferRelativeResize="0"/>
          <p:nvPr/>
        </p:nvPicPr>
        <p:blipFill rotWithShape="1">
          <a:blip r:embed="rId7">
            <a:alphaModFix/>
          </a:blip>
          <a:srcRect b="0" l="0" r="0" t="0"/>
          <a:stretch/>
        </p:blipFill>
        <p:spPr>
          <a:xfrm>
            <a:off x="7823159" y="882982"/>
            <a:ext cx="2552687" cy="53967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546" name="Shape 546"/>
        <p:cNvGrpSpPr/>
        <p:nvPr/>
      </p:nvGrpSpPr>
      <p:grpSpPr>
        <a:xfrm>
          <a:off x="0" y="0"/>
          <a:ext cx="0" cy="0"/>
          <a:chOff x="0" y="0"/>
          <a:chExt cx="0" cy="0"/>
        </a:xfrm>
      </p:grpSpPr>
      <p:pic>
        <p:nvPicPr>
          <p:cNvPr descr=" " id="547" name="Google Shape;547;g2adc2306384_0_440"/>
          <p:cNvPicPr preferRelativeResize="0"/>
          <p:nvPr/>
        </p:nvPicPr>
        <p:blipFill rotWithShape="1">
          <a:blip r:embed="rId3">
            <a:alphaModFix/>
          </a:blip>
          <a:srcRect b="0" l="0" r="0" t="0"/>
          <a:stretch/>
        </p:blipFill>
        <p:spPr>
          <a:xfrm>
            <a:off x="0" y="447"/>
            <a:ext cx="12191938" cy="6857106"/>
          </a:xfrm>
          <a:prstGeom prst="rect">
            <a:avLst/>
          </a:prstGeom>
          <a:noFill/>
          <a:ln>
            <a:noFill/>
          </a:ln>
        </p:spPr>
      </p:pic>
      <p:sp>
        <p:nvSpPr>
          <p:cNvPr id="548" name="Google Shape;548;g2adc2306384_0_440"/>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adc2306384_0_440"/>
          <p:cNvPicPr preferRelativeResize="0"/>
          <p:nvPr/>
        </p:nvPicPr>
        <p:blipFill rotWithShape="1">
          <a:blip r:embed="rId4">
            <a:alphaModFix/>
          </a:blip>
          <a:srcRect b="0" l="0" r="0" t="0"/>
          <a:stretch/>
        </p:blipFill>
        <p:spPr>
          <a:xfrm>
            <a:off x="11760139" y="5409942"/>
            <a:ext cx="355598" cy="1295231"/>
          </a:xfrm>
          <a:prstGeom prst="rect">
            <a:avLst/>
          </a:prstGeom>
          <a:noFill/>
          <a:ln>
            <a:noFill/>
          </a:ln>
        </p:spPr>
      </p:pic>
      <p:sp>
        <p:nvSpPr>
          <p:cNvPr id="550" name="Google Shape;550;g2adc2306384_0_440"/>
          <p:cNvSpPr/>
          <p:nvPr/>
        </p:nvSpPr>
        <p:spPr>
          <a:xfrm>
            <a:off x="6235668" y="502031"/>
            <a:ext cx="53001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A MAGIC PICTURE</a:t>
            </a:r>
            <a:endParaRPr sz="3999">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555" name="Shape 555"/>
        <p:cNvGrpSpPr/>
        <p:nvPr/>
      </p:nvGrpSpPr>
      <p:grpSpPr>
        <a:xfrm>
          <a:off x="0" y="0"/>
          <a:ext cx="0" cy="0"/>
          <a:chOff x="0" y="0"/>
          <a:chExt cx="0" cy="0"/>
        </a:xfrm>
      </p:grpSpPr>
      <p:pic>
        <p:nvPicPr>
          <p:cNvPr descr=" " id="556" name="Google Shape;556;g2adc2306384_0_448"/>
          <p:cNvPicPr preferRelativeResize="0"/>
          <p:nvPr/>
        </p:nvPicPr>
        <p:blipFill rotWithShape="1">
          <a:blip r:embed="rId3">
            <a:alphaModFix/>
          </a:blip>
          <a:srcRect b="0" l="0" r="0" t="0"/>
          <a:stretch/>
        </p:blipFill>
        <p:spPr>
          <a:xfrm>
            <a:off x="-298448" y="-526535"/>
            <a:ext cx="3251183" cy="3498394"/>
          </a:xfrm>
          <a:prstGeom prst="rect">
            <a:avLst/>
          </a:prstGeom>
          <a:noFill/>
          <a:ln>
            <a:noFill/>
          </a:ln>
        </p:spPr>
      </p:pic>
      <p:pic>
        <p:nvPicPr>
          <p:cNvPr descr=" " id="557" name="Google Shape;557;g2adc2306384_0_448"/>
          <p:cNvPicPr preferRelativeResize="0"/>
          <p:nvPr/>
        </p:nvPicPr>
        <p:blipFill rotWithShape="1">
          <a:blip r:embed="rId4">
            <a:alphaModFix/>
          </a:blip>
          <a:srcRect b="0" l="0" r="0" t="0"/>
          <a:stretch/>
        </p:blipFill>
        <p:spPr>
          <a:xfrm>
            <a:off x="8829361" y="2663652"/>
            <a:ext cx="9169891" cy="9168742"/>
          </a:xfrm>
          <a:prstGeom prst="rect">
            <a:avLst/>
          </a:prstGeom>
          <a:noFill/>
          <a:ln>
            <a:noFill/>
          </a:ln>
        </p:spPr>
      </p:pic>
      <p:sp>
        <p:nvSpPr>
          <p:cNvPr id="558" name="Google Shape;558;g2adc2306384_0_448"/>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9" name="Google Shape;559;g2adc2306384_0_448"/>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pic>
        <p:nvPicPr>
          <p:cNvPr descr=" " id="560" name="Google Shape;560;g2adc2306384_0_448"/>
          <p:cNvPicPr preferRelativeResize="0"/>
          <p:nvPr/>
        </p:nvPicPr>
        <p:blipFill rotWithShape="1">
          <a:blip r:embed="rId6">
            <a:alphaModFix/>
          </a:blip>
          <a:srcRect b="0" l="0" r="0" t="0"/>
          <a:stretch/>
        </p:blipFill>
        <p:spPr>
          <a:xfrm>
            <a:off x="253999" y="1955992"/>
            <a:ext cx="7238963" cy="3930138"/>
          </a:xfrm>
          <a:prstGeom prst="rect">
            <a:avLst/>
          </a:prstGeom>
          <a:noFill/>
          <a:ln>
            <a:noFill/>
          </a:ln>
        </p:spPr>
      </p:pic>
      <p:sp>
        <p:nvSpPr>
          <p:cNvPr id="561" name="Google Shape;561;g2adc2306384_0_448"/>
          <p:cNvSpPr/>
          <p:nvPr/>
        </p:nvSpPr>
        <p:spPr>
          <a:xfrm>
            <a:off x="3095610" y="625840"/>
            <a:ext cx="88878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FANTASY REALM AT A GLANCE</a:t>
            </a:r>
            <a:endParaRPr sz="3999">
              <a:solidFill>
                <a:schemeClr val="dk1"/>
              </a:solidFill>
              <a:latin typeface="Calibri"/>
              <a:ea typeface="Calibri"/>
              <a:cs typeface="Calibri"/>
              <a:sym typeface="Calibri"/>
            </a:endParaRPr>
          </a:p>
        </p:txBody>
      </p:sp>
      <p:sp>
        <p:nvSpPr>
          <p:cNvPr id="562" name="Google Shape;562;g2adc2306384_0_448"/>
          <p:cNvSpPr/>
          <p:nvPr/>
        </p:nvSpPr>
        <p:spPr>
          <a:xfrm>
            <a:off x="8058109" y="1711548"/>
            <a:ext cx="34671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adc2306384_0_448"/>
          <p:cNvSpPr/>
          <p:nvPr/>
        </p:nvSpPr>
        <p:spPr>
          <a:xfrm>
            <a:off x="8058109" y="1711548"/>
            <a:ext cx="34671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adc2306384_0_448"/>
          <p:cNvSpPr/>
          <p:nvPr/>
        </p:nvSpPr>
        <p:spPr>
          <a:xfrm>
            <a:off x="8058109" y="1711549"/>
            <a:ext cx="35688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THE ENCHANTED FOREST</a:t>
            </a:r>
            <a:endParaRPr sz="2400">
              <a:solidFill>
                <a:schemeClr val="dk1"/>
              </a:solidFill>
              <a:latin typeface="Calibri"/>
              <a:ea typeface="Calibri"/>
              <a:cs typeface="Calibri"/>
              <a:sym typeface="Calibri"/>
            </a:endParaRPr>
          </a:p>
        </p:txBody>
      </p:sp>
      <p:sp>
        <p:nvSpPr>
          <p:cNvPr id="565" name="Google Shape;565;g2adc2306384_0_448"/>
          <p:cNvSpPr/>
          <p:nvPr/>
        </p:nvSpPr>
        <p:spPr>
          <a:xfrm>
            <a:off x="8058108" y="2422656"/>
            <a:ext cx="35349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A magical forest filled with talking animals and enchanted creatures.</a:t>
            </a:r>
            <a:endParaRPr sz="1600">
              <a:solidFill>
                <a:schemeClr val="dk1"/>
              </a:solidFill>
              <a:latin typeface="Calibri"/>
              <a:ea typeface="Calibri"/>
              <a:cs typeface="Calibri"/>
              <a:sym typeface="Calibri"/>
            </a:endParaRPr>
          </a:p>
        </p:txBody>
      </p:sp>
      <p:sp>
        <p:nvSpPr>
          <p:cNvPr id="566" name="Google Shape;566;g2adc2306384_0_448"/>
          <p:cNvSpPr/>
          <p:nvPr/>
        </p:nvSpPr>
        <p:spPr>
          <a:xfrm>
            <a:off x="8058109" y="3295667"/>
            <a:ext cx="34671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adc2306384_0_448"/>
          <p:cNvSpPr/>
          <p:nvPr/>
        </p:nvSpPr>
        <p:spPr>
          <a:xfrm>
            <a:off x="8058109" y="3295667"/>
            <a:ext cx="3467100" cy="119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adc2306384_0_448"/>
          <p:cNvSpPr/>
          <p:nvPr/>
        </p:nvSpPr>
        <p:spPr>
          <a:xfrm>
            <a:off x="8058109" y="3295667"/>
            <a:ext cx="356880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THE CRYSTAL CAVES</a:t>
            </a:r>
            <a:endParaRPr sz="2400">
              <a:solidFill>
                <a:schemeClr val="dk1"/>
              </a:solidFill>
              <a:latin typeface="Calibri"/>
              <a:ea typeface="Calibri"/>
              <a:cs typeface="Calibri"/>
              <a:sym typeface="Calibri"/>
            </a:endParaRPr>
          </a:p>
        </p:txBody>
      </p:sp>
      <p:sp>
        <p:nvSpPr>
          <p:cNvPr id="569" name="Google Shape;569;g2adc2306384_0_448"/>
          <p:cNvSpPr/>
          <p:nvPr/>
        </p:nvSpPr>
        <p:spPr>
          <a:xfrm>
            <a:off x="8058108" y="4006775"/>
            <a:ext cx="35349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A network of underground caves filled with precious gems and crystals.</a:t>
            </a:r>
            <a:endParaRPr sz="1600">
              <a:solidFill>
                <a:schemeClr val="dk1"/>
              </a:solidFill>
              <a:latin typeface="Calibri"/>
              <a:ea typeface="Calibri"/>
              <a:cs typeface="Calibri"/>
              <a:sym typeface="Calibri"/>
            </a:endParaRPr>
          </a:p>
        </p:txBody>
      </p:sp>
      <p:sp>
        <p:nvSpPr>
          <p:cNvPr id="570" name="Google Shape;570;g2adc2306384_0_448"/>
          <p:cNvSpPr/>
          <p:nvPr/>
        </p:nvSpPr>
        <p:spPr>
          <a:xfrm>
            <a:off x="8058109" y="5041690"/>
            <a:ext cx="3467100" cy="8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adc2306384_0_448"/>
          <p:cNvSpPr/>
          <p:nvPr/>
        </p:nvSpPr>
        <p:spPr>
          <a:xfrm>
            <a:off x="8058109" y="5041690"/>
            <a:ext cx="3467100" cy="8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adc2306384_0_448"/>
          <p:cNvSpPr/>
          <p:nvPr/>
        </p:nvSpPr>
        <p:spPr>
          <a:xfrm>
            <a:off x="8058109" y="5041690"/>
            <a:ext cx="35688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THE DRAGON'S LAIR</a:t>
            </a:r>
            <a:endParaRPr sz="2400">
              <a:solidFill>
                <a:schemeClr val="dk1"/>
              </a:solidFill>
              <a:latin typeface="Calibri"/>
              <a:ea typeface="Calibri"/>
              <a:cs typeface="Calibri"/>
              <a:sym typeface="Calibri"/>
            </a:endParaRPr>
          </a:p>
        </p:txBody>
      </p:sp>
      <p:sp>
        <p:nvSpPr>
          <p:cNvPr id="573" name="Google Shape;573;g2adc2306384_0_448"/>
          <p:cNvSpPr/>
          <p:nvPr/>
        </p:nvSpPr>
        <p:spPr>
          <a:xfrm>
            <a:off x="8058108" y="5422641"/>
            <a:ext cx="35349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A dangerous and mysterious place where dragons reside.</a:t>
            </a:r>
            <a:endParaRPr sz="16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101" name="Shape 101"/>
        <p:cNvGrpSpPr/>
        <p:nvPr/>
      </p:nvGrpSpPr>
      <p:grpSpPr>
        <a:xfrm>
          <a:off x="0" y="0"/>
          <a:ext cx="0" cy="0"/>
          <a:chOff x="0" y="0"/>
          <a:chExt cx="0" cy="0"/>
        </a:xfrm>
      </p:grpSpPr>
      <p:pic>
        <p:nvPicPr>
          <p:cNvPr descr=" " id="102" name="Google Shape;102;g2adc2306384_0_11"/>
          <p:cNvPicPr preferRelativeResize="0"/>
          <p:nvPr/>
        </p:nvPicPr>
        <p:blipFill rotWithShape="1">
          <a:blip r:embed="rId3">
            <a:alphaModFix/>
          </a:blip>
          <a:srcRect b="0" l="0" r="0" t="0"/>
          <a:stretch/>
        </p:blipFill>
        <p:spPr>
          <a:xfrm>
            <a:off x="-2552686" y="121081"/>
            <a:ext cx="6737316" cy="6736472"/>
          </a:xfrm>
          <a:prstGeom prst="rect">
            <a:avLst/>
          </a:prstGeom>
          <a:noFill/>
          <a:ln>
            <a:noFill/>
          </a:ln>
        </p:spPr>
      </p:pic>
      <p:pic>
        <p:nvPicPr>
          <p:cNvPr descr=" " id="103" name="Google Shape;103;g2adc2306384_0_11"/>
          <p:cNvPicPr preferRelativeResize="0"/>
          <p:nvPr/>
        </p:nvPicPr>
        <p:blipFill rotWithShape="1">
          <a:blip r:embed="rId3">
            <a:alphaModFix/>
          </a:blip>
          <a:srcRect b="0" l="0" r="0" t="0"/>
          <a:stretch/>
        </p:blipFill>
        <p:spPr>
          <a:xfrm>
            <a:off x="8508956" y="121081"/>
            <a:ext cx="6737316" cy="6736472"/>
          </a:xfrm>
          <a:prstGeom prst="rect">
            <a:avLst/>
          </a:prstGeom>
          <a:noFill/>
          <a:ln>
            <a:noFill/>
          </a:ln>
        </p:spPr>
      </p:pic>
      <p:pic>
        <p:nvPicPr>
          <p:cNvPr descr=" " id="104" name="Google Shape;104;g2adc2306384_0_11"/>
          <p:cNvPicPr preferRelativeResize="0"/>
          <p:nvPr/>
        </p:nvPicPr>
        <p:blipFill rotWithShape="1">
          <a:blip r:embed="rId4">
            <a:alphaModFix/>
          </a:blip>
          <a:srcRect b="0" l="0" r="0" t="0"/>
          <a:stretch/>
        </p:blipFill>
        <p:spPr>
          <a:xfrm>
            <a:off x="1346194" y="38542"/>
            <a:ext cx="9677350" cy="6819011"/>
          </a:xfrm>
          <a:prstGeom prst="rect">
            <a:avLst/>
          </a:prstGeom>
          <a:noFill/>
          <a:ln>
            <a:noFill/>
          </a:ln>
        </p:spPr>
      </p:pic>
      <p:sp>
        <p:nvSpPr>
          <p:cNvPr id="105" name="Google Shape;105;g2adc2306384_0_11"/>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adc2306384_0_11"/>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107" name="Google Shape;107;g2adc2306384_0_11"/>
          <p:cNvSpPr/>
          <p:nvPr/>
        </p:nvSpPr>
        <p:spPr>
          <a:xfrm>
            <a:off x="3797280" y="1962341"/>
            <a:ext cx="4868400" cy="115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399">
                <a:solidFill>
                  <a:srgbClr val="165BB8"/>
                </a:solidFill>
                <a:latin typeface="Archivo Black"/>
                <a:ea typeface="Archivo Black"/>
                <a:cs typeface="Archivo Black"/>
                <a:sym typeface="Archivo Black"/>
              </a:rPr>
              <a:t>WELCOME</a:t>
            </a:r>
            <a:endParaRPr sz="6399">
              <a:solidFill>
                <a:schemeClr val="dk1"/>
              </a:solidFill>
              <a:latin typeface="Calibri"/>
              <a:ea typeface="Calibri"/>
              <a:cs typeface="Calibri"/>
              <a:sym typeface="Calibri"/>
            </a:endParaRPr>
          </a:p>
        </p:txBody>
      </p:sp>
      <p:sp>
        <p:nvSpPr>
          <p:cNvPr id="108" name="Google Shape;108;g2adc2306384_0_11"/>
          <p:cNvSpPr/>
          <p:nvPr/>
        </p:nvSpPr>
        <p:spPr>
          <a:xfrm>
            <a:off x="2499771" y="3460746"/>
            <a:ext cx="7198800" cy="103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sz="16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578" name="Shape 578"/>
        <p:cNvGrpSpPr/>
        <p:nvPr/>
      </p:nvGrpSpPr>
      <p:grpSpPr>
        <a:xfrm>
          <a:off x="0" y="0"/>
          <a:ext cx="0" cy="0"/>
          <a:chOff x="0" y="0"/>
          <a:chExt cx="0" cy="0"/>
        </a:xfrm>
      </p:grpSpPr>
      <p:pic>
        <p:nvPicPr>
          <p:cNvPr descr=" " id="579" name="Google Shape;579;g2adc2306384_0_470"/>
          <p:cNvPicPr preferRelativeResize="0"/>
          <p:nvPr/>
        </p:nvPicPr>
        <p:blipFill rotWithShape="1">
          <a:blip r:embed="rId3">
            <a:alphaModFix/>
          </a:blip>
          <a:srcRect b="0" l="0" r="0" t="0"/>
          <a:stretch/>
        </p:blipFill>
        <p:spPr>
          <a:xfrm>
            <a:off x="10375846" y="447"/>
            <a:ext cx="6934165" cy="6933296"/>
          </a:xfrm>
          <a:prstGeom prst="rect">
            <a:avLst/>
          </a:prstGeom>
          <a:noFill/>
          <a:ln>
            <a:noFill/>
          </a:ln>
        </p:spPr>
      </p:pic>
      <p:pic>
        <p:nvPicPr>
          <p:cNvPr descr=" " id="580" name="Google Shape;580;g2adc2306384_0_470"/>
          <p:cNvPicPr preferRelativeResize="0"/>
          <p:nvPr/>
        </p:nvPicPr>
        <p:blipFill rotWithShape="1">
          <a:blip r:embed="rId3">
            <a:alphaModFix/>
          </a:blip>
          <a:srcRect b="0" l="0" r="0" t="0"/>
          <a:stretch/>
        </p:blipFill>
        <p:spPr>
          <a:xfrm>
            <a:off x="-4940274" y="-221775"/>
            <a:ext cx="6934165" cy="6933296"/>
          </a:xfrm>
          <a:prstGeom prst="rect">
            <a:avLst/>
          </a:prstGeom>
          <a:noFill/>
          <a:ln>
            <a:noFill/>
          </a:ln>
        </p:spPr>
      </p:pic>
      <p:sp>
        <p:nvSpPr>
          <p:cNvPr id="581" name="Google Shape;581;g2adc2306384_0_470"/>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adc2306384_0_470"/>
          <p:cNvPicPr preferRelativeResize="0"/>
          <p:nvPr/>
        </p:nvPicPr>
        <p:blipFill rotWithShape="1">
          <a:blip r:embed="rId4">
            <a:alphaModFix/>
          </a:blip>
          <a:srcRect b="0" l="0" r="0" t="0"/>
          <a:stretch/>
        </p:blipFill>
        <p:spPr>
          <a:xfrm>
            <a:off x="11760139" y="5409942"/>
            <a:ext cx="355598" cy="1295231"/>
          </a:xfrm>
          <a:prstGeom prst="rect">
            <a:avLst/>
          </a:prstGeom>
          <a:noFill/>
          <a:ln>
            <a:noFill/>
          </a:ln>
        </p:spPr>
      </p:pic>
      <p:sp>
        <p:nvSpPr>
          <p:cNvPr id="583" name="Google Shape;583;g2adc2306384_0_470"/>
          <p:cNvSpPr/>
          <p:nvPr/>
        </p:nvSpPr>
        <p:spPr>
          <a:xfrm>
            <a:off x="1142995" y="454412"/>
            <a:ext cx="42333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THE TIMELINE</a:t>
            </a:r>
            <a:endParaRPr sz="3999">
              <a:solidFill>
                <a:schemeClr val="dk1"/>
              </a:solidFill>
              <a:latin typeface="Calibri"/>
              <a:ea typeface="Calibri"/>
              <a:cs typeface="Calibri"/>
              <a:sym typeface="Calibri"/>
            </a:endParaRPr>
          </a:p>
        </p:txBody>
      </p:sp>
      <p:pic>
        <p:nvPicPr>
          <p:cNvPr descr=" " id="584" name="Google Shape;584;g2adc2306384_0_470"/>
          <p:cNvPicPr preferRelativeResize="0"/>
          <p:nvPr/>
        </p:nvPicPr>
        <p:blipFill rotWithShape="1">
          <a:blip r:embed="rId5">
            <a:alphaModFix/>
          </a:blip>
          <a:srcRect b="0" l="0" r="0" t="0"/>
          <a:stretch/>
        </p:blipFill>
        <p:spPr>
          <a:xfrm>
            <a:off x="787396" y="1562343"/>
            <a:ext cx="10617146" cy="4095216"/>
          </a:xfrm>
          <a:prstGeom prst="rect">
            <a:avLst/>
          </a:prstGeom>
          <a:noFill/>
          <a:ln>
            <a:noFill/>
          </a:ln>
        </p:spPr>
      </p:pic>
      <p:pic>
        <p:nvPicPr>
          <p:cNvPr descr=" " id="585" name="Google Shape;585;g2adc2306384_0_470"/>
          <p:cNvPicPr preferRelativeResize="0"/>
          <p:nvPr/>
        </p:nvPicPr>
        <p:blipFill rotWithShape="1">
          <a:blip r:embed="rId6">
            <a:alphaModFix/>
          </a:blip>
          <a:srcRect b="0" l="0" r="0" t="0"/>
          <a:stretch/>
        </p:blipFill>
        <p:spPr>
          <a:xfrm>
            <a:off x="2038340" y="2978209"/>
            <a:ext cx="19050" cy="1263485"/>
          </a:xfrm>
          <a:prstGeom prst="rect">
            <a:avLst/>
          </a:prstGeom>
          <a:noFill/>
          <a:ln>
            <a:noFill/>
          </a:ln>
        </p:spPr>
      </p:pic>
      <p:pic>
        <p:nvPicPr>
          <p:cNvPr descr=" " id="586" name="Google Shape;586;g2adc2306384_0_470"/>
          <p:cNvPicPr preferRelativeResize="0"/>
          <p:nvPr/>
        </p:nvPicPr>
        <p:blipFill rotWithShape="1">
          <a:blip r:embed="rId6">
            <a:alphaModFix/>
          </a:blip>
          <a:srcRect b="0" l="0" r="0" t="0"/>
          <a:stretch/>
        </p:blipFill>
        <p:spPr>
          <a:xfrm>
            <a:off x="4730726" y="2978209"/>
            <a:ext cx="19050" cy="1263485"/>
          </a:xfrm>
          <a:prstGeom prst="rect">
            <a:avLst/>
          </a:prstGeom>
          <a:noFill/>
          <a:ln>
            <a:noFill/>
          </a:ln>
        </p:spPr>
      </p:pic>
      <p:pic>
        <p:nvPicPr>
          <p:cNvPr descr=" " id="587" name="Google Shape;587;g2adc2306384_0_470"/>
          <p:cNvPicPr preferRelativeResize="0"/>
          <p:nvPr/>
        </p:nvPicPr>
        <p:blipFill rotWithShape="1">
          <a:blip r:embed="rId6">
            <a:alphaModFix/>
          </a:blip>
          <a:srcRect b="0" l="0" r="0" t="0"/>
          <a:stretch/>
        </p:blipFill>
        <p:spPr>
          <a:xfrm>
            <a:off x="7423112" y="2978209"/>
            <a:ext cx="19050" cy="1263485"/>
          </a:xfrm>
          <a:prstGeom prst="rect">
            <a:avLst/>
          </a:prstGeom>
          <a:noFill/>
          <a:ln>
            <a:noFill/>
          </a:ln>
        </p:spPr>
      </p:pic>
      <p:pic>
        <p:nvPicPr>
          <p:cNvPr descr=" " id="588" name="Google Shape;588;g2adc2306384_0_470"/>
          <p:cNvPicPr preferRelativeResize="0"/>
          <p:nvPr/>
        </p:nvPicPr>
        <p:blipFill rotWithShape="1">
          <a:blip r:embed="rId6">
            <a:alphaModFix/>
          </a:blip>
          <a:srcRect b="0" l="0" r="0" t="0"/>
          <a:stretch/>
        </p:blipFill>
        <p:spPr>
          <a:xfrm>
            <a:off x="10115498" y="2978209"/>
            <a:ext cx="19050" cy="1263485"/>
          </a:xfrm>
          <a:prstGeom prst="rect">
            <a:avLst/>
          </a:prstGeom>
          <a:noFill/>
          <a:ln>
            <a:noFill/>
          </a:ln>
        </p:spPr>
      </p:pic>
      <p:sp>
        <p:nvSpPr>
          <p:cNvPr id="589" name="Google Shape;589;g2adc2306384_0_470"/>
          <p:cNvSpPr/>
          <p:nvPr/>
        </p:nvSpPr>
        <p:spPr>
          <a:xfrm>
            <a:off x="787396" y="3225826"/>
            <a:ext cx="10617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adc2306384_0_470"/>
          <p:cNvSpPr/>
          <p:nvPr/>
        </p:nvSpPr>
        <p:spPr>
          <a:xfrm>
            <a:off x="787396" y="3225826"/>
            <a:ext cx="2540100" cy="762000"/>
          </a:xfrm>
          <a:prstGeom prst="rect">
            <a:avLst/>
          </a:prstGeom>
          <a:solidFill>
            <a:srgbClr val="FFFFF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adc2306384_0_470"/>
          <p:cNvSpPr/>
          <p:nvPr/>
        </p:nvSpPr>
        <p:spPr>
          <a:xfrm>
            <a:off x="1336668" y="3441698"/>
            <a:ext cx="15429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00000"/>
                </a:solidFill>
                <a:latin typeface="Archivo Black"/>
                <a:ea typeface="Archivo Black"/>
                <a:cs typeface="Archivo Black"/>
                <a:sym typeface="Archivo Black"/>
              </a:rPr>
              <a:t>ECLIPSE</a:t>
            </a:r>
            <a:endParaRPr sz="2400">
              <a:solidFill>
                <a:schemeClr val="dk1"/>
              </a:solidFill>
              <a:latin typeface="Calibri"/>
              <a:ea typeface="Calibri"/>
              <a:cs typeface="Calibri"/>
              <a:sym typeface="Calibri"/>
            </a:endParaRPr>
          </a:p>
        </p:txBody>
      </p:sp>
      <p:sp>
        <p:nvSpPr>
          <p:cNvPr id="592" name="Google Shape;592;g2adc2306384_0_470"/>
          <p:cNvSpPr/>
          <p:nvPr/>
        </p:nvSpPr>
        <p:spPr>
          <a:xfrm>
            <a:off x="3327383" y="3606777"/>
            <a:ext cx="1524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g2adc2306384_0_470"/>
          <p:cNvPicPr preferRelativeResize="0"/>
          <p:nvPr/>
        </p:nvPicPr>
        <p:blipFill rotWithShape="1">
          <a:blip r:embed="rId7">
            <a:alphaModFix/>
          </a:blip>
          <a:srcRect b="0" l="0" r="0" t="0"/>
          <a:stretch/>
        </p:blipFill>
        <p:spPr>
          <a:xfrm>
            <a:off x="3327383" y="3587729"/>
            <a:ext cx="152399" cy="19048"/>
          </a:xfrm>
          <a:prstGeom prst="rect">
            <a:avLst/>
          </a:prstGeom>
          <a:noFill/>
          <a:ln>
            <a:noFill/>
          </a:ln>
        </p:spPr>
      </p:pic>
      <p:sp>
        <p:nvSpPr>
          <p:cNvPr id="594" name="Google Shape;594;g2adc2306384_0_470"/>
          <p:cNvSpPr/>
          <p:nvPr/>
        </p:nvSpPr>
        <p:spPr>
          <a:xfrm>
            <a:off x="3479782" y="3225826"/>
            <a:ext cx="2540100" cy="762000"/>
          </a:xfrm>
          <a:prstGeom prst="rect">
            <a:avLst/>
          </a:prstGeom>
          <a:solidFill>
            <a:srgbClr val="FFFFF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adc2306384_0_470"/>
          <p:cNvSpPr/>
          <p:nvPr/>
        </p:nvSpPr>
        <p:spPr>
          <a:xfrm>
            <a:off x="4165578" y="3441698"/>
            <a:ext cx="12699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00000"/>
                </a:solidFill>
                <a:latin typeface="Archivo Black"/>
                <a:ea typeface="Archivo Black"/>
                <a:cs typeface="Archivo Black"/>
                <a:sym typeface="Archivo Black"/>
              </a:rPr>
              <a:t>QUEST</a:t>
            </a:r>
            <a:endParaRPr sz="2400">
              <a:solidFill>
                <a:schemeClr val="dk1"/>
              </a:solidFill>
              <a:latin typeface="Calibri"/>
              <a:ea typeface="Calibri"/>
              <a:cs typeface="Calibri"/>
              <a:sym typeface="Calibri"/>
            </a:endParaRPr>
          </a:p>
        </p:txBody>
      </p:sp>
      <p:sp>
        <p:nvSpPr>
          <p:cNvPr id="596" name="Google Shape;596;g2adc2306384_0_470"/>
          <p:cNvSpPr/>
          <p:nvPr/>
        </p:nvSpPr>
        <p:spPr>
          <a:xfrm>
            <a:off x="6019769" y="3606777"/>
            <a:ext cx="1524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adc2306384_0_470"/>
          <p:cNvPicPr preferRelativeResize="0"/>
          <p:nvPr/>
        </p:nvPicPr>
        <p:blipFill rotWithShape="1">
          <a:blip r:embed="rId7">
            <a:alphaModFix/>
          </a:blip>
          <a:srcRect b="0" l="0" r="0" t="0"/>
          <a:stretch/>
        </p:blipFill>
        <p:spPr>
          <a:xfrm>
            <a:off x="6019769" y="3587729"/>
            <a:ext cx="152399" cy="19048"/>
          </a:xfrm>
          <a:prstGeom prst="rect">
            <a:avLst/>
          </a:prstGeom>
          <a:noFill/>
          <a:ln>
            <a:noFill/>
          </a:ln>
        </p:spPr>
      </p:pic>
      <p:sp>
        <p:nvSpPr>
          <p:cNvPr id="598" name="Google Shape;598;g2adc2306384_0_470"/>
          <p:cNvSpPr/>
          <p:nvPr/>
        </p:nvSpPr>
        <p:spPr>
          <a:xfrm>
            <a:off x="6172168" y="3225826"/>
            <a:ext cx="2540100" cy="762000"/>
          </a:xfrm>
          <a:prstGeom prst="rect">
            <a:avLst/>
          </a:prstGeom>
          <a:solidFill>
            <a:srgbClr val="FFFFF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adc2306384_0_470"/>
          <p:cNvSpPr/>
          <p:nvPr/>
        </p:nvSpPr>
        <p:spPr>
          <a:xfrm>
            <a:off x="6838915" y="3441698"/>
            <a:ext cx="13080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00000"/>
                </a:solidFill>
                <a:latin typeface="Archivo Black"/>
                <a:ea typeface="Archivo Black"/>
                <a:cs typeface="Archivo Black"/>
                <a:sym typeface="Archivo Black"/>
              </a:rPr>
              <a:t>FOUND</a:t>
            </a:r>
            <a:endParaRPr sz="2400">
              <a:solidFill>
                <a:schemeClr val="dk1"/>
              </a:solidFill>
              <a:latin typeface="Calibri"/>
              <a:ea typeface="Calibri"/>
              <a:cs typeface="Calibri"/>
              <a:sym typeface="Calibri"/>
            </a:endParaRPr>
          </a:p>
        </p:txBody>
      </p:sp>
      <p:sp>
        <p:nvSpPr>
          <p:cNvPr id="600" name="Google Shape;600;g2adc2306384_0_470"/>
          <p:cNvSpPr/>
          <p:nvPr/>
        </p:nvSpPr>
        <p:spPr>
          <a:xfrm>
            <a:off x="8712155" y="3606777"/>
            <a:ext cx="1524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adc2306384_0_470"/>
          <p:cNvPicPr preferRelativeResize="0"/>
          <p:nvPr/>
        </p:nvPicPr>
        <p:blipFill rotWithShape="1">
          <a:blip r:embed="rId7">
            <a:alphaModFix/>
          </a:blip>
          <a:srcRect b="0" l="0" r="0" t="0"/>
          <a:stretch/>
        </p:blipFill>
        <p:spPr>
          <a:xfrm>
            <a:off x="8712155" y="3587729"/>
            <a:ext cx="152399" cy="19048"/>
          </a:xfrm>
          <a:prstGeom prst="rect">
            <a:avLst/>
          </a:prstGeom>
          <a:noFill/>
          <a:ln>
            <a:noFill/>
          </a:ln>
        </p:spPr>
      </p:pic>
      <p:sp>
        <p:nvSpPr>
          <p:cNvPr id="602" name="Google Shape;602;g2adc2306384_0_470"/>
          <p:cNvSpPr/>
          <p:nvPr/>
        </p:nvSpPr>
        <p:spPr>
          <a:xfrm>
            <a:off x="8864554" y="3225826"/>
            <a:ext cx="2540100" cy="762000"/>
          </a:xfrm>
          <a:prstGeom prst="rect">
            <a:avLst/>
          </a:prstGeom>
          <a:solidFill>
            <a:srgbClr val="FFFFF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adc2306384_0_470"/>
          <p:cNvSpPr/>
          <p:nvPr/>
        </p:nvSpPr>
        <p:spPr>
          <a:xfrm>
            <a:off x="9058229" y="3441698"/>
            <a:ext cx="22542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00000"/>
                </a:solidFill>
                <a:latin typeface="Archivo Black"/>
                <a:ea typeface="Archivo Black"/>
                <a:cs typeface="Archivo Black"/>
                <a:sym typeface="Archivo Black"/>
              </a:rPr>
              <a:t>TRANSFORM</a:t>
            </a:r>
            <a:endParaRPr sz="2400">
              <a:solidFill>
                <a:schemeClr val="dk1"/>
              </a:solidFill>
              <a:latin typeface="Calibri"/>
              <a:ea typeface="Calibri"/>
              <a:cs typeface="Calibri"/>
              <a:sym typeface="Calibri"/>
            </a:endParaRPr>
          </a:p>
        </p:txBody>
      </p:sp>
      <p:sp>
        <p:nvSpPr>
          <p:cNvPr id="604" name="Google Shape;604;g2adc2306384_0_470"/>
          <p:cNvSpPr/>
          <p:nvPr/>
        </p:nvSpPr>
        <p:spPr>
          <a:xfrm>
            <a:off x="1650992" y="2114721"/>
            <a:ext cx="812700" cy="812700"/>
          </a:xfrm>
          <a:prstGeom prst="roundRect">
            <a:avLst>
              <a:gd fmla="val 78188" name="adj"/>
            </a:avLst>
          </a:prstGeom>
          <a:solidFill>
            <a:srgbClr val="2C82C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g2adc2306384_0_470"/>
          <p:cNvPicPr preferRelativeResize="0"/>
          <p:nvPr/>
        </p:nvPicPr>
        <p:blipFill rotWithShape="1">
          <a:blip r:embed="rId8">
            <a:alphaModFix/>
          </a:blip>
          <a:srcRect b="0" l="0" r="0" t="0"/>
          <a:stretch/>
        </p:blipFill>
        <p:spPr>
          <a:xfrm>
            <a:off x="1803391" y="2267101"/>
            <a:ext cx="507997" cy="507934"/>
          </a:xfrm>
          <a:prstGeom prst="rect">
            <a:avLst/>
          </a:prstGeom>
          <a:noFill/>
          <a:ln>
            <a:noFill/>
          </a:ln>
        </p:spPr>
      </p:pic>
      <p:pic>
        <p:nvPicPr>
          <p:cNvPr descr=" " id="606" name="Google Shape;606;g2adc2306384_0_470"/>
          <p:cNvPicPr preferRelativeResize="0"/>
          <p:nvPr/>
        </p:nvPicPr>
        <p:blipFill rotWithShape="1">
          <a:blip r:embed="rId9">
            <a:alphaModFix/>
          </a:blip>
          <a:srcRect b="0" l="0" r="0" t="0"/>
          <a:stretch/>
        </p:blipFill>
        <p:spPr>
          <a:xfrm>
            <a:off x="1843078" y="2334561"/>
            <a:ext cx="428623" cy="361109"/>
          </a:xfrm>
          <a:prstGeom prst="rect">
            <a:avLst/>
          </a:prstGeom>
          <a:noFill/>
          <a:ln>
            <a:noFill/>
          </a:ln>
        </p:spPr>
      </p:pic>
      <p:sp>
        <p:nvSpPr>
          <p:cNvPr id="607" name="Google Shape;607;g2adc2306384_0_470"/>
          <p:cNvSpPr/>
          <p:nvPr/>
        </p:nvSpPr>
        <p:spPr>
          <a:xfrm>
            <a:off x="4343378" y="4292488"/>
            <a:ext cx="812700" cy="812700"/>
          </a:xfrm>
          <a:prstGeom prst="roundRect">
            <a:avLst>
              <a:gd fmla="val 78188" name="adj"/>
            </a:avLst>
          </a:prstGeom>
          <a:solidFill>
            <a:srgbClr val="2C82C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adc2306384_0_470"/>
          <p:cNvPicPr preferRelativeResize="0"/>
          <p:nvPr/>
        </p:nvPicPr>
        <p:blipFill rotWithShape="1">
          <a:blip r:embed="rId8">
            <a:alphaModFix/>
          </a:blip>
          <a:srcRect b="0" l="0" r="0" t="0"/>
          <a:stretch/>
        </p:blipFill>
        <p:spPr>
          <a:xfrm>
            <a:off x="4495777" y="4444868"/>
            <a:ext cx="507997" cy="507934"/>
          </a:xfrm>
          <a:prstGeom prst="rect">
            <a:avLst/>
          </a:prstGeom>
          <a:noFill/>
          <a:ln>
            <a:noFill/>
          </a:ln>
        </p:spPr>
      </p:pic>
      <p:pic>
        <p:nvPicPr>
          <p:cNvPr descr=" " id="609" name="Google Shape;609;g2adc2306384_0_470"/>
          <p:cNvPicPr preferRelativeResize="0"/>
          <p:nvPr/>
        </p:nvPicPr>
        <p:blipFill rotWithShape="1">
          <a:blip r:embed="rId10">
            <a:alphaModFix/>
          </a:blip>
          <a:srcRect b="0" l="0" r="0" t="0"/>
          <a:stretch/>
        </p:blipFill>
        <p:spPr>
          <a:xfrm>
            <a:off x="4527491" y="4513370"/>
            <a:ext cx="444532" cy="370980"/>
          </a:xfrm>
          <a:prstGeom prst="rect">
            <a:avLst/>
          </a:prstGeom>
          <a:noFill/>
          <a:ln>
            <a:noFill/>
          </a:ln>
        </p:spPr>
      </p:pic>
      <p:sp>
        <p:nvSpPr>
          <p:cNvPr id="610" name="Google Shape;610;g2adc2306384_0_470"/>
          <p:cNvSpPr/>
          <p:nvPr/>
        </p:nvSpPr>
        <p:spPr>
          <a:xfrm>
            <a:off x="7035764" y="2114721"/>
            <a:ext cx="812700" cy="812700"/>
          </a:xfrm>
          <a:prstGeom prst="roundRect">
            <a:avLst>
              <a:gd fmla="val 78188" name="adj"/>
            </a:avLst>
          </a:prstGeom>
          <a:solidFill>
            <a:srgbClr val="2C82C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adc2306384_0_470"/>
          <p:cNvPicPr preferRelativeResize="0"/>
          <p:nvPr/>
        </p:nvPicPr>
        <p:blipFill rotWithShape="1">
          <a:blip r:embed="rId8">
            <a:alphaModFix/>
          </a:blip>
          <a:srcRect b="0" l="0" r="0" t="0"/>
          <a:stretch/>
        </p:blipFill>
        <p:spPr>
          <a:xfrm>
            <a:off x="7188163" y="2267101"/>
            <a:ext cx="507997" cy="507934"/>
          </a:xfrm>
          <a:prstGeom prst="rect">
            <a:avLst/>
          </a:prstGeom>
          <a:noFill/>
          <a:ln>
            <a:noFill/>
          </a:ln>
        </p:spPr>
      </p:pic>
      <p:pic>
        <p:nvPicPr>
          <p:cNvPr descr=" " id="612" name="Google Shape;612;g2adc2306384_0_470"/>
          <p:cNvPicPr preferRelativeResize="0"/>
          <p:nvPr/>
        </p:nvPicPr>
        <p:blipFill rotWithShape="1">
          <a:blip r:embed="rId11">
            <a:alphaModFix/>
          </a:blip>
          <a:srcRect b="0" l="0" r="0" t="0"/>
          <a:stretch/>
        </p:blipFill>
        <p:spPr>
          <a:xfrm>
            <a:off x="7243725" y="2322657"/>
            <a:ext cx="396873" cy="396823"/>
          </a:xfrm>
          <a:prstGeom prst="rect">
            <a:avLst/>
          </a:prstGeom>
          <a:noFill/>
          <a:ln>
            <a:noFill/>
          </a:ln>
        </p:spPr>
      </p:pic>
      <p:sp>
        <p:nvSpPr>
          <p:cNvPr id="613" name="Google Shape;613;g2adc2306384_0_470"/>
          <p:cNvSpPr/>
          <p:nvPr/>
        </p:nvSpPr>
        <p:spPr>
          <a:xfrm>
            <a:off x="9728150" y="4292488"/>
            <a:ext cx="812700" cy="812700"/>
          </a:xfrm>
          <a:prstGeom prst="roundRect">
            <a:avLst>
              <a:gd fmla="val 78188" name="adj"/>
            </a:avLst>
          </a:prstGeom>
          <a:solidFill>
            <a:srgbClr val="2C82CF"/>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adc2306384_0_470"/>
          <p:cNvPicPr preferRelativeResize="0"/>
          <p:nvPr/>
        </p:nvPicPr>
        <p:blipFill rotWithShape="1">
          <a:blip r:embed="rId8">
            <a:alphaModFix/>
          </a:blip>
          <a:srcRect b="0" l="0" r="0" t="0"/>
          <a:stretch/>
        </p:blipFill>
        <p:spPr>
          <a:xfrm>
            <a:off x="9880549" y="4444868"/>
            <a:ext cx="507997" cy="507934"/>
          </a:xfrm>
          <a:prstGeom prst="rect">
            <a:avLst/>
          </a:prstGeom>
          <a:noFill/>
          <a:ln>
            <a:noFill/>
          </a:ln>
        </p:spPr>
      </p:pic>
      <p:pic>
        <p:nvPicPr>
          <p:cNvPr descr=" " id="615" name="Google Shape;615;g2adc2306384_0_470"/>
          <p:cNvPicPr preferRelativeResize="0"/>
          <p:nvPr/>
        </p:nvPicPr>
        <p:blipFill rotWithShape="1">
          <a:blip r:embed="rId12">
            <a:alphaModFix/>
          </a:blip>
          <a:srcRect b="0" l="0" r="0" t="0"/>
          <a:stretch/>
        </p:blipFill>
        <p:spPr>
          <a:xfrm>
            <a:off x="10037804" y="4619966"/>
            <a:ext cx="193469" cy="157725"/>
          </a:xfrm>
          <a:prstGeom prst="rect">
            <a:avLst/>
          </a:prstGeom>
          <a:noFill/>
          <a:ln>
            <a:noFill/>
          </a:ln>
        </p:spPr>
      </p:pic>
      <p:pic>
        <p:nvPicPr>
          <p:cNvPr descr=" " id="616" name="Google Shape;616;g2adc2306384_0_470"/>
          <p:cNvPicPr preferRelativeResize="0"/>
          <p:nvPr/>
        </p:nvPicPr>
        <p:blipFill rotWithShape="1">
          <a:blip r:embed="rId13">
            <a:alphaModFix/>
          </a:blip>
          <a:srcRect b="0" l="0" r="0" t="0"/>
          <a:stretch/>
        </p:blipFill>
        <p:spPr>
          <a:xfrm>
            <a:off x="9912299" y="4476614"/>
            <a:ext cx="444498" cy="444442"/>
          </a:xfrm>
          <a:prstGeom prst="rect">
            <a:avLst/>
          </a:prstGeom>
          <a:noFill/>
          <a:ln>
            <a:noFill/>
          </a:ln>
        </p:spPr>
      </p:pic>
      <p:sp>
        <p:nvSpPr>
          <p:cNvPr id="617" name="Google Shape;617;g2adc2306384_0_470"/>
          <p:cNvSpPr/>
          <p:nvPr/>
        </p:nvSpPr>
        <p:spPr>
          <a:xfrm>
            <a:off x="787396" y="4321059"/>
            <a:ext cx="2540100" cy="14094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adc2306384_0_470"/>
          <p:cNvSpPr/>
          <p:nvPr/>
        </p:nvSpPr>
        <p:spPr>
          <a:xfrm>
            <a:off x="990595" y="4473439"/>
            <a:ext cx="21336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adc2306384_0_470"/>
          <p:cNvSpPr/>
          <p:nvPr/>
        </p:nvSpPr>
        <p:spPr>
          <a:xfrm>
            <a:off x="939796" y="4473439"/>
            <a:ext cx="22353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APRIL</a:t>
            </a:r>
            <a:endParaRPr sz="2400">
              <a:solidFill>
                <a:schemeClr val="dk1"/>
              </a:solidFill>
              <a:latin typeface="Calibri"/>
              <a:ea typeface="Calibri"/>
              <a:cs typeface="Calibri"/>
              <a:sym typeface="Calibri"/>
            </a:endParaRPr>
          </a:p>
        </p:txBody>
      </p:sp>
      <p:sp>
        <p:nvSpPr>
          <p:cNvPr id="620" name="Google Shape;620;g2adc2306384_0_470"/>
          <p:cNvSpPr/>
          <p:nvPr/>
        </p:nvSpPr>
        <p:spPr>
          <a:xfrm>
            <a:off x="956729" y="4854390"/>
            <a:ext cx="2201400" cy="79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Eclipse, quest for artifact, volcano disaster</a:t>
            </a:r>
            <a:endParaRPr sz="1600">
              <a:solidFill>
                <a:schemeClr val="dk1"/>
              </a:solidFill>
              <a:latin typeface="Calibri"/>
              <a:ea typeface="Calibri"/>
              <a:cs typeface="Calibri"/>
              <a:sym typeface="Calibri"/>
            </a:endParaRPr>
          </a:p>
        </p:txBody>
      </p:sp>
      <p:sp>
        <p:nvSpPr>
          <p:cNvPr id="621" name="Google Shape;621;g2adc2306384_0_470"/>
          <p:cNvSpPr/>
          <p:nvPr/>
        </p:nvSpPr>
        <p:spPr>
          <a:xfrm>
            <a:off x="3479782" y="1489328"/>
            <a:ext cx="2540100" cy="14094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adc2306384_0_470"/>
          <p:cNvSpPr/>
          <p:nvPr/>
        </p:nvSpPr>
        <p:spPr>
          <a:xfrm>
            <a:off x="3682981" y="1641708"/>
            <a:ext cx="21336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adc2306384_0_470"/>
          <p:cNvSpPr/>
          <p:nvPr/>
        </p:nvSpPr>
        <p:spPr>
          <a:xfrm>
            <a:off x="3632182" y="1641708"/>
            <a:ext cx="22353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MAY</a:t>
            </a:r>
            <a:endParaRPr sz="2400">
              <a:solidFill>
                <a:schemeClr val="dk1"/>
              </a:solidFill>
              <a:latin typeface="Calibri"/>
              <a:ea typeface="Calibri"/>
              <a:cs typeface="Calibri"/>
              <a:sym typeface="Calibri"/>
            </a:endParaRPr>
          </a:p>
        </p:txBody>
      </p:sp>
      <p:sp>
        <p:nvSpPr>
          <p:cNvPr id="624" name="Google Shape;624;g2adc2306384_0_470"/>
          <p:cNvSpPr/>
          <p:nvPr/>
        </p:nvSpPr>
        <p:spPr>
          <a:xfrm>
            <a:off x="3649115" y="2022659"/>
            <a:ext cx="2201400" cy="79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Shimmering City, conquest, Unicorn Crystal</a:t>
            </a:r>
            <a:endParaRPr sz="1600">
              <a:solidFill>
                <a:schemeClr val="dk1"/>
              </a:solidFill>
              <a:latin typeface="Calibri"/>
              <a:ea typeface="Calibri"/>
              <a:cs typeface="Calibri"/>
              <a:sym typeface="Calibri"/>
            </a:endParaRPr>
          </a:p>
        </p:txBody>
      </p:sp>
      <p:sp>
        <p:nvSpPr>
          <p:cNvPr id="625" name="Google Shape;625;g2adc2306384_0_470"/>
          <p:cNvSpPr/>
          <p:nvPr/>
        </p:nvSpPr>
        <p:spPr>
          <a:xfrm>
            <a:off x="6172168" y="4321059"/>
            <a:ext cx="2540100" cy="14094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adc2306384_0_470"/>
          <p:cNvSpPr/>
          <p:nvPr/>
        </p:nvSpPr>
        <p:spPr>
          <a:xfrm>
            <a:off x="6375367" y="4473439"/>
            <a:ext cx="21336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adc2306384_0_470"/>
          <p:cNvSpPr/>
          <p:nvPr/>
        </p:nvSpPr>
        <p:spPr>
          <a:xfrm>
            <a:off x="6324568" y="4473439"/>
            <a:ext cx="22353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JUNE</a:t>
            </a:r>
            <a:endParaRPr sz="2400">
              <a:solidFill>
                <a:schemeClr val="dk1"/>
              </a:solidFill>
              <a:latin typeface="Calibri"/>
              <a:ea typeface="Calibri"/>
              <a:cs typeface="Calibri"/>
              <a:sym typeface="Calibri"/>
            </a:endParaRPr>
          </a:p>
        </p:txBody>
      </p:sp>
      <p:sp>
        <p:nvSpPr>
          <p:cNvPr id="628" name="Google Shape;628;g2adc2306384_0_470"/>
          <p:cNvSpPr/>
          <p:nvPr/>
        </p:nvSpPr>
        <p:spPr>
          <a:xfrm>
            <a:off x="6341501" y="4854390"/>
            <a:ext cx="2201400" cy="79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War, curse from artifact, magic discovery</a:t>
            </a:r>
            <a:endParaRPr sz="1600">
              <a:solidFill>
                <a:schemeClr val="dk1"/>
              </a:solidFill>
              <a:latin typeface="Calibri"/>
              <a:ea typeface="Calibri"/>
              <a:cs typeface="Calibri"/>
              <a:sym typeface="Calibri"/>
            </a:endParaRPr>
          </a:p>
        </p:txBody>
      </p:sp>
      <p:sp>
        <p:nvSpPr>
          <p:cNvPr id="629" name="Google Shape;629;g2adc2306384_0_470"/>
          <p:cNvSpPr/>
          <p:nvPr/>
        </p:nvSpPr>
        <p:spPr>
          <a:xfrm>
            <a:off x="8864554" y="1609962"/>
            <a:ext cx="2540100" cy="11682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adc2306384_0_470"/>
          <p:cNvSpPr/>
          <p:nvPr/>
        </p:nvSpPr>
        <p:spPr>
          <a:xfrm>
            <a:off x="9067753" y="1762342"/>
            <a:ext cx="2133600" cy="8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adc2306384_0_470"/>
          <p:cNvSpPr/>
          <p:nvPr/>
        </p:nvSpPr>
        <p:spPr>
          <a:xfrm>
            <a:off x="9016954" y="1762342"/>
            <a:ext cx="22353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JULY</a:t>
            </a:r>
            <a:endParaRPr sz="2400">
              <a:solidFill>
                <a:schemeClr val="dk1"/>
              </a:solidFill>
              <a:latin typeface="Calibri"/>
              <a:ea typeface="Calibri"/>
              <a:cs typeface="Calibri"/>
              <a:sym typeface="Calibri"/>
            </a:endParaRPr>
          </a:p>
        </p:txBody>
      </p:sp>
      <p:sp>
        <p:nvSpPr>
          <p:cNvPr id="632" name="Google Shape;632;g2adc2306384_0_470"/>
          <p:cNvSpPr/>
          <p:nvPr/>
        </p:nvSpPr>
        <p:spPr>
          <a:xfrm>
            <a:off x="9033887" y="2143293"/>
            <a:ext cx="2201400" cy="5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Kingdom invaded, betrayal, hero's festival</a:t>
            </a:r>
            <a:endParaRPr sz="16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637" name="Shape 637"/>
        <p:cNvGrpSpPr/>
        <p:nvPr/>
      </p:nvGrpSpPr>
      <p:grpSpPr>
        <a:xfrm>
          <a:off x="0" y="0"/>
          <a:ext cx="0" cy="0"/>
          <a:chOff x="0" y="0"/>
          <a:chExt cx="0" cy="0"/>
        </a:xfrm>
      </p:grpSpPr>
      <p:pic>
        <p:nvPicPr>
          <p:cNvPr descr=" " id="638" name="Google Shape;638;g2adc2306384_0_528"/>
          <p:cNvPicPr preferRelativeResize="0"/>
          <p:nvPr/>
        </p:nvPicPr>
        <p:blipFill rotWithShape="1">
          <a:blip r:embed="rId3">
            <a:alphaModFix/>
          </a:blip>
          <a:srcRect b="0" l="0" r="0" t="0"/>
          <a:stretch/>
        </p:blipFill>
        <p:spPr>
          <a:xfrm>
            <a:off x="-1670041" y="2660750"/>
            <a:ext cx="5309553" cy="6763669"/>
          </a:xfrm>
          <a:prstGeom prst="rect">
            <a:avLst/>
          </a:prstGeom>
          <a:noFill/>
          <a:ln>
            <a:noFill/>
          </a:ln>
        </p:spPr>
      </p:pic>
      <p:pic>
        <p:nvPicPr>
          <p:cNvPr descr=" " id="639" name="Google Shape;639;g2adc2306384_0_528"/>
          <p:cNvPicPr preferRelativeResize="0"/>
          <p:nvPr/>
        </p:nvPicPr>
        <p:blipFill rotWithShape="1">
          <a:blip r:embed="rId4">
            <a:alphaModFix/>
          </a:blip>
          <a:srcRect b="0" l="0" r="0" t="0"/>
          <a:stretch/>
        </p:blipFill>
        <p:spPr>
          <a:xfrm>
            <a:off x="9150303" y="-1669386"/>
            <a:ext cx="9508049" cy="12112003"/>
          </a:xfrm>
          <a:prstGeom prst="rect">
            <a:avLst/>
          </a:prstGeom>
          <a:noFill/>
          <a:ln>
            <a:noFill/>
          </a:ln>
        </p:spPr>
      </p:pic>
      <p:sp>
        <p:nvSpPr>
          <p:cNvPr id="640" name="Google Shape;640;g2adc2306384_0_528"/>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adc2306384_0_528"/>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642" name="Google Shape;642;g2adc2306384_0_528"/>
          <p:cNvSpPr/>
          <p:nvPr/>
        </p:nvSpPr>
        <p:spPr>
          <a:xfrm>
            <a:off x="4946625" y="768696"/>
            <a:ext cx="31920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OUR TEAM</a:t>
            </a:r>
            <a:endParaRPr sz="3999">
              <a:solidFill>
                <a:schemeClr val="dk1"/>
              </a:solidFill>
              <a:latin typeface="Calibri"/>
              <a:ea typeface="Calibri"/>
              <a:cs typeface="Calibri"/>
              <a:sym typeface="Calibri"/>
            </a:endParaRPr>
          </a:p>
        </p:txBody>
      </p:sp>
      <p:sp>
        <p:nvSpPr>
          <p:cNvPr id="643" name="Google Shape;643;g2adc2306384_0_528"/>
          <p:cNvSpPr/>
          <p:nvPr/>
        </p:nvSpPr>
        <p:spPr>
          <a:xfrm>
            <a:off x="1035045" y="2006785"/>
            <a:ext cx="3048000" cy="379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adc2306384_0_528"/>
          <p:cNvPicPr preferRelativeResize="0"/>
          <p:nvPr/>
        </p:nvPicPr>
        <p:blipFill rotWithShape="1">
          <a:blip r:embed="rId6">
            <a:alphaModFix/>
          </a:blip>
          <a:srcRect b="0" l="0" r="0" t="0"/>
          <a:stretch/>
        </p:blipFill>
        <p:spPr>
          <a:xfrm>
            <a:off x="1035045" y="2006785"/>
            <a:ext cx="3047984" cy="3047603"/>
          </a:xfrm>
          <a:prstGeom prst="rect">
            <a:avLst/>
          </a:prstGeom>
          <a:noFill/>
          <a:ln>
            <a:noFill/>
          </a:ln>
        </p:spPr>
      </p:pic>
      <p:sp>
        <p:nvSpPr>
          <p:cNvPr id="645" name="Google Shape;645;g2adc2306384_0_528"/>
          <p:cNvSpPr/>
          <p:nvPr/>
        </p:nvSpPr>
        <p:spPr>
          <a:xfrm>
            <a:off x="1035045" y="5155975"/>
            <a:ext cx="30480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adc2306384_0_528"/>
          <p:cNvSpPr/>
          <p:nvPr/>
        </p:nvSpPr>
        <p:spPr>
          <a:xfrm>
            <a:off x="1035045" y="5155975"/>
            <a:ext cx="30480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adc2306384_0_528"/>
          <p:cNvSpPr/>
          <p:nvPr/>
        </p:nvSpPr>
        <p:spPr>
          <a:xfrm>
            <a:off x="984246" y="5155975"/>
            <a:ext cx="31497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ELDRUIN</a:t>
            </a:r>
            <a:endParaRPr sz="2400">
              <a:solidFill>
                <a:schemeClr val="dk1"/>
              </a:solidFill>
              <a:latin typeface="Calibri"/>
              <a:ea typeface="Calibri"/>
              <a:cs typeface="Calibri"/>
              <a:sym typeface="Calibri"/>
            </a:endParaRPr>
          </a:p>
        </p:txBody>
      </p:sp>
      <p:sp>
        <p:nvSpPr>
          <p:cNvPr id="648" name="Google Shape;648;g2adc2306384_0_528"/>
          <p:cNvSpPr/>
          <p:nvPr/>
        </p:nvSpPr>
        <p:spPr>
          <a:xfrm>
            <a:off x="1001179" y="5562323"/>
            <a:ext cx="3115800" cy="30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The Fire Mage</a:t>
            </a:r>
            <a:endParaRPr sz="1600">
              <a:solidFill>
                <a:schemeClr val="dk1"/>
              </a:solidFill>
              <a:latin typeface="Calibri"/>
              <a:ea typeface="Calibri"/>
              <a:cs typeface="Calibri"/>
              <a:sym typeface="Calibri"/>
            </a:endParaRPr>
          </a:p>
        </p:txBody>
      </p:sp>
      <p:sp>
        <p:nvSpPr>
          <p:cNvPr id="649" name="Google Shape;649;g2adc2306384_0_528"/>
          <p:cNvSpPr/>
          <p:nvPr/>
        </p:nvSpPr>
        <p:spPr>
          <a:xfrm>
            <a:off x="4571977" y="2006785"/>
            <a:ext cx="3048000" cy="379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g2adc2306384_0_528"/>
          <p:cNvPicPr preferRelativeResize="0"/>
          <p:nvPr/>
        </p:nvPicPr>
        <p:blipFill rotWithShape="1">
          <a:blip r:embed="rId7">
            <a:alphaModFix/>
          </a:blip>
          <a:srcRect b="0" l="0" r="0" t="0"/>
          <a:stretch/>
        </p:blipFill>
        <p:spPr>
          <a:xfrm>
            <a:off x="4571977" y="2006785"/>
            <a:ext cx="3047984" cy="3047603"/>
          </a:xfrm>
          <a:prstGeom prst="rect">
            <a:avLst/>
          </a:prstGeom>
          <a:noFill/>
          <a:ln>
            <a:noFill/>
          </a:ln>
        </p:spPr>
      </p:pic>
      <p:sp>
        <p:nvSpPr>
          <p:cNvPr id="651" name="Google Shape;651;g2adc2306384_0_528"/>
          <p:cNvSpPr/>
          <p:nvPr/>
        </p:nvSpPr>
        <p:spPr>
          <a:xfrm>
            <a:off x="4571977" y="5155975"/>
            <a:ext cx="30480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adc2306384_0_528"/>
          <p:cNvSpPr/>
          <p:nvPr/>
        </p:nvSpPr>
        <p:spPr>
          <a:xfrm>
            <a:off x="4571977" y="5155975"/>
            <a:ext cx="30480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adc2306384_0_528"/>
          <p:cNvSpPr/>
          <p:nvPr/>
        </p:nvSpPr>
        <p:spPr>
          <a:xfrm>
            <a:off x="4521177" y="5155975"/>
            <a:ext cx="31497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ELEMENTALEN</a:t>
            </a:r>
            <a:endParaRPr sz="2400">
              <a:solidFill>
                <a:schemeClr val="dk1"/>
              </a:solidFill>
              <a:latin typeface="Calibri"/>
              <a:ea typeface="Calibri"/>
              <a:cs typeface="Calibri"/>
              <a:sym typeface="Calibri"/>
            </a:endParaRPr>
          </a:p>
        </p:txBody>
      </p:sp>
      <p:sp>
        <p:nvSpPr>
          <p:cNvPr id="654" name="Google Shape;654;g2adc2306384_0_528"/>
          <p:cNvSpPr/>
          <p:nvPr/>
        </p:nvSpPr>
        <p:spPr>
          <a:xfrm>
            <a:off x="4538110" y="5562323"/>
            <a:ext cx="3115800" cy="30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The Guardian</a:t>
            </a:r>
            <a:endParaRPr sz="1600">
              <a:solidFill>
                <a:schemeClr val="dk1"/>
              </a:solidFill>
              <a:latin typeface="Calibri"/>
              <a:ea typeface="Calibri"/>
              <a:cs typeface="Calibri"/>
              <a:sym typeface="Calibri"/>
            </a:endParaRPr>
          </a:p>
        </p:txBody>
      </p:sp>
      <p:sp>
        <p:nvSpPr>
          <p:cNvPr id="655" name="Google Shape;655;g2adc2306384_0_528"/>
          <p:cNvSpPr/>
          <p:nvPr/>
        </p:nvSpPr>
        <p:spPr>
          <a:xfrm>
            <a:off x="8108908" y="2006785"/>
            <a:ext cx="3048000" cy="379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adc2306384_0_528"/>
          <p:cNvPicPr preferRelativeResize="0"/>
          <p:nvPr/>
        </p:nvPicPr>
        <p:blipFill rotWithShape="1">
          <a:blip r:embed="rId8">
            <a:alphaModFix/>
          </a:blip>
          <a:srcRect b="0" l="0" r="0" t="0"/>
          <a:stretch/>
        </p:blipFill>
        <p:spPr>
          <a:xfrm>
            <a:off x="8108908" y="2006785"/>
            <a:ext cx="3047984" cy="3047603"/>
          </a:xfrm>
          <a:prstGeom prst="rect">
            <a:avLst/>
          </a:prstGeom>
          <a:noFill/>
          <a:ln>
            <a:noFill/>
          </a:ln>
        </p:spPr>
      </p:pic>
      <p:sp>
        <p:nvSpPr>
          <p:cNvPr id="657" name="Google Shape;657;g2adc2306384_0_528"/>
          <p:cNvSpPr/>
          <p:nvPr/>
        </p:nvSpPr>
        <p:spPr>
          <a:xfrm>
            <a:off x="8108908" y="5155975"/>
            <a:ext cx="30480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adc2306384_0_528"/>
          <p:cNvSpPr/>
          <p:nvPr/>
        </p:nvSpPr>
        <p:spPr>
          <a:xfrm>
            <a:off x="8108908" y="5155975"/>
            <a:ext cx="3048000" cy="64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adc2306384_0_528"/>
          <p:cNvSpPr/>
          <p:nvPr/>
        </p:nvSpPr>
        <p:spPr>
          <a:xfrm>
            <a:off x="8058109" y="5155975"/>
            <a:ext cx="31497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LUNARIA</a:t>
            </a:r>
            <a:endParaRPr sz="2400">
              <a:solidFill>
                <a:schemeClr val="dk1"/>
              </a:solidFill>
              <a:latin typeface="Calibri"/>
              <a:ea typeface="Calibri"/>
              <a:cs typeface="Calibri"/>
              <a:sym typeface="Calibri"/>
            </a:endParaRPr>
          </a:p>
        </p:txBody>
      </p:sp>
      <p:sp>
        <p:nvSpPr>
          <p:cNvPr id="660" name="Google Shape;660;g2adc2306384_0_528"/>
          <p:cNvSpPr/>
          <p:nvPr/>
        </p:nvSpPr>
        <p:spPr>
          <a:xfrm>
            <a:off x="8075041" y="5562323"/>
            <a:ext cx="3115800" cy="30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The Moon Priestess</a:t>
            </a:r>
            <a:endParaRPr sz="16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665" name="Shape 665"/>
        <p:cNvGrpSpPr/>
        <p:nvPr/>
      </p:nvGrpSpPr>
      <p:grpSpPr>
        <a:xfrm>
          <a:off x="0" y="0"/>
          <a:ext cx="0" cy="0"/>
          <a:chOff x="0" y="0"/>
          <a:chExt cx="0" cy="0"/>
        </a:xfrm>
      </p:grpSpPr>
      <p:pic>
        <p:nvPicPr>
          <p:cNvPr descr=" " id="666" name="Google Shape;666;g2adc2306384_0_555"/>
          <p:cNvPicPr preferRelativeResize="0"/>
          <p:nvPr/>
        </p:nvPicPr>
        <p:blipFill rotWithShape="1">
          <a:blip r:embed="rId3">
            <a:alphaModFix/>
          </a:blip>
          <a:srcRect b="0" l="0" r="0" t="0"/>
          <a:stretch/>
        </p:blipFill>
        <p:spPr>
          <a:xfrm>
            <a:off x="-1670041" y="2660750"/>
            <a:ext cx="5309553" cy="6763669"/>
          </a:xfrm>
          <a:prstGeom prst="rect">
            <a:avLst/>
          </a:prstGeom>
          <a:noFill/>
          <a:ln>
            <a:noFill/>
          </a:ln>
        </p:spPr>
      </p:pic>
      <p:pic>
        <p:nvPicPr>
          <p:cNvPr descr=" " id="667" name="Google Shape;667;g2adc2306384_0_555"/>
          <p:cNvPicPr preferRelativeResize="0"/>
          <p:nvPr/>
        </p:nvPicPr>
        <p:blipFill rotWithShape="1">
          <a:blip r:embed="rId4">
            <a:alphaModFix/>
          </a:blip>
          <a:srcRect b="0" l="0" r="0" t="0"/>
          <a:stretch/>
        </p:blipFill>
        <p:spPr>
          <a:xfrm>
            <a:off x="9150303" y="-1669386"/>
            <a:ext cx="9508049" cy="12112003"/>
          </a:xfrm>
          <a:prstGeom prst="rect">
            <a:avLst/>
          </a:prstGeom>
          <a:noFill/>
          <a:ln>
            <a:noFill/>
          </a:ln>
        </p:spPr>
      </p:pic>
      <p:sp>
        <p:nvSpPr>
          <p:cNvPr id="668" name="Google Shape;668;g2adc2306384_0_555"/>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adc2306384_0_555"/>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670" name="Google Shape;670;g2adc2306384_0_555"/>
          <p:cNvSpPr/>
          <p:nvPr/>
        </p:nvSpPr>
        <p:spPr>
          <a:xfrm>
            <a:off x="3873480" y="6400414"/>
            <a:ext cx="4030200" cy="31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00000"/>
                </a:solidFill>
                <a:latin typeface="Lato"/>
                <a:ea typeface="Lato"/>
                <a:cs typeface="Lato"/>
                <a:sym typeface="Lato"/>
              </a:rPr>
              <a:t>To download more editable chart, </a:t>
            </a:r>
            <a:r>
              <a:rPr lang="en-US" sz="1600" u="sng">
                <a:solidFill>
                  <a:srgbClr val="000000"/>
                </a:solidFill>
                <a:latin typeface="Montserrat"/>
                <a:ea typeface="Montserrat"/>
                <a:cs typeface="Montserrat"/>
                <a:sym typeface="Montserrat"/>
                <a:hlinkClick r:id="rId6">
                  <a:extLst>
                    <a:ext uri="{A12FA001-AC4F-418D-AE19-62706E023703}">
                      <ahyp:hlinkClr val="tx"/>
                    </a:ext>
                  </a:extLst>
                </a:hlinkClick>
              </a:rPr>
              <a:t>click here</a:t>
            </a:r>
            <a:endParaRPr sz="1600">
              <a:solidFill>
                <a:schemeClr val="dk1"/>
              </a:solidFill>
              <a:latin typeface="Calibri"/>
              <a:ea typeface="Calibri"/>
              <a:cs typeface="Calibri"/>
              <a:sym typeface="Calibri"/>
            </a:endParaRPr>
          </a:p>
        </p:txBody>
      </p:sp>
      <p:sp>
        <p:nvSpPr>
          <p:cNvPr id="671" name="Google Shape;671;g2adc2306384_0_555"/>
          <p:cNvSpPr/>
          <p:nvPr/>
        </p:nvSpPr>
        <p:spPr>
          <a:xfrm>
            <a:off x="4092554" y="470285"/>
            <a:ext cx="58842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THE ORGANIZATION</a:t>
            </a:r>
            <a:endParaRPr sz="3999">
              <a:solidFill>
                <a:schemeClr val="dk1"/>
              </a:solidFill>
              <a:latin typeface="Calibri"/>
              <a:ea typeface="Calibri"/>
              <a:cs typeface="Calibri"/>
              <a:sym typeface="Calibri"/>
            </a:endParaRPr>
          </a:p>
        </p:txBody>
      </p:sp>
      <p:sp>
        <p:nvSpPr>
          <p:cNvPr id="672" name="Google Shape;672;g2adc2306384_0_555"/>
          <p:cNvSpPr/>
          <p:nvPr/>
        </p:nvSpPr>
        <p:spPr>
          <a:xfrm>
            <a:off x="393698" y="1676628"/>
            <a:ext cx="11404500" cy="429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adc2306384_0_555"/>
          <p:cNvSpPr/>
          <p:nvPr/>
        </p:nvSpPr>
        <p:spPr>
          <a:xfrm>
            <a:off x="5086324" y="1676628"/>
            <a:ext cx="2743200" cy="762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g2adc2306384_0_555"/>
          <p:cNvPicPr preferRelativeResize="0"/>
          <p:nvPr/>
        </p:nvPicPr>
        <p:blipFill rotWithShape="1">
          <a:blip r:embed="rId7">
            <a:alphaModFix/>
          </a:blip>
          <a:srcRect b="0" l="0" r="0" t="0"/>
          <a:stretch/>
        </p:blipFill>
        <p:spPr>
          <a:xfrm>
            <a:off x="5238723" y="1778215"/>
            <a:ext cx="558797" cy="558727"/>
          </a:xfrm>
          <a:prstGeom prst="rect">
            <a:avLst/>
          </a:prstGeom>
          <a:noFill/>
          <a:ln>
            <a:noFill/>
          </a:ln>
        </p:spPr>
      </p:pic>
      <p:sp>
        <p:nvSpPr>
          <p:cNvPr id="675" name="Google Shape;675;g2adc2306384_0_555"/>
          <p:cNvSpPr/>
          <p:nvPr/>
        </p:nvSpPr>
        <p:spPr>
          <a:xfrm>
            <a:off x="5899120" y="1787739"/>
            <a:ext cx="1778100" cy="5397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adc2306384_0_555"/>
          <p:cNvSpPr/>
          <p:nvPr/>
        </p:nvSpPr>
        <p:spPr>
          <a:xfrm>
            <a:off x="5899119" y="1787739"/>
            <a:ext cx="18543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CHLOE NG</a:t>
            </a:r>
            <a:endParaRPr sz="1800">
              <a:solidFill>
                <a:schemeClr val="dk1"/>
              </a:solidFill>
              <a:latin typeface="Calibri"/>
              <a:ea typeface="Calibri"/>
              <a:cs typeface="Calibri"/>
              <a:sym typeface="Calibri"/>
            </a:endParaRPr>
          </a:p>
        </p:txBody>
      </p:sp>
      <p:sp>
        <p:nvSpPr>
          <p:cNvPr id="677" name="Google Shape;677;g2adc2306384_0_555"/>
          <p:cNvSpPr/>
          <p:nvPr/>
        </p:nvSpPr>
        <p:spPr>
          <a:xfrm>
            <a:off x="5899119" y="2086150"/>
            <a:ext cx="18456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Mage</a:t>
            </a:r>
            <a:endParaRPr sz="1600">
              <a:solidFill>
                <a:schemeClr val="dk1"/>
              </a:solidFill>
              <a:latin typeface="Calibri"/>
              <a:ea typeface="Calibri"/>
              <a:cs typeface="Calibri"/>
              <a:sym typeface="Calibri"/>
            </a:endParaRPr>
          </a:p>
        </p:txBody>
      </p:sp>
      <p:sp>
        <p:nvSpPr>
          <p:cNvPr id="678" name="Google Shape;678;g2adc2306384_0_555"/>
          <p:cNvSpPr/>
          <p:nvPr/>
        </p:nvSpPr>
        <p:spPr>
          <a:xfrm>
            <a:off x="393698" y="2857574"/>
            <a:ext cx="2743200" cy="762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adc2306384_0_555"/>
          <p:cNvPicPr preferRelativeResize="0"/>
          <p:nvPr/>
        </p:nvPicPr>
        <p:blipFill rotWithShape="1">
          <a:blip r:embed="rId8">
            <a:alphaModFix/>
          </a:blip>
          <a:srcRect b="0" l="0" r="0" t="0"/>
          <a:stretch/>
        </p:blipFill>
        <p:spPr>
          <a:xfrm>
            <a:off x="546098" y="2959161"/>
            <a:ext cx="558797" cy="558727"/>
          </a:xfrm>
          <a:prstGeom prst="rect">
            <a:avLst/>
          </a:prstGeom>
          <a:noFill/>
          <a:ln>
            <a:noFill/>
          </a:ln>
        </p:spPr>
      </p:pic>
      <p:sp>
        <p:nvSpPr>
          <p:cNvPr id="680" name="Google Shape;680;g2adc2306384_0_555"/>
          <p:cNvSpPr/>
          <p:nvPr/>
        </p:nvSpPr>
        <p:spPr>
          <a:xfrm>
            <a:off x="1206494" y="2968685"/>
            <a:ext cx="1778100" cy="5397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adc2306384_0_555"/>
          <p:cNvSpPr/>
          <p:nvPr/>
        </p:nvSpPr>
        <p:spPr>
          <a:xfrm>
            <a:off x="1206494" y="2968685"/>
            <a:ext cx="18543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VALTORIN</a:t>
            </a:r>
            <a:endParaRPr sz="1800">
              <a:solidFill>
                <a:schemeClr val="dk1"/>
              </a:solidFill>
              <a:latin typeface="Calibri"/>
              <a:ea typeface="Calibri"/>
              <a:cs typeface="Calibri"/>
              <a:sym typeface="Calibri"/>
            </a:endParaRPr>
          </a:p>
        </p:txBody>
      </p:sp>
      <p:sp>
        <p:nvSpPr>
          <p:cNvPr id="682" name="Google Shape;682;g2adc2306384_0_555"/>
          <p:cNvSpPr/>
          <p:nvPr/>
        </p:nvSpPr>
        <p:spPr>
          <a:xfrm>
            <a:off x="1206494" y="3267096"/>
            <a:ext cx="18456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Assassin</a:t>
            </a:r>
            <a:endParaRPr sz="1600">
              <a:solidFill>
                <a:schemeClr val="dk1"/>
              </a:solidFill>
              <a:latin typeface="Calibri"/>
              <a:ea typeface="Calibri"/>
              <a:cs typeface="Calibri"/>
              <a:sym typeface="Calibri"/>
            </a:endParaRPr>
          </a:p>
        </p:txBody>
      </p:sp>
      <p:sp>
        <p:nvSpPr>
          <p:cNvPr id="683" name="Google Shape;683;g2adc2306384_0_555"/>
          <p:cNvSpPr/>
          <p:nvPr/>
        </p:nvSpPr>
        <p:spPr>
          <a:xfrm>
            <a:off x="1917690" y="4025822"/>
            <a:ext cx="2743200" cy="762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adc2306384_0_555"/>
          <p:cNvPicPr preferRelativeResize="0"/>
          <p:nvPr/>
        </p:nvPicPr>
        <p:blipFill rotWithShape="1">
          <a:blip r:embed="rId9">
            <a:alphaModFix/>
          </a:blip>
          <a:srcRect b="0" l="0" r="0" t="0"/>
          <a:stretch/>
        </p:blipFill>
        <p:spPr>
          <a:xfrm>
            <a:off x="2070090" y="4127409"/>
            <a:ext cx="558797" cy="558727"/>
          </a:xfrm>
          <a:prstGeom prst="rect">
            <a:avLst/>
          </a:prstGeom>
          <a:noFill/>
          <a:ln>
            <a:noFill/>
          </a:ln>
        </p:spPr>
      </p:pic>
      <p:sp>
        <p:nvSpPr>
          <p:cNvPr id="685" name="Google Shape;685;g2adc2306384_0_555"/>
          <p:cNvSpPr/>
          <p:nvPr/>
        </p:nvSpPr>
        <p:spPr>
          <a:xfrm>
            <a:off x="2730486" y="4136933"/>
            <a:ext cx="1778100" cy="5397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adc2306384_0_555"/>
          <p:cNvSpPr/>
          <p:nvPr/>
        </p:nvSpPr>
        <p:spPr>
          <a:xfrm>
            <a:off x="2730486" y="4136933"/>
            <a:ext cx="18543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LUCIAN</a:t>
            </a:r>
            <a:endParaRPr sz="1800">
              <a:solidFill>
                <a:schemeClr val="dk1"/>
              </a:solidFill>
              <a:latin typeface="Calibri"/>
              <a:ea typeface="Calibri"/>
              <a:cs typeface="Calibri"/>
              <a:sym typeface="Calibri"/>
            </a:endParaRPr>
          </a:p>
        </p:txBody>
      </p:sp>
      <p:sp>
        <p:nvSpPr>
          <p:cNvPr id="687" name="Google Shape;687;g2adc2306384_0_555"/>
          <p:cNvSpPr/>
          <p:nvPr/>
        </p:nvSpPr>
        <p:spPr>
          <a:xfrm>
            <a:off x="2730486" y="4435344"/>
            <a:ext cx="18456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Conjurer</a:t>
            </a:r>
            <a:endParaRPr sz="1600">
              <a:solidFill>
                <a:schemeClr val="dk1"/>
              </a:solidFill>
              <a:latin typeface="Calibri"/>
              <a:ea typeface="Calibri"/>
              <a:cs typeface="Calibri"/>
              <a:sym typeface="Calibri"/>
            </a:endParaRPr>
          </a:p>
        </p:txBody>
      </p:sp>
      <p:sp>
        <p:nvSpPr>
          <p:cNvPr id="688" name="Google Shape;688;g2adc2306384_0_555"/>
          <p:cNvSpPr/>
          <p:nvPr/>
        </p:nvSpPr>
        <p:spPr>
          <a:xfrm>
            <a:off x="1917690" y="5219467"/>
            <a:ext cx="2743200" cy="762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9" name="Google Shape;689;g2adc2306384_0_555"/>
          <p:cNvPicPr preferRelativeResize="0"/>
          <p:nvPr/>
        </p:nvPicPr>
        <p:blipFill rotWithShape="1">
          <a:blip r:embed="rId10">
            <a:alphaModFix/>
          </a:blip>
          <a:srcRect b="0" l="0" r="0" t="0"/>
          <a:stretch/>
        </p:blipFill>
        <p:spPr>
          <a:xfrm>
            <a:off x="2070090" y="5321054"/>
            <a:ext cx="558797" cy="558727"/>
          </a:xfrm>
          <a:prstGeom prst="rect">
            <a:avLst/>
          </a:prstGeom>
          <a:noFill/>
          <a:ln>
            <a:noFill/>
          </a:ln>
        </p:spPr>
      </p:pic>
      <p:sp>
        <p:nvSpPr>
          <p:cNvPr id="690" name="Google Shape;690;g2adc2306384_0_555"/>
          <p:cNvSpPr/>
          <p:nvPr/>
        </p:nvSpPr>
        <p:spPr>
          <a:xfrm>
            <a:off x="2730486" y="5330577"/>
            <a:ext cx="1778100" cy="5397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adc2306384_0_555"/>
          <p:cNvSpPr/>
          <p:nvPr/>
        </p:nvSpPr>
        <p:spPr>
          <a:xfrm>
            <a:off x="2730486" y="5330577"/>
            <a:ext cx="18543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CEDRIC</a:t>
            </a:r>
            <a:endParaRPr sz="1800">
              <a:solidFill>
                <a:schemeClr val="dk1"/>
              </a:solidFill>
              <a:latin typeface="Calibri"/>
              <a:ea typeface="Calibri"/>
              <a:cs typeface="Calibri"/>
              <a:sym typeface="Calibri"/>
            </a:endParaRPr>
          </a:p>
        </p:txBody>
      </p:sp>
      <p:sp>
        <p:nvSpPr>
          <p:cNvPr id="692" name="Google Shape;692;g2adc2306384_0_555"/>
          <p:cNvSpPr/>
          <p:nvPr/>
        </p:nvSpPr>
        <p:spPr>
          <a:xfrm>
            <a:off x="2730486" y="5628989"/>
            <a:ext cx="18456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Timekeeper</a:t>
            </a:r>
            <a:endParaRPr sz="1600">
              <a:solidFill>
                <a:schemeClr val="dk1"/>
              </a:solidFill>
              <a:latin typeface="Calibri"/>
              <a:ea typeface="Calibri"/>
              <a:cs typeface="Calibri"/>
              <a:sym typeface="Calibri"/>
            </a:endParaRPr>
          </a:p>
        </p:txBody>
      </p:sp>
      <p:sp>
        <p:nvSpPr>
          <p:cNvPr id="693" name="Google Shape;693;g2adc2306384_0_555"/>
          <p:cNvSpPr/>
          <p:nvPr/>
        </p:nvSpPr>
        <p:spPr>
          <a:xfrm>
            <a:off x="7670760" y="4038521"/>
            <a:ext cx="2743200" cy="762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4" name="Google Shape;694;g2adc2306384_0_555"/>
          <p:cNvPicPr preferRelativeResize="0"/>
          <p:nvPr/>
        </p:nvPicPr>
        <p:blipFill rotWithShape="1">
          <a:blip r:embed="rId11">
            <a:alphaModFix/>
          </a:blip>
          <a:srcRect b="0" l="0" r="0" t="0"/>
          <a:stretch/>
        </p:blipFill>
        <p:spPr>
          <a:xfrm>
            <a:off x="7823160" y="4140108"/>
            <a:ext cx="558797" cy="558727"/>
          </a:xfrm>
          <a:prstGeom prst="rect">
            <a:avLst/>
          </a:prstGeom>
          <a:noFill/>
          <a:ln>
            <a:noFill/>
          </a:ln>
        </p:spPr>
      </p:pic>
      <p:sp>
        <p:nvSpPr>
          <p:cNvPr id="695" name="Google Shape;695;g2adc2306384_0_555"/>
          <p:cNvSpPr/>
          <p:nvPr/>
        </p:nvSpPr>
        <p:spPr>
          <a:xfrm>
            <a:off x="8483556" y="4149631"/>
            <a:ext cx="1778100" cy="5397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adc2306384_0_555"/>
          <p:cNvSpPr/>
          <p:nvPr/>
        </p:nvSpPr>
        <p:spPr>
          <a:xfrm>
            <a:off x="8483556" y="4149631"/>
            <a:ext cx="18543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ELVINA</a:t>
            </a:r>
            <a:endParaRPr sz="1800">
              <a:solidFill>
                <a:schemeClr val="dk1"/>
              </a:solidFill>
              <a:latin typeface="Calibri"/>
              <a:ea typeface="Calibri"/>
              <a:cs typeface="Calibri"/>
              <a:sym typeface="Calibri"/>
            </a:endParaRPr>
          </a:p>
        </p:txBody>
      </p:sp>
      <p:sp>
        <p:nvSpPr>
          <p:cNvPr id="697" name="Google Shape;697;g2adc2306384_0_555"/>
          <p:cNvSpPr/>
          <p:nvPr/>
        </p:nvSpPr>
        <p:spPr>
          <a:xfrm>
            <a:off x="8483556" y="4448043"/>
            <a:ext cx="18456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Oracle</a:t>
            </a:r>
            <a:endParaRPr sz="1600">
              <a:solidFill>
                <a:schemeClr val="dk1"/>
              </a:solidFill>
              <a:latin typeface="Calibri"/>
              <a:ea typeface="Calibri"/>
              <a:cs typeface="Calibri"/>
              <a:sym typeface="Calibri"/>
            </a:endParaRPr>
          </a:p>
        </p:txBody>
      </p:sp>
      <p:sp>
        <p:nvSpPr>
          <p:cNvPr id="698" name="Google Shape;698;g2adc2306384_0_555"/>
          <p:cNvSpPr/>
          <p:nvPr/>
        </p:nvSpPr>
        <p:spPr>
          <a:xfrm>
            <a:off x="7670760" y="5219467"/>
            <a:ext cx="2743200" cy="762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9" name="Google Shape;699;g2adc2306384_0_555"/>
          <p:cNvPicPr preferRelativeResize="0"/>
          <p:nvPr/>
        </p:nvPicPr>
        <p:blipFill rotWithShape="1">
          <a:blip r:embed="rId12">
            <a:alphaModFix/>
          </a:blip>
          <a:srcRect b="0" l="0" r="0" t="0"/>
          <a:stretch/>
        </p:blipFill>
        <p:spPr>
          <a:xfrm>
            <a:off x="7823160" y="5321054"/>
            <a:ext cx="558797" cy="558727"/>
          </a:xfrm>
          <a:prstGeom prst="rect">
            <a:avLst/>
          </a:prstGeom>
          <a:noFill/>
          <a:ln>
            <a:noFill/>
          </a:ln>
        </p:spPr>
      </p:pic>
      <p:sp>
        <p:nvSpPr>
          <p:cNvPr id="700" name="Google Shape;700;g2adc2306384_0_555"/>
          <p:cNvSpPr/>
          <p:nvPr/>
        </p:nvSpPr>
        <p:spPr>
          <a:xfrm>
            <a:off x="8483556" y="5330577"/>
            <a:ext cx="1778100" cy="5397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2adc2306384_0_555"/>
          <p:cNvSpPr/>
          <p:nvPr/>
        </p:nvSpPr>
        <p:spPr>
          <a:xfrm>
            <a:off x="8483556" y="5330577"/>
            <a:ext cx="18543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SERAPHINA</a:t>
            </a:r>
            <a:endParaRPr sz="1800">
              <a:solidFill>
                <a:schemeClr val="dk1"/>
              </a:solidFill>
              <a:latin typeface="Calibri"/>
              <a:ea typeface="Calibri"/>
              <a:cs typeface="Calibri"/>
              <a:sym typeface="Calibri"/>
            </a:endParaRPr>
          </a:p>
        </p:txBody>
      </p:sp>
      <p:sp>
        <p:nvSpPr>
          <p:cNvPr id="702" name="Google Shape;702;g2adc2306384_0_555"/>
          <p:cNvSpPr/>
          <p:nvPr/>
        </p:nvSpPr>
        <p:spPr>
          <a:xfrm>
            <a:off x="8483556" y="5628989"/>
            <a:ext cx="18456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Lightbringer</a:t>
            </a:r>
            <a:endParaRPr sz="1600">
              <a:solidFill>
                <a:schemeClr val="dk1"/>
              </a:solidFill>
              <a:latin typeface="Calibri"/>
              <a:ea typeface="Calibri"/>
              <a:cs typeface="Calibri"/>
              <a:sym typeface="Calibri"/>
            </a:endParaRPr>
          </a:p>
        </p:txBody>
      </p:sp>
      <p:sp>
        <p:nvSpPr>
          <p:cNvPr id="703" name="Google Shape;703;g2adc2306384_0_555"/>
          <p:cNvSpPr/>
          <p:nvPr/>
        </p:nvSpPr>
        <p:spPr>
          <a:xfrm>
            <a:off x="3340083" y="2857574"/>
            <a:ext cx="2743200" cy="762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4" name="Google Shape;704;g2adc2306384_0_555"/>
          <p:cNvPicPr preferRelativeResize="0"/>
          <p:nvPr/>
        </p:nvPicPr>
        <p:blipFill rotWithShape="1">
          <a:blip r:embed="rId13">
            <a:alphaModFix/>
          </a:blip>
          <a:srcRect b="0" l="0" r="0" t="0"/>
          <a:stretch/>
        </p:blipFill>
        <p:spPr>
          <a:xfrm>
            <a:off x="3492482" y="2959161"/>
            <a:ext cx="558797" cy="558727"/>
          </a:xfrm>
          <a:prstGeom prst="rect">
            <a:avLst/>
          </a:prstGeom>
          <a:noFill/>
          <a:ln>
            <a:noFill/>
          </a:ln>
        </p:spPr>
      </p:pic>
      <p:sp>
        <p:nvSpPr>
          <p:cNvPr id="705" name="Google Shape;705;g2adc2306384_0_555"/>
          <p:cNvSpPr/>
          <p:nvPr/>
        </p:nvSpPr>
        <p:spPr>
          <a:xfrm>
            <a:off x="4152879" y="2968685"/>
            <a:ext cx="1778100" cy="5397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adc2306384_0_555"/>
          <p:cNvSpPr/>
          <p:nvPr/>
        </p:nvSpPr>
        <p:spPr>
          <a:xfrm>
            <a:off x="4152878" y="2968685"/>
            <a:ext cx="18543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AURIELLE</a:t>
            </a:r>
            <a:endParaRPr sz="1800">
              <a:solidFill>
                <a:schemeClr val="dk1"/>
              </a:solidFill>
              <a:latin typeface="Calibri"/>
              <a:ea typeface="Calibri"/>
              <a:cs typeface="Calibri"/>
              <a:sym typeface="Calibri"/>
            </a:endParaRPr>
          </a:p>
        </p:txBody>
      </p:sp>
      <p:sp>
        <p:nvSpPr>
          <p:cNvPr id="707" name="Google Shape;707;g2adc2306384_0_555"/>
          <p:cNvSpPr/>
          <p:nvPr/>
        </p:nvSpPr>
        <p:spPr>
          <a:xfrm>
            <a:off x="4152878" y="3267096"/>
            <a:ext cx="18456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Priestess</a:t>
            </a:r>
            <a:endParaRPr sz="1600">
              <a:solidFill>
                <a:schemeClr val="dk1"/>
              </a:solidFill>
              <a:latin typeface="Calibri"/>
              <a:ea typeface="Calibri"/>
              <a:cs typeface="Calibri"/>
              <a:sym typeface="Calibri"/>
            </a:endParaRPr>
          </a:p>
        </p:txBody>
      </p:sp>
      <p:sp>
        <p:nvSpPr>
          <p:cNvPr id="708" name="Google Shape;708;g2adc2306384_0_555"/>
          <p:cNvSpPr/>
          <p:nvPr/>
        </p:nvSpPr>
        <p:spPr>
          <a:xfrm>
            <a:off x="9232852" y="2857574"/>
            <a:ext cx="2743200" cy="762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9" name="Google Shape;709;g2adc2306384_0_555"/>
          <p:cNvPicPr preferRelativeResize="0"/>
          <p:nvPr/>
        </p:nvPicPr>
        <p:blipFill rotWithShape="1">
          <a:blip r:embed="rId14">
            <a:alphaModFix/>
          </a:blip>
          <a:srcRect b="0" l="0" r="0" t="0"/>
          <a:stretch/>
        </p:blipFill>
        <p:spPr>
          <a:xfrm>
            <a:off x="9385251" y="2959161"/>
            <a:ext cx="558797" cy="558727"/>
          </a:xfrm>
          <a:prstGeom prst="rect">
            <a:avLst/>
          </a:prstGeom>
          <a:noFill/>
          <a:ln>
            <a:noFill/>
          </a:ln>
        </p:spPr>
      </p:pic>
      <p:sp>
        <p:nvSpPr>
          <p:cNvPr id="710" name="Google Shape;710;g2adc2306384_0_555"/>
          <p:cNvSpPr/>
          <p:nvPr/>
        </p:nvSpPr>
        <p:spPr>
          <a:xfrm>
            <a:off x="10045648" y="2968685"/>
            <a:ext cx="1778100" cy="5397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2adc2306384_0_555"/>
          <p:cNvSpPr/>
          <p:nvPr/>
        </p:nvSpPr>
        <p:spPr>
          <a:xfrm>
            <a:off x="10045648" y="2968685"/>
            <a:ext cx="18543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DARIANA</a:t>
            </a:r>
            <a:endParaRPr sz="1800">
              <a:solidFill>
                <a:schemeClr val="dk1"/>
              </a:solidFill>
              <a:latin typeface="Calibri"/>
              <a:ea typeface="Calibri"/>
              <a:cs typeface="Calibri"/>
              <a:sym typeface="Calibri"/>
            </a:endParaRPr>
          </a:p>
        </p:txBody>
      </p:sp>
      <p:sp>
        <p:nvSpPr>
          <p:cNvPr id="712" name="Google Shape;712;g2adc2306384_0_555"/>
          <p:cNvSpPr/>
          <p:nvPr/>
        </p:nvSpPr>
        <p:spPr>
          <a:xfrm>
            <a:off x="10045648" y="3267096"/>
            <a:ext cx="18456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Shaman</a:t>
            </a:r>
            <a:endParaRPr sz="1600">
              <a:solidFill>
                <a:schemeClr val="dk1"/>
              </a:solidFill>
              <a:latin typeface="Calibri"/>
              <a:ea typeface="Calibri"/>
              <a:cs typeface="Calibri"/>
              <a:sym typeface="Calibri"/>
            </a:endParaRPr>
          </a:p>
        </p:txBody>
      </p:sp>
      <p:sp>
        <p:nvSpPr>
          <p:cNvPr id="713" name="Google Shape;713;g2adc2306384_0_555"/>
          <p:cNvSpPr/>
          <p:nvPr/>
        </p:nvSpPr>
        <p:spPr>
          <a:xfrm>
            <a:off x="6286468" y="2857574"/>
            <a:ext cx="2743200" cy="762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4" name="Google Shape;714;g2adc2306384_0_555"/>
          <p:cNvPicPr preferRelativeResize="0"/>
          <p:nvPr/>
        </p:nvPicPr>
        <p:blipFill rotWithShape="1">
          <a:blip r:embed="rId15">
            <a:alphaModFix/>
          </a:blip>
          <a:srcRect b="0" l="0" r="0" t="0"/>
          <a:stretch/>
        </p:blipFill>
        <p:spPr>
          <a:xfrm>
            <a:off x="6438867" y="2959161"/>
            <a:ext cx="558797" cy="558727"/>
          </a:xfrm>
          <a:prstGeom prst="rect">
            <a:avLst/>
          </a:prstGeom>
          <a:noFill/>
          <a:ln>
            <a:noFill/>
          </a:ln>
        </p:spPr>
      </p:pic>
      <p:sp>
        <p:nvSpPr>
          <p:cNvPr id="715" name="Google Shape;715;g2adc2306384_0_555"/>
          <p:cNvSpPr/>
          <p:nvPr/>
        </p:nvSpPr>
        <p:spPr>
          <a:xfrm>
            <a:off x="7099264" y="2968685"/>
            <a:ext cx="1778100" cy="539700"/>
          </a:xfrm>
          <a:prstGeom prst="roundRect">
            <a:avLst>
              <a:gd fmla="val 508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2adc2306384_0_555"/>
          <p:cNvSpPr/>
          <p:nvPr/>
        </p:nvSpPr>
        <p:spPr>
          <a:xfrm>
            <a:off x="7099263" y="2968685"/>
            <a:ext cx="18543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THERONIS</a:t>
            </a:r>
            <a:endParaRPr sz="1800">
              <a:solidFill>
                <a:schemeClr val="dk1"/>
              </a:solidFill>
              <a:latin typeface="Calibri"/>
              <a:ea typeface="Calibri"/>
              <a:cs typeface="Calibri"/>
              <a:sym typeface="Calibri"/>
            </a:endParaRPr>
          </a:p>
        </p:txBody>
      </p:sp>
      <p:sp>
        <p:nvSpPr>
          <p:cNvPr id="717" name="Google Shape;717;g2adc2306384_0_555"/>
          <p:cNvSpPr/>
          <p:nvPr/>
        </p:nvSpPr>
        <p:spPr>
          <a:xfrm>
            <a:off x="7099263" y="3267096"/>
            <a:ext cx="18456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Warrior</a:t>
            </a:r>
            <a:endParaRPr sz="1600">
              <a:solidFill>
                <a:schemeClr val="dk1"/>
              </a:solidFill>
              <a:latin typeface="Calibri"/>
              <a:ea typeface="Calibri"/>
              <a:cs typeface="Calibri"/>
              <a:sym typeface="Calibri"/>
            </a:endParaRPr>
          </a:p>
        </p:txBody>
      </p:sp>
      <p:pic>
        <p:nvPicPr>
          <p:cNvPr descr=" " id="718" name="Google Shape;718;g2adc2306384_0_555"/>
          <p:cNvPicPr preferRelativeResize="0"/>
          <p:nvPr/>
        </p:nvPicPr>
        <p:blipFill rotWithShape="1">
          <a:blip r:embed="rId16">
            <a:alphaModFix/>
          </a:blip>
          <a:srcRect b="0" l="0" r="0" t="0"/>
          <a:stretch/>
        </p:blipFill>
        <p:spPr>
          <a:xfrm>
            <a:off x="1676392" y="2648052"/>
            <a:ext cx="8839155" cy="6349"/>
          </a:xfrm>
          <a:prstGeom prst="rect">
            <a:avLst/>
          </a:prstGeom>
          <a:noFill/>
          <a:ln>
            <a:noFill/>
          </a:ln>
        </p:spPr>
      </p:pic>
      <p:pic>
        <p:nvPicPr>
          <p:cNvPr descr=" " id="719" name="Google Shape;719;g2adc2306384_0_555"/>
          <p:cNvPicPr preferRelativeResize="0"/>
          <p:nvPr/>
        </p:nvPicPr>
        <p:blipFill rotWithShape="1">
          <a:blip r:embed="rId17">
            <a:alphaModFix/>
          </a:blip>
          <a:srcRect b="0" l="0" r="0" t="0"/>
          <a:stretch/>
        </p:blipFill>
        <p:spPr>
          <a:xfrm>
            <a:off x="6502367" y="2451227"/>
            <a:ext cx="6350" cy="203174"/>
          </a:xfrm>
          <a:prstGeom prst="rect">
            <a:avLst/>
          </a:prstGeom>
          <a:noFill/>
          <a:ln>
            <a:noFill/>
          </a:ln>
        </p:spPr>
      </p:pic>
      <p:pic>
        <p:nvPicPr>
          <p:cNvPr descr=" " id="720" name="Google Shape;720;g2adc2306384_0_555"/>
          <p:cNvPicPr preferRelativeResize="0"/>
          <p:nvPr/>
        </p:nvPicPr>
        <p:blipFill rotWithShape="1">
          <a:blip r:embed="rId18">
            <a:alphaModFix/>
          </a:blip>
          <a:srcRect b="0" l="0" r="0" t="0"/>
          <a:stretch/>
        </p:blipFill>
        <p:spPr>
          <a:xfrm>
            <a:off x="1676392" y="2654401"/>
            <a:ext cx="6350" cy="209523"/>
          </a:xfrm>
          <a:prstGeom prst="rect">
            <a:avLst/>
          </a:prstGeom>
          <a:noFill/>
          <a:ln>
            <a:noFill/>
          </a:ln>
        </p:spPr>
      </p:pic>
      <p:pic>
        <p:nvPicPr>
          <p:cNvPr descr=" " id="721" name="Google Shape;721;g2adc2306384_0_555"/>
          <p:cNvPicPr preferRelativeResize="0"/>
          <p:nvPr/>
        </p:nvPicPr>
        <p:blipFill rotWithShape="1">
          <a:blip r:embed="rId18">
            <a:alphaModFix/>
          </a:blip>
          <a:srcRect b="0" l="0" r="0" t="0"/>
          <a:stretch/>
        </p:blipFill>
        <p:spPr>
          <a:xfrm>
            <a:off x="4756126" y="2654401"/>
            <a:ext cx="6350" cy="209523"/>
          </a:xfrm>
          <a:prstGeom prst="rect">
            <a:avLst/>
          </a:prstGeom>
          <a:noFill/>
          <a:ln>
            <a:noFill/>
          </a:ln>
        </p:spPr>
      </p:pic>
      <p:pic>
        <p:nvPicPr>
          <p:cNvPr descr=" " id="722" name="Google Shape;722;g2adc2306384_0_555"/>
          <p:cNvPicPr preferRelativeResize="0"/>
          <p:nvPr/>
        </p:nvPicPr>
        <p:blipFill rotWithShape="1">
          <a:blip r:embed="rId18">
            <a:alphaModFix/>
          </a:blip>
          <a:srcRect b="0" l="0" r="0" t="0"/>
          <a:stretch/>
        </p:blipFill>
        <p:spPr>
          <a:xfrm>
            <a:off x="7702510" y="2654401"/>
            <a:ext cx="6350" cy="209523"/>
          </a:xfrm>
          <a:prstGeom prst="rect">
            <a:avLst/>
          </a:prstGeom>
          <a:noFill/>
          <a:ln>
            <a:noFill/>
          </a:ln>
        </p:spPr>
      </p:pic>
      <p:pic>
        <p:nvPicPr>
          <p:cNvPr descr=" " id="723" name="Google Shape;723;g2adc2306384_0_555"/>
          <p:cNvPicPr preferRelativeResize="0"/>
          <p:nvPr/>
        </p:nvPicPr>
        <p:blipFill rotWithShape="1">
          <a:blip r:embed="rId18">
            <a:alphaModFix/>
          </a:blip>
          <a:srcRect b="0" l="0" r="0" t="0"/>
          <a:stretch/>
        </p:blipFill>
        <p:spPr>
          <a:xfrm>
            <a:off x="10509195" y="2654401"/>
            <a:ext cx="6350" cy="209523"/>
          </a:xfrm>
          <a:prstGeom prst="rect">
            <a:avLst/>
          </a:prstGeom>
          <a:noFill/>
          <a:ln>
            <a:noFill/>
          </a:ln>
        </p:spPr>
      </p:pic>
      <p:pic>
        <p:nvPicPr>
          <p:cNvPr descr=" " id="724" name="Google Shape;724;g2adc2306384_0_555"/>
          <p:cNvPicPr preferRelativeResize="0"/>
          <p:nvPr/>
        </p:nvPicPr>
        <p:blipFill rotWithShape="1">
          <a:blip r:embed="rId19">
            <a:alphaModFix/>
          </a:blip>
          <a:srcRect b="0" l="0" r="0" t="0"/>
          <a:stretch/>
        </p:blipFill>
        <p:spPr>
          <a:xfrm>
            <a:off x="4756126" y="3562333"/>
            <a:ext cx="6350" cy="2082529"/>
          </a:xfrm>
          <a:prstGeom prst="rect">
            <a:avLst/>
          </a:prstGeom>
          <a:noFill/>
          <a:ln>
            <a:noFill/>
          </a:ln>
        </p:spPr>
      </p:pic>
      <p:pic>
        <p:nvPicPr>
          <p:cNvPr descr=" " id="725" name="Google Shape;725;g2adc2306384_0_555"/>
          <p:cNvPicPr preferRelativeResize="0"/>
          <p:nvPr/>
        </p:nvPicPr>
        <p:blipFill rotWithShape="1">
          <a:blip r:embed="rId20">
            <a:alphaModFix/>
          </a:blip>
          <a:srcRect b="0" l="0" r="0" t="0"/>
          <a:stretch/>
        </p:blipFill>
        <p:spPr>
          <a:xfrm>
            <a:off x="4660876" y="4406773"/>
            <a:ext cx="101599" cy="6349"/>
          </a:xfrm>
          <a:prstGeom prst="rect">
            <a:avLst/>
          </a:prstGeom>
          <a:noFill/>
          <a:ln>
            <a:noFill/>
          </a:ln>
        </p:spPr>
      </p:pic>
      <p:pic>
        <p:nvPicPr>
          <p:cNvPr descr=" " id="726" name="Google Shape;726;g2adc2306384_0_555"/>
          <p:cNvPicPr preferRelativeResize="0"/>
          <p:nvPr/>
        </p:nvPicPr>
        <p:blipFill rotWithShape="1">
          <a:blip r:embed="rId20">
            <a:alphaModFix/>
          </a:blip>
          <a:srcRect b="0" l="0" r="0" t="0"/>
          <a:stretch/>
        </p:blipFill>
        <p:spPr>
          <a:xfrm>
            <a:off x="10413946" y="4406773"/>
            <a:ext cx="101599" cy="6349"/>
          </a:xfrm>
          <a:prstGeom prst="rect">
            <a:avLst/>
          </a:prstGeom>
          <a:noFill/>
          <a:ln>
            <a:noFill/>
          </a:ln>
        </p:spPr>
      </p:pic>
      <p:pic>
        <p:nvPicPr>
          <p:cNvPr descr=" " id="727" name="Google Shape;727;g2adc2306384_0_555"/>
          <p:cNvPicPr preferRelativeResize="0"/>
          <p:nvPr/>
        </p:nvPicPr>
        <p:blipFill rotWithShape="1">
          <a:blip r:embed="rId20">
            <a:alphaModFix/>
          </a:blip>
          <a:srcRect b="0" l="0" r="0" t="0"/>
          <a:stretch/>
        </p:blipFill>
        <p:spPr>
          <a:xfrm>
            <a:off x="4660876" y="5638512"/>
            <a:ext cx="101599" cy="6349"/>
          </a:xfrm>
          <a:prstGeom prst="rect">
            <a:avLst/>
          </a:prstGeom>
          <a:noFill/>
          <a:ln>
            <a:noFill/>
          </a:ln>
        </p:spPr>
      </p:pic>
      <p:pic>
        <p:nvPicPr>
          <p:cNvPr descr=" " id="728" name="Google Shape;728;g2adc2306384_0_555"/>
          <p:cNvPicPr preferRelativeResize="0"/>
          <p:nvPr/>
        </p:nvPicPr>
        <p:blipFill rotWithShape="1">
          <a:blip r:embed="rId20">
            <a:alphaModFix/>
          </a:blip>
          <a:srcRect b="0" l="0" r="0" t="0"/>
          <a:stretch/>
        </p:blipFill>
        <p:spPr>
          <a:xfrm>
            <a:off x="10413946" y="5638512"/>
            <a:ext cx="101599" cy="6349"/>
          </a:xfrm>
          <a:prstGeom prst="rect">
            <a:avLst/>
          </a:prstGeom>
          <a:noFill/>
          <a:ln>
            <a:noFill/>
          </a:ln>
        </p:spPr>
      </p:pic>
      <p:pic>
        <p:nvPicPr>
          <p:cNvPr descr=" " id="729" name="Google Shape;729;g2adc2306384_0_555"/>
          <p:cNvPicPr preferRelativeResize="0"/>
          <p:nvPr/>
        </p:nvPicPr>
        <p:blipFill rotWithShape="1">
          <a:blip r:embed="rId21">
            <a:alphaModFix/>
          </a:blip>
          <a:srcRect b="0" l="0" r="0" t="0"/>
          <a:stretch/>
        </p:blipFill>
        <p:spPr>
          <a:xfrm>
            <a:off x="10509195" y="3632174"/>
            <a:ext cx="6350" cy="20126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734" name="Shape 734"/>
        <p:cNvGrpSpPr/>
        <p:nvPr/>
      </p:nvGrpSpPr>
      <p:grpSpPr>
        <a:xfrm>
          <a:off x="0" y="0"/>
          <a:ext cx="0" cy="0"/>
          <a:chOff x="0" y="0"/>
          <a:chExt cx="0" cy="0"/>
        </a:xfrm>
      </p:grpSpPr>
      <p:pic>
        <p:nvPicPr>
          <p:cNvPr descr=" " id="735" name="Google Shape;735;g2adc2306384_0_623"/>
          <p:cNvPicPr preferRelativeResize="0"/>
          <p:nvPr/>
        </p:nvPicPr>
        <p:blipFill rotWithShape="1">
          <a:blip r:embed="rId3">
            <a:alphaModFix/>
          </a:blip>
          <a:srcRect b="0" l="0" r="0" t="0"/>
          <a:stretch/>
        </p:blipFill>
        <p:spPr>
          <a:xfrm>
            <a:off x="-2552686" y="121081"/>
            <a:ext cx="6737316" cy="6736472"/>
          </a:xfrm>
          <a:prstGeom prst="rect">
            <a:avLst/>
          </a:prstGeom>
          <a:noFill/>
          <a:ln>
            <a:noFill/>
          </a:ln>
        </p:spPr>
      </p:pic>
      <p:pic>
        <p:nvPicPr>
          <p:cNvPr descr=" " id="736" name="Google Shape;736;g2adc2306384_0_623"/>
          <p:cNvPicPr preferRelativeResize="0"/>
          <p:nvPr/>
        </p:nvPicPr>
        <p:blipFill rotWithShape="1">
          <a:blip r:embed="rId3">
            <a:alphaModFix/>
          </a:blip>
          <a:srcRect b="0" l="0" r="0" t="0"/>
          <a:stretch/>
        </p:blipFill>
        <p:spPr>
          <a:xfrm>
            <a:off x="8508956" y="121081"/>
            <a:ext cx="6737316" cy="6736472"/>
          </a:xfrm>
          <a:prstGeom prst="rect">
            <a:avLst/>
          </a:prstGeom>
          <a:noFill/>
          <a:ln>
            <a:noFill/>
          </a:ln>
        </p:spPr>
      </p:pic>
      <p:pic>
        <p:nvPicPr>
          <p:cNvPr descr=" " id="737" name="Google Shape;737;g2adc2306384_0_623"/>
          <p:cNvPicPr preferRelativeResize="0"/>
          <p:nvPr/>
        </p:nvPicPr>
        <p:blipFill rotWithShape="1">
          <a:blip r:embed="rId4">
            <a:alphaModFix/>
          </a:blip>
          <a:srcRect b="0" l="0" r="0" t="0"/>
          <a:stretch/>
        </p:blipFill>
        <p:spPr>
          <a:xfrm>
            <a:off x="1346194" y="38542"/>
            <a:ext cx="9677350" cy="6819011"/>
          </a:xfrm>
          <a:prstGeom prst="rect">
            <a:avLst/>
          </a:prstGeom>
          <a:noFill/>
          <a:ln>
            <a:noFill/>
          </a:ln>
        </p:spPr>
      </p:pic>
      <p:sp>
        <p:nvSpPr>
          <p:cNvPr id="738" name="Google Shape;738;g2adc2306384_0_623"/>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9" name="Google Shape;739;g2adc2306384_0_623"/>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740" name="Google Shape;740;g2adc2306384_0_623"/>
          <p:cNvSpPr/>
          <p:nvPr/>
        </p:nvSpPr>
        <p:spPr>
          <a:xfrm>
            <a:off x="6127719" y="1733771"/>
            <a:ext cx="5725500" cy="127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THANK YOU FOR</a:t>
            </a:r>
            <a:endParaRPr sz="3999">
              <a:solidFill>
                <a:schemeClr val="dk1"/>
              </a:solidFill>
              <a:latin typeface="Calibri"/>
              <a:ea typeface="Calibri"/>
              <a:cs typeface="Calibri"/>
              <a:sym typeface="Calibri"/>
            </a:endParaRPr>
          </a:p>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CHOOSING EATEMP</a:t>
            </a:r>
            <a:endParaRPr sz="3999">
              <a:solidFill>
                <a:schemeClr val="dk1"/>
              </a:solidFill>
              <a:latin typeface="Calibri"/>
              <a:ea typeface="Calibri"/>
              <a:cs typeface="Calibri"/>
              <a:sym typeface="Calibri"/>
            </a:endParaRPr>
          </a:p>
        </p:txBody>
      </p:sp>
      <p:sp>
        <p:nvSpPr>
          <p:cNvPr id="741" name="Google Shape;741;g2adc2306384_0_623"/>
          <p:cNvSpPr/>
          <p:nvPr/>
        </p:nvSpPr>
        <p:spPr>
          <a:xfrm>
            <a:off x="6115019" y="3460746"/>
            <a:ext cx="4817400" cy="176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We offer free and high-quality slides templates for your presentations. We appreciate you choosing us and hope our templates have been helpful. </a:t>
            </a:r>
            <a:endParaRPr sz="1600">
              <a:solidFill>
                <a:schemeClr val="dk1"/>
              </a:solidFill>
              <a:latin typeface="Calibri"/>
              <a:ea typeface="Calibri"/>
              <a:cs typeface="Calibri"/>
              <a:sym typeface="Calibri"/>
            </a:endParaRPr>
          </a:p>
          <a:p>
            <a:pPr indent="0" lvl="0" marL="0" marR="0" rtl="0" algn="l">
              <a:spcBef>
                <a:spcPts val="2000"/>
              </a:spcBef>
              <a:spcAft>
                <a:spcPts val="0"/>
              </a:spcAft>
              <a:buNone/>
            </a:pPr>
            <a:r>
              <a:rPr lang="en-US" sz="1600">
                <a:solidFill>
                  <a:srgbClr val="0E0E0E"/>
                </a:solidFill>
                <a:latin typeface="Lato"/>
                <a:ea typeface="Lato"/>
                <a:cs typeface="Lato"/>
                <a:sym typeface="Lato"/>
              </a:rPr>
              <a:t>As a new website, we rely on your support to grow, so please help us by sharing our site with your friends and colleagues. </a:t>
            </a:r>
            <a:endParaRPr sz="1600">
              <a:solidFill>
                <a:schemeClr val="dk1"/>
              </a:solidFill>
              <a:latin typeface="Calibri"/>
              <a:ea typeface="Calibri"/>
              <a:cs typeface="Calibri"/>
              <a:sym typeface="Calibri"/>
            </a:endParaRPr>
          </a:p>
        </p:txBody>
      </p:sp>
      <p:sp>
        <p:nvSpPr>
          <p:cNvPr id="742" name="Google Shape;742;g2adc2306384_0_623"/>
          <p:cNvSpPr/>
          <p:nvPr/>
        </p:nvSpPr>
        <p:spPr>
          <a:xfrm rot="-5400000">
            <a:off x="11100750" y="4163314"/>
            <a:ext cx="1822500" cy="234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200">
                <a:solidFill>
                  <a:srgbClr val="000000"/>
                </a:solidFill>
                <a:latin typeface="Inter"/>
                <a:ea typeface="Inter"/>
                <a:cs typeface="Inter"/>
                <a:sym typeface="Inter"/>
              </a:rPr>
              <a:t>Credit | Image: </a:t>
            </a:r>
            <a:r>
              <a:rPr lang="en-US" sz="1200" u="sng">
                <a:solidFill>
                  <a:srgbClr val="000000"/>
                </a:solidFill>
                <a:latin typeface="Inter"/>
                <a:ea typeface="Inter"/>
                <a:cs typeface="Inter"/>
                <a:sym typeface="Inter"/>
                <a:hlinkClick r:id="rId6">
                  <a:extLst>
                    <a:ext uri="{A12FA001-AC4F-418D-AE19-62706E023703}">
                      <ahyp:hlinkClr val="tx"/>
                    </a:ext>
                  </a:extLst>
                </a:hlinkClick>
              </a:rPr>
              <a:t>Unsplash</a:t>
            </a:r>
            <a:r>
              <a:rPr lang="en-US" sz="1200">
                <a:solidFill>
                  <a:srgbClr val="000000"/>
                </a:solidFill>
                <a:latin typeface="Inter"/>
                <a:ea typeface="Inter"/>
                <a:cs typeface="Inter"/>
                <a:sym typeface="Inter"/>
              </a:rPr>
              <a:t> </a:t>
            </a:r>
            <a:endParaRPr sz="1200">
              <a:solidFill>
                <a:schemeClr val="dk1"/>
              </a:solidFill>
              <a:latin typeface="Calibri"/>
              <a:ea typeface="Calibri"/>
              <a:cs typeface="Calibri"/>
              <a:sym typeface="Calibri"/>
            </a:endParaRPr>
          </a:p>
        </p:txBody>
      </p:sp>
      <p:pic>
        <p:nvPicPr>
          <p:cNvPr descr=" " id="743" name="Google Shape;743;g2adc2306384_0_623"/>
          <p:cNvPicPr preferRelativeResize="0"/>
          <p:nvPr/>
        </p:nvPicPr>
        <p:blipFill rotWithShape="1">
          <a:blip r:embed="rId7">
            <a:alphaModFix/>
          </a:blip>
          <a:srcRect b="0" l="0" r="0" t="0"/>
          <a:stretch/>
        </p:blipFill>
        <p:spPr>
          <a:xfrm>
            <a:off x="438148" y="870283"/>
            <a:ext cx="5264123" cy="59872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113" name="Shape 113"/>
        <p:cNvGrpSpPr/>
        <p:nvPr/>
      </p:nvGrpSpPr>
      <p:grpSpPr>
        <a:xfrm>
          <a:off x="0" y="0"/>
          <a:ext cx="0" cy="0"/>
          <a:chOff x="0" y="0"/>
          <a:chExt cx="0" cy="0"/>
        </a:xfrm>
      </p:grpSpPr>
      <p:pic>
        <p:nvPicPr>
          <p:cNvPr descr=" " id="114" name="Google Shape;114;g2adc2306384_0_22"/>
          <p:cNvPicPr preferRelativeResize="0"/>
          <p:nvPr/>
        </p:nvPicPr>
        <p:blipFill rotWithShape="1">
          <a:blip r:embed="rId3">
            <a:alphaModFix/>
          </a:blip>
          <a:srcRect b="0" l="0" r="0" t="0"/>
          <a:stretch/>
        </p:blipFill>
        <p:spPr>
          <a:xfrm>
            <a:off x="-298448" y="-526535"/>
            <a:ext cx="3251183" cy="3498394"/>
          </a:xfrm>
          <a:prstGeom prst="rect">
            <a:avLst/>
          </a:prstGeom>
          <a:noFill/>
          <a:ln>
            <a:noFill/>
          </a:ln>
        </p:spPr>
      </p:pic>
      <p:pic>
        <p:nvPicPr>
          <p:cNvPr descr=" " id="115" name="Google Shape;115;g2adc2306384_0_22"/>
          <p:cNvPicPr preferRelativeResize="0"/>
          <p:nvPr/>
        </p:nvPicPr>
        <p:blipFill rotWithShape="1">
          <a:blip r:embed="rId4">
            <a:alphaModFix/>
          </a:blip>
          <a:srcRect b="0" l="0" r="0" t="0"/>
          <a:stretch/>
        </p:blipFill>
        <p:spPr>
          <a:xfrm>
            <a:off x="8829361" y="2663655"/>
            <a:ext cx="9169891" cy="9168745"/>
          </a:xfrm>
          <a:prstGeom prst="rect">
            <a:avLst/>
          </a:prstGeom>
          <a:noFill/>
          <a:ln>
            <a:noFill/>
          </a:ln>
        </p:spPr>
      </p:pic>
      <p:sp>
        <p:nvSpPr>
          <p:cNvPr id="116" name="Google Shape;116;g2adc2306384_0_22"/>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adc2306384_0_22"/>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118" name="Google Shape;118;g2adc2306384_0_22"/>
          <p:cNvSpPr/>
          <p:nvPr/>
        </p:nvSpPr>
        <p:spPr>
          <a:xfrm>
            <a:off x="1250944" y="460762"/>
            <a:ext cx="9967200" cy="115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399">
                <a:solidFill>
                  <a:srgbClr val="165BB8"/>
                </a:solidFill>
                <a:latin typeface="Archivo Black"/>
                <a:ea typeface="Archivo Black"/>
                <a:cs typeface="Archivo Black"/>
                <a:sym typeface="Archivo Black"/>
              </a:rPr>
              <a:t>TABLE OF CONTENTS</a:t>
            </a:r>
            <a:endParaRPr sz="6399">
              <a:solidFill>
                <a:schemeClr val="dk1"/>
              </a:solidFill>
              <a:latin typeface="Calibri"/>
              <a:ea typeface="Calibri"/>
              <a:cs typeface="Calibri"/>
              <a:sym typeface="Calibri"/>
            </a:endParaRPr>
          </a:p>
        </p:txBody>
      </p:sp>
      <p:pic>
        <p:nvPicPr>
          <p:cNvPr descr=" " id="119" name="Google Shape;119;g2adc2306384_0_22"/>
          <p:cNvPicPr preferRelativeResize="0"/>
          <p:nvPr/>
        </p:nvPicPr>
        <p:blipFill rotWithShape="1">
          <a:blip r:embed="rId6">
            <a:alphaModFix/>
          </a:blip>
          <a:srcRect b="0" l="0" r="0" t="0"/>
          <a:stretch/>
        </p:blipFill>
        <p:spPr>
          <a:xfrm>
            <a:off x="4260828" y="1206789"/>
            <a:ext cx="3479782" cy="5612668"/>
          </a:xfrm>
          <a:prstGeom prst="rect">
            <a:avLst/>
          </a:prstGeom>
          <a:noFill/>
          <a:ln>
            <a:noFill/>
          </a:ln>
        </p:spPr>
      </p:pic>
      <p:sp>
        <p:nvSpPr>
          <p:cNvPr id="120" name="Google Shape;120;g2adc2306384_0_22"/>
          <p:cNvSpPr/>
          <p:nvPr/>
        </p:nvSpPr>
        <p:spPr>
          <a:xfrm>
            <a:off x="1028695" y="2260752"/>
            <a:ext cx="36576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adc2306384_0_22"/>
          <p:cNvSpPr/>
          <p:nvPr/>
        </p:nvSpPr>
        <p:spPr>
          <a:xfrm>
            <a:off x="1028695" y="2260752"/>
            <a:ext cx="812700" cy="812700"/>
          </a:xfrm>
          <a:prstGeom prst="roundRect">
            <a:avLst>
              <a:gd fmla="val 781313" name="adj"/>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adc2306384_0_22"/>
          <p:cNvSpPr/>
          <p:nvPr/>
        </p:nvSpPr>
        <p:spPr>
          <a:xfrm>
            <a:off x="1177919" y="2451227"/>
            <a:ext cx="514200" cy="43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2400">
                <a:solidFill>
                  <a:srgbClr val="2C82CF"/>
                </a:solidFill>
                <a:latin typeface="Archivo Black"/>
                <a:ea typeface="Archivo Black"/>
                <a:cs typeface="Archivo Black"/>
                <a:sym typeface="Archivo Black"/>
              </a:rPr>
              <a:t>01</a:t>
            </a:r>
            <a:endParaRPr sz="2400">
              <a:solidFill>
                <a:schemeClr val="dk1"/>
              </a:solidFill>
              <a:latin typeface="Calibri"/>
              <a:ea typeface="Calibri"/>
              <a:cs typeface="Calibri"/>
              <a:sym typeface="Calibri"/>
            </a:endParaRPr>
          </a:p>
        </p:txBody>
      </p:sp>
      <p:sp>
        <p:nvSpPr>
          <p:cNvPr id="123" name="Google Shape;123;g2adc2306384_0_22"/>
          <p:cNvSpPr/>
          <p:nvPr/>
        </p:nvSpPr>
        <p:spPr>
          <a:xfrm>
            <a:off x="1943090" y="2355990"/>
            <a:ext cx="27432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adc2306384_0_22"/>
          <p:cNvSpPr/>
          <p:nvPr/>
        </p:nvSpPr>
        <p:spPr>
          <a:xfrm>
            <a:off x="1943091" y="2355990"/>
            <a:ext cx="28449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INTRODUCTION</a:t>
            </a:r>
            <a:endParaRPr sz="2400">
              <a:solidFill>
                <a:schemeClr val="dk1"/>
              </a:solidFill>
              <a:latin typeface="Calibri"/>
              <a:ea typeface="Calibri"/>
              <a:cs typeface="Calibri"/>
              <a:sym typeface="Calibri"/>
            </a:endParaRPr>
          </a:p>
        </p:txBody>
      </p:sp>
      <p:sp>
        <p:nvSpPr>
          <p:cNvPr id="125" name="Google Shape;125;g2adc2306384_0_22"/>
          <p:cNvSpPr/>
          <p:nvPr/>
        </p:nvSpPr>
        <p:spPr>
          <a:xfrm>
            <a:off x="1943091" y="2736940"/>
            <a:ext cx="28110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Extraordinary Realm</a:t>
            </a:r>
            <a:endParaRPr sz="1600">
              <a:solidFill>
                <a:schemeClr val="dk1"/>
              </a:solidFill>
              <a:latin typeface="Calibri"/>
              <a:ea typeface="Calibri"/>
              <a:cs typeface="Calibri"/>
              <a:sym typeface="Calibri"/>
            </a:endParaRPr>
          </a:p>
        </p:txBody>
      </p:sp>
      <p:sp>
        <p:nvSpPr>
          <p:cNvPr id="126" name="Google Shape;126;g2adc2306384_0_22"/>
          <p:cNvSpPr/>
          <p:nvPr/>
        </p:nvSpPr>
        <p:spPr>
          <a:xfrm>
            <a:off x="7740610" y="2260752"/>
            <a:ext cx="36576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adc2306384_0_22"/>
          <p:cNvSpPr/>
          <p:nvPr/>
        </p:nvSpPr>
        <p:spPr>
          <a:xfrm>
            <a:off x="7740610" y="2260752"/>
            <a:ext cx="812700" cy="8127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adc2306384_0_22"/>
          <p:cNvSpPr/>
          <p:nvPr/>
        </p:nvSpPr>
        <p:spPr>
          <a:xfrm>
            <a:off x="7889834" y="2451227"/>
            <a:ext cx="514200" cy="43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2400">
                <a:solidFill>
                  <a:srgbClr val="2C82CF"/>
                </a:solidFill>
                <a:latin typeface="Archivo Black"/>
                <a:ea typeface="Archivo Black"/>
                <a:cs typeface="Archivo Black"/>
                <a:sym typeface="Archivo Black"/>
              </a:rPr>
              <a:t>02</a:t>
            </a:r>
            <a:endParaRPr sz="2400">
              <a:solidFill>
                <a:schemeClr val="dk1"/>
              </a:solidFill>
              <a:latin typeface="Calibri"/>
              <a:ea typeface="Calibri"/>
              <a:cs typeface="Calibri"/>
              <a:sym typeface="Calibri"/>
            </a:endParaRPr>
          </a:p>
        </p:txBody>
      </p:sp>
      <p:sp>
        <p:nvSpPr>
          <p:cNvPr id="129" name="Google Shape;129;g2adc2306384_0_22"/>
          <p:cNvSpPr/>
          <p:nvPr/>
        </p:nvSpPr>
        <p:spPr>
          <a:xfrm>
            <a:off x="8655005" y="2355990"/>
            <a:ext cx="27432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adc2306384_0_22"/>
          <p:cNvSpPr/>
          <p:nvPr/>
        </p:nvSpPr>
        <p:spPr>
          <a:xfrm>
            <a:off x="8655006" y="2355990"/>
            <a:ext cx="28449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ENCOUNTERS</a:t>
            </a:r>
            <a:endParaRPr sz="2400">
              <a:solidFill>
                <a:schemeClr val="dk1"/>
              </a:solidFill>
              <a:latin typeface="Calibri"/>
              <a:ea typeface="Calibri"/>
              <a:cs typeface="Calibri"/>
              <a:sym typeface="Calibri"/>
            </a:endParaRPr>
          </a:p>
        </p:txBody>
      </p:sp>
      <p:sp>
        <p:nvSpPr>
          <p:cNvPr id="131" name="Google Shape;131;g2adc2306384_0_22"/>
          <p:cNvSpPr/>
          <p:nvPr/>
        </p:nvSpPr>
        <p:spPr>
          <a:xfrm>
            <a:off x="8655006" y="2736940"/>
            <a:ext cx="28110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Unicorn Sightings</a:t>
            </a:r>
            <a:endParaRPr sz="1600">
              <a:solidFill>
                <a:schemeClr val="dk1"/>
              </a:solidFill>
              <a:latin typeface="Calibri"/>
              <a:ea typeface="Calibri"/>
              <a:cs typeface="Calibri"/>
              <a:sym typeface="Calibri"/>
            </a:endParaRPr>
          </a:p>
        </p:txBody>
      </p:sp>
      <p:sp>
        <p:nvSpPr>
          <p:cNvPr id="132" name="Google Shape;132;g2adc2306384_0_22"/>
          <p:cNvSpPr/>
          <p:nvPr/>
        </p:nvSpPr>
        <p:spPr>
          <a:xfrm>
            <a:off x="1028695" y="3752808"/>
            <a:ext cx="36576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adc2306384_0_22"/>
          <p:cNvSpPr/>
          <p:nvPr/>
        </p:nvSpPr>
        <p:spPr>
          <a:xfrm>
            <a:off x="1028695" y="3752808"/>
            <a:ext cx="812700" cy="8127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adc2306384_0_22"/>
          <p:cNvSpPr/>
          <p:nvPr/>
        </p:nvSpPr>
        <p:spPr>
          <a:xfrm>
            <a:off x="1177919" y="3943283"/>
            <a:ext cx="514200" cy="43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2400">
                <a:solidFill>
                  <a:srgbClr val="2C82CF"/>
                </a:solidFill>
                <a:latin typeface="Archivo Black"/>
                <a:ea typeface="Archivo Black"/>
                <a:cs typeface="Archivo Black"/>
                <a:sym typeface="Archivo Black"/>
              </a:rPr>
              <a:t>03</a:t>
            </a:r>
            <a:endParaRPr sz="2400">
              <a:solidFill>
                <a:schemeClr val="dk1"/>
              </a:solidFill>
              <a:latin typeface="Calibri"/>
              <a:ea typeface="Calibri"/>
              <a:cs typeface="Calibri"/>
              <a:sym typeface="Calibri"/>
            </a:endParaRPr>
          </a:p>
        </p:txBody>
      </p:sp>
      <p:sp>
        <p:nvSpPr>
          <p:cNvPr id="135" name="Google Shape;135;g2adc2306384_0_22"/>
          <p:cNvSpPr/>
          <p:nvPr/>
        </p:nvSpPr>
        <p:spPr>
          <a:xfrm>
            <a:off x="1943090" y="3848045"/>
            <a:ext cx="27432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adc2306384_0_22"/>
          <p:cNvSpPr/>
          <p:nvPr/>
        </p:nvSpPr>
        <p:spPr>
          <a:xfrm>
            <a:off x="1943091" y="3848045"/>
            <a:ext cx="28449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WONDERS</a:t>
            </a:r>
            <a:endParaRPr sz="2400">
              <a:solidFill>
                <a:schemeClr val="dk1"/>
              </a:solidFill>
              <a:latin typeface="Calibri"/>
              <a:ea typeface="Calibri"/>
              <a:cs typeface="Calibri"/>
              <a:sym typeface="Calibri"/>
            </a:endParaRPr>
          </a:p>
        </p:txBody>
      </p:sp>
      <p:sp>
        <p:nvSpPr>
          <p:cNvPr id="137" name="Google Shape;137;g2adc2306384_0_22"/>
          <p:cNvSpPr/>
          <p:nvPr/>
        </p:nvSpPr>
        <p:spPr>
          <a:xfrm>
            <a:off x="1943091" y="4228996"/>
            <a:ext cx="28110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Wishes Granted</a:t>
            </a:r>
            <a:endParaRPr sz="1600">
              <a:solidFill>
                <a:schemeClr val="dk1"/>
              </a:solidFill>
              <a:latin typeface="Calibri"/>
              <a:ea typeface="Calibri"/>
              <a:cs typeface="Calibri"/>
              <a:sym typeface="Calibri"/>
            </a:endParaRPr>
          </a:p>
        </p:txBody>
      </p:sp>
      <p:sp>
        <p:nvSpPr>
          <p:cNvPr id="138" name="Google Shape;138;g2adc2306384_0_22"/>
          <p:cNvSpPr/>
          <p:nvPr/>
        </p:nvSpPr>
        <p:spPr>
          <a:xfrm>
            <a:off x="7740610" y="3752808"/>
            <a:ext cx="36576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adc2306384_0_22"/>
          <p:cNvSpPr/>
          <p:nvPr/>
        </p:nvSpPr>
        <p:spPr>
          <a:xfrm>
            <a:off x="7740610" y="3752808"/>
            <a:ext cx="812700" cy="812700"/>
          </a:xfrm>
          <a:prstGeom prst="roundRect">
            <a:avLst>
              <a:gd fmla="val 781313" name="adj"/>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adc2306384_0_22"/>
          <p:cNvSpPr/>
          <p:nvPr/>
        </p:nvSpPr>
        <p:spPr>
          <a:xfrm>
            <a:off x="7889834" y="3943283"/>
            <a:ext cx="514200" cy="43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2400">
                <a:solidFill>
                  <a:srgbClr val="2C82CF"/>
                </a:solidFill>
                <a:latin typeface="Archivo Black"/>
                <a:ea typeface="Archivo Black"/>
                <a:cs typeface="Archivo Black"/>
                <a:sym typeface="Archivo Black"/>
              </a:rPr>
              <a:t>04</a:t>
            </a:r>
            <a:endParaRPr sz="2400">
              <a:solidFill>
                <a:schemeClr val="dk1"/>
              </a:solidFill>
              <a:latin typeface="Calibri"/>
              <a:ea typeface="Calibri"/>
              <a:cs typeface="Calibri"/>
              <a:sym typeface="Calibri"/>
            </a:endParaRPr>
          </a:p>
        </p:txBody>
      </p:sp>
      <p:sp>
        <p:nvSpPr>
          <p:cNvPr id="141" name="Google Shape;141;g2adc2306384_0_22"/>
          <p:cNvSpPr/>
          <p:nvPr/>
        </p:nvSpPr>
        <p:spPr>
          <a:xfrm>
            <a:off x="8655005" y="3848045"/>
            <a:ext cx="27432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adc2306384_0_22"/>
          <p:cNvSpPr/>
          <p:nvPr/>
        </p:nvSpPr>
        <p:spPr>
          <a:xfrm>
            <a:off x="8655006" y="3848045"/>
            <a:ext cx="28449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MAGIC</a:t>
            </a:r>
            <a:endParaRPr sz="2400">
              <a:solidFill>
                <a:schemeClr val="dk1"/>
              </a:solidFill>
              <a:latin typeface="Calibri"/>
              <a:ea typeface="Calibri"/>
              <a:cs typeface="Calibri"/>
              <a:sym typeface="Calibri"/>
            </a:endParaRPr>
          </a:p>
        </p:txBody>
      </p:sp>
      <p:sp>
        <p:nvSpPr>
          <p:cNvPr id="143" name="Google Shape;143;g2adc2306384_0_22"/>
          <p:cNvSpPr/>
          <p:nvPr/>
        </p:nvSpPr>
        <p:spPr>
          <a:xfrm>
            <a:off x="8655006" y="4228996"/>
            <a:ext cx="28110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Spellcasting</a:t>
            </a:r>
            <a:endParaRPr sz="1600">
              <a:solidFill>
                <a:schemeClr val="dk1"/>
              </a:solidFill>
              <a:latin typeface="Calibri"/>
              <a:ea typeface="Calibri"/>
              <a:cs typeface="Calibri"/>
              <a:sym typeface="Calibri"/>
            </a:endParaRPr>
          </a:p>
        </p:txBody>
      </p:sp>
      <p:sp>
        <p:nvSpPr>
          <p:cNvPr id="144" name="Google Shape;144;g2adc2306384_0_22"/>
          <p:cNvSpPr/>
          <p:nvPr/>
        </p:nvSpPr>
        <p:spPr>
          <a:xfrm>
            <a:off x="1028695" y="5244864"/>
            <a:ext cx="36576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adc2306384_0_22"/>
          <p:cNvSpPr/>
          <p:nvPr/>
        </p:nvSpPr>
        <p:spPr>
          <a:xfrm>
            <a:off x="1028695" y="5244864"/>
            <a:ext cx="812700" cy="812700"/>
          </a:xfrm>
          <a:prstGeom prst="roundRect">
            <a:avLst>
              <a:gd fmla="val 781313" name="adj"/>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adc2306384_0_22"/>
          <p:cNvSpPr/>
          <p:nvPr/>
        </p:nvSpPr>
        <p:spPr>
          <a:xfrm>
            <a:off x="1177919" y="5435339"/>
            <a:ext cx="514200" cy="43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2400">
                <a:solidFill>
                  <a:srgbClr val="2C82CF"/>
                </a:solidFill>
                <a:latin typeface="Archivo Black"/>
                <a:ea typeface="Archivo Black"/>
                <a:cs typeface="Archivo Black"/>
                <a:sym typeface="Archivo Black"/>
              </a:rPr>
              <a:t>05</a:t>
            </a:r>
            <a:endParaRPr sz="2400">
              <a:solidFill>
                <a:schemeClr val="dk1"/>
              </a:solidFill>
              <a:latin typeface="Calibri"/>
              <a:ea typeface="Calibri"/>
              <a:cs typeface="Calibri"/>
              <a:sym typeface="Calibri"/>
            </a:endParaRPr>
          </a:p>
        </p:txBody>
      </p:sp>
      <p:sp>
        <p:nvSpPr>
          <p:cNvPr id="147" name="Google Shape;147;g2adc2306384_0_22"/>
          <p:cNvSpPr/>
          <p:nvPr/>
        </p:nvSpPr>
        <p:spPr>
          <a:xfrm>
            <a:off x="1943090" y="5340101"/>
            <a:ext cx="27432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adc2306384_0_22"/>
          <p:cNvSpPr/>
          <p:nvPr/>
        </p:nvSpPr>
        <p:spPr>
          <a:xfrm>
            <a:off x="1943091" y="5340101"/>
            <a:ext cx="28449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ADVENTURE</a:t>
            </a:r>
            <a:endParaRPr sz="2400">
              <a:solidFill>
                <a:schemeClr val="dk1"/>
              </a:solidFill>
              <a:latin typeface="Calibri"/>
              <a:ea typeface="Calibri"/>
              <a:cs typeface="Calibri"/>
              <a:sym typeface="Calibri"/>
            </a:endParaRPr>
          </a:p>
        </p:txBody>
      </p:sp>
      <p:sp>
        <p:nvSpPr>
          <p:cNvPr id="149" name="Google Shape;149;g2adc2306384_0_22"/>
          <p:cNvSpPr/>
          <p:nvPr/>
        </p:nvSpPr>
        <p:spPr>
          <a:xfrm>
            <a:off x="1943091" y="5721052"/>
            <a:ext cx="28110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Happily Ever After</a:t>
            </a:r>
            <a:endParaRPr sz="1600">
              <a:solidFill>
                <a:schemeClr val="dk1"/>
              </a:solidFill>
              <a:latin typeface="Calibri"/>
              <a:ea typeface="Calibri"/>
              <a:cs typeface="Calibri"/>
              <a:sym typeface="Calibri"/>
            </a:endParaRPr>
          </a:p>
        </p:txBody>
      </p:sp>
      <p:sp>
        <p:nvSpPr>
          <p:cNvPr id="150" name="Google Shape;150;g2adc2306384_0_22"/>
          <p:cNvSpPr/>
          <p:nvPr/>
        </p:nvSpPr>
        <p:spPr>
          <a:xfrm>
            <a:off x="7740610" y="5244864"/>
            <a:ext cx="36576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adc2306384_0_22"/>
          <p:cNvSpPr/>
          <p:nvPr/>
        </p:nvSpPr>
        <p:spPr>
          <a:xfrm>
            <a:off x="7740610" y="5244864"/>
            <a:ext cx="812700" cy="8127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adc2306384_0_22"/>
          <p:cNvSpPr/>
          <p:nvPr/>
        </p:nvSpPr>
        <p:spPr>
          <a:xfrm>
            <a:off x="7889834" y="5435339"/>
            <a:ext cx="514200" cy="43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2400">
                <a:solidFill>
                  <a:srgbClr val="2C82CF"/>
                </a:solidFill>
                <a:latin typeface="Archivo Black"/>
                <a:ea typeface="Archivo Black"/>
                <a:cs typeface="Archivo Black"/>
                <a:sym typeface="Archivo Black"/>
              </a:rPr>
              <a:t>06</a:t>
            </a:r>
            <a:endParaRPr sz="2400">
              <a:solidFill>
                <a:schemeClr val="dk1"/>
              </a:solidFill>
              <a:latin typeface="Calibri"/>
              <a:ea typeface="Calibri"/>
              <a:cs typeface="Calibri"/>
              <a:sym typeface="Calibri"/>
            </a:endParaRPr>
          </a:p>
        </p:txBody>
      </p:sp>
      <p:sp>
        <p:nvSpPr>
          <p:cNvPr id="153" name="Google Shape;153;g2adc2306384_0_22"/>
          <p:cNvSpPr/>
          <p:nvPr/>
        </p:nvSpPr>
        <p:spPr>
          <a:xfrm>
            <a:off x="8655005" y="5340101"/>
            <a:ext cx="27432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adc2306384_0_22"/>
          <p:cNvSpPr/>
          <p:nvPr/>
        </p:nvSpPr>
        <p:spPr>
          <a:xfrm>
            <a:off x="8655006" y="5340101"/>
            <a:ext cx="28449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CONCLUSION</a:t>
            </a:r>
            <a:endParaRPr sz="2400">
              <a:solidFill>
                <a:schemeClr val="dk1"/>
              </a:solidFill>
              <a:latin typeface="Calibri"/>
              <a:ea typeface="Calibri"/>
              <a:cs typeface="Calibri"/>
              <a:sym typeface="Calibri"/>
            </a:endParaRPr>
          </a:p>
        </p:txBody>
      </p:sp>
      <p:sp>
        <p:nvSpPr>
          <p:cNvPr id="155" name="Google Shape;155;g2adc2306384_0_22"/>
          <p:cNvSpPr/>
          <p:nvPr/>
        </p:nvSpPr>
        <p:spPr>
          <a:xfrm>
            <a:off x="8655006" y="5721052"/>
            <a:ext cx="2811000" cy="30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Embrace the Fantasy</a:t>
            </a:r>
            <a:endParaRPr sz="16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160" name="Shape 160"/>
        <p:cNvGrpSpPr/>
        <p:nvPr/>
      </p:nvGrpSpPr>
      <p:grpSpPr>
        <a:xfrm>
          <a:off x="0" y="0"/>
          <a:ext cx="0" cy="0"/>
          <a:chOff x="0" y="0"/>
          <a:chExt cx="0" cy="0"/>
        </a:xfrm>
      </p:grpSpPr>
      <p:pic>
        <p:nvPicPr>
          <p:cNvPr descr=" " id="161" name="Google Shape;161;g2adc2306384_0_68"/>
          <p:cNvPicPr preferRelativeResize="0"/>
          <p:nvPr/>
        </p:nvPicPr>
        <p:blipFill rotWithShape="1">
          <a:blip r:embed="rId3">
            <a:alphaModFix/>
          </a:blip>
          <a:srcRect b="0" l="0" r="0" t="0"/>
          <a:stretch/>
        </p:blipFill>
        <p:spPr>
          <a:xfrm>
            <a:off x="10375846" y="447"/>
            <a:ext cx="6934165" cy="6933296"/>
          </a:xfrm>
          <a:prstGeom prst="rect">
            <a:avLst/>
          </a:prstGeom>
          <a:noFill/>
          <a:ln>
            <a:noFill/>
          </a:ln>
        </p:spPr>
      </p:pic>
      <p:pic>
        <p:nvPicPr>
          <p:cNvPr descr=" " id="162" name="Google Shape;162;g2adc2306384_0_68"/>
          <p:cNvPicPr preferRelativeResize="0"/>
          <p:nvPr/>
        </p:nvPicPr>
        <p:blipFill rotWithShape="1">
          <a:blip r:embed="rId3">
            <a:alphaModFix/>
          </a:blip>
          <a:srcRect b="0" l="0" r="0" t="0"/>
          <a:stretch/>
        </p:blipFill>
        <p:spPr>
          <a:xfrm>
            <a:off x="-4940274" y="-221775"/>
            <a:ext cx="6934165" cy="6933296"/>
          </a:xfrm>
          <a:prstGeom prst="rect">
            <a:avLst/>
          </a:prstGeom>
          <a:noFill/>
          <a:ln>
            <a:noFill/>
          </a:ln>
        </p:spPr>
      </p:pic>
      <p:sp>
        <p:nvSpPr>
          <p:cNvPr id="163" name="Google Shape;163;g2adc2306384_0_68"/>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g2adc2306384_0_68"/>
          <p:cNvPicPr preferRelativeResize="0"/>
          <p:nvPr/>
        </p:nvPicPr>
        <p:blipFill rotWithShape="1">
          <a:blip r:embed="rId4">
            <a:alphaModFix/>
          </a:blip>
          <a:srcRect b="0" l="0" r="0" t="0"/>
          <a:stretch/>
        </p:blipFill>
        <p:spPr>
          <a:xfrm>
            <a:off x="11760139" y="5409942"/>
            <a:ext cx="355598" cy="1295231"/>
          </a:xfrm>
          <a:prstGeom prst="rect">
            <a:avLst/>
          </a:prstGeom>
          <a:noFill/>
          <a:ln>
            <a:noFill/>
          </a:ln>
        </p:spPr>
      </p:pic>
      <p:sp>
        <p:nvSpPr>
          <p:cNvPr id="165" name="Google Shape;165;g2adc2306384_0_68"/>
          <p:cNvSpPr/>
          <p:nvPr/>
        </p:nvSpPr>
        <p:spPr>
          <a:xfrm>
            <a:off x="1479543" y="1216313"/>
            <a:ext cx="64050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THE EXTRAORDINARY</a:t>
            </a:r>
            <a:endParaRPr sz="3999">
              <a:solidFill>
                <a:schemeClr val="dk1"/>
              </a:solidFill>
              <a:latin typeface="Calibri"/>
              <a:ea typeface="Calibri"/>
              <a:cs typeface="Calibri"/>
              <a:sym typeface="Calibri"/>
            </a:endParaRPr>
          </a:p>
        </p:txBody>
      </p:sp>
      <p:sp>
        <p:nvSpPr>
          <p:cNvPr id="166" name="Google Shape;166;g2adc2306384_0_68"/>
          <p:cNvSpPr/>
          <p:nvPr/>
        </p:nvSpPr>
        <p:spPr>
          <a:xfrm>
            <a:off x="1479543" y="2368688"/>
            <a:ext cx="4430100" cy="223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sz="1600">
              <a:solidFill>
                <a:schemeClr val="dk1"/>
              </a:solidFill>
              <a:latin typeface="Calibri"/>
              <a:ea typeface="Calibri"/>
              <a:cs typeface="Calibri"/>
              <a:sym typeface="Calibri"/>
            </a:endParaRPr>
          </a:p>
        </p:txBody>
      </p:sp>
      <p:sp>
        <p:nvSpPr>
          <p:cNvPr id="167" name="Google Shape;167;g2adc2306384_0_68"/>
          <p:cNvSpPr/>
          <p:nvPr/>
        </p:nvSpPr>
        <p:spPr>
          <a:xfrm>
            <a:off x="6349968" y="2368688"/>
            <a:ext cx="4430100" cy="223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sz="16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172" name="Shape 172"/>
        <p:cNvGrpSpPr/>
        <p:nvPr/>
      </p:nvGrpSpPr>
      <p:grpSpPr>
        <a:xfrm>
          <a:off x="0" y="0"/>
          <a:ext cx="0" cy="0"/>
          <a:chOff x="0" y="0"/>
          <a:chExt cx="0" cy="0"/>
        </a:xfrm>
      </p:grpSpPr>
      <p:pic>
        <p:nvPicPr>
          <p:cNvPr descr=" " id="173" name="Google Shape;173;g2adc2306384_0_79"/>
          <p:cNvPicPr preferRelativeResize="0"/>
          <p:nvPr/>
        </p:nvPicPr>
        <p:blipFill rotWithShape="1">
          <a:blip r:embed="rId3">
            <a:alphaModFix/>
          </a:blip>
          <a:srcRect b="0" l="0" r="0" t="0"/>
          <a:stretch/>
        </p:blipFill>
        <p:spPr>
          <a:xfrm>
            <a:off x="-1670041" y="2660750"/>
            <a:ext cx="5309553" cy="6763674"/>
          </a:xfrm>
          <a:prstGeom prst="rect">
            <a:avLst/>
          </a:prstGeom>
          <a:noFill/>
          <a:ln>
            <a:noFill/>
          </a:ln>
        </p:spPr>
      </p:pic>
      <p:pic>
        <p:nvPicPr>
          <p:cNvPr descr=" " id="174" name="Google Shape;174;g2adc2306384_0_79"/>
          <p:cNvPicPr preferRelativeResize="0"/>
          <p:nvPr/>
        </p:nvPicPr>
        <p:blipFill rotWithShape="1">
          <a:blip r:embed="rId4">
            <a:alphaModFix/>
          </a:blip>
          <a:srcRect b="0" l="0" r="0" t="0"/>
          <a:stretch/>
        </p:blipFill>
        <p:spPr>
          <a:xfrm>
            <a:off x="9150303" y="-1669386"/>
            <a:ext cx="9508049" cy="12112008"/>
          </a:xfrm>
          <a:prstGeom prst="rect">
            <a:avLst/>
          </a:prstGeom>
          <a:noFill/>
          <a:ln>
            <a:noFill/>
          </a:ln>
        </p:spPr>
      </p:pic>
      <p:pic>
        <p:nvPicPr>
          <p:cNvPr descr=" " id="175" name="Google Shape;175;g2adc2306384_0_79"/>
          <p:cNvPicPr preferRelativeResize="0"/>
          <p:nvPr/>
        </p:nvPicPr>
        <p:blipFill rotWithShape="1">
          <a:blip r:embed="rId5">
            <a:alphaModFix/>
          </a:blip>
          <a:srcRect b="0" l="0" r="0" t="0"/>
          <a:stretch/>
        </p:blipFill>
        <p:spPr>
          <a:xfrm>
            <a:off x="3136884" y="447"/>
            <a:ext cx="9055054" cy="6857106"/>
          </a:xfrm>
          <a:prstGeom prst="rect">
            <a:avLst/>
          </a:prstGeom>
          <a:noFill/>
          <a:ln>
            <a:noFill/>
          </a:ln>
        </p:spPr>
      </p:pic>
      <p:sp>
        <p:nvSpPr>
          <p:cNvPr id="176" name="Google Shape;176;g2adc2306384_0_79"/>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adc2306384_0_79"/>
          <p:cNvPicPr preferRelativeResize="0"/>
          <p:nvPr/>
        </p:nvPicPr>
        <p:blipFill rotWithShape="1">
          <a:blip r:embed="rId6">
            <a:alphaModFix/>
          </a:blip>
          <a:srcRect b="0" l="0" r="0" t="0"/>
          <a:stretch/>
        </p:blipFill>
        <p:spPr>
          <a:xfrm>
            <a:off x="11760139" y="5409942"/>
            <a:ext cx="355598" cy="1295231"/>
          </a:xfrm>
          <a:prstGeom prst="rect">
            <a:avLst/>
          </a:prstGeom>
          <a:noFill/>
          <a:ln>
            <a:noFill/>
          </a:ln>
        </p:spPr>
      </p:pic>
      <p:sp>
        <p:nvSpPr>
          <p:cNvPr id="178" name="Google Shape;178;g2adc2306384_0_79"/>
          <p:cNvSpPr/>
          <p:nvPr/>
        </p:nvSpPr>
        <p:spPr>
          <a:xfrm>
            <a:off x="888996" y="717903"/>
            <a:ext cx="3936900" cy="2946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adc2306384_0_79"/>
          <p:cNvPicPr preferRelativeResize="0"/>
          <p:nvPr/>
        </p:nvPicPr>
        <p:blipFill rotWithShape="1">
          <a:blip r:embed="rId7">
            <a:alphaModFix/>
          </a:blip>
          <a:srcRect b="0" l="0" r="0" t="0"/>
          <a:stretch/>
        </p:blipFill>
        <p:spPr>
          <a:xfrm>
            <a:off x="2622925" y="870283"/>
            <a:ext cx="469122" cy="812694"/>
          </a:xfrm>
          <a:prstGeom prst="rect">
            <a:avLst/>
          </a:prstGeom>
          <a:noFill/>
          <a:ln>
            <a:noFill/>
          </a:ln>
        </p:spPr>
      </p:pic>
      <p:sp>
        <p:nvSpPr>
          <p:cNvPr id="180" name="Google Shape;180;g2adc2306384_0_79"/>
          <p:cNvSpPr/>
          <p:nvPr/>
        </p:nvSpPr>
        <p:spPr>
          <a:xfrm>
            <a:off x="1092195" y="1835357"/>
            <a:ext cx="3530700" cy="167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adc2306384_0_79"/>
          <p:cNvSpPr/>
          <p:nvPr/>
        </p:nvSpPr>
        <p:spPr>
          <a:xfrm>
            <a:off x="1041395" y="1835357"/>
            <a:ext cx="3632100"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UNICORN SIGHTINGS</a:t>
            </a:r>
            <a:endParaRPr sz="2400">
              <a:solidFill>
                <a:schemeClr val="dk1"/>
              </a:solidFill>
              <a:latin typeface="Calibri"/>
              <a:ea typeface="Calibri"/>
              <a:cs typeface="Calibri"/>
              <a:sym typeface="Calibri"/>
            </a:endParaRPr>
          </a:p>
        </p:txBody>
      </p:sp>
      <p:sp>
        <p:nvSpPr>
          <p:cNvPr id="182" name="Google Shape;182;g2adc2306384_0_79"/>
          <p:cNvSpPr/>
          <p:nvPr/>
        </p:nvSpPr>
        <p:spPr>
          <a:xfrm>
            <a:off x="1058328" y="2546465"/>
            <a:ext cx="3598200" cy="103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A record of the number of unicorns spotted in the fantasy realm and the beauty and mystery that surrounds these enchanting creatures.</a:t>
            </a:r>
            <a:endParaRPr sz="1600">
              <a:solidFill>
                <a:schemeClr val="dk1"/>
              </a:solidFill>
              <a:latin typeface="Calibri"/>
              <a:ea typeface="Calibri"/>
              <a:cs typeface="Calibri"/>
              <a:sym typeface="Calibri"/>
            </a:endParaRPr>
          </a:p>
        </p:txBody>
      </p:sp>
      <p:sp>
        <p:nvSpPr>
          <p:cNvPr id="183" name="Google Shape;183;g2adc2306384_0_79"/>
          <p:cNvSpPr/>
          <p:nvPr/>
        </p:nvSpPr>
        <p:spPr>
          <a:xfrm>
            <a:off x="888996" y="3898839"/>
            <a:ext cx="3936900" cy="26160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adc2306384_0_79"/>
          <p:cNvPicPr preferRelativeResize="0"/>
          <p:nvPr/>
        </p:nvPicPr>
        <p:blipFill rotWithShape="1">
          <a:blip r:embed="rId8">
            <a:alphaModFix/>
          </a:blip>
          <a:srcRect b="0" l="0" r="0" t="0"/>
          <a:stretch/>
        </p:blipFill>
        <p:spPr>
          <a:xfrm>
            <a:off x="2497085" y="4051219"/>
            <a:ext cx="720804" cy="812694"/>
          </a:xfrm>
          <a:prstGeom prst="rect">
            <a:avLst/>
          </a:prstGeom>
          <a:noFill/>
          <a:ln>
            <a:noFill/>
          </a:ln>
        </p:spPr>
      </p:pic>
      <p:sp>
        <p:nvSpPr>
          <p:cNvPr id="185" name="Google Shape;185;g2adc2306384_0_79"/>
          <p:cNvSpPr/>
          <p:nvPr/>
        </p:nvSpPr>
        <p:spPr>
          <a:xfrm>
            <a:off x="1092195" y="5016293"/>
            <a:ext cx="35307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adc2306384_0_79"/>
          <p:cNvSpPr/>
          <p:nvPr/>
        </p:nvSpPr>
        <p:spPr>
          <a:xfrm>
            <a:off x="1041395" y="5016293"/>
            <a:ext cx="3632100" cy="43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
                <a:solidFill>
                  <a:srgbClr val="0E0E0E"/>
                </a:solidFill>
                <a:latin typeface="Archivo Black"/>
                <a:ea typeface="Archivo Black"/>
                <a:cs typeface="Archivo Black"/>
                <a:sym typeface="Archivo Black"/>
              </a:rPr>
              <a:t>DRAGON TAMING</a:t>
            </a:r>
            <a:endParaRPr sz="2400">
              <a:solidFill>
                <a:schemeClr val="dk1"/>
              </a:solidFill>
              <a:latin typeface="Calibri"/>
              <a:ea typeface="Calibri"/>
              <a:cs typeface="Calibri"/>
              <a:sym typeface="Calibri"/>
            </a:endParaRPr>
          </a:p>
        </p:txBody>
      </p:sp>
      <p:sp>
        <p:nvSpPr>
          <p:cNvPr id="187" name="Google Shape;187;g2adc2306384_0_79"/>
          <p:cNvSpPr/>
          <p:nvPr/>
        </p:nvSpPr>
        <p:spPr>
          <a:xfrm>
            <a:off x="1058328" y="5397244"/>
            <a:ext cx="3598200" cy="1032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
                <a:solidFill>
                  <a:srgbClr val="0E0E0E"/>
                </a:solidFill>
                <a:latin typeface="Lato"/>
                <a:ea typeface="Lato"/>
                <a:cs typeface="Lato"/>
                <a:sym typeface="Lato"/>
              </a:rPr>
              <a:t>A closer look at the art of taming dragons and the brave adventurers who dare to take on these fearsome creatures.</a:t>
            </a:r>
            <a:endParaRPr sz="16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192" name="Shape 192"/>
        <p:cNvGrpSpPr/>
        <p:nvPr/>
      </p:nvGrpSpPr>
      <p:grpSpPr>
        <a:xfrm>
          <a:off x="0" y="0"/>
          <a:ext cx="0" cy="0"/>
          <a:chOff x="0" y="0"/>
          <a:chExt cx="0" cy="0"/>
        </a:xfrm>
      </p:grpSpPr>
      <p:pic>
        <p:nvPicPr>
          <p:cNvPr descr=" " id="193" name="Google Shape;193;g2adc2306384_0_98"/>
          <p:cNvPicPr preferRelativeResize="0"/>
          <p:nvPr/>
        </p:nvPicPr>
        <p:blipFill rotWithShape="1">
          <a:blip r:embed="rId3">
            <a:alphaModFix/>
          </a:blip>
          <a:srcRect b="0" l="0" r="0" t="0"/>
          <a:stretch/>
        </p:blipFill>
        <p:spPr>
          <a:xfrm>
            <a:off x="-298448" y="-526535"/>
            <a:ext cx="3251183" cy="3498394"/>
          </a:xfrm>
          <a:prstGeom prst="rect">
            <a:avLst/>
          </a:prstGeom>
          <a:noFill/>
          <a:ln>
            <a:noFill/>
          </a:ln>
        </p:spPr>
      </p:pic>
      <p:pic>
        <p:nvPicPr>
          <p:cNvPr descr=" " id="194" name="Google Shape;194;g2adc2306384_0_98"/>
          <p:cNvPicPr preferRelativeResize="0"/>
          <p:nvPr/>
        </p:nvPicPr>
        <p:blipFill rotWithShape="1">
          <a:blip r:embed="rId4">
            <a:alphaModFix/>
          </a:blip>
          <a:srcRect b="0" l="0" r="0" t="0"/>
          <a:stretch/>
        </p:blipFill>
        <p:spPr>
          <a:xfrm>
            <a:off x="8829361" y="2663655"/>
            <a:ext cx="9169891" cy="9168742"/>
          </a:xfrm>
          <a:prstGeom prst="rect">
            <a:avLst/>
          </a:prstGeom>
          <a:noFill/>
          <a:ln>
            <a:noFill/>
          </a:ln>
        </p:spPr>
      </p:pic>
      <p:sp>
        <p:nvSpPr>
          <p:cNvPr id="195" name="Google Shape;195;g2adc2306384_0_98"/>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adc2306384_0_98"/>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197" name="Google Shape;197;g2adc2306384_0_98"/>
          <p:cNvSpPr/>
          <p:nvPr/>
        </p:nvSpPr>
        <p:spPr>
          <a:xfrm>
            <a:off x="1466843" y="692506"/>
            <a:ext cx="4064100" cy="560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adc2306384_0_98"/>
          <p:cNvPicPr preferRelativeResize="0"/>
          <p:nvPr/>
        </p:nvPicPr>
        <p:blipFill rotWithShape="1">
          <a:blip r:embed="rId6">
            <a:alphaModFix/>
          </a:blip>
          <a:srcRect b="0" l="0" r="0" t="0"/>
          <a:stretch/>
        </p:blipFill>
        <p:spPr>
          <a:xfrm>
            <a:off x="1466843" y="692506"/>
            <a:ext cx="4063979" cy="3879344"/>
          </a:xfrm>
          <a:prstGeom prst="rect">
            <a:avLst/>
          </a:prstGeom>
          <a:noFill/>
          <a:ln>
            <a:noFill/>
          </a:ln>
        </p:spPr>
      </p:pic>
      <p:sp>
        <p:nvSpPr>
          <p:cNvPr id="199" name="Google Shape;199;g2adc2306384_0_98"/>
          <p:cNvSpPr/>
          <p:nvPr/>
        </p:nvSpPr>
        <p:spPr>
          <a:xfrm>
            <a:off x="1466843" y="4876612"/>
            <a:ext cx="4064100" cy="6348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adc2306384_0_98"/>
          <p:cNvSpPr/>
          <p:nvPr/>
        </p:nvSpPr>
        <p:spPr>
          <a:xfrm>
            <a:off x="1847841" y="5028992"/>
            <a:ext cx="17145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UNICORN </a:t>
            </a:r>
            <a:endParaRPr sz="2400">
              <a:solidFill>
                <a:schemeClr val="dk1"/>
              </a:solidFill>
              <a:latin typeface="Calibri"/>
              <a:ea typeface="Calibri"/>
              <a:cs typeface="Calibri"/>
              <a:sym typeface="Calibri"/>
            </a:endParaRPr>
          </a:p>
        </p:txBody>
      </p:sp>
      <p:sp>
        <p:nvSpPr>
          <p:cNvPr id="201" name="Google Shape;201;g2adc2306384_0_98"/>
          <p:cNvSpPr/>
          <p:nvPr/>
        </p:nvSpPr>
        <p:spPr>
          <a:xfrm>
            <a:off x="1466843" y="5816289"/>
            <a:ext cx="4064100" cy="48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adc2306384_0_98"/>
          <p:cNvSpPr/>
          <p:nvPr/>
        </p:nvSpPr>
        <p:spPr>
          <a:xfrm>
            <a:off x="1466843" y="5816289"/>
            <a:ext cx="41316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A record of the number of unicorns spotted in the fantasy realm and the beauty and mystery.</a:t>
            </a:r>
            <a:endParaRPr sz="1600">
              <a:solidFill>
                <a:schemeClr val="dk1"/>
              </a:solidFill>
              <a:latin typeface="Calibri"/>
              <a:ea typeface="Calibri"/>
              <a:cs typeface="Calibri"/>
              <a:sym typeface="Calibri"/>
            </a:endParaRPr>
          </a:p>
        </p:txBody>
      </p:sp>
      <p:sp>
        <p:nvSpPr>
          <p:cNvPr id="203" name="Google Shape;203;g2adc2306384_0_98"/>
          <p:cNvSpPr/>
          <p:nvPr/>
        </p:nvSpPr>
        <p:spPr>
          <a:xfrm>
            <a:off x="6661115" y="692506"/>
            <a:ext cx="4064100" cy="560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2adc2306384_0_98"/>
          <p:cNvPicPr preferRelativeResize="0"/>
          <p:nvPr/>
        </p:nvPicPr>
        <p:blipFill rotWithShape="1">
          <a:blip r:embed="rId7">
            <a:alphaModFix/>
          </a:blip>
          <a:srcRect b="0" l="0" r="0" t="0"/>
          <a:stretch/>
        </p:blipFill>
        <p:spPr>
          <a:xfrm>
            <a:off x="6661115" y="692506"/>
            <a:ext cx="4063979" cy="3879344"/>
          </a:xfrm>
          <a:prstGeom prst="rect">
            <a:avLst/>
          </a:prstGeom>
          <a:noFill/>
          <a:ln>
            <a:noFill/>
          </a:ln>
        </p:spPr>
      </p:pic>
      <p:sp>
        <p:nvSpPr>
          <p:cNvPr id="205" name="Google Shape;205;g2adc2306384_0_98"/>
          <p:cNvSpPr/>
          <p:nvPr/>
        </p:nvSpPr>
        <p:spPr>
          <a:xfrm>
            <a:off x="6661115" y="4876612"/>
            <a:ext cx="4064100" cy="6348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adc2306384_0_98"/>
          <p:cNvSpPr/>
          <p:nvPr/>
        </p:nvSpPr>
        <p:spPr>
          <a:xfrm>
            <a:off x="7042114" y="5028992"/>
            <a:ext cx="30225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DRAGON TAMING</a:t>
            </a:r>
            <a:endParaRPr sz="2400">
              <a:solidFill>
                <a:schemeClr val="dk1"/>
              </a:solidFill>
              <a:latin typeface="Calibri"/>
              <a:ea typeface="Calibri"/>
              <a:cs typeface="Calibri"/>
              <a:sym typeface="Calibri"/>
            </a:endParaRPr>
          </a:p>
        </p:txBody>
      </p:sp>
      <p:sp>
        <p:nvSpPr>
          <p:cNvPr id="207" name="Google Shape;207;g2adc2306384_0_98"/>
          <p:cNvSpPr/>
          <p:nvPr/>
        </p:nvSpPr>
        <p:spPr>
          <a:xfrm>
            <a:off x="6661115" y="5816289"/>
            <a:ext cx="4064100" cy="48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adc2306384_0_98"/>
          <p:cNvSpPr/>
          <p:nvPr/>
        </p:nvSpPr>
        <p:spPr>
          <a:xfrm>
            <a:off x="6661115" y="5816289"/>
            <a:ext cx="41316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A closer look at the art of taming dragons and the adventurers who take on these creatures.</a:t>
            </a:r>
            <a:endParaRPr sz="16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213" name="Shape 213"/>
        <p:cNvGrpSpPr/>
        <p:nvPr/>
      </p:nvGrpSpPr>
      <p:grpSpPr>
        <a:xfrm>
          <a:off x="0" y="0"/>
          <a:ext cx="0" cy="0"/>
          <a:chOff x="0" y="0"/>
          <a:chExt cx="0" cy="0"/>
        </a:xfrm>
      </p:grpSpPr>
      <p:pic>
        <p:nvPicPr>
          <p:cNvPr descr=" " id="214" name="Google Shape;214;g2adc2306384_0_118"/>
          <p:cNvPicPr preferRelativeResize="0"/>
          <p:nvPr/>
        </p:nvPicPr>
        <p:blipFill rotWithShape="1">
          <a:blip r:embed="rId3">
            <a:alphaModFix/>
          </a:blip>
          <a:srcRect b="0" l="0" r="0" t="0"/>
          <a:stretch/>
        </p:blipFill>
        <p:spPr>
          <a:xfrm>
            <a:off x="-2552686" y="121081"/>
            <a:ext cx="6737316" cy="6736472"/>
          </a:xfrm>
          <a:prstGeom prst="rect">
            <a:avLst/>
          </a:prstGeom>
          <a:noFill/>
          <a:ln>
            <a:noFill/>
          </a:ln>
        </p:spPr>
      </p:pic>
      <p:pic>
        <p:nvPicPr>
          <p:cNvPr descr=" " id="215" name="Google Shape;215;g2adc2306384_0_118"/>
          <p:cNvPicPr preferRelativeResize="0"/>
          <p:nvPr/>
        </p:nvPicPr>
        <p:blipFill rotWithShape="1">
          <a:blip r:embed="rId3">
            <a:alphaModFix/>
          </a:blip>
          <a:srcRect b="0" l="0" r="0" t="0"/>
          <a:stretch/>
        </p:blipFill>
        <p:spPr>
          <a:xfrm>
            <a:off x="8508956" y="121081"/>
            <a:ext cx="6737316" cy="6736472"/>
          </a:xfrm>
          <a:prstGeom prst="rect">
            <a:avLst/>
          </a:prstGeom>
          <a:noFill/>
          <a:ln>
            <a:noFill/>
          </a:ln>
        </p:spPr>
      </p:pic>
      <p:pic>
        <p:nvPicPr>
          <p:cNvPr descr=" " id="216" name="Google Shape;216;g2adc2306384_0_118"/>
          <p:cNvPicPr preferRelativeResize="0"/>
          <p:nvPr/>
        </p:nvPicPr>
        <p:blipFill rotWithShape="1">
          <a:blip r:embed="rId4">
            <a:alphaModFix/>
          </a:blip>
          <a:srcRect b="0" l="0" r="0" t="0"/>
          <a:stretch/>
        </p:blipFill>
        <p:spPr>
          <a:xfrm>
            <a:off x="1346194" y="38542"/>
            <a:ext cx="9677350" cy="6819011"/>
          </a:xfrm>
          <a:prstGeom prst="rect">
            <a:avLst/>
          </a:prstGeom>
          <a:noFill/>
          <a:ln>
            <a:noFill/>
          </a:ln>
        </p:spPr>
      </p:pic>
      <p:sp>
        <p:nvSpPr>
          <p:cNvPr id="217" name="Google Shape;217;g2adc2306384_0_118"/>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adc2306384_0_118"/>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pic>
        <p:nvPicPr>
          <p:cNvPr descr=" " id="219" name="Google Shape;219;g2adc2306384_0_118"/>
          <p:cNvPicPr preferRelativeResize="0"/>
          <p:nvPr/>
        </p:nvPicPr>
        <p:blipFill rotWithShape="1">
          <a:blip r:embed="rId6">
            <a:alphaModFix/>
          </a:blip>
          <a:srcRect b="0" l="0" r="0" t="0"/>
          <a:stretch/>
        </p:blipFill>
        <p:spPr>
          <a:xfrm>
            <a:off x="431799" y="658618"/>
            <a:ext cx="3033760" cy="2277939"/>
          </a:xfrm>
          <a:prstGeom prst="rect">
            <a:avLst/>
          </a:prstGeom>
          <a:noFill/>
          <a:ln>
            <a:noFill/>
          </a:ln>
        </p:spPr>
      </p:pic>
      <p:sp>
        <p:nvSpPr>
          <p:cNvPr id="220" name="Google Shape;220;g2adc2306384_0_118"/>
          <p:cNvSpPr/>
          <p:nvPr/>
        </p:nvSpPr>
        <p:spPr>
          <a:xfrm>
            <a:off x="2920985" y="2349641"/>
            <a:ext cx="6800700" cy="3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adc2306384_0_118"/>
          <p:cNvSpPr/>
          <p:nvPr/>
        </p:nvSpPr>
        <p:spPr>
          <a:xfrm>
            <a:off x="2920985" y="2349640"/>
            <a:ext cx="6902400" cy="274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FANTASY IS THE GATEWAY TO THE IMPOSSIBLE, THE LAND WHERE THE ORDINARY BECOMES EXTRAORDINARY, AND THE IMPOSSIBLE BECOMES POSSIBLE. IT IS THE REALM OF THE IMAGINATION, WHERE ANYTHING CAN HAPPEN AND EVERYTHING IS POSSIBLE.</a:t>
            </a:r>
            <a:endParaRPr sz="2400">
              <a:solidFill>
                <a:schemeClr val="dk1"/>
              </a:solidFill>
              <a:latin typeface="Calibri"/>
              <a:ea typeface="Calibri"/>
              <a:cs typeface="Calibri"/>
              <a:sym typeface="Calibri"/>
            </a:endParaRPr>
          </a:p>
        </p:txBody>
      </p:sp>
      <p:sp>
        <p:nvSpPr>
          <p:cNvPr id="222" name="Google Shape;222;g2adc2306384_0_118"/>
          <p:cNvSpPr/>
          <p:nvPr/>
        </p:nvSpPr>
        <p:spPr>
          <a:xfrm>
            <a:off x="7048464" y="5143277"/>
            <a:ext cx="2749500" cy="32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800">
                <a:solidFill>
                  <a:srgbClr val="0E0E0E"/>
                </a:solidFill>
                <a:latin typeface="Archivo Black"/>
                <a:ea typeface="Archivo Black"/>
                <a:cs typeface="Archivo Black"/>
                <a:sym typeface="Archivo Black"/>
              </a:rPr>
              <a:t>THE DREAM WEAVER</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227" name="Shape 227"/>
        <p:cNvGrpSpPr/>
        <p:nvPr/>
      </p:nvGrpSpPr>
      <p:grpSpPr>
        <a:xfrm>
          <a:off x="0" y="0"/>
          <a:ext cx="0" cy="0"/>
          <a:chOff x="0" y="0"/>
          <a:chExt cx="0" cy="0"/>
        </a:xfrm>
      </p:grpSpPr>
      <p:pic>
        <p:nvPicPr>
          <p:cNvPr descr=" " id="228" name="Google Shape;228;g2adc2306384_0_131"/>
          <p:cNvPicPr preferRelativeResize="0"/>
          <p:nvPr/>
        </p:nvPicPr>
        <p:blipFill rotWithShape="1">
          <a:blip r:embed="rId3">
            <a:alphaModFix/>
          </a:blip>
          <a:srcRect b="0" l="0" r="0" t="0"/>
          <a:stretch/>
        </p:blipFill>
        <p:spPr>
          <a:xfrm>
            <a:off x="10375846" y="447"/>
            <a:ext cx="6934165" cy="6933296"/>
          </a:xfrm>
          <a:prstGeom prst="rect">
            <a:avLst/>
          </a:prstGeom>
          <a:noFill/>
          <a:ln>
            <a:noFill/>
          </a:ln>
        </p:spPr>
      </p:pic>
      <p:pic>
        <p:nvPicPr>
          <p:cNvPr descr=" " id="229" name="Google Shape;229;g2adc2306384_0_131"/>
          <p:cNvPicPr preferRelativeResize="0"/>
          <p:nvPr/>
        </p:nvPicPr>
        <p:blipFill rotWithShape="1">
          <a:blip r:embed="rId3">
            <a:alphaModFix/>
          </a:blip>
          <a:srcRect b="0" l="0" r="0" t="0"/>
          <a:stretch/>
        </p:blipFill>
        <p:spPr>
          <a:xfrm>
            <a:off x="-4940274" y="-221775"/>
            <a:ext cx="6934165" cy="6933296"/>
          </a:xfrm>
          <a:prstGeom prst="rect">
            <a:avLst/>
          </a:prstGeom>
          <a:noFill/>
          <a:ln>
            <a:noFill/>
          </a:ln>
        </p:spPr>
      </p:pic>
      <p:pic>
        <p:nvPicPr>
          <p:cNvPr descr=" " id="230" name="Google Shape;230;g2adc2306384_0_131"/>
          <p:cNvPicPr preferRelativeResize="0"/>
          <p:nvPr/>
        </p:nvPicPr>
        <p:blipFill rotWithShape="1">
          <a:blip r:embed="rId4">
            <a:alphaModFix/>
          </a:blip>
          <a:srcRect b="0" l="0" r="0" t="0"/>
          <a:stretch/>
        </p:blipFill>
        <p:spPr>
          <a:xfrm>
            <a:off x="8134308" y="2863924"/>
            <a:ext cx="3524232" cy="3199983"/>
          </a:xfrm>
          <a:prstGeom prst="rect">
            <a:avLst/>
          </a:prstGeom>
          <a:noFill/>
          <a:ln>
            <a:noFill/>
          </a:ln>
        </p:spPr>
      </p:pic>
      <p:pic>
        <p:nvPicPr>
          <p:cNvPr descr=" " id="231" name="Google Shape;231;g2adc2306384_0_131"/>
          <p:cNvPicPr preferRelativeResize="0"/>
          <p:nvPr/>
        </p:nvPicPr>
        <p:blipFill rotWithShape="1">
          <a:blip r:embed="rId5">
            <a:alphaModFix/>
          </a:blip>
          <a:srcRect b="0" l="0" r="0" t="0"/>
          <a:stretch/>
        </p:blipFill>
        <p:spPr>
          <a:xfrm>
            <a:off x="444498" y="2863924"/>
            <a:ext cx="7416762" cy="3199983"/>
          </a:xfrm>
          <a:prstGeom prst="rect">
            <a:avLst/>
          </a:prstGeom>
          <a:noFill/>
          <a:ln>
            <a:noFill/>
          </a:ln>
        </p:spPr>
      </p:pic>
      <p:sp>
        <p:nvSpPr>
          <p:cNvPr id="232" name="Google Shape;232;g2adc2306384_0_131"/>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adc2306384_0_131"/>
          <p:cNvPicPr preferRelativeResize="0"/>
          <p:nvPr/>
        </p:nvPicPr>
        <p:blipFill rotWithShape="1">
          <a:blip r:embed="rId6">
            <a:alphaModFix/>
          </a:blip>
          <a:srcRect b="0" l="0" r="0" t="0"/>
          <a:stretch/>
        </p:blipFill>
        <p:spPr>
          <a:xfrm>
            <a:off x="11760139" y="5409942"/>
            <a:ext cx="355598" cy="1295231"/>
          </a:xfrm>
          <a:prstGeom prst="rect">
            <a:avLst/>
          </a:prstGeom>
          <a:noFill/>
          <a:ln>
            <a:noFill/>
          </a:ln>
        </p:spPr>
      </p:pic>
      <p:sp>
        <p:nvSpPr>
          <p:cNvPr id="234" name="Google Shape;234;g2adc2306384_0_131"/>
          <p:cNvSpPr/>
          <p:nvPr/>
        </p:nvSpPr>
        <p:spPr>
          <a:xfrm>
            <a:off x="539748" y="1124250"/>
            <a:ext cx="3524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adc2306384_0_131"/>
          <p:cNvSpPr/>
          <p:nvPr/>
        </p:nvSpPr>
        <p:spPr>
          <a:xfrm>
            <a:off x="539748" y="1124250"/>
            <a:ext cx="3524100" cy="6348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adc2306384_0_131"/>
          <p:cNvSpPr/>
          <p:nvPr/>
        </p:nvSpPr>
        <p:spPr>
          <a:xfrm>
            <a:off x="920746" y="1276630"/>
            <a:ext cx="30225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DRAGON TAMING </a:t>
            </a:r>
            <a:endParaRPr sz="2400">
              <a:solidFill>
                <a:schemeClr val="dk1"/>
              </a:solidFill>
              <a:latin typeface="Calibri"/>
              <a:ea typeface="Calibri"/>
              <a:cs typeface="Calibri"/>
              <a:sym typeface="Calibri"/>
            </a:endParaRPr>
          </a:p>
        </p:txBody>
      </p:sp>
      <p:sp>
        <p:nvSpPr>
          <p:cNvPr id="237" name="Google Shape;237;g2adc2306384_0_131"/>
          <p:cNvSpPr/>
          <p:nvPr/>
        </p:nvSpPr>
        <p:spPr>
          <a:xfrm>
            <a:off x="539748" y="1911548"/>
            <a:ext cx="35919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A guide to taming and caring for dragons in the realm of magic.</a:t>
            </a:r>
            <a:endParaRPr sz="1600">
              <a:solidFill>
                <a:schemeClr val="dk1"/>
              </a:solidFill>
              <a:latin typeface="Calibri"/>
              <a:ea typeface="Calibri"/>
              <a:cs typeface="Calibri"/>
              <a:sym typeface="Calibri"/>
            </a:endParaRPr>
          </a:p>
        </p:txBody>
      </p:sp>
      <p:sp>
        <p:nvSpPr>
          <p:cNvPr id="238" name="Google Shape;238;g2adc2306384_0_131"/>
          <p:cNvSpPr/>
          <p:nvPr/>
        </p:nvSpPr>
        <p:spPr>
          <a:xfrm>
            <a:off x="4337028" y="1124250"/>
            <a:ext cx="3524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adc2306384_0_131"/>
          <p:cNvSpPr/>
          <p:nvPr/>
        </p:nvSpPr>
        <p:spPr>
          <a:xfrm>
            <a:off x="4337028" y="1124250"/>
            <a:ext cx="3524100" cy="6348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adc2306384_0_131"/>
          <p:cNvSpPr/>
          <p:nvPr/>
        </p:nvSpPr>
        <p:spPr>
          <a:xfrm>
            <a:off x="4718026" y="1276630"/>
            <a:ext cx="25083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THE UNICORN</a:t>
            </a:r>
            <a:endParaRPr sz="2400">
              <a:solidFill>
                <a:schemeClr val="dk1"/>
              </a:solidFill>
              <a:latin typeface="Calibri"/>
              <a:ea typeface="Calibri"/>
              <a:cs typeface="Calibri"/>
              <a:sym typeface="Calibri"/>
            </a:endParaRPr>
          </a:p>
        </p:txBody>
      </p:sp>
      <p:sp>
        <p:nvSpPr>
          <p:cNvPr id="241" name="Google Shape;241;g2adc2306384_0_131"/>
          <p:cNvSpPr/>
          <p:nvPr/>
        </p:nvSpPr>
        <p:spPr>
          <a:xfrm>
            <a:off x="4337028" y="1911548"/>
            <a:ext cx="35919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Tips and tricks for spotting the elusive unicorns in their natural habitat.</a:t>
            </a:r>
            <a:endParaRPr sz="1600">
              <a:solidFill>
                <a:schemeClr val="dk1"/>
              </a:solidFill>
              <a:latin typeface="Calibri"/>
              <a:ea typeface="Calibri"/>
              <a:cs typeface="Calibri"/>
              <a:sym typeface="Calibri"/>
            </a:endParaRPr>
          </a:p>
        </p:txBody>
      </p:sp>
      <p:sp>
        <p:nvSpPr>
          <p:cNvPr id="242" name="Google Shape;242;g2adc2306384_0_131"/>
          <p:cNvSpPr/>
          <p:nvPr/>
        </p:nvSpPr>
        <p:spPr>
          <a:xfrm>
            <a:off x="8134308" y="1124250"/>
            <a:ext cx="35241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adc2306384_0_131"/>
          <p:cNvSpPr/>
          <p:nvPr/>
        </p:nvSpPr>
        <p:spPr>
          <a:xfrm>
            <a:off x="8134308" y="1124250"/>
            <a:ext cx="3524100" cy="634800"/>
          </a:xfrm>
          <a:prstGeom prst="rect">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adc2306384_0_131"/>
          <p:cNvSpPr/>
          <p:nvPr/>
        </p:nvSpPr>
        <p:spPr>
          <a:xfrm>
            <a:off x="8515306" y="1276630"/>
            <a:ext cx="3022500" cy="43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2400">
                <a:solidFill>
                  <a:srgbClr val="0E0E0E"/>
                </a:solidFill>
                <a:latin typeface="Archivo Black"/>
                <a:ea typeface="Archivo Black"/>
                <a:cs typeface="Archivo Black"/>
                <a:sym typeface="Archivo Black"/>
              </a:rPr>
              <a:t>DRAGON TAMING </a:t>
            </a:r>
            <a:endParaRPr sz="2400">
              <a:solidFill>
                <a:schemeClr val="dk1"/>
              </a:solidFill>
              <a:latin typeface="Calibri"/>
              <a:ea typeface="Calibri"/>
              <a:cs typeface="Calibri"/>
              <a:sym typeface="Calibri"/>
            </a:endParaRPr>
          </a:p>
        </p:txBody>
      </p:sp>
      <p:sp>
        <p:nvSpPr>
          <p:cNvPr id="245" name="Google Shape;245;g2adc2306384_0_131"/>
          <p:cNvSpPr/>
          <p:nvPr/>
        </p:nvSpPr>
        <p:spPr>
          <a:xfrm>
            <a:off x="8134308" y="1911548"/>
            <a:ext cx="35919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A guide to taming and caring for dragons in the realm of magic.</a:t>
            </a:r>
            <a:endParaRPr sz="16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3F7"/>
        </a:solidFill>
      </p:bgPr>
    </p:bg>
    <p:spTree>
      <p:nvGrpSpPr>
        <p:cNvPr id="250" name="Shape 250"/>
        <p:cNvGrpSpPr/>
        <p:nvPr/>
      </p:nvGrpSpPr>
      <p:grpSpPr>
        <a:xfrm>
          <a:off x="0" y="0"/>
          <a:ext cx="0" cy="0"/>
          <a:chOff x="0" y="0"/>
          <a:chExt cx="0" cy="0"/>
        </a:xfrm>
      </p:grpSpPr>
      <p:pic>
        <p:nvPicPr>
          <p:cNvPr descr=" " id="251" name="Google Shape;251;g2adc2306384_0_153"/>
          <p:cNvPicPr preferRelativeResize="0"/>
          <p:nvPr/>
        </p:nvPicPr>
        <p:blipFill rotWithShape="1">
          <a:blip r:embed="rId3">
            <a:alphaModFix/>
          </a:blip>
          <a:srcRect b="0" l="0" r="0" t="0"/>
          <a:stretch/>
        </p:blipFill>
        <p:spPr>
          <a:xfrm>
            <a:off x="-1670041" y="2660750"/>
            <a:ext cx="5309553" cy="6763674"/>
          </a:xfrm>
          <a:prstGeom prst="rect">
            <a:avLst/>
          </a:prstGeom>
          <a:noFill/>
          <a:ln>
            <a:noFill/>
          </a:ln>
        </p:spPr>
      </p:pic>
      <p:pic>
        <p:nvPicPr>
          <p:cNvPr descr=" " id="252" name="Google Shape;252;g2adc2306384_0_153"/>
          <p:cNvPicPr preferRelativeResize="0"/>
          <p:nvPr/>
        </p:nvPicPr>
        <p:blipFill rotWithShape="1">
          <a:blip r:embed="rId4">
            <a:alphaModFix/>
          </a:blip>
          <a:srcRect b="0" l="0" r="0" t="0"/>
          <a:stretch/>
        </p:blipFill>
        <p:spPr>
          <a:xfrm>
            <a:off x="9150303" y="-1669386"/>
            <a:ext cx="9508049" cy="12112008"/>
          </a:xfrm>
          <a:prstGeom prst="rect">
            <a:avLst/>
          </a:prstGeom>
          <a:noFill/>
          <a:ln>
            <a:noFill/>
          </a:ln>
        </p:spPr>
      </p:pic>
      <p:sp>
        <p:nvSpPr>
          <p:cNvPr id="253" name="Google Shape;253;g2adc2306384_0_153"/>
          <p:cNvSpPr/>
          <p:nvPr/>
        </p:nvSpPr>
        <p:spPr>
          <a:xfrm>
            <a:off x="2130414" y="698856"/>
            <a:ext cx="7293900" cy="72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999">
                <a:solidFill>
                  <a:srgbClr val="165BB8"/>
                </a:solidFill>
                <a:latin typeface="Archivo Black"/>
                <a:ea typeface="Archivo Black"/>
                <a:cs typeface="Archivo Black"/>
                <a:sym typeface="Archivo Black"/>
              </a:rPr>
              <a:t>THE MAGIC OF DRAGONS</a:t>
            </a:r>
            <a:endParaRPr sz="3999">
              <a:solidFill>
                <a:schemeClr val="dk1"/>
              </a:solidFill>
              <a:latin typeface="Calibri"/>
              <a:ea typeface="Calibri"/>
              <a:cs typeface="Calibri"/>
              <a:sym typeface="Calibri"/>
            </a:endParaRPr>
          </a:p>
        </p:txBody>
      </p:sp>
      <p:sp>
        <p:nvSpPr>
          <p:cNvPr id="254" name="Google Shape;254;g2adc2306384_0_153"/>
          <p:cNvSpPr/>
          <p:nvPr/>
        </p:nvSpPr>
        <p:spPr>
          <a:xfrm>
            <a:off x="7099263" y="2203610"/>
            <a:ext cx="4102200" cy="410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adc2306384_0_153"/>
          <p:cNvSpPr/>
          <p:nvPr/>
        </p:nvSpPr>
        <p:spPr>
          <a:xfrm>
            <a:off x="7099263" y="2203610"/>
            <a:ext cx="4102200" cy="4101600"/>
          </a:xfrm>
          <a:prstGeom prst="ellipse">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adc2306384_0_153"/>
          <p:cNvSpPr/>
          <p:nvPr/>
        </p:nvSpPr>
        <p:spPr>
          <a:xfrm>
            <a:off x="7613610" y="3149636"/>
            <a:ext cx="3079800" cy="3079200"/>
          </a:xfrm>
          <a:prstGeom prst="ellipse">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adc2306384_0_153"/>
          <p:cNvSpPr/>
          <p:nvPr/>
        </p:nvSpPr>
        <p:spPr>
          <a:xfrm>
            <a:off x="8127958" y="4089314"/>
            <a:ext cx="2044800" cy="2044500"/>
          </a:xfrm>
          <a:prstGeom prst="ellipse">
            <a:avLst/>
          </a:prstGeom>
          <a:solidFill>
            <a:srgbClr val="ECF3F7"/>
          </a:solidFill>
          <a:ln cap="flat" cmpd="sng" w="50800">
            <a:solidFill>
              <a:srgbClr val="165BB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adc2306384_0_153"/>
          <p:cNvSpPr/>
          <p:nvPr/>
        </p:nvSpPr>
        <p:spPr>
          <a:xfrm>
            <a:off x="8693105" y="2489322"/>
            <a:ext cx="901800" cy="43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2400">
                <a:solidFill>
                  <a:srgbClr val="165BB8"/>
                </a:solidFill>
                <a:latin typeface="Archivo Black"/>
                <a:ea typeface="Archivo Black"/>
                <a:cs typeface="Archivo Black"/>
                <a:sym typeface="Archivo Black"/>
              </a:rPr>
              <a:t>6.7M</a:t>
            </a:r>
            <a:endParaRPr sz="2400">
              <a:solidFill>
                <a:schemeClr val="dk1"/>
              </a:solidFill>
              <a:latin typeface="Calibri"/>
              <a:ea typeface="Calibri"/>
              <a:cs typeface="Calibri"/>
              <a:sym typeface="Calibri"/>
            </a:endParaRPr>
          </a:p>
        </p:txBody>
      </p:sp>
      <p:sp>
        <p:nvSpPr>
          <p:cNvPr id="259" name="Google Shape;259;g2adc2306384_0_153"/>
          <p:cNvSpPr/>
          <p:nvPr/>
        </p:nvSpPr>
        <p:spPr>
          <a:xfrm>
            <a:off x="8699455" y="4895659"/>
            <a:ext cx="901800" cy="43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2400">
                <a:solidFill>
                  <a:srgbClr val="165BB8"/>
                </a:solidFill>
                <a:latin typeface="Archivo Black"/>
                <a:ea typeface="Archivo Black"/>
                <a:cs typeface="Archivo Black"/>
                <a:sym typeface="Archivo Black"/>
              </a:rPr>
              <a:t>2.3M</a:t>
            </a:r>
            <a:endParaRPr sz="2400">
              <a:solidFill>
                <a:schemeClr val="dk1"/>
              </a:solidFill>
              <a:latin typeface="Calibri"/>
              <a:ea typeface="Calibri"/>
              <a:cs typeface="Calibri"/>
              <a:sym typeface="Calibri"/>
            </a:endParaRPr>
          </a:p>
        </p:txBody>
      </p:sp>
      <p:sp>
        <p:nvSpPr>
          <p:cNvPr id="260" name="Google Shape;260;g2adc2306384_0_153"/>
          <p:cNvSpPr/>
          <p:nvPr/>
        </p:nvSpPr>
        <p:spPr>
          <a:xfrm>
            <a:off x="8699455" y="3429000"/>
            <a:ext cx="901800" cy="43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US" sz="2400">
                <a:solidFill>
                  <a:srgbClr val="165BB8"/>
                </a:solidFill>
                <a:latin typeface="Archivo Black"/>
                <a:ea typeface="Archivo Black"/>
                <a:cs typeface="Archivo Black"/>
                <a:sym typeface="Archivo Black"/>
              </a:rPr>
              <a:t>4.4M</a:t>
            </a:r>
            <a:endParaRPr sz="2400">
              <a:solidFill>
                <a:schemeClr val="dk1"/>
              </a:solidFill>
              <a:latin typeface="Calibri"/>
              <a:ea typeface="Calibri"/>
              <a:cs typeface="Calibri"/>
              <a:sym typeface="Calibri"/>
            </a:endParaRPr>
          </a:p>
        </p:txBody>
      </p:sp>
      <p:sp>
        <p:nvSpPr>
          <p:cNvPr id="261" name="Google Shape;261;g2adc2306384_0_153"/>
          <p:cNvSpPr/>
          <p:nvPr/>
        </p:nvSpPr>
        <p:spPr>
          <a:xfrm>
            <a:off x="11683940" y="5257562"/>
            <a:ext cx="507900" cy="15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2" name="Google Shape;262;g2adc2306384_0_153"/>
          <p:cNvPicPr preferRelativeResize="0"/>
          <p:nvPr/>
        </p:nvPicPr>
        <p:blipFill rotWithShape="1">
          <a:blip r:embed="rId5">
            <a:alphaModFix/>
          </a:blip>
          <a:srcRect b="0" l="0" r="0" t="0"/>
          <a:stretch/>
        </p:blipFill>
        <p:spPr>
          <a:xfrm>
            <a:off x="11760139" y="5409942"/>
            <a:ext cx="355598" cy="1295231"/>
          </a:xfrm>
          <a:prstGeom prst="rect">
            <a:avLst/>
          </a:prstGeom>
          <a:noFill/>
          <a:ln>
            <a:noFill/>
          </a:ln>
        </p:spPr>
      </p:pic>
      <p:sp>
        <p:nvSpPr>
          <p:cNvPr id="263" name="Google Shape;263;g2adc2306384_0_153"/>
          <p:cNvSpPr/>
          <p:nvPr/>
        </p:nvSpPr>
        <p:spPr>
          <a:xfrm>
            <a:off x="1866891" y="1797263"/>
            <a:ext cx="42291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4" name="Google Shape;264;g2adc2306384_0_153"/>
          <p:cNvPicPr preferRelativeResize="0"/>
          <p:nvPr/>
        </p:nvPicPr>
        <p:blipFill rotWithShape="1">
          <a:blip r:embed="rId6">
            <a:alphaModFix/>
          </a:blip>
          <a:srcRect b="0" l="0" r="0" t="0"/>
          <a:stretch/>
        </p:blipFill>
        <p:spPr>
          <a:xfrm>
            <a:off x="1866891" y="1797262"/>
            <a:ext cx="524612" cy="507934"/>
          </a:xfrm>
          <a:prstGeom prst="rect">
            <a:avLst/>
          </a:prstGeom>
          <a:noFill/>
          <a:ln>
            <a:noFill/>
          </a:ln>
        </p:spPr>
      </p:pic>
      <p:sp>
        <p:nvSpPr>
          <p:cNvPr id="265" name="Google Shape;265;g2adc2306384_0_153"/>
          <p:cNvSpPr/>
          <p:nvPr/>
        </p:nvSpPr>
        <p:spPr>
          <a:xfrm>
            <a:off x="1866891" y="2457577"/>
            <a:ext cx="4229100" cy="48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adc2306384_0_153"/>
          <p:cNvSpPr/>
          <p:nvPr/>
        </p:nvSpPr>
        <p:spPr>
          <a:xfrm>
            <a:off x="1866891" y="2457577"/>
            <a:ext cx="42969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Art of Archery": Discover the intricacies of the Art of Archery .</a:t>
            </a:r>
            <a:endParaRPr sz="1600">
              <a:solidFill>
                <a:schemeClr val="dk1"/>
              </a:solidFill>
              <a:latin typeface="Calibri"/>
              <a:ea typeface="Calibri"/>
              <a:cs typeface="Calibri"/>
              <a:sym typeface="Calibri"/>
            </a:endParaRPr>
          </a:p>
        </p:txBody>
      </p:sp>
      <p:sp>
        <p:nvSpPr>
          <p:cNvPr id="267" name="Google Shape;267;g2adc2306384_0_153"/>
          <p:cNvSpPr/>
          <p:nvPr/>
        </p:nvSpPr>
        <p:spPr>
          <a:xfrm>
            <a:off x="1866891" y="3473444"/>
            <a:ext cx="42291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g2adc2306384_0_153"/>
          <p:cNvPicPr preferRelativeResize="0"/>
          <p:nvPr/>
        </p:nvPicPr>
        <p:blipFill rotWithShape="1">
          <a:blip r:embed="rId7">
            <a:alphaModFix/>
          </a:blip>
          <a:srcRect b="0" l="0" r="0" t="0"/>
          <a:stretch/>
        </p:blipFill>
        <p:spPr>
          <a:xfrm>
            <a:off x="1866891" y="3473444"/>
            <a:ext cx="483159" cy="507934"/>
          </a:xfrm>
          <a:prstGeom prst="rect">
            <a:avLst/>
          </a:prstGeom>
          <a:noFill/>
          <a:ln>
            <a:noFill/>
          </a:ln>
        </p:spPr>
      </p:pic>
      <p:sp>
        <p:nvSpPr>
          <p:cNvPr id="269" name="Google Shape;269;g2adc2306384_0_153"/>
          <p:cNvSpPr/>
          <p:nvPr/>
        </p:nvSpPr>
        <p:spPr>
          <a:xfrm>
            <a:off x="1866891" y="4133758"/>
            <a:ext cx="4229100" cy="48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adc2306384_0_153"/>
          <p:cNvSpPr/>
          <p:nvPr/>
        </p:nvSpPr>
        <p:spPr>
          <a:xfrm>
            <a:off x="1866891" y="4133758"/>
            <a:ext cx="42969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Music of the Elves": Immerse yourself in the enchanting music of the elves.</a:t>
            </a:r>
            <a:endParaRPr sz="1600">
              <a:solidFill>
                <a:schemeClr val="dk1"/>
              </a:solidFill>
              <a:latin typeface="Calibri"/>
              <a:ea typeface="Calibri"/>
              <a:cs typeface="Calibri"/>
              <a:sym typeface="Calibri"/>
            </a:endParaRPr>
          </a:p>
        </p:txBody>
      </p:sp>
      <p:sp>
        <p:nvSpPr>
          <p:cNvPr id="271" name="Google Shape;271;g2adc2306384_0_153"/>
          <p:cNvSpPr/>
          <p:nvPr/>
        </p:nvSpPr>
        <p:spPr>
          <a:xfrm>
            <a:off x="1866891" y="5149626"/>
            <a:ext cx="42291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g2adc2306384_0_153"/>
          <p:cNvPicPr preferRelativeResize="0"/>
          <p:nvPr/>
        </p:nvPicPr>
        <p:blipFill rotWithShape="1">
          <a:blip r:embed="rId8">
            <a:alphaModFix/>
          </a:blip>
          <a:srcRect b="0" l="0" r="0" t="0"/>
          <a:stretch/>
        </p:blipFill>
        <p:spPr>
          <a:xfrm>
            <a:off x="1866891" y="5149626"/>
            <a:ext cx="415746" cy="507934"/>
          </a:xfrm>
          <a:prstGeom prst="rect">
            <a:avLst/>
          </a:prstGeom>
          <a:noFill/>
          <a:ln>
            <a:noFill/>
          </a:ln>
        </p:spPr>
      </p:pic>
      <p:sp>
        <p:nvSpPr>
          <p:cNvPr id="273" name="Google Shape;273;g2adc2306384_0_153"/>
          <p:cNvSpPr/>
          <p:nvPr/>
        </p:nvSpPr>
        <p:spPr>
          <a:xfrm>
            <a:off x="1866891" y="5809940"/>
            <a:ext cx="4229100" cy="48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adc2306384_0_153"/>
          <p:cNvSpPr/>
          <p:nvPr/>
        </p:nvSpPr>
        <p:spPr>
          <a:xfrm>
            <a:off x="1866891" y="5809940"/>
            <a:ext cx="4296900" cy="5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600">
                <a:solidFill>
                  <a:srgbClr val="0E0E0E"/>
                </a:solidFill>
                <a:latin typeface="Lato"/>
                <a:ea typeface="Lato"/>
                <a:cs typeface="Lato"/>
                <a:sym typeface="Lato"/>
              </a:rPr>
              <a:t>"The Life of an Elf": Learn about the customs and daily life of the elves.</a:t>
            </a:r>
            <a:endParaRPr sz="16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2024-01-10T10:51:34Z</dcterms:created>
  <dc:creator>Truc Truc</dc:creator>
</cp:coreProperties>
</file>