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10287000" cx="18288000"/>
  <p:notesSz cx="10287000" cy="18288000"/>
  <p:embeddedFontLst>
    <p:embeddedFont>
      <p:font typeface="Inter"/>
      <p:regular r:id="rId28"/>
      <p:bold r:id="rId29"/>
      <p:italic r:id="rId30"/>
      <p:boldItalic r:id="rId31"/>
    </p:embeddedFont>
    <p:embeddedFont>
      <p:font typeface="Lato"/>
      <p:regular r:id="rId32"/>
      <p:bold r:id="rId33"/>
      <p:italic r:id="rId34"/>
      <p:boldItalic r:id="rId35"/>
    </p:embeddedFont>
    <p:embeddedFont>
      <p:font typeface="Montserrat"/>
      <p:regular r:id="rId36"/>
      <p:bold r:id="rId37"/>
      <p:italic r:id="rId38"/>
      <p:boldItalic r:id="rId39"/>
    </p:embeddedFont>
    <p:embeddedFont>
      <p:font typeface="Archivo Black"/>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gry7WhDTjWAwIJD54WMYNJw3Bx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ArchivoBlack-regular.fntdata"/><Relationship Id="rId20" Type="http://schemas.openxmlformats.org/officeDocument/2006/relationships/slide" Target="slides/slide16.xml"/><Relationship Id="rId41" Type="http://customschemas.google.com/relationships/presentationmetadata" Target="meta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Inter-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Inter-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Italic.fntdata"/><Relationship Id="rId30" Type="http://schemas.openxmlformats.org/officeDocument/2006/relationships/font" Target="fonts/Inter-italic.fntdata"/><Relationship Id="rId11" Type="http://schemas.openxmlformats.org/officeDocument/2006/relationships/slide" Target="slides/slide7.xml"/><Relationship Id="rId33" Type="http://schemas.openxmlformats.org/officeDocument/2006/relationships/font" Target="fonts/Lato-bold.fntdata"/><Relationship Id="rId10" Type="http://schemas.openxmlformats.org/officeDocument/2006/relationships/slide" Target="slides/slide6.xml"/><Relationship Id="rId32" Type="http://schemas.openxmlformats.org/officeDocument/2006/relationships/font" Target="fonts/Lato-regular.fntdata"/><Relationship Id="rId13" Type="http://schemas.openxmlformats.org/officeDocument/2006/relationships/slide" Target="slides/slide9.xml"/><Relationship Id="rId35" Type="http://schemas.openxmlformats.org/officeDocument/2006/relationships/font" Target="fonts/Lato-boldItalic.fntdata"/><Relationship Id="rId12" Type="http://schemas.openxmlformats.org/officeDocument/2006/relationships/slide" Target="slides/slide8.xml"/><Relationship Id="rId34" Type="http://schemas.openxmlformats.org/officeDocument/2006/relationships/font" Target="fonts/Lato-italic.fntdata"/><Relationship Id="rId15" Type="http://schemas.openxmlformats.org/officeDocument/2006/relationships/slide" Target="slides/slide11.xml"/><Relationship Id="rId37" Type="http://schemas.openxmlformats.org/officeDocument/2006/relationships/font" Target="fonts/Montserrat-bold.fntdata"/><Relationship Id="rId14" Type="http://schemas.openxmlformats.org/officeDocument/2006/relationships/slide" Target="slides/slide10.xml"/><Relationship Id="rId36" Type="http://schemas.openxmlformats.org/officeDocument/2006/relationships/font" Target="fonts/Montserrat-regular.fntdata"/><Relationship Id="rId17" Type="http://schemas.openxmlformats.org/officeDocument/2006/relationships/slide" Target="slides/slide13.xml"/><Relationship Id="rId39" Type="http://schemas.openxmlformats.org/officeDocument/2006/relationships/font" Target="fonts/Montserrat-boldItalic.fntdata"/><Relationship Id="rId16" Type="http://schemas.openxmlformats.org/officeDocument/2006/relationships/slide" Target="slides/slide12.xml"/><Relationship Id="rId38" Type="http://schemas.openxmlformats.org/officeDocument/2006/relationships/font" Target="fonts/Montserrat-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bad981f8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bad981f8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bad981f8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g3fbad981f84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g3fbad981f84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g3fbad981f84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fbad981f84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 name="Google Shape;39;g3fbad981f84_0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 name="Google Shape;40;g3fbad981f84_0_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fbad981f84_0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g3fbad981f84_0_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g3fbad981f84_0_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fbad981f84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g3fbad981f84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g3fbad981f84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fbad981f84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g3fbad981f84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g3fbad981f84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fbad981f84_0_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g3fbad981f84_0_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g3fbad981f84_0_1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fbad981f84_0_1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g3fbad981f84_0_1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g3fbad981f84_0_1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fbad981f84_0_1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g3fbad981f84_0_1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g3fbad981f84_0_1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fbad981f84_0_1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g3fbad981f84_0_1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 name="Google Shape;216;g3fbad981f84_0_19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fbad981f84_0_2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g3fbad981f84_0_2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g3fbad981f84_0_2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fbad981f84_0_2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g3fbad981f84_0_2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g3fbad981f84_0_2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fbad981f84_0_2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g3fbad981f84_0_2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g3fbad981f84_0_2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fbad981f84_0_3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g3fbad981f84_0_3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g3fbad981f84_0_3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fbad981f84_0_3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g3fbad981f84_0_3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g3fbad981f84_0_3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fbad981f84_0_3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g3fbad981f84_0_3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g3fbad981f84_0_3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fbad981f84_0_4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g3fbad981f84_0_4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g3fbad981f84_0_4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fbad981f84_0_4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g3fbad981f84_0_4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g3fbad981f84_0_4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fbad981f84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g3fbad981f84_0_4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g3fbad981f84_0_4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fbad981f84_0_4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7" name="Google Shape;487;g3fbad981f84_0_4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8" name="Google Shape;488;g3fbad981f84_0_4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fbad981f84_0_4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0" name="Google Shape;530;g3fbad981f84_0_4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1" name="Google Shape;531;g3fbad981f84_0_4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fbad981f84_0_5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6" name="Google Shape;556;g3fbad981f84_0_5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g3fbad981f84_0_5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fbad981f84_0_5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7" name="Google Shape;617;g3fbad981f84_0_5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g3fbad981f84_0_5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8.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30.png"/><Relationship Id="rId7"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48.png"/><Relationship Id="rId6" Type="http://schemas.openxmlformats.org/officeDocument/2006/relationships/image" Target="../media/image32.png"/><Relationship Id="rId7"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33.png"/><Relationship Id="rId7" Type="http://schemas.openxmlformats.org/officeDocument/2006/relationships/image" Target="../media/image36.png"/><Relationship Id="rId8"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41.png"/><Relationship Id="rId7" Type="http://schemas.openxmlformats.org/officeDocument/2006/relationships/image" Target="../media/image54.png"/><Relationship Id="rId8"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45.png"/><Relationship Id="rId5" Type="http://schemas.openxmlformats.org/officeDocument/2006/relationships/image" Target="../media/image16.png"/><Relationship Id="rId6" Type="http://schemas.openxmlformats.org/officeDocument/2006/relationships/image" Target="../media/image112.png"/><Relationship Id="rId7" Type="http://schemas.openxmlformats.org/officeDocument/2006/relationships/image" Target="../media/image52.png"/><Relationship Id="rId8" Type="http://schemas.openxmlformats.org/officeDocument/2006/relationships/image" Target="../media/image5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66.png"/><Relationship Id="rId7" Type="http://schemas.openxmlformats.org/officeDocument/2006/relationships/image" Target="../media/image9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6.png"/></Relationships>
</file>

<file path=ppt/slides/_rels/slide15.xml.rels><?xml version="1.0" encoding="UTF-8" standalone="yes"?><Relationships xmlns="http://schemas.openxmlformats.org/package/2006/relationships"><Relationship Id="rId11" Type="http://schemas.openxmlformats.org/officeDocument/2006/relationships/image" Target="../media/image82.png"/><Relationship Id="rId10" Type="http://schemas.openxmlformats.org/officeDocument/2006/relationships/image" Target="../media/image72.png"/><Relationship Id="rId13" Type="http://schemas.openxmlformats.org/officeDocument/2006/relationships/image" Target="../media/image80.png"/><Relationship Id="rId12" Type="http://schemas.openxmlformats.org/officeDocument/2006/relationships/image" Target="../media/image75.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71.png"/><Relationship Id="rId15" Type="http://schemas.openxmlformats.org/officeDocument/2006/relationships/image" Target="../media/image84.png"/><Relationship Id="rId14" Type="http://schemas.openxmlformats.org/officeDocument/2006/relationships/image" Target="../media/image85.png"/><Relationship Id="rId16" Type="http://schemas.openxmlformats.org/officeDocument/2006/relationships/image" Target="../media/image120.png"/><Relationship Id="rId5" Type="http://schemas.openxmlformats.org/officeDocument/2006/relationships/image" Target="../media/image16.png"/><Relationship Id="rId6" Type="http://schemas.openxmlformats.org/officeDocument/2006/relationships/image" Target="../media/image69.png"/><Relationship Id="rId7" Type="http://schemas.openxmlformats.org/officeDocument/2006/relationships/image" Target="../media/image63.png"/><Relationship Id="rId8" Type="http://schemas.openxmlformats.org/officeDocument/2006/relationships/image" Target="../media/image6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92.png"/><Relationship Id="rId7" Type="http://schemas.openxmlformats.org/officeDocument/2006/relationships/image" Target="../media/image10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101.png"/><Relationship Id="rId7" Type="http://schemas.openxmlformats.org/officeDocument/2006/relationships/image" Target="../media/image1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6.png"/><Relationship Id="rId6" Type="http://schemas.openxmlformats.org/officeDocument/2006/relationships/image" Target="../media/image10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19.png"/><Relationship Id="rId5" Type="http://schemas.openxmlformats.org/officeDocument/2006/relationships/image" Target="../media/image16.png"/><Relationship Id="rId6" Type="http://schemas.openxmlformats.org/officeDocument/2006/relationships/image" Target="../media/image105.png"/><Relationship Id="rId7" Type="http://schemas.openxmlformats.org/officeDocument/2006/relationships/image" Target="../media/image129.png"/><Relationship Id="rId8" Type="http://schemas.openxmlformats.org/officeDocument/2006/relationships/image" Target="../media/image1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123.png"/><Relationship Id="rId7" Type="http://schemas.openxmlformats.org/officeDocument/2006/relationships/image" Target="../media/image141.png"/><Relationship Id="rId8" Type="http://schemas.openxmlformats.org/officeDocument/2006/relationships/image" Target="../media/image122.png"/></Relationships>
</file>

<file path=ppt/slides/_rels/slide22.xml.rels><?xml version="1.0" encoding="UTF-8" standalone="yes"?><Relationships xmlns="http://schemas.openxmlformats.org/package/2006/relationships"><Relationship Id="rId11" Type="http://schemas.openxmlformats.org/officeDocument/2006/relationships/image" Target="../media/image130.png"/><Relationship Id="rId10" Type="http://schemas.openxmlformats.org/officeDocument/2006/relationships/image" Target="../media/image126.png"/><Relationship Id="rId13" Type="http://schemas.openxmlformats.org/officeDocument/2006/relationships/image" Target="../media/image131.png"/><Relationship Id="rId12" Type="http://schemas.openxmlformats.org/officeDocument/2006/relationships/image" Target="../media/image133.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12.png"/><Relationship Id="rId9" Type="http://schemas.openxmlformats.org/officeDocument/2006/relationships/image" Target="../media/image127.png"/><Relationship Id="rId15" Type="http://schemas.openxmlformats.org/officeDocument/2006/relationships/image" Target="../media/image132.png"/><Relationship Id="rId14" Type="http://schemas.openxmlformats.org/officeDocument/2006/relationships/image" Target="../media/image140.png"/><Relationship Id="rId5" Type="http://schemas.openxmlformats.org/officeDocument/2006/relationships/image" Target="../media/image16.png"/><Relationship Id="rId6" Type="http://schemas.openxmlformats.org/officeDocument/2006/relationships/hyperlink" Target="https://eatemp.com/powerpoint-org-chart-template/" TargetMode="External"/><Relationship Id="rId7" Type="http://schemas.openxmlformats.org/officeDocument/2006/relationships/image" Target="../media/image124.png"/><Relationship Id="rId8" Type="http://schemas.openxmlformats.org/officeDocument/2006/relationships/image" Target="../media/image1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hyperlink" Target="https://unsplash.com/" TargetMode="External"/><Relationship Id="rId8"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15" name="Shape 15"/>
        <p:cNvGrpSpPr/>
        <p:nvPr/>
      </p:nvGrpSpPr>
      <p:grpSpPr>
        <a:xfrm>
          <a:off x="0" y="0"/>
          <a:ext cx="0" cy="0"/>
          <a:chOff x="0" y="0"/>
          <a:chExt cx="0" cy="0"/>
        </a:xfrm>
      </p:grpSpPr>
      <p:pic>
        <p:nvPicPr>
          <p:cNvPr descr="preencoded.png" id="16" name="Google Shape;16;g3fbad981f84_0_0"/>
          <p:cNvPicPr preferRelativeResize="0"/>
          <p:nvPr/>
        </p:nvPicPr>
        <p:blipFill rotWithShape="1">
          <a:blip r:embed="rId3">
            <a:alphaModFix/>
          </a:blip>
          <a:srcRect b="0" l="0" r="0" t="0"/>
          <a:stretch/>
        </p:blipFill>
        <p:spPr>
          <a:xfrm rot="-2035948">
            <a:off x="224573" y="3792304"/>
            <a:ext cx="2505075" cy="10544174"/>
          </a:xfrm>
          <a:prstGeom prst="rect">
            <a:avLst/>
          </a:prstGeom>
          <a:noFill/>
          <a:ln>
            <a:noFill/>
          </a:ln>
        </p:spPr>
      </p:pic>
      <p:pic>
        <p:nvPicPr>
          <p:cNvPr descr="preencoded.png" id="17" name="Google Shape;17;g3fbad981f84_0_0"/>
          <p:cNvPicPr preferRelativeResize="0"/>
          <p:nvPr/>
        </p:nvPicPr>
        <p:blipFill rotWithShape="1">
          <a:blip r:embed="rId4">
            <a:alphaModFix/>
          </a:blip>
          <a:srcRect b="0" l="0" r="0" t="0"/>
          <a:stretch/>
        </p:blipFill>
        <p:spPr>
          <a:xfrm rot="-2035948">
            <a:off x="18613627" y="-2860845"/>
            <a:ext cx="4485947" cy="18881915"/>
          </a:xfrm>
          <a:prstGeom prst="rect">
            <a:avLst/>
          </a:prstGeom>
          <a:noFill/>
          <a:ln>
            <a:noFill/>
          </a:ln>
        </p:spPr>
      </p:pic>
      <p:grpSp>
        <p:nvGrpSpPr>
          <p:cNvPr id="18" name="Google Shape;18;g3fbad981f84_0_0"/>
          <p:cNvGrpSpPr/>
          <p:nvPr/>
        </p:nvGrpSpPr>
        <p:grpSpPr>
          <a:xfrm>
            <a:off x="17640300" y="7994925"/>
            <a:ext cx="596549" cy="2063476"/>
            <a:chOff x="17640300" y="7994925"/>
            <a:chExt cx="596549" cy="2063476"/>
          </a:xfrm>
        </p:grpSpPr>
        <p:pic>
          <p:nvPicPr>
            <p:cNvPr descr="preencoded.png" id="19" name="Google Shape;19;g3fbad981f84_0_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0" name="Google Shape;20;g3fbad981f84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1" name="Google Shape;21;g3fbad981f84_0_0"/>
          <p:cNvPicPr preferRelativeResize="0"/>
          <p:nvPr/>
        </p:nvPicPr>
        <p:blipFill rotWithShape="1">
          <a:blip r:embed="rId6">
            <a:alphaModFix/>
          </a:blip>
          <a:srcRect b="0" l="0" r="0" t="0"/>
          <a:stretch/>
        </p:blipFill>
        <p:spPr>
          <a:xfrm>
            <a:off x="10039350" y="952500"/>
            <a:ext cx="6858000" cy="8382000"/>
          </a:xfrm>
          <a:prstGeom prst="rect">
            <a:avLst/>
          </a:prstGeom>
          <a:noFill/>
          <a:ln>
            <a:noFill/>
          </a:ln>
        </p:spPr>
      </p:pic>
      <p:sp>
        <p:nvSpPr>
          <p:cNvPr id="22" name="Google Shape;22;g3fbad981f84_0_0"/>
          <p:cNvSpPr/>
          <p:nvPr/>
        </p:nvSpPr>
        <p:spPr>
          <a:xfrm>
            <a:off x="2876550" y="5876925"/>
            <a:ext cx="6656100" cy="168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Lato"/>
              <a:buNone/>
            </a:pPr>
            <a:r>
              <a:rPr b="1" i="0" lang="en-US" sz="4800" u="none" cap="none" strike="noStrike">
                <a:solidFill>
                  <a:srgbClr val="0E0E0E"/>
                </a:solidFill>
                <a:latin typeface="Lato"/>
                <a:ea typeface="Lato"/>
                <a:cs typeface="Lato"/>
                <a:sym typeface="Lato"/>
              </a:rPr>
              <a:t>FREE PRESENTATION TEMPLATE</a:t>
            </a:r>
            <a:endParaRPr b="0" i="0" sz="4800" u="none" cap="none" strike="noStrike">
              <a:solidFill>
                <a:schemeClr val="dk1"/>
              </a:solidFill>
              <a:latin typeface="Calibri"/>
              <a:ea typeface="Calibri"/>
              <a:cs typeface="Calibri"/>
              <a:sym typeface="Calibri"/>
            </a:endParaRPr>
          </a:p>
        </p:txBody>
      </p:sp>
      <p:sp>
        <p:nvSpPr>
          <p:cNvPr id="23" name="Google Shape;23;g3fbad981f84_0_0"/>
          <p:cNvSpPr/>
          <p:nvPr/>
        </p:nvSpPr>
        <p:spPr>
          <a:xfrm>
            <a:off x="2724150" y="3314700"/>
            <a:ext cx="6248400" cy="3286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18000"/>
              <a:buFont typeface="Archivo Black"/>
              <a:buNone/>
            </a:pPr>
            <a:r>
              <a:rPr b="0" i="0" lang="en-US" sz="18000" u="none" cap="none" strike="noStrike">
                <a:solidFill>
                  <a:srgbClr val="165BB8"/>
                </a:solidFill>
                <a:latin typeface="Archivo Black"/>
                <a:ea typeface="Archivo Black"/>
                <a:cs typeface="Archivo Black"/>
                <a:sym typeface="Archivo Black"/>
              </a:rPr>
              <a:t>DNA</a:t>
            </a:r>
            <a:endParaRPr b="0" i="0" sz="180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28" name="Shape 28"/>
        <p:cNvGrpSpPr/>
        <p:nvPr/>
      </p:nvGrpSpPr>
      <p:grpSpPr>
        <a:xfrm>
          <a:off x="0" y="0"/>
          <a:ext cx="0" cy="0"/>
          <a:chOff x="0" y="0"/>
          <a:chExt cx="0" cy="0"/>
        </a:xfrm>
      </p:grpSpPr>
      <p:pic>
        <p:nvPicPr>
          <p:cNvPr descr="preencoded.png" id="29" name="Google Shape;29;g3fbad981f84_0_12"/>
          <p:cNvPicPr preferRelativeResize="0"/>
          <p:nvPr/>
        </p:nvPicPr>
        <p:blipFill rotWithShape="1">
          <a:blip r:embed="rId3">
            <a:alphaModFix/>
          </a:blip>
          <a:srcRect b="0" l="0" r="0" t="0"/>
          <a:stretch/>
        </p:blipFill>
        <p:spPr>
          <a:xfrm>
            <a:off x="0" y="180975"/>
            <a:ext cx="6276975" cy="10106025"/>
          </a:xfrm>
          <a:prstGeom prst="rect">
            <a:avLst/>
          </a:prstGeom>
          <a:noFill/>
          <a:ln>
            <a:noFill/>
          </a:ln>
        </p:spPr>
      </p:pic>
      <p:pic>
        <p:nvPicPr>
          <p:cNvPr descr="preencoded.png" id="30" name="Google Shape;30;g3fbad981f84_0_12"/>
          <p:cNvPicPr preferRelativeResize="0"/>
          <p:nvPr/>
        </p:nvPicPr>
        <p:blipFill rotWithShape="1">
          <a:blip r:embed="rId4">
            <a:alphaModFix/>
          </a:blip>
          <a:srcRect b="0" l="0" r="0" t="0"/>
          <a:stretch/>
        </p:blipFill>
        <p:spPr>
          <a:xfrm>
            <a:off x="12763500" y="180975"/>
            <a:ext cx="5524500" cy="10106025"/>
          </a:xfrm>
          <a:prstGeom prst="rect">
            <a:avLst/>
          </a:prstGeom>
          <a:noFill/>
          <a:ln>
            <a:noFill/>
          </a:ln>
        </p:spPr>
      </p:pic>
      <p:pic>
        <p:nvPicPr>
          <p:cNvPr descr="preencoded.png" id="31" name="Google Shape;31;g3fbad981f84_0_12"/>
          <p:cNvPicPr preferRelativeResize="0"/>
          <p:nvPr/>
        </p:nvPicPr>
        <p:blipFill rotWithShape="1">
          <a:blip r:embed="rId5">
            <a:alphaModFix/>
          </a:blip>
          <a:srcRect b="0" l="0" r="0" t="0"/>
          <a:stretch/>
        </p:blipFill>
        <p:spPr>
          <a:xfrm>
            <a:off x="2019300" y="57150"/>
            <a:ext cx="14516100" cy="10229850"/>
          </a:xfrm>
          <a:prstGeom prst="rect">
            <a:avLst/>
          </a:prstGeom>
          <a:noFill/>
          <a:ln>
            <a:noFill/>
          </a:ln>
        </p:spPr>
      </p:pic>
      <p:grpSp>
        <p:nvGrpSpPr>
          <p:cNvPr id="32" name="Google Shape;32;g3fbad981f84_0_12"/>
          <p:cNvGrpSpPr/>
          <p:nvPr/>
        </p:nvGrpSpPr>
        <p:grpSpPr>
          <a:xfrm>
            <a:off x="17640300" y="7994925"/>
            <a:ext cx="596549" cy="2063476"/>
            <a:chOff x="17640300" y="7994925"/>
            <a:chExt cx="596549" cy="2063476"/>
          </a:xfrm>
        </p:grpSpPr>
        <p:pic>
          <p:nvPicPr>
            <p:cNvPr descr="preencoded.png" id="33" name="Google Shape;33;g3fbad981f84_0_1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4" name="Google Shape;34;g3fbad981f84_0_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 name="Google Shape;35;g3fbad981f84_0_12"/>
          <p:cNvSpPr/>
          <p:nvPr/>
        </p:nvSpPr>
        <p:spPr>
          <a:xfrm>
            <a:off x="5695950" y="2943225"/>
            <a:ext cx="73227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9600"/>
              <a:buFont typeface="Archivo Black"/>
              <a:buNone/>
            </a:pPr>
            <a:r>
              <a:rPr b="0" i="0" lang="en-US" sz="9600" u="none" cap="none" strike="noStrike">
                <a:solidFill>
                  <a:srgbClr val="165BB8"/>
                </a:solidFill>
                <a:latin typeface="Archivo Black"/>
                <a:ea typeface="Archivo Black"/>
                <a:cs typeface="Archivo Black"/>
                <a:sym typeface="Archivo Black"/>
              </a:rPr>
              <a:t>WELCOME</a:t>
            </a:r>
            <a:endParaRPr b="0" i="0" sz="9600" u="none" cap="none" strike="noStrike">
              <a:solidFill>
                <a:schemeClr val="dk1"/>
              </a:solidFill>
              <a:latin typeface="Calibri"/>
              <a:ea typeface="Calibri"/>
              <a:cs typeface="Calibri"/>
              <a:sym typeface="Calibri"/>
            </a:endParaRPr>
          </a:p>
        </p:txBody>
      </p:sp>
      <p:sp>
        <p:nvSpPr>
          <p:cNvPr id="36" name="Google Shape;36;g3fbad981f84_0_12"/>
          <p:cNvSpPr/>
          <p:nvPr/>
        </p:nvSpPr>
        <p:spPr>
          <a:xfrm>
            <a:off x="3769995" y="5191125"/>
            <a:ext cx="10757400" cy="155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41" name="Shape 41"/>
        <p:cNvGrpSpPr/>
        <p:nvPr/>
      </p:nvGrpSpPr>
      <p:grpSpPr>
        <a:xfrm>
          <a:off x="0" y="0"/>
          <a:ext cx="0" cy="0"/>
          <a:chOff x="0" y="0"/>
          <a:chExt cx="0" cy="0"/>
        </a:xfrm>
      </p:grpSpPr>
      <p:pic>
        <p:nvPicPr>
          <p:cNvPr descr="preencoded.png" id="42" name="Google Shape;42;g3fbad981f84_0_24"/>
          <p:cNvPicPr preferRelativeResize="0"/>
          <p:nvPr/>
        </p:nvPicPr>
        <p:blipFill rotWithShape="1">
          <a:blip r:embed="rId3">
            <a:alphaModFix/>
          </a:blip>
          <a:srcRect b="0" l="0" r="0" t="0"/>
          <a:stretch/>
        </p:blipFill>
        <p:spPr>
          <a:xfrm>
            <a:off x="0" y="0"/>
            <a:ext cx="4429125" cy="4457700"/>
          </a:xfrm>
          <a:prstGeom prst="rect">
            <a:avLst/>
          </a:prstGeom>
          <a:noFill/>
          <a:ln>
            <a:noFill/>
          </a:ln>
        </p:spPr>
      </p:pic>
      <p:pic>
        <p:nvPicPr>
          <p:cNvPr descr="preencoded.png" id="43" name="Google Shape;43;g3fbad981f84_0_24"/>
          <p:cNvPicPr preferRelativeResize="0"/>
          <p:nvPr/>
        </p:nvPicPr>
        <p:blipFill rotWithShape="1">
          <a:blip r:embed="rId4">
            <a:alphaModFix/>
          </a:blip>
          <a:srcRect b="0" l="0" r="0" t="0"/>
          <a:stretch/>
        </p:blipFill>
        <p:spPr>
          <a:xfrm rot="1754488">
            <a:off x="15068551" y="5819774"/>
            <a:ext cx="10106025" cy="10106025"/>
          </a:xfrm>
          <a:prstGeom prst="rect">
            <a:avLst/>
          </a:prstGeom>
          <a:noFill/>
          <a:ln>
            <a:noFill/>
          </a:ln>
        </p:spPr>
      </p:pic>
      <p:grpSp>
        <p:nvGrpSpPr>
          <p:cNvPr id="44" name="Google Shape;44;g3fbad981f84_0_24"/>
          <p:cNvGrpSpPr/>
          <p:nvPr/>
        </p:nvGrpSpPr>
        <p:grpSpPr>
          <a:xfrm>
            <a:off x="17640300" y="7994925"/>
            <a:ext cx="596549" cy="2063476"/>
            <a:chOff x="17640300" y="7994925"/>
            <a:chExt cx="596549" cy="2063476"/>
          </a:xfrm>
        </p:grpSpPr>
        <p:pic>
          <p:nvPicPr>
            <p:cNvPr descr="preencoded.png" id="45" name="Google Shape;45;g3fbad981f84_0_2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6" name="Google Shape;46;g3fbad981f84_0_2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 name="Google Shape;47;g3fbad981f84_0_24"/>
          <p:cNvSpPr/>
          <p:nvPr/>
        </p:nvSpPr>
        <p:spPr>
          <a:xfrm>
            <a:off x="1876425" y="690563"/>
            <a:ext cx="14971500" cy="1750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9600"/>
              <a:buFont typeface="Archivo Black"/>
              <a:buNone/>
            </a:pPr>
            <a:r>
              <a:rPr b="0" i="0" lang="en-US" sz="9600" u="none" cap="none" strike="noStrike">
                <a:solidFill>
                  <a:srgbClr val="165BB8"/>
                </a:solidFill>
                <a:latin typeface="Archivo Black"/>
                <a:ea typeface="Archivo Black"/>
                <a:cs typeface="Archivo Black"/>
                <a:sym typeface="Archivo Black"/>
              </a:rPr>
              <a:t>TABLE OF CONTENTS</a:t>
            </a:r>
            <a:endParaRPr b="0" i="0" sz="9600" u="none" cap="none" strike="noStrike">
              <a:solidFill>
                <a:schemeClr val="dk1"/>
              </a:solidFill>
              <a:latin typeface="Calibri"/>
              <a:ea typeface="Calibri"/>
              <a:cs typeface="Calibri"/>
              <a:sym typeface="Calibri"/>
            </a:endParaRPr>
          </a:p>
        </p:txBody>
      </p:sp>
      <p:pic>
        <p:nvPicPr>
          <p:cNvPr descr="preencoded.png" id="48" name="Google Shape;48;g3fbad981f84_0_24"/>
          <p:cNvPicPr preferRelativeResize="0"/>
          <p:nvPr/>
        </p:nvPicPr>
        <p:blipFill rotWithShape="1">
          <a:blip r:embed="rId6">
            <a:alphaModFix/>
          </a:blip>
          <a:srcRect b="0" l="0" r="0" t="0"/>
          <a:stretch/>
        </p:blipFill>
        <p:spPr>
          <a:xfrm>
            <a:off x="7505700" y="2133600"/>
            <a:ext cx="3276600" cy="7277100"/>
          </a:xfrm>
          <a:prstGeom prst="rect">
            <a:avLst/>
          </a:prstGeom>
          <a:noFill/>
          <a:ln>
            <a:noFill/>
          </a:ln>
        </p:spPr>
      </p:pic>
      <p:grpSp>
        <p:nvGrpSpPr>
          <p:cNvPr id="49" name="Google Shape;49;g3fbad981f84_0_24"/>
          <p:cNvGrpSpPr/>
          <p:nvPr/>
        </p:nvGrpSpPr>
        <p:grpSpPr>
          <a:xfrm>
            <a:off x="1543050" y="3390900"/>
            <a:ext cx="1219200" cy="1219200"/>
            <a:chOff x="1543050" y="3390900"/>
            <a:chExt cx="1219200" cy="1219200"/>
          </a:xfrm>
        </p:grpSpPr>
        <p:sp>
          <p:nvSpPr>
            <p:cNvPr id="50" name="Google Shape;50;g3fbad981f84_0_24"/>
            <p:cNvSpPr/>
            <p:nvPr/>
          </p:nvSpPr>
          <p:spPr>
            <a:xfrm>
              <a:off x="1543050" y="3390900"/>
              <a:ext cx="1219200" cy="1219200"/>
            </a:xfrm>
            <a:prstGeom prst="ellipse">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g3fbad981f84_0_24"/>
            <p:cNvSpPr/>
            <p:nvPr/>
          </p:nvSpPr>
          <p:spPr>
            <a:xfrm>
              <a:off x="1763078" y="3672840"/>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82CF"/>
                </a:buClr>
                <a:buSzPts val="3600"/>
                <a:buFont typeface="Archivo Black"/>
                <a:buNone/>
              </a:pPr>
              <a:r>
                <a:rPr b="0" i="0" lang="en-US" sz="3600" u="none" cap="none" strike="noStrike">
                  <a:solidFill>
                    <a:srgbClr val="2C82CF"/>
                  </a:solidFill>
                  <a:latin typeface="Archivo Black"/>
                  <a:ea typeface="Archivo Black"/>
                  <a:cs typeface="Archivo Black"/>
                  <a:sym typeface="Archivo Black"/>
                </a:rPr>
                <a:t>01</a:t>
              </a:r>
              <a:endParaRPr b="0" i="0" sz="3600" u="none" cap="none" strike="noStrike">
                <a:solidFill>
                  <a:schemeClr val="dk1"/>
                </a:solidFill>
                <a:latin typeface="Calibri"/>
                <a:ea typeface="Calibri"/>
                <a:cs typeface="Calibri"/>
                <a:sym typeface="Calibri"/>
              </a:endParaRPr>
            </a:p>
          </p:txBody>
        </p:sp>
      </p:grpSp>
      <p:grpSp>
        <p:nvGrpSpPr>
          <p:cNvPr id="52" name="Google Shape;52;g3fbad981f84_0_24"/>
          <p:cNvGrpSpPr/>
          <p:nvPr/>
        </p:nvGrpSpPr>
        <p:grpSpPr>
          <a:xfrm>
            <a:off x="2914650" y="3533775"/>
            <a:ext cx="4206300" cy="1040100"/>
            <a:chOff x="2914650" y="3533775"/>
            <a:chExt cx="4206300" cy="1040100"/>
          </a:xfrm>
        </p:grpSpPr>
        <p:sp>
          <p:nvSpPr>
            <p:cNvPr id="53" name="Google Shape;53;g3fbad981f84_0_24"/>
            <p:cNvSpPr/>
            <p:nvPr/>
          </p:nvSpPr>
          <p:spPr>
            <a:xfrm>
              <a:off x="2914650" y="3533775"/>
              <a:ext cx="4206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INTRODUCTION</a:t>
              </a:r>
              <a:endParaRPr b="0" i="0" sz="3600" u="none" cap="none" strike="noStrike">
                <a:solidFill>
                  <a:schemeClr val="dk1"/>
                </a:solidFill>
                <a:latin typeface="Calibri"/>
                <a:ea typeface="Calibri"/>
                <a:cs typeface="Calibri"/>
                <a:sym typeface="Calibri"/>
              </a:endParaRPr>
            </a:p>
          </p:txBody>
        </p:sp>
        <p:sp>
          <p:nvSpPr>
            <p:cNvPr id="54" name="Google Shape;54;g3fbad981f84_0_24"/>
            <p:cNvSpPr/>
            <p:nvPr/>
          </p:nvSpPr>
          <p:spPr>
            <a:xfrm>
              <a:off x="2914650" y="4105275"/>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Extraordinary Realm</a:t>
              </a:r>
              <a:endParaRPr b="0" i="0" sz="2400" u="none" cap="none" strike="noStrike">
                <a:solidFill>
                  <a:schemeClr val="dk1"/>
                </a:solidFill>
                <a:latin typeface="Calibri"/>
                <a:ea typeface="Calibri"/>
                <a:cs typeface="Calibri"/>
                <a:sym typeface="Calibri"/>
              </a:endParaRPr>
            </a:p>
          </p:txBody>
        </p:sp>
      </p:grpSp>
      <p:grpSp>
        <p:nvGrpSpPr>
          <p:cNvPr id="55" name="Google Shape;55;g3fbad981f84_0_24"/>
          <p:cNvGrpSpPr/>
          <p:nvPr/>
        </p:nvGrpSpPr>
        <p:grpSpPr>
          <a:xfrm>
            <a:off x="11610975" y="3390900"/>
            <a:ext cx="1219200" cy="1219200"/>
            <a:chOff x="11610975" y="3390900"/>
            <a:chExt cx="1219200" cy="1219200"/>
          </a:xfrm>
        </p:grpSpPr>
        <p:sp>
          <p:nvSpPr>
            <p:cNvPr id="56" name="Google Shape;56;g3fbad981f84_0_24"/>
            <p:cNvSpPr/>
            <p:nvPr/>
          </p:nvSpPr>
          <p:spPr>
            <a:xfrm>
              <a:off x="11610975" y="3390900"/>
              <a:ext cx="1219200" cy="12192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g3fbad981f84_0_24"/>
            <p:cNvSpPr/>
            <p:nvPr/>
          </p:nvSpPr>
          <p:spPr>
            <a:xfrm>
              <a:off x="11831003" y="3672840"/>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82CF"/>
                </a:buClr>
                <a:buSzPts val="3600"/>
                <a:buFont typeface="Archivo Black"/>
                <a:buNone/>
              </a:pPr>
              <a:r>
                <a:rPr b="0" i="0" lang="en-US" sz="3600" u="none" cap="none" strike="noStrike">
                  <a:solidFill>
                    <a:srgbClr val="2C82CF"/>
                  </a:solidFill>
                  <a:latin typeface="Archivo Black"/>
                  <a:ea typeface="Archivo Black"/>
                  <a:cs typeface="Archivo Black"/>
                  <a:sym typeface="Archivo Black"/>
                </a:rPr>
                <a:t>02</a:t>
              </a:r>
              <a:endParaRPr b="0" i="0" sz="3600" u="none" cap="none" strike="noStrike">
                <a:solidFill>
                  <a:schemeClr val="dk1"/>
                </a:solidFill>
                <a:latin typeface="Calibri"/>
                <a:ea typeface="Calibri"/>
                <a:cs typeface="Calibri"/>
                <a:sym typeface="Calibri"/>
              </a:endParaRPr>
            </a:p>
          </p:txBody>
        </p:sp>
      </p:grpSp>
      <p:grpSp>
        <p:nvGrpSpPr>
          <p:cNvPr id="58" name="Google Shape;58;g3fbad981f84_0_24"/>
          <p:cNvGrpSpPr/>
          <p:nvPr/>
        </p:nvGrpSpPr>
        <p:grpSpPr>
          <a:xfrm>
            <a:off x="12982575" y="3533775"/>
            <a:ext cx="4206300" cy="1040100"/>
            <a:chOff x="12982575" y="3533775"/>
            <a:chExt cx="4206300" cy="1040100"/>
          </a:xfrm>
        </p:grpSpPr>
        <p:sp>
          <p:nvSpPr>
            <p:cNvPr id="59" name="Google Shape;59;g3fbad981f84_0_24"/>
            <p:cNvSpPr/>
            <p:nvPr/>
          </p:nvSpPr>
          <p:spPr>
            <a:xfrm>
              <a:off x="12982575" y="3533775"/>
              <a:ext cx="4206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ENCOUNTERS</a:t>
              </a:r>
              <a:endParaRPr b="0" i="0" sz="3600" u="none" cap="none" strike="noStrike">
                <a:solidFill>
                  <a:schemeClr val="dk1"/>
                </a:solidFill>
                <a:latin typeface="Calibri"/>
                <a:ea typeface="Calibri"/>
                <a:cs typeface="Calibri"/>
                <a:sym typeface="Calibri"/>
              </a:endParaRPr>
            </a:p>
          </p:txBody>
        </p:sp>
        <p:sp>
          <p:nvSpPr>
            <p:cNvPr id="60" name="Google Shape;60;g3fbad981f84_0_24"/>
            <p:cNvSpPr/>
            <p:nvPr/>
          </p:nvSpPr>
          <p:spPr>
            <a:xfrm>
              <a:off x="12982575" y="4105275"/>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Unicorn Sightings</a:t>
              </a:r>
              <a:endParaRPr b="0" i="0" sz="2400" u="none" cap="none" strike="noStrike">
                <a:solidFill>
                  <a:schemeClr val="dk1"/>
                </a:solidFill>
                <a:latin typeface="Calibri"/>
                <a:ea typeface="Calibri"/>
                <a:cs typeface="Calibri"/>
                <a:sym typeface="Calibri"/>
              </a:endParaRPr>
            </a:p>
          </p:txBody>
        </p:sp>
      </p:grpSp>
      <p:grpSp>
        <p:nvGrpSpPr>
          <p:cNvPr id="61" name="Google Shape;61;g3fbad981f84_0_24"/>
          <p:cNvGrpSpPr/>
          <p:nvPr/>
        </p:nvGrpSpPr>
        <p:grpSpPr>
          <a:xfrm>
            <a:off x="1543050" y="5629275"/>
            <a:ext cx="1219200" cy="1219200"/>
            <a:chOff x="1543050" y="5629275"/>
            <a:chExt cx="1219200" cy="1219200"/>
          </a:xfrm>
        </p:grpSpPr>
        <p:sp>
          <p:nvSpPr>
            <p:cNvPr id="62" name="Google Shape;62;g3fbad981f84_0_24"/>
            <p:cNvSpPr/>
            <p:nvPr/>
          </p:nvSpPr>
          <p:spPr>
            <a:xfrm>
              <a:off x="1543050" y="5629275"/>
              <a:ext cx="1219200" cy="12192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g3fbad981f84_0_24"/>
            <p:cNvSpPr/>
            <p:nvPr/>
          </p:nvSpPr>
          <p:spPr>
            <a:xfrm>
              <a:off x="1763078" y="5911215"/>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82CF"/>
                </a:buClr>
                <a:buSzPts val="3600"/>
                <a:buFont typeface="Archivo Black"/>
                <a:buNone/>
              </a:pPr>
              <a:r>
                <a:rPr b="0" i="0" lang="en-US" sz="3600" u="none" cap="none" strike="noStrike">
                  <a:solidFill>
                    <a:srgbClr val="2C82CF"/>
                  </a:solidFill>
                  <a:latin typeface="Archivo Black"/>
                  <a:ea typeface="Archivo Black"/>
                  <a:cs typeface="Archivo Black"/>
                  <a:sym typeface="Archivo Black"/>
                </a:rPr>
                <a:t>03</a:t>
              </a:r>
              <a:endParaRPr b="0" i="0" sz="3600" u="none" cap="none" strike="noStrike">
                <a:solidFill>
                  <a:schemeClr val="dk1"/>
                </a:solidFill>
                <a:latin typeface="Calibri"/>
                <a:ea typeface="Calibri"/>
                <a:cs typeface="Calibri"/>
                <a:sym typeface="Calibri"/>
              </a:endParaRPr>
            </a:p>
          </p:txBody>
        </p:sp>
      </p:grpSp>
      <p:grpSp>
        <p:nvGrpSpPr>
          <p:cNvPr id="64" name="Google Shape;64;g3fbad981f84_0_24"/>
          <p:cNvGrpSpPr/>
          <p:nvPr/>
        </p:nvGrpSpPr>
        <p:grpSpPr>
          <a:xfrm>
            <a:off x="2914650" y="5772150"/>
            <a:ext cx="4206300" cy="1040100"/>
            <a:chOff x="2914650" y="5772150"/>
            <a:chExt cx="4206300" cy="1040100"/>
          </a:xfrm>
        </p:grpSpPr>
        <p:sp>
          <p:nvSpPr>
            <p:cNvPr id="65" name="Google Shape;65;g3fbad981f84_0_24"/>
            <p:cNvSpPr/>
            <p:nvPr/>
          </p:nvSpPr>
          <p:spPr>
            <a:xfrm>
              <a:off x="2914650" y="5772150"/>
              <a:ext cx="4206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WONDERS</a:t>
              </a:r>
              <a:endParaRPr b="0" i="0" sz="3600" u="none" cap="none" strike="noStrike">
                <a:solidFill>
                  <a:schemeClr val="dk1"/>
                </a:solidFill>
                <a:latin typeface="Calibri"/>
                <a:ea typeface="Calibri"/>
                <a:cs typeface="Calibri"/>
                <a:sym typeface="Calibri"/>
              </a:endParaRPr>
            </a:p>
          </p:txBody>
        </p:sp>
        <p:sp>
          <p:nvSpPr>
            <p:cNvPr id="66" name="Google Shape;66;g3fbad981f84_0_24"/>
            <p:cNvSpPr/>
            <p:nvPr/>
          </p:nvSpPr>
          <p:spPr>
            <a:xfrm>
              <a:off x="2914650" y="6343650"/>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Wishes Granted</a:t>
              </a:r>
              <a:endParaRPr b="0" i="0" sz="2400" u="none" cap="none" strike="noStrike">
                <a:solidFill>
                  <a:schemeClr val="dk1"/>
                </a:solidFill>
                <a:latin typeface="Calibri"/>
                <a:ea typeface="Calibri"/>
                <a:cs typeface="Calibri"/>
                <a:sym typeface="Calibri"/>
              </a:endParaRPr>
            </a:p>
          </p:txBody>
        </p:sp>
      </p:grpSp>
      <p:grpSp>
        <p:nvGrpSpPr>
          <p:cNvPr id="67" name="Google Shape;67;g3fbad981f84_0_24"/>
          <p:cNvGrpSpPr/>
          <p:nvPr/>
        </p:nvGrpSpPr>
        <p:grpSpPr>
          <a:xfrm>
            <a:off x="11610975" y="5629275"/>
            <a:ext cx="1219200" cy="1219200"/>
            <a:chOff x="11610975" y="5629275"/>
            <a:chExt cx="1219200" cy="1219200"/>
          </a:xfrm>
        </p:grpSpPr>
        <p:sp>
          <p:nvSpPr>
            <p:cNvPr id="68" name="Google Shape;68;g3fbad981f84_0_24"/>
            <p:cNvSpPr/>
            <p:nvPr/>
          </p:nvSpPr>
          <p:spPr>
            <a:xfrm>
              <a:off x="11610975" y="5629275"/>
              <a:ext cx="1219200" cy="1219200"/>
            </a:xfrm>
            <a:prstGeom prst="ellipse">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3fbad981f84_0_24"/>
            <p:cNvSpPr/>
            <p:nvPr/>
          </p:nvSpPr>
          <p:spPr>
            <a:xfrm>
              <a:off x="11831003" y="5911215"/>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82CF"/>
                </a:buClr>
                <a:buSzPts val="3600"/>
                <a:buFont typeface="Archivo Black"/>
                <a:buNone/>
              </a:pPr>
              <a:r>
                <a:rPr b="0" i="0" lang="en-US" sz="3600" u="none" cap="none" strike="noStrike">
                  <a:solidFill>
                    <a:srgbClr val="2C82CF"/>
                  </a:solidFill>
                  <a:latin typeface="Archivo Black"/>
                  <a:ea typeface="Archivo Black"/>
                  <a:cs typeface="Archivo Black"/>
                  <a:sym typeface="Archivo Black"/>
                </a:rPr>
                <a:t>04</a:t>
              </a:r>
              <a:endParaRPr b="0" i="0" sz="3600" u="none" cap="none" strike="noStrike">
                <a:solidFill>
                  <a:schemeClr val="dk1"/>
                </a:solidFill>
                <a:latin typeface="Calibri"/>
                <a:ea typeface="Calibri"/>
                <a:cs typeface="Calibri"/>
                <a:sym typeface="Calibri"/>
              </a:endParaRPr>
            </a:p>
          </p:txBody>
        </p:sp>
      </p:grpSp>
      <p:grpSp>
        <p:nvGrpSpPr>
          <p:cNvPr id="70" name="Google Shape;70;g3fbad981f84_0_24"/>
          <p:cNvGrpSpPr/>
          <p:nvPr/>
        </p:nvGrpSpPr>
        <p:grpSpPr>
          <a:xfrm>
            <a:off x="12982575" y="5772150"/>
            <a:ext cx="4206300" cy="1040100"/>
            <a:chOff x="12982575" y="5772150"/>
            <a:chExt cx="4206300" cy="1040100"/>
          </a:xfrm>
        </p:grpSpPr>
        <p:sp>
          <p:nvSpPr>
            <p:cNvPr id="71" name="Google Shape;71;g3fbad981f84_0_24"/>
            <p:cNvSpPr/>
            <p:nvPr/>
          </p:nvSpPr>
          <p:spPr>
            <a:xfrm>
              <a:off x="12982575" y="5772150"/>
              <a:ext cx="4206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MAGIC</a:t>
              </a:r>
              <a:endParaRPr b="0" i="0" sz="3600" u="none" cap="none" strike="noStrike">
                <a:solidFill>
                  <a:schemeClr val="dk1"/>
                </a:solidFill>
                <a:latin typeface="Calibri"/>
                <a:ea typeface="Calibri"/>
                <a:cs typeface="Calibri"/>
                <a:sym typeface="Calibri"/>
              </a:endParaRPr>
            </a:p>
          </p:txBody>
        </p:sp>
        <p:sp>
          <p:nvSpPr>
            <p:cNvPr id="72" name="Google Shape;72;g3fbad981f84_0_24"/>
            <p:cNvSpPr/>
            <p:nvPr/>
          </p:nvSpPr>
          <p:spPr>
            <a:xfrm>
              <a:off x="12982575" y="6343650"/>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Spellcasting</a:t>
              </a:r>
              <a:endParaRPr b="0" i="0" sz="2400" u="none" cap="none" strike="noStrike">
                <a:solidFill>
                  <a:schemeClr val="dk1"/>
                </a:solidFill>
                <a:latin typeface="Calibri"/>
                <a:ea typeface="Calibri"/>
                <a:cs typeface="Calibri"/>
                <a:sym typeface="Calibri"/>
              </a:endParaRPr>
            </a:p>
          </p:txBody>
        </p:sp>
      </p:grpSp>
      <p:grpSp>
        <p:nvGrpSpPr>
          <p:cNvPr id="73" name="Google Shape;73;g3fbad981f84_0_24"/>
          <p:cNvGrpSpPr/>
          <p:nvPr/>
        </p:nvGrpSpPr>
        <p:grpSpPr>
          <a:xfrm>
            <a:off x="1543050" y="7867650"/>
            <a:ext cx="1219200" cy="1219200"/>
            <a:chOff x="1543050" y="7867650"/>
            <a:chExt cx="1219200" cy="1219200"/>
          </a:xfrm>
        </p:grpSpPr>
        <p:sp>
          <p:nvSpPr>
            <p:cNvPr id="74" name="Google Shape;74;g3fbad981f84_0_24"/>
            <p:cNvSpPr/>
            <p:nvPr/>
          </p:nvSpPr>
          <p:spPr>
            <a:xfrm>
              <a:off x="1543050" y="7867650"/>
              <a:ext cx="1219200" cy="1219200"/>
            </a:xfrm>
            <a:prstGeom prst="ellipse">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g3fbad981f84_0_24"/>
            <p:cNvSpPr/>
            <p:nvPr/>
          </p:nvSpPr>
          <p:spPr>
            <a:xfrm>
              <a:off x="1763078" y="8149590"/>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82CF"/>
                </a:buClr>
                <a:buSzPts val="3600"/>
                <a:buFont typeface="Archivo Black"/>
                <a:buNone/>
              </a:pPr>
              <a:r>
                <a:rPr b="0" i="0" lang="en-US" sz="3600" u="none" cap="none" strike="noStrike">
                  <a:solidFill>
                    <a:srgbClr val="2C82CF"/>
                  </a:solidFill>
                  <a:latin typeface="Archivo Black"/>
                  <a:ea typeface="Archivo Black"/>
                  <a:cs typeface="Archivo Black"/>
                  <a:sym typeface="Archivo Black"/>
                </a:rPr>
                <a:t>05</a:t>
              </a:r>
              <a:endParaRPr b="0" i="0" sz="3600" u="none" cap="none" strike="noStrike">
                <a:solidFill>
                  <a:schemeClr val="dk1"/>
                </a:solidFill>
                <a:latin typeface="Calibri"/>
                <a:ea typeface="Calibri"/>
                <a:cs typeface="Calibri"/>
                <a:sym typeface="Calibri"/>
              </a:endParaRPr>
            </a:p>
          </p:txBody>
        </p:sp>
      </p:grpSp>
      <p:grpSp>
        <p:nvGrpSpPr>
          <p:cNvPr id="76" name="Google Shape;76;g3fbad981f84_0_24"/>
          <p:cNvGrpSpPr/>
          <p:nvPr/>
        </p:nvGrpSpPr>
        <p:grpSpPr>
          <a:xfrm>
            <a:off x="2914650" y="8010525"/>
            <a:ext cx="4206300" cy="1040100"/>
            <a:chOff x="2914650" y="8010525"/>
            <a:chExt cx="4206300" cy="1040100"/>
          </a:xfrm>
        </p:grpSpPr>
        <p:sp>
          <p:nvSpPr>
            <p:cNvPr id="77" name="Google Shape;77;g3fbad981f84_0_24"/>
            <p:cNvSpPr/>
            <p:nvPr/>
          </p:nvSpPr>
          <p:spPr>
            <a:xfrm>
              <a:off x="2914650" y="8010525"/>
              <a:ext cx="4206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ADVENTURE</a:t>
              </a:r>
              <a:endParaRPr b="0" i="0" sz="3600" u="none" cap="none" strike="noStrike">
                <a:solidFill>
                  <a:schemeClr val="dk1"/>
                </a:solidFill>
                <a:latin typeface="Calibri"/>
                <a:ea typeface="Calibri"/>
                <a:cs typeface="Calibri"/>
                <a:sym typeface="Calibri"/>
              </a:endParaRPr>
            </a:p>
          </p:txBody>
        </p:sp>
        <p:sp>
          <p:nvSpPr>
            <p:cNvPr id="78" name="Google Shape;78;g3fbad981f84_0_24"/>
            <p:cNvSpPr/>
            <p:nvPr/>
          </p:nvSpPr>
          <p:spPr>
            <a:xfrm>
              <a:off x="2914650" y="8582025"/>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Happily Ever After</a:t>
              </a:r>
              <a:endParaRPr b="0" i="0" sz="2400" u="none" cap="none" strike="noStrike">
                <a:solidFill>
                  <a:schemeClr val="dk1"/>
                </a:solidFill>
                <a:latin typeface="Calibri"/>
                <a:ea typeface="Calibri"/>
                <a:cs typeface="Calibri"/>
                <a:sym typeface="Calibri"/>
              </a:endParaRPr>
            </a:p>
          </p:txBody>
        </p:sp>
      </p:grpSp>
      <p:grpSp>
        <p:nvGrpSpPr>
          <p:cNvPr id="79" name="Google Shape;79;g3fbad981f84_0_24"/>
          <p:cNvGrpSpPr/>
          <p:nvPr/>
        </p:nvGrpSpPr>
        <p:grpSpPr>
          <a:xfrm>
            <a:off x="11610975" y="7867650"/>
            <a:ext cx="1219200" cy="1219200"/>
            <a:chOff x="11610975" y="7867650"/>
            <a:chExt cx="1219200" cy="1219200"/>
          </a:xfrm>
        </p:grpSpPr>
        <p:sp>
          <p:nvSpPr>
            <p:cNvPr id="80" name="Google Shape;80;g3fbad981f84_0_24"/>
            <p:cNvSpPr/>
            <p:nvPr/>
          </p:nvSpPr>
          <p:spPr>
            <a:xfrm>
              <a:off x="11610975" y="7867650"/>
              <a:ext cx="1219200" cy="12192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3fbad981f84_0_24"/>
            <p:cNvSpPr/>
            <p:nvPr/>
          </p:nvSpPr>
          <p:spPr>
            <a:xfrm>
              <a:off x="11831003" y="8149590"/>
              <a:ext cx="7791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C82CF"/>
                </a:buClr>
                <a:buSzPts val="3600"/>
                <a:buFont typeface="Archivo Black"/>
                <a:buNone/>
              </a:pPr>
              <a:r>
                <a:rPr b="0" i="0" lang="en-US" sz="3600" u="none" cap="none" strike="noStrike">
                  <a:solidFill>
                    <a:srgbClr val="2C82CF"/>
                  </a:solidFill>
                  <a:latin typeface="Archivo Black"/>
                  <a:ea typeface="Archivo Black"/>
                  <a:cs typeface="Archivo Black"/>
                  <a:sym typeface="Archivo Black"/>
                </a:rPr>
                <a:t>06</a:t>
              </a:r>
              <a:endParaRPr b="0" i="0" sz="3600" u="none" cap="none" strike="noStrike">
                <a:solidFill>
                  <a:schemeClr val="dk1"/>
                </a:solidFill>
                <a:latin typeface="Calibri"/>
                <a:ea typeface="Calibri"/>
                <a:cs typeface="Calibri"/>
                <a:sym typeface="Calibri"/>
              </a:endParaRPr>
            </a:p>
          </p:txBody>
        </p:sp>
      </p:grpSp>
      <p:grpSp>
        <p:nvGrpSpPr>
          <p:cNvPr id="82" name="Google Shape;82;g3fbad981f84_0_24"/>
          <p:cNvGrpSpPr/>
          <p:nvPr/>
        </p:nvGrpSpPr>
        <p:grpSpPr>
          <a:xfrm>
            <a:off x="12982575" y="8010525"/>
            <a:ext cx="4206300" cy="1040100"/>
            <a:chOff x="12982575" y="8010525"/>
            <a:chExt cx="4206300" cy="1040100"/>
          </a:xfrm>
        </p:grpSpPr>
        <p:sp>
          <p:nvSpPr>
            <p:cNvPr id="83" name="Google Shape;83;g3fbad981f84_0_24"/>
            <p:cNvSpPr/>
            <p:nvPr/>
          </p:nvSpPr>
          <p:spPr>
            <a:xfrm>
              <a:off x="12982575" y="8010525"/>
              <a:ext cx="4206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CONCLUSION</a:t>
              </a:r>
              <a:endParaRPr b="0" i="0" sz="3600" u="none" cap="none" strike="noStrike">
                <a:solidFill>
                  <a:schemeClr val="dk1"/>
                </a:solidFill>
                <a:latin typeface="Calibri"/>
                <a:ea typeface="Calibri"/>
                <a:cs typeface="Calibri"/>
                <a:sym typeface="Calibri"/>
              </a:endParaRPr>
            </a:p>
          </p:txBody>
        </p:sp>
        <p:sp>
          <p:nvSpPr>
            <p:cNvPr id="84" name="Google Shape;84;g3fbad981f84_0_24"/>
            <p:cNvSpPr/>
            <p:nvPr/>
          </p:nvSpPr>
          <p:spPr>
            <a:xfrm>
              <a:off x="12982575" y="8582025"/>
              <a:ext cx="4175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Embrace the Fantasy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89" name="Shape 89"/>
        <p:cNvGrpSpPr/>
        <p:nvPr/>
      </p:nvGrpSpPr>
      <p:grpSpPr>
        <a:xfrm>
          <a:off x="0" y="0"/>
          <a:ext cx="0" cy="0"/>
          <a:chOff x="0" y="0"/>
          <a:chExt cx="0" cy="0"/>
        </a:xfrm>
      </p:grpSpPr>
      <p:pic>
        <p:nvPicPr>
          <p:cNvPr descr="preencoded.png" id="90" name="Google Shape;90;g3fbad981f84_0_71"/>
          <p:cNvPicPr preferRelativeResize="0"/>
          <p:nvPr/>
        </p:nvPicPr>
        <p:blipFill rotWithShape="1">
          <a:blip r:embed="rId3">
            <a:alphaModFix/>
          </a:blip>
          <a:srcRect b="0" l="0" r="0" t="0"/>
          <a:stretch/>
        </p:blipFill>
        <p:spPr>
          <a:xfrm>
            <a:off x="15563850" y="0"/>
            <a:ext cx="2724150" cy="10287000"/>
          </a:xfrm>
          <a:prstGeom prst="rect">
            <a:avLst/>
          </a:prstGeom>
          <a:noFill/>
          <a:ln>
            <a:noFill/>
          </a:ln>
        </p:spPr>
      </p:pic>
      <p:pic>
        <p:nvPicPr>
          <p:cNvPr descr="preencoded.png" id="91" name="Google Shape;91;g3fbad981f84_0_71"/>
          <p:cNvPicPr preferRelativeResize="0"/>
          <p:nvPr/>
        </p:nvPicPr>
        <p:blipFill rotWithShape="1">
          <a:blip r:embed="rId4">
            <a:alphaModFix/>
          </a:blip>
          <a:srcRect b="0" l="0" r="0" t="0"/>
          <a:stretch/>
        </p:blipFill>
        <p:spPr>
          <a:xfrm>
            <a:off x="0" y="0"/>
            <a:ext cx="2990850" cy="10067925"/>
          </a:xfrm>
          <a:prstGeom prst="rect">
            <a:avLst/>
          </a:prstGeom>
          <a:noFill/>
          <a:ln>
            <a:noFill/>
          </a:ln>
        </p:spPr>
      </p:pic>
      <p:grpSp>
        <p:nvGrpSpPr>
          <p:cNvPr id="92" name="Google Shape;92;g3fbad981f84_0_71"/>
          <p:cNvGrpSpPr/>
          <p:nvPr/>
        </p:nvGrpSpPr>
        <p:grpSpPr>
          <a:xfrm>
            <a:off x="17640300" y="7994925"/>
            <a:ext cx="596549" cy="2063476"/>
            <a:chOff x="17640300" y="7994925"/>
            <a:chExt cx="596549" cy="2063476"/>
          </a:xfrm>
        </p:grpSpPr>
        <p:pic>
          <p:nvPicPr>
            <p:cNvPr descr="preencoded.png" id="93" name="Google Shape;93;g3fbad981f84_0_7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4" name="Google Shape;94;g3fbad981f84_0_7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5" name="Google Shape;95;g3fbad981f84_0_71"/>
          <p:cNvSpPr/>
          <p:nvPr/>
        </p:nvSpPr>
        <p:spPr>
          <a:xfrm>
            <a:off x="2219325" y="1824038"/>
            <a:ext cx="96204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THE EXTRAORDINARY</a:t>
            </a:r>
            <a:endParaRPr b="0" i="0" sz="6000" u="none" cap="none" strike="noStrike">
              <a:solidFill>
                <a:schemeClr val="dk1"/>
              </a:solidFill>
              <a:latin typeface="Calibri"/>
              <a:ea typeface="Calibri"/>
              <a:cs typeface="Calibri"/>
              <a:sym typeface="Calibri"/>
            </a:endParaRPr>
          </a:p>
        </p:txBody>
      </p:sp>
      <p:grpSp>
        <p:nvGrpSpPr>
          <p:cNvPr id="96" name="Google Shape;96;g3fbad981f84_0_71"/>
          <p:cNvGrpSpPr/>
          <p:nvPr/>
        </p:nvGrpSpPr>
        <p:grpSpPr>
          <a:xfrm>
            <a:off x="2219325" y="3552825"/>
            <a:ext cx="13910175" cy="3364200"/>
            <a:chOff x="2219325" y="3552825"/>
            <a:chExt cx="13910175" cy="3364200"/>
          </a:xfrm>
        </p:grpSpPr>
        <p:sp>
          <p:nvSpPr>
            <p:cNvPr id="97" name="Google Shape;97;g3fbad981f84_0_71"/>
            <p:cNvSpPr/>
            <p:nvPr/>
          </p:nvSpPr>
          <p:spPr>
            <a:xfrm>
              <a:off x="2219325" y="355282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8" name="Google Shape;98;g3fbad981f84_0_71"/>
            <p:cNvSpPr/>
            <p:nvPr/>
          </p:nvSpPr>
          <p:spPr>
            <a:xfrm>
              <a:off x="9525000" y="355282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103" name="Shape 103"/>
        <p:cNvGrpSpPr/>
        <p:nvPr/>
      </p:nvGrpSpPr>
      <p:grpSpPr>
        <a:xfrm>
          <a:off x="0" y="0"/>
          <a:ext cx="0" cy="0"/>
          <a:chOff x="0" y="0"/>
          <a:chExt cx="0" cy="0"/>
        </a:xfrm>
      </p:grpSpPr>
      <p:pic>
        <p:nvPicPr>
          <p:cNvPr descr="preencoded.png" id="104" name="Google Shape;104;g3fbad981f84_0_84"/>
          <p:cNvPicPr preferRelativeResize="0"/>
          <p:nvPr/>
        </p:nvPicPr>
        <p:blipFill rotWithShape="1">
          <a:blip r:embed="rId3">
            <a:alphaModFix/>
          </a:blip>
          <a:srcRect b="0" l="0" r="0" t="0"/>
          <a:stretch/>
        </p:blipFill>
        <p:spPr>
          <a:xfrm rot="-2035948">
            <a:off x="224573" y="3792302"/>
            <a:ext cx="2505075" cy="10544174"/>
          </a:xfrm>
          <a:prstGeom prst="rect">
            <a:avLst/>
          </a:prstGeom>
          <a:noFill/>
          <a:ln>
            <a:noFill/>
          </a:ln>
        </p:spPr>
      </p:pic>
      <p:pic>
        <p:nvPicPr>
          <p:cNvPr descr="preencoded.png" id="105" name="Google Shape;105;g3fbad981f84_0_84"/>
          <p:cNvPicPr preferRelativeResize="0"/>
          <p:nvPr/>
        </p:nvPicPr>
        <p:blipFill rotWithShape="1">
          <a:blip r:embed="rId4">
            <a:alphaModFix/>
          </a:blip>
          <a:srcRect b="0" l="0" r="0" t="0"/>
          <a:stretch/>
        </p:blipFill>
        <p:spPr>
          <a:xfrm rot="-2035948">
            <a:off x="18613627" y="-2860843"/>
            <a:ext cx="4485947" cy="18881915"/>
          </a:xfrm>
          <a:prstGeom prst="rect">
            <a:avLst/>
          </a:prstGeom>
          <a:noFill/>
          <a:ln>
            <a:noFill/>
          </a:ln>
        </p:spPr>
      </p:pic>
      <p:pic>
        <p:nvPicPr>
          <p:cNvPr descr="preencoded.png" id="106" name="Google Shape;106;g3fbad981f84_0_84"/>
          <p:cNvPicPr preferRelativeResize="0"/>
          <p:nvPr/>
        </p:nvPicPr>
        <p:blipFill rotWithShape="1">
          <a:blip r:embed="rId5">
            <a:alphaModFix/>
          </a:blip>
          <a:srcRect b="0" l="0" r="0" t="0"/>
          <a:stretch/>
        </p:blipFill>
        <p:spPr>
          <a:xfrm>
            <a:off x="4705350" y="0"/>
            <a:ext cx="13582650" cy="10287000"/>
          </a:xfrm>
          <a:prstGeom prst="rect">
            <a:avLst/>
          </a:prstGeom>
          <a:noFill/>
          <a:ln>
            <a:noFill/>
          </a:ln>
        </p:spPr>
      </p:pic>
      <p:grpSp>
        <p:nvGrpSpPr>
          <p:cNvPr id="107" name="Google Shape;107;g3fbad981f84_0_84"/>
          <p:cNvGrpSpPr/>
          <p:nvPr/>
        </p:nvGrpSpPr>
        <p:grpSpPr>
          <a:xfrm>
            <a:off x="17640300" y="7994925"/>
            <a:ext cx="596549" cy="2063476"/>
            <a:chOff x="17640300" y="7994925"/>
            <a:chExt cx="596549" cy="2063476"/>
          </a:xfrm>
        </p:grpSpPr>
        <p:pic>
          <p:nvPicPr>
            <p:cNvPr descr="preencoded.png" id="108" name="Google Shape;108;g3fbad981f84_0_8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09" name="Google Shape;109;g3fbad981f84_0_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10" name="Google Shape;110;g3fbad981f84_0_84"/>
          <p:cNvGrpSpPr/>
          <p:nvPr/>
        </p:nvGrpSpPr>
        <p:grpSpPr>
          <a:xfrm>
            <a:off x="1333500" y="1076325"/>
            <a:ext cx="5905500" cy="4038600"/>
            <a:chOff x="1333500" y="1076325"/>
            <a:chExt cx="5905500" cy="4038600"/>
          </a:xfrm>
        </p:grpSpPr>
        <p:sp>
          <p:nvSpPr>
            <p:cNvPr id="111" name="Google Shape;111;g3fbad981f84_0_84"/>
            <p:cNvSpPr/>
            <p:nvPr/>
          </p:nvSpPr>
          <p:spPr>
            <a:xfrm>
              <a:off x="1333500" y="1076325"/>
              <a:ext cx="5905500" cy="40386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2" name="Google Shape;112;g3fbad981f84_0_84"/>
            <p:cNvPicPr preferRelativeResize="0"/>
            <p:nvPr/>
          </p:nvPicPr>
          <p:blipFill rotWithShape="1">
            <a:blip r:embed="rId7">
              <a:alphaModFix/>
            </a:blip>
            <a:srcRect b="0" l="0" r="0" t="0"/>
            <a:stretch/>
          </p:blipFill>
          <p:spPr>
            <a:xfrm>
              <a:off x="4029075" y="1276350"/>
              <a:ext cx="514350" cy="895350"/>
            </a:xfrm>
            <a:prstGeom prst="rect">
              <a:avLst/>
            </a:prstGeom>
            <a:noFill/>
            <a:ln>
              <a:noFill/>
            </a:ln>
          </p:spPr>
        </p:pic>
        <p:grpSp>
          <p:nvGrpSpPr>
            <p:cNvPr id="113" name="Google Shape;113;g3fbad981f84_0_84"/>
            <p:cNvGrpSpPr/>
            <p:nvPr/>
          </p:nvGrpSpPr>
          <p:grpSpPr>
            <a:xfrm>
              <a:off x="1592580" y="2371725"/>
              <a:ext cx="5387400" cy="2621400"/>
              <a:chOff x="1592580" y="2371725"/>
              <a:chExt cx="5387400" cy="2621400"/>
            </a:xfrm>
          </p:grpSpPr>
          <p:sp>
            <p:nvSpPr>
              <p:cNvPr id="114" name="Google Shape;114;g3fbad981f84_0_84"/>
              <p:cNvSpPr/>
              <p:nvPr/>
            </p:nvSpPr>
            <p:spPr>
              <a:xfrm>
                <a:off x="1592580" y="2371725"/>
                <a:ext cx="5387400" cy="1150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UNICORN SIGHTINGS</a:t>
                </a:r>
                <a:endParaRPr b="0" i="0" sz="3600" u="none" cap="none" strike="noStrike">
                  <a:solidFill>
                    <a:schemeClr val="dk1"/>
                  </a:solidFill>
                  <a:latin typeface="Calibri"/>
                  <a:ea typeface="Calibri"/>
                  <a:cs typeface="Calibri"/>
                  <a:sym typeface="Calibri"/>
                </a:endParaRPr>
              </a:p>
            </p:txBody>
          </p:sp>
          <p:sp>
            <p:nvSpPr>
              <p:cNvPr id="115" name="Google Shape;115;g3fbad981f84_0_84"/>
              <p:cNvSpPr/>
              <p:nvPr/>
            </p:nvSpPr>
            <p:spPr>
              <a:xfrm>
                <a:off x="1607820" y="3438525"/>
                <a:ext cx="5356800" cy="155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6" name="Google Shape;116;g3fbad981f84_0_84"/>
          <p:cNvGrpSpPr/>
          <p:nvPr/>
        </p:nvGrpSpPr>
        <p:grpSpPr>
          <a:xfrm>
            <a:off x="1333500" y="5848350"/>
            <a:ext cx="5905500" cy="3429000"/>
            <a:chOff x="1333500" y="5848350"/>
            <a:chExt cx="5905500" cy="3429000"/>
          </a:xfrm>
        </p:grpSpPr>
        <p:sp>
          <p:nvSpPr>
            <p:cNvPr id="117" name="Google Shape;117;g3fbad981f84_0_84"/>
            <p:cNvSpPr/>
            <p:nvPr/>
          </p:nvSpPr>
          <p:spPr>
            <a:xfrm>
              <a:off x="1333500" y="5848350"/>
              <a:ext cx="5905500" cy="3429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8" name="Google Shape;118;g3fbad981f84_0_84"/>
            <p:cNvPicPr preferRelativeResize="0"/>
            <p:nvPr/>
          </p:nvPicPr>
          <p:blipFill rotWithShape="1">
            <a:blip r:embed="rId8">
              <a:alphaModFix/>
            </a:blip>
            <a:srcRect b="0" l="0" r="0" t="0"/>
            <a:stretch/>
          </p:blipFill>
          <p:spPr>
            <a:xfrm>
              <a:off x="3857625" y="6048375"/>
              <a:ext cx="857250" cy="781050"/>
            </a:xfrm>
            <a:prstGeom prst="rect">
              <a:avLst/>
            </a:prstGeom>
            <a:noFill/>
            <a:ln>
              <a:noFill/>
            </a:ln>
          </p:spPr>
        </p:pic>
        <p:grpSp>
          <p:nvGrpSpPr>
            <p:cNvPr id="119" name="Google Shape;119;g3fbad981f84_0_84"/>
            <p:cNvGrpSpPr/>
            <p:nvPr/>
          </p:nvGrpSpPr>
          <p:grpSpPr>
            <a:xfrm>
              <a:off x="1592580" y="7029450"/>
              <a:ext cx="5387400" cy="2126100"/>
              <a:chOff x="1592580" y="7029450"/>
              <a:chExt cx="5387400" cy="2126100"/>
            </a:xfrm>
          </p:grpSpPr>
          <p:sp>
            <p:nvSpPr>
              <p:cNvPr id="120" name="Google Shape;120;g3fbad981f84_0_84"/>
              <p:cNvSpPr/>
              <p:nvPr/>
            </p:nvSpPr>
            <p:spPr>
              <a:xfrm>
                <a:off x="1592580" y="7029450"/>
                <a:ext cx="53874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DRAGON TAMING</a:t>
                </a:r>
                <a:endParaRPr b="0" i="0" sz="3600" u="none" cap="none" strike="noStrike">
                  <a:solidFill>
                    <a:schemeClr val="dk1"/>
                  </a:solidFill>
                  <a:latin typeface="Calibri"/>
                  <a:ea typeface="Calibri"/>
                  <a:cs typeface="Calibri"/>
                  <a:sym typeface="Calibri"/>
                </a:endParaRPr>
              </a:p>
            </p:txBody>
          </p:sp>
          <p:sp>
            <p:nvSpPr>
              <p:cNvPr id="121" name="Google Shape;121;g3fbad981f84_0_84"/>
              <p:cNvSpPr/>
              <p:nvPr/>
            </p:nvSpPr>
            <p:spPr>
              <a:xfrm>
                <a:off x="1607820" y="7600950"/>
                <a:ext cx="5356800" cy="155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126" name="Shape 126"/>
        <p:cNvGrpSpPr/>
        <p:nvPr/>
      </p:nvGrpSpPr>
      <p:grpSpPr>
        <a:xfrm>
          <a:off x="0" y="0"/>
          <a:ext cx="0" cy="0"/>
          <a:chOff x="0" y="0"/>
          <a:chExt cx="0" cy="0"/>
        </a:xfrm>
      </p:grpSpPr>
      <p:pic>
        <p:nvPicPr>
          <p:cNvPr descr="preencoded.png" id="127" name="Google Shape;127;g3fbad981f84_0_106"/>
          <p:cNvPicPr preferRelativeResize="0"/>
          <p:nvPr/>
        </p:nvPicPr>
        <p:blipFill rotWithShape="1">
          <a:blip r:embed="rId3">
            <a:alphaModFix/>
          </a:blip>
          <a:srcRect b="0" l="0" r="0" t="0"/>
          <a:stretch/>
        </p:blipFill>
        <p:spPr>
          <a:xfrm>
            <a:off x="0" y="0"/>
            <a:ext cx="4429125" cy="4457700"/>
          </a:xfrm>
          <a:prstGeom prst="rect">
            <a:avLst/>
          </a:prstGeom>
          <a:noFill/>
          <a:ln>
            <a:noFill/>
          </a:ln>
        </p:spPr>
      </p:pic>
      <p:pic>
        <p:nvPicPr>
          <p:cNvPr descr="preencoded.png" id="128" name="Google Shape;128;g3fbad981f84_0_106"/>
          <p:cNvPicPr preferRelativeResize="0"/>
          <p:nvPr/>
        </p:nvPicPr>
        <p:blipFill rotWithShape="1">
          <a:blip r:embed="rId4">
            <a:alphaModFix/>
          </a:blip>
          <a:srcRect b="0" l="0" r="0" t="0"/>
          <a:stretch/>
        </p:blipFill>
        <p:spPr>
          <a:xfrm rot="1754488">
            <a:off x="15068551" y="5819774"/>
            <a:ext cx="10106025" cy="10106025"/>
          </a:xfrm>
          <a:prstGeom prst="rect">
            <a:avLst/>
          </a:prstGeom>
          <a:noFill/>
          <a:ln>
            <a:noFill/>
          </a:ln>
        </p:spPr>
      </p:pic>
      <p:grpSp>
        <p:nvGrpSpPr>
          <p:cNvPr id="129" name="Google Shape;129;g3fbad981f84_0_106"/>
          <p:cNvGrpSpPr/>
          <p:nvPr/>
        </p:nvGrpSpPr>
        <p:grpSpPr>
          <a:xfrm>
            <a:off x="17640300" y="7994925"/>
            <a:ext cx="596549" cy="2063476"/>
            <a:chOff x="17640300" y="7994925"/>
            <a:chExt cx="596549" cy="2063476"/>
          </a:xfrm>
        </p:grpSpPr>
        <p:pic>
          <p:nvPicPr>
            <p:cNvPr descr="preencoded.png" id="130" name="Google Shape;130;g3fbad981f84_0_10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31" name="Google Shape;131;g3fbad981f84_0_10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2" name="Google Shape;132;g3fbad981f84_0_106"/>
          <p:cNvGrpSpPr/>
          <p:nvPr/>
        </p:nvGrpSpPr>
        <p:grpSpPr>
          <a:xfrm>
            <a:off x="2200275" y="1038225"/>
            <a:ext cx="6156900" cy="8517375"/>
            <a:chOff x="2200275" y="1038225"/>
            <a:chExt cx="6156900" cy="8517375"/>
          </a:xfrm>
        </p:grpSpPr>
        <p:pic>
          <p:nvPicPr>
            <p:cNvPr descr="preencoded.png" id="133" name="Google Shape;133;g3fbad981f84_0_106"/>
            <p:cNvPicPr preferRelativeResize="0"/>
            <p:nvPr/>
          </p:nvPicPr>
          <p:blipFill rotWithShape="1">
            <a:blip r:embed="rId6">
              <a:alphaModFix/>
            </a:blip>
            <a:srcRect b="0" l="0" r="0" t="0"/>
            <a:stretch/>
          </p:blipFill>
          <p:spPr>
            <a:xfrm>
              <a:off x="2200275" y="1038225"/>
              <a:ext cx="6096000" cy="5819775"/>
            </a:xfrm>
            <a:prstGeom prst="rect">
              <a:avLst/>
            </a:prstGeom>
            <a:noFill/>
            <a:ln>
              <a:noFill/>
            </a:ln>
          </p:spPr>
        </p:pic>
        <p:grpSp>
          <p:nvGrpSpPr>
            <p:cNvPr id="134" name="Google Shape;134;g3fbad981f84_0_106"/>
            <p:cNvGrpSpPr/>
            <p:nvPr/>
          </p:nvGrpSpPr>
          <p:grpSpPr>
            <a:xfrm>
              <a:off x="2200275" y="7315200"/>
              <a:ext cx="6096000" cy="952500"/>
              <a:chOff x="2200275" y="7315200"/>
              <a:chExt cx="6096000" cy="952500"/>
            </a:xfrm>
          </p:grpSpPr>
          <p:sp>
            <p:nvSpPr>
              <p:cNvPr id="135" name="Google Shape;135;g3fbad981f84_0_106"/>
              <p:cNvSpPr/>
              <p:nvPr/>
            </p:nvSpPr>
            <p:spPr>
              <a:xfrm>
                <a:off x="2200275" y="7315200"/>
                <a:ext cx="6096000" cy="9525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g3fbad981f84_0_106"/>
              <p:cNvSpPr/>
              <p:nvPr/>
            </p:nvSpPr>
            <p:spPr>
              <a:xfrm>
                <a:off x="2771775" y="7543800"/>
                <a:ext cx="25794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UNICORN </a:t>
                </a:r>
                <a:endParaRPr b="0" i="0" sz="3600" u="none" cap="none" strike="noStrike">
                  <a:solidFill>
                    <a:schemeClr val="dk1"/>
                  </a:solidFill>
                  <a:latin typeface="Calibri"/>
                  <a:ea typeface="Calibri"/>
                  <a:cs typeface="Calibri"/>
                  <a:sym typeface="Calibri"/>
                </a:endParaRPr>
              </a:p>
            </p:txBody>
          </p:sp>
        </p:grpSp>
        <p:sp>
          <p:nvSpPr>
            <p:cNvPr id="137" name="Google Shape;137;g3fbad981f84_0_106"/>
            <p:cNvSpPr/>
            <p:nvPr/>
          </p:nvSpPr>
          <p:spPr>
            <a:xfrm>
              <a:off x="220027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nvGrpSpPr>
          <p:cNvPr id="138" name="Google Shape;138;g3fbad981f84_0_106"/>
          <p:cNvGrpSpPr/>
          <p:nvPr/>
        </p:nvGrpSpPr>
        <p:grpSpPr>
          <a:xfrm>
            <a:off x="9991725" y="1038225"/>
            <a:ext cx="6156900" cy="8517375"/>
            <a:chOff x="9991725" y="1038225"/>
            <a:chExt cx="6156900" cy="8517375"/>
          </a:xfrm>
        </p:grpSpPr>
        <p:pic>
          <p:nvPicPr>
            <p:cNvPr descr="preencoded.png" id="139" name="Google Shape;139;g3fbad981f84_0_106"/>
            <p:cNvPicPr preferRelativeResize="0"/>
            <p:nvPr/>
          </p:nvPicPr>
          <p:blipFill rotWithShape="1">
            <a:blip r:embed="rId7">
              <a:alphaModFix/>
            </a:blip>
            <a:srcRect b="0" l="0" r="0" t="0"/>
            <a:stretch/>
          </p:blipFill>
          <p:spPr>
            <a:xfrm>
              <a:off x="9991725" y="1038225"/>
              <a:ext cx="6096000" cy="5819775"/>
            </a:xfrm>
            <a:prstGeom prst="rect">
              <a:avLst/>
            </a:prstGeom>
            <a:noFill/>
            <a:ln>
              <a:noFill/>
            </a:ln>
          </p:spPr>
        </p:pic>
        <p:grpSp>
          <p:nvGrpSpPr>
            <p:cNvPr id="140" name="Google Shape;140;g3fbad981f84_0_106"/>
            <p:cNvGrpSpPr/>
            <p:nvPr/>
          </p:nvGrpSpPr>
          <p:grpSpPr>
            <a:xfrm>
              <a:off x="9991725" y="7315200"/>
              <a:ext cx="6096000" cy="952500"/>
              <a:chOff x="9991725" y="7315200"/>
              <a:chExt cx="6096000" cy="952500"/>
            </a:xfrm>
          </p:grpSpPr>
          <p:sp>
            <p:nvSpPr>
              <p:cNvPr id="141" name="Google Shape;141;g3fbad981f84_0_106"/>
              <p:cNvSpPr/>
              <p:nvPr/>
            </p:nvSpPr>
            <p:spPr>
              <a:xfrm>
                <a:off x="9991725" y="7315200"/>
                <a:ext cx="6096000" cy="9525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g3fbad981f84_0_106"/>
              <p:cNvSpPr/>
              <p:nvPr/>
            </p:nvSpPr>
            <p:spPr>
              <a:xfrm>
                <a:off x="10563225" y="7543800"/>
                <a:ext cx="45414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DRAGON TAMING</a:t>
                </a:r>
                <a:endParaRPr b="0" i="0" sz="3600" u="none" cap="none" strike="noStrike">
                  <a:solidFill>
                    <a:schemeClr val="dk1"/>
                  </a:solidFill>
                  <a:latin typeface="Calibri"/>
                  <a:ea typeface="Calibri"/>
                  <a:cs typeface="Calibri"/>
                  <a:sym typeface="Calibri"/>
                </a:endParaRPr>
              </a:p>
            </p:txBody>
          </p:sp>
        </p:grpSp>
        <p:sp>
          <p:nvSpPr>
            <p:cNvPr id="143" name="Google Shape;143;g3fbad981f84_0_106"/>
            <p:cNvSpPr/>
            <p:nvPr/>
          </p:nvSpPr>
          <p:spPr>
            <a:xfrm>
              <a:off x="999172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adventurers who take on these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148" name="Shape 148"/>
        <p:cNvGrpSpPr/>
        <p:nvPr/>
      </p:nvGrpSpPr>
      <p:grpSpPr>
        <a:xfrm>
          <a:off x="0" y="0"/>
          <a:ext cx="0" cy="0"/>
          <a:chOff x="0" y="0"/>
          <a:chExt cx="0" cy="0"/>
        </a:xfrm>
      </p:grpSpPr>
      <p:pic>
        <p:nvPicPr>
          <p:cNvPr descr="preencoded.png" id="149" name="Google Shape;149;g3fbad981f84_0_127"/>
          <p:cNvPicPr preferRelativeResize="0"/>
          <p:nvPr/>
        </p:nvPicPr>
        <p:blipFill rotWithShape="1">
          <a:blip r:embed="rId3">
            <a:alphaModFix/>
          </a:blip>
          <a:srcRect b="0" l="0" r="0" t="0"/>
          <a:stretch/>
        </p:blipFill>
        <p:spPr>
          <a:xfrm>
            <a:off x="0" y="180975"/>
            <a:ext cx="6276975" cy="10106025"/>
          </a:xfrm>
          <a:prstGeom prst="rect">
            <a:avLst/>
          </a:prstGeom>
          <a:noFill/>
          <a:ln>
            <a:noFill/>
          </a:ln>
        </p:spPr>
      </p:pic>
      <p:pic>
        <p:nvPicPr>
          <p:cNvPr descr="preencoded.png" id="150" name="Google Shape;150;g3fbad981f84_0_127"/>
          <p:cNvPicPr preferRelativeResize="0"/>
          <p:nvPr/>
        </p:nvPicPr>
        <p:blipFill rotWithShape="1">
          <a:blip r:embed="rId4">
            <a:alphaModFix/>
          </a:blip>
          <a:srcRect b="0" l="0" r="0" t="0"/>
          <a:stretch/>
        </p:blipFill>
        <p:spPr>
          <a:xfrm>
            <a:off x="12763500" y="180975"/>
            <a:ext cx="5524500" cy="10106025"/>
          </a:xfrm>
          <a:prstGeom prst="rect">
            <a:avLst/>
          </a:prstGeom>
          <a:noFill/>
          <a:ln>
            <a:noFill/>
          </a:ln>
        </p:spPr>
      </p:pic>
      <p:pic>
        <p:nvPicPr>
          <p:cNvPr descr="preencoded.png" id="151" name="Google Shape;151;g3fbad981f84_0_127"/>
          <p:cNvPicPr preferRelativeResize="0"/>
          <p:nvPr/>
        </p:nvPicPr>
        <p:blipFill rotWithShape="1">
          <a:blip r:embed="rId5">
            <a:alphaModFix/>
          </a:blip>
          <a:srcRect b="0" l="0" r="0" t="0"/>
          <a:stretch/>
        </p:blipFill>
        <p:spPr>
          <a:xfrm>
            <a:off x="2019300" y="57150"/>
            <a:ext cx="14516100" cy="10229850"/>
          </a:xfrm>
          <a:prstGeom prst="rect">
            <a:avLst/>
          </a:prstGeom>
          <a:noFill/>
          <a:ln>
            <a:noFill/>
          </a:ln>
        </p:spPr>
      </p:pic>
      <p:grpSp>
        <p:nvGrpSpPr>
          <p:cNvPr id="152" name="Google Shape;152;g3fbad981f84_0_127"/>
          <p:cNvGrpSpPr/>
          <p:nvPr/>
        </p:nvGrpSpPr>
        <p:grpSpPr>
          <a:xfrm>
            <a:off x="17640300" y="7994925"/>
            <a:ext cx="596549" cy="2063476"/>
            <a:chOff x="17640300" y="7994925"/>
            <a:chExt cx="596549" cy="2063476"/>
          </a:xfrm>
        </p:grpSpPr>
        <p:pic>
          <p:nvPicPr>
            <p:cNvPr descr="preencoded.png" id="153" name="Google Shape;153;g3fbad981f84_0_12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54" name="Google Shape;154;g3fbad981f84_0_12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5" name="Google Shape;155;g3fbad981f84_0_127"/>
          <p:cNvPicPr preferRelativeResize="0"/>
          <p:nvPr/>
        </p:nvPicPr>
        <p:blipFill rotWithShape="1">
          <a:blip r:embed="rId7">
            <a:alphaModFix/>
          </a:blip>
          <a:srcRect b="0" l="0" r="0" t="0"/>
          <a:stretch/>
        </p:blipFill>
        <p:spPr>
          <a:xfrm>
            <a:off x="647700" y="993756"/>
            <a:ext cx="4550664" cy="3417354"/>
          </a:xfrm>
          <a:prstGeom prst="rect">
            <a:avLst/>
          </a:prstGeom>
          <a:noFill/>
          <a:ln>
            <a:noFill/>
          </a:ln>
        </p:spPr>
      </p:pic>
      <p:grpSp>
        <p:nvGrpSpPr>
          <p:cNvPr id="156" name="Google Shape;156;g3fbad981f84_0_127"/>
          <p:cNvGrpSpPr/>
          <p:nvPr/>
        </p:nvGrpSpPr>
        <p:grpSpPr>
          <a:xfrm>
            <a:off x="4381500" y="3524250"/>
            <a:ext cx="10321350" cy="4682400"/>
            <a:chOff x="4381500" y="3524250"/>
            <a:chExt cx="10321350" cy="4682400"/>
          </a:xfrm>
        </p:grpSpPr>
        <p:sp>
          <p:nvSpPr>
            <p:cNvPr id="157" name="Google Shape;157;g3fbad981f84_0_127"/>
            <p:cNvSpPr/>
            <p:nvPr/>
          </p:nvSpPr>
          <p:spPr>
            <a:xfrm>
              <a:off x="4381500" y="3524250"/>
              <a:ext cx="10292700" cy="4122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8" name="Google Shape;158;g3fbad981f84_0_127"/>
            <p:cNvSpPr/>
            <p:nvPr/>
          </p:nvSpPr>
          <p:spPr>
            <a:xfrm>
              <a:off x="10572750" y="7715250"/>
              <a:ext cx="41301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163" name="Shape 163"/>
        <p:cNvGrpSpPr/>
        <p:nvPr/>
      </p:nvGrpSpPr>
      <p:grpSpPr>
        <a:xfrm>
          <a:off x="0" y="0"/>
          <a:ext cx="0" cy="0"/>
          <a:chOff x="0" y="0"/>
          <a:chExt cx="0" cy="0"/>
        </a:xfrm>
      </p:grpSpPr>
      <p:pic>
        <p:nvPicPr>
          <p:cNvPr descr="preencoded.png" id="164" name="Google Shape;164;g3fbad981f84_0_141"/>
          <p:cNvPicPr preferRelativeResize="0"/>
          <p:nvPr/>
        </p:nvPicPr>
        <p:blipFill rotWithShape="1">
          <a:blip r:embed="rId3">
            <a:alphaModFix/>
          </a:blip>
          <a:srcRect b="0" l="0" r="0" t="0"/>
          <a:stretch/>
        </p:blipFill>
        <p:spPr>
          <a:xfrm>
            <a:off x="15563850" y="0"/>
            <a:ext cx="2724150" cy="10287000"/>
          </a:xfrm>
          <a:prstGeom prst="rect">
            <a:avLst/>
          </a:prstGeom>
          <a:noFill/>
          <a:ln>
            <a:noFill/>
          </a:ln>
        </p:spPr>
      </p:pic>
      <p:pic>
        <p:nvPicPr>
          <p:cNvPr descr="preencoded.png" id="165" name="Google Shape;165;g3fbad981f84_0_141"/>
          <p:cNvPicPr preferRelativeResize="0"/>
          <p:nvPr/>
        </p:nvPicPr>
        <p:blipFill rotWithShape="1">
          <a:blip r:embed="rId4">
            <a:alphaModFix/>
          </a:blip>
          <a:srcRect b="0" l="0" r="0" t="0"/>
          <a:stretch/>
        </p:blipFill>
        <p:spPr>
          <a:xfrm>
            <a:off x="0" y="0"/>
            <a:ext cx="2990850" cy="10067925"/>
          </a:xfrm>
          <a:prstGeom prst="rect">
            <a:avLst/>
          </a:prstGeom>
          <a:noFill/>
          <a:ln>
            <a:noFill/>
          </a:ln>
        </p:spPr>
      </p:pic>
      <p:pic>
        <p:nvPicPr>
          <p:cNvPr descr="preencoded.png" id="166" name="Google Shape;166;g3fbad981f84_0_141"/>
          <p:cNvPicPr preferRelativeResize="0"/>
          <p:nvPr/>
        </p:nvPicPr>
        <p:blipFill rotWithShape="1">
          <a:blip r:embed="rId5">
            <a:alphaModFix/>
          </a:blip>
          <a:srcRect b="0" l="0" r="0" t="0"/>
          <a:stretch/>
        </p:blipFill>
        <p:spPr>
          <a:xfrm>
            <a:off x="12201525" y="4295775"/>
            <a:ext cx="5286375" cy="4800600"/>
          </a:xfrm>
          <a:prstGeom prst="rect">
            <a:avLst/>
          </a:prstGeom>
          <a:noFill/>
          <a:ln>
            <a:noFill/>
          </a:ln>
        </p:spPr>
      </p:pic>
      <p:pic>
        <p:nvPicPr>
          <p:cNvPr descr="preencoded.png" id="167" name="Google Shape;167;g3fbad981f84_0_141"/>
          <p:cNvPicPr preferRelativeResize="0"/>
          <p:nvPr/>
        </p:nvPicPr>
        <p:blipFill rotWithShape="1">
          <a:blip r:embed="rId6">
            <a:alphaModFix/>
          </a:blip>
          <a:srcRect b="0" l="0" r="0" t="0"/>
          <a:stretch/>
        </p:blipFill>
        <p:spPr>
          <a:xfrm>
            <a:off x="666750" y="4295775"/>
            <a:ext cx="11125200" cy="4800600"/>
          </a:xfrm>
          <a:prstGeom prst="rect">
            <a:avLst/>
          </a:prstGeom>
          <a:noFill/>
          <a:ln>
            <a:noFill/>
          </a:ln>
        </p:spPr>
      </p:pic>
      <p:grpSp>
        <p:nvGrpSpPr>
          <p:cNvPr id="168" name="Google Shape;168;g3fbad981f84_0_141"/>
          <p:cNvGrpSpPr/>
          <p:nvPr/>
        </p:nvGrpSpPr>
        <p:grpSpPr>
          <a:xfrm>
            <a:off x="17640300" y="7994925"/>
            <a:ext cx="596549" cy="2063476"/>
            <a:chOff x="17640300" y="7994925"/>
            <a:chExt cx="596549" cy="2063476"/>
          </a:xfrm>
        </p:grpSpPr>
        <p:pic>
          <p:nvPicPr>
            <p:cNvPr descr="preencoded.png" id="169" name="Google Shape;169;g3fbad981f84_0_14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70" name="Google Shape;170;g3fbad981f84_0_14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71" name="Google Shape;171;g3fbad981f84_0_141"/>
          <p:cNvGrpSpPr/>
          <p:nvPr/>
        </p:nvGrpSpPr>
        <p:grpSpPr>
          <a:xfrm>
            <a:off x="809625" y="1685925"/>
            <a:ext cx="5347200" cy="2011800"/>
            <a:chOff x="809625" y="1685925"/>
            <a:chExt cx="5347200" cy="2011800"/>
          </a:xfrm>
        </p:grpSpPr>
        <p:grpSp>
          <p:nvGrpSpPr>
            <p:cNvPr id="172" name="Google Shape;172;g3fbad981f84_0_141"/>
            <p:cNvGrpSpPr/>
            <p:nvPr/>
          </p:nvGrpSpPr>
          <p:grpSpPr>
            <a:xfrm>
              <a:off x="809625" y="1685925"/>
              <a:ext cx="5286300" cy="952500"/>
              <a:chOff x="809625" y="1685925"/>
              <a:chExt cx="5286300" cy="952500"/>
            </a:xfrm>
          </p:grpSpPr>
          <p:sp>
            <p:nvSpPr>
              <p:cNvPr id="173" name="Google Shape;173;g3fbad981f84_0_141"/>
              <p:cNvSpPr/>
              <p:nvPr/>
            </p:nvSpPr>
            <p:spPr>
              <a:xfrm>
                <a:off x="809625" y="1685925"/>
                <a:ext cx="5286300" cy="9525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g3fbad981f84_0_141"/>
              <p:cNvSpPr/>
              <p:nvPr/>
            </p:nvSpPr>
            <p:spPr>
              <a:xfrm>
                <a:off x="1381125" y="1914525"/>
                <a:ext cx="45414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DRAGON TAMING </a:t>
                </a:r>
                <a:endParaRPr b="0" i="0" sz="3600" u="none" cap="none" strike="noStrike">
                  <a:solidFill>
                    <a:schemeClr val="dk1"/>
                  </a:solidFill>
                  <a:latin typeface="Calibri"/>
                  <a:ea typeface="Calibri"/>
                  <a:cs typeface="Calibri"/>
                  <a:sym typeface="Calibri"/>
                </a:endParaRPr>
              </a:p>
            </p:txBody>
          </p:sp>
        </p:grpSp>
        <p:sp>
          <p:nvSpPr>
            <p:cNvPr id="175" name="Google Shape;175;g3fbad981f84_0_141"/>
            <p:cNvSpPr/>
            <p:nvPr/>
          </p:nvSpPr>
          <p:spPr>
            <a:xfrm>
              <a:off x="809625" y="2867025"/>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76" name="Google Shape;176;g3fbad981f84_0_141"/>
          <p:cNvGrpSpPr/>
          <p:nvPr/>
        </p:nvGrpSpPr>
        <p:grpSpPr>
          <a:xfrm>
            <a:off x="6505575" y="1685925"/>
            <a:ext cx="5347200" cy="2011800"/>
            <a:chOff x="6505575" y="1685925"/>
            <a:chExt cx="5347200" cy="2011800"/>
          </a:xfrm>
        </p:grpSpPr>
        <p:grpSp>
          <p:nvGrpSpPr>
            <p:cNvPr id="177" name="Google Shape;177;g3fbad981f84_0_141"/>
            <p:cNvGrpSpPr/>
            <p:nvPr/>
          </p:nvGrpSpPr>
          <p:grpSpPr>
            <a:xfrm>
              <a:off x="6505575" y="1685925"/>
              <a:ext cx="5286300" cy="952500"/>
              <a:chOff x="6505575" y="1685925"/>
              <a:chExt cx="5286300" cy="952500"/>
            </a:xfrm>
          </p:grpSpPr>
          <p:sp>
            <p:nvSpPr>
              <p:cNvPr id="178" name="Google Shape;178;g3fbad981f84_0_141"/>
              <p:cNvSpPr/>
              <p:nvPr/>
            </p:nvSpPr>
            <p:spPr>
              <a:xfrm>
                <a:off x="6505575" y="1685925"/>
                <a:ext cx="5286300" cy="9525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g3fbad981f84_0_141"/>
              <p:cNvSpPr/>
              <p:nvPr/>
            </p:nvSpPr>
            <p:spPr>
              <a:xfrm>
                <a:off x="7077075" y="1914525"/>
                <a:ext cx="37701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THE UNICORN</a:t>
                </a:r>
                <a:endParaRPr b="0" i="0" sz="3600" u="none" cap="none" strike="noStrike">
                  <a:solidFill>
                    <a:schemeClr val="dk1"/>
                  </a:solidFill>
                  <a:latin typeface="Calibri"/>
                  <a:ea typeface="Calibri"/>
                  <a:cs typeface="Calibri"/>
                  <a:sym typeface="Calibri"/>
                </a:endParaRPr>
              </a:p>
            </p:txBody>
          </p:sp>
        </p:grpSp>
        <p:sp>
          <p:nvSpPr>
            <p:cNvPr id="180" name="Google Shape;180;g3fbad981f84_0_141"/>
            <p:cNvSpPr/>
            <p:nvPr/>
          </p:nvSpPr>
          <p:spPr>
            <a:xfrm>
              <a:off x="6505575" y="2867025"/>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grpSp>
        <p:nvGrpSpPr>
          <p:cNvPr id="181" name="Google Shape;181;g3fbad981f84_0_141"/>
          <p:cNvGrpSpPr/>
          <p:nvPr/>
        </p:nvGrpSpPr>
        <p:grpSpPr>
          <a:xfrm>
            <a:off x="12201525" y="1685925"/>
            <a:ext cx="5347200" cy="2011800"/>
            <a:chOff x="12201525" y="1685925"/>
            <a:chExt cx="5347200" cy="2011800"/>
          </a:xfrm>
        </p:grpSpPr>
        <p:grpSp>
          <p:nvGrpSpPr>
            <p:cNvPr id="182" name="Google Shape;182;g3fbad981f84_0_141"/>
            <p:cNvGrpSpPr/>
            <p:nvPr/>
          </p:nvGrpSpPr>
          <p:grpSpPr>
            <a:xfrm>
              <a:off x="12201525" y="1685925"/>
              <a:ext cx="5286300" cy="952500"/>
              <a:chOff x="12201525" y="1685925"/>
              <a:chExt cx="5286300" cy="952500"/>
            </a:xfrm>
          </p:grpSpPr>
          <p:sp>
            <p:nvSpPr>
              <p:cNvPr id="183" name="Google Shape;183;g3fbad981f84_0_141"/>
              <p:cNvSpPr/>
              <p:nvPr/>
            </p:nvSpPr>
            <p:spPr>
              <a:xfrm>
                <a:off x="12201525" y="1685925"/>
                <a:ext cx="5286300" cy="9525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3fbad981f84_0_141"/>
              <p:cNvSpPr/>
              <p:nvPr/>
            </p:nvSpPr>
            <p:spPr>
              <a:xfrm>
                <a:off x="12773025" y="1914525"/>
                <a:ext cx="45414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DRAGON TAMING </a:t>
                </a:r>
                <a:endParaRPr b="0" i="0" sz="3600" u="none" cap="none" strike="noStrike">
                  <a:solidFill>
                    <a:schemeClr val="dk1"/>
                  </a:solidFill>
                  <a:latin typeface="Calibri"/>
                  <a:ea typeface="Calibri"/>
                  <a:cs typeface="Calibri"/>
                  <a:sym typeface="Calibri"/>
                </a:endParaRPr>
              </a:p>
            </p:txBody>
          </p:sp>
        </p:grpSp>
        <p:sp>
          <p:nvSpPr>
            <p:cNvPr id="185" name="Google Shape;185;g3fbad981f84_0_141"/>
            <p:cNvSpPr/>
            <p:nvPr/>
          </p:nvSpPr>
          <p:spPr>
            <a:xfrm>
              <a:off x="12201525" y="2867025"/>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190" name="Shape 190"/>
        <p:cNvGrpSpPr/>
        <p:nvPr/>
      </p:nvGrpSpPr>
      <p:grpSpPr>
        <a:xfrm>
          <a:off x="0" y="0"/>
          <a:ext cx="0" cy="0"/>
          <a:chOff x="0" y="0"/>
          <a:chExt cx="0" cy="0"/>
        </a:xfrm>
      </p:grpSpPr>
      <p:pic>
        <p:nvPicPr>
          <p:cNvPr descr="preencoded.png" id="191" name="Google Shape;191;g3fbad981f84_0_167"/>
          <p:cNvPicPr preferRelativeResize="0"/>
          <p:nvPr/>
        </p:nvPicPr>
        <p:blipFill rotWithShape="1">
          <a:blip r:embed="rId3">
            <a:alphaModFix/>
          </a:blip>
          <a:srcRect b="0" l="0" r="0" t="0"/>
          <a:stretch/>
        </p:blipFill>
        <p:spPr>
          <a:xfrm rot="-2035948">
            <a:off x="224573" y="3792302"/>
            <a:ext cx="2505075" cy="10544174"/>
          </a:xfrm>
          <a:prstGeom prst="rect">
            <a:avLst/>
          </a:prstGeom>
          <a:noFill/>
          <a:ln>
            <a:noFill/>
          </a:ln>
        </p:spPr>
      </p:pic>
      <p:pic>
        <p:nvPicPr>
          <p:cNvPr descr="preencoded.png" id="192" name="Google Shape;192;g3fbad981f84_0_167"/>
          <p:cNvPicPr preferRelativeResize="0"/>
          <p:nvPr/>
        </p:nvPicPr>
        <p:blipFill rotWithShape="1">
          <a:blip r:embed="rId4">
            <a:alphaModFix/>
          </a:blip>
          <a:srcRect b="0" l="0" r="0" t="0"/>
          <a:stretch/>
        </p:blipFill>
        <p:spPr>
          <a:xfrm rot="-2035948">
            <a:off x="18613627" y="-2860843"/>
            <a:ext cx="4485947" cy="18881915"/>
          </a:xfrm>
          <a:prstGeom prst="rect">
            <a:avLst/>
          </a:prstGeom>
          <a:noFill/>
          <a:ln>
            <a:noFill/>
          </a:ln>
        </p:spPr>
      </p:pic>
      <p:sp>
        <p:nvSpPr>
          <p:cNvPr id="193" name="Google Shape;193;g3fbad981f84_0_167"/>
          <p:cNvSpPr/>
          <p:nvPr/>
        </p:nvSpPr>
        <p:spPr>
          <a:xfrm>
            <a:off x="3195638" y="1047750"/>
            <a:ext cx="109539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THE MAGIC OF DRAGONS</a:t>
            </a:r>
            <a:endParaRPr b="0" i="0" sz="6000" u="none" cap="none" strike="noStrike">
              <a:solidFill>
                <a:schemeClr val="dk1"/>
              </a:solidFill>
              <a:latin typeface="Calibri"/>
              <a:ea typeface="Calibri"/>
              <a:cs typeface="Calibri"/>
              <a:sym typeface="Calibri"/>
            </a:endParaRPr>
          </a:p>
        </p:txBody>
      </p:sp>
      <p:grpSp>
        <p:nvGrpSpPr>
          <p:cNvPr id="194" name="Google Shape;194;g3fbad981f84_0_167"/>
          <p:cNvGrpSpPr/>
          <p:nvPr/>
        </p:nvGrpSpPr>
        <p:grpSpPr>
          <a:xfrm>
            <a:off x="10648950" y="3305175"/>
            <a:ext cx="6153300" cy="6153300"/>
            <a:chOff x="10648950" y="3305175"/>
            <a:chExt cx="6153300" cy="6153300"/>
          </a:xfrm>
        </p:grpSpPr>
        <p:sp>
          <p:nvSpPr>
            <p:cNvPr id="195" name="Google Shape;195;g3fbad981f84_0_167"/>
            <p:cNvSpPr/>
            <p:nvPr/>
          </p:nvSpPr>
          <p:spPr>
            <a:xfrm>
              <a:off x="10648950" y="3305175"/>
              <a:ext cx="6153300" cy="6153300"/>
            </a:xfrm>
            <a:prstGeom prst="ellipse">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3fbad981f84_0_167"/>
            <p:cNvSpPr/>
            <p:nvPr/>
          </p:nvSpPr>
          <p:spPr>
            <a:xfrm>
              <a:off x="11420475" y="4724400"/>
              <a:ext cx="4619700" cy="4619700"/>
            </a:xfrm>
            <a:prstGeom prst="ellipse">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3fbad981f84_0_167"/>
            <p:cNvSpPr/>
            <p:nvPr/>
          </p:nvSpPr>
          <p:spPr>
            <a:xfrm>
              <a:off x="12192000" y="6134100"/>
              <a:ext cx="3067200" cy="3067200"/>
            </a:xfrm>
            <a:prstGeom prst="ellipse">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g3fbad981f84_0_167"/>
            <p:cNvSpPr/>
            <p:nvPr/>
          </p:nvSpPr>
          <p:spPr>
            <a:xfrm>
              <a:off x="13035915" y="3729990"/>
              <a:ext cx="13602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5BB8"/>
                </a:buClr>
                <a:buSzPts val="3600"/>
                <a:buFont typeface="Archivo Black"/>
                <a:buNone/>
              </a:pPr>
              <a:r>
                <a:rPr b="0" i="0" lang="en-US" sz="3600" u="none" cap="none" strike="noStrike">
                  <a:solidFill>
                    <a:srgbClr val="165BB8"/>
                  </a:solidFill>
                  <a:latin typeface="Archivo Black"/>
                  <a:ea typeface="Archivo Black"/>
                  <a:cs typeface="Archivo Black"/>
                  <a:sym typeface="Archivo Black"/>
                </a:rPr>
                <a:t>6.7M</a:t>
              </a:r>
              <a:endParaRPr b="0" i="0" sz="3600" u="none" cap="none" strike="noStrike">
                <a:solidFill>
                  <a:schemeClr val="dk1"/>
                </a:solidFill>
                <a:latin typeface="Calibri"/>
                <a:ea typeface="Calibri"/>
                <a:cs typeface="Calibri"/>
                <a:sym typeface="Calibri"/>
              </a:endParaRPr>
            </a:p>
          </p:txBody>
        </p:sp>
        <p:sp>
          <p:nvSpPr>
            <p:cNvPr id="199" name="Google Shape;199;g3fbad981f84_0_167"/>
            <p:cNvSpPr/>
            <p:nvPr/>
          </p:nvSpPr>
          <p:spPr>
            <a:xfrm>
              <a:off x="13045440" y="7339965"/>
              <a:ext cx="13602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5BB8"/>
                </a:buClr>
                <a:buSzPts val="3600"/>
                <a:buFont typeface="Archivo Black"/>
                <a:buNone/>
              </a:pPr>
              <a:r>
                <a:rPr b="0" i="0" lang="en-US" sz="3600" u="none" cap="none" strike="noStrike">
                  <a:solidFill>
                    <a:srgbClr val="165BB8"/>
                  </a:solidFill>
                  <a:latin typeface="Archivo Black"/>
                  <a:ea typeface="Archivo Black"/>
                  <a:cs typeface="Archivo Black"/>
                  <a:sym typeface="Archivo Black"/>
                </a:rPr>
                <a:t>2.3M</a:t>
              </a:r>
              <a:endParaRPr b="0" i="0" sz="3600" u="none" cap="none" strike="noStrike">
                <a:solidFill>
                  <a:schemeClr val="dk1"/>
                </a:solidFill>
                <a:latin typeface="Calibri"/>
                <a:ea typeface="Calibri"/>
                <a:cs typeface="Calibri"/>
                <a:sym typeface="Calibri"/>
              </a:endParaRPr>
            </a:p>
          </p:txBody>
        </p:sp>
        <p:sp>
          <p:nvSpPr>
            <p:cNvPr id="200" name="Google Shape;200;g3fbad981f84_0_167"/>
            <p:cNvSpPr/>
            <p:nvPr/>
          </p:nvSpPr>
          <p:spPr>
            <a:xfrm>
              <a:off x="13045440" y="5139690"/>
              <a:ext cx="1360200" cy="655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65BB8"/>
                </a:buClr>
                <a:buSzPts val="3600"/>
                <a:buFont typeface="Archivo Black"/>
                <a:buNone/>
              </a:pPr>
              <a:r>
                <a:rPr b="0" i="0" lang="en-US" sz="3600" u="none" cap="none" strike="noStrike">
                  <a:solidFill>
                    <a:srgbClr val="165BB8"/>
                  </a:solidFill>
                  <a:latin typeface="Archivo Black"/>
                  <a:ea typeface="Archivo Black"/>
                  <a:cs typeface="Archivo Black"/>
                  <a:sym typeface="Archivo Black"/>
                </a:rPr>
                <a:t>4.4M</a:t>
              </a:r>
              <a:endParaRPr b="0" i="0" sz="3600" u="none" cap="none" strike="noStrike">
                <a:solidFill>
                  <a:schemeClr val="dk1"/>
                </a:solidFill>
                <a:latin typeface="Calibri"/>
                <a:ea typeface="Calibri"/>
                <a:cs typeface="Calibri"/>
                <a:sym typeface="Calibri"/>
              </a:endParaRPr>
            </a:p>
          </p:txBody>
        </p:sp>
      </p:grpSp>
      <p:grpSp>
        <p:nvGrpSpPr>
          <p:cNvPr id="201" name="Google Shape;201;g3fbad981f84_0_167"/>
          <p:cNvGrpSpPr/>
          <p:nvPr/>
        </p:nvGrpSpPr>
        <p:grpSpPr>
          <a:xfrm>
            <a:off x="17640300" y="7994925"/>
            <a:ext cx="596549" cy="2063476"/>
            <a:chOff x="17640300" y="7994925"/>
            <a:chExt cx="596549" cy="2063476"/>
          </a:xfrm>
        </p:grpSpPr>
        <p:pic>
          <p:nvPicPr>
            <p:cNvPr descr="preencoded.png" id="202" name="Google Shape;202;g3fbad981f84_0_16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03" name="Google Shape;203;g3fbad981f84_0_16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04" name="Google Shape;204;g3fbad981f84_0_167"/>
          <p:cNvGrpSpPr/>
          <p:nvPr/>
        </p:nvGrpSpPr>
        <p:grpSpPr>
          <a:xfrm>
            <a:off x="2771773" y="2666998"/>
            <a:ext cx="6433277" cy="1564127"/>
            <a:chOff x="2771773" y="2666998"/>
            <a:chExt cx="6433277" cy="1564127"/>
          </a:xfrm>
        </p:grpSpPr>
        <p:pic>
          <p:nvPicPr>
            <p:cNvPr descr="preencoded.png" id="205" name="Google Shape;205;g3fbad981f84_0_167"/>
            <p:cNvPicPr preferRelativeResize="0"/>
            <p:nvPr/>
          </p:nvPicPr>
          <p:blipFill rotWithShape="1">
            <a:blip r:embed="rId6">
              <a:alphaModFix/>
            </a:blip>
            <a:srcRect b="0" l="0" r="0" t="0"/>
            <a:stretch/>
          </p:blipFill>
          <p:spPr>
            <a:xfrm>
              <a:off x="2771773" y="2666998"/>
              <a:ext cx="819155" cy="533405"/>
            </a:xfrm>
            <a:prstGeom prst="rect">
              <a:avLst/>
            </a:prstGeom>
            <a:noFill/>
            <a:ln>
              <a:noFill/>
            </a:ln>
          </p:spPr>
        </p:pic>
        <p:sp>
          <p:nvSpPr>
            <p:cNvPr id="206" name="Google Shape;206;g3fbad981f84_0_167"/>
            <p:cNvSpPr/>
            <p:nvPr/>
          </p:nvSpPr>
          <p:spPr>
            <a:xfrm>
              <a:off x="2800350" y="3400425"/>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07" name="Google Shape;207;g3fbad981f84_0_167"/>
          <p:cNvGrpSpPr/>
          <p:nvPr/>
        </p:nvGrpSpPr>
        <p:grpSpPr>
          <a:xfrm>
            <a:off x="2771775" y="5181600"/>
            <a:ext cx="6433275" cy="1564125"/>
            <a:chOff x="2771775" y="5181600"/>
            <a:chExt cx="6433275" cy="1564125"/>
          </a:xfrm>
        </p:grpSpPr>
        <p:pic>
          <p:nvPicPr>
            <p:cNvPr descr="preencoded.png" id="208" name="Google Shape;208;g3fbad981f84_0_167"/>
            <p:cNvPicPr preferRelativeResize="0"/>
            <p:nvPr/>
          </p:nvPicPr>
          <p:blipFill rotWithShape="1">
            <a:blip r:embed="rId7">
              <a:alphaModFix/>
            </a:blip>
            <a:srcRect b="0" l="0" r="0" t="0"/>
            <a:stretch/>
          </p:blipFill>
          <p:spPr>
            <a:xfrm>
              <a:off x="2771775" y="5181600"/>
              <a:ext cx="895350" cy="533400"/>
            </a:xfrm>
            <a:prstGeom prst="rect">
              <a:avLst/>
            </a:prstGeom>
            <a:noFill/>
            <a:ln>
              <a:noFill/>
            </a:ln>
          </p:spPr>
        </p:pic>
        <p:sp>
          <p:nvSpPr>
            <p:cNvPr id="209" name="Google Shape;209;g3fbad981f84_0_167"/>
            <p:cNvSpPr/>
            <p:nvPr/>
          </p:nvSpPr>
          <p:spPr>
            <a:xfrm>
              <a:off x="2800350" y="5915025"/>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210" name="Google Shape;210;g3fbad981f84_0_167"/>
          <p:cNvGrpSpPr/>
          <p:nvPr/>
        </p:nvGrpSpPr>
        <p:grpSpPr>
          <a:xfrm>
            <a:off x="2771771" y="7696196"/>
            <a:ext cx="6433279" cy="1621279"/>
            <a:chOff x="2771771" y="7696196"/>
            <a:chExt cx="6433279" cy="1621279"/>
          </a:xfrm>
        </p:grpSpPr>
        <p:pic>
          <p:nvPicPr>
            <p:cNvPr descr="preencoded.png" id="211" name="Google Shape;211;g3fbad981f84_0_167"/>
            <p:cNvPicPr preferRelativeResize="0"/>
            <p:nvPr/>
          </p:nvPicPr>
          <p:blipFill rotWithShape="1">
            <a:blip r:embed="rId8">
              <a:alphaModFix/>
            </a:blip>
            <a:srcRect b="0" l="0" r="0" t="0"/>
            <a:stretch/>
          </p:blipFill>
          <p:spPr>
            <a:xfrm>
              <a:off x="2771771" y="7696196"/>
              <a:ext cx="857259" cy="590559"/>
            </a:xfrm>
            <a:prstGeom prst="rect">
              <a:avLst/>
            </a:prstGeom>
            <a:noFill/>
            <a:ln>
              <a:noFill/>
            </a:ln>
          </p:spPr>
        </p:pic>
        <p:sp>
          <p:nvSpPr>
            <p:cNvPr id="212" name="Google Shape;212;g3fbad981f84_0_167"/>
            <p:cNvSpPr/>
            <p:nvPr/>
          </p:nvSpPr>
          <p:spPr>
            <a:xfrm>
              <a:off x="2800350" y="8486775"/>
              <a:ext cx="6404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217" name="Shape 217"/>
        <p:cNvGrpSpPr/>
        <p:nvPr/>
      </p:nvGrpSpPr>
      <p:grpSpPr>
        <a:xfrm>
          <a:off x="0" y="0"/>
          <a:ext cx="0" cy="0"/>
          <a:chOff x="0" y="0"/>
          <a:chExt cx="0" cy="0"/>
        </a:xfrm>
      </p:grpSpPr>
      <p:pic>
        <p:nvPicPr>
          <p:cNvPr descr="preencoded.png" id="218" name="Google Shape;218;g3fbad981f84_0_193"/>
          <p:cNvPicPr preferRelativeResize="0"/>
          <p:nvPr/>
        </p:nvPicPr>
        <p:blipFill rotWithShape="1">
          <a:blip r:embed="rId3">
            <a:alphaModFix/>
          </a:blip>
          <a:srcRect b="0" l="0" r="0" t="0"/>
          <a:stretch/>
        </p:blipFill>
        <p:spPr>
          <a:xfrm>
            <a:off x="0" y="0"/>
            <a:ext cx="4429125" cy="4457700"/>
          </a:xfrm>
          <a:prstGeom prst="rect">
            <a:avLst/>
          </a:prstGeom>
          <a:noFill/>
          <a:ln>
            <a:noFill/>
          </a:ln>
        </p:spPr>
      </p:pic>
      <p:pic>
        <p:nvPicPr>
          <p:cNvPr descr="preencoded.png" id="219" name="Google Shape;219;g3fbad981f84_0_193"/>
          <p:cNvPicPr preferRelativeResize="0"/>
          <p:nvPr/>
        </p:nvPicPr>
        <p:blipFill rotWithShape="1">
          <a:blip r:embed="rId4">
            <a:alphaModFix/>
          </a:blip>
          <a:srcRect b="0" l="0" r="0" t="0"/>
          <a:stretch/>
        </p:blipFill>
        <p:spPr>
          <a:xfrm rot="1754488">
            <a:off x="15068551" y="5819778"/>
            <a:ext cx="10106025" cy="10106025"/>
          </a:xfrm>
          <a:prstGeom prst="rect">
            <a:avLst/>
          </a:prstGeom>
          <a:noFill/>
          <a:ln>
            <a:noFill/>
          </a:ln>
        </p:spPr>
      </p:pic>
      <p:grpSp>
        <p:nvGrpSpPr>
          <p:cNvPr id="220" name="Google Shape;220;g3fbad981f84_0_193"/>
          <p:cNvGrpSpPr/>
          <p:nvPr/>
        </p:nvGrpSpPr>
        <p:grpSpPr>
          <a:xfrm>
            <a:off x="17640300" y="7994925"/>
            <a:ext cx="596549" cy="2063476"/>
            <a:chOff x="17640300" y="7994925"/>
            <a:chExt cx="596549" cy="2063476"/>
          </a:xfrm>
        </p:grpSpPr>
        <p:pic>
          <p:nvPicPr>
            <p:cNvPr descr="preencoded.png" id="221" name="Google Shape;221;g3fbad981f84_0_19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22" name="Google Shape;222;g3fbad981f84_0_19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3" name="Google Shape;223;g3fbad981f84_0_193"/>
          <p:cNvSpPr/>
          <p:nvPr/>
        </p:nvSpPr>
        <p:spPr>
          <a:xfrm>
            <a:off x="7167563" y="933450"/>
            <a:ext cx="64104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PRICING PLAN</a:t>
            </a:r>
            <a:endParaRPr b="0" i="0" sz="6000" u="none" cap="none" strike="noStrike">
              <a:solidFill>
                <a:schemeClr val="dk1"/>
              </a:solidFill>
              <a:latin typeface="Calibri"/>
              <a:ea typeface="Calibri"/>
              <a:cs typeface="Calibri"/>
              <a:sym typeface="Calibri"/>
            </a:endParaRPr>
          </a:p>
        </p:txBody>
      </p:sp>
      <p:grpSp>
        <p:nvGrpSpPr>
          <p:cNvPr id="224" name="Google Shape;224;g3fbad981f84_0_193"/>
          <p:cNvGrpSpPr/>
          <p:nvPr/>
        </p:nvGrpSpPr>
        <p:grpSpPr>
          <a:xfrm>
            <a:off x="1333500" y="2724150"/>
            <a:ext cx="15630450" cy="5895900"/>
            <a:chOff x="1333500" y="2724150"/>
            <a:chExt cx="15630450" cy="5895900"/>
          </a:xfrm>
        </p:grpSpPr>
        <p:sp>
          <p:nvSpPr>
            <p:cNvPr id="225" name="Google Shape;225;g3fbad981f84_0_193"/>
            <p:cNvSpPr/>
            <p:nvPr/>
          </p:nvSpPr>
          <p:spPr>
            <a:xfrm>
              <a:off x="1333500" y="2724150"/>
              <a:ext cx="4829100" cy="58959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6" name="Google Shape;226;g3fbad981f84_0_193"/>
            <p:cNvPicPr preferRelativeResize="0"/>
            <p:nvPr/>
          </p:nvPicPr>
          <p:blipFill rotWithShape="1">
            <a:blip r:embed="rId6">
              <a:alphaModFix/>
            </a:blip>
            <a:srcRect b="0" l="0" r="0" t="0"/>
            <a:stretch/>
          </p:blipFill>
          <p:spPr>
            <a:xfrm>
              <a:off x="3295645" y="3038475"/>
              <a:ext cx="904885" cy="1114425"/>
            </a:xfrm>
            <a:prstGeom prst="rect">
              <a:avLst/>
            </a:prstGeom>
            <a:noFill/>
            <a:ln>
              <a:noFill/>
            </a:ln>
          </p:spPr>
        </p:pic>
        <p:sp>
          <p:nvSpPr>
            <p:cNvPr id="227" name="Google Shape;227;g3fbad981f84_0_193"/>
            <p:cNvSpPr/>
            <p:nvPr/>
          </p:nvSpPr>
          <p:spPr>
            <a:xfrm>
              <a:off x="6734175" y="2724150"/>
              <a:ext cx="4829100" cy="58959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8" name="Google Shape;228;g3fbad981f84_0_193"/>
            <p:cNvPicPr preferRelativeResize="0"/>
            <p:nvPr/>
          </p:nvPicPr>
          <p:blipFill rotWithShape="1">
            <a:blip r:embed="rId7">
              <a:alphaModFix/>
            </a:blip>
            <a:srcRect b="0" l="0" r="0" t="0"/>
            <a:stretch/>
          </p:blipFill>
          <p:spPr>
            <a:xfrm>
              <a:off x="8620125" y="3038475"/>
              <a:ext cx="1057275" cy="1114425"/>
            </a:xfrm>
            <a:prstGeom prst="rect">
              <a:avLst/>
            </a:prstGeom>
            <a:noFill/>
            <a:ln>
              <a:noFill/>
            </a:ln>
          </p:spPr>
        </p:pic>
        <p:sp>
          <p:nvSpPr>
            <p:cNvPr id="229" name="Google Shape;229;g3fbad981f84_0_193"/>
            <p:cNvSpPr/>
            <p:nvPr/>
          </p:nvSpPr>
          <p:spPr>
            <a:xfrm>
              <a:off x="12134850" y="2724150"/>
              <a:ext cx="4829100" cy="58959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g3fbad981f84_0_193"/>
            <p:cNvPicPr preferRelativeResize="0"/>
            <p:nvPr/>
          </p:nvPicPr>
          <p:blipFill rotWithShape="1">
            <a:blip r:embed="rId8">
              <a:alphaModFix/>
            </a:blip>
            <a:srcRect b="0" l="0" r="0" t="0"/>
            <a:stretch/>
          </p:blipFill>
          <p:spPr>
            <a:xfrm>
              <a:off x="14035088" y="3038475"/>
              <a:ext cx="1028700" cy="1114425"/>
            </a:xfrm>
            <a:prstGeom prst="rect">
              <a:avLst/>
            </a:prstGeom>
            <a:noFill/>
            <a:ln>
              <a:noFill/>
            </a:ln>
          </p:spPr>
        </p:pic>
        <p:sp>
          <p:nvSpPr>
            <p:cNvPr id="231" name="Google Shape;231;g3fbad981f84_0_193"/>
            <p:cNvSpPr/>
            <p:nvPr/>
          </p:nvSpPr>
          <p:spPr>
            <a:xfrm>
              <a:off x="2882265" y="4352925"/>
              <a:ext cx="17316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C82CF"/>
                </a:buClr>
                <a:buSzPts val="3600"/>
                <a:buFont typeface="Archivo Black"/>
                <a:buNone/>
              </a:pPr>
              <a:r>
                <a:rPr b="0" i="0" lang="en-US" sz="3600" u="none" cap="none" strike="noStrike">
                  <a:solidFill>
                    <a:srgbClr val="2C82CF"/>
                  </a:solidFill>
                  <a:latin typeface="Archivo Black"/>
                  <a:ea typeface="Archivo Black"/>
                  <a:cs typeface="Archivo Black"/>
                  <a:sym typeface="Archivo Black"/>
                </a:rPr>
                <a:t>BASIC</a:t>
              </a:r>
              <a:endParaRPr b="0" i="0" sz="3600" u="none" cap="none" strike="noStrike">
                <a:solidFill>
                  <a:schemeClr val="dk1"/>
                </a:solidFill>
                <a:latin typeface="Calibri"/>
                <a:ea typeface="Calibri"/>
                <a:cs typeface="Calibri"/>
                <a:sym typeface="Calibri"/>
              </a:endParaRPr>
            </a:p>
          </p:txBody>
        </p:sp>
        <p:sp>
          <p:nvSpPr>
            <p:cNvPr id="232" name="Google Shape;232;g3fbad981f84_0_193"/>
            <p:cNvSpPr/>
            <p:nvPr/>
          </p:nvSpPr>
          <p:spPr>
            <a:xfrm>
              <a:off x="1676400" y="5076825"/>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33" name="Google Shape;233;g3fbad981f84_0_193"/>
            <p:cNvSpPr/>
            <p:nvPr/>
          </p:nvSpPr>
          <p:spPr>
            <a:xfrm>
              <a:off x="2191703" y="7781925"/>
              <a:ext cx="31128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$10/MONTH</a:t>
              </a:r>
              <a:endParaRPr b="0" i="0" sz="3600" u="none" cap="none" strike="noStrike">
                <a:solidFill>
                  <a:schemeClr val="dk1"/>
                </a:solidFill>
                <a:latin typeface="Calibri"/>
                <a:ea typeface="Calibri"/>
                <a:cs typeface="Calibri"/>
                <a:sym typeface="Calibri"/>
              </a:endParaRPr>
            </a:p>
          </p:txBody>
        </p:sp>
        <p:sp>
          <p:nvSpPr>
            <p:cNvPr id="234" name="Google Shape;234;g3fbad981f84_0_193"/>
            <p:cNvSpPr/>
            <p:nvPr/>
          </p:nvSpPr>
          <p:spPr>
            <a:xfrm>
              <a:off x="8330565" y="4352925"/>
              <a:ext cx="16365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C82CF"/>
                </a:buClr>
                <a:buSzPts val="3600"/>
                <a:buFont typeface="Archivo Black"/>
                <a:buNone/>
              </a:pPr>
              <a:r>
                <a:rPr b="0" i="0" lang="en-US" sz="3600" u="none" cap="none" strike="noStrike">
                  <a:solidFill>
                    <a:srgbClr val="2C82CF"/>
                  </a:solidFill>
                  <a:latin typeface="Archivo Black"/>
                  <a:ea typeface="Archivo Black"/>
                  <a:cs typeface="Archivo Black"/>
                  <a:sym typeface="Archivo Black"/>
                </a:rPr>
                <a:t>ELITE</a:t>
              </a:r>
              <a:endParaRPr b="0" i="0" sz="3600" u="none" cap="none" strike="noStrike">
                <a:solidFill>
                  <a:schemeClr val="dk1"/>
                </a:solidFill>
                <a:latin typeface="Calibri"/>
                <a:ea typeface="Calibri"/>
                <a:cs typeface="Calibri"/>
                <a:sym typeface="Calibri"/>
              </a:endParaRPr>
            </a:p>
          </p:txBody>
        </p:sp>
        <p:sp>
          <p:nvSpPr>
            <p:cNvPr id="235" name="Google Shape;235;g3fbad981f84_0_193"/>
            <p:cNvSpPr/>
            <p:nvPr/>
          </p:nvSpPr>
          <p:spPr>
            <a:xfrm>
              <a:off x="7077075" y="5076825"/>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larger parties with  adventurers.</a:t>
              </a:r>
              <a:endParaRPr b="0" i="0" sz="2400" u="none" cap="none" strike="noStrike">
                <a:solidFill>
                  <a:schemeClr val="dk1"/>
                </a:solidFill>
                <a:latin typeface="Calibri"/>
                <a:ea typeface="Calibri"/>
                <a:cs typeface="Calibri"/>
                <a:sym typeface="Calibri"/>
              </a:endParaRPr>
            </a:p>
          </p:txBody>
        </p:sp>
        <p:sp>
          <p:nvSpPr>
            <p:cNvPr id="236" name="Google Shape;236;g3fbad981f84_0_193"/>
            <p:cNvSpPr/>
            <p:nvPr/>
          </p:nvSpPr>
          <p:spPr>
            <a:xfrm>
              <a:off x="7592378" y="7781925"/>
              <a:ext cx="31128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$50/MONTH</a:t>
              </a:r>
              <a:endParaRPr b="0" i="0" sz="3600" u="none" cap="none" strike="noStrike">
                <a:solidFill>
                  <a:schemeClr val="dk1"/>
                </a:solidFill>
                <a:latin typeface="Calibri"/>
                <a:ea typeface="Calibri"/>
                <a:cs typeface="Calibri"/>
                <a:sym typeface="Calibri"/>
              </a:endParaRPr>
            </a:p>
          </p:txBody>
        </p:sp>
        <p:sp>
          <p:nvSpPr>
            <p:cNvPr id="237" name="Google Shape;237;g3fbad981f84_0_193"/>
            <p:cNvSpPr/>
            <p:nvPr/>
          </p:nvSpPr>
          <p:spPr>
            <a:xfrm>
              <a:off x="12912090" y="4352925"/>
              <a:ext cx="32748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C82CF"/>
                </a:buClr>
                <a:buSzPts val="3600"/>
                <a:buFont typeface="Archivo Black"/>
                <a:buNone/>
              </a:pPr>
              <a:r>
                <a:rPr b="0" i="0" lang="en-US" sz="3600" u="none" cap="none" strike="noStrike">
                  <a:solidFill>
                    <a:srgbClr val="2C82CF"/>
                  </a:solidFill>
                  <a:latin typeface="Archivo Black"/>
                  <a:ea typeface="Archivo Black"/>
                  <a:cs typeface="Archivo Black"/>
                  <a:sym typeface="Archivo Black"/>
                </a:rPr>
                <a:t>LEGENDARY</a:t>
              </a:r>
              <a:endParaRPr b="0" i="0" sz="3600" u="none" cap="none" strike="noStrike">
                <a:solidFill>
                  <a:schemeClr val="dk1"/>
                </a:solidFill>
                <a:latin typeface="Calibri"/>
                <a:ea typeface="Calibri"/>
                <a:cs typeface="Calibri"/>
                <a:sym typeface="Calibri"/>
              </a:endParaRPr>
            </a:p>
          </p:txBody>
        </p:sp>
        <p:sp>
          <p:nvSpPr>
            <p:cNvPr id="238" name="Google Shape;238;g3fbad981f84_0_193"/>
            <p:cNvSpPr/>
            <p:nvPr/>
          </p:nvSpPr>
          <p:spPr>
            <a:xfrm>
              <a:off x="12477750" y="5076825"/>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most challenging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The ability to form the largest parties.</a:t>
              </a:r>
              <a:endParaRPr b="0" i="0" sz="2400" u="none" cap="none" strike="noStrike">
                <a:solidFill>
                  <a:schemeClr val="dk1"/>
                </a:solidFill>
                <a:latin typeface="Calibri"/>
                <a:ea typeface="Calibri"/>
                <a:cs typeface="Calibri"/>
                <a:sym typeface="Calibri"/>
              </a:endParaRPr>
            </a:p>
          </p:txBody>
        </p:sp>
        <p:sp>
          <p:nvSpPr>
            <p:cNvPr id="239" name="Google Shape;239;g3fbad981f84_0_193"/>
            <p:cNvSpPr/>
            <p:nvPr/>
          </p:nvSpPr>
          <p:spPr>
            <a:xfrm>
              <a:off x="12840652" y="7781925"/>
              <a:ext cx="34176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244" name="Shape 244"/>
        <p:cNvGrpSpPr/>
        <p:nvPr/>
      </p:nvGrpSpPr>
      <p:grpSpPr>
        <a:xfrm>
          <a:off x="0" y="0"/>
          <a:ext cx="0" cy="0"/>
          <a:chOff x="0" y="0"/>
          <a:chExt cx="0" cy="0"/>
        </a:xfrm>
      </p:grpSpPr>
      <p:pic>
        <p:nvPicPr>
          <p:cNvPr descr="preencoded.png" id="245" name="Google Shape;245;g3fbad981f84_0_219"/>
          <p:cNvPicPr preferRelativeResize="0"/>
          <p:nvPr/>
        </p:nvPicPr>
        <p:blipFill rotWithShape="1">
          <a:blip r:embed="rId3">
            <a:alphaModFix/>
          </a:blip>
          <a:srcRect b="0" l="0" r="0" t="0"/>
          <a:stretch/>
        </p:blipFill>
        <p:spPr>
          <a:xfrm>
            <a:off x="15563850" y="0"/>
            <a:ext cx="2724150" cy="10287000"/>
          </a:xfrm>
          <a:prstGeom prst="rect">
            <a:avLst/>
          </a:prstGeom>
          <a:noFill/>
          <a:ln>
            <a:noFill/>
          </a:ln>
        </p:spPr>
      </p:pic>
      <p:pic>
        <p:nvPicPr>
          <p:cNvPr descr="preencoded.png" id="246" name="Google Shape;246;g3fbad981f84_0_219"/>
          <p:cNvPicPr preferRelativeResize="0"/>
          <p:nvPr/>
        </p:nvPicPr>
        <p:blipFill rotWithShape="1">
          <a:blip r:embed="rId4">
            <a:alphaModFix/>
          </a:blip>
          <a:srcRect b="0" l="0" r="0" t="0"/>
          <a:stretch/>
        </p:blipFill>
        <p:spPr>
          <a:xfrm>
            <a:off x="0" y="0"/>
            <a:ext cx="2990850" cy="10067925"/>
          </a:xfrm>
          <a:prstGeom prst="rect">
            <a:avLst/>
          </a:prstGeom>
          <a:noFill/>
          <a:ln>
            <a:noFill/>
          </a:ln>
        </p:spPr>
      </p:pic>
      <p:grpSp>
        <p:nvGrpSpPr>
          <p:cNvPr id="247" name="Google Shape;247;g3fbad981f84_0_219"/>
          <p:cNvGrpSpPr/>
          <p:nvPr/>
        </p:nvGrpSpPr>
        <p:grpSpPr>
          <a:xfrm>
            <a:off x="17640300" y="7994925"/>
            <a:ext cx="596549" cy="2063476"/>
            <a:chOff x="17640300" y="7994925"/>
            <a:chExt cx="596549" cy="2063476"/>
          </a:xfrm>
        </p:grpSpPr>
        <p:pic>
          <p:nvPicPr>
            <p:cNvPr descr="preencoded.png" id="248" name="Google Shape;248;g3fbad981f84_0_21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49" name="Google Shape;249;g3fbad981f84_0_2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50" name="Google Shape;250;g3fbad981f84_0_219"/>
          <p:cNvGrpSpPr/>
          <p:nvPr/>
        </p:nvGrpSpPr>
        <p:grpSpPr>
          <a:xfrm>
            <a:off x="285750" y="1609725"/>
            <a:ext cx="17726100" cy="6743775"/>
            <a:chOff x="285750" y="1609725"/>
            <a:chExt cx="17726100" cy="6743775"/>
          </a:xfrm>
        </p:grpSpPr>
        <p:sp>
          <p:nvSpPr>
            <p:cNvPr id="251" name="Google Shape;251;g3fbad981f84_0_219"/>
            <p:cNvSpPr/>
            <p:nvPr/>
          </p:nvSpPr>
          <p:spPr>
            <a:xfrm>
              <a:off x="285750" y="2743200"/>
              <a:ext cx="4010100" cy="5610300"/>
            </a:xfrm>
            <a:prstGeom prst="rect">
              <a:avLst/>
            </a:prstGeom>
            <a:solidFill>
              <a:srgbClr val="ECF3F7"/>
            </a:solidFill>
            <a:ln cap="flat" cmpd="sng" w="38100">
              <a:solidFill>
                <a:srgbClr val="0E0E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2" name="Google Shape;252;g3fbad981f84_0_219"/>
            <p:cNvPicPr preferRelativeResize="0"/>
            <p:nvPr/>
          </p:nvPicPr>
          <p:blipFill rotWithShape="1">
            <a:blip r:embed="rId6">
              <a:alphaModFix/>
            </a:blip>
            <a:srcRect b="0" l="0" r="0" t="0"/>
            <a:stretch/>
          </p:blipFill>
          <p:spPr>
            <a:xfrm>
              <a:off x="1744670" y="5416562"/>
              <a:ext cx="1092180" cy="1092182"/>
            </a:xfrm>
            <a:prstGeom prst="rect">
              <a:avLst/>
            </a:prstGeom>
            <a:noFill/>
            <a:ln>
              <a:noFill/>
            </a:ln>
          </p:spPr>
        </p:pic>
        <p:sp>
          <p:nvSpPr>
            <p:cNvPr id="253" name="Google Shape;253;g3fbad981f84_0_219"/>
            <p:cNvSpPr/>
            <p:nvPr/>
          </p:nvSpPr>
          <p:spPr>
            <a:xfrm>
              <a:off x="4857750" y="2743200"/>
              <a:ext cx="4010100" cy="5610300"/>
            </a:xfrm>
            <a:prstGeom prst="rect">
              <a:avLst/>
            </a:prstGeom>
            <a:solidFill>
              <a:srgbClr val="ECF3F7"/>
            </a:solidFill>
            <a:ln cap="flat" cmpd="sng" w="38100">
              <a:solidFill>
                <a:srgbClr val="0E0E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4" name="Google Shape;254;g3fbad981f84_0_219"/>
            <p:cNvPicPr preferRelativeResize="0"/>
            <p:nvPr/>
          </p:nvPicPr>
          <p:blipFill rotWithShape="1">
            <a:blip r:embed="rId7">
              <a:alphaModFix/>
            </a:blip>
            <a:srcRect b="0" l="0" r="0" t="0"/>
            <a:stretch/>
          </p:blipFill>
          <p:spPr>
            <a:xfrm>
              <a:off x="6405563" y="5505450"/>
              <a:ext cx="894080" cy="892810"/>
            </a:xfrm>
            <a:prstGeom prst="rect">
              <a:avLst/>
            </a:prstGeom>
            <a:noFill/>
            <a:ln>
              <a:noFill/>
            </a:ln>
          </p:spPr>
        </p:pic>
        <p:sp>
          <p:nvSpPr>
            <p:cNvPr id="255" name="Google Shape;255;g3fbad981f84_0_219"/>
            <p:cNvSpPr/>
            <p:nvPr/>
          </p:nvSpPr>
          <p:spPr>
            <a:xfrm>
              <a:off x="9429750" y="2743200"/>
              <a:ext cx="4010100" cy="5610300"/>
            </a:xfrm>
            <a:prstGeom prst="rect">
              <a:avLst/>
            </a:prstGeom>
            <a:solidFill>
              <a:srgbClr val="ECF3F7"/>
            </a:solidFill>
            <a:ln cap="flat" cmpd="sng" w="38100">
              <a:solidFill>
                <a:srgbClr val="0E0E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6" name="Google Shape;256;g3fbad981f84_0_219"/>
            <p:cNvPicPr preferRelativeResize="0"/>
            <p:nvPr/>
          </p:nvPicPr>
          <p:blipFill rotWithShape="1">
            <a:blip r:embed="rId8">
              <a:alphaModFix/>
            </a:blip>
            <a:srcRect b="0" l="0" r="0" t="0"/>
            <a:stretch/>
          </p:blipFill>
          <p:spPr>
            <a:xfrm>
              <a:off x="10901344" y="5356622"/>
              <a:ext cx="1139446" cy="1139446"/>
            </a:xfrm>
            <a:prstGeom prst="rect">
              <a:avLst/>
            </a:prstGeom>
            <a:noFill/>
            <a:ln>
              <a:noFill/>
            </a:ln>
          </p:spPr>
        </p:pic>
        <p:sp>
          <p:nvSpPr>
            <p:cNvPr id="257" name="Google Shape;257;g3fbad981f84_0_219"/>
            <p:cNvSpPr/>
            <p:nvPr/>
          </p:nvSpPr>
          <p:spPr>
            <a:xfrm>
              <a:off x="14001750" y="2743200"/>
              <a:ext cx="4010100" cy="5610300"/>
            </a:xfrm>
            <a:prstGeom prst="rect">
              <a:avLst/>
            </a:prstGeom>
            <a:solidFill>
              <a:srgbClr val="ECF3F7"/>
            </a:solidFill>
            <a:ln cap="flat" cmpd="sng" w="38100">
              <a:solidFill>
                <a:srgbClr val="0E0E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8" name="Google Shape;258;g3fbad981f84_0_219"/>
            <p:cNvPicPr preferRelativeResize="0"/>
            <p:nvPr/>
          </p:nvPicPr>
          <p:blipFill rotWithShape="1">
            <a:blip r:embed="rId9">
              <a:alphaModFix/>
            </a:blip>
            <a:srcRect b="0" l="0" r="0" t="0"/>
            <a:stretch/>
          </p:blipFill>
          <p:spPr>
            <a:xfrm>
              <a:off x="15473363" y="5353047"/>
              <a:ext cx="1117600" cy="1219200"/>
            </a:xfrm>
            <a:prstGeom prst="rect">
              <a:avLst/>
            </a:prstGeom>
            <a:noFill/>
            <a:ln>
              <a:noFill/>
            </a:ln>
          </p:spPr>
        </p:pic>
        <p:sp>
          <p:nvSpPr>
            <p:cNvPr id="259" name="Google Shape;259;g3fbad981f84_0_219"/>
            <p:cNvSpPr/>
            <p:nvPr/>
          </p:nvSpPr>
          <p:spPr>
            <a:xfrm>
              <a:off x="1495425" y="1609725"/>
              <a:ext cx="1600200" cy="1600200"/>
            </a:xfrm>
            <a:prstGeom prst="ellipse">
              <a:avLst/>
            </a:prstGeom>
            <a:solidFill>
              <a:srgbClr val="2C82CF"/>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3fbad981f84_0_219"/>
            <p:cNvSpPr/>
            <p:nvPr/>
          </p:nvSpPr>
          <p:spPr>
            <a:xfrm>
              <a:off x="6067425" y="1609725"/>
              <a:ext cx="1600200" cy="1600200"/>
            </a:xfrm>
            <a:prstGeom prst="ellipse">
              <a:avLst/>
            </a:prstGeom>
            <a:solidFill>
              <a:srgbClr val="2C82CF"/>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g3fbad981f84_0_219"/>
            <p:cNvSpPr/>
            <p:nvPr/>
          </p:nvSpPr>
          <p:spPr>
            <a:xfrm>
              <a:off x="10639425" y="1609725"/>
              <a:ext cx="1600200" cy="1600200"/>
            </a:xfrm>
            <a:prstGeom prst="ellipse">
              <a:avLst/>
            </a:prstGeom>
            <a:solidFill>
              <a:srgbClr val="2C82CF"/>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g3fbad981f84_0_219"/>
            <p:cNvSpPr/>
            <p:nvPr/>
          </p:nvSpPr>
          <p:spPr>
            <a:xfrm>
              <a:off x="15211425" y="1609725"/>
              <a:ext cx="1600200" cy="1600200"/>
            </a:xfrm>
            <a:prstGeom prst="ellipse">
              <a:avLst/>
            </a:prstGeom>
            <a:solidFill>
              <a:srgbClr val="2C82CF"/>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g3fbad981f84_0_219"/>
            <p:cNvSpPr/>
            <p:nvPr/>
          </p:nvSpPr>
          <p:spPr>
            <a:xfrm>
              <a:off x="480060" y="3800475"/>
              <a:ext cx="3621300" cy="49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ECLIPSE</a:t>
              </a:r>
              <a:endParaRPr b="0" i="0" sz="2700" u="none" cap="none" strike="noStrike">
                <a:solidFill>
                  <a:schemeClr val="dk1"/>
                </a:solidFill>
                <a:latin typeface="Calibri"/>
                <a:ea typeface="Calibri"/>
                <a:cs typeface="Calibri"/>
                <a:sym typeface="Calibri"/>
              </a:endParaRPr>
            </a:p>
          </p:txBody>
        </p:sp>
        <p:sp>
          <p:nvSpPr>
            <p:cNvPr id="264" name="Google Shape;264;g3fbad981f84_0_219"/>
            <p:cNvSpPr/>
            <p:nvPr/>
          </p:nvSpPr>
          <p:spPr>
            <a:xfrm>
              <a:off x="483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65" name="Google Shape;265;g3fbad981f84_0_219"/>
            <p:cNvSpPr/>
            <p:nvPr/>
          </p:nvSpPr>
          <p:spPr>
            <a:xfrm>
              <a:off x="480060" y="6877050"/>
              <a:ext cx="3621300" cy="49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QUEST</a:t>
              </a:r>
              <a:endParaRPr b="0" i="0" sz="2700" u="none" cap="none" strike="noStrike">
                <a:solidFill>
                  <a:schemeClr val="dk1"/>
                </a:solidFill>
                <a:latin typeface="Calibri"/>
                <a:ea typeface="Calibri"/>
                <a:cs typeface="Calibri"/>
                <a:sym typeface="Calibri"/>
              </a:endParaRPr>
            </a:p>
          </p:txBody>
        </p:sp>
        <p:sp>
          <p:nvSpPr>
            <p:cNvPr id="266" name="Google Shape;266;g3fbad981f84_0_219"/>
            <p:cNvSpPr/>
            <p:nvPr/>
          </p:nvSpPr>
          <p:spPr>
            <a:xfrm>
              <a:off x="483870" y="74009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67" name="Google Shape;267;g3fbad981f84_0_219"/>
            <p:cNvSpPr/>
            <p:nvPr/>
          </p:nvSpPr>
          <p:spPr>
            <a:xfrm>
              <a:off x="5052060" y="3800475"/>
              <a:ext cx="3621300" cy="49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ECLIPSE</a:t>
              </a:r>
              <a:endParaRPr b="0" i="0" sz="2700" u="none" cap="none" strike="noStrike">
                <a:solidFill>
                  <a:schemeClr val="dk1"/>
                </a:solidFill>
                <a:latin typeface="Calibri"/>
                <a:ea typeface="Calibri"/>
                <a:cs typeface="Calibri"/>
                <a:sym typeface="Calibri"/>
              </a:endParaRPr>
            </a:p>
          </p:txBody>
        </p:sp>
        <p:sp>
          <p:nvSpPr>
            <p:cNvPr id="268" name="Google Shape;268;g3fbad981f84_0_219"/>
            <p:cNvSpPr/>
            <p:nvPr/>
          </p:nvSpPr>
          <p:spPr>
            <a:xfrm>
              <a:off x="5055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69" name="Google Shape;269;g3fbad981f84_0_219"/>
            <p:cNvSpPr/>
            <p:nvPr/>
          </p:nvSpPr>
          <p:spPr>
            <a:xfrm>
              <a:off x="5052060" y="6877050"/>
              <a:ext cx="3621300" cy="49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QUEST</a:t>
              </a:r>
              <a:endParaRPr b="0" i="0" sz="2700" u="none" cap="none" strike="noStrike">
                <a:solidFill>
                  <a:schemeClr val="dk1"/>
                </a:solidFill>
                <a:latin typeface="Calibri"/>
                <a:ea typeface="Calibri"/>
                <a:cs typeface="Calibri"/>
                <a:sym typeface="Calibri"/>
              </a:endParaRPr>
            </a:p>
          </p:txBody>
        </p:sp>
        <p:sp>
          <p:nvSpPr>
            <p:cNvPr id="270" name="Google Shape;270;g3fbad981f84_0_219"/>
            <p:cNvSpPr/>
            <p:nvPr/>
          </p:nvSpPr>
          <p:spPr>
            <a:xfrm>
              <a:off x="5055870" y="74009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71" name="Google Shape;271;g3fbad981f84_0_219"/>
            <p:cNvSpPr/>
            <p:nvPr/>
          </p:nvSpPr>
          <p:spPr>
            <a:xfrm>
              <a:off x="9624060" y="3800475"/>
              <a:ext cx="3621300" cy="49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ECLIPSE</a:t>
              </a:r>
              <a:endParaRPr b="0" i="0" sz="2700" u="none" cap="none" strike="noStrike">
                <a:solidFill>
                  <a:schemeClr val="dk1"/>
                </a:solidFill>
                <a:latin typeface="Calibri"/>
                <a:ea typeface="Calibri"/>
                <a:cs typeface="Calibri"/>
                <a:sym typeface="Calibri"/>
              </a:endParaRPr>
            </a:p>
          </p:txBody>
        </p:sp>
        <p:sp>
          <p:nvSpPr>
            <p:cNvPr id="272" name="Google Shape;272;g3fbad981f84_0_219"/>
            <p:cNvSpPr/>
            <p:nvPr/>
          </p:nvSpPr>
          <p:spPr>
            <a:xfrm>
              <a:off x="9627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73" name="Google Shape;273;g3fbad981f84_0_219"/>
            <p:cNvSpPr/>
            <p:nvPr/>
          </p:nvSpPr>
          <p:spPr>
            <a:xfrm>
              <a:off x="9624060" y="6877050"/>
              <a:ext cx="3621300" cy="49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QUEST</a:t>
              </a:r>
              <a:endParaRPr b="0" i="0" sz="2700" u="none" cap="none" strike="noStrike">
                <a:solidFill>
                  <a:schemeClr val="dk1"/>
                </a:solidFill>
                <a:latin typeface="Calibri"/>
                <a:ea typeface="Calibri"/>
                <a:cs typeface="Calibri"/>
                <a:sym typeface="Calibri"/>
              </a:endParaRPr>
            </a:p>
          </p:txBody>
        </p:sp>
        <p:sp>
          <p:nvSpPr>
            <p:cNvPr id="274" name="Google Shape;274;g3fbad981f84_0_219"/>
            <p:cNvSpPr/>
            <p:nvPr/>
          </p:nvSpPr>
          <p:spPr>
            <a:xfrm>
              <a:off x="9627870" y="74009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75" name="Google Shape;275;g3fbad981f84_0_219"/>
            <p:cNvSpPr/>
            <p:nvPr/>
          </p:nvSpPr>
          <p:spPr>
            <a:xfrm>
              <a:off x="14196060" y="3800475"/>
              <a:ext cx="3621300" cy="49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ECLIPSE</a:t>
              </a:r>
              <a:endParaRPr b="0" i="0" sz="2700" u="none" cap="none" strike="noStrike">
                <a:solidFill>
                  <a:schemeClr val="dk1"/>
                </a:solidFill>
                <a:latin typeface="Calibri"/>
                <a:ea typeface="Calibri"/>
                <a:cs typeface="Calibri"/>
                <a:sym typeface="Calibri"/>
              </a:endParaRPr>
            </a:p>
          </p:txBody>
        </p:sp>
        <p:sp>
          <p:nvSpPr>
            <p:cNvPr id="276" name="Google Shape;276;g3fbad981f84_0_219"/>
            <p:cNvSpPr/>
            <p:nvPr/>
          </p:nvSpPr>
          <p:spPr>
            <a:xfrm>
              <a:off x="14199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77" name="Google Shape;277;g3fbad981f84_0_219"/>
            <p:cNvSpPr/>
            <p:nvPr/>
          </p:nvSpPr>
          <p:spPr>
            <a:xfrm>
              <a:off x="14196060" y="6877050"/>
              <a:ext cx="3621300" cy="49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QUEST</a:t>
              </a:r>
              <a:endParaRPr b="0" i="0" sz="2700" u="none" cap="none" strike="noStrike">
                <a:solidFill>
                  <a:schemeClr val="dk1"/>
                </a:solidFill>
                <a:latin typeface="Calibri"/>
                <a:ea typeface="Calibri"/>
                <a:cs typeface="Calibri"/>
                <a:sym typeface="Calibri"/>
              </a:endParaRPr>
            </a:p>
          </p:txBody>
        </p:sp>
        <p:sp>
          <p:nvSpPr>
            <p:cNvPr id="278" name="Google Shape;278;g3fbad981f84_0_219"/>
            <p:cNvSpPr/>
            <p:nvPr/>
          </p:nvSpPr>
          <p:spPr>
            <a:xfrm>
              <a:off x="14199870" y="74009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79" name="Google Shape;279;g3fbad981f84_0_219"/>
            <p:cNvSpPr/>
            <p:nvPr/>
          </p:nvSpPr>
          <p:spPr>
            <a:xfrm>
              <a:off x="2019300" y="1995487"/>
              <a:ext cx="8193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Archivo Black"/>
                <a:buNone/>
              </a:pPr>
              <a:r>
                <a:rPr b="0" i="0" lang="en-US" sz="6000" u="none" cap="none" strike="noStrike">
                  <a:solidFill>
                    <a:srgbClr val="FFFFFF"/>
                  </a:solidFill>
                  <a:latin typeface="Archivo Black"/>
                  <a:ea typeface="Archivo Black"/>
                  <a:cs typeface="Archivo Black"/>
                  <a:sym typeface="Archivo Black"/>
                </a:rPr>
                <a:t>S</a:t>
              </a:r>
              <a:endParaRPr b="0" i="0" sz="6000" u="none" cap="none" strike="noStrike">
                <a:solidFill>
                  <a:schemeClr val="dk1"/>
                </a:solidFill>
                <a:latin typeface="Calibri"/>
                <a:ea typeface="Calibri"/>
                <a:cs typeface="Calibri"/>
                <a:sym typeface="Calibri"/>
              </a:endParaRPr>
            </a:p>
          </p:txBody>
        </p:sp>
        <p:sp>
          <p:nvSpPr>
            <p:cNvPr id="280" name="Google Shape;280;g3fbad981f84_0_219"/>
            <p:cNvSpPr/>
            <p:nvPr/>
          </p:nvSpPr>
          <p:spPr>
            <a:xfrm>
              <a:off x="6486525" y="1995487"/>
              <a:ext cx="10287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Archivo Black"/>
                <a:buNone/>
              </a:pPr>
              <a:r>
                <a:rPr b="0" i="0" lang="en-US" sz="6000" u="none" cap="none" strike="noStrike">
                  <a:solidFill>
                    <a:srgbClr val="FFFFFF"/>
                  </a:solidFill>
                  <a:latin typeface="Archivo Black"/>
                  <a:ea typeface="Archivo Black"/>
                  <a:cs typeface="Archivo Black"/>
                  <a:sym typeface="Archivo Black"/>
                </a:rPr>
                <a:t>W</a:t>
              </a:r>
              <a:endParaRPr b="0" i="0" sz="6000" u="none" cap="none" strike="noStrike">
                <a:solidFill>
                  <a:schemeClr val="dk1"/>
                </a:solidFill>
                <a:latin typeface="Calibri"/>
                <a:ea typeface="Calibri"/>
                <a:cs typeface="Calibri"/>
                <a:sym typeface="Calibri"/>
              </a:endParaRPr>
            </a:p>
          </p:txBody>
        </p:sp>
        <p:sp>
          <p:nvSpPr>
            <p:cNvPr id="281" name="Google Shape;281;g3fbad981f84_0_219"/>
            <p:cNvSpPr/>
            <p:nvPr/>
          </p:nvSpPr>
          <p:spPr>
            <a:xfrm>
              <a:off x="11120438" y="1995487"/>
              <a:ext cx="904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Archivo Black"/>
                <a:buNone/>
              </a:pPr>
              <a:r>
                <a:rPr b="0" i="0" lang="en-US" sz="6000" u="none" cap="none" strike="noStrike">
                  <a:solidFill>
                    <a:srgbClr val="FFFFFF"/>
                  </a:solidFill>
                  <a:latin typeface="Archivo Black"/>
                  <a:ea typeface="Archivo Black"/>
                  <a:cs typeface="Archivo Black"/>
                  <a:sym typeface="Archivo Black"/>
                </a:rPr>
                <a:t>O</a:t>
              </a:r>
              <a:endParaRPr b="0" i="0" sz="6000" u="none" cap="none" strike="noStrike">
                <a:solidFill>
                  <a:schemeClr val="dk1"/>
                </a:solidFill>
                <a:latin typeface="Calibri"/>
                <a:ea typeface="Calibri"/>
                <a:cs typeface="Calibri"/>
                <a:sym typeface="Calibri"/>
              </a:endParaRPr>
            </a:p>
          </p:txBody>
        </p:sp>
        <p:sp>
          <p:nvSpPr>
            <p:cNvPr id="282" name="Google Shape;282;g3fbad981f84_0_219"/>
            <p:cNvSpPr/>
            <p:nvPr/>
          </p:nvSpPr>
          <p:spPr>
            <a:xfrm>
              <a:off x="15735300" y="1995487"/>
              <a:ext cx="8193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Archivo Black"/>
                <a:buNone/>
              </a:pPr>
              <a:r>
                <a:rPr b="0" i="0" lang="en-US" sz="6000" u="none" cap="none" strike="noStrike">
                  <a:solidFill>
                    <a:srgbClr val="FFFFFF"/>
                  </a:solidFill>
                  <a:latin typeface="Archivo Black"/>
                  <a:ea typeface="Archivo Black"/>
                  <a:cs typeface="Archivo Black"/>
                  <a:sym typeface="Archivo Black"/>
                </a:rPr>
                <a:t>T</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287" name="Shape 287"/>
        <p:cNvGrpSpPr/>
        <p:nvPr/>
      </p:nvGrpSpPr>
      <p:grpSpPr>
        <a:xfrm>
          <a:off x="0" y="0"/>
          <a:ext cx="0" cy="0"/>
          <a:chOff x="0" y="0"/>
          <a:chExt cx="0" cy="0"/>
        </a:xfrm>
      </p:grpSpPr>
      <p:pic>
        <p:nvPicPr>
          <p:cNvPr descr="preencoded.png" id="288" name="Google Shape;288;g3fbad981f84_0_261"/>
          <p:cNvPicPr preferRelativeResize="0"/>
          <p:nvPr/>
        </p:nvPicPr>
        <p:blipFill rotWithShape="1">
          <a:blip r:embed="rId3">
            <a:alphaModFix/>
          </a:blip>
          <a:srcRect b="0" l="0" r="0" t="0"/>
          <a:stretch/>
        </p:blipFill>
        <p:spPr>
          <a:xfrm rot="-2035948">
            <a:off x="224573" y="3792302"/>
            <a:ext cx="2505075" cy="10544174"/>
          </a:xfrm>
          <a:prstGeom prst="rect">
            <a:avLst/>
          </a:prstGeom>
          <a:noFill/>
          <a:ln>
            <a:noFill/>
          </a:ln>
        </p:spPr>
      </p:pic>
      <p:pic>
        <p:nvPicPr>
          <p:cNvPr descr="preencoded.png" id="289" name="Google Shape;289;g3fbad981f84_0_261"/>
          <p:cNvPicPr preferRelativeResize="0"/>
          <p:nvPr/>
        </p:nvPicPr>
        <p:blipFill rotWithShape="1">
          <a:blip r:embed="rId4">
            <a:alphaModFix/>
          </a:blip>
          <a:srcRect b="0" l="0" r="0" t="0"/>
          <a:stretch/>
        </p:blipFill>
        <p:spPr>
          <a:xfrm rot="-2035948">
            <a:off x="18613627" y="-2860843"/>
            <a:ext cx="4485947" cy="18881915"/>
          </a:xfrm>
          <a:prstGeom prst="rect">
            <a:avLst/>
          </a:prstGeom>
          <a:noFill/>
          <a:ln>
            <a:noFill/>
          </a:ln>
        </p:spPr>
      </p:pic>
      <p:grpSp>
        <p:nvGrpSpPr>
          <p:cNvPr id="290" name="Google Shape;290;g3fbad981f84_0_261"/>
          <p:cNvGrpSpPr/>
          <p:nvPr/>
        </p:nvGrpSpPr>
        <p:grpSpPr>
          <a:xfrm>
            <a:off x="17640300" y="7994925"/>
            <a:ext cx="596549" cy="2063476"/>
            <a:chOff x="17640300" y="7994925"/>
            <a:chExt cx="596549" cy="2063476"/>
          </a:xfrm>
        </p:grpSpPr>
        <p:pic>
          <p:nvPicPr>
            <p:cNvPr descr="preencoded.png" id="291" name="Google Shape;291;g3fbad981f84_0_26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92" name="Google Shape;292;g3fbad981f84_0_26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93" name="Google Shape;293;g3fbad981f84_0_261"/>
          <p:cNvPicPr preferRelativeResize="0"/>
          <p:nvPr/>
        </p:nvPicPr>
        <p:blipFill rotWithShape="1">
          <a:blip r:embed="rId6">
            <a:alphaModFix/>
          </a:blip>
          <a:srcRect b="0" l="0" r="0" t="0"/>
          <a:stretch/>
        </p:blipFill>
        <p:spPr>
          <a:xfrm>
            <a:off x="12963525" y="590550"/>
            <a:ext cx="4562475" cy="9277350"/>
          </a:xfrm>
          <a:prstGeom prst="rect">
            <a:avLst/>
          </a:prstGeom>
          <a:noFill/>
          <a:ln>
            <a:noFill/>
          </a:ln>
        </p:spPr>
      </p:pic>
      <p:pic>
        <p:nvPicPr>
          <p:cNvPr descr="preencoded.png" id="294" name="Google Shape;294;g3fbad981f84_0_261"/>
          <p:cNvPicPr preferRelativeResize="0"/>
          <p:nvPr/>
        </p:nvPicPr>
        <p:blipFill rotWithShape="1">
          <a:blip r:embed="rId7">
            <a:alphaModFix/>
          </a:blip>
          <a:srcRect b="0" l="0" r="0" t="0"/>
          <a:stretch/>
        </p:blipFill>
        <p:spPr>
          <a:xfrm>
            <a:off x="7467600" y="2533650"/>
            <a:ext cx="6619875" cy="7200900"/>
          </a:xfrm>
          <a:prstGeom prst="rect">
            <a:avLst/>
          </a:prstGeom>
          <a:noFill/>
          <a:ln>
            <a:noFill/>
          </a:ln>
        </p:spPr>
      </p:pic>
      <p:sp>
        <p:nvSpPr>
          <p:cNvPr id="295" name="Google Shape;295;g3fbad981f84_0_261"/>
          <p:cNvSpPr/>
          <p:nvPr/>
        </p:nvSpPr>
        <p:spPr>
          <a:xfrm>
            <a:off x="1038225" y="1676400"/>
            <a:ext cx="51720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Archivo Black"/>
              <a:buNone/>
            </a:pPr>
            <a:r>
              <a:rPr b="0" i="0" lang="en-US" sz="6000" u="none" cap="none" strike="noStrike">
                <a:solidFill>
                  <a:srgbClr val="0E0E0E"/>
                </a:solidFill>
                <a:latin typeface="Archivo Black"/>
                <a:ea typeface="Archivo Black"/>
                <a:cs typeface="Archivo Black"/>
                <a:sym typeface="Archivo Black"/>
              </a:rPr>
              <a:t>SOME DATA</a:t>
            </a:r>
            <a:endParaRPr b="0" i="0" sz="6000" u="none" cap="none" strike="noStrike">
              <a:solidFill>
                <a:schemeClr val="dk1"/>
              </a:solidFill>
              <a:latin typeface="Calibri"/>
              <a:ea typeface="Calibri"/>
              <a:cs typeface="Calibri"/>
              <a:sym typeface="Calibri"/>
            </a:endParaRPr>
          </a:p>
        </p:txBody>
      </p:sp>
      <p:grpSp>
        <p:nvGrpSpPr>
          <p:cNvPr id="296" name="Google Shape;296;g3fbad981f84_0_261"/>
          <p:cNvGrpSpPr/>
          <p:nvPr/>
        </p:nvGrpSpPr>
        <p:grpSpPr>
          <a:xfrm>
            <a:off x="1038225" y="3900488"/>
            <a:ext cx="2924100" cy="1323900"/>
            <a:chOff x="1038225" y="3900488"/>
            <a:chExt cx="2924100" cy="1323900"/>
          </a:xfrm>
        </p:grpSpPr>
        <p:sp>
          <p:nvSpPr>
            <p:cNvPr id="297" name="Google Shape;297;g3fbad981f84_0_261"/>
            <p:cNvSpPr/>
            <p:nvPr/>
          </p:nvSpPr>
          <p:spPr>
            <a:xfrm>
              <a:off x="1038225" y="3900488"/>
              <a:ext cx="2924100" cy="12858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g3fbad981f84_0_261"/>
            <p:cNvSpPr/>
            <p:nvPr/>
          </p:nvSpPr>
          <p:spPr>
            <a:xfrm>
              <a:off x="1609725" y="4129088"/>
              <a:ext cx="2047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70%</a:t>
              </a:r>
              <a:endParaRPr b="0" i="0" sz="6000" u="none" cap="none" strike="noStrike">
                <a:solidFill>
                  <a:schemeClr val="dk1"/>
                </a:solidFill>
                <a:latin typeface="Calibri"/>
                <a:ea typeface="Calibri"/>
                <a:cs typeface="Calibri"/>
                <a:sym typeface="Calibri"/>
              </a:endParaRPr>
            </a:p>
          </p:txBody>
        </p:sp>
      </p:grpSp>
      <p:grpSp>
        <p:nvGrpSpPr>
          <p:cNvPr id="299" name="Google Shape;299;g3fbad981f84_0_261"/>
          <p:cNvGrpSpPr/>
          <p:nvPr/>
        </p:nvGrpSpPr>
        <p:grpSpPr>
          <a:xfrm>
            <a:off x="4114800" y="3771900"/>
            <a:ext cx="3421500" cy="1649850"/>
            <a:chOff x="4114800" y="3771900"/>
            <a:chExt cx="3421500" cy="1649850"/>
          </a:xfrm>
        </p:grpSpPr>
        <p:sp>
          <p:nvSpPr>
            <p:cNvPr id="300" name="Google Shape;300;g3fbad981f84_0_261"/>
            <p:cNvSpPr/>
            <p:nvPr/>
          </p:nvSpPr>
          <p:spPr>
            <a:xfrm>
              <a:off x="4114800" y="3771900"/>
              <a:ext cx="3421500" cy="86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ENCHANTED CREATURES</a:t>
              </a:r>
              <a:endParaRPr b="0" i="0" sz="2700" u="none" cap="none" strike="noStrike">
                <a:solidFill>
                  <a:schemeClr val="dk1"/>
                </a:solidFill>
                <a:latin typeface="Calibri"/>
                <a:ea typeface="Calibri"/>
                <a:cs typeface="Calibri"/>
                <a:sym typeface="Calibri"/>
              </a:endParaRPr>
            </a:p>
          </p:txBody>
        </p:sp>
        <p:sp>
          <p:nvSpPr>
            <p:cNvPr id="301" name="Google Shape;301;g3fbad981f84_0_261"/>
            <p:cNvSpPr/>
            <p:nvPr/>
          </p:nvSpPr>
          <p:spPr>
            <a:xfrm>
              <a:off x="4114800" y="4591050"/>
              <a:ext cx="3413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possess the ability to cast spells.</a:t>
              </a:r>
              <a:endParaRPr b="0" i="0" sz="2400" u="none" cap="none" strike="noStrike">
                <a:solidFill>
                  <a:schemeClr val="dk1"/>
                </a:solidFill>
                <a:latin typeface="Calibri"/>
                <a:ea typeface="Calibri"/>
                <a:cs typeface="Calibri"/>
                <a:sym typeface="Calibri"/>
              </a:endParaRPr>
            </a:p>
          </p:txBody>
        </p:sp>
      </p:grpSp>
      <p:grpSp>
        <p:nvGrpSpPr>
          <p:cNvPr id="302" name="Google Shape;302;g3fbad981f84_0_261"/>
          <p:cNvGrpSpPr/>
          <p:nvPr/>
        </p:nvGrpSpPr>
        <p:grpSpPr>
          <a:xfrm>
            <a:off x="1038225" y="5900738"/>
            <a:ext cx="2924100" cy="1323900"/>
            <a:chOff x="1038225" y="5900738"/>
            <a:chExt cx="2924100" cy="1323900"/>
          </a:xfrm>
        </p:grpSpPr>
        <p:sp>
          <p:nvSpPr>
            <p:cNvPr id="303" name="Google Shape;303;g3fbad981f84_0_261"/>
            <p:cNvSpPr/>
            <p:nvPr/>
          </p:nvSpPr>
          <p:spPr>
            <a:xfrm>
              <a:off x="1038225" y="5900738"/>
              <a:ext cx="2924100" cy="12858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g3fbad981f84_0_261"/>
            <p:cNvSpPr/>
            <p:nvPr/>
          </p:nvSpPr>
          <p:spPr>
            <a:xfrm>
              <a:off x="1609725" y="6129338"/>
              <a:ext cx="2047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60%</a:t>
              </a:r>
              <a:endParaRPr b="0" i="0" sz="6000" u="none" cap="none" strike="noStrike">
                <a:solidFill>
                  <a:schemeClr val="dk1"/>
                </a:solidFill>
                <a:latin typeface="Calibri"/>
                <a:ea typeface="Calibri"/>
                <a:cs typeface="Calibri"/>
                <a:sym typeface="Calibri"/>
              </a:endParaRPr>
            </a:p>
          </p:txBody>
        </p:sp>
      </p:grpSp>
      <p:grpSp>
        <p:nvGrpSpPr>
          <p:cNvPr id="305" name="Google Shape;305;g3fbad981f84_0_261"/>
          <p:cNvGrpSpPr/>
          <p:nvPr/>
        </p:nvGrpSpPr>
        <p:grpSpPr>
          <a:xfrm>
            <a:off x="4114800" y="5772150"/>
            <a:ext cx="3421500" cy="1649850"/>
            <a:chOff x="4114800" y="5772150"/>
            <a:chExt cx="3421500" cy="1649850"/>
          </a:xfrm>
        </p:grpSpPr>
        <p:sp>
          <p:nvSpPr>
            <p:cNvPr id="306" name="Google Shape;306;g3fbad981f84_0_261"/>
            <p:cNvSpPr/>
            <p:nvPr/>
          </p:nvSpPr>
          <p:spPr>
            <a:xfrm>
              <a:off x="4114800" y="5772150"/>
              <a:ext cx="3421500" cy="86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MAGIC-WIELDING INDIVIDUALS</a:t>
              </a:r>
              <a:endParaRPr b="0" i="0" sz="2700" u="none" cap="none" strike="noStrike">
                <a:solidFill>
                  <a:schemeClr val="dk1"/>
                </a:solidFill>
                <a:latin typeface="Calibri"/>
                <a:ea typeface="Calibri"/>
                <a:cs typeface="Calibri"/>
                <a:sym typeface="Calibri"/>
              </a:endParaRPr>
            </a:p>
          </p:txBody>
        </p:sp>
        <p:sp>
          <p:nvSpPr>
            <p:cNvPr id="307" name="Google Shape;307;g3fbad981f84_0_261"/>
            <p:cNvSpPr/>
            <p:nvPr/>
          </p:nvSpPr>
          <p:spPr>
            <a:xfrm>
              <a:off x="4114800" y="6591300"/>
              <a:ext cx="3413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practice the art of illusions.</a:t>
              </a:r>
              <a:endParaRPr b="0" i="0" sz="2400" u="none" cap="none" strike="noStrike">
                <a:solidFill>
                  <a:schemeClr val="dk1"/>
                </a:solidFill>
                <a:latin typeface="Calibri"/>
                <a:ea typeface="Calibri"/>
                <a:cs typeface="Calibri"/>
                <a:sym typeface="Calibri"/>
              </a:endParaRPr>
            </a:p>
          </p:txBody>
        </p:sp>
      </p:grpSp>
      <p:grpSp>
        <p:nvGrpSpPr>
          <p:cNvPr id="308" name="Google Shape;308;g3fbad981f84_0_261"/>
          <p:cNvGrpSpPr/>
          <p:nvPr/>
        </p:nvGrpSpPr>
        <p:grpSpPr>
          <a:xfrm>
            <a:off x="1038225" y="7772400"/>
            <a:ext cx="2924100" cy="1323900"/>
            <a:chOff x="1038225" y="7772400"/>
            <a:chExt cx="2924100" cy="1323900"/>
          </a:xfrm>
        </p:grpSpPr>
        <p:sp>
          <p:nvSpPr>
            <p:cNvPr id="309" name="Google Shape;309;g3fbad981f84_0_261"/>
            <p:cNvSpPr/>
            <p:nvPr/>
          </p:nvSpPr>
          <p:spPr>
            <a:xfrm>
              <a:off x="1038225" y="7772400"/>
              <a:ext cx="2924100" cy="12858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g3fbad981f84_0_261"/>
            <p:cNvSpPr/>
            <p:nvPr/>
          </p:nvSpPr>
          <p:spPr>
            <a:xfrm>
              <a:off x="1609725" y="8001000"/>
              <a:ext cx="2047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90%</a:t>
              </a:r>
              <a:endParaRPr b="0" i="0" sz="6000" u="none" cap="none" strike="noStrike">
                <a:solidFill>
                  <a:schemeClr val="dk1"/>
                </a:solidFill>
                <a:latin typeface="Calibri"/>
                <a:ea typeface="Calibri"/>
                <a:cs typeface="Calibri"/>
                <a:sym typeface="Calibri"/>
              </a:endParaRPr>
            </a:p>
          </p:txBody>
        </p:sp>
      </p:grpSp>
      <p:grpSp>
        <p:nvGrpSpPr>
          <p:cNvPr id="311" name="Google Shape;311;g3fbad981f84_0_261"/>
          <p:cNvGrpSpPr/>
          <p:nvPr/>
        </p:nvGrpSpPr>
        <p:grpSpPr>
          <a:xfrm>
            <a:off x="4114800" y="7829550"/>
            <a:ext cx="3421500" cy="1278375"/>
            <a:chOff x="4114800" y="7829550"/>
            <a:chExt cx="3421500" cy="1278375"/>
          </a:xfrm>
        </p:grpSpPr>
        <p:sp>
          <p:nvSpPr>
            <p:cNvPr id="312" name="Google Shape;312;g3fbad981f84_0_261"/>
            <p:cNvSpPr/>
            <p:nvPr/>
          </p:nvSpPr>
          <p:spPr>
            <a:xfrm>
              <a:off x="4114800" y="7829550"/>
              <a:ext cx="34215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SPELLS CAST</a:t>
              </a:r>
              <a:endParaRPr b="0" i="0" sz="2700" u="none" cap="none" strike="noStrike">
                <a:solidFill>
                  <a:schemeClr val="dk1"/>
                </a:solidFill>
                <a:latin typeface="Calibri"/>
                <a:ea typeface="Calibri"/>
                <a:cs typeface="Calibri"/>
                <a:sym typeface="Calibri"/>
              </a:endParaRPr>
            </a:p>
          </p:txBody>
        </p:sp>
        <p:sp>
          <p:nvSpPr>
            <p:cNvPr id="313" name="Google Shape;313;g3fbad981f84_0_261"/>
            <p:cNvSpPr/>
            <p:nvPr/>
          </p:nvSpPr>
          <p:spPr>
            <a:xfrm>
              <a:off x="4114800" y="8277225"/>
              <a:ext cx="3413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318" name="Shape 318"/>
        <p:cNvGrpSpPr/>
        <p:nvPr/>
      </p:nvGrpSpPr>
      <p:grpSpPr>
        <a:xfrm>
          <a:off x="0" y="0"/>
          <a:ext cx="0" cy="0"/>
          <a:chOff x="0" y="0"/>
          <a:chExt cx="0" cy="0"/>
        </a:xfrm>
      </p:grpSpPr>
      <p:pic>
        <p:nvPicPr>
          <p:cNvPr descr="preencoded.png" id="319" name="Google Shape;319;g3fbad981f84_0_291"/>
          <p:cNvPicPr preferRelativeResize="0"/>
          <p:nvPr/>
        </p:nvPicPr>
        <p:blipFill rotWithShape="1">
          <a:blip r:embed="rId3">
            <a:alphaModFix/>
          </a:blip>
          <a:srcRect b="0" l="0" r="0" t="0"/>
          <a:stretch/>
        </p:blipFill>
        <p:spPr>
          <a:xfrm>
            <a:off x="0" y="180975"/>
            <a:ext cx="6276975" cy="10106025"/>
          </a:xfrm>
          <a:prstGeom prst="rect">
            <a:avLst/>
          </a:prstGeom>
          <a:noFill/>
          <a:ln>
            <a:noFill/>
          </a:ln>
        </p:spPr>
      </p:pic>
      <p:pic>
        <p:nvPicPr>
          <p:cNvPr descr="preencoded.png" id="320" name="Google Shape;320;g3fbad981f84_0_291"/>
          <p:cNvPicPr preferRelativeResize="0"/>
          <p:nvPr/>
        </p:nvPicPr>
        <p:blipFill rotWithShape="1">
          <a:blip r:embed="rId4">
            <a:alphaModFix/>
          </a:blip>
          <a:srcRect b="0" l="0" r="0" t="0"/>
          <a:stretch/>
        </p:blipFill>
        <p:spPr>
          <a:xfrm>
            <a:off x="12763500" y="180975"/>
            <a:ext cx="5524500" cy="10106025"/>
          </a:xfrm>
          <a:prstGeom prst="rect">
            <a:avLst/>
          </a:prstGeom>
          <a:noFill/>
          <a:ln>
            <a:noFill/>
          </a:ln>
        </p:spPr>
      </p:pic>
      <p:pic>
        <p:nvPicPr>
          <p:cNvPr descr="preencoded.png" id="321" name="Google Shape;321;g3fbad981f84_0_291"/>
          <p:cNvPicPr preferRelativeResize="0"/>
          <p:nvPr/>
        </p:nvPicPr>
        <p:blipFill rotWithShape="1">
          <a:blip r:embed="rId5">
            <a:alphaModFix/>
          </a:blip>
          <a:srcRect b="0" l="0" r="0" t="0"/>
          <a:stretch/>
        </p:blipFill>
        <p:spPr>
          <a:xfrm>
            <a:off x="2019300" y="57150"/>
            <a:ext cx="14516100" cy="10229850"/>
          </a:xfrm>
          <a:prstGeom prst="rect">
            <a:avLst/>
          </a:prstGeom>
          <a:noFill/>
          <a:ln>
            <a:noFill/>
          </a:ln>
        </p:spPr>
      </p:pic>
      <p:grpSp>
        <p:nvGrpSpPr>
          <p:cNvPr id="322" name="Google Shape;322;g3fbad981f84_0_291"/>
          <p:cNvGrpSpPr/>
          <p:nvPr/>
        </p:nvGrpSpPr>
        <p:grpSpPr>
          <a:xfrm>
            <a:off x="17640300" y="7994925"/>
            <a:ext cx="596549" cy="2063476"/>
            <a:chOff x="17640300" y="7994925"/>
            <a:chExt cx="596549" cy="2063476"/>
          </a:xfrm>
        </p:grpSpPr>
        <p:pic>
          <p:nvPicPr>
            <p:cNvPr descr="preencoded.png" id="323" name="Google Shape;323;g3fbad981f84_0_29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24" name="Google Shape;324;g3fbad981f84_0_29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25" name="Google Shape;325;g3fbad981f84_0_291"/>
          <p:cNvGrpSpPr/>
          <p:nvPr/>
        </p:nvGrpSpPr>
        <p:grpSpPr>
          <a:xfrm>
            <a:off x="3168015" y="2552700"/>
            <a:ext cx="11942400" cy="4507350"/>
            <a:chOff x="3168015" y="2552700"/>
            <a:chExt cx="11942400" cy="4507350"/>
          </a:xfrm>
        </p:grpSpPr>
        <p:grpSp>
          <p:nvGrpSpPr>
            <p:cNvPr id="326" name="Google Shape;326;g3fbad981f84_0_291"/>
            <p:cNvGrpSpPr/>
            <p:nvPr/>
          </p:nvGrpSpPr>
          <p:grpSpPr>
            <a:xfrm>
              <a:off x="3168015" y="2552700"/>
              <a:ext cx="11942400" cy="3585225"/>
              <a:chOff x="3168015" y="2552700"/>
              <a:chExt cx="11942400" cy="3585225"/>
            </a:xfrm>
          </p:grpSpPr>
          <p:sp>
            <p:nvSpPr>
              <p:cNvPr id="327" name="Google Shape;327;g3fbad981f84_0_291"/>
              <p:cNvSpPr/>
              <p:nvPr/>
            </p:nvSpPr>
            <p:spPr>
              <a:xfrm>
                <a:off x="4181475" y="2552700"/>
                <a:ext cx="10715700" cy="3286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18000"/>
                  <a:buFont typeface="Archivo Black"/>
                  <a:buNone/>
                </a:pPr>
                <a:r>
                  <a:rPr b="0" i="0" lang="en-US" sz="18000" u="none" cap="none" strike="noStrike">
                    <a:solidFill>
                      <a:srgbClr val="165BB8"/>
                    </a:solidFill>
                    <a:latin typeface="Archivo Black"/>
                    <a:ea typeface="Archivo Black"/>
                    <a:cs typeface="Archivo Black"/>
                    <a:sym typeface="Archivo Black"/>
                  </a:rPr>
                  <a:t>234,567</a:t>
                </a:r>
                <a:endParaRPr b="0" i="0" sz="18000" u="none" cap="none" strike="noStrike">
                  <a:solidFill>
                    <a:schemeClr val="dk1"/>
                  </a:solidFill>
                  <a:latin typeface="Calibri"/>
                  <a:ea typeface="Calibri"/>
                  <a:cs typeface="Calibri"/>
                  <a:sym typeface="Calibri"/>
                </a:endParaRPr>
              </a:p>
            </p:txBody>
          </p:sp>
          <p:sp>
            <p:nvSpPr>
              <p:cNvPr id="328" name="Google Shape;328;g3fbad981f84_0_291"/>
              <p:cNvSpPr/>
              <p:nvPr/>
            </p:nvSpPr>
            <p:spPr>
              <a:xfrm>
                <a:off x="3168015" y="5191125"/>
                <a:ext cx="11942400" cy="94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Lato"/>
                  <a:buNone/>
                </a:pPr>
                <a:r>
                  <a:rPr b="1" i="0" lang="en-US" sz="4800" u="none" cap="none" strike="noStrike">
                    <a:solidFill>
                      <a:srgbClr val="0E0E0E"/>
                    </a:solidFill>
                    <a:latin typeface="Lato"/>
                    <a:ea typeface="Lato"/>
                    <a:cs typeface="Lato"/>
                    <a:sym typeface="Lato"/>
                  </a:rPr>
                  <a:t>UNICORN SIGHTINGS</a:t>
                </a:r>
                <a:endParaRPr b="0" i="0" sz="4800" u="none" cap="none" strike="noStrike">
                  <a:solidFill>
                    <a:schemeClr val="dk1"/>
                  </a:solidFill>
                  <a:latin typeface="Calibri"/>
                  <a:ea typeface="Calibri"/>
                  <a:cs typeface="Calibri"/>
                  <a:sym typeface="Calibri"/>
                </a:endParaRPr>
              </a:p>
            </p:txBody>
          </p:sp>
        </p:grpSp>
        <p:sp>
          <p:nvSpPr>
            <p:cNvPr id="329" name="Google Shape;329;g3fbad981f84_0_291"/>
            <p:cNvSpPr/>
            <p:nvPr/>
          </p:nvSpPr>
          <p:spPr>
            <a:xfrm>
              <a:off x="5632133" y="6229350"/>
              <a:ext cx="7014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334" name="Shape 334"/>
        <p:cNvGrpSpPr/>
        <p:nvPr/>
      </p:nvGrpSpPr>
      <p:grpSpPr>
        <a:xfrm>
          <a:off x="0" y="0"/>
          <a:ext cx="0" cy="0"/>
          <a:chOff x="0" y="0"/>
          <a:chExt cx="0" cy="0"/>
        </a:xfrm>
      </p:grpSpPr>
      <p:pic>
        <p:nvPicPr>
          <p:cNvPr descr="preencoded.png" id="335" name="Google Shape;335;g3fbad981f84_0_306"/>
          <p:cNvPicPr preferRelativeResize="0"/>
          <p:nvPr/>
        </p:nvPicPr>
        <p:blipFill rotWithShape="1">
          <a:blip r:embed="rId3">
            <a:alphaModFix/>
          </a:blip>
          <a:srcRect b="0" l="0" r="0" t="0"/>
          <a:stretch/>
        </p:blipFill>
        <p:spPr>
          <a:xfrm>
            <a:off x="0" y="0"/>
            <a:ext cx="4429125" cy="4457700"/>
          </a:xfrm>
          <a:prstGeom prst="rect">
            <a:avLst/>
          </a:prstGeom>
          <a:noFill/>
          <a:ln>
            <a:noFill/>
          </a:ln>
        </p:spPr>
      </p:pic>
      <p:pic>
        <p:nvPicPr>
          <p:cNvPr descr="preencoded.png" id="336" name="Google Shape;336;g3fbad981f84_0_306"/>
          <p:cNvPicPr preferRelativeResize="0"/>
          <p:nvPr/>
        </p:nvPicPr>
        <p:blipFill rotWithShape="1">
          <a:blip r:embed="rId4">
            <a:alphaModFix/>
          </a:blip>
          <a:srcRect b="0" l="0" r="0" t="0"/>
          <a:stretch/>
        </p:blipFill>
        <p:spPr>
          <a:xfrm rot="1754488">
            <a:off x="15068551" y="5819769"/>
            <a:ext cx="10106025" cy="10106025"/>
          </a:xfrm>
          <a:prstGeom prst="rect">
            <a:avLst/>
          </a:prstGeom>
          <a:noFill/>
          <a:ln>
            <a:noFill/>
          </a:ln>
        </p:spPr>
      </p:pic>
      <p:grpSp>
        <p:nvGrpSpPr>
          <p:cNvPr id="337" name="Google Shape;337;g3fbad981f84_0_306"/>
          <p:cNvGrpSpPr/>
          <p:nvPr/>
        </p:nvGrpSpPr>
        <p:grpSpPr>
          <a:xfrm>
            <a:off x="17640300" y="7994925"/>
            <a:ext cx="596549" cy="2063476"/>
            <a:chOff x="17640300" y="7994925"/>
            <a:chExt cx="596549" cy="2063476"/>
          </a:xfrm>
        </p:grpSpPr>
        <p:pic>
          <p:nvPicPr>
            <p:cNvPr descr="preencoded.png" id="338" name="Google Shape;338;g3fbad981f84_0_30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39" name="Google Shape;339;g3fbad981f84_0_30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40" name="Google Shape;340;g3fbad981f84_0_306"/>
          <p:cNvGrpSpPr/>
          <p:nvPr/>
        </p:nvGrpSpPr>
        <p:grpSpPr>
          <a:xfrm>
            <a:off x="1333500" y="1857375"/>
            <a:ext cx="8325000" cy="1979400"/>
            <a:chOff x="1333500" y="1857375"/>
            <a:chExt cx="8325000" cy="1979400"/>
          </a:xfrm>
        </p:grpSpPr>
        <p:sp>
          <p:nvSpPr>
            <p:cNvPr id="341" name="Google Shape;341;g3fbad981f84_0_306"/>
            <p:cNvSpPr/>
            <p:nvPr/>
          </p:nvSpPr>
          <p:spPr>
            <a:xfrm>
              <a:off x="1333500" y="1857375"/>
              <a:ext cx="8325000" cy="17811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g3fbad981f84_0_306"/>
            <p:cNvSpPr/>
            <p:nvPr/>
          </p:nvSpPr>
          <p:spPr>
            <a:xfrm>
              <a:off x="1478280" y="2085975"/>
              <a:ext cx="7608600" cy="1750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65BB8"/>
                </a:buClr>
                <a:buSzPts val="9600"/>
                <a:buFont typeface="Archivo Black"/>
                <a:buNone/>
              </a:pPr>
              <a:r>
                <a:rPr b="0" i="0" lang="en-US" sz="9600" u="none" cap="none" strike="noStrike">
                  <a:solidFill>
                    <a:srgbClr val="165BB8"/>
                  </a:solidFill>
                  <a:latin typeface="Archivo Black"/>
                  <a:ea typeface="Archivo Black"/>
                  <a:cs typeface="Archivo Black"/>
                  <a:sym typeface="Archivo Black"/>
                </a:rPr>
                <a:t>233 COINS</a:t>
              </a:r>
              <a:endParaRPr b="0" i="0" sz="9600" u="none" cap="none" strike="noStrike">
                <a:solidFill>
                  <a:schemeClr val="dk1"/>
                </a:solidFill>
                <a:latin typeface="Calibri"/>
                <a:ea typeface="Calibri"/>
                <a:cs typeface="Calibri"/>
                <a:sym typeface="Calibri"/>
              </a:endParaRPr>
            </a:p>
          </p:txBody>
        </p:sp>
      </p:grpSp>
      <p:sp>
        <p:nvSpPr>
          <p:cNvPr id="343" name="Google Shape;343;g3fbad981f84_0_306"/>
          <p:cNvSpPr/>
          <p:nvPr/>
        </p:nvSpPr>
        <p:spPr>
          <a:xfrm>
            <a:off x="2512695" y="38671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Treasure Found</a:t>
            </a:r>
            <a:endParaRPr b="0" i="0" sz="2400" u="none" cap="none" strike="noStrike">
              <a:solidFill>
                <a:schemeClr val="dk1"/>
              </a:solidFill>
              <a:latin typeface="Calibri"/>
              <a:ea typeface="Calibri"/>
              <a:cs typeface="Calibri"/>
              <a:sym typeface="Calibri"/>
            </a:endParaRPr>
          </a:p>
        </p:txBody>
      </p:sp>
      <p:grpSp>
        <p:nvGrpSpPr>
          <p:cNvPr id="344" name="Google Shape;344;g3fbad981f84_0_306"/>
          <p:cNvGrpSpPr/>
          <p:nvPr/>
        </p:nvGrpSpPr>
        <p:grpSpPr>
          <a:xfrm>
            <a:off x="1062038" y="5419725"/>
            <a:ext cx="8867700" cy="1979400"/>
            <a:chOff x="1062038" y="5419725"/>
            <a:chExt cx="8867700" cy="1979400"/>
          </a:xfrm>
        </p:grpSpPr>
        <p:sp>
          <p:nvSpPr>
            <p:cNvPr id="345" name="Google Shape;345;g3fbad981f84_0_306"/>
            <p:cNvSpPr/>
            <p:nvPr/>
          </p:nvSpPr>
          <p:spPr>
            <a:xfrm>
              <a:off x="1062038" y="5419725"/>
              <a:ext cx="8867700" cy="17811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g3fbad981f84_0_306"/>
            <p:cNvSpPr/>
            <p:nvPr/>
          </p:nvSpPr>
          <p:spPr>
            <a:xfrm>
              <a:off x="1206818" y="5648325"/>
              <a:ext cx="8151600" cy="1750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65BB8"/>
                </a:buClr>
                <a:buSzPts val="9600"/>
                <a:buFont typeface="Archivo Black"/>
                <a:buNone/>
              </a:pPr>
              <a:r>
                <a:rPr b="0" i="0" lang="en-US" sz="9600" u="none" cap="none" strike="noStrike">
                  <a:solidFill>
                    <a:srgbClr val="165BB8"/>
                  </a:solidFill>
                  <a:latin typeface="Archivo Black"/>
                  <a:ea typeface="Archivo Black"/>
                  <a:cs typeface="Archivo Black"/>
                  <a:sym typeface="Archivo Black"/>
                </a:rPr>
                <a:t>456 HOURS</a:t>
              </a:r>
              <a:endParaRPr b="0" i="0" sz="9600" u="none" cap="none" strike="noStrike">
                <a:solidFill>
                  <a:schemeClr val="dk1"/>
                </a:solidFill>
                <a:latin typeface="Calibri"/>
                <a:ea typeface="Calibri"/>
                <a:cs typeface="Calibri"/>
                <a:sym typeface="Calibri"/>
              </a:endParaRPr>
            </a:p>
          </p:txBody>
        </p:sp>
      </p:grpSp>
      <p:sp>
        <p:nvSpPr>
          <p:cNvPr id="347" name="Google Shape;347;g3fbad981f84_0_306"/>
          <p:cNvSpPr/>
          <p:nvPr/>
        </p:nvSpPr>
        <p:spPr>
          <a:xfrm>
            <a:off x="2512695" y="74295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Duration of Spell Casting</a:t>
            </a:r>
            <a:endParaRPr b="0" i="0" sz="2400" u="none" cap="none" strike="noStrike">
              <a:solidFill>
                <a:schemeClr val="dk1"/>
              </a:solidFill>
              <a:latin typeface="Calibri"/>
              <a:ea typeface="Calibri"/>
              <a:cs typeface="Calibri"/>
              <a:sym typeface="Calibri"/>
            </a:endParaRPr>
          </a:p>
        </p:txBody>
      </p:sp>
      <p:grpSp>
        <p:nvGrpSpPr>
          <p:cNvPr id="348" name="Google Shape;348;g3fbad981f84_0_306"/>
          <p:cNvGrpSpPr/>
          <p:nvPr/>
        </p:nvGrpSpPr>
        <p:grpSpPr>
          <a:xfrm>
            <a:off x="12034838" y="1857375"/>
            <a:ext cx="3990900" cy="1979400"/>
            <a:chOff x="12034838" y="1857375"/>
            <a:chExt cx="3990900" cy="1979400"/>
          </a:xfrm>
        </p:grpSpPr>
        <p:sp>
          <p:nvSpPr>
            <p:cNvPr id="349" name="Google Shape;349;g3fbad981f84_0_306"/>
            <p:cNvSpPr/>
            <p:nvPr/>
          </p:nvSpPr>
          <p:spPr>
            <a:xfrm>
              <a:off x="12034838" y="1857375"/>
              <a:ext cx="3990900" cy="17811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g3fbad981f84_0_306"/>
            <p:cNvSpPr/>
            <p:nvPr/>
          </p:nvSpPr>
          <p:spPr>
            <a:xfrm>
              <a:off x="12179618" y="2085975"/>
              <a:ext cx="3274800" cy="1750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65BB8"/>
                </a:buClr>
                <a:buSzPts val="9600"/>
                <a:buFont typeface="Archivo Black"/>
                <a:buNone/>
              </a:pPr>
              <a:r>
                <a:rPr b="0" i="0" lang="en-US" sz="9600" u="none" cap="none" strike="noStrike">
                  <a:solidFill>
                    <a:srgbClr val="165BB8"/>
                  </a:solidFill>
                  <a:latin typeface="Archivo Black"/>
                  <a:ea typeface="Archivo Black"/>
                  <a:cs typeface="Archivo Black"/>
                  <a:sym typeface="Archivo Black"/>
                </a:rPr>
                <a:t>85%</a:t>
              </a:r>
              <a:endParaRPr b="0" i="0" sz="9600" u="none" cap="none" strike="noStrike">
                <a:solidFill>
                  <a:schemeClr val="dk1"/>
                </a:solidFill>
                <a:latin typeface="Calibri"/>
                <a:ea typeface="Calibri"/>
                <a:cs typeface="Calibri"/>
                <a:sym typeface="Calibri"/>
              </a:endParaRPr>
            </a:p>
          </p:txBody>
        </p:sp>
      </p:grpSp>
      <p:sp>
        <p:nvSpPr>
          <p:cNvPr id="351" name="Google Shape;351;g3fbad981f84_0_306"/>
          <p:cNvSpPr/>
          <p:nvPr/>
        </p:nvSpPr>
        <p:spPr>
          <a:xfrm>
            <a:off x="11047095" y="38671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Wished Granted</a:t>
            </a:r>
            <a:endParaRPr b="0" i="0" sz="2400" u="none" cap="none" strike="noStrike">
              <a:solidFill>
                <a:schemeClr val="dk1"/>
              </a:solidFill>
              <a:latin typeface="Calibri"/>
              <a:ea typeface="Calibri"/>
              <a:cs typeface="Calibri"/>
              <a:sym typeface="Calibri"/>
            </a:endParaRPr>
          </a:p>
        </p:txBody>
      </p:sp>
      <p:grpSp>
        <p:nvGrpSpPr>
          <p:cNvPr id="352" name="Google Shape;352;g3fbad981f84_0_306"/>
          <p:cNvGrpSpPr/>
          <p:nvPr/>
        </p:nvGrpSpPr>
        <p:grpSpPr>
          <a:xfrm>
            <a:off x="10948988" y="5419725"/>
            <a:ext cx="6162600" cy="1979400"/>
            <a:chOff x="10948988" y="5419725"/>
            <a:chExt cx="6162600" cy="1979400"/>
          </a:xfrm>
        </p:grpSpPr>
        <p:sp>
          <p:nvSpPr>
            <p:cNvPr id="353" name="Google Shape;353;g3fbad981f84_0_306"/>
            <p:cNvSpPr/>
            <p:nvPr/>
          </p:nvSpPr>
          <p:spPr>
            <a:xfrm>
              <a:off x="10948988" y="5419725"/>
              <a:ext cx="6162600" cy="17811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3fbad981f84_0_306"/>
            <p:cNvSpPr/>
            <p:nvPr/>
          </p:nvSpPr>
          <p:spPr>
            <a:xfrm>
              <a:off x="11093768" y="5648325"/>
              <a:ext cx="5446500" cy="1750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165BB8"/>
                </a:buClr>
                <a:buSzPts val="9600"/>
                <a:buFont typeface="Archivo Black"/>
                <a:buNone/>
              </a:pPr>
              <a:r>
                <a:rPr b="0" i="0" lang="en-US" sz="9600" u="none" cap="none" strike="noStrike">
                  <a:solidFill>
                    <a:srgbClr val="165BB8"/>
                  </a:solidFill>
                  <a:latin typeface="Archivo Black"/>
                  <a:ea typeface="Archivo Black"/>
                  <a:cs typeface="Archivo Black"/>
                  <a:sym typeface="Archivo Black"/>
                </a:rPr>
                <a:t>535 KM</a:t>
              </a:r>
              <a:endParaRPr b="0" i="0" sz="9600" u="none" cap="none" strike="noStrike">
                <a:solidFill>
                  <a:schemeClr val="dk1"/>
                </a:solidFill>
                <a:latin typeface="Calibri"/>
                <a:ea typeface="Calibri"/>
                <a:cs typeface="Calibri"/>
                <a:sym typeface="Calibri"/>
              </a:endParaRPr>
            </a:p>
          </p:txBody>
        </p:sp>
      </p:grpSp>
      <p:sp>
        <p:nvSpPr>
          <p:cNvPr id="355" name="Google Shape;355;g3fbad981f84_0_306"/>
          <p:cNvSpPr/>
          <p:nvPr/>
        </p:nvSpPr>
        <p:spPr>
          <a:xfrm>
            <a:off x="11047095" y="74295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360" name="Shape 360"/>
        <p:cNvGrpSpPr/>
        <p:nvPr/>
      </p:nvGrpSpPr>
      <p:grpSpPr>
        <a:xfrm>
          <a:off x="0" y="0"/>
          <a:ext cx="0" cy="0"/>
          <a:chOff x="0" y="0"/>
          <a:chExt cx="0" cy="0"/>
        </a:xfrm>
      </p:grpSpPr>
      <p:pic>
        <p:nvPicPr>
          <p:cNvPr descr="preencoded.png" id="361" name="Google Shape;361;g3fbad981f84_0_331"/>
          <p:cNvPicPr preferRelativeResize="0"/>
          <p:nvPr/>
        </p:nvPicPr>
        <p:blipFill rotWithShape="1">
          <a:blip r:embed="rId3">
            <a:alphaModFix/>
          </a:blip>
          <a:srcRect b="0" l="0" r="0" t="0"/>
          <a:stretch/>
        </p:blipFill>
        <p:spPr>
          <a:xfrm>
            <a:off x="15563850" y="0"/>
            <a:ext cx="2724150" cy="10287000"/>
          </a:xfrm>
          <a:prstGeom prst="rect">
            <a:avLst/>
          </a:prstGeom>
          <a:noFill/>
          <a:ln>
            <a:noFill/>
          </a:ln>
        </p:spPr>
      </p:pic>
      <p:pic>
        <p:nvPicPr>
          <p:cNvPr descr="preencoded.png" id="362" name="Google Shape;362;g3fbad981f84_0_331"/>
          <p:cNvPicPr preferRelativeResize="0"/>
          <p:nvPr/>
        </p:nvPicPr>
        <p:blipFill rotWithShape="1">
          <a:blip r:embed="rId4">
            <a:alphaModFix/>
          </a:blip>
          <a:srcRect b="0" l="0" r="0" t="0"/>
          <a:stretch/>
        </p:blipFill>
        <p:spPr>
          <a:xfrm>
            <a:off x="0" y="0"/>
            <a:ext cx="2990850" cy="10067925"/>
          </a:xfrm>
          <a:prstGeom prst="rect">
            <a:avLst/>
          </a:prstGeom>
          <a:noFill/>
          <a:ln>
            <a:noFill/>
          </a:ln>
        </p:spPr>
      </p:pic>
      <p:grpSp>
        <p:nvGrpSpPr>
          <p:cNvPr id="363" name="Google Shape;363;g3fbad981f84_0_331"/>
          <p:cNvGrpSpPr/>
          <p:nvPr/>
        </p:nvGrpSpPr>
        <p:grpSpPr>
          <a:xfrm>
            <a:off x="17640300" y="7994925"/>
            <a:ext cx="596549" cy="2063476"/>
            <a:chOff x="17640300" y="7994925"/>
            <a:chExt cx="596549" cy="2063476"/>
          </a:xfrm>
        </p:grpSpPr>
        <p:pic>
          <p:nvPicPr>
            <p:cNvPr descr="preencoded.png" id="364" name="Google Shape;364;g3fbad981f84_0_33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65" name="Google Shape;365;g3fbad981f84_0_33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6" name="Google Shape;366;g3fbad981f84_0_331"/>
          <p:cNvSpPr/>
          <p:nvPr/>
        </p:nvSpPr>
        <p:spPr>
          <a:xfrm>
            <a:off x="7019925" y="1085850"/>
            <a:ext cx="59817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SOME GRAPH</a:t>
            </a:r>
            <a:endParaRPr b="0" i="0" sz="6000" u="none" cap="none" strike="noStrike">
              <a:solidFill>
                <a:schemeClr val="dk1"/>
              </a:solidFill>
              <a:latin typeface="Calibri"/>
              <a:ea typeface="Calibri"/>
              <a:cs typeface="Calibri"/>
              <a:sym typeface="Calibri"/>
            </a:endParaRPr>
          </a:p>
        </p:txBody>
      </p:sp>
      <p:grpSp>
        <p:nvGrpSpPr>
          <p:cNvPr id="367" name="Google Shape;367;g3fbad981f84_0_331"/>
          <p:cNvGrpSpPr/>
          <p:nvPr/>
        </p:nvGrpSpPr>
        <p:grpSpPr>
          <a:xfrm>
            <a:off x="2038350" y="2824588"/>
            <a:ext cx="6709939" cy="4712767"/>
            <a:chOff x="2038350" y="2824588"/>
            <a:chExt cx="6709939" cy="4712767"/>
          </a:xfrm>
        </p:grpSpPr>
        <p:pic>
          <p:nvPicPr>
            <p:cNvPr descr="preencoded.png" id="368" name="Google Shape;368;g3fbad981f84_0_331"/>
            <p:cNvPicPr preferRelativeResize="0"/>
            <p:nvPr/>
          </p:nvPicPr>
          <p:blipFill rotWithShape="1">
            <a:blip r:embed="rId6">
              <a:alphaModFix/>
            </a:blip>
            <a:srcRect b="0" l="0" r="0" t="0"/>
            <a:stretch/>
          </p:blipFill>
          <p:spPr>
            <a:xfrm>
              <a:off x="2530372" y="2824588"/>
              <a:ext cx="6217917" cy="4133250"/>
            </a:xfrm>
            <a:prstGeom prst="rect">
              <a:avLst/>
            </a:prstGeom>
            <a:noFill/>
            <a:ln>
              <a:noFill/>
            </a:ln>
          </p:spPr>
        </p:pic>
        <p:pic>
          <p:nvPicPr>
            <p:cNvPr descr="preencoded.png" id="369" name="Google Shape;369;g3fbad981f84_0_331"/>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70" name="Google Shape;370;g3fbad981f84_0_331"/>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71" name="Google Shape;371;g3fbad981f84_0_331"/>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72" name="Google Shape;372;g3fbad981f84_0_331"/>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73" name="Google Shape;373;g3fbad981f84_0_331"/>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74" name="Google Shape;374;g3fbad981f84_0_331"/>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75" name="Google Shape;375;g3fbad981f84_0_331"/>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76" name="Google Shape;376;g3fbad981f84_0_331"/>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77" name="Google Shape;377;g3fbad981f84_0_331"/>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78" name="Google Shape;378;g3fbad981f84_0_331"/>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79" name="Google Shape;379;g3fbad981f84_0_331"/>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80" name="Google Shape;380;g3fbad981f84_0_331"/>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81" name="Google Shape;381;g3fbad981f84_0_331"/>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82" name="Google Shape;382;g3fbad981f84_0_331"/>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83" name="Google Shape;383;g3fbad981f84_0_331"/>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84" name="Google Shape;384;g3fbad981f84_0_331"/>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85" name="Google Shape;385;g3fbad981f84_0_331"/>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86" name="Google Shape;386;g3fbad981f84_0_331"/>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87" name="Google Shape;387;g3fbad981f84_0_331"/>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88" name="Google Shape;388;g3fbad981f84_0_331"/>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89" name="Google Shape;389;g3fbad981f84_0_331"/>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90" name="Google Shape;390;g3fbad981f84_0_331"/>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91" name="Google Shape;391;g3fbad981f84_0_331"/>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639"/>
                <a:buFont typeface="Lato"/>
                <a:buNone/>
              </a:pPr>
              <a:r>
                <a:rPr b="0" i="0" lang="en-US" sz="1639" u="none" cap="none" strike="noStrike">
                  <a:solidFill>
                    <a:srgbClr val="2C82CF"/>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92" name="Google Shape;392;g3fbad981f84_0_331"/>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639"/>
                <a:buFont typeface="Lato"/>
                <a:buNone/>
              </a:pPr>
              <a:r>
                <a:rPr b="0" i="0" lang="en-US" sz="1639" u="none" cap="none" strike="noStrike">
                  <a:solidFill>
                    <a:srgbClr val="2C82CF"/>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93" name="Google Shape;393;g3fbad981f84_0_331"/>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639"/>
                <a:buFont typeface="Lato"/>
                <a:buNone/>
              </a:pPr>
              <a:r>
                <a:rPr b="0" i="0" lang="en-US" sz="1639" u="none" cap="none" strike="noStrike">
                  <a:solidFill>
                    <a:srgbClr val="2C82CF"/>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94" name="Google Shape;394;g3fbad981f84_0_331"/>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639"/>
                <a:buFont typeface="Lato"/>
                <a:buNone/>
              </a:pPr>
              <a:r>
                <a:rPr b="0" i="0" lang="en-US" sz="1639" u="none" cap="none" strike="noStrike">
                  <a:solidFill>
                    <a:srgbClr val="2C82CF"/>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95" name="Google Shape;395;g3fbad981f84_0_331"/>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639"/>
                <a:buFont typeface="Lato"/>
                <a:buNone/>
              </a:pPr>
              <a:r>
                <a:rPr b="0" i="0" lang="en-US" sz="1639" u="none" cap="none" strike="noStrike">
                  <a:solidFill>
                    <a:srgbClr val="2C82CF"/>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96" name="Google Shape;396;g3fbad981f84_0_331"/>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639"/>
                <a:buFont typeface="Lato"/>
                <a:buNone/>
              </a:pPr>
              <a:r>
                <a:rPr b="0" i="0" lang="en-US" sz="1639" u="none" cap="none" strike="noStrike">
                  <a:solidFill>
                    <a:srgbClr val="2C82CF"/>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97" name="Google Shape;397;g3fbad981f84_0_331"/>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639"/>
                <a:buFont typeface="Lato"/>
                <a:buNone/>
              </a:pPr>
              <a:r>
                <a:rPr b="0" i="0" lang="en-US" sz="1639" u="none" cap="none" strike="noStrike">
                  <a:solidFill>
                    <a:srgbClr val="2C82CF"/>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98" name="Google Shape;398;g3fbad981f84_0_331"/>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639"/>
                <a:buFont typeface="Lato"/>
                <a:buNone/>
              </a:pPr>
              <a:r>
                <a:rPr b="0" i="0" lang="en-US" sz="1639" u="none" cap="none" strike="noStrike">
                  <a:solidFill>
                    <a:srgbClr val="2C82CF"/>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99" name="Google Shape;399;g3fbad981f84_0_331"/>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400" name="Google Shape;400;g3fbad981f84_0_331"/>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401" name="Google Shape;401;g3fbad981f84_0_331"/>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402" name="Google Shape;402;g3fbad981f84_0_331"/>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403" name="Google Shape;403;g3fbad981f84_0_331"/>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404" name="Google Shape;404;g3fbad981f84_0_331"/>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405" name="Google Shape;405;g3fbad981f84_0_331"/>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406" name="Google Shape;406;g3fbad981f84_0_331"/>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407" name="Google Shape;407;g3fbad981f84_0_331"/>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08" name="Google Shape;408;g3fbad981f84_0_331"/>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1366"/>
                <a:buFont typeface="Lato"/>
                <a:buNone/>
              </a:pPr>
              <a:r>
                <a:rPr b="0" i="0" lang="en-US" sz="1366" u="none" cap="none" strike="noStrike">
                  <a:solidFill>
                    <a:srgbClr val="2C82CF"/>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09" name="Google Shape;409;g3fbad981f84_0_331"/>
          <p:cNvGrpSpPr/>
          <p:nvPr/>
        </p:nvGrpSpPr>
        <p:grpSpPr>
          <a:xfrm>
            <a:off x="10801350" y="3143250"/>
            <a:ext cx="4181476" cy="4181456"/>
            <a:chOff x="10801350" y="3143250"/>
            <a:chExt cx="4181476" cy="4181456"/>
          </a:xfrm>
        </p:grpSpPr>
        <p:pic>
          <p:nvPicPr>
            <p:cNvPr descr="preencoded.png" id="410" name="Google Shape;410;g3fbad981f84_0_331"/>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411" name="Google Shape;411;g3fbad981f84_0_331"/>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412" name="Google Shape;412;g3fbad981f84_0_331"/>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413" name="Google Shape;413;g3fbad981f84_0_331"/>
            <p:cNvSpPr/>
            <p:nvPr/>
          </p:nvSpPr>
          <p:spPr>
            <a:xfrm>
              <a:off x="12053888" y="4805363"/>
              <a:ext cx="18459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34.574</a:t>
              </a:r>
              <a:endParaRPr b="0" i="0" sz="3600" u="none" cap="none" strike="noStrike">
                <a:solidFill>
                  <a:schemeClr val="dk1"/>
                </a:solidFill>
                <a:latin typeface="Calibri"/>
                <a:ea typeface="Calibri"/>
                <a:cs typeface="Calibri"/>
                <a:sym typeface="Calibri"/>
              </a:endParaRPr>
            </a:p>
          </p:txBody>
        </p:sp>
        <p:sp>
          <p:nvSpPr>
            <p:cNvPr id="414" name="Google Shape;414;g3fbad981f84_0_331"/>
            <p:cNvSpPr/>
            <p:nvPr/>
          </p:nvSpPr>
          <p:spPr>
            <a:xfrm>
              <a:off x="12563475" y="5300663"/>
              <a:ext cx="77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Total</a:t>
              </a:r>
              <a:endParaRPr b="0" i="0" sz="2400" u="none" cap="none" strike="noStrike">
                <a:solidFill>
                  <a:schemeClr val="dk1"/>
                </a:solidFill>
                <a:latin typeface="Calibri"/>
                <a:ea typeface="Calibri"/>
                <a:cs typeface="Calibri"/>
                <a:sym typeface="Calibri"/>
              </a:endParaRPr>
            </a:p>
          </p:txBody>
        </p:sp>
      </p:grpSp>
      <p:grpSp>
        <p:nvGrpSpPr>
          <p:cNvPr id="415" name="Google Shape;415;g3fbad981f84_0_331"/>
          <p:cNvGrpSpPr/>
          <p:nvPr/>
        </p:nvGrpSpPr>
        <p:grpSpPr>
          <a:xfrm>
            <a:off x="9898380" y="7886700"/>
            <a:ext cx="5997000" cy="1402200"/>
            <a:chOff x="9898380" y="7886700"/>
            <a:chExt cx="5997000" cy="1402200"/>
          </a:xfrm>
        </p:grpSpPr>
        <p:sp>
          <p:nvSpPr>
            <p:cNvPr id="416" name="Google Shape;416;g3fbad981f84_0_331"/>
            <p:cNvSpPr/>
            <p:nvPr/>
          </p:nvSpPr>
          <p:spPr>
            <a:xfrm>
              <a:off x="9898380" y="7886700"/>
              <a:ext cx="59970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TREASURE FOUND</a:t>
              </a:r>
              <a:endParaRPr b="0" i="0" sz="3600" u="none" cap="none" strike="noStrike">
                <a:solidFill>
                  <a:schemeClr val="dk1"/>
                </a:solidFill>
                <a:latin typeface="Calibri"/>
                <a:ea typeface="Calibri"/>
                <a:cs typeface="Calibri"/>
                <a:sym typeface="Calibri"/>
              </a:endParaRPr>
            </a:p>
          </p:txBody>
        </p:sp>
        <p:sp>
          <p:nvSpPr>
            <p:cNvPr id="417" name="Google Shape;417;g3fbad981f84_0_331"/>
            <p:cNvSpPr/>
            <p:nvPr/>
          </p:nvSpPr>
          <p:spPr>
            <a:xfrm>
              <a:off x="9913620" y="8458200"/>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18" name="Google Shape;418;g3fbad981f84_0_331"/>
          <p:cNvGrpSpPr/>
          <p:nvPr/>
        </p:nvGrpSpPr>
        <p:grpSpPr>
          <a:xfrm>
            <a:off x="2392680" y="7886700"/>
            <a:ext cx="5997000" cy="1897500"/>
            <a:chOff x="2392680" y="7886700"/>
            <a:chExt cx="5997000" cy="1897500"/>
          </a:xfrm>
        </p:grpSpPr>
        <p:sp>
          <p:nvSpPr>
            <p:cNvPr id="419" name="Google Shape;419;g3fbad981f84_0_331"/>
            <p:cNvSpPr/>
            <p:nvPr/>
          </p:nvSpPr>
          <p:spPr>
            <a:xfrm>
              <a:off x="2392680" y="7886700"/>
              <a:ext cx="5997000" cy="1150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SPELLCASTING PROGRESS</a:t>
              </a:r>
              <a:endParaRPr b="0" i="0" sz="3600" u="none" cap="none" strike="noStrike">
                <a:solidFill>
                  <a:schemeClr val="dk1"/>
                </a:solidFill>
                <a:latin typeface="Calibri"/>
                <a:ea typeface="Calibri"/>
                <a:cs typeface="Calibri"/>
                <a:sym typeface="Calibri"/>
              </a:endParaRPr>
            </a:p>
          </p:txBody>
        </p:sp>
        <p:sp>
          <p:nvSpPr>
            <p:cNvPr id="420" name="Google Shape;420;g3fbad981f84_0_331"/>
            <p:cNvSpPr/>
            <p:nvPr/>
          </p:nvSpPr>
          <p:spPr>
            <a:xfrm>
              <a:off x="2407920" y="8953500"/>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425" name="Shape 425"/>
        <p:cNvGrpSpPr/>
        <p:nvPr/>
      </p:nvGrpSpPr>
      <p:grpSpPr>
        <a:xfrm>
          <a:off x="0" y="0"/>
          <a:ext cx="0" cy="0"/>
          <a:chOff x="0" y="0"/>
          <a:chExt cx="0" cy="0"/>
        </a:xfrm>
      </p:grpSpPr>
      <p:pic>
        <p:nvPicPr>
          <p:cNvPr descr="preencoded.png" id="426" name="Google Shape;426;g3fbad981f84_0_395"/>
          <p:cNvPicPr preferRelativeResize="0"/>
          <p:nvPr/>
        </p:nvPicPr>
        <p:blipFill rotWithShape="1">
          <a:blip r:embed="rId3">
            <a:alphaModFix/>
          </a:blip>
          <a:srcRect b="0" l="0" r="0" t="0"/>
          <a:stretch/>
        </p:blipFill>
        <p:spPr>
          <a:xfrm rot="-2035948">
            <a:off x="224573" y="3792302"/>
            <a:ext cx="2505075" cy="10544174"/>
          </a:xfrm>
          <a:prstGeom prst="rect">
            <a:avLst/>
          </a:prstGeom>
          <a:noFill/>
          <a:ln>
            <a:noFill/>
          </a:ln>
        </p:spPr>
      </p:pic>
      <p:pic>
        <p:nvPicPr>
          <p:cNvPr descr="preencoded.png" id="427" name="Google Shape;427;g3fbad981f84_0_395"/>
          <p:cNvPicPr preferRelativeResize="0"/>
          <p:nvPr/>
        </p:nvPicPr>
        <p:blipFill rotWithShape="1">
          <a:blip r:embed="rId4">
            <a:alphaModFix/>
          </a:blip>
          <a:srcRect b="0" l="0" r="0" t="0"/>
          <a:stretch/>
        </p:blipFill>
        <p:spPr>
          <a:xfrm rot="-2035948">
            <a:off x="18613627" y="-2860843"/>
            <a:ext cx="4485947" cy="18881915"/>
          </a:xfrm>
          <a:prstGeom prst="rect">
            <a:avLst/>
          </a:prstGeom>
          <a:noFill/>
          <a:ln>
            <a:noFill/>
          </a:ln>
        </p:spPr>
      </p:pic>
      <p:grpSp>
        <p:nvGrpSpPr>
          <p:cNvPr id="428" name="Google Shape;428;g3fbad981f84_0_395"/>
          <p:cNvGrpSpPr/>
          <p:nvPr/>
        </p:nvGrpSpPr>
        <p:grpSpPr>
          <a:xfrm>
            <a:off x="17640300" y="7994925"/>
            <a:ext cx="596549" cy="2063476"/>
            <a:chOff x="17640300" y="7994925"/>
            <a:chExt cx="596549" cy="2063476"/>
          </a:xfrm>
        </p:grpSpPr>
        <p:pic>
          <p:nvPicPr>
            <p:cNvPr descr="preencoded.png" id="429" name="Google Shape;429;g3fbad981f84_0_39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30" name="Google Shape;430;g3fbad981f84_0_39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1" name="Google Shape;431;g3fbad981f84_0_395"/>
          <p:cNvGrpSpPr/>
          <p:nvPr/>
        </p:nvGrpSpPr>
        <p:grpSpPr>
          <a:xfrm>
            <a:off x="10086975" y="4314825"/>
            <a:ext cx="6644700" cy="1478400"/>
            <a:chOff x="10086975" y="4314825"/>
            <a:chExt cx="6644700" cy="1478400"/>
          </a:xfrm>
        </p:grpSpPr>
        <p:sp>
          <p:nvSpPr>
            <p:cNvPr id="432" name="Google Shape;432;g3fbad981f84_0_395"/>
            <p:cNvSpPr/>
            <p:nvPr/>
          </p:nvSpPr>
          <p:spPr>
            <a:xfrm>
              <a:off x="10086975" y="4314825"/>
              <a:ext cx="66447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A WEB APPLICATION</a:t>
              </a:r>
              <a:endParaRPr b="0" i="0" sz="3600" u="none" cap="none" strike="noStrike">
                <a:solidFill>
                  <a:schemeClr val="dk1"/>
                </a:solidFill>
                <a:latin typeface="Calibri"/>
                <a:ea typeface="Calibri"/>
                <a:cs typeface="Calibri"/>
                <a:sym typeface="Calibri"/>
              </a:endParaRPr>
            </a:p>
          </p:txBody>
        </p:sp>
        <p:sp>
          <p:nvSpPr>
            <p:cNvPr id="433" name="Google Shape;433;g3fbad981f84_0_395"/>
            <p:cNvSpPr/>
            <p:nvPr/>
          </p:nvSpPr>
          <p:spPr>
            <a:xfrm>
              <a:off x="10086975" y="4962525"/>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34" name="Google Shape;434;g3fbad981f84_0_395"/>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435" name="Google Shape;435;g3fbad981f84_0_395"/>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sp>
        <p:nvSpPr>
          <p:cNvPr id="436" name="Google Shape;436;g3fbad981f84_0_395"/>
          <p:cNvSpPr/>
          <p:nvPr/>
        </p:nvSpPr>
        <p:spPr>
          <a:xfrm>
            <a:off x="5724525" y="1143000"/>
            <a:ext cx="105729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441" name="Shape 441"/>
        <p:cNvGrpSpPr/>
        <p:nvPr/>
      </p:nvGrpSpPr>
      <p:grpSpPr>
        <a:xfrm>
          <a:off x="0" y="0"/>
          <a:ext cx="0" cy="0"/>
          <a:chOff x="0" y="0"/>
          <a:chExt cx="0" cy="0"/>
        </a:xfrm>
      </p:grpSpPr>
      <p:pic>
        <p:nvPicPr>
          <p:cNvPr descr="preencoded.png" id="442" name="Google Shape;442;g3fbad981f84_0_410"/>
          <p:cNvPicPr preferRelativeResize="0"/>
          <p:nvPr/>
        </p:nvPicPr>
        <p:blipFill rotWithShape="1">
          <a:blip r:embed="rId3">
            <a:alphaModFix/>
          </a:blip>
          <a:srcRect b="0" l="0" r="0" t="0"/>
          <a:stretch/>
        </p:blipFill>
        <p:spPr>
          <a:xfrm>
            <a:off x="0" y="0"/>
            <a:ext cx="4429125" cy="4457700"/>
          </a:xfrm>
          <a:prstGeom prst="rect">
            <a:avLst/>
          </a:prstGeom>
          <a:noFill/>
          <a:ln>
            <a:noFill/>
          </a:ln>
        </p:spPr>
      </p:pic>
      <p:pic>
        <p:nvPicPr>
          <p:cNvPr descr="preencoded.png" id="443" name="Google Shape;443;g3fbad981f84_0_410"/>
          <p:cNvPicPr preferRelativeResize="0"/>
          <p:nvPr/>
        </p:nvPicPr>
        <p:blipFill rotWithShape="1">
          <a:blip r:embed="rId4">
            <a:alphaModFix/>
          </a:blip>
          <a:srcRect b="0" l="0" r="0" t="0"/>
          <a:stretch/>
        </p:blipFill>
        <p:spPr>
          <a:xfrm rot="1754488">
            <a:off x="15068551" y="5819769"/>
            <a:ext cx="10106025" cy="10106025"/>
          </a:xfrm>
          <a:prstGeom prst="rect">
            <a:avLst/>
          </a:prstGeom>
          <a:noFill/>
          <a:ln>
            <a:noFill/>
          </a:ln>
        </p:spPr>
      </p:pic>
      <p:grpSp>
        <p:nvGrpSpPr>
          <p:cNvPr id="444" name="Google Shape;444;g3fbad981f84_0_410"/>
          <p:cNvGrpSpPr/>
          <p:nvPr/>
        </p:nvGrpSpPr>
        <p:grpSpPr>
          <a:xfrm>
            <a:off x="17640300" y="7994925"/>
            <a:ext cx="596549" cy="2063476"/>
            <a:chOff x="17640300" y="7994925"/>
            <a:chExt cx="596549" cy="2063476"/>
          </a:xfrm>
        </p:grpSpPr>
        <p:pic>
          <p:nvPicPr>
            <p:cNvPr descr="preencoded.png" id="445" name="Google Shape;445;g3fbad981f84_0_4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46" name="Google Shape;446;g3fbad981f84_0_41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47" name="Google Shape;447;g3fbad981f84_0_410"/>
          <p:cNvGrpSpPr/>
          <p:nvPr/>
        </p:nvGrpSpPr>
        <p:grpSpPr>
          <a:xfrm>
            <a:off x="2209800" y="3495675"/>
            <a:ext cx="6644700" cy="1478400"/>
            <a:chOff x="2209800" y="3495675"/>
            <a:chExt cx="6644700" cy="1478400"/>
          </a:xfrm>
        </p:grpSpPr>
        <p:sp>
          <p:nvSpPr>
            <p:cNvPr id="448" name="Google Shape;448;g3fbad981f84_0_410"/>
            <p:cNvSpPr/>
            <p:nvPr/>
          </p:nvSpPr>
          <p:spPr>
            <a:xfrm>
              <a:off x="2209800" y="3495675"/>
              <a:ext cx="66447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AN MOBILE APP</a:t>
              </a:r>
              <a:endParaRPr b="0" i="0" sz="3600" u="none" cap="none" strike="noStrike">
                <a:solidFill>
                  <a:schemeClr val="dk1"/>
                </a:solidFill>
                <a:latin typeface="Calibri"/>
                <a:ea typeface="Calibri"/>
                <a:cs typeface="Calibri"/>
                <a:sym typeface="Calibri"/>
              </a:endParaRPr>
            </a:p>
          </p:txBody>
        </p:sp>
        <p:sp>
          <p:nvSpPr>
            <p:cNvPr id="449" name="Google Shape;449;g3fbad981f84_0_410"/>
            <p:cNvSpPr/>
            <p:nvPr/>
          </p:nvSpPr>
          <p:spPr>
            <a:xfrm>
              <a:off x="2209800" y="4143375"/>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50" name="Google Shape;450;g3fbad981f84_0_410"/>
          <p:cNvSpPr/>
          <p:nvPr/>
        </p:nvSpPr>
        <p:spPr>
          <a:xfrm>
            <a:off x="2209800" y="5743575"/>
            <a:ext cx="6776100" cy="252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Live your fantasy dreams</a:t>
            </a:r>
            <a:endParaRPr b="0" i="0" sz="2400" u="none" cap="none" strike="noStrike">
              <a:solidFill>
                <a:schemeClr val="dk1"/>
              </a:solidFill>
              <a:latin typeface="Calibri"/>
              <a:ea typeface="Calibri"/>
              <a:cs typeface="Calibri"/>
              <a:sym typeface="Calibri"/>
            </a:endParaRPr>
          </a:p>
        </p:txBody>
      </p:sp>
      <p:sp>
        <p:nvSpPr>
          <p:cNvPr id="451" name="Google Shape;451;g3fbad981f84_0_410"/>
          <p:cNvSpPr/>
          <p:nvPr/>
        </p:nvSpPr>
        <p:spPr>
          <a:xfrm>
            <a:off x="2743200" y="1619250"/>
            <a:ext cx="112776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52" name="Google Shape;452;g3fbad981f84_0_410"/>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53" name="Google Shape;453;g3fbad981f84_0_410"/>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458" name="Shape 458"/>
        <p:cNvGrpSpPr/>
        <p:nvPr/>
      </p:nvGrpSpPr>
      <p:grpSpPr>
        <a:xfrm>
          <a:off x="0" y="0"/>
          <a:ext cx="0" cy="0"/>
          <a:chOff x="0" y="0"/>
          <a:chExt cx="0" cy="0"/>
        </a:xfrm>
      </p:grpSpPr>
      <p:pic>
        <p:nvPicPr>
          <p:cNvPr descr="preencoded.png" id="459" name="Google Shape;459;g3fbad981f84_0_426"/>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60" name="Google Shape;460;g3fbad981f84_0_426"/>
          <p:cNvGrpSpPr/>
          <p:nvPr/>
        </p:nvGrpSpPr>
        <p:grpSpPr>
          <a:xfrm>
            <a:off x="17640300" y="7994925"/>
            <a:ext cx="596549" cy="2063476"/>
            <a:chOff x="17640300" y="7994925"/>
            <a:chExt cx="596549" cy="2063476"/>
          </a:xfrm>
        </p:grpSpPr>
        <p:pic>
          <p:nvPicPr>
            <p:cNvPr descr="preencoded.png" id="461" name="Google Shape;461;g3fbad981f84_0_42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62" name="Google Shape;462;g3fbad981f84_0_4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63" name="Google Shape;463;g3fbad981f84_0_426"/>
          <p:cNvSpPr/>
          <p:nvPr/>
        </p:nvSpPr>
        <p:spPr>
          <a:xfrm>
            <a:off x="9353550" y="752475"/>
            <a:ext cx="79629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468" name="Shape 468"/>
        <p:cNvGrpSpPr/>
        <p:nvPr/>
      </p:nvGrpSpPr>
      <p:grpSpPr>
        <a:xfrm>
          <a:off x="0" y="0"/>
          <a:ext cx="0" cy="0"/>
          <a:chOff x="0" y="0"/>
          <a:chExt cx="0" cy="0"/>
        </a:xfrm>
      </p:grpSpPr>
      <p:pic>
        <p:nvPicPr>
          <p:cNvPr descr="preencoded.png" id="469" name="Google Shape;469;g3fbad981f84_0_435"/>
          <p:cNvPicPr preferRelativeResize="0"/>
          <p:nvPr/>
        </p:nvPicPr>
        <p:blipFill rotWithShape="1">
          <a:blip r:embed="rId3">
            <a:alphaModFix/>
          </a:blip>
          <a:srcRect b="0" l="0" r="0" t="0"/>
          <a:stretch/>
        </p:blipFill>
        <p:spPr>
          <a:xfrm>
            <a:off x="0" y="0"/>
            <a:ext cx="4429125" cy="4457700"/>
          </a:xfrm>
          <a:prstGeom prst="rect">
            <a:avLst/>
          </a:prstGeom>
          <a:noFill/>
          <a:ln>
            <a:noFill/>
          </a:ln>
        </p:spPr>
      </p:pic>
      <p:pic>
        <p:nvPicPr>
          <p:cNvPr descr="preencoded.png" id="470" name="Google Shape;470;g3fbad981f84_0_435"/>
          <p:cNvPicPr preferRelativeResize="0"/>
          <p:nvPr/>
        </p:nvPicPr>
        <p:blipFill rotWithShape="1">
          <a:blip r:embed="rId4">
            <a:alphaModFix/>
          </a:blip>
          <a:srcRect b="0" l="0" r="0" t="0"/>
          <a:stretch/>
        </p:blipFill>
        <p:spPr>
          <a:xfrm rot="1754488">
            <a:off x="15068551" y="5819769"/>
            <a:ext cx="10106025" cy="10106025"/>
          </a:xfrm>
          <a:prstGeom prst="rect">
            <a:avLst/>
          </a:prstGeom>
          <a:noFill/>
          <a:ln>
            <a:noFill/>
          </a:ln>
        </p:spPr>
      </p:pic>
      <p:grpSp>
        <p:nvGrpSpPr>
          <p:cNvPr id="471" name="Google Shape;471;g3fbad981f84_0_435"/>
          <p:cNvGrpSpPr/>
          <p:nvPr/>
        </p:nvGrpSpPr>
        <p:grpSpPr>
          <a:xfrm>
            <a:off x="17640300" y="7994925"/>
            <a:ext cx="596549" cy="2063476"/>
            <a:chOff x="17640300" y="7994925"/>
            <a:chExt cx="596549" cy="2063476"/>
          </a:xfrm>
        </p:grpSpPr>
        <p:pic>
          <p:nvPicPr>
            <p:cNvPr descr="preencoded.png" id="472" name="Google Shape;472;g3fbad981f84_0_43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73" name="Google Shape;473;g3fbad981f84_0_4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4" name="Google Shape;474;g3fbad981f84_0_435"/>
          <p:cNvPicPr preferRelativeResize="0"/>
          <p:nvPr/>
        </p:nvPicPr>
        <p:blipFill rotWithShape="1">
          <a:blip r:embed="rId6">
            <a:alphaModFix/>
          </a:blip>
          <a:srcRect b="0" l="0" r="0" t="0"/>
          <a:stretch/>
        </p:blipFill>
        <p:spPr>
          <a:xfrm>
            <a:off x="381000" y="2933700"/>
            <a:ext cx="10858500" cy="5895975"/>
          </a:xfrm>
          <a:prstGeom prst="rect">
            <a:avLst/>
          </a:prstGeom>
          <a:noFill/>
          <a:ln>
            <a:noFill/>
          </a:ln>
        </p:spPr>
      </p:pic>
      <p:sp>
        <p:nvSpPr>
          <p:cNvPr id="475" name="Google Shape;475;g3fbad981f84_0_435"/>
          <p:cNvSpPr/>
          <p:nvPr/>
        </p:nvSpPr>
        <p:spPr>
          <a:xfrm>
            <a:off x="4643438" y="938213"/>
            <a:ext cx="133446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FANTASY REALM AT A GLANCE</a:t>
            </a:r>
            <a:endParaRPr b="0" i="0" sz="6000" u="none" cap="none" strike="noStrike">
              <a:solidFill>
                <a:schemeClr val="dk1"/>
              </a:solidFill>
              <a:latin typeface="Calibri"/>
              <a:ea typeface="Calibri"/>
              <a:cs typeface="Calibri"/>
              <a:sym typeface="Calibri"/>
            </a:endParaRPr>
          </a:p>
        </p:txBody>
      </p:sp>
      <p:grpSp>
        <p:nvGrpSpPr>
          <p:cNvPr id="476" name="Google Shape;476;g3fbad981f84_0_435"/>
          <p:cNvGrpSpPr/>
          <p:nvPr/>
        </p:nvGrpSpPr>
        <p:grpSpPr>
          <a:xfrm>
            <a:off x="12087225" y="2566988"/>
            <a:ext cx="5292000" cy="1897499"/>
            <a:chOff x="12087225" y="2566988"/>
            <a:chExt cx="5292000" cy="1897499"/>
          </a:xfrm>
        </p:grpSpPr>
        <p:sp>
          <p:nvSpPr>
            <p:cNvPr id="477" name="Google Shape;477;g3fbad981f84_0_435"/>
            <p:cNvSpPr/>
            <p:nvPr/>
          </p:nvSpPr>
          <p:spPr>
            <a:xfrm>
              <a:off x="12087225" y="2566988"/>
              <a:ext cx="5292000" cy="115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THE ENCHANTED FOREST</a:t>
              </a:r>
              <a:endParaRPr b="0" i="0" sz="3600" u="none" cap="none" strike="noStrike">
                <a:solidFill>
                  <a:schemeClr val="dk1"/>
                </a:solidFill>
                <a:latin typeface="Calibri"/>
                <a:ea typeface="Calibri"/>
                <a:cs typeface="Calibri"/>
                <a:sym typeface="Calibri"/>
              </a:endParaRPr>
            </a:p>
          </p:txBody>
        </p:sp>
        <p:sp>
          <p:nvSpPr>
            <p:cNvPr id="478" name="Google Shape;478;g3fbad981f84_0_435"/>
            <p:cNvSpPr/>
            <p:nvPr/>
          </p:nvSpPr>
          <p:spPr>
            <a:xfrm>
              <a:off x="12087225" y="3633787"/>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magical forest filled with talking animals and enchanted creatures.</a:t>
              </a:r>
              <a:endParaRPr b="0" i="0" sz="2400" u="none" cap="none" strike="noStrike">
                <a:solidFill>
                  <a:schemeClr val="dk1"/>
                </a:solidFill>
                <a:latin typeface="Calibri"/>
                <a:ea typeface="Calibri"/>
                <a:cs typeface="Calibri"/>
                <a:sym typeface="Calibri"/>
              </a:endParaRPr>
            </a:p>
          </p:txBody>
        </p:sp>
      </p:grpSp>
      <p:grpSp>
        <p:nvGrpSpPr>
          <p:cNvPr id="479" name="Google Shape;479;g3fbad981f84_0_435"/>
          <p:cNvGrpSpPr/>
          <p:nvPr/>
        </p:nvGrpSpPr>
        <p:grpSpPr>
          <a:xfrm>
            <a:off x="12087225" y="4943475"/>
            <a:ext cx="5292000" cy="1897500"/>
            <a:chOff x="12087225" y="4943475"/>
            <a:chExt cx="5292000" cy="1897500"/>
          </a:xfrm>
        </p:grpSpPr>
        <p:sp>
          <p:nvSpPr>
            <p:cNvPr id="480" name="Google Shape;480;g3fbad981f84_0_435"/>
            <p:cNvSpPr/>
            <p:nvPr/>
          </p:nvSpPr>
          <p:spPr>
            <a:xfrm>
              <a:off x="12087225" y="4943475"/>
              <a:ext cx="5292000" cy="1150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THE CRYSTAL CAVES</a:t>
              </a:r>
              <a:endParaRPr b="0" i="0" sz="3600" u="none" cap="none" strike="noStrike">
                <a:solidFill>
                  <a:schemeClr val="dk1"/>
                </a:solidFill>
                <a:latin typeface="Calibri"/>
                <a:ea typeface="Calibri"/>
                <a:cs typeface="Calibri"/>
                <a:sym typeface="Calibri"/>
              </a:endParaRPr>
            </a:p>
          </p:txBody>
        </p:sp>
        <p:sp>
          <p:nvSpPr>
            <p:cNvPr id="481" name="Google Shape;481;g3fbad981f84_0_435"/>
            <p:cNvSpPr/>
            <p:nvPr/>
          </p:nvSpPr>
          <p:spPr>
            <a:xfrm>
              <a:off x="12087225" y="6010275"/>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network of underground caves filled with precious gems and crystals.</a:t>
              </a:r>
              <a:endParaRPr b="0" i="0" sz="2400" u="none" cap="none" strike="noStrike">
                <a:solidFill>
                  <a:schemeClr val="dk1"/>
                </a:solidFill>
                <a:latin typeface="Calibri"/>
                <a:ea typeface="Calibri"/>
                <a:cs typeface="Calibri"/>
                <a:sym typeface="Calibri"/>
              </a:endParaRPr>
            </a:p>
          </p:txBody>
        </p:sp>
      </p:grpSp>
      <p:grpSp>
        <p:nvGrpSpPr>
          <p:cNvPr id="482" name="Google Shape;482;g3fbad981f84_0_435"/>
          <p:cNvGrpSpPr/>
          <p:nvPr/>
        </p:nvGrpSpPr>
        <p:grpSpPr>
          <a:xfrm>
            <a:off x="12087225" y="7562850"/>
            <a:ext cx="5292000" cy="1402200"/>
            <a:chOff x="12087225" y="7562850"/>
            <a:chExt cx="5292000" cy="1402200"/>
          </a:xfrm>
        </p:grpSpPr>
        <p:sp>
          <p:nvSpPr>
            <p:cNvPr id="483" name="Google Shape;483;g3fbad981f84_0_435"/>
            <p:cNvSpPr/>
            <p:nvPr/>
          </p:nvSpPr>
          <p:spPr>
            <a:xfrm>
              <a:off x="12087225" y="7562850"/>
              <a:ext cx="52920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THE DRAGON'S LAIR</a:t>
              </a:r>
              <a:endParaRPr b="0" i="0" sz="3600" u="none" cap="none" strike="noStrike">
                <a:solidFill>
                  <a:schemeClr val="dk1"/>
                </a:solidFill>
                <a:latin typeface="Calibri"/>
                <a:ea typeface="Calibri"/>
                <a:cs typeface="Calibri"/>
                <a:sym typeface="Calibri"/>
              </a:endParaRPr>
            </a:p>
          </p:txBody>
        </p:sp>
        <p:sp>
          <p:nvSpPr>
            <p:cNvPr id="484" name="Google Shape;484;g3fbad981f84_0_435"/>
            <p:cNvSpPr/>
            <p:nvPr/>
          </p:nvSpPr>
          <p:spPr>
            <a:xfrm>
              <a:off x="12087225" y="8134350"/>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489" name="Shape 489"/>
        <p:cNvGrpSpPr/>
        <p:nvPr/>
      </p:nvGrpSpPr>
      <p:grpSpPr>
        <a:xfrm>
          <a:off x="0" y="0"/>
          <a:ext cx="0" cy="0"/>
          <a:chOff x="0" y="0"/>
          <a:chExt cx="0" cy="0"/>
        </a:xfrm>
      </p:grpSpPr>
      <p:pic>
        <p:nvPicPr>
          <p:cNvPr descr="preencoded.png" id="490" name="Google Shape;490;g3fbad981f84_0_455"/>
          <p:cNvPicPr preferRelativeResize="0"/>
          <p:nvPr/>
        </p:nvPicPr>
        <p:blipFill rotWithShape="1">
          <a:blip r:embed="rId3">
            <a:alphaModFix/>
          </a:blip>
          <a:srcRect b="0" l="0" r="0" t="0"/>
          <a:stretch/>
        </p:blipFill>
        <p:spPr>
          <a:xfrm>
            <a:off x="15563850" y="0"/>
            <a:ext cx="2724150" cy="10287000"/>
          </a:xfrm>
          <a:prstGeom prst="rect">
            <a:avLst/>
          </a:prstGeom>
          <a:noFill/>
          <a:ln>
            <a:noFill/>
          </a:ln>
        </p:spPr>
      </p:pic>
      <p:pic>
        <p:nvPicPr>
          <p:cNvPr descr="preencoded.png" id="491" name="Google Shape;491;g3fbad981f84_0_455"/>
          <p:cNvPicPr preferRelativeResize="0"/>
          <p:nvPr/>
        </p:nvPicPr>
        <p:blipFill rotWithShape="1">
          <a:blip r:embed="rId4">
            <a:alphaModFix/>
          </a:blip>
          <a:srcRect b="0" l="0" r="0" t="0"/>
          <a:stretch/>
        </p:blipFill>
        <p:spPr>
          <a:xfrm>
            <a:off x="0" y="0"/>
            <a:ext cx="2990850" cy="10067925"/>
          </a:xfrm>
          <a:prstGeom prst="rect">
            <a:avLst/>
          </a:prstGeom>
          <a:noFill/>
          <a:ln>
            <a:noFill/>
          </a:ln>
        </p:spPr>
      </p:pic>
      <p:grpSp>
        <p:nvGrpSpPr>
          <p:cNvPr id="492" name="Google Shape;492;g3fbad981f84_0_455"/>
          <p:cNvGrpSpPr/>
          <p:nvPr/>
        </p:nvGrpSpPr>
        <p:grpSpPr>
          <a:xfrm>
            <a:off x="17640300" y="7994925"/>
            <a:ext cx="596549" cy="2063476"/>
            <a:chOff x="17640300" y="7994925"/>
            <a:chExt cx="596549" cy="2063476"/>
          </a:xfrm>
        </p:grpSpPr>
        <p:pic>
          <p:nvPicPr>
            <p:cNvPr descr="preencoded.png" id="493" name="Google Shape;493;g3fbad981f84_0_45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94" name="Google Shape;494;g3fbad981f84_0_45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95" name="Google Shape;495;g3fbad981f84_0_455"/>
          <p:cNvSpPr/>
          <p:nvPr/>
        </p:nvSpPr>
        <p:spPr>
          <a:xfrm>
            <a:off x="1714500" y="681038"/>
            <a:ext cx="63627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THE TIMELINE</a:t>
            </a:r>
            <a:endParaRPr b="0" i="0" sz="6000" u="none" cap="none" strike="noStrike">
              <a:solidFill>
                <a:schemeClr val="dk1"/>
              </a:solidFill>
              <a:latin typeface="Calibri"/>
              <a:ea typeface="Calibri"/>
              <a:cs typeface="Calibri"/>
              <a:sym typeface="Calibri"/>
            </a:endParaRPr>
          </a:p>
        </p:txBody>
      </p:sp>
      <p:grpSp>
        <p:nvGrpSpPr>
          <p:cNvPr id="496" name="Google Shape;496;g3fbad981f84_0_455"/>
          <p:cNvGrpSpPr/>
          <p:nvPr/>
        </p:nvGrpSpPr>
        <p:grpSpPr>
          <a:xfrm>
            <a:off x="1181100" y="2238375"/>
            <a:ext cx="15925800" cy="6362850"/>
            <a:chOff x="1181100" y="2238375"/>
            <a:chExt cx="15925800" cy="6362850"/>
          </a:xfrm>
        </p:grpSpPr>
        <p:cxnSp>
          <p:nvCxnSpPr>
            <p:cNvPr id="497" name="Google Shape;497;g3fbad981f84_0_455"/>
            <p:cNvCxnSpPr/>
            <p:nvPr/>
          </p:nvCxnSpPr>
          <p:spPr>
            <a:xfrm rot="5348313">
              <a:off x="2123967" y="5414926"/>
              <a:ext cx="1895614" cy="0"/>
            </a:xfrm>
            <a:prstGeom prst="straightConnector1">
              <a:avLst/>
            </a:prstGeom>
            <a:noFill/>
            <a:ln cap="flat" cmpd="sng" w="28575">
              <a:solidFill>
                <a:srgbClr val="2C82CF"/>
              </a:solidFill>
              <a:prstDash val="solid"/>
              <a:round/>
              <a:headEnd len="sm" w="sm" type="none"/>
              <a:tailEnd len="sm" w="sm" type="none"/>
            </a:ln>
          </p:spPr>
        </p:cxnSp>
        <p:cxnSp>
          <p:nvCxnSpPr>
            <p:cNvPr id="498" name="Google Shape;498;g3fbad981f84_0_455"/>
            <p:cNvCxnSpPr/>
            <p:nvPr/>
          </p:nvCxnSpPr>
          <p:spPr>
            <a:xfrm rot="5348313">
              <a:off x="6162567" y="5414926"/>
              <a:ext cx="1895614" cy="0"/>
            </a:xfrm>
            <a:prstGeom prst="straightConnector1">
              <a:avLst/>
            </a:prstGeom>
            <a:noFill/>
            <a:ln cap="flat" cmpd="sng" w="28575">
              <a:solidFill>
                <a:srgbClr val="2C82CF"/>
              </a:solidFill>
              <a:prstDash val="solid"/>
              <a:round/>
              <a:headEnd len="sm" w="sm" type="none"/>
              <a:tailEnd len="sm" w="sm" type="none"/>
            </a:ln>
          </p:spPr>
        </p:cxnSp>
        <p:cxnSp>
          <p:nvCxnSpPr>
            <p:cNvPr id="499" name="Google Shape;499;g3fbad981f84_0_455"/>
            <p:cNvCxnSpPr/>
            <p:nvPr/>
          </p:nvCxnSpPr>
          <p:spPr>
            <a:xfrm rot="5348313">
              <a:off x="10201167" y="5414926"/>
              <a:ext cx="1895614" cy="0"/>
            </a:xfrm>
            <a:prstGeom prst="straightConnector1">
              <a:avLst/>
            </a:prstGeom>
            <a:noFill/>
            <a:ln cap="flat" cmpd="sng" w="28575">
              <a:solidFill>
                <a:srgbClr val="2C82CF"/>
              </a:solidFill>
              <a:prstDash val="solid"/>
              <a:round/>
              <a:headEnd len="sm" w="sm" type="none"/>
              <a:tailEnd len="sm" w="sm" type="none"/>
            </a:ln>
          </p:spPr>
        </p:cxnSp>
        <p:cxnSp>
          <p:nvCxnSpPr>
            <p:cNvPr id="500" name="Google Shape;500;g3fbad981f84_0_455"/>
            <p:cNvCxnSpPr/>
            <p:nvPr/>
          </p:nvCxnSpPr>
          <p:spPr>
            <a:xfrm rot="5348313">
              <a:off x="14239767" y="5414926"/>
              <a:ext cx="1895614" cy="0"/>
            </a:xfrm>
            <a:prstGeom prst="straightConnector1">
              <a:avLst/>
            </a:prstGeom>
            <a:noFill/>
            <a:ln cap="flat" cmpd="sng" w="28575">
              <a:solidFill>
                <a:srgbClr val="2C82CF"/>
              </a:solidFill>
              <a:prstDash val="solid"/>
              <a:round/>
              <a:headEnd len="sm" w="sm" type="none"/>
              <a:tailEnd len="sm" w="sm" type="none"/>
            </a:ln>
          </p:spPr>
        </p:cxnSp>
        <p:sp>
          <p:nvSpPr>
            <p:cNvPr id="501" name="Google Shape;501;g3fbad981f84_0_455"/>
            <p:cNvSpPr/>
            <p:nvPr/>
          </p:nvSpPr>
          <p:spPr>
            <a:xfrm>
              <a:off x="1181100" y="4838700"/>
              <a:ext cx="3810000" cy="1143000"/>
            </a:xfrm>
            <a:prstGeom prst="rect">
              <a:avLst/>
            </a:prstGeom>
            <a:solidFill>
              <a:srgbClr val="FFFFFF"/>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2" name="Google Shape;502;g3fbad981f84_0_455"/>
            <p:cNvCxnSpPr/>
            <p:nvPr/>
          </p:nvCxnSpPr>
          <p:spPr>
            <a:xfrm rot="426390">
              <a:off x="4990215" y="5395876"/>
              <a:ext cx="230370" cy="0"/>
            </a:xfrm>
            <a:prstGeom prst="straightConnector1">
              <a:avLst/>
            </a:prstGeom>
            <a:noFill/>
            <a:ln cap="flat" cmpd="sng" w="28575">
              <a:solidFill>
                <a:srgbClr val="2C82CF"/>
              </a:solidFill>
              <a:prstDash val="solid"/>
              <a:round/>
              <a:headEnd len="sm" w="sm" type="none"/>
              <a:tailEnd len="sm" w="sm" type="none"/>
            </a:ln>
          </p:spPr>
        </p:cxnSp>
        <p:sp>
          <p:nvSpPr>
            <p:cNvPr id="503" name="Google Shape;503;g3fbad981f84_0_455"/>
            <p:cNvSpPr/>
            <p:nvPr/>
          </p:nvSpPr>
          <p:spPr>
            <a:xfrm>
              <a:off x="5219700" y="4838700"/>
              <a:ext cx="3810000" cy="1143000"/>
            </a:xfrm>
            <a:prstGeom prst="rect">
              <a:avLst/>
            </a:prstGeom>
            <a:solidFill>
              <a:srgbClr val="FFFFFF"/>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4" name="Google Shape;504;g3fbad981f84_0_455"/>
            <p:cNvCxnSpPr/>
            <p:nvPr/>
          </p:nvCxnSpPr>
          <p:spPr>
            <a:xfrm rot="426390">
              <a:off x="9028815" y="5395876"/>
              <a:ext cx="230370" cy="0"/>
            </a:xfrm>
            <a:prstGeom prst="straightConnector1">
              <a:avLst/>
            </a:prstGeom>
            <a:noFill/>
            <a:ln cap="flat" cmpd="sng" w="28575">
              <a:solidFill>
                <a:srgbClr val="2C82CF"/>
              </a:solidFill>
              <a:prstDash val="solid"/>
              <a:round/>
              <a:headEnd len="sm" w="sm" type="none"/>
              <a:tailEnd len="sm" w="sm" type="none"/>
            </a:ln>
          </p:spPr>
        </p:cxnSp>
        <p:sp>
          <p:nvSpPr>
            <p:cNvPr id="505" name="Google Shape;505;g3fbad981f84_0_455"/>
            <p:cNvSpPr/>
            <p:nvPr/>
          </p:nvSpPr>
          <p:spPr>
            <a:xfrm>
              <a:off x="9258300" y="4838700"/>
              <a:ext cx="3810000" cy="1143000"/>
            </a:xfrm>
            <a:prstGeom prst="rect">
              <a:avLst/>
            </a:prstGeom>
            <a:solidFill>
              <a:srgbClr val="FFFFFF"/>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6" name="Google Shape;506;g3fbad981f84_0_455"/>
            <p:cNvCxnSpPr/>
            <p:nvPr/>
          </p:nvCxnSpPr>
          <p:spPr>
            <a:xfrm rot="426390">
              <a:off x="13067415" y="5395876"/>
              <a:ext cx="230370" cy="0"/>
            </a:xfrm>
            <a:prstGeom prst="straightConnector1">
              <a:avLst/>
            </a:prstGeom>
            <a:noFill/>
            <a:ln cap="flat" cmpd="sng" w="28575">
              <a:solidFill>
                <a:srgbClr val="2C82CF"/>
              </a:solidFill>
              <a:prstDash val="solid"/>
              <a:round/>
              <a:headEnd len="sm" w="sm" type="none"/>
              <a:tailEnd len="sm" w="sm" type="none"/>
            </a:ln>
          </p:spPr>
        </p:cxnSp>
        <p:sp>
          <p:nvSpPr>
            <p:cNvPr id="507" name="Google Shape;507;g3fbad981f84_0_455"/>
            <p:cNvSpPr/>
            <p:nvPr/>
          </p:nvSpPr>
          <p:spPr>
            <a:xfrm>
              <a:off x="13296900" y="4838700"/>
              <a:ext cx="3810000" cy="1143000"/>
            </a:xfrm>
            <a:prstGeom prst="rect">
              <a:avLst/>
            </a:prstGeom>
            <a:solidFill>
              <a:srgbClr val="FFFFFF"/>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08" name="Google Shape;508;g3fbad981f84_0_455"/>
            <p:cNvPicPr preferRelativeResize="0"/>
            <p:nvPr/>
          </p:nvPicPr>
          <p:blipFill rotWithShape="1">
            <a:blip r:embed="rId6">
              <a:alphaModFix/>
            </a:blip>
            <a:srcRect b="0" l="0" r="0" t="0"/>
            <a:stretch/>
          </p:blipFill>
          <p:spPr>
            <a:xfrm>
              <a:off x="2676525" y="3562350"/>
              <a:ext cx="819150" cy="819150"/>
            </a:xfrm>
            <a:prstGeom prst="rect">
              <a:avLst/>
            </a:prstGeom>
            <a:noFill/>
            <a:ln>
              <a:noFill/>
            </a:ln>
          </p:spPr>
        </p:pic>
        <p:pic>
          <p:nvPicPr>
            <p:cNvPr descr="preencoded.png" id="509" name="Google Shape;509;g3fbad981f84_0_455"/>
            <p:cNvPicPr preferRelativeResize="0"/>
            <p:nvPr/>
          </p:nvPicPr>
          <p:blipFill rotWithShape="1">
            <a:blip r:embed="rId7">
              <a:alphaModFix/>
            </a:blip>
            <a:srcRect b="0" l="0" r="0" t="0"/>
            <a:stretch/>
          </p:blipFill>
          <p:spPr>
            <a:xfrm>
              <a:off x="6734175" y="6457950"/>
              <a:ext cx="781050" cy="762000"/>
            </a:xfrm>
            <a:prstGeom prst="rect">
              <a:avLst/>
            </a:prstGeom>
            <a:noFill/>
            <a:ln>
              <a:noFill/>
            </a:ln>
          </p:spPr>
        </p:pic>
        <p:pic>
          <p:nvPicPr>
            <p:cNvPr descr="preencoded.png" id="510" name="Google Shape;510;g3fbad981f84_0_455"/>
            <p:cNvPicPr preferRelativeResize="0"/>
            <p:nvPr/>
          </p:nvPicPr>
          <p:blipFill rotWithShape="1">
            <a:blip r:embed="rId8">
              <a:alphaModFix/>
            </a:blip>
            <a:srcRect b="0" l="0" r="0" t="0"/>
            <a:stretch/>
          </p:blipFill>
          <p:spPr>
            <a:xfrm>
              <a:off x="10791825" y="3648074"/>
              <a:ext cx="742950" cy="737644"/>
            </a:xfrm>
            <a:prstGeom prst="rect">
              <a:avLst/>
            </a:prstGeom>
            <a:noFill/>
            <a:ln>
              <a:noFill/>
            </a:ln>
          </p:spPr>
        </p:pic>
        <p:pic>
          <p:nvPicPr>
            <p:cNvPr descr="preencoded.png" id="511" name="Google Shape;511;g3fbad981f84_0_455"/>
            <p:cNvPicPr preferRelativeResize="0"/>
            <p:nvPr/>
          </p:nvPicPr>
          <p:blipFill rotWithShape="1">
            <a:blip r:embed="rId9">
              <a:alphaModFix/>
            </a:blip>
            <a:srcRect b="0" l="0" r="0" t="0"/>
            <a:stretch/>
          </p:blipFill>
          <p:spPr>
            <a:xfrm>
              <a:off x="14754225" y="6457950"/>
              <a:ext cx="895350" cy="476250"/>
            </a:xfrm>
            <a:prstGeom prst="rect">
              <a:avLst/>
            </a:prstGeom>
            <a:noFill/>
            <a:ln>
              <a:noFill/>
            </a:ln>
          </p:spPr>
        </p:pic>
        <p:sp>
          <p:nvSpPr>
            <p:cNvPr id="512" name="Google Shape;512;g3fbad981f84_0_455"/>
            <p:cNvSpPr/>
            <p:nvPr/>
          </p:nvSpPr>
          <p:spPr>
            <a:xfrm>
              <a:off x="1181100" y="6481763"/>
              <a:ext cx="3810000" cy="21147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g3fbad981f84_0_455"/>
            <p:cNvSpPr/>
            <p:nvPr/>
          </p:nvSpPr>
          <p:spPr>
            <a:xfrm>
              <a:off x="5219700" y="2238375"/>
              <a:ext cx="3810000" cy="21147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g3fbad981f84_0_455"/>
            <p:cNvSpPr/>
            <p:nvPr/>
          </p:nvSpPr>
          <p:spPr>
            <a:xfrm>
              <a:off x="9258300" y="6486525"/>
              <a:ext cx="3810000" cy="21147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g3fbad981f84_0_455"/>
            <p:cNvSpPr/>
            <p:nvPr/>
          </p:nvSpPr>
          <p:spPr>
            <a:xfrm>
              <a:off x="13296900" y="2414588"/>
              <a:ext cx="3810000" cy="17526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g3fbad981f84_0_455"/>
            <p:cNvSpPr/>
            <p:nvPr/>
          </p:nvSpPr>
          <p:spPr>
            <a:xfrm>
              <a:off x="1925003" y="5082540"/>
              <a:ext cx="23223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Archivo Black"/>
                <a:buNone/>
              </a:pPr>
              <a:r>
                <a:rPr b="0" i="0" lang="en-US" sz="3600" u="none" cap="none" strike="noStrike">
                  <a:solidFill>
                    <a:srgbClr val="000000"/>
                  </a:solidFill>
                  <a:latin typeface="Archivo Black"/>
                  <a:ea typeface="Archivo Black"/>
                  <a:cs typeface="Archivo Black"/>
                  <a:sym typeface="Archivo Black"/>
                </a:rPr>
                <a:t>ECLIPSE</a:t>
              </a:r>
              <a:endParaRPr b="0" i="0" sz="3600" u="none" cap="none" strike="noStrike">
                <a:solidFill>
                  <a:schemeClr val="dk1"/>
                </a:solidFill>
                <a:latin typeface="Calibri"/>
                <a:ea typeface="Calibri"/>
                <a:cs typeface="Calibri"/>
                <a:sym typeface="Calibri"/>
              </a:endParaRPr>
            </a:p>
          </p:txBody>
        </p:sp>
        <p:sp>
          <p:nvSpPr>
            <p:cNvPr id="517" name="Google Shape;517;g3fbad981f84_0_455"/>
            <p:cNvSpPr/>
            <p:nvPr/>
          </p:nvSpPr>
          <p:spPr>
            <a:xfrm>
              <a:off x="6168390" y="5082540"/>
              <a:ext cx="19125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Archivo Black"/>
                <a:buNone/>
              </a:pPr>
              <a:r>
                <a:rPr b="0" i="0" lang="en-US" sz="3600" u="none" cap="none" strike="noStrike">
                  <a:solidFill>
                    <a:srgbClr val="000000"/>
                  </a:solidFill>
                  <a:latin typeface="Archivo Black"/>
                  <a:ea typeface="Archivo Black"/>
                  <a:cs typeface="Archivo Black"/>
                  <a:sym typeface="Archivo Black"/>
                </a:rPr>
                <a:t>QUEST</a:t>
              </a:r>
              <a:endParaRPr b="0" i="0" sz="3600" u="none" cap="none" strike="noStrike">
                <a:solidFill>
                  <a:schemeClr val="dk1"/>
                </a:solidFill>
                <a:latin typeface="Calibri"/>
                <a:ea typeface="Calibri"/>
                <a:cs typeface="Calibri"/>
                <a:sym typeface="Calibri"/>
              </a:endParaRPr>
            </a:p>
          </p:txBody>
        </p:sp>
        <p:sp>
          <p:nvSpPr>
            <p:cNvPr id="518" name="Google Shape;518;g3fbad981f84_0_455"/>
            <p:cNvSpPr/>
            <p:nvPr/>
          </p:nvSpPr>
          <p:spPr>
            <a:xfrm>
              <a:off x="10178415" y="5082540"/>
              <a:ext cx="19698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Archivo Black"/>
                <a:buNone/>
              </a:pPr>
              <a:r>
                <a:rPr b="0" i="0" lang="en-US" sz="3600" u="none" cap="none" strike="noStrike">
                  <a:solidFill>
                    <a:srgbClr val="000000"/>
                  </a:solidFill>
                  <a:latin typeface="Archivo Black"/>
                  <a:ea typeface="Archivo Black"/>
                  <a:cs typeface="Archivo Black"/>
                  <a:sym typeface="Archivo Black"/>
                </a:rPr>
                <a:t>FOUND</a:t>
              </a:r>
              <a:endParaRPr b="0" i="0" sz="3600" u="none" cap="none" strike="noStrike">
                <a:solidFill>
                  <a:schemeClr val="dk1"/>
                </a:solidFill>
                <a:latin typeface="Calibri"/>
                <a:ea typeface="Calibri"/>
                <a:cs typeface="Calibri"/>
                <a:sym typeface="Calibri"/>
              </a:endParaRPr>
            </a:p>
          </p:txBody>
        </p:sp>
        <p:sp>
          <p:nvSpPr>
            <p:cNvPr id="519" name="Google Shape;519;g3fbad981f84_0_455"/>
            <p:cNvSpPr/>
            <p:nvPr/>
          </p:nvSpPr>
          <p:spPr>
            <a:xfrm>
              <a:off x="13507403" y="5082540"/>
              <a:ext cx="3389100" cy="655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Archivo Black"/>
                <a:buNone/>
              </a:pPr>
              <a:r>
                <a:rPr b="0" i="0" lang="en-US" sz="3600" u="none" cap="none" strike="noStrike">
                  <a:solidFill>
                    <a:srgbClr val="000000"/>
                  </a:solidFill>
                  <a:latin typeface="Archivo Black"/>
                  <a:ea typeface="Archivo Black"/>
                  <a:cs typeface="Archivo Black"/>
                  <a:sym typeface="Archivo Black"/>
                </a:rPr>
                <a:t>TRANSFORM</a:t>
              </a:r>
              <a:endParaRPr b="0" i="0" sz="3600" u="none" cap="none" strike="noStrike">
                <a:solidFill>
                  <a:schemeClr val="dk1"/>
                </a:solidFill>
                <a:latin typeface="Calibri"/>
                <a:ea typeface="Calibri"/>
                <a:cs typeface="Calibri"/>
                <a:sym typeface="Calibri"/>
              </a:endParaRPr>
            </a:p>
          </p:txBody>
        </p:sp>
        <p:sp>
          <p:nvSpPr>
            <p:cNvPr id="520" name="Google Shape;520;g3fbad981f84_0_455"/>
            <p:cNvSpPr/>
            <p:nvPr/>
          </p:nvSpPr>
          <p:spPr>
            <a:xfrm>
              <a:off x="1440180" y="6710363"/>
              <a:ext cx="32919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APRIL</a:t>
              </a:r>
              <a:endParaRPr b="0" i="0" sz="3600" u="none" cap="none" strike="noStrike">
                <a:solidFill>
                  <a:schemeClr val="dk1"/>
                </a:solidFill>
                <a:latin typeface="Calibri"/>
                <a:ea typeface="Calibri"/>
                <a:cs typeface="Calibri"/>
                <a:sym typeface="Calibri"/>
              </a:endParaRPr>
            </a:p>
          </p:txBody>
        </p:sp>
        <p:sp>
          <p:nvSpPr>
            <p:cNvPr id="521" name="Google Shape;521;g3fbad981f84_0_455"/>
            <p:cNvSpPr/>
            <p:nvPr/>
          </p:nvSpPr>
          <p:spPr>
            <a:xfrm>
              <a:off x="1455420" y="7281863"/>
              <a:ext cx="3261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Eclipse, quest for artifact, volcano disaster</a:t>
              </a:r>
              <a:endParaRPr b="0" i="0" sz="2400" u="none" cap="none" strike="noStrike">
                <a:solidFill>
                  <a:schemeClr val="dk1"/>
                </a:solidFill>
                <a:latin typeface="Calibri"/>
                <a:ea typeface="Calibri"/>
                <a:cs typeface="Calibri"/>
                <a:sym typeface="Calibri"/>
              </a:endParaRPr>
            </a:p>
          </p:txBody>
        </p:sp>
        <p:sp>
          <p:nvSpPr>
            <p:cNvPr id="522" name="Google Shape;522;g3fbad981f84_0_455"/>
            <p:cNvSpPr/>
            <p:nvPr/>
          </p:nvSpPr>
          <p:spPr>
            <a:xfrm>
              <a:off x="5478780" y="2466975"/>
              <a:ext cx="32919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MAY</a:t>
              </a:r>
              <a:endParaRPr b="0" i="0" sz="3600" u="none" cap="none" strike="noStrike">
                <a:solidFill>
                  <a:schemeClr val="dk1"/>
                </a:solidFill>
                <a:latin typeface="Calibri"/>
                <a:ea typeface="Calibri"/>
                <a:cs typeface="Calibri"/>
                <a:sym typeface="Calibri"/>
              </a:endParaRPr>
            </a:p>
          </p:txBody>
        </p:sp>
        <p:sp>
          <p:nvSpPr>
            <p:cNvPr id="523" name="Google Shape;523;g3fbad981f84_0_455"/>
            <p:cNvSpPr/>
            <p:nvPr/>
          </p:nvSpPr>
          <p:spPr>
            <a:xfrm>
              <a:off x="5494020" y="3038475"/>
              <a:ext cx="3261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Shimmering City, conquest, Unicorn Crystal</a:t>
              </a:r>
              <a:endParaRPr b="0" i="0" sz="2400" u="none" cap="none" strike="noStrike">
                <a:solidFill>
                  <a:schemeClr val="dk1"/>
                </a:solidFill>
                <a:latin typeface="Calibri"/>
                <a:ea typeface="Calibri"/>
                <a:cs typeface="Calibri"/>
                <a:sym typeface="Calibri"/>
              </a:endParaRPr>
            </a:p>
          </p:txBody>
        </p:sp>
        <p:sp>
          <p:nvSpPr>
            <p:cNvPr id="524" name="Google Shape;524;g3fbad981f84_0_455"/>
            <p:cNvSpPr/>
            <p:nvPr/>
          </p:nvSpPr>
          <p:spPr>
            <a:xfrm>
              <a:off x="9517380" y="6715125"/>
              <a:ext cx="32919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JUNE</a:t>
              </a:r>
              <a:endParaRPr b="0" i="0" sz="3600" u="none" cap="none" strike="noStrike">
                <a:solidFill>
                  <a:schemeClr val="dk1"/>
                </a:solidFill>
                <a:latin typeface="Calibri"/>
                <a:ea typeface="Calibri"/>
                <a:cs typeface="Calibri"/>
                <a:sym typeface="Calibri"/>
              </a:endParaRPr>
            </a:p>
          </p:txBody>
        </p:sp>
        <p:sp>
          <p:nvSpPr>
            <p:cNvPr id="525" name="Google Shape;525;g3fbad981f84_0_455"/>
            <p:cNvSpPr/>
            <p:nvPr/>
          </p:nvSpPr>
          <p:spPr>
            <a:xfrm>
              <a:off x="9532620" y="7286625"/>
              <a:ext cx="3261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War, curse from artifact, magic discovery</a:t>
              </a:r>
              <a:endParaRPr b="0" i="0" sz="2400" u="none" cap="none" strike="noStrike">
                <a:solidFill>
                  <a:schemeClr val="dk1"/>
                </a:solidFill>
                <a:latin typeface="Calibri"/>
                <a:ea typeface="Calibri"/>
                <a:cs typeface="Calibri"/>
                <a:sym typeface="Calibri"/>
              </a:endParaRPr>
            </a:p>
          </p:txBody>
        </p:sp>
        <p:sp>
          <p:nvSpPr>
            <p:cNvPr id="526" name="Google Shape;526;g3fbad981f84_0_455"/>
            <p:cNvSpPr/>
            <p:nvPr/>
          </p:nvSpPr>
          <p:spPr>
            <a:xfrm>
              <a:off x="13555980" y="2643188"/>
              <a:ext cx="32919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JULY</a:t>
              </a:r>
              <a:endParaRPr b="0" i="0" sz="3600" u="none" cap="none" strike="noStrike">
                <a:solidFill>
                  <a:schemeClr val="dk1"/>
                </a:solidFill>
                <a:latin typeface="Calibri"/>
                <a:ea typeface="Calibri"/>
                <a:cs typeface="Calibri"/>
                <a:sym typeface="Calibri"/>
              </a:endParaRPr>
            </a:p>
          </p:txBody>
        </p:sp>
        <p:sp>
          <p:nvSpPr>
            <p:cNvPr id="527" name="Google Shape;527;g3fbad981f84_0_455"/>
            <p:cNvSpPr/>
            <p:nvPr/>
          </p:nvSpPr>
          <p:spPr>
            <a:xfrm>
              <a:off x="13571220" y="3214688"/>
              <a:ext cx="3261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Kingdom invaded, betrayal, hero's festival</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532" name="Shape 532"/>
        <p:cNvGrpSpPr/>
        <p:nvPr/>
      </p:nvGrpSpPr>
      <p:grpSpPr>
        <a:xfrm>
          <a:off x="0" y="0"/>
          <a:ext cx="0" cy="0"/>
          <a:chOff x="0" y="0"/>
          <a:chExt cx="0" cy="0"/>
        </a:xfrm>
      </p:grpSpPr>
      <p:pic>
        <p:nvPicPr>
          <p:cNvPr descr="preencoded.png" id="533" name="Google Shape;533;g3fbad981f84_0_497"/>
          <p:cNvPicPr preferRelativeResize="0"/>
          <p:nvPr/>
        </p:nvPicPr>
        <p:blipFill rotWithShape="1">
          <a:blip r:embed="rId3">
            <a:alphaModFix/>
          </a:blip>
          <a:srcRect b="0" l="0" r="0" t="0"/>
          <a:stretch/>
        </p:blipFill>
        <p:spPr>
          <a:xfrm rot="-2035948">
            <a:off x="224573" y="3792302"/>
            <a:ext cx="2505075" cy="10544174"/>
          </a:xfrm>
          <a:prstGeom prst="rect">
            <a:avLst/>
          </a:prstGeom>
          <a:noFill/>
          <a:ln>
            <a:noFill/>
          </a:ln>
        </p:spPr>
      </p:pic>
      <p:pic>
        <p:nvPicPr>
          <p:cNvPr descr="preencoded.png" id="534" name="Google Shape;534;g3fbad981f84_0_497"/>
          <p:cNvPicPr preferRelativeResize="0"/>
          <p:nvPr/>
        </p:nvPicPr>
        <p:blipFill rotWithShape="1">
          <a:blip r:embed="rId4">
            <a:alphaModFix/>
          </a:blip>
          <a:srcRect b="0" l="0" r="0" t="0"/>
          <a:stretch/>
        </p:blipFill>
        <p:spPr>
          <a:xfrm rot="-2035948">
            <a:off x="18613627" y="-2860843"/>
            <a:ext cx="4485947" cy="18881915"/>
          </a:xfrm>
          <a:prstGeom prst="rect">
            <a:avLst/>
          </a:prstGeom>
          <a:noFill/>
          <a:ln>
            <a:noFill/>
          </a:ln>
        </p:spPr>
      </p:pic>
      <p:grpSp>
        <p:nvGrpSpPr>
          <p:cNvPr id="535" name="Google Shape;535;g3fbad981f84_0_497"/>
          <p:cNvGrpSpPr/>
          <p:nvPr/>
        </p:nvGrpSpPr>
        <p:grpSpPr>
          <a:xfrm>
            <a:off x="17640300" y="7994925"/>
            <a:ext cx="596549" cy="2063476"/>
            <a:chOff x="17640300" y="7994925"/>
            <a:chExt cx="596549" cy="2063476"/>
          </a:xfrm>
        </p:grpSpPr>
        <p:pic>
          <p:nvPicPr>
            <p:cNvPr descr="preencoded.png" id="536" name="Google Shape;536;g3fbad981f84_0_49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37" name="Google Shape;537;g3fbad981f84_0_49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8" name="Google Shape;538;g3fbad981f84_0_497"/>
          <p:cNvSpPr/>
          <p:nvPr/>
        </p:nvSpPr>
        <p:spPr>
          <a:xfrm>
            <a:off x="7419975" y="1152525"/>
            <a:ext cx="48006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OUR TEAM</a:t>
            </a:r>
            <a:endParaRPr b="0" i="0" sz="6000" u="none" cap="none" strike="noStrike">
              <a:solidFill>
                <a:schemeClr val="dk1"/>
              </a:solidFill>
              <a:latin typeface="Calibri"/>
              <a:ea typeface="Calibri"/>
              <a:cs typeface="Calibri"/>
              <a:sym typeface="Calibri"/>
            </a:endParaRPr>
          </a:p>
        </p:txBody>
      </p:sp>
      <p:grpSp>
        <p:nvGrpSpPr>
          <p:cNvPr id="539" name="Google Shape;539;g3fbad981f84_0_497"/>
          <p:cNvGrpSpPr/>
          <p:nvPr/>
        </p:nvGrpSpPr>
        <p:grpSpPr>
          <a:xfrm>
            <a:off x="1506855" y="3009900"/>
            <a:ext cx="4663500" cy="5802600"/>
            <a:chOff x="1506855" y="3009900"/>
            <a:chExt cx="4663500" cy="5802600"/>
          </a:xfrm>
        </p:grpSpPr>
        <p:pic>
          <p:nvPicPr>
            <p:cNvPr descr="preencoded.png" id="540" name="Google Shape;540;g3fbad981f84_0_497"/>
            <p:cNvPicPr preferRelativeResize="0"/>
            <p:nvPr/>
          </p:nvPicPr>
          <p:blipFill rotWithShape="1">
            <a:blip r:embed="rId6">
              <a:alphaModFix/>
            </a:blip>
            <a:srcRect b="0" l="0" r="0" t="0"/>
            <a:stretch/>
          </p:blipFill>
          <p:spPr>
            <a:xfrm>
              <a:off x="1552575" y="3009900"/>
              <a:ext cx="4572000" cy="4572000"/>
            </a:xfrm>
            <a:prstGeom prst="rect">
              <a:avLst/>
            </a:prstGeom>
            <a:noFill/>
            <a:ln>
              <a:noFill/>
            </a:ln>
          </p:spPr>
        </p:pic>
        <p:grpSp>
          <p:nvGrpSpPr>
            <p:cNvPr id="541" name="Google Shape;541;g3fbad981f84_0_497"/>
            <p:cNvGrpSpPr/>
            <p:nvPr/>
          </p:nvGrpSpPr>
          <p:grpSpPr>
            <a:xfrm>
              <a:off x="1506855" y="7734300"/>
              <a:ext cx="4663500" cy="1078200"/>
              <a:chOff x="1506855" y="7734300"/>
              <a:chExt cx="4663500" cy="1078200"/>
            </a:xfrm>
          </p:grpSpPr>
          <p:sp>
            <p:nvSpPr>
              <p:cNvPr id="542" name="Google Shape;542;g3fbad981f84_0_497"/>
              <p:cNvSpPr/>
              <p:nvPr/>
            </p:nvSpPr>
            <p:spPr>
              <a:xfrm>
                <a:off x="1506855" y="7734300"/>
                <a:ext cx="46635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ELDRUIN</a:t>
                </a:r>
                <a:endParaRPr b="0" i="0" sz="3600" u="none" cap="none" strike="noStrike">
                  <a:solidFill>
                    <a:schemeClr val="dk1"/>
                  </a:solidFill>
                  <a:latin typeface="Calibri"/>
                  <a:ea typeface="Calibri"/>
                  <a:cs typeface="Calibri"/>
                  <a:sym typeface="Calibri"/>
                </a:endParaRPr>
              </a:p>
            </p:txBody>
          </p:sp>
          <p:sp>
            <p:nvSpPr>
              <p:cNvPr id="543" name="Google Shape;543;g3fbad981f84_0_497"/>
              <p:cNvSpPr/>
              <p:nvPr/>
            </p:nvSpPr>
            <p:spPr>
              <a:xfrm>
                <a:off x="1522095" y="8343900"/>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Fire Mage</a:t>
                </a:r>
                <a:endParaRPr b="0" i="0" sz="2400" u="none" cap="none" strike="noStrike">
                  <a:solidFill>
                    <a:schemeClr val="dk1"/>
                  </a:solidFill>
                  <a:latin typeface="Calibri"/>
                  <a:ea typeface="Calibri"/>
                  <a:cs typeface="Calibri"/>
                  <a:sym typeface="Calibri"/>
                </a:endParaRPr>
              </a:p>
            </p:txBody>
          </p:sp>
        </p:grpSp>
      </p:grpSp>
      <p:grpSp>
        <p:nvGrpSpPr>
          <p:cNvPr id="544" name="Google Shape;544;g3fbad981f84_0_497"/>
          <p:cNvGrpSpPr/>
          <p:nvPr/>
        </p:nvGrpSpPr>
        <p:grpSpPr>
          <a:xfrm>
            <a:off x="6812280" y="3009900"/>
            <a:ext cx="4663500" cy="5802600"/>
            <a:chOff x="6812280" y="3009900"/>
            <a:chExt cx="4663500" cy="5802600"/>
          </a:xfrm>
        </p:grpSpPr>
        <p:pic>
          <p:nvPicPr>
            <p:cNvPr descr="preencoded.png" id="545" name="Google Shape;545;g3fbad981f84_0_497"/>
            <p:cNvPicPr preferRelativeResize="0"/>
            <p:nvPr/>
          </p:nvPicPr>
          <p:blipFill rotWithShape="1">
            <a:blip r:embed="rId7">
              <a:alphaModFix/>
            </a:blip>
            <a:srcRect b="0" l="0" r="0" t="0"/>
            <a:stretch/>
          </p:blipFill>
          <p:spPr>
            <a:xfrm>
              <a:off x="6858000" y="3009900"/>
              <a:ext cx="4572000" cy="4572000"/>
            </a:xfrm>
            <a:prstGeom prst="rect">
              <a:avLst/>
            </a:prstGeom>
            <a:noFill/>
            <a:ln>
              <a:noFill/>
            </a:ln>
          </p:spPr>
        </p:pic>
        <p:grpSp>
          <p:nvGrpSpPr>
            <p:cNvPr id="546" name="Google Shape;546;g3fbad981f84_0_497"/>
            <p:cNvGrpSpPr/>
            <p:nvPr/>
          </p:nvGrpSpPr>
          <p:grpSpPr>
            <a:xfrm>
              <a:off x="6812280" y="7734300"/>
              <a:ext cx="4663500" cy="1078200"/>
              <a:chOff x="6812280" y="7734300"/>
              <a:chExt cx="4663500" cy="1078200"/>
            </a:xfrm>
          </p:grpSpPr>
          <p:sp>
            <p:nvSpPr>
              <p:cNvPr id="547" name="Google Shape;547;g3fbad981f84_0_497"/>
              <p:cNvSpPr/>
              <p:nvPr/>
            </p:nvSpPr>
            <p:spPr>
              <a:xfrm>
                <a:off x="6812280" y="7734300"/>
                <a:ext cx="46635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ELEMENTALEN</a:t>
                </a:r>
                <a:endParaRPr b="0" i="0" sz="3600" u="none" cap="none" strike="noStrike">
                  <a:solidFill>
                    <a:schemeClr val="dk1"/>
                  </a:solidFill>
                  <a:latin typeface="Calibri"/>
                  <a:ea typeface="Calibri"/>
                  <a:cs typeface="Calibri"/>
                  <a:sym typeface="Calibri"/>
                </a:endParaRPr>
              </a:p>
            </p:txBody>
          </p:sp>
          <p:sp>
            <p:nvSpPr>
              <p:cNvPr id="548" name="Google Shape;548;g3fbad981f84_0_497"/>
              <p:cNvSpPr/>
              <p:nvPr/>
            </p:nvSpPr>
            <p:spPr>
              <a:xfrm>
                <a:off x="6827520" y="8343900"/>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Guardian</a:t>
                </a:r>
                <a:endParaRPr b="0" i="0" sz="2400" u="none" cap="none" strike="noStrike">
                  <a:solidFill>
                    <a:schemeClr val="dk1"/>
                  </a:solidFill>
                  <a:latin typeface="Calibri"/>
                  <a:ea typeface="Calibri"/>
                  <a:cs typeface="Calibri"/>
                  <a:sym typeface="Calibri"/>
                </a:endParaRPr>
              </a:p>
            </p:txBody>
          </p:sp>
        </p:grpSp>
      </p:grpSp>
      <p:grpSp>
        <p:nvGrpSpPr>
          <p:cNvPr id="549" name="Google Shape;549;g3fbad981f84_0_497"/>
          <p:cNvGrpSpPr/>
          <p:nvPr/>
        </p:nvGrpSpPr>
        <p:grpSpPr>
          <a:xfrm>
            <a:off x="12117705" y="3009900"/>
            <a:ext cx="4663500" cy="5802600"/>
            <a:chOff x="12117705" y="3009900"/>
            <a:chExt cx="4663500" cy="5802600"/>
          </a:xfrm>
        </p:grpSpPr>
        <p:pic>
          <p:nvPicPr>
            <p:cNvPr descr="preencoded.png" id="550" name="Google Shape;550;g3fbad981f84_0_497"/>
            <p:cNvPicPr preferRelativeResize="0"/>
            <p:nvPr/>
          </p:nvPicPr>
          <p:blipFill rotWithShape="1">
            <a:blip r:embed="rId8">
              <a:alphaModFix/>
            </a:blip>
            <a:srcRect b="0" l="0" r="0" t="0"/>
            <a:stretch/>
          </p:blipFill>
          <p:spPr>
            <a:xfrm>
              <a:off x="12163425" y="3009900"/>
              <a:ext cx="4572000" cy="4572000"/>
            </a:xfrm>
            <a:prstGeom prst="rect">
              <a:avLst/>
            </a:prstGeom>
            <a:noFill/>
            <a:ln>
              <a:noFill/>
            </a:ln>
          </p:spPr>
        </p:pic>
        <p:grpSp>
          <p:nvGrpSpPr>
            <p:cNvPr id="551" name="Google Shape;551;g3fbad981f84_0_497"/>
            <p:cNvGrpSpPr/>
            <p:nvPr/>
          </p:nvGrpSpPr>
          <p:grpSpPr>
            <a:xfrm>
              <a:off x="12117705" y="7734300"/>
              <a:ext cx="4663500" cy="1078200"/>
              <a:chOff x="12117705" y="7734300"/>
              <a:chExt cx="4663500" cy="1078200"/>
            </a:xfrm>
          </p:grpSpPr>
          <p:sp>
            <p:nvSpPr>
              <p:cNvPr id="552" name="Google Shape;552;g3fbad981f84_0_497"/>
              <p:cNvSpPr/>
              <p:nvPr/>
            </p:nvSpPr>
            <p:spPr>
              <a:xfrm>
                <a:off x="12117705" y="7734300"/>
                <a:ext cx="4663500" cy="655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rchivo Black"/>
                  <a:buNone/>
                </a:pPr>
                <a:r>
                  <a:rPr b="0" i="0" lang="en-US" sz="3600" u="none" cap="none" strike="noStrike">
                    <a:solidFill>
                      <a:srgbClr val="0E0E0E"/>
                    </a:solidFill>
                    <a:latin typeface="Archivo Black"/>
                    <a:ea typeface="Archivo Black"/>
                    <a:cs typeface="Archivo Black"/>
                    <a:sym typeface="Archivo Black"/>
                  </a:rPr>
                  <a:t>LUNARIA</a:t>
                </a:r>
                <a:endParaRPr b="0" i="0" sz="3600" u="none" cap="none" strike="noStrike">
                  <a:solidFill>
                    <a:schemeClr val="dk1"/>
                  </a:solidFill>
                  <a:latin typeface="Calibri"/>
                  <a:ea typeface="Calibri"/>
                  <a:cs typeface="Calibri"/>
                  <a:sym typeface="Calibri"/>
                </a:endParaRPr>
              </a:p>
            </p:txBody>
          </p:sp>
          <p:sp>
            <p:nvSpPr>
              <p:cNvPr id="553" name="Google Shape;553;g3fbad981f84_0_497"/>
              <p:cNvSpPr/>
              <p:nvPr/>
            </p:nvSpPr>
            <p:spPr>
              <a:xfrm>
                <a:off x="12132945" y="8343900"/>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558" name="Shape 558"/>
        <p:cNvGrpSpPr/>
        <p:nvPr/>
      </p:nvGrpSpPr>
      <p:grpSpPr>
        <a:xfrm>
          <a:off x="0" y="0"/>
          <a:ext cx="0" cy="0"/>
          <a:chOff x="0" y="0"/>
          <a:chExt cx="0" cy="0"/>
        </a:xfrm>
      </p:grpSpPr>
      <p:pic>
        <p:nvPicPr>
          <p:cNvPr descr="preencoded.png" id="559" name="Google Shape;559;g3fbad981f84_0_522"/>
          <p:cNvPicPr preferRelativeResize="0"/>
          <p:nvPr/>
        </p:nvPicPr>
        <p:blipFill rotWithShape="1">
          <a:blip r:embed="rId3">
            <a:alphaModFix/>
          </a:blip>
          <a:srcRect b="0" l="0" r="0" t="0"/>
          <a:stretch/>
        </p:blipFill>
        <p:spPr>
          <a:xfrm rot="-2035948">
            <a:off x="224573" y="3792302"/>
            <a:ext cx="2505075" cy="10544174"/>
          </a:xfrm>
          <a:prstGeom prst="rect">
            <a:avLst/>
          </a:prstGeom>
          <a:noFill/>
          <a:ln>
            <a:noFill/>
          </a:ln>
        </p:spPr>
      </p:pic>
      <p:pic>
        <p:nvPicPr>
          <p:cNvPr descr="preencoded.png" id="560" name="Google Shape;560;g3fbad981f84_0_522"/>
          <p:cNvPicPr preferRelativeResize="0"/>
          <p:nvPr/>
        </p:nvPicPr>
        <p:blipFill rotWithShape="1">
          <a:blip r:embed="rId4">
            <a:alphaModFix/>
          </a:blip>
          <a:srcRect b="0" l="0" r="0" t="0"/>
          <a:stretch/>
        </p:blipFill>
        <p:spPr>
          <a:xfrm rot="-2035948">
            <a:off x="18613627" y="-2860843"/>
            <a:ext cx="4485947" cy="18881915"/>
          </a:xfrm>
          <a:prstGeom prst="rect">
            <a:avLst/>
          </a:prstGeom>
          <a:noFill/>
          <a:ln>
            <a:noFill/>
          </a:ln>
        </p:spPr>
      </p:pic>
      <p:grpSp>
        <p:nvGrpSpPr>
          <p:cNvPr id="561" name="Google Shape;561;g3fbad981f84_0_522"/>
          <p:cNvGrpSpPr/>
          <p:nvPr/>
        </p:nvGrpSpPr>
        <p:grpSpPr>
          <a:xfrm>
            <a:off x="17640300" y="7994925"/>
            <a:ext cx="596549" cy="2063476"/>
            <a:chOff x="17640300" y="7994925"/>
            <a:chExt cx="596549" cy="2063476"/>
          </a:xfrm>
        </p:grpSpPr>
        <p:pic>
          <p:nvPicPr>
            <p:cNvPr descr="preencoded.png" id="562" name="Google Shape;562;g3fbad981f84_0_52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63" name="Google Shape;563;g3fbad981f84_0_5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64" name="Google Shape;564;g3fbad981f84_0_522"/>
          <p:cNvSpPr/>
          <p:nvPr/>
        </p:nvSpPr>
        <p:spPr>
          <a:xfrm>
            <a:off x="5810250" y="9601200"/>
            <a:ext cx="60504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To download more editable chart, </a:t>
            </a:r>
            <a:r>
              <a:rPr b="0" i="0" lang="en-US" sz="2400" u="sng" cap="none" strike="noStrike">
                <a:solidFill>
                  <a:srgbClr val="000000"/>
                </a:solidFill>
                <a:latin typeface="Montserrat"/>
                <a:ea typeface="Montserrat"/>
                <a:cs typeface="Montserrat"/>
                <a:sym typeface="Montserrat"/>
                <a:hlinkClick r:id="rId6">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565" name="Google Shape;565;g3fbad981f84_0_522"/>
          <p:cNvSpPr/>
          <p:nvPr/>
        </p:nvSpPr>
        <p:spPr>
          <a:xfrm>
            <a:off x="6138863" y="704850"/>
            <a:ext cx="88392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THE ORGANIZATION</a:t>
            </a:r>
            <a:endParaRPr b="0" i="0" sz="6000" u="none" cap="none" strike="noStrike">
              <a:solidFill>
                <a:schemeClr val="dk1"/>
              </a:solidFill>
              <a:latin typeface="Calibri"/>
              <a:ea typeface="Calibri"/>
              <a:cs typeface="Calibri"/>
              <a:sym typeface="Calibri"/>
            </a:endParaRPr>
          </a:p>
        </p:txBody>
      </p:sp>
      <p:grpSp>
        <p:nvGrpSpPr>
          <p:cNvPr id="566" name="Google Shape;566;g3fbad981f84_0_522"/>
          <p:cNvGrpSpPr/>
          <p:nvPr/>
        </p:nvGrpSpPr>
        <p:grpSpPr>
          <a:xfrm>
            <a:off x="590550" y="2514600"/>
            <a:ext cx="17373600" cy="6457950"/>
            <a:chOff x="590550" y="2514600"/>
            <a:chExt cx="17373600" cy="6457950"/>
          </a:xfrm>
        </p:grpSpPr>
        <p:sp>
          <p:nvSpPr>
            <p:cNvPr id="567" name="Google Shape;567;g3fbad981f84_0_522"/>
            <p:cNvSpPr/>
            <p:nvPr/>
          </p:nvSpPr>
          <p:spPr>
            <a:xfrm>
              <a:off x="7629525" y="2514600"/>
              <a:ext cx="4114800" cy="1143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8" name="Google Shape;568;g3fbad981f84_0_522"/>
            <p:cNvPicPr preferRelativeResize="0"/>
            <p:nvPr/>
          </p:nvPicPr>
          <p:blipFill rotWithShape="1">
            <a:blip r:embed="rId7">
              <a:alphaModFix/>
            </a:blip>
            <a:srcRect b="0" l="0" r="0" t="0"/>
            <a:stretch/>
          </p:blipFill>
          <p:spPr>
            <a:xfrm>
              <a:off x="7858125" y="2667000"/>
              <a:ext cx="838200" cy="838200"/>
            </a:xfrm>
            <a:prstGeom prst="rect">
              <a:avLst/>
            </a:prstGeom>
            <a:noFill/>
            <a:ln>
              <a:noFill/>
            </a:ln>
          </p:spPr>
        </p:pic>
        <p:sp>
          <p:nvSpPr>
            <p:cNvPr id="569" name="Google Shape;569;g3fbad981f84_0_522"/>
            <p:cNvSpPr/>
            <p:nvPr/>
          </p:nvSpPr>
          <p:spPr>
            <a:xfrm>
              <a:off x="590550" y="4286250"/>
              <a:ext cx="4114800" cy="1143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0" name="Google Shape;570;g3fbad981f84_0_522"/>
            <p:cNvPicPr preferRelativeResize="0"/>
            <p:nvPr/>
          </p:nvPicPr>
          <p:blipFill rotWithShape="1">
            <a:blip r:embed="rId8">
              <a:alphaModFix/>
            </a:blip>
            <a:srcRect b="0" l="0" r="0" t="0"/>
            <a:stretch/>
          </p:blipFill>
          <p:spPr>
            <a:xfrm>
              <a:off x="819150" y="4438650"/>
              <a:ext cx="838200" cy="838200"/>
            </a:xfrm>
            <a:prstGeom prst="rect">
              <a:avLst/>
            </a:prstGeom>
            <a:noFill/>
            <a:ln>
              <a:noFill/>
            </a:ln>
          </p:spPr>
        </p:pic>
        <p:sp>
          <p:nvSpPr>
            <p:cNvPr id="571" name="Google Shape;571;g3fbad981f84_0_522"/>
            <p:cNvSpPr/>
            <p:nvPr/>
          </p:nvSpPr>
          <p:spPr>
            <a:xfrm>
              <a:off x="2876550" y="6038850"/>
              <a:ext cx="4114800" cy="1143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2" name="Google Shape;572;g3fbad981f84_0_522"/>
            <p:cNvPicPr preferRelativeResize="0"/>
            <p:nvPr/>
          </p:nvPicPr>
          <p:blipFill rotWithShape="1">
            <a:blip r:embed="rId9">
              <a:alphaModFix/>
            </a:blip>
            <a:srcRect b="0" l="0" r="0" t="0"/>
            <a:stretch/>
          </p:blipFill>
          <p:spPr>
            <a:xfrm>
              <a:off x="3105150" y="6191250"/>
              <a:ext cx="838200" cy="838200"/>
            </a:xfrm>
            <a:prstGeom prst="rect">
              <a:avLst/>
            </a:prstGeom>
            <a:noFill/>
            <a:ln>
              <a:noFill/>
            </a:ln>
          </p:spPr>
        </p:pic>
        <p:sp>
          <p:nvSpPr>
            <p:cNvPr id="573" name="Google Shape;573;g3fbad981f84_0_522"/>
            <p:cNvSpPr/>
            <p:nvPr/>
          </p:nvSpPr>
          <p:spPr>
            <a:xfrm>
              <a:off x="2876550" y="7829550"/>
              <a:ext cx="4114800" cy="1143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4" name="Google Shape;574;g3fbad981f84_0_522"/>
            <p:cNvPicPr preferRelativeResize="0"/>
            <p:nvPr/>
          </p:nvPicPr>
          <p:blipFill rotWithShape="1">
            <a:blip r:embed="rId10">
              <a:alphaModFix/>
            </a:blip>
            <a:srcRect b="0" l="0" r="0" t="0"/>
            <a:stretch/>
          </p:blipFill>
          <p:spPr>
            <a:xfrm>
              <a:off x="3105150" y="7981950"/>
              <a:ext cx="838200" cy="838200"/>
            </a:xfrm>
            <a:prstGeom prst="rect">
              <a:avLst/>
            </a:prstGeom>
            <a:noFill/>
            <a:ln>
              <a:noFill/>
            </a:ln>
          </p:spPr>
        </p:pic>
        <p:sp>
          <p:nvSpPr>
            <p:cNvPr id="575" name="Google Shape;575;g3fbad981f84_0_522"/>
            <p:cNvSpPr/>
            <p:nvPr/>
          </p:nvSpPr>
          <p:spPr>
            <a:xfrm>
              <a:off x="11506200" y="6057900"/>
              <a:ext cx="4114800" cy="1143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6" name="Google Shape;576;g3fbad981f84_0_522"/>
            <p:cNvPicPr preferRelativeResize="0"/>
            <p:nvPr/>
          </p:nvPicPr>
          <p:blipFill rotWithShape="1">
            <a:blip r:embed="rId11">
              <a:alphaModFix/>
            </a:blip>
            <a:srcRect b="0" l="0" r="0" t="0"/>
            <a:stretch/>
          </p:blipFill>
          <p:spPr>
            <a:xfrm>
              <a:off x="11734800" y="6210300"/>
              <a:ext cx="838200" cy="838200"/>
            </a:xfrm>
            <a:prstGeom prst="rect">
              <a:avLst/>
            </a:prstGeom>
            <a:noFill/>
            <a:ln>
              <a:noFill/>
            </a:ln>
          </p:spPr>
        </p:pic>
        <p:sp>
          <p:nvSpPr>
            <p:cNvPr id="577" name="Google Shape;577;g3fbad981f84_0_522"/>
            <p:cNvSpPr/>
            <p:nvPr/>
          </p:nvSpPr>
          <p:spPr>
            <a:xfrm>
              <a:off x="11506200" y="7829550"/>
              <a:ext cx="4114800" cy="1143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8" name="Google Shape;578;g3fbad981f84_0_522"/>
            <p:cNvPicPr preferRelativeResize="0"/>
            <p:nvPr/>
          </p:nvPicPr>
          <p:blipFill rotWithShape="1">
            <a:blip r:embed="rId12">
              <a:alphaModFix/>
            </a:blip>
            <a:srcRect b="0" l="0" r="0" t="0"/>
            <a:stretch/>
          </p:blipFill>
          <p:spPr>
            <a:xfrm>
              <a:off x="11734800" y="7981950"/>
              <a:ext cx="838200" cy="838200"/>
            </a:xfrm>
            <a:prstGeom prst="rect">
              <a:avLst/>
            </a:prstGeom>
            <a:noFill/>
            <a:ln>
              <a:noFill/>
            </a:ln>
          </p:spPr>
        </p:pic>
        <p:sp>
          <p:nvSpPr>
            <p:cNvPr id="579" name="Google Shape;579;g3fbad981f84_0_522"/>
            <p:cNvSpPr/>
            <p:nvPr/>
          </p:nvSpPr>
          <p:spPr>
            <a:xfrm>
              <a:off x="5010150" y="4286250"/>
              <a:ext cx="4114800" cy="1143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0" name="Google Shape;580;g3fbad981f84_0_522"/>
            <p:cNvPicPr preferRelativeResize="0"/>
            <p:nvPr/>
          </p:nvPicPr>
          <p:blipFill rotWithShape="1">
            <a:blip r:embed="rId13">
              <a:alphaModFix/>
            </a:blip>
            <a:srcRect b="0" l="0" r="0" t="0"/>
            <a:stretch/>
          </p:blipFill>
          <p:spPr>
            <a:xfrm>
              <a:off x="5238750" y="4438650"/>
              <a:ext cx="838200" cy="838200"/>
            </a:xfrm>
            <a:prstGeom prst="rect">
              <a:avLst/>
            </a:prstGeom>
            <a:noFill/>
            <a:ln>
              <a:noFill/>
            </a:ln>
          </p:spPr>
        </p:pic>
        <p:sp>
          <p:nvSpPr>
            <p:cNvPr id="581" name="Google Shape;581;g3fbad981f84_0_522"/>
            <p:cNvSpPr/>
            <p:nvPr/>
          </p:nvSpPr>
          <p:spPr>
            <a:xfrm>
              <a:off x="13849350" y="4286250"/>
              <a:ext cx="4114800" cy="1143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2" name="Google Shape;582;g3fbad981f84_0_522"/>
            <p:cNvPicPr preferRelativeResize="0"/>
            <p:nvPr/>
          </p:nvPicPr>
          <p:blipFill rotWithShape="1">
            <a:blip r:embed="rId14">
              <a:alphaModFix/>
            </a:blip>
            <a:srcRect b="0" l="0" r="0" t="0"/>
            <a:stretch/>
          </p:blipFill>
          <p:spPr>
            <a:xfrm>
              <a:off x="14077950" y="4438650"/>
              <a:ext cx="838200" cy="838200"/>
            </a:xfrm>
            <a:prstGeom prst="rect">
              <a:avLst/>
            </a:prstGeom>
            <a:noFill/>
            <a:ln>
              <a:noFill/>
            </a:ln>
          </p:spPr>
        </p:pic>
        <p:sp>
          <p:nvSpPr>
            <p:cNvPr id="583" name="Google Shape;583;g3fbad981f84_0_522"/>
            <p:cNvSpPr/>
            <p:nvPr/>
          </p:nvSpPr>
          <p:spPr>
            <a:xfrm>
              <a:off x="9429750" y="4286250"/>
              <a:ext cx="4114800" cy="1143000"/>
            </a:xfrm>
            <a:prstGeom prst="rect">
              <a:avLst/>
            </a:prstGeom>
            <a:solidFill>
              <a:srgbClr val="ECF3F7"/>
            </a:solidFill>
            <a:ln cap="flat" cmpd="sng" w="38100">
              <a:solidFill>
                <a:srgbClr val="165B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4" name="Google Shape;584;g3fbad981f84_0_522"/>
            <p:cNvPicPr preferRelativeResize="0"/>
            <p:nvPr/>
          </p:nvPicPr>
          <p:blipFill rotWithShape="1">
            <a:blip r:embed="rId15">
              <a:alphaModFix/>
            </a:blip>
            <a:srcRect b="0" l="0" r="0" t="0"/>
            <a:stretch/>
          </p:blipFill>
          <p:spPr>
            <a:xfrm>
              <a:off x="9658350" y="4438650"/>
              <a:ext cx="838200" cy="838200"/>
            </a:xfrm>
            <a:prstGeom prst="rect">
              <a:avLst/>
            </a:prstGeom>
            <a:noFill/>
            <a:ln>
              <a:noFill/>
            </a:ln>
          </p:spPr>
        </p:pic>
        <p:cxnSp>
          <p:nvCxnSpPr>
            <p:cNvPr id="585" name="Google Shape;585;g3fbad981f84_0_522"/>
            <p:cNvCxnSpPr/>
            <p:nvPr/>
          </p:nvCxnSpPr>
          <p:spPr>
            <a:xfrm rot="2489">
              <a:off x="2514598" y="3976724"/>
              <a:ext cx="13258803" cy="0"/>
            </a:xfrm>
            <a:prstGeom prst="straightConnector1">
              <a:avLst/>
            </a:prstGeom>
            <a:noFill/>
            <a:ln cap="flat" cmpd="sng" w="9525">
              <a:solidFill>
                <a:srgbClr val="4D4D4D"/>
              </a:solidFill>
              <a:prstDash val="solid"/>
              <a:round/>
              <a:headEnd len="sm" w="sm" type="none"/>
              <a:tailEnd len="sm" w="sm" type="none"/>
            </a:ln>
          </p:spPr>
        </p:cxnSp>
        <p:cxnSp>
          <p:nvCxnSpPr>
            <p:cNvPr id="586" name="Google Shape;586;g3fbad981f84_0_522"/>
            <p:cNvCxnSpPr/>
            <p:nvPr/>
          </p:nvCxnSpPr>
          <p:spPr>
            <a:xfrm rot="5291760">
              <a:off x="9605924" y="3829050"/>
              <a:ext cx="304951" cy="0"/>
            </a:xfrm>
            <a:prstGeom prst="straightConnector1">
              <a:avLst/>
            </a:prstGeom>
            <a:noFill/>
            <a:ln cap="flat" cmpd="sng" w="9525">
              <a:solidFill>
                <a:srgbClr val="4D4D4D"/>
              </a:solidFill>
              <a:prstDash val="solid"/>
              <a:round/>
              <a:headEnd len="sm" w="sm" type="none"/>
              <a:tailEnd len="sm" w="sm" type="none"/>
            </a:ln>
          </p:spPr>
        </p:cxnSp>
        <p:cxnSp>
          <p:nvCxnSpPr>
            <p:cNvPr id="587" name="Google Shape;587;g3fbad981f84_0_522"/>
            <p:cNvCxnSpPr/>
            <p:nvPr/>
          </p:nvCxnSpPr>
          <p:spPr>
            <a:xfrm rot="5295063">
              <a:off x="2362127"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588" name="Google Shape;588;g3fbad981f84_0_522"/>
            <p:cNvCxnSpPr/>
            <p:nvPr/>
          </p:nvCxnSpPr>
          <p:spPr>
            <a:xfrm rot="5295063">
              <a:off x="6981752"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589" name="Google Shape;589;g3fbad981f84_0_522"/>
            <p:cNvCxnSpPr/>
            <p:nvPr/>
          </p:nvCxnSpPr>
          <p:spPr>
            <a:xfrm rot="5295063">
              <a:off x="11401352"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590" name="Google Shape;590;g3fbad981f84_0_522"/>
            <p:cNvCxnSpPr/>
            <p:nvPr/>
          </p:nvCxnSpPr>
          <p:spPr>
            <a:xfrm rot="5295063">
              <a:off x="15611402" y="4138651"/>
              <a:ext cx="314547" cy="0"/>
            </a:xfrm>
            <a:prstGeom prst="straightConnector1">
              <a:avLst/>
            </a:prstGeom>
            <a:noFill/>
            <a:ln cap="flat" cmpd="sng" w="9525">
              <a:solidFill>
                <a:srgbClr val="4D4D4D"/>
              </a:solidFill>
              <a:prstDash val="solid"/>
              <a:round/>
              <a:headEnd len="sm" w="sm" type="none"/>
              <a:tailEnd len="sm" w="sm" type="none"/>
            </a:ln>
          </p:spPr>
        </p:cxnSp>
        <p:cxnSp>
          <p:nvCxnSpPr>
            <p:cNvPr id="591" name="Google Shape;591;g3fbad981f84_0_522"/>
            <p:cNvCxnSpPr/>
            <p:nvPr/>
          </p:nvCxnSpPr>
          <p:spPr>
            <a:xfrm rot="5389437">
              <a:off x="5576918" y="6905625"/>
              <a:ext cx="3124215" cy="0"/>
            </a:xfrm>
            <a:prstGeom prst="straightConnector1">
              <a:avLst/>
            </a:prstGeom>
            <a:noFill/>
            <a:ln cap="flat" cmpd="sng" w="9525">
              <a:solidFill>
                <a:srgbClr val="4D4D4D"/>
              </a:solidFill>
              <a:prstDash val="solid"/>
              <a:round/>
              <a:headEnd len="sm" w="sm" type="none"/>
              <a:tailEnd len="sm" w="sm" type="none"/>
            </a:ln>
          </p:spPr>
        </p:cxnSp>
        <p:cxnSp>
          <p:nvCxnSpPr>
            <p:cNvPr id="592" name="Google Shape;592;g3fbad981f84_0_522"/>
            <p:cNvCxnSpPr/>
            <p:nvPr/>
          </p:nvCxnSpPr>
          <p:spPr>
            <a:xfrm rot="216265">
              <a:off x="6991199" y="6615151"/>
              <a:ext cx="152702" cy="0"/>
            </a:xfrm>
            <a:prstGeom prst="straightConnector1">
              <a:avLst/>
            </a:prstGeom>
            <a:noFill/>
            <a:ln cap="flat" cmpd="sng" w="9525">
              <a:solidFill>
                <a:srgbClr val="4D4D4D"/>
              </a:solidFill>
              <a:prstDash val="solid"/>
              <a:round/>
              <a:headEnd len="sm" w="sm" type="none"/>
              <a:tailEnd len="sm" w="sm" type="none"/>
            </a:ln>
          </p:spPr>
        </p:cxnSp>
        <p:cxnSp>
          <p:nvCxnSpPr>
            <p:cNvPr id="593" name="Google Shape;593;g3fbad981f84_0_522"/>
            <p:cNvCxnSpPr/>
            <p:nvPr/>
          </p:nvCxnSpPr>
          <p:spPr>
            <a:xfrm rot="216265">
              <a:off x="15620849" y="6615151"/>
              <a:ext cx="152702" cy="0"/>
            </a:xfrm>
            <a:prstGeom prst="straightConnector1">
              <a:avLst/>
            </a:prstGeom>
            <a:noFill/>
            <a:ln cap="flat" cmpd="sng" w="9525">
              <a:solidFill>
                <a:srgbClr val="4D4D4D"/>
              </a:solidFill>
              <a:prstDash val="solid"/>
              <a:round/>
              <a:headEnd len="sm" w="sm" type="none"/>
              <a:tailEnd len="sm" w="sm" type="none"/>
            </a:ln>
          </p:spPr>
        </p:cxnSp>
        <p:cxnSp>
          <p:nvCxnSpPr>
            <p:cNvPr id="594" name="Google Shape;594;g3fbad981f84_0_522"/>
            <p:cNvCxnSpPr/>
            <p:nvPr/>
          </p:nvCxnSpPr>
          <p:spPr>
            <a:xfrm rot="216265">
              <a:off x="6991199" y="8463001"/>
              <a:ext cx="152702" cy="0"/>
            </a:xfrm>
            <a:prstGeom prst="straightConnector1">
              <a:avLst/>
            </a:prstGeom>
            <a:noFill/>
            <a:ln cap="flat" cmpd="sng" w="9525">
              <a:solidFill>
                <a:srgbClr val="4D4D4D"/>
              </a:solidFill>
              <a:prstDash val="solid"/>
              <a:round/>
              <a:headEnd len="sm" w="sm" type="none"/>
              <a:tailEnd len="sm" w="sm" type="none"/>
            </a:ln>
          </p:spPr>
        </p:cxnSp>
        <p:cxnSp>
          <p:nvCxnSpPr>
            <p:cNvPr id="595" name="Google Shape;595;g3fbad981f84_0_522"/>
            <p:cNvCxnSpPr/>
            <p:nvPr/>
          </p:nvCxnSpPr>
          <p:spPr>
            <a:xfrm rot="216265">
              <a:off x="15620849" y="8463001"/>
              <a:ext cx="152702" cy="0"/>
            </a:xfrm>
            <a:prstGeom prst="straightConnector1">
              <a:avLst/>
            </a:prstGeom>
            <a:noFill/>
            <a:ln cap="flat" cmpd="sng" w="9525">
              <a:solidFill>
                <a:srgbClr val="4D4D4D"/>
              </a:solidFill>
              <a:prstDash val="solid"/>
              <a:round/>
              <a:headEnd len="sm" w="sm" type="none"/>
              <a:tailEnd len="sm" w="sm" type="none"/>
            </a:ln>
          </p:spPr>
        </p:cxnSp>
        <p:cxnSp>
          <p:nvCxnSpPr>
            <p:cNvPr id="596" name="Google Shape;596;g3fbad981f84_0_522"/>
            <p:cNvCxnSpPr/>
            <p:nvPr/>
          </p:nvCxnSpPr>
          <p:spPr>
            <a:xfrm rot="5389070">
              <a:off x="14258917" y="6958051"/>
              <a:ext cx="3019515" cy="0"/>
            </a:xfrm>
            <a:prstGeom prst="straightConnector1">
              <a:avLst/>
            </a:prstGeom>
            <a:noFill/>
            <a:ln cap="flat" cmpd="sng" w="9525">
              <a:solidFill>
                <a:srgbClr val="4D4D4D"/>
              </a:solidFill>
              <a:prstDash val="solid"/>
              <a:round/>
              <a:headEnd len="sm" w="sm" type="none"/>
              <a:tailEnd len="sm" w="sm" type="none"/>
            </a:ln>
          </p:spPr>
        </p:cxnSp>
        <p:sp>
          <p:nvSpPr>
            <p:cNvPr id="597" name="Google Shape;597;g3fbad981f84_0_522"/>
            <p:cNvSpPr/>
            <p:nvPr/>
          </p:nvSpPr>
          <p:spPr>
            <a:xfrm>
              <a:off x="8848725" y="2681288"/>
              <a:ext cx="2735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CHLOE NG</a:t>
              </a:r>
              <a:endParaRPr b="0" i="0" sz="2700" u="none" cap="none" strike="noStrike">
                <a:solidFill>
                  <a:schemeClr val="dk1"/>
                </a:solidFill>
                <a:latin typeface="Calibri"/>
                <a:ea typeface="Calibri"/>
                <a:cs typeface="Calibri"/>
                <a:sym typeface="Calibri"/>
              </a:endParaRPr>
            </a:p>
          </p:txBody>
        </p:sp>
        <p:sp>
          <p:nvSpPr>
            <p:cNvPr id="598" name="Google Shape;598;g3fbad981f84_0_522"/>
            <p:cNvSpPr/>
            <p:nvPr/>
          </p:nvSpPr>
          <p:spPr>
            <a:xfrm>
              <a:off x="8848725" y="3128963"/>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Mage</a:t>
              </a:r>
              <a:endParaRPr b="0" i="0" sz="2400" u="none" cap="none" strike="noStrike">
                <a:solidFill>
                  <a:schemeClr val="dk1"/>
                </a:solidFill>
                <a:latin typeface="Calibri"/>
                <a:ea typeface="Calibri"/>
                <a:cs typeface="Calibri"/>
                <a:sym typeface="Calibri"/>
              </a:endParaRPr>
            </a:p>
          </p:txBody>
        </p:sp>
        <p:sp>
          <p:nvSpPr>
            <p:cNvPr id="599" name="Google Shape;599;g3fbad981f84_0_522"/>
            <p:cNvSpPr/>
            <p:nvPr/>
          </p:nvSpPr>
          <p:spPr>
            <a:xfrm>
              <a:off x="1809750" y="4452938"/>
              <a:ext cx="2735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VALTORIN</a:t>
              </a:r>
              <a:endParaRPr b="0" i="0" sz="2700" u="none" cap="none" strike="noStrike">
                <a:solidFill>
                  <a:schemeClr val="dk1"/>
                </a:solidFill>
                <a:latin typeface="Calibri"/>
                <a:ea typeface="Calibri"/>
                <a:cs typeface="Calibri"/>
                <a:sym typeface="Calibri"/>
              </a:endParaRPr>
            </a:p>
          </p:txBody>
        </p:sp>
        <p:sp>
          <p:nvSpPr>
            <p:cNvPr id="600" name="Google Shape;600;g3fbad981f84_0_522"/>
            <p:cNvSpPr/>
            <p:nvPr/>
          </p:nvSpPr>
          <p:spPr>
            <a:xfrm>
              <a:off x="1809750" y="4900613"/>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Assassin</a:t>
              </a:r>
              <a:endParaRPr b="0" i="0" sz="2400" u="none" cap="none" strike="noStrike">
                <a:solidFill>
                  <a:schemeClr val="dk1"/>
                </a:solidFill>
                <a:latin typeface="Calibri"/>
                <a:ea typeface="Calibri"/>
                <a:cs typeface="Calibri"/>
                <a:sym typeface="Calibri"/>
              </a:endParaRPr>
            </a:p>
          </p:txBody>
        </p:sp>
        <p:sp>
          <p:nvSpPr>
            <p:cNvPr id="601" name="Google Shape;601;g3fbad981f84_0_522"/>
            <p:cNvSpPr/>
            <p:nvPr/>
          </p:nvSpPr>
          <p:spPr>
            <a:xfrm>
              <a:off x="4095750" y="6205538"/>
              <a:ext cx="2735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LUCIAN</a:t>
              </a:r>
              <a:endParaRPr b="0" i="0" sz="2700" u="none" cap="none" strike="noStrike">
                <a:solidFill>
                  <a:schemeClr val="dk1"/>
                </a:solidFill>
                <a:latin typeface="Calibri"/>
                <a:ea typeface="Calibri"/>
                <a:cs typeface="Calibri"/>
                <a:sym typeface="Calibri"/>
              </a:endParaRPr>
            </a:p>
          </p:txBody>
        </p:sp>
        <p:sp>
          <p:nvSpPr>
            <p:cNvPr id="602" name="Google Shape;602;g3fbad981f84_0_522"/>
            <p:cNvSpPr/>
            <p:nvPr/>
          </p:nvSpPr>
          <p:spPr>
            <a:xfrm>
              <a:off x="4095750" y="6653213"/>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Conjurer</a:t>
              </a:r>
              <a:endParaRPr b="0" i="0" sz="2400" u="none" cap="none" strike="noStrike">
                <a:solidFill>
                  <a:schemeClr val="dk1"/>
                </a:solidFill>
                <a:latin typeface="Calibri"/>
                <a:ea typeface="Calibri"/>
                <a:cs typeface="Calibri"/>
                <a:sym typeface="Calibri"/>
              </a:endParaRPr>
            </a:p>
          </p:txBody>
        </p:sp>
        <p:sp>
          <p:nvSpPr>
            <p:cNvPr id="603" name="Google Shape;603;g3fbad981f84_0_522"/>
            <p:cNvSpPr/>
            <p:nvPr/>
          </p:nvSpPr>
          <p:spPr>
            <a:xfrm>
              <a:off x="4095750" y="7996237"/>
              <a:ext cx="2735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CEDRIC</a:t>
              </a:r>
              <a:endParaRPr b="0" i="0" sz="2700" u="none" cap="none" strike="noStrike">
                <a:solidFill>
                  <a:schemeClr val="dk1"/>
                </a:solidFill>
                <a:latin typeface="Calibri"/>
                <a:ea typeface="Calibri"/>
                <a:cs typeface="Calibri"/>
                <a:sym typeface="Calibri"/>
              </a:endParaRPr>
            </a:p>
          </p:txBody>
        </p:sp>
        <p:sp>
          <p:nvSpPr>
            <p:cNvPr id="604" name="Google Shape;604;g3fbad981f84_0_522"/>
            <p:cNvSpPr/>
            <p:nvPr/>
          </p:nvSpPr>
          <p:spPr>
            <a:xfrm>
              <a:off x="4095750" y="8443913"/>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Timekeeper</a:t>
              </a:r>
              <a:endParaRPr b="0" i="0" sz="2400" u="none" cap="none" strike="noStrike">
                <a:solidFill>
                  <a:schemeClr val="dk1"/>
                </a:solidFill>
                <a:latin typeface="Calibri"/>
                <a:ea typeface="Calibri"/>
                <a:cs typeface="Calibri"/>
                <a:sym typeface="Calibri"/>
              </a:endParaRPr>
            </a:p>
          </p:txBody>
        </p:sp>
        <p:sp>
          <p:nvSpPr>
            <p:cNvPr id="605" name="Google Shape;605;g3fbad981f84_0_522"/>
            <p:cNvSpPr/>
            <p:nvPr/>
          </p:nvSpPr>
          <p:spPr>
            <a:xfrm>
              <a:off x="12725400" y="6224588"/>
              <a:ext cx="2735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ELVINA</a:t>
              </a:r>
              <a:endParaRPr b="0" i="0" sz="2700" u="none" cap="none" strike="noStrike">
                <a:solidFill>
                  <a:schemeClr val="dk1"/>
                </a:solidFill>
                <a:latin typeface="Calibri"/>
                <a:ea typeface="Calibri"/>
                <a:cs typeface="Calibri"/>
                <a:sym typeface="Calibri"/>
              </a:endParaRPr>
            </a:p>
          </p:txBody>
        </p:sp>
        <p:sp>
          <p:nvSpPr>
            <p:cNvPr id="606" name="Google Shape;606;g3fbad981f84_0_522"/>
            <p:cNvSpPr/>
            <p:nvPr/>
          </p:nvSpPr>
          <p:spPr>
            <a:xfrm>
              <a:off x="12725400" y="6672263"/>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Oracle</a:t>
              </a:r>
              <a:endParaRPr b="0" i="0" sz="2400" u="none" cap="none" strike="noStrike">
                <a:solidFill>
                  <a:schemeClr val="dk1"/>
                </a:solidFill>
                <a:latin typeface="Calibri"/>
                <a:ea typeface="Calibri"/>
                <a:cs typeface="Calibri"/>
                <a:sym typeface="Calibri"/>
              </a:endParaRPr>
            </a:p>
          </p:txBody>
        </p:sp>
        <p:sp>
          <p:nvSpPr>
            <p:cNvPr id="607" name="Google Shape;607;g3fbad981f84_0_522"/>
            <p:cNvSpPr/>
            <p:nvPr/>
          </p:nvSpPr>
          <p:spPr>
            <a:xfrm>
              <a:off x="12725400" y="7996237"/>
              <a:ext cx="2735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SERAPHINA</a:t>
              </a:r>
              <a:endParaRPr b="0" i="0" sz="2700" u="none" cap="none" strike="noStrike">
                <a:solidFill>
                  <a:schemeClr val="dk1"/>
                </a:solidFill>
                <a:latin typeface="Calibri"/>
                <a:ea typeface="Calibri"/>
                <a:cs typeface="Calibri"/>
                <a:sym typeface="Calibri"/>
              </a:endParaRPr>
            </a:p>
          </p:txBody>
        </p:sp>
        <p:sp>
          <p:nvSpPr>
            <p:cNvPr id="608" name="Google Shape;608;g3fbad981f84_0_522"/>
            <p:cNvSpPr/>
            <p:nvPr/>
          </p:nvSpPr>
          <p:spPr>
            <a:xfrm>
              <a:off x="12725400" y="8443913"/>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Lightbringer</a:t>
              </a:r>
              <a:endParaRPr b="0" i="0" sz="2400" u="none" cap="none" strike="noStrike">
                <a:solidFill>
                  <a:schemeClr val="dk1"/>
                </a:solidFill>
                <a:latin typeface="Calibri"/>
                <a:ea typeface="Calibri"/>
                <a:cs typeface="Calibri"/>
                <a:sym typeface="Calibri"/>
              </a:endParaRPr>
            </a:p>
          </p:txBody>
        </p:sp>
        <p:sp>
          <p:nvSpPr>
            <p:cNvPr id="609" name="Google Shape;609;g3fbad981f84_0_522"/>
            <p:cNvSpPr/>
            <p:nvPr/>
          </p:nvSpPr>
          <p:spPr>
            <a:xfrm>
              <a:off x="6229350" y="4452938"/>
              <a:ext cx="2735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AURIELLE</a:t>
              </a:r>
              <a:endParaRPr b="0" i="0" sz="2700" u="none" cap="none" strike="noStrike">
                <a:solidFill>
                  <a:schemeClr val="dk1"/>
                </a:solidFill>
                <a:latin typeface="Calibri"/>
                <a:ea typeface="Calibri"/>
                <a:cs typeface="Calibri"/>
                <a:sym typeface="Calibri"/>
              </a:endParaRPr>
            </a:p>
          </p:txBody>
        </p:sp>
        <p:sp>
          <p:nvSpPr>
            <p:cNvPr id="610" name="Google Shape;610;g3fbad981f84_0_522"/>
            <p:cNvSpPr/>
            <p:nvPr/>
          </p:nvSpPr>
          <p:spPr>
            <a:xfrm>
              <a:off x="6229350" y="4900613"/>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Priestess</a:t>
              </a:r>
              <a:endParaRPr b="0" i="0" sz="2400" u="none" cap="none" strike="noStrike">
                <a:solidFill>
                  <a:schemeClr val="dk1"/>
                </a:solidFill>
                <a:latin typeface="Calibri"/>
                <a:ea typeface="Calibri"/>
                <a:cs typeface="Calibri"/>
                <a:sym typeface="Calibri"/>
              </a:endParaRPr>
            </a:p>
          </p:txBody>
        </p:sp>
        <p:sp>
          <p:nvSpPr>
            <p:cNvPr id="611" name="Google Shape;611;g3fbad981f84_0_522"/>
            <p:cNvSpPr/>
            <p:nvPr/>
          </p:nvSpPr>
          <p:spPr>
            <a:xfrm>
              <a:off x="15068550" y="4452938"/>
              <a:ext cx="2735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DARIANA</a:t>
              </a:r>
              <a:endParaRPr b="0" i="0" sz="2700" u="none" cap="none" strike="noStrike">
                <a:solidFill>
                  <a:schemeClr val="dk1"/>
                </a:solidFill>
                <a:latin typeface="Calibri"/>
                <a:ea typeface="Calibri"/>
                <a:cs typeface="Calibri"/>
                <a:sym typeface="Calibri"/>
              </a:endParaRPr>
            </a:p>
          </p:txBody>
        </p:sp>
        <p:sp>
          <p:nvSpPr>
            <p:cNvPr id="612" name="Google Shape;612;g3fbad981f84_0_522"/>
            <p:cNvSpPr/>
            <p:nvPr/>
          </p:nvSpPr>
          <p:spPr>
            <a:xfrm>
              <a:off x="15068550" y="4900613"/>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Shaman</a:t>
              </a:r>
              <a:endParaRPr b="0" i="0" sz="2400" u="none" cap="none" strike="noStrike">
                <a:solidFill>
                  <a:schemeClr val="dk1"/>
                </a:solidFill>
                <a:latin typeface="Calibri"/>
                <a:ea typeface="Calibri"/>
                <a:cs typeface="Calibri"/>
                <a:sym typeface="Calibri"/>
              </a:endParaRPr>
            </a:p>
          </p:txBody>
        </p:sp>
        <p:sp>
          <p:nvSpPr>
            <p:cNvPr id="613" name="Google Shape;613;g3fbad981f84_0_522"/>
            <p:cNvSpPr/>
            <p:nvPr/>
          </p:nvSpPr>
          <p:spPr>
            <a:xfrm>
              <a:off x="10648950" y="4452938"/>
              <a:ext cx="2735700" cy="49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rchivo Black"/>
                <a:buNone/>
              </a:pPr>
              <a:r>
                <a:rPr b="0" i="0" lang="en-US" sz="2700" u="none" cap="none" strike="noStrike">
                  <a:solidFill>
                    <a:srgbClr val="0E0E0E"/>
                  </a:solidFill>
                  <a:latin typeface="Archivo Black"/>
                  <a:ea typeface="Archivo Black"/>
                  <a:cs typeface="Archivo Black"/>
                  <a:sym typeface="Archivo Black"/>
                </a:rPr>
                <a:t>THERONIS</a:t>
              </a:r>
              <a:endParaRPr b="0" i="0" sz="2700" u="none" cap="none" strike="noStrike">
                <a:solidFill>
                  <a:schemeClr val="dk1"/>
                </a:solidFill>
                <a:latin typeface="Calibri"/>
                <a:ea typeface="Calibri"/>
                <a:cs typeface="Calibri"/>
                <a:sym typeface="Calibri"/>
              </a:endParaRPr>
            </a:p>
          </p:txBody>
        </p:sp>
        <p:sp>
          <p:nvSpPr>
            <p:cNvPr id="614" name="Google Shape;614;g3fbad981f84_0_522"/>
            <p:cNvSpPr/>
            <p:nvPr/>
          </p:nvSpPr>
          <p:spPr>
            <a:xfrm>
              <a:off x="10648950" y="4900613"/>
              <a:ext cx="27279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Warrior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3F7"/>
        </a:solidFill>
      </p:bgPr>
    </p:bg>
    <p:spTree>
      <p:nvGrpSpPr>
        <p:cNvPr id="619" name="Shape 619"/>
        <p:cNvGrpSpPr/>
        <p:nvPr/>
      </p:nvGrpSpPr>
      <p:grpSpPr>
        <a:xfrm>
          <a:off x="0" y="0"/>
          <a:ext cx="0" cy="0"/>
          <a:chOff x="0" y="0"/>
          <a:chExt cx="0" cy="0"/>
        </a:xfrm>
      </p:grpSpPr>
      <p:pic>
        <p:nvPicPr>
          <p:cNvPr descr="preencoded.png" id="620" name="Google Shape;620;g3fbad981f84_0_582"/>
          <p:cNvPicPr preferRelativeResize="0"/>
          <p:nvPr/>
        </p:nvPicPr>
        <p:blipFill rotWithShape="1">
          <a:blip r:embed="rId3">
            <a:alphaModFix/>
          </a:blip>
          <a:srcRect b="0" l="0" r="0" t="0"/>
          <a:stretch/>
        </p:blipFill>
        <p:spPr>
          <a:xfrm>
            <a:off x="0" y="180975"/>
            <a:ext cx="6276975" cy="10106025"/>
          </a:xfrm>
          <a:prstGeom prst="rect">
            <a:avLst/>
          </a:prstGeom>
          <a:noFill/>
          <a:ln>
            <a:noFill/>
          </a:ln>
        </p:spPr>
      </p:pic>
      <p:pic>
        <p:nvPicPr>
          <p:cNvPr descr="preencoded.png" id="621" name="Google Shape;621;g3fbad981f84_0_582"/>
          <p:cNvPicPr preferRelativeResize="0"/>
          <p:nvPr/>
        </p:nvPicPr>
        <p:blipFill rotWithShape="1">
          <a:blip r:embed="rId4">
            <a:alphaModFix/>
          </a:blip>
          <a:srcRect b="0" l="0" r="0" t="0"/>
          <a:stretch/>
        </p:blipFill>
        <p:spPr>
          <a:xfrm>
            <a:off x="12763500" y="180975"/>
            <a:ext cx="5524500" cy="10106025"/>
          </a:xfrm>
          <a:prstGeom prst="rect">
            <a:avLst/>
          </a:prstGeom>
          <a:noFill/>
          <a:ln>
            <a:noFill/>
          </a:ln>
        </p:spPr>
      </p:pic>
      <p:pic>
        <p:nvPicPr>
          <p:cNvPr descr="preencoded.png" id="622" name="Google Shape;622;g3fbad981f84_0_582"/>
          <p:cNvPicPr preferRelativeResize="0"/>
          <p:nvPr/>
        </p:nvPicPr>
        <p:blipFill rotWithShape="1">
          <a:blip r:embed="rId5">
            <a:alphaModFix/>
          </a:blip>
          <a:srcRect b="0" l="0" r="0" t="0"/>
          <a:stretch/>
        </p:blipFill>
        <p:spPr>
          <a:xfrm>
            <a:off x="2019300" y="57150"/>
            <a:ext cx="14516100" cy="10229850"/>
          </a:xfrm>
          <a:prstGeom prst="rect">
            <a:avLst/>
          </a:prstGeom>
          <a:noFill/>
          <a:ln>
            <a:noFill/>
          </a:ln>
        </p:spPr>
      </p:pic>
      <p:grpSp>
        <p:nvGrpSpPr>
          <p:cNvPr id="623" name="Google Shape;623;g3fbad981f84_0_582"/>
          <p:cNvGrpSpPr/>
          <p:nvPr/>
        </p:nvGrpSpPr>
        <p:grpSpPr>
          <a:xfrm>
            <a:off x="17640300" y="7994925"/>
            <a:ext cx="596549" cy="2063476"/>
            <a:chOff x="17640300" y="7994925"/>
            <a:chExt cx="596549" cy="2063476"/>
          </a:xfrm>
        </p:grpSpPr>
        <p:pic>
          <p:nvPicPr>
            <p:cNvPr descr="preencoded.png" id="624" name="Google Shape;624;g3fbad981f84_0_58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25" name="Google Shape;625;g3fbad981f84_0_5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C82CF"/>
                </a:buClr>
                <a:buSzPts val="2710"/>
                <a:buFont typeface="Inter"/>
                <a:buNone/>
              </a:pPr>
              <a:r>
                <a:rPr b="1" i="0" lang="en-US" sz="2710" u="none" cap="none" strike="noStrike">
                  <a:solidFill>
                    <a:srgbClr val="2C82C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26" name="Google Shape;626;g3fbad981f84_0_582"/>
          <p:cNvSpPr/>
          <p:nvPr/>
        </p:nvSpPr>
        <p:spPr>
          <a:xfrm>
            <a:off x="9191625" y="2600325"/>
            <a:ext cx="8601000" cy="192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THANK YOU FOR</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165BB8"/>
              </a:buClr>
              <a:buSzPts val="6000"/>
              <a:buFont typeface="Archivo Black"/>
              <a:buNone/>
            </a:pPr>
            <a:r>
              <a:rPr b="0" i="0" lang="en-US" sz="6000" u="none" cap="none" strike="noStrike">
                <a:solidFill>
                  <a:srgbClr val="165BB8"/>
                </a:solidFill>
                <a:latin typeface="Archivo Black"/>
                <a:ea typeface="Archivo Black"/>
                <a:cs typeface="Archivo Black"/>
                <a:sym typeface="Archivo Black"/>
              </a:rPr>
              <a:t>CHOOSING EATEMP</a:t>
            </a:r>
            <a:endParaRPr b="0" i="0" sz="6000" u="none" cap="none" strike="noStrike">
              <a:solidFill>
                <a:schemeClr val="dk1"/>
              </a:solidFill>
              <a:latin typeface="Calibri"/>
              <a:ea typeface="Calibri"/>
              <a:cs typeface="Calibri"/>
              <a:sym typeface="Calibri"/>
            </a:endParaRPr>
          </a:p>
        </p:txBody>
      </p:sp>
      <p:sp>
        <p:nvSpPr>
          <p:cNvPr id="627" name="Google Shape;627;g3fbad981f84_0_582"/>
          <p:cNvSpPr/>
          <p:nvPr/>
        </p:nvSpPr>
        <p:spPr>
          <a:xfrm>
            <a:off x="9172575" y="5191125"/>
            <a:ext cx="7185600" cy="265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628" name="Google Shape;628;g3fbad981f84_0_582"/>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7">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29" name="Google Shape;629;g3fbad981f84_0_582"/>
          <p:cNvPicPr preferRelativeResize="0"/>
          <p:nvPr/>
        </p:nvPicPr>
        <p:blipFill rotWithShape="1">
          <a:blip r:embed="rId8">
            <a:alphaModFix/>
          </a:blip>
          <a:srcRect b="0" l="0" r="0" t="0"/>
          <a:stretch/>
        </p:blipFill>
        <p:spPr>
          <a:xfrm>
            <a:off x="1228725" y="904875"/>
            <a:ext cx="7486650" cy="8305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2026-09-19T14:53:25Z</dcterms:created>
  <dc:creator>PptxGenJS</dc:creator>
</cp:coreProperties>
</file>