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Fugaz One"/>
      <p:regular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KHkAYGh9MTPCkf74fnPR4kk5B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FugazOne-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1.png"/><Relationship Id="rId11" Type="http://schemas.openxmlformats.org/officeDocument/2006/relationships/image" Target="../media/image64.png"/><Relationship Id="rId10" Type="http://schemas.openxmlformats.org/officeDocument/2006/relationships/image" Target="../media/image63.png"/><Relationship Id="rId12" Type="http://schemas.openxmlformats.org/officeDocument/2006/relationships/image" Target="../media/image62.png"/><Relationship Id="rId9" Type="http://schemas.openxmlformats.org/officeDocument/2006/relationships/image" Target="../media/image8.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56.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7.png"/><Relationship Id="rId7" Type="http://schemas.openxmlformats.org/officeDocument/2006/relationships/image" Target="../media/image66.png"/><Relationship Id="rId8"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56.png"/><Relationship Id="rId8" Type="http://schemas.openxmlformats.org/officeDocument/2006/relationships/image" Target="../media/image18.png"/></Relationships>
</file>

<file path=ppt/slides/_rels/slide14.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93.png"/><Relationship Id="rId21" Type="http://schemas.openxmlformats.org/officeDocument/2006/relationships/image" Target="../media/image98.png"/><Relationship Id="rId24" Type="http://schemas.openxmlformats.org/officeDocument/2006/relationships/image" Target="../media/image92.png"/><Relationship Id="rId23"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0.png"/><Relationship Id="rId9" Type="http://schemas.openxmlformats.org/officeDocument/2006/relationships/image" Target="../media/image83.png"/><Relationship Id="rId26" Type="http://schemas.openxmlformats.org/officeDocument/2006/relationships/image" Target="../media/image138.png"/><Relationship Id="rId25" Type="http://schemas.openxmlformats.org/officeDocument/2006/relationships/image" Target="../media/image99.png"/><Relationship Id="rId28" Type="http://schemas.openxmlformats.org/officeDocument/2006/relationships/image" Target="../media/image100.png"/><Relationship Id="rId27" Type="http://schemas.openxmlformats.org/officeDocument/2006/relationships/image" Target="../media/image144.png"/><Relationship Id="rId5" Type="http://schemas.openxmlformats.org/officeDocument/2006/relationships/image" Target="../media/image95.png"/><Relationship Id="rId6" Type="http://schemas.openxmlformats.org/officeDocument/2006/relationships/image" Target="../media/image8.png"/><Relationship Id="rId29" Type="http://schemas.openxmlformats.org/officeDocument/2006/relationships/image" Target="../media/image143.png"/><Relationship Id="rId7" Type="http://schemas.openxmlformats.org/officeDocument/2006/relationships/image" Target="../media/image125.png"/><Relationship Id="rId8" Type="http://schemas.openxmlformats.org/officeDocument/2006/relationships/image" Target="../media/image129.png"/><Relationship Id="rId30" Type="http://schemas.openxmlformats.org/officeDocument/2006/relationships/image" Target="../media/image151.png"/><Relationship Id="rId11" Type="http://schemas.openxmlformats.org/officeDocument/2006/relationships/image" Target="../media/image85.png"/><Relationship Id="rId10" Type="http://schemas.openxmlformats.org/officeDocument/2006/relationships/image" Target="../media/image101.png"/><Relationship Id="rId13" Type="http://schemas.openxmlformats.org/officeDocument/2006/relationships/image" Target="../media/image102.png"/><Relationship Id="rId12" Type="http://schemas.openxmlformats.org/officeDocument/2006/relationships/image" Target="../media/image86.png"/><Relationship Id="rId15" Type="http://schemas.openxmlformats.org/officeDocument/2006/relationships/image" Target="../media/image88.png"/><Relationship Id="rId14" Type="http://schemas.openxmlformats.org/officeDocument/2006/relationships/image" Target="../media/image120.png"/><Relationship Id="rId17" Type="http://schemas.openxmlformats.org/officeDocument/2006/relationships/image" Target="../media/image94.png"/><Relationship Id="rId16" Type="http://schemas.openxmlformats.org/officeDocument/2006/relationships/image" Target="../media/image132.png"/><Relationship Id="rId19" Type="http://schemas.openxmlformats.org/officeDocument/2006/relationships/image" Target="../media/image91.png"/><Relationship Id="rId18" Type="http://schemas.openxmlformats.org/officeDocument/2006/relationships/image" Target="../media/image9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26.png"/><Relationship Id="rId7" Type="http://schemas.openxmlformats.org/officeDocument/2006/relationships/image" Target="../media/image1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107.png"/><Relationship Id="rId6" Type="http://schemas.openxmlformats.org/officeDocument/2006/relationships/image" Target="../media/image7.png"/><Relationship Id="rId7" Type="http://schemas.openxmlformats.org/officeDocument/2006/relationships/image" Target="../media/image56.png"/><Relationship Id="rId8" Type="http://schemas.openxmlformats.org/officeDocument/2006/relationships/image" Target="../media/image18.png"/><Relationship Id="rId11" Type="http://schemas.openxmlformats.org/officeDocument/2006/relationships/image" Target="../media/image117.png"/><Relationship Id="rId10" Type="http://schemas.openxmlformats.org/officeDocument/2006/relationships/image" Target="../media/image1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20.png"/><Relationship Id="rId9" Type="http://schemas.openxmlformats.org/officeDocument/2006/relationships/image" Target="../media/image142.png"/><Relationship Id="rId5" Type="http://schemas.openxmlformats.org/officeDocument/2006/relationships/image" Target="../media/image95.png"/><Relationship Id="rId6" Type="http://schemas.openxmlformats.org/officeDocument/2006/relationships/image" Target="../media/image40.png"/><Relationship Id="rId7" Type="http://schemas.openxmlformats.org/officeDocument/2006/relationships/image" Target="../media/image8.png"/><Relationship Id="rId8" Type="http://schemas.openxmlformats.org/officeDocument/2006/relationships/image" Target="../media/image1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139.png"/><Relationship Id="rId5" Type="http://schemas.openxmlformats.org/officeDocument/2006/relationships/image" Target="../media/image107.png"/><Relationship Id="rId6" Type="http://schemas.openxmlformats.org/officeDocument/2006/relationships/image" Target="../media/image7.png"/><Relationship Id="rId7" Type="http://schemas.openxmlformats.org/officeDocument/2006/relationships/image" Target="../media/image56.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0.png"/><Relationship Id="rId9" Type="http://schemas.openxmlformats.org/officeDocument/2006/relationships/image" Target="../media/image171.png"/><Relationship Id="rId5" Type="http://schemas.openxmlformats.org/officeDocument/2006/relationships/image" Target="../media/image95.png"/><Relationship Id="rId6" Type="http://schemas.openxmlformats.org/officeDocument/2006/relationships/image" Target="../media/image40.png"/><Relationship Id="rId7" Type="http://schemas.openxmlformats.org/officeDocument/2006/relationships/image" Target="../media/image8.png"/><Relationship Id="rId8" Type="http://schemas.openxmlformats.org/officeDocument/2006/relationships/image" Target="../media/image163.png"/><Relationship Id="rId11" Type="http://schemas.openxmlformats.org/officeDocument/2006/relationships/image" Target="../media/image147.png"/><Relationship Id="rId10" Type="http://schemas.openxmlformats.org/officeDocument/2006/relationships/image" Target="../media/image154.png"/><Relationship Id="rId12" Type="http://schemas.openxmlformats.org/officeDocument/2006/relationships/image" Target="../media/image1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75.png"/><Relationship Id="rId7" Type="http://schemas.openxmlformats.org/officeDocument/2006/relationships/image" Target="../media/image176.png"/><Relationship Id="rId8" Type="http://schemas.openxmlformats.org/officeDocument/2006/relationships/image" Target="../media/image1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174.png"/><Relationship Id="rId5" Type="http://schemas.openxmlformats.org/officeDocument/2006/relationships/image" Target="../media/image107.png"/><Relationship Id="rId6" Type="http://schemas.openxmlformats.org/officeDocument/2006/relationships/image" Target="../media/image7.png"/><Relationship Id="rId7" Type="http://schemas.openxmlformats.org/officeDocument/2006/relationships/image" Target="../media/image56.png"/><Relationship Id="rId8" Type="http://schemas.openxmlformats.org/officeDocument/2006/relationships/image" Target="../media/image18.png"/><Relationship Id="rId11" Type="http://schemas.openxmlformats.org/officeDocument/2006/relationships/image" Target="../media/image162.png"/><Relationship Id="rId10" Type="http://schemas.openxmlformats.org/officeDocument/2006/relationships/image" Target="../media/image8.png"/><Relationship Id="rId13" Type="http://schemas.openxmlformats.org/officeDocument/2006/relationships/image" Target="../media/image166.png"/><Relationship Id="rId12" Type="http://schemas.openxmlformats.org/officeDocument/2006/relationships/image" Target="../media/image167.png"/><Relationship Id="rId15" Type="http://schemas.openxmlformats.org/officeDocument/2006/relationships/image" Target="../media/image178.png"/><Relationship Id="rId14" Type="http://schemas.openxmlformats.org/officeDocument/2006/relationships/image" Target="../media/image1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2.png"/><Relationship Id="rId4" Type="http://schemas.openxmlformats.org/officeDocument/2006/relationships/image" Target="../media/image1.png"/><Relationship Id="rId10" Type="http://schemas.openxmlformats.org/officeDocument/2006/relationships/image" Target="../media/image21.png"/><Relationship Id="rId9" Type="http://schemas.openxmlformats.org/officeDocument/2006/relationships/image" Target="../media/image8.png"/><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89.png"/><Relationship Id="rId7" Type="http://schemas.openxmlformats.org/officeDocument/2006/relationships/image" Target="../media/image29.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2.png"/><Relationship Id="rId4" Type="http://schemas.openxmlformats.org/officeDocument/2006/relationships/image" Target="../media/image1.png"/><Relationship Id="rId11" Type="http://schemas.openxmlformats.org/officeDocument/2006/relationships/image" Target="../media/image31.png"/><Relationship Id="rId10" Type="http://schemas.openxmlformats.org/officeDocument/2006/relationships/image" Target="../media/image35.png"/><Relationship Id="rId12" Type="http://schemas.openxmlformats.org/officeDocument/2006/relationships/image" Target="../media/image46.png"/><Relationship Id="rId9" Type="http://schemas.openxmlformats.org/officeDocument/2006/relationships/image" Target="../media/image8.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39.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0.png"/><Relationship Id="rId9" Type="http://schemas.openxmlformats.org/officeDocument/2006/relationships/image" Target="../media/image57.png"/><Relationship Id="rId5" Type="http://schemas.openxmlformats.org/officeDocument/2006/relationships/image" Target="../media/image95.png"/><Relationship Id="rId6" Type="http://schemas.openxmlformats.org/officeDocument/2006/relationships/image" Target="../media/image40.png"/><Relationship Id="rId7" Type="http://schemas.openxmlformats.org/officeDocument/2006/relationships/image" Target="../media/image8.png"/><Relationship Id="rId8"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84.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2247900"/>
            <a:ext cx="24387048" cy="11468100"/>
          </a:xfrm>
          <a:prstGeom prst="rect">
            <a:avLst/>
          </a:prstGeom>
          <a:noFill/>
          <a:ln>
            <a:noFill/>
          </a:ln>
        </p:spPr>
      </p:pic>
      <p:sp>
        <p:nvSpPr>
          <p:cNvPr id="18" name="Google Shape;18;p1"/>
          <p:cNvSpPr/>
          <p:nvPr/>
        </p:nvSpPr>
        <p:spPr>
          <a:xfrm>
            <a:off x="4534467" y="3200400"/>
            <a:ext cx="19865283" cy="548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Fugaz One"/>
              <a:buNone/>
            </a:pPr>
            <a:r>
              <a:rPr b="0" i="0" lang="en-US" sz="24000" u="none" cap="none" strike="noStrike">
                <a:solidFill>
                  <a:srgbClr val="FFFFFF"/>
                </a:solidFill>
                <a:latin typeface="Fugaz One"/>
                <a:ea typeface="Fugaz One"/>
                <a:cs typeface="Fugaz One"/>
                <a:sym typeface="Fugaz One"/>
              </a:rPr>
              <a:t>Wind Energy</a:t>
            </a:r>
            <a:endParaRPr b="0" i="0" sz="24000" u="none" cap="none" strike="noStrike">
              <a:solidFill>
                <a:schemeClr val="dk1"/>
              </a:solidFill>
              <a:latin typeface="Calibri"/>
              <a:ea typeface="Calibri"/>
              <a:cs typeface="Calibri"/>
              <a:sym typeface="Calibri"/>
            </a:endParaRPr>
          </a:p>
        </p:txBody>
      </p:sp>
      <p:sp>
        <p:nvSpPr>
          <p:cNvPr id="19" name="Google Shape;19;p1"/>
          <p:cNvSpPr/>
          <p:nvPr/>
        </p:nvSpPr>
        <p:spPr>
          <a:xfrm>
            <a:off x="4915514" y="78105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228" name="Shape 228"/>
        <p:cNvGrpSpPr/>
        <p:nvPr/>
      </p:nvGrpSpPr>
      <p:grpSpPr>
        <a:xfrm>
          <a:off x="0" y="0"/>
          <a:ext cx="0" cy="0"/>
          <a:chOff x="0" y="0"/>
          <a:chExt cx="0" cy="0"/>
        </a:xfrm>
      </p:grpSpPr>
      <p:pic>
        <p:nvPicPr>
          <p:cNvPr descr=" " id="229" name="Google Shape;229;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30" name="Google Shape;230;p10"/>
          <p:cNvPicPr preferRelativeResize="0"/>
          <p:nvPr/>
        </p:nvPicPr>
        <p:blipFill rotWithShape="1">
          <a:blip r:embed="rId4">
            <a:alphaModFix/>
          </a:blip>
          <a:srcRect b="0" l="0" r="0" t="0"/>
          <a:stretch/>
        </p:blipFill>
        <p:spPr>
          <a:xfrm>
            <a:off x="11924403" y="10756900"/>
            <a:ext cx="12462645" cy="2959100"/>
          </a:xfrm>
          <a:prstGeom prst="rect">
            <a:avLst/>
          </a:prstGeom>
          <a:noFill/>
          <a:ln>
            <a:noFill/>
          </a:ln>
        </p:spPr>
      </p:pic>
      <p:pic>
        <p:nvPicPr>
          <p:cNvPr descr=" " id="231" name="Google Shape;231;p10"/>
          <p:cNvPicPr preferRelativeResize="0"/>
          <p:nvPr/>
        </p:nvPicPr>
        <p:blipFill rotWithShape="1">
          <a:blip r:embed="rId5">
            <a:alphaModFix/>
          </a:blip>
          <a:srcRect b="0" l="0" r="0" t="0"/>
          <a:stretch/>
        </p:blipFill>
        <p:spPr>
          <a:xfrm>
            <a:off x="10059657" y="12640283"/>
            <a:ext cx="14327391" cy="1075717"/>
          </a:xfrm>
          <a:prstGeom prst="rect">
            <a:avLst/>
          </a:prstGeom>
          <a:noFill/>
          <a:ln>
            <a:noFill/>
          </a:ln>
        </p:spPr>
      </p:pic>
      <p:pic>
        <p:nvPicPr>
          <p:cNvPr descr=" " id="232" name="Google Shape;232;p10"/>
          <p:cNvPicPr preferRelativeResize="0"/>
          <p:nvPr/>
        </p:nvPicPr>
        <p:blipFill rotWithShape="1">
          <a:blip r:embed="rId6">
            <a:alphaModFix/>
          </a:blip>
          <a:srcRect b="0" l="0" r="0" t="0"/>
          <a:stretch/>
        </p:blipFill>
        <p:spPr>
          <a:xfrm>
            <a:off x="6104604" y="15696344"/>
            <a:ext cx="2682" cy="670"/>
          </a:xfrm>
          <a:prstGeom prst="rect">
            <a:avLst/>
          </a:prstGeom>
          <a:noFill/>
          <a:ln>
            <a:noFill/>
          </a:ln>
        </p:spPr>
      </p:pic>
      <p:pic>
        <p:nvPicPr>
          <p:cNvPr descr=" " id="233" name="Google Shape;233;p10"/>
          <p:cNvPicPr preferRelativeResize="0"/>
          <p:nvPr/>
        </p:nvPicPr>
        <p:blipFill rotWithShape="1">
          <a:blip r:embed="rId7">
            <a:alphaModFix/>
          </a:blip>
          <a:srcRect b="0" l="0" r="0" t="0"/>
          <a:stretch/>
        </p:blipFill>
        <p:spPr>
          <a:xfrm>
            <a:off x="0" y="0"/>
            <a:ext cx="24387048" cy="9965407"/>
          </a:xfrm>
          <a:prstGeom prst="rect">
            <a:avLst/>
          </a:prstGeom>
          <a:noFill/>
          <a:ln>
            <a:noFill/>
          </a:ln>
        </p:spPr>
      </p:pic>
      <p:pic>
        <p:nvPicPr>
          <p:cNvPr descr=" " id="234" name="Google Shape;234;p10"/>
          <p:cNvPicPr preferRelativeResize="0"/>
          <p:nvPr/>
        </p:nvPicPr>
        <p:blipFill rotWithShape="1">
          <a:blip r:embed="rId8">
            <a:alphaModFix/>
          </a:blip>
          <a:srcRect b="0" l="0" r="0" t="0"/>
          <a:stretch/>
        </p:blipFill>
        <p:spPr>
          <a:xfrm>
            <a:off x="19141292" y="3581400"/>
            <a:ext cx="5245756" cy="10134600"/>
          </a:xfrm>
          <a:prstGeom prst="rect">
            <a:avLst/>
          </a:prstGeom>
          <a:noFill/>
          <a:ln>
            <a:noFill/>
          </a:ln>
        </p:spPr>
      </p:pic>
      <p:sp>
        <p:nvSpPr>
          <p:cNvPr id="235" name="Google Shape;235;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p1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37" name="Google Shape;237;p10"/>
          <p:cNvSpPr/>
          <p:nvPr/>
        </p:nvSpPr>
        <p:spPr>
          <a:xfrm>
            <a:off x="9107038" y="469900"/>
            <a:ext cx="6321157" cy="182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Pricing Plan</a:t>
            </a:r>
            <a:endParaRPr b="0" i="0" sz="8000" u="none" cap="none" strike="noStrike">
              <a:solidFill>
                <a:schemeClr val="dk1"/>
              </a:solidFill>
              <a:latin typeface="Calibri"/>
              <a:ea typeface="Calibri"/>
              <a:cs typeface="Calibri"/>
              <a:sym typeface="Calibri"/>
            </a:endParaRPr>
          </a:p>
        </p:txBody>
      </p:sp>
      <p:sp>
        <p:nvSpPr>
          <p:cNvPr id="238" name="Google Shape;238;p10"/>
          <p:cNvSpPr/>
          <p:nvPr/>
        </p:nvSpPr>
        <p:spPr>
          <a:xfrm>
            <a:off x="1778222" y="2489200"/>
            <a:ext cx="20843305"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
          <p:cNvSpPr/>
          <p:nvPr/>
        </p:nvSpPr>
        <p:spPr>
          <a:xfrm>
            <a:off x="1778222" y="2489200"/>
            <a:ext cx="6439705" cy="9906000"/>
          </a:xfrm>
          <a:prstGeom prst="roundRect">
            <a:avLst>
              <a:gd fmla="val 3124" name="adj"/>
            </a:avLst>
          </a:prstGeom>
          <a:noFill/>
          <a:ln cap="flat" cmpd="sng" w="127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p10"/>
          <p:cNvPicPr preferRelativeResize="0"/>
          <p:nvPr/>
        </p:nvPicPr>
        <p:blipFill rotWithShape="1">
          <a:blip r:embed="rId10">
            <a:alphaModFix/>
          </a:blip>
          <a:srcRect b="0" l="0" r="0" t="0"/>
          <a:stretch/>
        </p:blipFill>
        <p:spPr>
          <a:xfrm>
            <a:off x="4158970" y="2946400"/>
            <a:ext cx="1678207" cy="1625600"/>
          </a:xfrm>
          <a:prstGeom prst="rect">
            <a:avLst/>
          </a:prstGeom>
          <a:noFill/>
          <a:ln>
            <a:noFill/>
          </a:ln>
        </p:spPr>
      </p:pic>
      <p:sp>
        <p:nvSpPr>
          <p:cNvPr id="241" name="Google Shape;241;p10"/>
          <p:cNvSpPr/>
          <p:nvPr/>
        </p:nvSpPr>
        <p:spPr>
          <a:xfrm>
            <a:off x="4077210" y="4876800"/>
            <a:ext cx="1841730"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Basic</a:t>
            </a:r>
            <a:endParaRPr b="0" i="0" sz="4800" u="none" cap="none" strike="noStrike">
              <a:solidFill>
                <a:schemeClr val="dk1"/>
              </a:solidFill>
              <a:latin typeface="Calibri"/>
              <a:ea typeface="Calibri"/>
              <a:cs typeface="Calibri"/>
              <a:sym typeface="Calibri"/>
            </a:endParaRPr>
          </a:p>
        </p:txBody>
      </p:sp>
      <p:sp>
        <p:nvSpPr>
          <p:cNvPr id="242" name="Google Shape;242;p10"/>
          <p:cNvSpPr/>
          <p:nvPr/>
        </p:nvSpPr>
        <p:spPr>
          <a:xfrm>
            <a:off x="2235479" y="60706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3" name="Google Shape;243;p10"/>
          <p:cNvSpPr/>
          <p:nvPr/>
        </p:nvSpPr>
        <p:spPr>
          <a:xfrm>
            <a:off x="3188098" y="11049000"/>
            <a:ext cx="3619952"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$10/month</a:t>
            </a:r>
            <a:endParaRPr b="0" i="0" sz="4800" u="none" cap="none" strike="noStrike">
              <a:solidFill>
                <a:schemeClr val="dk1"/>
              </a:solidFill>
              <a:latin typeface="Calibri"/>
              <a:ea typeface="Calibri"/>
              <a:cs typeface="Calibri"/>
              <a:sym typeface="Calibri"/>
            </a:endParaRPr>
          </a:p>
        </p:txBody>
      </p:sp>
      <p:sp>
        <p:nvSpPr>
          <p:cNvPr id="244" name="Google Shape;244;p10"/>
          <p:cNvSpPr/>
          <p:nvPr/>
        </p:nvSpPr>
        <p:spPr>
          <a:xfrm>
            <a:off x="8980022" y="2489200"/>
            <a:ext cx="6439705" cy="9906000"/>
          </a:xfrm>
          <a:prstGeom prst="roundRect">
            <a:avLst>
              <a:gd fmla="val 3124" name="adj"/>
            </a:avLst>
          </a:prstGeom>
          <a:noFill/>
          <a:ln cap="flat" cmpd="sng" w="127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p10"/>
          <p:cNvPicPr preferRelativeResize="0"/>
          <p:nvPr/>
        </p:nvPicPr>
        <p:blipFill rotWithShape="1">
          <a:blip r:embed="rId11">
            <a:alphaModFix/>
          </a:blip>
          <a:srcRect b="0" l="0" r="0" t="0"/>
          <a:stretch/>
        </p:blipFill>
        <p:spPr>
          <a:xfrm>
            <a:off x="11615527" y="2946400"/>
            <a:ext cx="1168692" cy="1625600"/>
          </a:xfrm>
          <a:prstGeom prst="rect">
            <a:avLst/>
          </a:prstGeom>
          <a:noFill/>
          <a:ln>
            <a:noFill/>
          </a:ln>
        </p:spPr>
      </p:pic>
      <p:sp>
        <p:nvSpPr>
          <p:cNvPr id="246" name="Google Shape;246;p10"/>
          <p:cNvSpPr/>
          <p:nvPr/>
        </p:nvSpPr>
        <p:spPr>
          <a:xfrm>
            <a:off x="11380622" y="4876800"/>
            <a:ext cx="1638505"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Elite</a:t>
            </a:r>
            <a:endParaRPr b="0" i="0" sz="4800" u="none" cap="none" strike="noStrike">
              <a:solidFill>
                <a:schemeClr val="dk1"/>
              </a:solidFill>
              <a:latin typeface="Calibri"/>
              <a:ea typeface="Calibri"/>
              <a:cs typeface="Calibri"/>
              <a:sym typeface="Calibri"/>
            </a:endParaRPr>
          </a:p>
        </p:txBody>
      </p:sp>
      <p:sp>
        <p:nvSpPr>
          <p:cNvPr id="247" name="Google Shape;247;p10"/>
          <p:cNvSpPr/>
          <p:nvPr/>
        </p:nvSpPr>
        <p:spPr>
          <a:xfrm>
            <a:off x="9437280" y="60706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8" name="Google Shape;248;p10"/>
          <p:cNvSpPr/>
          <p:nvPr/>
        </p:nvSpPr>
        <p:spPr>
          <a:xfrm>
            <a:off x="10351794" y="11049000"/>
            <a:ext cx="3696162"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$50/month</a:t>
            </a:r>
            <a:endParaRPr b="0" i="0" sz="4800" u="none" cap="none" strike="noStrike">
              <a:solidFill>
                <a:schemeClr val="dk1"/>
              </a:solidFill>
              <a:latin typeface="Calibri"/>
              <a:ea typeface="Calibri"/>
              <a:cs typeface="Calibri"/>
              <a:sym typeface="Calibri"/>
            </a:endParaRPr>
          </a:p>
        </p:txBody>
      </p:sp>
      <p:sp>
        <p:nvSpPr>
          <p:cNvPr id="249" name="Google Shape;249;p10"/>
          <p:cNvSpPr/>
          <p:nvPr/>
        </p:nvSpPr>
        <p:spPr>
          <a:xfrm>
            <a:off x="16181822" y="2489200"/>
            <a:ext cx="6439705" cy="9906000"/>
          </a:xfrm>
          <a:prstGeom prst="roundRect">
            <a:avLst>
              <a:gd fmla="val 3124" name="adj"/>
            </a:avLst>
          </a:prstGeom>
          <a:noFill/>
          <a:ln cap="flat" cmpd="sng" w="127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p10"/>
          <p:cNvPicPr preferRelativeResize="0"/>
          <p:nvPr/>
        </p:nvPicPr>
        <p:blipFill rotWithShape="1">
          <a:blip r:embed="rId12">
            <a:alphaModFix/>
          </a:blip>
          <a:srcRect b="0" l="0" r="0" t="0"/>
          <a:stretch/>
        </p:blipFill>
        <p:spPr>
          <a:xfrm>
            <a:off x="18588922" y="2946400"/>
            <a:ext cx="1625506" cy="1625600"/>
          </a:xfrm>
          <a:prstGeom prst="rect">
            <a:avLst/>
          </a:prstGeom>
          <a:noFill/>
          <a:ln>
            <a:noFill/>
          </a:ln>
        </p:spPr>
      </p:pic>
      <p:sp>
        <p:nvSpPr>
          <p:cNvPr id="251" name="Google Shape;251;p10"/>
          <p:cNvSpPr/>
          <p:nvPr/>
        </p:nvSpPr>
        <p:spPr>
          <a:xfrm>
            <a:off x="17744118" y="4876800"/>
            <a:ext cx="3315114"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Legendary</a:t>
            </a:r>
            <a:endParaRPr b="0" i="0" sz="4800" u="none" cap="none" strike="noStrike">
              <a:solidFill>
                <a:schemeClr val="dk1"/>
              </a:solidFill>
              <a:latin typeface="Calibri"/>
              <a:ea typeface="Calibri"/>
              <a:cs typeface="Calibri"/>
              <a:sym typeface="Calibri"/>
            </a:endParaRPr>
          </a:p>
        </p:txBody>
      </p:sp>
      <p:sp>
        <p:nvSpPr>
          <p:cNvPr id="252" name="Google Shape;252;p10"/>
          <p:cNvSpPr/>
          <p:nvPr/>
        </p:nvSpPr>
        <p:spPr>
          <a:xfrm>
            <a:off x="16639080" y="60706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3" name="Google Shape;253;p10"/>
          <p:cNvSpPr/>
          <p:nvPr/>
        </p:nvSpPr>
        <p:spPr>
          <a:xfrm>
            <a:off x="17388473" y="11049000"/>
            <a:ext cx="4026403"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258" name="Shape 258"/>
        <p:cNvGrpSpPr/>
        <p:nvPr/>
      </p:nvGrpSpPr>
      <p:grpSpPr>
        <a:xfrm>
          <a:off x="0" y="0"/>
          <a:ext cx="0" cy="0"/>
          <a:chOff x="0" y="0"/>
          <a:chExt cx="0" cy="0"/>
        </a:xfrm>
      </p:grpSpPr>
      <p:pic>
        <p:nvPicPr>
          <p:cNvPr descr=" " id="259" name="Google Shape;259;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60" name="Google Shape;260;p11"/>
          <p:cNvPicPr preferRelativeResize="0"/>
          <p:nvPr/>
        </p:nvPicPr>
        <p:blipFill rotWithShape="1">
          <a:blip r:embed="rId4">
            <a:alphaModFix/>
          </a:blip>
          <a:srcRect b="0" l="0" r="0" t="0"/>
          <a:stretch/>
        </p:blipFill>
        <p:spPr>
          <a:xfrm>
            <a:off x="0" y="2247900"/>
            <a:ext cx="24387048" cy="11468100"/>
          </a:xfrm>
          <a:prstGeom prst="rect">
            <a:avLst/>
          </a:prstGeom>
          <a:noFill/>
          <a:ln>
            <a:noFill/>
          </a:ln>
        </p:spPr>
      </p:pic>
      <p:sp>
        <p:nvSpPr>
          <p:cNvPr id="261" name="Google Shape;261;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2" name="Google Shape;262;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63" name="Google Shape;263;p11"/>
          <p:cNvPicPr preferRelativeResize="0"/>
          <p:nvPr/>
        </p:nvPicPr>
        <p:blipFill rotWithShape="1">
          <a:blip r:embed="rId6">
            <a:alphaModFix/>
          </a:blip>
          <a:srcRect b="0" l="0" r="0" t="0"/>
          <a:stretch/>
        </p:blipFill>
        <p:spPr>
          <a:xfrm>
            <a:off x="7481235" y="673100"/>
            <a:ext cx="6084060" cy="12369800"/>
          </a:xfrm>
          <a:prstGeom prst="rect">
            <a:avLst/>
          </a:prstGeom>
          <a:noFill/>
          <a:ln>
            <a:noFill/>
          </a:ln>
        </p:spPr>
      </p:pic>
      <p:pic>
        <p:nvPicPr>
          <p:cNvPr descr=" " id="264" name="Google Shape;264;p11"/>
          <p:cNvPicPr preferRelativeResize="0"/>
          <p:nvPr/>
        </p:nvPicPr>
        <p:blipFill rotWithShape="1">
          <a:blip r:embed="rId7">
            <a:alphaModFix/>
          </a:blip>
          <a:srcRect b="0" l="0" r="0" t="0"/>
          <a:stretch/>
        </p:blipFill>
        <p:spPr>
          <a:xfrm>
            <a:off x="990724" y="673100"/>
            <a:ext cx="6084060" cy="4737100"/>
          </a:xfrm>
          <a:prstGeom prst="rect">
            <a:avLst/>
          </a:prstGeom>
          <a:noFill/>
          <a:ln>
            <a:noFill/>
          </a:ln>
        </p:spPr>
      </p:pic>
      <p:pic>
        <p:nvPicPr>
          <p:cNvPr descr=" " id="265" name="Google Shape;265;p11"/>
          <p:cNvPicPr preferRelativeResize="0"/>
          <p:nvPr/>
        </p:nvPicPr>
        <p:blipFill rotWithShape="1">
          <a:blip r:embed="rId8">
            <a:alphaModFix/>
          </a:blip>
          <a:srcRect b="0" l="0" r="0" t="0"/>
          <a:stretch/>
        </p:blipFill>
        <p:spPr>
          <a:xfrm>
            <a:off x="990724" y="5880100"/>
            <a:ext cx="6084060" cy="7162800"/>
          </a:xfrm>
          <a:prstGeom prst="rect">
            <a:avLst/>
          </a:prstGeom>
          <a:noFill/>
          <a:ln>
            <a:noFill/>
          </a:ln>
        </p:spPr>
      </p:pic>
      <p:sp>
        <p:nvSpPr>
          <p:cNvPr id="266" name="Google Shape;266;p11"/>
          <p:cNvSpPr/>
          <p:nvPr/>
        </p:nvSpPr>
        <p:spPr>
          <a:xfrm>
            <a:off x="14543318" y="1651000"/>
            <a:ext cx="7565912" cy="182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Fugaz One"/>
              <a:buNone/>
            </a:pPr>
            <a:r>
              <a:rPr b="0" i="0" lang="en-US" sz="8000" u="none" cap="none" strike="noStrike">
                <a:solidFill>
                  <a:srgbClr val="0E0E0E"/>
                </a:solidFill>
                <a:latin typeface="Fugaz One"/>
                <a:ea typeface="Fugaz One"/>
                <a:cs typeface="Fugaz One"/>
                <a:sym typeface="Fugaz One"/>
              </a:rPr>
              <a:t>Some Data</a:t>
            </a:r>
            <a:endParaRPr b="0" i="0" sz="8000" u="none" cap="none" strike="noStrike">
              <a:solidFill>
                <a:schemeClr val="dk1"/>
              </a:solidFill>
              <a:latin typeface="Calibri"/>
              <a:ea typeface="Calibri"/>
              <a:cs typeface="Calibri"/>
              <a:sym typeface="Calibri"/>
            </a:endParaRPr>
          </a:p>
        </p:txBody>
      </p:sp>
      <p:sp>
        <p:nvSpPr>
          <p:cNvPr id="267" name="Google Shape;267;p11"/>
          <p:cNvSpPr/>
          <p:nvPr/>
        </p:nvSpPr>
        <p:spPr>
          <a:xfrm>
            <a:off x="14543318" y="3543300"/>
            <a:ext cx="7874984" cy="86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14543318" y="3543300"/>
            <a:ext cx="7874984"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14543318" y="3543300"/>
            <a:ext cx="3315114"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14543318" y="3543300"/>
            <a:ext cx="3857049"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75%</a:t>
            </a:r>
            <a:endParaRPr b="0" i="0" sz="12800" u="none" cap="none" strike="noStrike">
              <a:solidFill>
                <a:schemeClr val="dk1"/>
              </a:solidFill>
              <a:latin typeface="Calibri"/>
              <a:ea typeface="Calibri"/>
              <a:cs typeface="Calibri"/>
              <a:sym typeface="Calibri"/>
            </a:endParaRPr>
          </a:p>
        </p:txBody>
      </p:sp>
      <p:sp>
        <p:nvSpPr>
          <p:cNvPr id="271" name="Google Shape;271;p11"/>
          <p:cNvSpPr/>
          <p:nvPr/>
        </p:nvSpPr>
        <p:spPr>
          <a:xfrm>
            <a:off x="14543318" y="6235700"/>
            <a:ext cx="7874984" cy="13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14543318" y="6235700"/>
            <a:ext cx="8027403"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Enchanted Creatures</a:t>
            </a:r>
            <a:endParaRPr b="0" i="0" sz="3600" u="none" cap="none" strike="noStrike">
              <a:solidFill>
                <a:schemeClr val="dk1"/>
              </a:solidFill>
              <a:latin typeface="Calibri"/>
              <a:ea typeface="Calibri"/>
              <a:cs typeface="Calibri"/>
              <a:sym typeface="Calibri"/>
            </a:endParaRPr>
          </a:p>
        </p:txBody>
      </p:sp>
      <p:sp>
        <p:nvSpPr>
          <p:cNvPr id="273" name="Google Shape;273;p11"/>
          <p:cNvSpPr/>
          <p:nvPr/>
        </p:nvSpPr>
        <p:spPr>
          <a:xfrm>
            <a:off x="14543318" y="70104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74" name="Google Shape;274;p11"/>
          <p:cNvSpPr/>
          <p:nvPr/>
        </p:nvSpPr>
        <p:spPr>
          <a:xfrm>
            <a:off x="14543318" y="8153400"/>
            <a:ext cx="7874984"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14543318" y="8153400"/>
            <a:ext cx="3492937"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14543318" y="8153400"/>
            <a:ext cx="4034871"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60%</a:t>
            </a:r>
            <a:endParaRPr b="0" i="0" sz="12800" u="none" cap="none" strike="noStrike">
              <a:solidFill>
                <a:schemeClr val="dk1"/>
              </a:solidFill>
              <a:latin typeface="Calibri"/>
              <a:ea typeface="Calibri"/>
              <a:cs typeface="Calibri"/>
              <a:sym typeface="Calibri"/>
            </a:endParaRPr>
          </a:p>
        </p:txBody>
      </p:sp>
      <p:sp>
        <p:nvSpPr>
          <p:cNvPr id="277" name="Google Shape;277;p11"/>
          <p:cNvSpPr/>
          <p:nvPr/>
        </p:nvSpPr>
        <p:spPr>
          <a:xfrm>
            <a:off x="14543318" y="10845800"/>
            <a:ext cx="7874984" cy="13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4543318" y="10845800"/>
            <a:ext cx="8027403"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Magic-Wielding Individuals</a:t>
            </a:r>
            <a:endParaRPr b="0" i="0" sz="3600" u="none" cap="none" strike="noStrike">
              <a:solidFill>
                <a:schemeClr val="dk1"/>
              </a:solidFill>
              <a:latin typeface="Calibri"/>
              <a:ea typeface="Calibri"/>
              <a:cs typeface="Calibri"/>
              <a:sym typeface="Calibri"/>
            </a:endParaRPr>
          </a:p>
        </p:txBody>
      </p:sp>
      <p:sp>
        <p:nvSpPr>
          <p:cNvPr id="279" name="Google Shape;279;p11"/>
          <p:cNvSpPr/>
          <p:nvPr/>
        </p:nvSpPr>
        <p:spPr>
          <a:xfrm>
            <a:off x="14543318" y="11620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284" name="Shape 284"/>
        <p:cNvGrpSpPr/>
        <p:nvPr/>
      </p:nvGrpSpPr>
      <p:grpSpPr>
        <a:xfrm>
          <a:off x="0" y="0"/>
          <a:ext cx="0" cy="0"/>
          <a:chOff x="0" y="0"/>
          <a:chExt cx="0" cy="0"/>
        </a:xfrm>
      </p:grpSpPr>
      <p:sp>
        <p:nvSpPr>
          <p:cNvPr id="285" name="Google Shape;285;p12"/>
          <p:cNvSpPr/>
          <p:nvPr/>
        </p:nvSpPr>
        <p:spPr>
          <a:xfrm>
            <a:off x="0" y="0"/>
            <a:ext cx="24387048" cy="13716000"/>
          </a:xfrm>
          <a:prstGeom prst="rect">
            <a:avLst/>
          </a:prstGeom>
          <a:solidFill>
            <a:srgbClr val="3EB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p12"/>
          <p:cNvPicPr preferRelativeResize="0"/>
          <p:nvPr/>
        </p:nvPicPr>
        <p:blipFill rotWithShape="1">
          <a:blip r:embed="rId3">
            <a:alphaModFix/>
          </a:blip>
          <a:srcRect b="0" l="0" r="0" t="0"/>
          <a:stretch/>
        </p:blipFill>
        <p:spPr>
          <a:xfrm>
            <a:off x="6" y="0"/>
            <a:ext cx="24387042" cy="13716000"/>
          </a:xfrm>
          <a:prstGeom prst="rect">
            <a:avLst/>
          </a:prstGeom>
          <a:noFill/>
          <a:ln>
            <a:noFill/>
          </a:ln>
        </p:spPr>
      </p:pic>
      <p:pic>
        <p:nvPicPr>
          <p:cNvPr descr=" " id="287" name="Google Shape;287;p12"/>
          <p:cNvPicPr preferRelativeResize="0"/>
          <p:nvPr/>
        </p:nvPicPr>
        <p:blipFill rotWithShape="1">
          <a:blip r:embed="rId4">
            <a:alphaModFix/>
          </a:blip>
          <a:srcRect b="0" l="0" r="0" t="0"/>
          <a:stretch/>
        </p:blipFill>
        <p:spPr>
          <a:xfrm>
            <a:off x="0" y="12420402"/>
            <a:ext cx="24387048" cy="1295598"/>
          </a:xfrm>
          <a:prstGeom prst="rect">
            <a:avLst/>
          </a:prstGeom>
          <a:noFill/>
          <a:ln>
            <a:noFill/>
          </a:ln>
        </p:spPr>
      </p:pic>
      <p:pic>
        <p:nvPicPr>
          <p:cNvPr descr=" " id="288" name="Google Shape;288;p12"/>
          <p:cNvPicPr preferRelativeResize="0"/>
          <p:nvPr/>
        </p:nvPicPr>
        <p:blipFill rotWithShape="1">
          <a:blip r:embed="rId5">
            <a:alphaModFix/>
          </a:blip>
          <a:srcRect b="0" l="0" r="0" t="0"/>
          <a:stretch/>
        </p:blipFill>
        <p:spPr>
          <a:xfrm>
            <a:off x="1041524" y="2209800"/>
            <a:ext cx="23095905" cy="11506200"/>
          </a:xfrm>
          <a:prstGeom prst="rect">
            <a:avLst/>
          </a:prstGeom>
          <a:noFill/>
          <a:ln>
            <a:noFill/>
          </a:ln>
        </p:spPr>
      </p:pic>
      <p:sp>
        <p:nvSpPr>
          <p:cNvPr id="289" name="Google Shape;28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p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91" name="Google Shape;291;p12"/>
          <p:cNvSpPr/>
          <p:nvPr/>
        </p:nvSpPr>
        <p:spPr>
          <a:xfrm>
            <a:off x="4305838" y="3403600"/>
            <a:ext cx="15762670" cy="720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a:off x="4305838" y="3403600"/>
            <a:ext cx="15762670" cy="57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a:off x="5518840" y="3403600"/>
            <a:ext cx="13336667" cy="548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Fugaz One"/>
              <a:buNone/>
            </a:pPr>
            <a:r>
              <a:rPr b="0" i="0" lang="en-US" sz="24000" u="none" cap="none" strike="noStrike">
                <a:solidFill>
                  <a:srgbClr val="272727"/>
                </a:solidFill>
                <a:latin typeface="Fugaz One"/>
                <a:ea typeface="Fugaz One"/>
                <a:cs typeface="Fugaz One"/>
                <a:sym typeface="Fugaz One"/>
              </a:rPr>
              <a:t>234,567</a:t>
            </a:r>
            <a:endParaRPr b="0" i="0" sz="24000" u="none" cap="none" strike="noStrike">
              <a:solidFill>
                <a:schemeClr val="dk1"/>
              </a:solidFill>
              <a:latin typeface="Calibri"/>
              <a:ea typeface="Calibri"/>
              <a:cs typeface="Calibri"/>
              <a:sym typeface="Calibri"/>
            </a:endParaRPr>
          </a:p>
        </p:txBody>
      </p:sp>
      <p:sp>
        <p:nvSpPr>
          <p:cNvPr id="294" name="Google Shape;294;p12"/>
          <p:cNvSpPr/>
          <p:nvPr/>
        </p:nvSpPr>
        <p:spPr>
          <a:xfrm>
            <a:off x="4170355" y="80772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295" name="Google Shape;295;p12"/>
          <p:cNvSpPr/>
          <p:nvPr/>
        </p:nvSpPr>
        <p:spPr>
          <a:xfrm>
            <a:off x="7483352" y="95377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300" name="Shape 300"/>
        <p:cNvGrpSpPr/>
        <p:nvPr/>
      </p:nvGrpSpPr>
      <p:grpSpPr>
        <a:xfrm>
          <a:off x="0" y="0"/>
          <a:ext cx="0" cy="0"/>
          <a:chOff x="0" y="0"/>
          <a:chExt cx="0" cy="0"/>
        </a:xfrm>
      </p:grpSpPr>
      <p:pic>
        <p:nvPicPr>
          <p:cNvPr descr=" " id="301" name="Google Shape;301;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2" name="Google Shape;302;p13"/>
          <p:cNvPicPr preferRelativeResize="0"/>
          <p:nvPr/>
        </p:nvPicPr>
        <p:blipFill rotWithShape="1">
          <a:blip r:embed="rId4">
            <a:alphaModFix/>
          </a:blip>
          <a:srcRect b="0" l="0" r="0" t="0"/>
          <a:stretch/>
        </p:blipFill>
        <p:spPr>
          <a:xfrm>
            <a:off x="11924403" y="10756900"/>
            <a:ext cx="12462645" cy="2959100"/>
          </a:xfrm>
          <a:prstGeom prst="rect">
            <a:avLst/>
          </a:prstGeom>
          <a:noFill/>
          <a:ln>
            <a:noFill/>
          </a:ln>
        </p:spPr>
      </p:pic>
      <p:pic>
        <p:nvPicPr>
          <p:cNvPr descr=" " id="303" name="Google Shape;303;p13"/>
          <p:cNvPicPr preferRelativeResize="0"/>
          <p:nvPr/>
        </p:nvPicPr>
        <p:blipFill rotWithShape="1">
          <a:blip r:embed="rId5">
            <a:alphaModFix/>
          </a:blip>
          <a:srcRect b="0" l="0" r="0" t="0"/>
          <a:stretch/>
        </p:blipFill>
        <p:spPr>
          <a:xfrm>
            <a:off x="10059657" y="12640283"/>
            <a:ext cx="14327391" cy="1075717"/>
          </a:xfrm>
          <a:prstGeom prst="rect">
            <a:avLst/>
          </a:prstGeom>
          <a:noFill/>
          <a:ln>
            <a:noFill/>
          </a:ln>
        </p:spPr>
      </p:pic>
      <p:pic>
        <p:nvPicPr>
          <p:cNvPr descr=" " id="304" name="Google Shape;304;p13"/>
          <p:cNvPicPr preferRelativeResize="0"/>
          <p:nvPr/>
        </p:nvPicPr>
        <p:blipFill rotWithShape="1">
          <a:blip r:embed="rId6">
            <a:alphaModFix/>
          </a:blip>
          <a:srcRect b="0" l="0" r="0" t="0"/>
          <a:stretch/>
        </p:blipFill>
        <p:spPr>
          <a:xfrm>
            <a:off x="6104604" y="15696344"/>
            <a:ext cx="2682" cy="670"/>
          </a:xfrm>
          <a:prstGeom prst="rect">
            <a:avLst/>
          </a:prstGeom>
          <a:noFill/>
          <a:ln>
            <a:noFill/>
          </a:ln>
        </p:spPr>
      </p:pic>
      <p:pic>
        <p:nvPicPr>
          <p:cNvPr descr=" " id="305" name="Google Shape;305;p13"/>
          <p:cNvPicPr preferRelativeResize="0"/>
          <p:nvPr/>
        </p:nvPicPr>
        <p:blipFill rotWithShape="1">
          <a:blip r:embed="rId7">
            <a:alphaModFix/>
          </a:blip>
          <a:srcRect b="0" l="0" r="0" t="0"/>
          <a:stretch/>
        </p:blipFill>
        <p:spPr>
          <a:xfrm>
            <a:off x="0" y="0"/>
            <a:ext cx="24387048" cy="9965407"/>
          </a:xfrm>
          <a:prstGeom prst="rect">
            <a:avLst/>
          </a:prstGeom>
          <a:noFill/>
          <a:ln>
            <a:noFill/>
          </a:ln>
        </p:spPr>
      </p:pic>
      <p:pic>
        <p:nvPicPr>
          <p:cNvPr descr=" " id="306" name="Google Shape;306;p13"/>
          <p:cNvPicPr preferRelativeResize="0"/>
          <p:nvPr/>
        </p:nvPicPr>
        <p:blipFill rotWithShape="1">
          <a:blip r:embed="rId8">
            <a:alphaModFix/>
          </a:blip>
          <a:srcRect b="0" l="0" r="0" t="0"/>
          <a:stretch/>
        </p:blipFill>
        <p:spPr>
          <a:xfrm>
            <a:off x="19141292" y="3581400"/>
            <a:ext cx="5245756" cy="10134600"/>
          </a:xfrm>
          <a:prstGeom prst="rect">
            <a:avLst/>
          </a:prstGeom>
          <a:noFill/>
          <a:ln>
            <a:noFill/>
          </a:ln>
        </p:spPr>
      </p:pic>
      <p:sp>
        <p:nvSpPr>
          <p:cNvPr id="307" name="Google Shape;30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p1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09" name="Google Shape;309;p13"/>
          <p:cNvSpPr/>
          <p:nvPr/>
        </p:nvSpPr>
        <p:spPr>
          <a:xfrm>
            <a:off x="3391324" y="3263900"/>
            <a:ext cx="7874984" cy="29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3410376" y="3263900"/>
            <a:ext cx="7836879"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p:nvPr/>
        </p:nvSpPr>
        <p:spPr>
          <a:xfrm>
            <a:off x="3410376" y="3263900"/>
            <a:ext cx="8378814"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233 Coins</a:t>
            </a:r>
            <a:endParaRPr b="0" i="0" sz="12800" u="none" cap="none" strike="noStrike">
              <a:solidFill>
                <a:schemeClr val="dk1"/>
              </a:solidFill>
              <a:latin typeface="Calibri"/>
              <a:ea typeface="Calibri"/>
              <a:cs typeface="Calibri"/>
              <a:sym typeface="Calibri"/>
            </a:endParaRPr>
          </a:p>
        </p:txBody>
      </p:sp>
      <p:sp>
        <p:nvSpPr>
          <p:cNvPr id="312" name="Google Shape;312;p13"/>
          <p:cNvSpPr/>
          <p:nvPr/>
        </p:nvSpPr>
        <p:spPr>
          <a:xfrm>
            <a:off x="3391324" y="5651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3323582" y="5651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14" name="Google Shape;314;p13"/>
          <p:cNvSpPr/>
          <p:nvPr/>
        </p:nvSpPr>
        <p:spPr>
          <a:xfrm>
            <a:off x="3391324" y="6985000"/>
            <a:ext cx="7874984" cy="29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3194449" y="6985000"/>
            <a:ext cx="8268733"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3194449" y="6985000"/>
            <a:ext cx="8810668"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456 Hours</a:t>
            </a:r>
            <a:endParaRPr b="0" i="0" sz="12800" u="none" cap="none" strike="noStrike">
              <a:solidFill>
                <a:schemeClr val="dk1"/>
              </a:solidFill>
              <a:latin typeface="Calibri"/>
              <a:ea typeface="Calibri"/>
              <a:cs typeface="Calibri"/>
              <a:sym typeface="Calibri"/>
            </a:endParaRPr>
          </a:p>
        </p:txBody>
      </p:sp>
      <p:sp>
        <p:nvSpPr>
          <p:cNvPr id="317" name="Google Shape;317;p13"/>
          <p:cNvSpPr/>
          <p:nvPr/>
        </p:nvSpPr>
        <p:spPr>
          <a:xfrm>
            <a:off x="3391324" y="93726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3323582" y="93726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19" name="Google Shape;319;p13"/>
          <p:cNvSpPr/>
          <p:nvPr/>
        </p:nvSpPr>
        <p:spPr>
          <a:xfrm>
            <a:off x="13552594" y="3263900"/>
            <a:ext cx="7874984" cy="29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15788073" y="3263900"/>
            <a:ext cx="3404025"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
          <p:cNvSpPr/>
          <p:nvPr/>
        </p:nvSpPr>
        <p:spPr>
          <a:xfrm>
            <a:off x="15788073" y="3263900"/>
            <a:ext cx="3945960"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85%</a:t>
            </a:r>
            <a:endParaRPr b="0" i="0" sz="12800" u="none" cap="none" strike="noStrike">
              <a:solidFill>
                <a:schemeClr val="dk1"/>
              </a:solidFill>
              <a:latin typeface="Calibri"/>
              <a:ea typeface="Calibri"/>
              <a:cs typeface="Calibri"/>
              <a:sym typeface="Calibri"/>
            </a:endParaRPr>
          </a:p>
        </p:txBody>
      </p:sp>
      <p:sp>
        <p:nvSpPr>
          <p:cNvPr id="322" name="Google Shape;322;p13"/>
          <p:cNvSpPr/>
          <p:nvPr/>
        </p:nvSpPr>
        <p:spPr>
          <a:xfrm>
            <a:off x="13552594" y="5651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13484852" y="5651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24" name="Google Shape;324;p13"/>
          <p:cNvSpPr/>
          <p:nvPr/>
        </p:nvSpPr>
        <p:spPr>
          <a:xfrm>
            <a:off x="13552594" y="6985000"/>
            <a:ext cx="7874984" cy="29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p:nvPr/>
        </p:nvSpPr>
        <p:spPr>
          <a:xfrm>
            <a:off x="14460757" y="6985000"/>
            <a:ext cx="6058657"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p:nvPr/>
        </p:nvSpPr>
        <p:spPr>
          <a:xfrm>
            <a:off x="14460757" y="6985000"/>
            <a:ext cx="6600592"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535 Km</a:t>
            </a:r>
            <a:endParaRPr b="0" i="0" sz="12800" u="none" cap="none" strike="noStrike">
              <a:solidFill>
                <a:schemeClr val="dk1"/>
              </a:solidFill>
              <a:latin typeface="Calibri"/>
              <a:ea typeface="Calibri"/>
              <a:cs typeface="Calibri"/>
              <a:sym typeface="Calibri"/>
            </a:endParaRPr>
          </a:p>
        </p:txBody>
      </p:sp>
      <p:sp>
        <p:nvSpPr>
          <p:cNvPr id="327" name="Google Shape;327;p13"/>
          <p:cNvSpPr/>
          <p:nvPr/>
        </p:nvSpPr>
        <p:spPr>
          <a:xfrm>
            <a:off x="13552594" y="93726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13484852" y="93726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333" name="Shape 333"/>
        <p:cNvGrpSpPr/>
        <p:nvPr/>
      </p:nvGrpSpPr>
      <p:grpSpPr>
        <a:xfrm>
          <a:off x="0" y="0"/>
          <a:ext cx="0" cy="0"/>
          <a:chOff x="0" y="0"/>
          <a:chExt cx="0" cy="0"/>
        </a:xfrm>
      </p:grpSpPr>
      <p:pic>
        <p:nvPicPr>
          <p:cNvPr descr=" " id="334" name="Google Shape;334;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35" name="Google Shape;335;p14"/>
          <p:cNvPicPr preferRelativeResize="0"/>
          <p:nvPr/>
        </p:nvPicPr>
        <p:blipFill rotWithShape="1">
          <a:blip r:embed="rId4">
            <a:alphaModFix/>
          </a:blip>
          <a:srcRect b="0" l="0" r="0" t="0"/>
          <a:stretch/>
        </p:blipFill>
        <p:spPr>
          <a:xfrm>
            <a:off x="0" y="49287"/>
            <a:ext cx="24385715" cy="6877745"/>
          </a:xfrm>
          <a:prstGeom prst="rect">
            <a:avLst/>
          </a:prstGeom>
          <a:noFill/>
          <a:ln>
            <a:noFill/>
          </a:ln>
        </p:spPr>
      </p:pic>
      <p:pic>
        <p:nvPicPr>
          <p:cNvPr descr=" " id="336" name="Google Shape;336;p14"/>
          <p:cNvPicPr preferRelativeResize="0"/>
          <p:nvPr/>
        </p:nvPicPr>
        <p:blipFill rotWithShape="1">
          <a:blip r:embed="rId5">
            <a:alphaModFix/>
          </a:blip>
          <a:srcRect b="0" l="0" r="0" t="0"/>
          <a:stretch/>
        </p:blipFill>
        <p:spPr>
          <a:xfrm>
            <a:off x="4089049" y="0"/>
            <a:ext cx="20289338" cy="9368458"/>
          </a:xfrm>
          <a:prstGeom prst="rect">
            <a:avLst/>
          </a:prstGeom>
          <a:noFill/>
          <a:ln>
            <a:noFill/>
          </a:ln>
        </p:spPr>
      </p:pic>
      <p:sp>
        <p:nvSpPr>
          <p:cNvPr id="337" name="Google Shape;337;p14"/>
          <p:cNvSpPr/>
          <p:nvPr/>
        </p:nvSpPr>
        <p:spPr>
          <a:xfrm>
            <a:off x="381048" y="7340600"/>
            <a:ext cx="6566721" cy="63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0" name="Google Shape;340;p14"/>
          <p:cNvSpPr/>
          <p:nvPr/>
        </p:nvSpPr>
        <p:spPr>
          <a:xfrm>
            <a:off x="6841922" y="1143000"/>
            <a:ext cx="10690503" cy="182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Some Graph</a:t>
            </a:r>
            <a:endParaRPr b="0" i="0" sz="8000" u="none" cap="none" strike="noStrike">
              <a:solidFill>
                <a:schemeClr val="dk1"/>
              </a:solidFill>
              <a:latin typeface="Calibri"/>
              <a:ea typeface="Calibri"/>
              <a:cs typeface="Calibri"/>
              <a:sym typeface="Calibri"/>
            </a:endParaRPr>
          </a:p>
        </p:txBody>
      </p:sp>
      <p:sp>
        <p:nvSpPr>
          <p:cNvPr id="341" name="Google Shape;341;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3" name="Google Shape;343;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4" name="Google Shape;344;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5" name="Google Shape;345;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6" name="Google Shape;346;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7" name="Google Shape;347;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8" name="Google Shape;348;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9" name="Google Shape;349;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0" name="Google Shape;350;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2185"/>
              <a:buFont typeface="Lato"/>
              <a:buNone/>
            </a:pPr>
            <a:r>
              <a:rPr b="0" i="0" lang="en-US" sz="2185" u="none" cap="none" strike="noStrike">
                <a:solidFill>
                  <a:srgbClr val="369FE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1" name="Google Shape;351;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2" name="Google Shape;352;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3" name="Google Shape;353;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4" name="Google Shape;354;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5" name="Google Shape;355;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6" name="Google Shape;356;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7" name="Google Shape;357;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8" name="Google Shape;358;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9" name="Google Shape;359;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0" name="Google Shape;360;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9FE6"/>
              </a:buClr>
              <a:buSzPts val="1820"/>
              <a:buFont typeface="Lato"/>
              <a:buNone/>
            </a:pPr>
            <a:r>
              <a:rPr b="0" i="0" lang="en-US" sz="1820" u="none" cap="none" strike="noStrike">
                <a:solidFill>
                  <a:srgbClr val="369FE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1" name="Google Shape;361;p14"/>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362" name="Google Shape;362;p14"/>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63" name="Google Shape;363;p14"/>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64" name="Google Shape;364;p14"/>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65" name="Google Shape;365;p14"/>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66" name="Google Shape;366;p14"/>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67" name="Google Shape;367;p14"/>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68" name="Google Shape;368;p14"/>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69" name="Google Shape;369;p14"/>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370" name="Google Shape;370;p14"/>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371" name="Google Shape;371;p14"/>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72" name="Google Shape;372;p14"/>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73" name="Google Shape;373;p14"/>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74" name="Google Shape;374;p14"/>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75" name="Google Shape;375;p14"/>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376" name="Google Shape;376;p14"/>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377" name="Google Shape;377;p14"/>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378" name="Google Shape;378;p14"/>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379" name="Google Shape;379;p14"/>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380" name="Google Shape;380;p14"/>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381" name="Google Shape;381;p14"/>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382" name="Google Shape;382;p14"/>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383" name="Google Shape;383;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386" name="Google Shape;386;p1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387" name="Google Shape;387;p14"/>
          <p:cNvSpPr/>
          <p:nvPr/>
        </p:nvSpPr>
        <p:spPr>
          <a:xfrm>
            <a:off x="16175472" y="6365379"/>
            <a:ext cx="204495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p:nvPr/>
        </p:nvSpPr>
        <p:spPr>
          <a:xfrm>
            <a:off x="16175472" y="6267450"/>
            <a:ext cx="2248181"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34.574</a:t>
            </a:r>
            <a:endParaRPr b="0" i="0" sz="4800" u="none" cap="none" strike="noStrike">
              <a:solidFill>
                <a:schemeClr val="dk1"/>
              </a:solidFill>
              <a:latin typeface="Calibri"/>
              <a:ea typeface="Calibri"/>
              <a:cs typeface="Calibri"/>
              <a:sym typeface="Calibri"/>
            </a:endParaRPr>
          </a:p>
        </p:txBody>
      </p:sp>
      <p:sp>
        <p:nvSpPr>
          <p:cNvPr id="389" name="Google Shape;389;p14"/>
          <p:cNvSpPr/>
          <p:nvPr/>
        </p:nvSpPr>
        <p:spPr>
          <a:xfrm>
            <a:off x="16747043" y="71564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390" name="Google Shape;390;p14"/>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4"/>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13158845" y="10515600"/>
            <a:ext cx="8078210"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Treasure Found</a:t>
            </a:r>
            <a:endParaRPr b="0" i="0" sz="4800" u="none" cap="none" strike="noStrike">
              <a:solidFill>
                <a:schemeClr val="dk1"/>
              </a:solidFill>
              <a:latin typeface="Calibri"/>
              <a:ea typeface="Calibri"/>
              <a:cs typeface="Calibri"/>
              <a:sym typeface="Calibri"/>
            </a:endParaRPr>
          </a:p>
        </p:txBody>
      </p:sp>
      <p:sp>
        <p:nvSpPr>
          <p:cNvPr id="393" name="Google Shape;393;p14"/>
          <p:cNvSpPr/>
          <p:nvPr/>
        </p:nvSpPr>
        <p:spPr>
          <a:xfrm>
            <a:off x="13192716" y="11506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4" name="Google Shape;394;p14"/>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3149994" y="10515600"/>
            <a:ext cx="8078210"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Spellcasting Progress</a:t>
            </a:r>
            <a:endParaRPr b="0" i="0" sz="4800" u="none" cap="none" strike="noStrike">
              <a:solidFill>
                <a:schemeClr val="dk1"/>
              </a:solidFill>
              <a:latin typeface="Calibri"/>
              <a:ea typeface="Calibri"/>
              <a:cs typeface="Calibri"/>
              <a:sym typeface="Calibri"/>
            </a:endParaRPr>
          </a:p>
        </p:txBody>
      </p:sp>
      <p:sp>
        <p:nvSpPr>
          <p:cNvPr id="397" name="Google Shape;397;p14"/>
          <p:cNvSpPr/>
          <p:nvPr/>
        </p:nvSpPr>
        <p:spPr>
          <a:xfrm>
            <a:off x="3183865" y="11506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402" name="Shape 402"/>
        <p:cNvGrpSpPr/>
        <p:nvPr/>
      </p:nvGrpSpPr>
      <p:grpSpPr>
        <a:xfrm>
          <a:off x="0" y="0"/>
          <a:ext cx="0" cy="0"/>
          <a:chOff x="0" y="0"/>
          <a:chExt cx="0" cy="0"/>
        </a:xfrm>
      </p:grpSpPr>
      <p:pic>
        <p:nvPicPr>
          <p:cNvPr descr=" " id="403" name="Google Shape;403;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04" name="Google Shape;404;p15"/>
          <p:cNvPicPr preferRelativeResize="0"/>
          <p:nvPr/>
        </p:nvPicPr>
        <p:blipFill rotWithShape="1">
          <a:blip r:embed="rId4">
            <a:alphaModFix/>
          </a:blip>
          <a:srcRect b="0" l="0" r="0" t="0"/>
          <a:stretch/>
        </p:blipFill>
        <p:spPr>
          <a:xfrm>
            <a:off x="0" y="2247900"/>
            <a:ext cx="24387048" cy="11468100"/>
          </a:xfrm>
          <a:prstGeom prst="rect">
            <a:avLst/>
          </a:prstGeom>
          <a:noFill/>
          <a:ln>
            <a:noFill/>
          </a:ln>
        </p:spPr>
      </p:pic>
      <p:sp>
        <p:nvSpPr>
          <p:cNvPr id="405" name="Google Shape;40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7" name="Google Shape;407;p15"/>
          <p:cNvSpPr/>
          <p:nvPr/>
        </p:nvSpPr>
        <p:spPr>
          <a:xfrm>
            <a:off x="13450981" y="68707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13450981" y="68707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13450981" y="6870700"/>
            <a:ext cx="8941918"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 web application</a:t>
            </a:r>
            <a:endParaRPr b="0" i="0" sz="4800" u="none" cap="none" strike="noStrike">
              <a:solidFill>
                <a:schemeClr val="dk1"/>
              </a:solidFill>
              <a:latin typeface="Calibri"/>
              <a:ea typeface="Calibri"/>
              <a:cs typeface="Calibri"/>
              <a:sym typeface="Calibri"/>
            </a:endParaRPr>
          </a:p>
        </p:txBody>
      </p:sp>
      <p:sp>
        <p:nvSpPr>
          <p:cNvPr id="410" name="Google Shape;410;p15"/>
          <p:cNvSpPr/>
          <p:nvPr/>
        </p:nvSpPr>
        <p:spPr>
          <a:xfrm>
            <a:off x="13450981" y="79629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1" name="Google Shape;411;p1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2" name="Google Shape;412;p1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3" name="Google Shape;413;p15"/>
          <p:cNvSpPr/>
          <p:nvPr/>
        </p:nvSpPr>
        <p:spPr>
          <a:xfrm>
            <a:off x="13374772" y="4737100"/>
            <a:ext cx="10690503" cy="182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418" name="Shape 418"/>
        <p:cNvGrpSpPr/>
        <p:nvPr/>
      </p:nvGrpSpPr>
      <p:grpSpPr>
        <a:xfrm>
          <a:off x="0" y="0"/>
          <a:ext cx="0" cy="0"/>
          <a:chOff x="0" y="0"/>
          <a:chExt cx="0" cy="0"/>
        </a:xfrm>
      </p:grpSpPr>
      <p:pic>
        <p:nvPicPr>
          <p:cNvPr descr=" " id="419" name="Google Shape;419;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0" name="Google Shape;420;p16"/>
          <p:cNvPicPr preferRelativeResize="0"/>
          <p:nvPr/>
        </p:nvPicPr>
        <p:blipFill rotWithShape="1">
          <a:blip r:embed="rId4">
            <a:alphaModFix/>
          </a:blip>
          <a:srcRect b="0" l="0" r="0" t="0"/>
          <a:stretch/>
        </p:blipFill>
        <p:spPr>
          <a:xfrm>
            <a:off x="11924403" y="10756900"/>
            <a:ext cx="12462645" cy="2959100"/>
          </a:xfrm>
          <a:prstGeom prst="rect">
            <a:avLst/>
          </a:prstGeom>
          <a:noFill/>
          <a:ln>
            <a:noFill/>
          </a:ln>
        </p:spPr>
      </p:pic>
      <p:pic>
        <p:nvPicPr>
          <p:cNvPr descr=" " id="421" name="Google Shape;421;p16"/>
          <p:cNvPicPr preferRelativeResize="0"/>
          <p:nvPr/>
        </p:nvPicPr>
        <p:blipFill rotWithShape="1">
          <a:blip r:embed="rId5">
            <a:alphaModFix/>
          </a:blip>
          <a:srcRect b="0" l="0" r="0" t="0"/>
          <a:stretch/>
        </p:blipFill>
        <p:spPr>
          <a:xfrm>
            <a:off x="10059657" y="12640295"/>
            <a:ext cx="14327391" cy="1075705"/>
          </a:xfrm>
          <a:prstGeom prst="rect">
            <a:avLst/>
          </a:prstGeom>
          <a:noFill/>
          <a:ln>
            <a:noFill/>
          </a:ln>
        </p:spPr>
      </p:pic>
      <p:pic>
        <p:nvPicPr>
          <p:cNvPr descr=" " id="422" name="Google Shape;422;p16"/>
          <p:cNvPicPr preferRelativeResize="0"/>
          <p:nvPr/>
        </p:nvPicPr>
        <p:blipFill rotWithShape="1">
          <a:blip r:embed="rId6">
            <a:alphaModFix/>
          </a:blip>
          <a:srcRect b="0" l="0" r="0" t="0"/>
          <a:stretch/>
        </p:blipFill>
        <p:spPr>
          <a:xfrm>
            <a:off x="6104604" y="15696332"/>
            <a:ext cx="2682" cy="670"/>
          </a:xfrm>
          <a:prstGeom prst="rect">
            <a:avLst/>
          </a:prstGeom>
          <a:noFill/>
          <a:ln>
            <a:noFill/>
          </a:ln>
        </p:spPr>
      </p:pic>
      <p:pic>
        <p:nvPicPr>
          <p:cNvPr descr=" " id="423" name="Google Shape;423;p16"/>
          <p:cNvPicPr preferRelativeResize="0"/>
          <p:nvPr/>
        </p:nvPicPr>
        <p:blipFill rotWithShape="1">
          <a:blip r:embed="rId7">
            <a:alphaModFix/>
          </a:blip>
          <a:srcRect b="0" l="0" r="0" t="0"/>
          <a:stretch/>
        </p:blipFill>
        <p:spPr>
          <a:xfrm>
            <a:off x="0" y="0"/>
            <a:ext cx="24387048" cy="9965407"/>
          </a:xfrm>
          <a:prstGeom prst="rect">
            <a:avLst/>
          </a:prstGeom>
          <a:noFill/>
          <a:ln>
            <a:noFill/>
          </a:ln>
        </p:spPr>
      </p:pic>
      <p:pic>
        <p:nvPicPr>
          <p:cNvPr descr=" " id="424" name="Google Shape;424;p16"/>
          <p:cNvPicPr preferRelativeResize="0"/>
          <p:nvPr/>
        </p:nvPicPr>
        <p:blipFill rotWithShape="1">
          <a:blip r:embed="rId8">
            <a:alphaModFix/>
          </a:blip>
          <a:srcRect b="0" l="0" r="0" t="0"/>
          <a:stretch/>
        </p:blipFill>
        <p:spPr>
          <a:xfrm>
            <a:off x="19141292" y="3581400"/>
            <a:ext cx="5245756" cy="10134600"/>
          </a:xfrm>
          <a:prstGeom prst="rect">
            <a:avLst/>
          </a:prstGeom>
          <a:noFill/>
          <a:ln>
            <a:noFill/>
          </a:ln>
        </p:spPr>
      </p:pic>
      <p:sp>
        <p:nvSpPr>
          <p:cNvPr id="425" name="Google Shape;425;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p1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27" name="Google Shape;427;p16"/>
          <p:cNvSpPr/>
          <p:nvPr/>
        </p:nvSpPr>
        <p:spPr>
          <a:xfrm>
            <a:off x="2946768" y="41529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6"/>
          <p:cNvSpPr/>
          <p:nvPr/>
        </p:nvSpPr>
        <p:spPr>
          <a:xfrm>
            <a:off x="2946768" y="41529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2946768" y="4152900"/>
            <a:ext cx="8941918"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An mobile app</a:t>
            </a:r>
            <a:endParaRPr b="0" i="0" sz="4800" u="none" cap="none" strike="noStrike">
              <a:solidFill>
                <a:schemeClr val="dk1"/>
              </a:solidFill>
              <a:latin typeface="Calibri"/>
              <a:ea typeface="Calibri"/>
              <a:cs typeface="Calibri"/>
              <a:sym typeface="Calibri"/>
            </a:endParaRPr>
          </a:p>
        </p:txBody>
      </p:sp>
      <p:sp>
        <p:nvSpPr>
          <p:cNvPr id="430" name="Google Shape;430;p16"/>
          <p:cNvSpPr/>
          <p:nvPr/>
        </p:nvSpPr>
        <p:spPr>
          <a:xfrm>
            <a:off x="2946768" y="5245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1" name="Google Shape;431;p16"/>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32" name="Google Shape;432;p16"/>
          <p:cNvSpPr/>
          <p:nvPr/>
        </p:nvSpPr>
        <p:spPr>
          <a:xfrm>
            <a:off x="2895962" y="1854200"/>
            <a:ext cx="12900579" cy="182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The Future of Fantasy</a:t>
            </a:r>
            <a:endParaRPr b="0" i="0" sz="8000" u="none" cap="none" strike="noStrike">
              <a:solidFill>
                <a:schemeClr val="dk1"/>
              </a:solidFill>
              <a:latin typeface="Calibri"/>
              <a:ea typeface="Calibri"/>
              <a:cs typeface="Calibri"/>
              <a:sym typeface="Calibri"/>
            </a:endParaRPr>
          </a:p>
        </p:txBody>
      </p:sp>
      <p:pic>
        <p:nvPicPr>
          <p:cNvPr descr=" " id="433" name="Google Shape;433;p16"/>
          <p:cNvPicPr preferRelativeResize="0"/>
          <p:nvPr/>
        </p:nvPicPr>
        <p:blipFill rotWithShape="1">
          <a:blip r:embed="rId10">
            <a:alphaModFix/>
          </a:blip>
          <a:srcRect b="0" l="0" r="0" t="0"/>
          <a:stretch/>
        </p:blipFill>
        <p:spPr>
          <a:xfrm>
            <a:off x="15457832" y="1028700"/>
            <a:ext cx="5474384" cy="11849100"/>
          </a:xfrm>
          <a:prstGeom prst="rect">
            <a:avLst/>
          </a:prstGeom>
          <a:noFill/>
          <a:ln>
            <a:noFill/>
          </a:ln>
        </p:spPr>
      </p:pic>
      <p:pic>
        <p:nvPicPr>
          <p:cNvPr descr=" " id="434" name="Google Shape;434;p16"/>
          <p:cNvPicPr preferRelativeResize="0"/>
          <p:nvPr/>
        </p:nvPicPr>
        <p:blipFill rotWithShape="1">
          <a:blip r:embed="rId11">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439" name="Shape 439"/>
        <p:cNvGrpSpPr/>
        <p:nvPr/>
      </p:nvGrpSpPr>
      <p:grpSpPr>
        <a:xfrm>
          <a:off x="0" y="0"/>
          <a:ext cx="0" cy="0"/>
          <a:chOff x="0" y="0"/>
          <a:chExt cx="0" cy="0"/>
        </a:xfrm>
      </p:grpSpPr>
      <p:pic>
        <p:nvPicPr>
          <p:cNvPr descr=" " id="440" name="Google Shape;440;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1" name="Google Shape;441;p17"/>
          <p:cNvPicPr preferRelativeResize="0"/>
          <p:nvPr/>
        </p:nvPicPr>
        <p:blipFill rotWithShape="1">
          <a:blip r:embed="rId4">
            <a:alphaModFix/>
          </a:blip>
          <a:srcRect b="0" l="0" r="0" t="0"/>
          <a:stretch/>
        </p:blipFill>
        <p:spPr>
          <a:xfrm>
            <a:off x="0" y="49287"/>
            <a:ext cx="24385715" cy="6877745"/>
          </a:xfrm>
          <a:prstGeom prst="rect">
            <a:avLst/>
          </a:prstGeom>
          <a:noFill/>
          <a:ln>
            <a:noFill/>
          </a:ln>
        </p:spPr>
      </p:pic>
      <p:pic>
        <p:nvPicPr>
          <p:cNvPr descr=" " id="442" name="Google Shape;442;p17"/>
          <p:cNvPicPr preferRelativeResize="0"/>
          <p:nvPr/>
        </p:nvPicPr>
        <p:blipFill rotWithShape="1">
          <a:blip r:embed="rId5">
            <a:alphaModFix/>
          </a:blip>
          <a:srcRect b="0" l="0" r="0" t="0"/>
          <a:stretch/>
        </p:blipFill>
        <p:spPr>
          <a:xfrm>
            <a:off x="4089049" y="0"/>
            <a:ext cx="20289338" cy="9368458"/>
          </a:xfrm>
          <a:prstGeom prst="rect">
            <a:avLst/>
          </a:prstGeom>
          <a:noFill/>
          <a:ln>
            <a:noFill/>
          </a:ln>
        </p:spPr>
      </p:pic>
      <p:pic>
        <p:nvPicPr>
          <p:cNvPr descr=" " id="443" name="Google Shape;443;p17"/>
          <p:cNvPicPr preferRelativeResize="0"/>
          <p:nvPr/>
        </p:nvPicPr>
        <p:blipFill rotWithShape="1">
          <a:blip r:embed="rId6">
            <a:alphaModFix/>
          </a:blip>
          <a:srcRect b="0" l="0" r="0" t="0"/>
          <a:stretch/>
        </p:blipFill>
        <p:spPr>
          <a:xfrm>
            <a:off x="381048" y="7340600"/>
            <a:ext cx="6566721" cy="6375400"/>
          </a:xfrm>
          <a:prstGeom prst="rect">
            <a:avLst/>
          </a:prstGeom>
          <a:noFill/>
          <a:ln>
            <a:noFill/>
          </a:ln>
        </p:spPr>
      </p:pic>
      <p:sp>
        <p:nvSpPr>
          <p:cNvPr id="444" name="Google Shape;444;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p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6" name="Google Shape;446;p17"/>
          <p:cNvSpPr/>
          <p:nvPr/>
        </p:nvSpPr>
        <p:spPr>
          <a:xfrm>
            <a:off x="16880410" y="4025900"/>
            <a:ext cx="571571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7"/>
          <p:cNvSpPr/>
          <p:nvPr/>
        </p:nvSpPr>
        <p:spPr>
          <a:xfrm>
            <a:off x="16880410" y="4025900"/>
            <a:ext cx="571571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7"/>
          <p:cNvSpPr/>
          <p:nvPr/>
        </p:nvSpPr>
        <p:spPr>
          <a:xfrm>
            <a:off x="16880410" y="4025900"/>
            <a:ext cx="5918940"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 web application</a:t>
            </a:r>
            <a:endParaRPr b="0" i="0" sz="4800" u="none" cap="none" strike="noStrike">
              <a:solidFill>
                <a:schemeClr val="dk1"/>
              </a:solidFill>
              <a:latin typeface="Calibri"/>
              <a:ea typeface="Calibri"/>
              <a:cs typeface="Calibri"/>
              <a:sym typeface="Calibri"/>
            </a:endParaRPr>
          </a:p>
        </p:txBody>
      </p:sp>
      <p:sp>
        <p:nvSpPr>
          <p:cNvPr id="449" name="Google Shape;449;p17"/>
          <p:cNvSpPr/>
          <p:nvPr/>
        </p:nvSpPr>
        <p:spPr>
          <a:xfrm>
            <a:off x="16880410" y="51181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0" name="Google Shape;450;p17"/>
          <p:cNvSpPr/>
          <p:nvPr/>
        </p:nvSpPr>
        <p:spPr>
          <a:xfrm>
            <a:off x="1028829" y="1498600"/>
            <a:ext cx="7007042" cy="628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1" name="Google Shape;451;p17"/>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2" name="Google Shape;452;p17"/>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53" name="Google Shape;453;p17"/>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458" name="Shape 458"/>
        <p:cNvGrpSpPr/>
        <p:nvPr/>
      </p:nvGrpSpPr>
      <p:grpSpPr>
        <a:xfrm>
          <a:off x="0" y="0"/>
          <a:ext cx="0" cy="0"/>
          <a:chOff x="0" y="0"/>
          <a:chExt cx="0" cy="0"/>
        </a:xfrm>
      </p:grpSpPr>
      <p:pic>
        <p:nvPicPr>
          <p:cNvPr descr=" " id="459" name="Google Shape;459;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0" name="Google Shape;460;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2" name="Google Shape;462;p18"/>
          <p:cNvSpPr/>
          <p:nvPr/>
        </p:nvSpPr>
        <p:spPr>
          <a:xfrm>
            <a:off x="15690694" y="698500"/>
            <a:ext cx="7464300" cy="33104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467" name="Shape 467"/>
        <p:cNvGrpSpPr/>
        <p:nvPr/>
      </p:nvGrpSpPr>
      <p:grpSpPr>
        <a:xfrm>
          <a:off x="0" y="0"/>
          <a:ext cx="0" cy="0"/>
          <a:chOff x="0" y="0"/>
          <a:chExt cx="0" cy="0"/>
        </a:xfrm>
      </p:grpSpPr>
      <p:pic>
        <p:nvPicPr>
          <p:cNvPr descr=" " id="468" name="Google Shape;468;p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9" name="Google Shape;469;p19"/>
          <p:cNvPicPr preferRelativeResize="0"/>
          <p:nvPr/>
        </p:nvPicPr>
        <p:blipFill rotWithShape="1">
          <a:blip r:embed="rId4">
            <a:alphaModFix/>
          </a:blip>
          <a:srcRect b="0" l="0" r="0" t="0"/>
          <a:stretch/>
        </p:blipFill>
        <p:spPr>
          <a:xfrm>
            <a:off x="11924403" y="10756900"/>
            <a:ext cx="12462645" cy="2959100"/>
          </a:xfrm>
          <a:prstGeom prst="rect">
            <a:avLst/>
          </a:prstGeom>
          <a:noFill/>
          <a:ln>
            <a:noFill/>
          </a:ln>
        </p:spPr>
      </p:pic>
      <p:pic>
        <p:nvPicPr>
          <p:cNvPr descr=" " id="470" name="Google Shape;470;p19"/>
          <p:cNvPicPr preferRelativeResize="0"/>
          <p:nvPr/>
        </p:nvPicPr>
        <p:blipFill rotWithShape="1">
          <a:blip r:embed="rId5">
            <a:alphaModFix/>
          </a:blip>
          <a:srcRect b="0" l="0" r="0" t="0"/>
          <a:stretch/>
        </p:blipFill>
        <p:spPr>
          <a:xfrm>
            <a:off x="10059657" y="12640295"/>
            <a:ext cx="14327391" cy="1075705"/>
          </a:xfrm>
          <a:prstGeom prst="rect">
            <a:avLst/>
          </a:prstGeom>
          <a:noFill/>
          <a:ln>
            <a:noFill/>
          </a:ln>
        </p:spPr>
      </p:pic>
      <p:pic>
        <p:nvPicPr>
          <p:cNvPr descr=" " id="471" name="Google Shape;471;p19"/>
          <p:cNvPicPr preferRelativeResize="0"/>
          <p:nvPr/>
        </p:nvPicPr>
        <p:blipFill rotWithShape="1">
          <a:blip r:embed="rId6">
            <a:alphaModFix/>
          </a:blip>
          <a:srcRect b="0" l="0" r="0" t="0"/>
          <a:stretch/>
        </p:blipFill>
        <p:spPr>
          <a:xfrm>
            <a:off x="6104604" y="15696332"/>
            <a:ext cx="2682" cy="670"/>
          </a:xfrm>
          <a:prstGeom prst="rect">
            <a:avLst/>
          </a:prstGeom>
          <a:noFill/>
          <a:ln>
            <a:noFill/>
          </a:ln>
        </p:spPr>
      </p:pic>
      <p:pic>
        <p:nvPicPr>
          <p:cNvPr descr=" " id="472" name="Google Shape;472;p19"/>
          <p:cNvPicPr preferRelativeResize="0"/>
          <p:nvPr/>
        </p:nvPicPr>
        <p:blipFill rotWithShape="1">
          <a:blip r:embed="rId7">
            <a:alphaModFix/>
          </a:blip>
          <a:srcRect b="0" l="0" r="0" t="0"/>
          <a:stretch/>
        </p:blipFill>
        <p:spPr>
          <a:xfrm>
            <a:off x="0" y="0"/>
            <a:ext cx="24387048" cy="9965407"/>
          </a:xfrm>
          <a:prstGeom prst="rect">
            <a:avLst/>
          </a:prstGeom>
          <a:noFill/>
          <a:ln>
            <a:noFill/>
          </a:ln>
        </p:spPr>
      </p:pic>
      <p:sp>
        <p:nvSpPr>
          <p:cNvPr id="473" name="Google Shape;47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p1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475" name="Google Shape;475;p19"/>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476" name="Google Shape;476;p19"/>
          <p:cNvSpPr/>
          <p:nvPr/>
        </p:nvSpPr>
        <p:spPr>
          <a:xfrm>
            <a:off x="5012893" y="1104900"/>
            <a:ext cx="14348560" cy="182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Fantasy Realm at a Glance</a:t>
            </a:r>
            <a:endParaRPr b="0" i="0" sz="8000" u="none" cap="none" strike="noStrike">
              <a:solidFill>
                <a:schemeClr val="dk1"/>
              </a:solidFill>
              <a:latin typeface="Calibri"/>
              <a:ea typeface="Calibri"/>
              <a:cs typeface="Calibri"/>
              <a:sym typeface="Calibri"/>
            </a:endParaRPr>
          </a:p>
        </p:txBody>
      </p:sp>
      <p:sp>
        <p:nvSpPr>
          <p:cNvPr id="477" name="Google Shape;477;p19"/>
          <p:cNvSpPr/>
          <p:nvPr/>
        </p:nvSpPr>
        <p:spPr>
          <a:xfrm>
            <a:off x="1714714" y="33655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1714714" y="33655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1714714" y="3365500"/>
            <a:ext cx="7138292"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Enchanted Forest</a:t>
            </a:r>
            <a:endParaRPr b="0" i="0" sz="4800" u="none" cap="none" strike="noStrike">
              <a:solidFill>
                <a:schemeClr val="dk1"/>
              </a:solidFill>
              <a:latin typeface="Calibri"/>
              <a:ea typeface="Calibri"/>
              <a:cs typeface="Calibri"/>
              <a:sym typeface="Calibri"/>
            </a:endParaRPr>
          </a:p>
        </p:txBody>
      </p:sp>
      <p:sp>
        <p:nvSpPr>
          <p:cNvPr id="480" name="Google Shape;480;p19"/>
          <p:cNvSpPr/>
          <p:nvPr/>
        </p:nvSpPr>
        <p:spPr>
          <a:xfrm>
            <a:off x="1714714" y="43561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81" name="Google Shape;481;p19"/>
          <p:cNvSpPr/>
          <p:nvPr/>
        </p:nvSpPr>
        <p:spPr>
          <a:xfrm>
            <a:off x="1714714" y="65278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1714714" y="65278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714714" y="6527800"/>
            <a:ext cx="7138292"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Crystal Caves</a:t>
            </a:r>
            <a:endParaRPr b="0" i="0" sz="4800" u="none" cap="none" strike="noStrike">
              <a:solidFill>
                <a:schemeClr val="dk1"/>
              </a:solidFill>
              <a:latin typeface="Calibri"/>
              <a:ea typeface="Calibri"/>
              <a:cs typeface="Calibri"/>
              <a:sym typeface="Calibri"/>
            </a:endParaRPr>
          </a:p>
        </p:txBody>
      </p:sp>
      <p:sp>
        <p:nvSpPr>
          <p:cNvPr id="484" name="Google Shape;484;p19"/>
          <p:cNvSpPr/>
          <p:nvPr/>
        </p:nvSpPr>
        <p:spPr>
          <a:xfrm>
            <a:off x="1714714" y="75184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85" name="Google Shape;485;p19"/>
          <p:cNvSpPr/>
          <p:nvPr/>
        </p:nvSpPr>
        <p:spPr>
          <a:xfrm>
            <a:off x="1714714" y="96901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1714714" y="96901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1714714" y="9690100"/>
            <a:ext cx="7138292"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Dragon's Lair</a:t>
            </a:r>
            <a:endParaRPr b="0" i="0" sz="4800" u="none" cap="none" strike="noStrike">
              <a:solidFill>
                <a:schemeClr val="dk1"/>
              </a:solidFill>
              <a:latin typeface="Calibri"/>
              <a:ea typeface="Calibri"/>
              <a:cs typeface="Calibri"/>
              <a:sym typeface="Calibri"/>
            </a:endParaRPr>
          </a:p>
        </p:txBody>
      </p:sp>
      <p:sp>
        <p:nvSpPr>
          <p:cNvPr id="488" name="Google Shape;488;p19"/>
          <p:cNvSpPr/>
          <p:nvPr/>
        </p:nvSpPr>
        <p:spPr>
          <a:xfrm>
            <a:off x="1714714" y="10680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26" name="Shape 26"/>
        <p:cNvGrpSpPr/>
        <p:nvPr/>
      </p:nvGrpSpPr>
      <p:grpSpPr>
        <a:xfrm>
          <a:off x="0" y="0"/>
          <a:ext cx="0" cy="0"/>
          <a:chOff x="0" y="0"/>
          <a:chExt cx="0" cy="0"/>
        </a:xfrm>
      </p:grpSpPr>
      <p:sp>
        <p:nvSpPr>
          <p:cNvPr id="27" name="Google Shape;27;p2"/>
          <p:cNvSpPr/>
          <p:nvPr/>
        </p:nvSpPr>
        <p:spPr>
          <a:xfrm>
            <a:off x="0" y="0"/>
            <a:ext cx="24387048" cy="13716000"/>
          </a:xfrm>
          <a:prstGeom prst="rect">
            <a:avLst/>
          </a:prstGeom>
          <a:solidFill>
            <a:srgbClr val="3EB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p2"/>
          <p:cNvPicPr preferRelativeResize="0"/>
          <p:nvPr/>
        </p:nvPicPr>
        <p:blipFill rotWithShape="1">
          <a:blip r:embed="rId3">
            <a:alphaModFix/>
          </a:blip>
          <a:srcRect b="0" l="0" r="0" t="0"/>
          <a:stretch/>
        </p:blipFill>
        <p:spPr>
          <a:xfrm>
            <a:off x="6" y="0"/>
            <a:ext cx="24387042" cy="13716000"/>
          </a:xfrm>
          <a:prstGeom prst="rect">
            <a:avLst/>
          </a:prstGeom>
          <a:noFill/>
          <a:ln>
            <a:noFill/>
          </a:ln>
        </p:spPr>
      </p:pic>
      <p:pic>
        <p:nvPicPr>
          <p:cNvPr descr=" " id="29" name="Google Shape;29;p2"/>
          <p:cNvPicPr preferRelativeResize="0"/>
          <p:nvPr/>
        </p:nvPicPr>
        <p:blipFill rotWithShape="1">
          <a:blip r:embed="rId4">
            <a:alphaModFix/>
          </a:blip>
          <a:srcRect b="0" l="0" r="0" t="0"/>
          <a:stretch/>
        </p:blipFill>
        <p:spPr>
          <a:xfrm>
            <a:off x="0" y="12420408"/>
            <a:ext cx="24387048" cy="1295592"/>
          </a:xfrm>
          <a:prstGeom prst="rect">
            <a:avLst/>
          </a:prstGeom>
          <a:noFill/>
          <a:ln>
            <a:noFill/>
          </a:ln>
        </p:spPr>
      </p:pic>
      <p:pic>
        <p:nvPicPr>
          <p:cNvPr descr=" " id="30" name="Google Shape;30;p2"/>
          <p:cNvPicPr preferRelativeResize="0"/>
          <p:nvPr/>
        </p:nvPicPr>
        <p:blipFill rotWithShape="1">
          <a:blip r:embed="rId5">
            <a:alphaModFix/>
          </a:blip>
          <a:srcRect b="0" l="0" r="0" t="0"/>
          <a:stretch/>
        </p:blipFill>
        <p:spPr>
          <a:xfrm>
            <a:off x="1041524" y="2209800"/>
            <a:ext cx="23095907" cy="11506200"/>
          </a:xfrm>
          <a:prstGeom prst="rect">
            <a:avLst/>
          </a:prstGeom>
          <a:noFill/>
          <a:ln>
            <a:noFill/>
          </a:ln>
        </p:spPr>
      </p:pic>
      <p:sp>
        <p:nvSpPr>
          <p:cNvPr id="31" name="Google Shape;31;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p2"/>
          <p:cNvSpPr/>
          <p:nvPr/>
        </p:nvSpPr>
        <p:spPr>
          <a:xfrm>
            <a:off x="8289903" y="4394200"/>
            <a:ext cx="7807242" cy="2929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Welcome</a:t>
            </a:r>
            <a:endParaRPr b="0" i="0" sz="12800" u="none" cap="none" strike="noStrike">
              <a:solidFill>
                <a:schemeClr val="dk1"/>
              </a:solidFill>
              <a:latin typeface="Calibri"/>
              <a:ea typeface="Calibri"/>
              <a:cs typeface="Calibri"/>
              <a:sym typeface="Calibri"/>
            </a:endParaRPr>
          </a:p>
        </p:txBody>
      </p:sp>
      <p:sp>
        <p:nvSpPr>
          <p:cNvPr id="34" name="Google Shape;34;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493" name="Shape 493"/>
        <p:cNvGrpSpPr/>
        <p:nvPr/>
      </p:nvGrpSpPr>
      <p:grpSpPr>
        <a:xfrm>
          <a:off x="0" y="0"/>
          <a:ext cx="0" cy="0"/>
          <a:chOff x="0" y="0"/>
          <a:chExt cx="0" cy="0"/>
        </a:xfrm>
      </p:grpSpPr>
      <p:pic>
        <p:nvPicPr>
          <p:cNvPr descr=" " id="494" name="Google Shape;494;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5" name="Google Shape;495;p20"/>
          <p:cNvPicPr preferRelativeResize="0"/>
          <p:nvPr/>
        </p:nvPicPr>
        <p:blipFill rotWithShape="1">
          <a:blip r:embed="rId4">
            <a:alphaModFix/>
          </a:blip>
          <a:srcRect b="0" l="0" r="0" t="0"/>
          <a:stretch/>
        </p:blipFill>
        <p:spPr>
          <a:xfrm>
            <a:off x="0" y="49287"/>
            <a:ext cx="24385715" cy="6877745"/>
          </a:xfrm>
          <a:prstGeom prst="rect">
            <a:avLst/>
          </a:prstGeom>
          <a:noFill/>
          <a:ln>
            <a:noFill/>
          </a:ln>
        </p:spPr>
      </p:pic>
      <p:pic>
        <p:nvPicPr>
          <p:cNvPr descr=" " id="496" name="Google Shape;496;p20"/>
          <p:cNvPicPr preferRelativeResize="0"/>
          <p:nvPr/>
        </p:nvPicPr>
        <p:blipFill rotWithShape="1">
          <a:blip r:embed="rId5">
            <a:alphaModFix/>
          </a:blip>
          <a:srcRect b="0" l="0" r="0" t="0"/>
          <a:stretch/>
        </p:blipFill>
        <p:spPr>
          <a:xfrm>
            <a:off x="4089049" y="0"/>
            <a:ext cx="20289338" cy="9368458"/>
          </a:xfrm>
          <a:prstGeom prst="rect">
            <a:avLst/>
          </a:prstGeom>
          <a:noFill/>
          <a:ln>
            <a:noFill/>
          </a:ln>
        </p:spPr>
      </p:pic>
      <p:pic>
        <p:nvPicPr>
          <p:cNvPr descr=" " id="497" name="Google Shape;497;p20"/>
          <p:cNvPicPr preferRelativeResize="0"/>
          <p:nvPr/>
        </p:nvPicPr>
        <p:blipFill rotWithShape="1">
          <a:blip r:embed="rId6">
            <a:alphaModFix/>
          </a:blip>
          <a:srcRect b="0" l="0" r="0" t="0"/>
          <a:stretch/>
        </p:blipFill>
        <p:spPr>
          <a:xfrm>
            <a:off x="381048" y="7340600"/>
            <a:ext cx="6566721" cy="6375400"/>
          </a:xfrm>
          <a:prstGeom prst="rect">
            <a:avLst/>
          </a:prstGeom>
          <a:noFill/>
          <a:ln>
            <a:noFill/>
          </a:ln>
        </p:spPr>
      </p:pic>
      <p:sp>
        <p:nvSpPr>
          <p:cNvPr id="498" name="Google Shape;49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0" name="Google Shape;500;p20"/>
          <p:cNvSpPr/>
          <p:nvPr/>
        </p:nvSpPr>
        <p:spPr>
          <a:xfrm>
            <a:off x="6054423" y="1104900"/>
            <a:ext cx="12278201" cy="182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The Timeline</a:t>
            </a:r>
            <a:endParaRPr b="0" i="0" sz="8000" u="none" cap="none" strike="noStrike">
              <a:solidFill>
                <a:schemeClr val="dk1"/>
              </a:solidFill>
              <a:latin typeface="Calibri"/>
              <a:ea typeface="Calibri"/>
              <a:cs typeface="Calibri"/>
              <a:sym typeface="Calibri"/>
            </a:endParaRPr>
          </a:p>
        </p:txBody>
      </p:sp>
      <p:sp>
        <p:nvSpPr>
          <p:cNvPr id="501" name="Google Shape;501;p20"/>
          <p:cNvSpPr/>
          <p:nvPr/>
        </p:nvSpPr>
        <p:spPr>
          <a:xfrm>
            <a:off x="0" y="25908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0" y="72263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p20"/>
          <p:cNvPicPr preferRelativeResize="0"/>
          <p:nvPr/>
        </p:nvPicPr>
        <p:blipFill rotWithShape="1">
          <a:blip r:embed="rId8">
            <a:alphaModFix/>
          </a:blip>
          <a:srcRect b="0" l="0" r="0" t="0"/>
          <a:stretch/>
        </p:blipFill>
        <p:spPr>
          <a:xfrm>
            <a:off x="0" y="7213600"/>
            <a:ext cx="24387048" cy="12700"/>
          </a:xfrm>
          <a:prstGeom prst="rect">
            <a:avLst/>
          </a:prstGeom>
          <a:noFill/>
          <a:ln>
            <a:noFill/>
          </a:ln>
        </p:spPr>
      </p:pic>
      <p:pic>
        <p:nvPicPr>
          <p:cNvPr descr=" " id="504" name="Google Shape;504;p20"/>
          <p:cNvPicPr preferRelativeResize="0"/>
          <p:nvPr/>
        </p:nvPicPr>
        <p:blipFill rotWithShape="1">
          <a:blip r:embed="rId9">
            <a:alphaModFix/>
          </a:blip>
          <a:srcRect b="0" l="0" r="0" t="0"/>
          <a:stretch/>
        </p:blipFill>
        <p:spPr>
          <a:xfrm>
            <a:off x="1244756" y="4318000"/>
            <a:ext cx="190524" cy="2908300"/>
          </a:xfrm>
          <a:prstGeom prst="rect">
            <a:avLst/>
          </a:prstGeom>
          <a:noFill/>
          <a:ln>
            <a:noFill/>
          </a:ln>
        </p:spPr>
      </p:pic>
      <p:pic>
        <p:nvPicPr>
          <p:cNvPr descr=" " id="505" name="Google Shape;505;p20"/>
          <p:cNvPicPr preferRelativeResize="0"/>
          <p:nvPr/>
        </p:nvPicPr>
        <p:blipFill rotWithShape="1">
          <a:blip r:embed="rId10">
            <a:alphaModFix/>
          </a:blip>
          <a:srcRect b="0" l="0" r="0" t="0"/>
          <a:stretch/>
        </p:blipFill>
        <p:spPr>
          <a:xfrm>
            <a:off x="12561870" y="2806700"/>
            <a:ext cx="190524" cy="4419600"/>
          </a:xfrm>
          <a:prstGeom prst="rect">
            <a:avLst/>
          </a:prstGeom>
          <a:noFill/>
          <a:ln>
            <a:noFill/>
          </a:ln>
        </p:spPr>
      </p:pic>
      <p:pic>
        <p:nvPicPr>
          <p:cNvPr descr=" " id="506" name="Google Shape;506;p20"/>
          <p:cNvPicPr preferRelativeResize="0"/>
          <p:nvPr/>
        </p:nvPicPr>
        <p:blipFill rotWithShape="1">
          <a:blip r:embed="rId11">
            <a:alphaModFix/>
          </a:blip>
          <a:srcRect b="0" l="0" r="0" t="0"/>
          <a:stretch/>
        </p:blipFill>
        <p:spPr>
          <a:xfrm>
            <a:off x="6884260" y="7226300"/>
            <a:ext cx="190524" cy="5029200"/>
          </a:xfrm>
          <a:prstGeom prst="rect">
            <a:avLst/>
          </a:prstGeom>
          <a:noFill/>
          <a:ln>
            <a:noFill/>
          </a:ln>
        </p:spPr>
      </p:pic>
      <p:pic>
        <p:nvPicPr>
          <p:cNvPr descr=" " id="507" name="Google Shape;507;p20"/>
          <p:cNvPicPr preferRelativeResize="0"/>
          <p:nvPr/>
        </p:nvPicPr>
        <p:blipFill rotWithShape="1">
          <a:blip r:embed="rId12">
            <a:alphaModFix/>
          </a:blip>
          <a:srcRect b="0" l="0" r="0" t="0"/>
          <a:stretch/>
        </p:blipFill>
        <p:spPr>
          <a:xfrm>
            <a:off x="18214076" y="7226300"/>
            <a:ext cx="190524" cy="3048000"/>
          </a:xfrm>
          <a:prstGeom prst="rect">
            <a:avLst/>
          </a:prstGeom>
          <a:noFill/>
          <a:ln>
            <a:noFill/>
          </a:ln>
        </p:spPr>
      </p:pic>
      <p:sp>
        <p:nvSpPr>
          <p:cNvPr id="508" name="Google Shape;508;p20"/>
          <p:cNvSpPr/>
          <p:nvPr/>
        </p:nvSpPr>
        <p:spPr>
          <a:xfrm>
            <a:off x="1740117" y="4076700"/>
            <a:ext cx="4572572"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0"/>
          <p:cNvSpPr/>
          <p:nvPr/>
        </p:nvSpPr>
        <p:spPr>
          <a:xfrm>
            <a:off x="1740117" y="4076700"/>
            <a:ext cx="4572572"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0"/>
          <p:cNvSpPr/>
          <p:nvPr/>
        </p:nvSpPr>
        <p:spPr>
          <a:xfrm>
            <a:off x="1740117" y="4076700"/>
            <a:ext cx="4724991"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War</a:t>
            </a:r>
            <a:endParaRPr b="0" i="0" sz="3600" u="none" cap="none" strike="noStrike">
              <a:solidFill>
                <a:schemeClr val="dk1"/>
              </a:solidFill>
              <a:latin typeface="Calibri"/>
              <a:ea typeface="Calibri"/>
              <a:cs typeface="Calibri"/>
              <a:sym typeface="Calibri"/>
            </a:endParaRPr>
          </a:p>
        </p:txBody>
      </p:sp>
      <p:sp>
        <p:nvSpPr>
          <p:cNvPr id="511" name="Google Shape;511;p20"/>
          <p:cNvSpPr/>
          <p:nvPr/>
        </p:nvSpPr>
        <p:spPr>
          <a:xfrm>
            <a:off x="1740117" y="49530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12" name="Google Shape;512;p20"/>
          <p:cNvSpPr/>
          <p:nvPr/>
        </p:nvSpPr>
        <p:spPr>
          <a:xfrm>
            <a:off x="13069934" y="2590800"/>
            <a:ext cx="4572572" cy="44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0"/>
          <p:cNvSpPr/>
          <p:nvPr/>
        </p:nvSpPr>
        <p:spPr>
          <a:xfrm>
            <a:off x="13069934" y="2590800"/>
            <a:ext cx="4572572" cy="44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13069934" y="2590800"/>
            <a:ext cx="4724991"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Transformation</a:t>
            </a:r>
            <a:endParaRPr b="0" i="0" sz="3600" u="none" cap="none" strike="noStrike">
              <a:solidFill>
                <a:schemeClr val="dk1"/>
              </a:solidFill>
              <a:latin typeface="Calibri"/>
              <a:ea typeface="Calibri"/>
              <a:cs typeface="Calibri"/>
              <a:sym typeface="Calibri"/>
            </a:endParaRPr>
          </a:p>
        </p:txBody>
      </p:sp>
      <p:sp>
        <p:nvSpPr>
          <p:cNvPr id="515" name="Google Shape;515;p20"/>
          <p:cNvSpPr/>
          <p:nvPr/>
        </p:nvSpPr>
        <p:spPr>
          <a:xfrm>
            <a:off x="13069934" y="34671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16" name="Google Shape;516;p20"/>
          <p:cNvSpPr/>
          <p:nvPr/>
        </p:nvSpPr>
        <p:spPr>
          <a:xfrm>
            <a:off x="7417727" y="7734300"/>
            <a:ext cx="4572572" cy="44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p:nvPr/>
        </p:nvSpPr>
        <p:spPr>
          <a:xfrm>
            <a:off x="7417727" y="7734300"/>
            <a:ext cx="4572572" cy="44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0"/>
          <p:cNvSpPr/>
          <p:nvPr/>
        </p:nvSpPr>
        <p:spPr>
          <a:xfrm>
            <a:off x="7417727" y="7734300"/>
            <a:ext cx="4724991"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Rise</a:t>
            </a:r>
            <a:endParaRPr b="0" i="0" sz="3600" u="none" cap="none" strike="noStrike">
              <a:solidFill>
                <a:schemeClr val="dk1"/>
              </a:solidFill>
              <a:latin typeface="Calibri"/>
              <a:ea typeface="Calibri"/>
              <a:cs typeface="Calibri"/>
              <a:sym typeface="Calibri"/>
            </a:endParaRPr>
          </a:p>
        </p:txBody>
      </p:sp>
      <p:sp>
        <p:nvSpPr>
          <p:cNvPr id="519" name="Google Shape;519;p20"/>
          <p:cNvSpPr/>
          <p:nvPr/>
        </p:nvSpPr>
        <p:spPr>
          <a:xfrm>
            <a:off x="7417727" y="86106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20" name="Google Shape;520;p20"/>
          <p:cNvSpPr/>
          <p:nvPr/>
        </p:nvSpPr>
        <p:spPr>
          <a:xfrm>
            <a:off x="18747543" y="7734300"/>
            <a:ext cx="4572572"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
          <p:cNvSpPr/>
          <p:nvPr/>
        </p:nvSpPr>
        <p:spPr>
          <a:xfrm>
            <a:off x="18747543" y="7734300"/>
            <a:ext cx="4572572"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p:nvPr/>
        </p:nvSpPr>
        <p:spPr>
          <a:xfrm>
            <a:off x="18747543" y="7734300"/>
            <a:ext cx="4724991"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Invasion</a:t>
            </a:r>
            <a:endParaRPr b="0" i="0" sz="3600" u="none" cap="none" strike="noStrike">
              <a:solidFill>
                <a:schemeClr val="dk1"/>
              </a:solidFill>
              <a:latin typeface="Calibri"/>
              <a:ea typeface="Calibri"/>
              <a:cs typeface="Calibri"/>
              <a:sym typeface="Calibri"/>
            </a:endParaRPr>
          </a:p>
        </p:txBody>
      </p:sp>
      <p:sp>
        <p:nvSpPr>
          <p:cNvPr id="523" name="Google Shape;523;p20"/>
          <p:cNvSpPr/>
          <p:nvPr/>
        </p:nvSpPr>
        <p:spPr>
          <a:xfrm>
            <a:off x="18747543" y="86106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24" name="Google Shape;524;p20"/>
          <p:cNvSpPr/>
          <p:nvPr/>
        </p:nvSpPr>
        <p:spPr>
          <a:xfrm rot="-5400000">
            <a:off x="802307" y="7721538"/>
            <a:ext cx="1346368"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ugaz One"/>
              <a:buNone/>
            </a:pPr>
            <a:r>
              <a:rPr b="0" i="0" lang="en-US" sz="3600" u="none" cap="none" strike="noStrike">
                <a:solidFill>
                  <a:srgbClr val="000000"/>
                </a:solidFill>
                <a:latin typeface="Fugaz One"/>
                <a:ea typeface="Fugaz One"/>
                <a:cs typeface="Fugaz One"/>
                <a:sym typeface="Fugaz One"/>
              </a:rPr>
              <a:t>2020</a:t>
            </a:r>
            <a:endParaRPr b="0" i="0" sz="3600" u="none" cap="none" strike="noStrike">
              <a:solidFill>
                <a:schemeClr val="dk1"/>
              </a:solidFill>
              <a:latin typeface="Calibri"/>
              <a:ea typeface="Calibri"/>
              <a:cs typeface="Calibri"/>
              <a:sym typeface="Calibri"/>
            </a:endParaRPr>
          </a:p>
        </p:txBody>
      </p:sp>
      <p:sp>
        <p:nvSpPr>
          <p:cNvPr id="525" name="Google Shape;525;p20"/>
          <p:cNvSpPr/>
          <p:nvPr/>
        </p:nvSpPr>
        <p:spPr>
          <a:xfrm rot="-5400000">
            <a:off x="12125772" y="7724279"/>
            <a:ext cx="1333667"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ugaz One"/>
              <a:buNone/>
            </a:pPr>
            <a:r>
              <a:rPr b="0" i="0" lang="en-US" sz="3600" u="none" cap="none" strike="noStrike">
                <a:solidFill>
                  <a:srgbClr val="000000"/>
                </a:solidFill>
                <a:latin typeface="Fugaz One"/>
                <a:ea typeface="Fugaz One"/>
                <a:cs typeface="Fugaz One"/>
                <a:sym typeface="Fugaz One"/>
              </a:rPr>
              <a:t>2022</a:t>
            </a:r>
            <a:endParaRPr b="0" i="0" sz="3600" u="none" cap="none" strike="noStrike">
              <a:solidFill>
                <a:schemeClr val="dk1"/>
              </a:solidFill>
              <a:latin typeface="Calibri"/>
              <a:ea typeface="Calibri"/>
              <a:cs typeface="Calibri"/>
              <a:sym typeface="Calibri"/>
            </a:endParaRPr>
          </a:p>
        </p:txBody>
      </p:sp>
      <p:sp>
        <p:nvSpPr>
          <p:cNvPr id="526" name="Google Shape;526;p20"/>
          <p:cNvSpPr/>
          <p:nvPr/>
        </p:nvSpPr>
        <p:spPr>
          <a:xfrm rot="-5400000">
            <a:off x="6479917" y="5821549"/>
            <a:ext cx="1270159"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ugaz One"/>
              <a:buNone/>
            </a:pPr>
            <a:r>
              <a:rPr b="0" i="0" lang="en-US" sz="3600" u="none" cap="none" strike="noStrike">
                <a:solidFill>
                  <a:srgbClr val="000000"/>
                </a:solidFill>
                <a:latin typeface="Fugaz One"/>
                <a:ea typeface="Fugaz One"/>
                <a:cs typeface="Fugaz One"/>
                <a:sym typeface="Fugaz One"/>
              </a:rPr>
              <a:t>2021</a:t>
            </a:r>
            <a:endParaRPr b="0" i="0" sz="3600" u="none" cap="none" strike="noStrike">
              <a:solidFill>
                <a:schemeClr val="dk1"/>
              </a:solidFill>
              <a:latin typeface="Calibri"/>
              <a:ea typeface="Calibri"/>
              <a:cs typeface="Calibri"/>
              <a:sym typeface="Calibri"/>
            </a:endParaRPr>
          </a:p>
        </p:txBody>
      </p:sp>
      <p:sp>
        <p:nvSpPr>
          <p:cNvPr id="527" name="Google Shape;527;p20"/>
          <p:cNvSpPr/>
          <p:nvPr/>
        </p:nvSpPr>
        <p:spPr>
          <a:xfrm rot="-5400000">
            <a:off x="17777979" y="5793879"/>
            <a:ext cx="1333667"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ugaz One"/>
              <a:buNone/>
            </a:pPr>
            <a:r>
              <a:rPr b="0" i="0" lang="en-US" sz="3600" u="none" cap="none" strike="noStrike">
                <a:solidFill>
                  <a:srgbClr val="000000"/>
                </a:solidFill>
                <a:latin typeface="Fugaz One"/>
                <a:ea typeface="Fugaz One"/>
                <a:cs typeface="Fugaz One"/>
                <a:sym typeface="Fugaz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532" name="Shape 532"/>
        <p:cNvGrpSpPr/>
        <p:nvPr/>
      </p:nvGrpSpPr>
      <p:grpSpPr>
        <a:xfrm>
          <a:off x="0" y="0"/>
          <a:ext cx="0" cy="0"/>
          <a:chOff x="0" y="0"/>
          <a:chExt cx="0" cy="0"/>
        </a:xfrm>
      </p:grpSpPr>
      <p:pic>
        <p:nvPicPr>
          <p:cNvPr descr=" " id="533" name="Google Shape;533;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34" name="Google Shape;534;p21"/>
          <p:cNvPicPr preferRelativeResize="0"/>
          <p:nvPr/>
        </p:nvPicPr>
        <p:blipFill rotWithShape="1">
          <a:blip r:embed="rId4">
            <a:alphaModFix/>
          </a:blip>
          <a:srcRect b="0" l="0" r="0" t="0"/>
          <a:stretch/>
        </p:blipFill>
        <p:spPr>
          <a:xfrm>
            <a:off x="0" y="2247900"/>
            <a:ext cx="24387048" cy="11468100"/>
          </a:xfrm>
          <a:prstGeom prst="rect">
            <a:avLst/>
          </a:prstGeom>
          <a:noFill/>
          <a:ln>
            <a:noFill/>
          </a:ln>
        </p:spPr>
      </p:pic>
      <p:sp>
        <p:nvSpPr>
          <p:cNvPr id="535" name="Google Shape;535;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7" name="Google Shape;537;p21"/>
          <p:cNvSpPr/>
          <p:nvPr/>
        </p:nvSpPr>
        <p:spPr>
          <a:xfrm>
            <a:off x="9267925" y="711200"/>
            <a:ext cx="5851198" cy="182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Our Team</a:t>
            </a:r>
            <a:endParaRPr b="0" i="0" sz="8000" u="none" cap="none" strike="noStrike">
              <a:solidFill>
                <a:schemeClr val="dk1"/>
              </a:solidFill>
              <a:latin typeface="Calibri"/>
              <a:ea typeface="Calibri"/>
              <a:cs typeface="Calibri"/>
              <a:sym typeface="Calibri"/>
            </a:endParaRPr>
          </a:p>
        </p:txBody>
      </p:sp>
      <p:sp>
        <p:nvSpPr>
          <p:cNvPr id="538" name="Google Shape;538;p21"/>
          <p:cNvSpPr/>
          <p:nvPr/>
        </p:nvSpPr>
        <p:spPr>
          <a:xfrm>
            <a:off x="2553019" y="2921000"/>
            <a:ext cx="6096762" cy="78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p21"/>
          <p:cNvPicPr preferRelativeResize="0"/>
          <p:nvPr/>
        </p:nvPicPr>
        <p:blipFill rotWithShape="1">
          <a:blip r:embed="rId6">
            <a:alphaModFix/>
          </a:blip>
          <a:srcRect b="0" l="0" r="0" t="0"/>
          <a:stretch/>
        </p:blipFill>
        <p:spPr>
          <a:xfrm>
            <a:off x="2553019" y="2921000"/>
            <a:ext cx="6096762" cy="6096000"/>
          </a:xfrm>
          <a:prstGeom prst="rect">
            <a:avLst/>
          </a:prstGeom>
          <a:noFill/>
          <a:ln>
            <a:noFill/>
          </a:ln>
        </p:spPr>
      </p:pic>
      <p:sp>
        <p:nvSpPr>
          <p:cNvPr id="540" name="Google Shape;540;p21"/>
          <p:cNvSpPr/>
          <p:nvPr/>
        </p:nvSpPr>
        <p:spPr>
          <a:xfrm>
            <a:off x="2553019" y="9220200"/>
            <a:ext cx="6096762" cy="15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p:nvPr/>
        </p:nvSpPr>
        <p:spPr>
          <a:xfrm>
            <a:off x="2553019" y="9220200"/>
            <a:ext cx="6096762" cy="15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a:off x="2451406" y="9220200"/>
            <a:ext cx="6299987"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Eldruin</a:t>
            </a:r>
            <a:endParaRPr b="0" i="0" sz="4800" u="none" cap="none" strike="noStrike">
              <a:solidFill>
                <a:schemeClr val="dk1"/>
              </a:solidFill>
              <a:latin typeface="Calibri"/>
              <a:ea typeface="Calibri"/>
              <a:cs typeface="Calibri"/>
              <a:sym typeface="Calibri"/>
            </a:endParaRPr>
          </a:p>
        </p:txBody>
      </p:sp>
      <p:sp>
        <p:nvSpPr>
          <p:cNvPr id="543" name="Google Shape;543;p21"/>
          <p:cNvSpPr/>
          <p:nvPr/>
        </p:nvSpPr>
        <p:spPr>
          <a:xfrm>
            <a:off x="2485277" y="102616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44" name="Google Shape;544;p21"/>
          <p:cNvSpPr/>
          <p:nvPr/>
        </p:nvSpPr>
        <p:spPr>
          <a:xfrm>
            <a:off x="9513489" y="5359400"/>
            <a:ext cx="6096762" cy="78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p21"/>
          <p:cNvPicPr preferRelativeResize="0"/>
          <p:nvPr/>
        </p:nvPicPr>
        <p:blipFill rotWithShape="1">
          <a:blip r:embed="rId7">
            <a:alphaModFix/>
          </a:blip>
          <a:srcRect b="0" l="0" r="0" t="0"/>
          <a:stretch/>
        </p:blipFill>
        <p:spPr>
          <a:xfrm>
            <a:off x="9513489" y="5359400"/>
            <a:ext cx="6096762" cy="6096000"/>
          </a:xfrm>
          <a:prstGeom prst="rect">
            <a:avLst/>
          </a:prstGeom>
          <a:noFill/>
          <a:ln>
            <a:noFill/>
          </a:ln>
        </p:spPr>
      </p:pic>
      <p:sp>
        <p:nvSpPr>
          <p:cNvPr id="546" name="Google Shape;546;p21"/>
          <p:cNvSpPr/>
          <p:nvPr/>
        </p:nvSpPr>
        <p:spPr>
          <a:xfrm>
            <a:off x="9513489" y="11658600"/>
            <a:ext cx="6096762" cy="15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p:nvPr/>
        </p:nvSpPr>
        <p:spPr>
          <a:xfrm>
            <a:off x="9513489" y="11658600"/>
            <a:ext cx="6096762" cy="15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p:nvPr/>
        </p:nvSpPr>
        <p:spPr>
          <a:xfrm>
            <a:off x="9411876" y="11658600"/>
            <a:ext cx="6299987"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Elementalen</a:t>
            </a:r>
            <a:endParaRPr b="0" i="0" sz="4800" u="none" cap="none" strike="noStrike">
              <a:solidFill>
                <a:schemeClr val="dk1"/>
              </a:solidFill>
              <a:latin typeface="Calibri"/>
              <a:ea typeface="Calibri"/>
              <a:cs typeface="Calibri"/>
              <a:sym typeface="Calibri"/>
            </a:endParaRPr>
          </a:p>
        </p:txBody>
      </p:sp>
      <p:sp>
        <p:nvSpPr>
          <p:cNvPr id="549" name="Google Shape;549;p21"/>
          <p:cNvSpPr/>
          <p:nvPr/>
        </p:nvSpPr>
        <p:spPr>
          <a:xfrm>
            <a:off x="9445747" y="127000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50" name="Google Shape;550;p21"/>
          <p:cNvSpPr/>
          <p:nvPr/>
        </p:nvSpPr>
        <p:spPr>
          <a:xfrm>
            <a:off x="16473959" y="2921000"/>
            <a:ext cx="6096762" cy="78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p21"/>
          <p:cNvPicPr preferRelativeResize="0"/>
          <p:nvPr/>
        </p:nvPicPr>
        <p:blipFill rotWithShape="1">
          <a:blip r:embed="rId8">
            <a:alphaModFix/>
          </a:blip>
          <a:srcRect b="0" l="0" r="0" t="0"/>
          <a:stretch/>
        </p:blipFill>
        <p:spPr>
          <a:xfrm>
            <a:off x="16473959" y="2921000"/>
            <a:ext cx="6096762" cy="6096000"/>
          </a:xfrm>
          <a:prstGeom prst="rect">
            <a:avLst/>
          </a:prstGeom>
          <a:noFill/>
          <a:ln>
            <a:noFill/>
          </a:ln>
        </p:spPr>
      </p:pic>
      <p:sp>
        <p:nvSpPr>
          <p:cNvPr id="552" name="Google Shape;552;p21"/>
          <p:cNvSpPr/>
          <p:nvPr/>
        </p:nvSpPr>
        <p:spPr>
          <a:xfrm>
            <a:off x="16473959" y="9220200"/>
            <a:ext cx="6096762" cy="15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16473959" y="9220200"/>
            <a:ext cx="6096762" cy="15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16372346" y="9220200"/>
            <a:ext cx="6299987"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Lunaria</a:t>
            </a:r>
            <a:endParaRPr b="0" i="0" sz="4800" u="none" cap="none" strike="noStrike">
              <a:solidFill>
                <a:schemeClr val="dk1"/>
              </a:solidFill>
              <a:latin typeface="Calibri"/>
              <a:ea typeface="Calibri"/>
              <a:cs typeface="Calibri"/>
              <a:sym typeface="Calibri"/>
            </a:endParaRPr>
          </a:p>
        </p:txBody>
      </p:sp>
      <p:sp>
        <p:nvSpPr>
          <p:cNvPr id="555" name="Google Shape;555;p21"/>
          <p:cNvSpPr/>
          <p:nvPr/>
        </p:nvSpPr>
        <p:spPr>
          <a:xfrm>
            <a:off x="16406217" y="102616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560" name="Shape 560"/>
        <p:cNvGrpSpPr/>
        <p:nvPr/>
      </p:nvGrpSpPr>
      <p:grpSpPr>
        <a:xfrm>
          <a:off x="0" y="0"/>
          <a:ext cx="0" cy="0"/>
          <a:chOff x="0" y="0"/>
          <a:chExt cx="0" cy="0"/>
        </a:xfrm>
      </p:grpSpPr>
      <p:pic>
        <p:nvPicPr>
          <p:cNvPr descr=" " id="561" name="Google Shape;561;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62" name="Google Shape;562;p22"/>
          <p:cNvPicPr preferRelativeResize="0"/>
          <p:nvPr/>
        </p:nvPicPr>
        <p:blipFill rotWithShape="1">
          <a:blip r:embed="rId4">
            <a:alphaModFix/>
          </a:blip>
          <a:srcRect b="0" l="0" r="0" t="0"/>
          <a:stretch/>
        </p:blipFill>
        <p:spPr>
          <a:xfrm>
            <a:off x="11924403" y="10756900"/>
            <a:ext cx="12462645" cy="2959100"/>
          </a:xfrm>
          <a:prstGeom prst="rect">
            <a:avLst/>
          </a:prstGeom>
          <a:noFill/>
          <a:ln>
            <a:noFill/>
          </a:ln>
        </p:spPr>
      </p:pic>
      <p:pic>
        <p:nvPicPr>
          <p:cNvPr descr=" " id="563" name="Google Shape;563;p22"/>
          <p:cNvPicPr preferRelativeResize="0"/>
          <p:nvPr/>
        </p:nvPicPr>
        <p:blipFill rotWithShape="1">
          <a:blip r:embed="rId5">
            <a:alphaModFix/>
          </a:blip>
          <a:srcRect b="0" l="0" r="0" t="0"/>
          <a:stretch/>
        </p:blipFill>
        <p:spPr>
          <a:xfrm>
            <a:off x="10059657" y="12640295"/>
            <a:ext cx="14327391" cy="1075705"/>
          </a:xfrm>
          <a:prstGeom prst="rect">
            <a:avLst/>
          </a:prstGeom>
          <a:noFill/>
          <a:ln>
            <a:noFill/>
          </a:ln>
        </p:spPr>
      </p:pic>
      <p:pic>
        <p:nvPicPr>
          <p:cNvPr descr=" " id="564" name="Google Shape;564;p22"/>
          <p:cNvPicPr preferRelativeResize="0"/>
          <p:nvPr/>
        </p:nvPicPr>
        <p:blipFill rotWithShape="1">
          <a:blip r:embed="rId6">
            <a:alphaModFix/>
          </a:blip>
          <a:srcRect b="0" l="0" r="0" t="0"/>
          <a:stretch/>
        </p:blipFill>
        <p:spPr>
          <a:xfrm>
            <a:off x="6104604" y="15696332"/>
            <a:ext cx="2682" cy="670"/>
          </a:xfrm>
          <a:prstGeom prst="rect">
            <a:avLst/>
          </a:prstGeom>
          <a:noFill/>
          <a:ln>
            <a:noFill/>
          </a:ln>
        </p:spPr>
      </p:pic>
      <p:pic>
        <p:nvPicPr>
          <p:cNvPr descr=" " id="565" name="Google Shape;565;p22"/>
          <p:cNvPicPr preferRelativeResize="0"/>
          <p:nvPr/>
        </p:nvPicPr>
        <p:blipFill rotWithShape="1">
          <a:blip r:embed="rId7">
            <a:alphaModFix/>
          </a:blip>
          <a:srcRect b="0" l="0" r="0" t="0"/>
          <a:stretch/>
        </p:blipFill>
        <p:spPr>
          <a:xfrm>
            <a:off x="0" y="0"/>
            <a:ext cx="24387048" cy="9965407"/>
          </a:xfrm>
          <a:prstGeom prst="rect">
            <a:avLst/>
          </a:prstGeom>
          <a:noFill/>
          <a:ln>
            <a:noFill/>
          </a:ln>
        </p:spPr>
      </p:pic>
      <p:pic>
        <p:nvPicPr>
          <p:cNvPr descr=" " id="566" name="Google Shape;566;p22"/>
          <p:cNvPicPr preferRelativeResize="0"/>
          <p:nvPr/>
        </p:nvPicPr>
        <p:blipFill rotWithShape="1">
          <a:blip r:embed="rId8">
            <a:alphaModFix/>
          </a:blip>
          <a:srcRect b="0" l="0" r="0" t="0"/>
          <a:stretch/>
        </p:blipFill>
        <p:spPr>
          <a:xfrm>
            <a:off x="19141292" y="3581400"/>
            <a:ext cx="5245756" cy="10134600"/>
          </a:xfrm>
          <a:prstGeom prst="rect">
            <a:avLst/>
          </a:prstGeom>
          <a:noFill/>
          <a:ln>
            <a:noFill/>
          </a:ln>
        </p:spPr>
      </p:pic>
      <p:pic>
        <p:nvPicPr>
          <p:cNvPr descr=" " id="567" name="Google Shape;567;p22"/>
          <p:cNvPicPr preferRelativeResize="0"/>
          <p:nvPr/>
        </p:nvPicPr>
        <p:blipFill rotWithShape="1">
          <a:blip r:embed="rId9">
            <a:alphaModFix/>
          </a:blip>
          <a:srcRect b="0" l="0" r="0" t="0"/>
          <a:stretch/>
        </p:blipFill>
        <p:spPr>
          <a:xfrm>
            <a:off x="14505213" y="0"/>
            <a:ext cx="9881835" cy="13716000"/>
          </a:xfrm>
          <a:prstGeom prst="rect">
            <a:avLst/>
          </a:prstGeom>
          <a:noFill/>
          <a:ln>
            <a:noFill/>
          </a:ln>
        </p:spPr>
      </p:pic>
      <p:sp>
        <p:nvSpPr>
          <p:cNvPr id="568" name="Google Shape;568;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p2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70" name="Google Shape;570;p22"/>
          <p:cNvSpPr/>
          <p:nvPr/>
        </p:nvSpPr>
        <p:spPr>
          <a:xfrm>
            <a:off x="990724" y="18034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990724" y="18034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p22"/>
          <p:cNvPicPr preferRelativeResize="0"/>
          <p:nvPr/>
        </p:nvPicPr>
        <p:blipFill rotWithShape="1">
          <a:blip r:embed="rId11">
            <a:alphaModFix/>
          </a:blip>
          <a:srcRect b="0" l="0" r="0" t="0"/>
          <a:stretch/>
        </p:blipFill>
        <p:spPr>
          <a:xfrm>
            <a:off x="1354229" y="2108200"/>
            <a:ext cx="898789" cy="1016000"/>
          </a:xfrm>
          <a:prstGeom prst="rect">
            <a:avLst/>
          </a:prstGeom>
          <a:noFill/>
          <a:ln>
            <a:noFill/>
          </a:ln>
        </p:spPr>
      </p:pic>
      <p:pic>
        <p:nvPicPr>
          <p:cNvPr descr=" " id="573" name="Google Shape;573;p22"/>
          <p:cNvPicPr preferRelativeResize="0"/>
          <p:nvPr/>
        </p:nvPicPr>
        <p:blipFill rotWithShape="1">
          <a:blip r:embed="rId12">
            <a:alphaModFix/>
          </a:blip>
          <a:srcRect b="0" l="0" r="0" t="0"/>
          <a:stretch/>
        </p:blipFill>
        <p:spPr>
          <a:xfrm>
            <a:off x="1765521" y="3429000"/>
            <a:ext cx="38105" cy="1625600"/>
          </a:xfrm>
          <a:prstGeom prst="rect">
            <a:avLst/>
          </a:prstGeom>
          <a:noFill/>
          <a:ln>
            <a:noFill/>
          </a:ln>
        </p:spPr>
      </p:pic>
      <p:sp>
        <p:nvSpPr>
          <p:cNvPr id="574" name="Google Shape;574;p22"/>
          <p:cNvSpPr/>
          <p:nvPr/>
        </p:nvSpPr>
        <p:spPr>
          <a:xfrm>
            <a:off x="990724" y="5054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p22"/>
          <p:cNvPicPr preferRelativeResize="0"/>
          <p:nvPr/>
        </p:nvPicPr>
        <p:blipFill rotWithShape="1">
          <a:blip r:embed="rId13">
            <a:alphaModFix/>
          </a:blip>
          <a:srcRect b="0" l="0" r="0" t="0"/>
          <a:stretch/>
        </p:blipFill>
        <p:spPr>
          <a:xfrm>
            <a:off x="1222661" y="5359400"/>
            <a:ext cx="1161925" cy="1016000"/>
          </a:xfrm>
          <a:prstGeom prst="rect">
            <a:avLst/>
          </a:prstGeom>
          <a:noFill/>
          <a:ln>
            <a:noFill/>
          </a:ln>
        </p:spPr>
      </p:pic>
      <p:pic>
        <p:nvPicPr>
          <p:cNvPr descr=" " id="576" name="Google Shape;576;p22"/>
          <p:cNvPicPr preferRelativeResize="0"/>
          <p:nvPr/>
        </p:nvPicPr>
        <p:blipFill rotWithShape="1">
          <a:blip r:embed="rId12">
            <a:alphaModFix/>
          </a:blip>
          <a:srcRect b="0" l="0" r="0" t="0"/>
          <a:stretch/>
        </p:blipFill>
        <p:spPr>
          <a:xfrm>
            <a:off x="1765521" y="6680200"/>
            <a:ext cx="38105" cy="1625600"/>
          </a:xfrm>
          <a:prstGeom prst="rect">
            <a:avLst/>
          </a:prstGeom>
          <a:noFill/>
          <a:ln>
            <a:noFill/>
          </a:ln>
        </p:spPr>
      </p:pic>
      <p:sp>
        <p:nvSpPr>
          <p:cNvPr id="577" name="Google Shape;577;p22"/>
          <p:cNvSpPr/>
          <p:nvPr/>
        </p:nvSpPr>
        <p:spPr>
          <a:xfrm>
            <a:off x="990724" y="83058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p22"/>
          <p:cNvPicPr preferRelativeResize="0"/>
          <p:nvPr/>
        </p:nvPicPr>
        <p:blipFill rotWithShape="1">
          <a:blip r:embed="rId14">
            <a:alphaModFix/>
          </a:blip>
          <a:srcRect b="0" l="0" r="0" t="0"/>
          <a:stretch/>
        </p:blipFill>
        <p:spPr>
          <a:xfrm>
            <a:off x="1252328" y="8610600"/>
            <a:ext cx="1102598" cy="1016000"/>
          </a:xfrm>
          <a:prstGeom prst="rect">
            <a:avLst/>
          </a:prstGeom>
          <a:noFill/>
          <a:ln>
            <a:noFill/>
          </a:ln>
        </p:spPr>
      </p:pic>
      <p:pic>
        <p:nvPicPr>
          <p:cNvPr descr=" " id="579" name="Google Shape;579;p22"/>
          <p:cNvPicPr preferRelativeResize="0"/>
          <p:nvPr/>
        </p:nvPicPr>
        <p:blipFill rotWithShape="1">
          <a:blip r:embed="rId12">
            <a:alphaModFix/>
          </a:blip>
          <a:srcRect b="0" l="0" r="0" t="0"/>
          <a:stretch/>
        </p:blipFill>
        <p:spPr>
          <a:xfrm>
            <a:off x="1765521" y="9931400"/>
            <a:ext cx="38105" cy="1625600"/>
          </a:xfrm>
          <a:prstGeom prst="rect">
            <a:avLst/>
          </a:prstGeom>
          <a:noFill/>
          <a:ln>
            <a:noFill/>
          </a:ln>
        </p:spPr>
      </p:pic>
      <p:sp>
        <p:nvSpPr>
          <p:cNvPr id="580" name="Google Shape;580;p22"/>
          <p:cNvSpPr/>
          <p:nvPr/>
        </p:nvSpPr>
        <p:spPr>
          <a:xfrm>
            <a:off x="990724" y="115570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p22"/>
          <p:cNvPicPr preferRelativeResize="0"/>
          <p:nvPr/>
        </p:nvPicPr>
        <p:blipFill rotWithShape="1">
          <a:blip r:embed="rId15">
            <a:alphaModFix/>
          </a:blip>
          <a:srcRect b="0" l="0" r="0" t="0"/>
          <a:stretch/>
        </p:blipFill>
        <p:spPr>
          <a:xfrm>
            <a:off x="1124891" y="11861800"/>
            <a:ext cx="1357470" cy="1016000"/>
          </a:xfrm>
          <a:prstGeom prst="rect">
            <a:avLst/>
          </a:prstGeom>
          <a:noFill/>
          <a:ln>
            <a:noFill/>
          </a:ln>
        </p:spPr>
      </p:pic>
      <p:sp>
        <p:nvSpPr>
          <p:cNvPr id="582" name="Google Shape;582;p22"/>
          <p:cNvSpPr/>
          <p:nvPr/>
        </p:nvSpPr>
        <p:spPr>
          <a:xfrm>
            <a:off x="2476810" y="34544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3" name="Google Shape;583;p22"/>
          <p:cNvSpPr/>
          <p:nvPr/>
        </p:nvSpPr>
        <p:spPr>
          <a:xfrm>
            <a:off x="2476810" y="68707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4" name="Google Shape;584;p22"/>
          <p:cNvSpPr/>
          <p:nvPr/>
        </p:nvSpPr>
        <p:spPr>
          <a:xfrm>
            <a:off x="2476810" y="10223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5" name="Google Shape;585;p22"/>
          <p:cNvSpPr/>
          <p:nvPr/>
        </p:nvSpPr>
        <p:spPr>
          <a:xfrm>
            <a:off x="1460683" y="406400"/>
            <a:ext cx="8810668" cy="182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590" name="Shape 590"/>
        <p:cNvGrpSpPr/>
        <p:nvPr/>
      </p:nvGrpSpPr>
      <p:grpSpPr>
        <a:xfrm>
          <a:off x="0" y="0"/>
          <a:ext cx="0" cy="0"/>
          <a:chOff x="0" y="0"/>
          <a:chExt cx="0" cy="0"/>
        </a:xfrm>
      </p:grpSpPr>
      <p:sp>
        <p:nvSpPr>
          <p:cNvPr id="591" name="Google Shape;591;p23"/>
          <p:cNvSpPr/>
          <p:nvPr/>
        </p:nvSpPr>
        <p:spPr>
          <a:xfrm>
            <a:off x="0" y="0"/>
            <a:ext cx="24387048" cy="13716000"/>
          </a:xfrm>
          <a:prstGeom prst="rect">
            <a:avLst/>
          </a:prstGeom>
          <a:solidFill>
            <a:srgbClr val="3EB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p23"/>
          <p:cNvPicPr preferRelativeResize="0"/>
          <p:nvPr/>
        </p:nvPicPr>
        <p:blipFill rotWithShape="1">
          <a:blip r:embed="rId3">
            <a:alphaModFix/>
          </a:blip>
          <a:srcRect b="0" l="0" r="0" t="0"/>
          <a:stretch/>
        </p:blipFill>
        <p:spPr>
          <a:xfrm>
            <a:off x="6" y="0"/>
            <a:ext cx="24387042" cy="13716000"/>
          </a:xfrm>
          <a:prstGeom prst="rect">
            <a:avLst/>
          </a:prstGeom>
          <a:noFill/>
          <a:ln>
            <a:noFill/>
          </a:ln>
        </p:spPr>
      </p:pic>
      <p:pic>
        <p:nvPicPr>
          <p:cNvPr descr=" " id="593" name="Google Shape;593;p23"/>
          <p:cNvPicPr preferRelativeResize="0"/>
          <p:nvPr/>
        </p:nvPicPr>
        <p:blipFill rotWithShape="1">
          <a:blip r:embed="rId4">
            <a:alphaModFix/>
          </a:blip>
          <a:srcRect b="0" l="0" r="0" t="0"/>
          <a:stretch/>
        </p:blipFill>
        <p:spPr>
          <a:xfrm>
            <a:off x="0" y="12420402"/>
            <a:ext cx="24387048" cy="1295598"/>
          </a:xfrm>
          <a:prstGeom prst="rect">
            <a:avLst/>
          </a:prstGeom>
          <a:noFill/>
          <a:ln>
            <a:noFill/>
          </a:ln>
        </p:spPr>
      </p:pic>
      <p:pic>
        <p:nvPicPr>
          <p:cNvPr descr=" " id="594" name="Google Shape;594;p23"/>
          <p:cNvPicPr preferRelativeResize="0"/>
          <p:nvPr/>
        </p:nvPicPr>
        <p:blipFill rotWithShape="1">
          <a:blip r:embed="rId5">
            <a:alphaModFix/>
          </a:blip>
          <a:srcRect b="0" l="0" r="0" t="0"/>
          <a:stretch/>
        </p:blipFill>
        <p:spPr>
          <a:xfrm>
            <a:off x="1041524" y="2209800"/>
            <a:ext cx="23095905" cy="11506200"/>
          </a:xfrm>
          <a:prstGeom prst="rect">
            <a:avLst/>
          </a:prstGeom>
          <a:noFill/>
          <a:ln>
            <a:noFill/>
          </a:ln>
        </p:spPr>
      </p:pic>
      <p:sp>
        <p:nvSpPr>
          <p:cNvPr id="595" name="Google Shape;595;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7" name="Google Shape;597;p23"/>
          <p:cNvSpPr/>
          <p:nvPr/>
        </p:nvSpPr>
        <p:spPr>
          <a:xfrm>
            <a:off x="7582848" y="3035300"/>
            <a:ext cx="9572763" cy="3310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Thank you for choosing EaTemp</a:t>
            </a:r>
            <a:endParaRPr b="0" i="0" sz="8000" u="none" cap="none" strike="noStrike">
              <a:solidFill>
                <a:schemeClr val="dk1"/>
              </a:solidFill>
              <a:latin typeface="Calibri"/>
              <a:ea typeface="Calibri"/>
              <a:cs typeface="Calibri"/>
              <a:sym typeface="Calibri"/>
            </a:endParaRPr>
          </a:p>
        </p:txBody>
      </p:sp>
      <p:sp>
        <p:nvSpPr>
          <p:cNvPr id="598" name="Google Shape;598;p23"/>
          <p:cNvSpPr/>
          <p:nvPr/>
        </p:nvSpPr>
        <p:spPr>
          <a:xfrm>
            <a:off x="7582848" y="64389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99" name="Google Shape;599;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39" name="Shape 39"/>
        <p:cNvGrpSpPr/>
        <p:nvPr/>
      </p:nvGrpSpPr>
      <p:grpSpPr>
        <a:xfrm>
          <a:off x="0" y="0"/>
          <a:ext cx="0" cy="0"/>
          <a:chOff x="0" y="0"/>
          <a:chExt cx="0" cy="0"/>
        </a:xfrm>
      </p:grpSpPr>
      <p:pic>
        <p:nvPicPr>
          <p:cNvPr descr=" " id="40" name="Google Shape;40;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 name="Google Shape;41;p3"/>
          <p:cNvPicPr preferRelativeResize="0"/>
          <p:nvPr/>
        </p:nvPicPr>
        <p:blipFill rotWithShape="1">
          <a:blip r:embed="rId4">
            <a:alphaModFix/>
          </a:blip>
          <a:srcRect b="0" l="0" r="0" t="0"/>
          <a:stretch/>
        </p:blipFill>
        <p:spPr>
          <a:xfrm>
            <a:off x="11924403" y="10756900"/>
            <a:ext cx="12462645" cy="2959100"/>
          </a:xfrm>
          <a:prstGeom prst="rect">
            <a:avLst/>
          </a:prstGeom>
          <a:noFill/>
          <a:ln>
            <a:noFill/>
          </a:ln>
        </p:spPr>
      </p:pic>
      <p:pic>
        <p:nvPicPr>
          <p:cNvPr descr=" " id="42" name="Google Shape;42;p3"/>
          <p:cNvPicPr preferRelativeResize="0"/>
          <p:nvPr/>
        </p:nvPicPr>
        <p:blipFill rotWithShape="1">
          <a:blip r:embed="rId5">
            <a:alphaModFix/>
          </a:blip>
          <a:srcRect b="0" l="0" r="0" t="0"/>
          <a:stretch/>
        </p:blipFill>
        <p:spPr>
          <a:xfrm>
            <a:off x="10059657" y="12640286"/>
            <a:ext cx="14327391" cy="1075714"/>
          </a:xfrm>
          <a:prstGeom prst="rect">
            <a:avLst/>
          </a:prstGeom>
          <a:noFill/>
          <a:ln>
            <a:noFill/>
          </a:ln>
        </p:spPr>
      </p:pic>
      <p:pic>
        <p:nvPicPr>
          <p:cNvPr descr=" " id="43" name="Google Shape;43;p3"/>
          <p:cNvPicPr preferRelativeResize="0"/>
          <p:nvPr/>
        </p:nvPicPr>
        <p:blipFill rotWithShape="1">
          <a:blip r:embed="rId6">
            <a:alphaModFix/>
          </a:blip>
          <a:srcRect b="0" l="0" r="0" t="0"/>
          <a:stretch/>
        </p:blipFill>
        <p:spPr>
          <a:xfrm>
            <a:off x="6104604" y="15696344"/>
            <a:ext cx="2682" cy="673"/>
          </a:xfrm>
          <a:prstGeom prst="rect">
            <a:avLst/>
          </a:prstGeom>
          <a:noFill/>
          <a:ln>
            <a:noFill/>
          </a:ln>
        </p:spPr>
      </p:pic>
      <p:pic>
        <p:nvPicPr>
          <p:cNvPr descr=" " id="44" name="Google Shape;44;p3"/>
          <p:cNvPicPr preferRelativeResize="0"/>
          <p:nvPr/>
        </p:nvPicPr>
        <p:blipFill rotWithShape="1">
          <a:blip r:embed="rId7">
            <a:alphaModFix/>
          </a:blip>
          <a:srcRect b="0" l="0" r="0" t="0"/>
          <a:stretch/>
        </p:blipFill>
        <p:spPr>
          <a:xfrm>
            <a:off x="0" y="0"/>
            <a:ext cx="24387048" cy="9965407"/>
          </a:xfrm>
          <a:prstGeom prst="rect">
            <a:avLst/>
          </a:prstGeom>
          <a:noFill/>
          <a:ln>
            <a:noFill/>
          </a:ln>
        </p:spPr>
      </p:pic>
      <p:pic>
        <p:nvPicPr>
          <p:cNvPr descr=" " id="45" name="Google Shape;45;p3"/>
          <p:cNvPicPr preferRelativeResize="0"/>
          <p:nvPr/>
        </p:nvPicPr>
        <p:blipFill rotWithShape="1">
          <a:blip r:embed="rId8">
            <a:alphaModFix/>
          </a:blip>
          <a:srcRect b="0" l="0" r="0" t="0"/>
          <a:stretch/>
        </p:blipFill>
        <p:spPr>
          <a:xfrm>
            <a:off x="19141292" y="3581400"/>
            <a:ext cx="5245756" cy="10134600"/>
          </a:xfrm>
          <a:prstGeom prst="rect">
            <a:avLst/>
          </a:prstGeom>
          <a:noFill/>
          <a:ln>
            <a:noFill/>
          </a:ln>
        </p:spPr>
      </p:pic>
      <p:sp>
        <p:nvSpPr>
          <p:cNvPr id="46" name="Google Shape;46;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p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8" name="Google Shape;48;p3"/>
          <p:cNvSpPr/>
          <p:nvPr/>
        </p:nvSpPr>
        <p:spPr>
          <a:xfrm>
            <a:off x="5042530" y="1320800"/>
            <a:ext cx="14843922"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ugaz One"/>
              <a:buNone/>
            </a:pPr>
            <a:r>
              <a:rPr b="0" i="0" lang="en-US" sz="12800" u="none" cap="none" strike="noStrike">
                <a:solidFill>
                  <a:srgbClr val="272727"/>
                </a:solidFill>
                <a:latin typeface="Fugaz One"/>
                <a:ea typeface="Fugaz One"/>
                <a:cs typeface="Fugaz One"/>
                <a:sym typeface="Fugaz One"/>
              </a:rPr>
              <a:t>Table of Contents</a:t>
            </a:r>
            <a:endParaRPr b="0" i="0" sz="12800" u="none" cap="none" strike="noStrike">
              <a:solidFill>
                <a:schemeClr val="dk1"/>
              </a:solidFill>
              <a:latin typeface="Calibri"/>
              <a:ea typeface="Calibri"/>
              <a:cs typeface="Calibri"/>
              <a:sym typeface="Calibri"/>
            </a:endParaRPr>
          </a:p>
        </p:txBody>
      </p:sp>
      <p:sp>
        <p:nvSpPr>
          <p:cNvPr id="49" name="Google Shape;49;p3"/>
          <p:cNvSpPr/>
          <p:nvPr/>
        </p:nvSpPr>
        <p:spPr>
          <a:xfrm>
            <a:off x="1879835"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1879835" y="4572000"/>
            <a:ext cx="5931641"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676610" y="4572000"/>
            <a:ext cx="6134867" cy="1092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Introduction</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1744351" y="55626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3" name="Google Shape;53;p3"/>
          <p:cNvPicPr preferRelativeResize="0"/>
          <p:nvPr/>
        </p:nvPicPr>
        <p:blipFill rotWithShape="1">
          <a:blip r:embed="rId10">
            <a:alphaModFix/>
          </a:blip>
          <a:srcRect b="0" l="0" r="0" t="0"/>
          <a:stretch/>
        </p:blipFill>
        <p:spPr>
          <a:xfrm>
            <a:off x="8014702" y="4521200"/>
            <a:ext cx="1625803" cy="1625600"/>
          </a:xfrm>
          <a:prstGeom prst="rect">
            <a:avLst/>
          </a:prstGeom>
          <a:noFill/>
          <a:ln>
            <a:noFill/>
          </a:ln>
        </p:spPr>
      </p:pic>
      <p:sp>
        <p:nvSpPr>
          <p:cNvPr id="54" name="Google Shape;54;p3"/>
          <p:cNvSpPr/>
          <p:nvPr/>
        </p:nvSpPr>
        <p:spPr>
          <a:xfrm>
            <a:off x="8014702" y="4521200"/>
            <a:ext cx="1625803" cy="1625600"/>
          </a:xfrm>
          <a:prstGeom prst="roundRect">
            <a:avLst>
              <a:gd fmla="val 781313" name="adj"/>
            </a:avLst>
          </a:prstGeom>
          <a:noFill/>
          <a:ln cap="flat" cmpd="sng" w="508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8363995" y="4787900"/>
            <a:ext cx="927216" cy="1092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01</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10402600"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p3"/>
          <p:cNvPicPr preferRelativeResize="0"/>
          <p:nvPr/>
        </p:nvPicPr>
        <p:blipFill rotWithShape="1">
          <a:blip r:embed="rId10">
            <a:alphaModFix/>
          </a:blip>
          <a:srcRect b="0" l="0" r="0" t="0"/>
          <a:stretch/>
        </p:blipFill>
        <p:spPr>
          <a:xfrm>
            <a:off x="10402600" y="4521200"/>
            <a:ext cx="1625803" cy="1625600"/>
          </a:xfrm>
          <a:prstGeom prst="rect">
            <a:avLst/>
          </a:prstGeom>
          <a:noFill/>
          <a:ln>
            <a:noFill/>
          </a:ln>
        </p:spPr>
      </p:pic>
      <p:sp>
        <p:nvSpPr>
          <p:cNvPr id="58" name="Google Shape;58;p3"/>
          <p:cNvSpPr/>
          <p:nvPr/>
        </p:nvSpPr>
        <p:spPr>
          <a:xfrm>
            <a:off x="10402600" y="4521200"/>
            <a:ext cx="1625803" cy="1625600"/>
          </a:xfrm>
          <a:prstGeom prst="roundRect">
            <a:avLst>
              <a:gd fmla="val 781313" name="adj"/>
            </a:avLst>
          </a:prstGeom>
          <a:noFill/>
          <a:ln cap="flat" cmpd="sng" w="508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0713789" y="4787900"/>
            <a:ext cx="1003425" cy="1092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02</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2231629" y="4572000"/>
            <a:ext cx="5931641"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2231629" y="4572000"/>
            <a:ext cx="6134867"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Encounters</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2231629" y="55626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1879835"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879835" y="7556500"/>
            <a:ext cx="5931641"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676610" y="7556500"/>
            <a:ext cx="6134867" cy="1092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Wonders</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744351" y="8547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7" name="Google Shape;67;p3"/>
          <p:cNvPicPr preferRelativeResize="0"/>
          <p:nvPr/>
        </p:nvPicPr>
        <p:blipFill rotWithShape="1">
          <a:blip r:embed="rId10">
            <a:alphaModFix/>
          </a:blip>
          <a:srcRect b="0" l="0" r="0" t="0"/>
          <a:stretch/>
        </p:blipFill>
        <p:spPr>
          <a:xfrm>
            <a:off x="8014702" y="7505700"/>
            <a:ext cx="1625803" cy="1625600"/>
          </a:xfrm>
          <a:prstGeom prst="rect">
            <a:avLst/>
          </a:prstGeom>
          <a:noFill/>
          <a:ln>
            <a:noFill/>
          </a:ln>
        </p:spPr>
      </p:pic>
      <p:sp>
        <p:nvSpPr>
          <p:cNvPr id="68" name="Google Shape;68;p3"/>
          <p:cNvSpPr/>
          <p:nvPr/>
        </p:nvSpPr>
        <p:spPr>
          <a:xfrm>
            <a:off x="8014702" y="7505700"/>
            <a:ext cx="1625803" cy="1625600"/>
          </a:xfrm>
          <a:prstGeom prst="roundRect">
            <a:avLst>
              <a:gd fmla="val 781313" name="adj"/>
            </a:avLst>
          </a:prstGeom>
          <a:noFill/>
          <a:ln cap="flat" cmpd="sng" w="508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8325891" y="7772400"/>
            <a:ext cx="1003425" cy="1092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03</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10402600"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p3"/>
          <p:cNvPicPr preferRelativeResize="0"/>
          <p:nvPr/>
        </p:nvPicPr>
        <p:blipFill rotWithShape="1">
          <a:blip r:embed="rId10">
            <a:alphaModFix/>
          </a:blip>
          <a:srcRect b="0" l="0" r="0" t="0"/>
          <a:stretch/>
        </p:blipFill>
        <p:spPr>
          <a:xfrm>
            <a:off x="10402600" y="7505700"/>
            <a:ext cx="1625803" cy="1625600"/>
          </a:xfrm>
          <a:prstGeom prst="rect">
            <a:avLst/>
          </a:prstGeom>
          <a:noFill/>
          <a:ln>
            <a:noFill/>
          </a:ln>
        </p:spPr>
      </p:pic>
      <p:sp>
        <p:nvSpPr>
          <p:cNvPr id="72" name="Google Shape;72;p3"/>
          <p:cNvSpPr/>
          <p:nvPr/>
        </p:nvSpPr>
        <p:spPr>
          <a:xfrm>
            <a:off x="10402600" y="7505700"/>
            <a:ext cx="1625803" cy="1625600"/>
          </a:xfrm>
          <a:prstGeom prst="roundRect">
            <a:avLst>
              <a:gd fmla="val 781313" name="adj"/>
            </a:avLst>
          </a:prstGeom>
          <a:noFill/>
          <a:ln cap="flat" cmpd="sng" w="508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0720140" y="7772400"/>
            <a:ext cx="990724" cy="1092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04</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2231629" y="7556500"/>
            <a:ext cx="5931641"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2231629" y="7556500"/>
            <a:ext cx="6134867"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Magic</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2231629" y="8547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7" name="Google Shape;77;p3"/>
          <p:cNvSpPr/>
          <p:nvPr/>
        </p:nvSpPr>
        <p:spPr>
          <a:xfrm>
            <a:off x="1879835"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879835" y="10541000"/>
            <a:ext cx="5931641"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676610" y="10541000"/>
            <a:ext cx="6134867" cy="1092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Adventure</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744351" y="115316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1" name="Google Shape;81;p3"/>
          <p:cNvPicPr preferRelativeResize="0"/>
          <p:nvPr/>
        </p:nvPicPr>
        <p:blipFill rotWithShape="1">
          <a:blip r:embed="rId10">
            <a:alphaModFix/>
          </a:blip>
          <a:srcRect b="0" l="0" r="0" t="0"/>
          <a:stretch/>
        </p:blipFill>
        <p:spPr>
          <a:xfrm>
            <a:off x="8014702" y="10490200"/>
            <a:ext cx="1625803" cy="1625600"/>
          </a:xfrm>
          <a:prstGeom prst="rect">
            <a:avLst/>
          </a:prstGeom>
          <a:noFill/>
          <a:ln>
            <a:noFill/>
          </a:ln>
        </p:spPr>
      </p:pic>
      <p:sp>
        <p:nvSpPr>
          <p:cNvPr id="82" name="Google Shape;82;p3"/>
          <p:cNvSpPr/>
          <p:nvPr/>
        </p:nvSpPr>
        <p:spPr>
          <a:xfrm>
            <a:off x="8014702" y="10490200"/>
            <a:ext cx="1625803" cy="1625600"/>
          </a:xfrm>
          <a:prstGeom prst="roundRect">
            <a:avLst>
              <a:gd fmla="val 781313" name="adj"/>
            </a:avLst>
          </a:prstGeom>
          <a:noFill/>
          <a:ln cap="flat" cmpd="sng" w="508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8325891" y="10756900"/>
            <a:ext cx="1003425" cy="1092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05</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0402600"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p3"/>
          <p:cNvPicPr preferRelativeResize="0"/>
          <p:nvPr/>
        </p:nvPicPr>
        <p:blipFill rotWithShape="1">
          <a:blip r:embed="rId10">
            <a:alphaModFix/>
          </a:blip>
          <a:srcRect b="0" l="0" r="0" t="0"/>
          <a:stretch/>
        </p:blipFill>
        <p:spPr>
          <a:xfrm>
            <a:off x="10402600" y="10490200"/>
            <a:ext cx="1625803" cy="1625600"/>
          </a:xfrm>
          <a:prstGeom prst="rect">
            <a:avLst/>
          </a:prstGeom>
          <a:noFill/>
          <a:ln>
            <a:noFill/>
          </a:ln>
        </p:spPr>
      </p:pic>
      <p:sp>
        <p:nvSpPr>
          <p:cNvPr id="86" name="Google Shape;86;p3"/>
          <p:cNvSpPr/>
          <p:nvPr/>
        </p:nvSpPr>
        <p:spPr>
          <a:xfrm>
            <a:off x="10402600" y="10490200"/>
            <a:ext cx="1625803" cy="1625600"/>
          </a:xfrm>
          <a:prstGeom prst="roundRect">
            <a:avLst>
              <a:gd fmla="val 781313" name="adj"/>
            </a:avLst>
          </a:prstGeom>
          <a:noFill/>
          <a:ln cap="flat" cmpd="sng" w="50800">
            <a:solidFill>
              <a:srgbClr val="369F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0713789" y="10756900"/>
            <a:ext cx="1003425" cy="1092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9FE6"/>
              </a:buClr>
              <a:buSzPts val="4800"/>
              <a:buFont typeface="Fugaz One"/>
              <a:buNone/>
            </a:pPr>
            <a:r>
              <a:rPr b="0" i="0" lang="en-US" sz="4800" u="none" cap="none" strike="noStrike">
                <a:solidFill>
                  <a:srgbClr val="369FE6"/>
                </a:solidFill>
                <a:latin typeface="Fugaz One"/>
                <a:ea typeface="Fugaz One"/>
                <a:cs typeface="Fugaz One"/>
                <a:sym typeface="Fugaz One"/>
              </a:rPr>
              <a:t>06</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2231629" y="10541000"/>
            <a:ext cx="5931641"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2231629" y="10541000"/>
            <a:ext cx="6134867"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Conclusion</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2231629" y="115316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95" name="Shape 95"/>
        <p:cNvGrpSpPr/>
        <p:nvPr/>
      </p:nvGrpSpPr>
      <p:grpSpPr>
        <a:xfrm>
          <a:off x="0" y="0"/>
          <a:ext cx="0" cy="0"/>
          <a:chOff x="0" y="0"/>
          <a:chExt cx="0" cy="0"/>
        </a:xfrm>
      </p:grpSpPr>
      <p:pic>
        <p:nvPicPr>
          <p:cNvPr descr=" " id="96" name="Google Shape;96;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7" name="Google Shape;97;p4"/>
          <p:cNvPicPr preferRelativeResize="0"/>
          <p:nvPr/>
        </p:nvPicPr>
        <p:blipFill rotWithShape="1">
          <a:blip r:embed="rId4">
            <a:alphaModFix/>
          </a:blip>
          <a:srcRect b="0" l="0" r="0" t="0"/>
          <a:stretch/>
        </p:blipFill>
        <p:spPr>
          <a:xfrm>
            <a:off x="0" y="49284"/>
            <a:ext cx="24385715" cy="6877751"/>
          </a:xfrm>
          <a:prstGeom prst="rect">
            <a:avLst/>
          </a:prstGeom>
          <a:noFill/>
          <a:ln>
            <a:noFill/>
          </a:ln>
        </p:spPr>
      </p:pic>
      <p:pic>
        <p:nvPicPr>
          <p:cNvPr descr=" " id="98" name="Google Shape;98;p4"/>
          <p:cNvPicPr preferRelativeResize="0"/>
          <p:nvPr/>
        </p:nvPicPr>
        <p:blipFill rotWithShape="1">
          <a:blip r:embed="rId5">
            <a:alphaModFix/>
          </a:blip>
          <a:srcRect b="0" l="0" r="0" t="0"/>
          <a:stretch/>
        </p:blipFill>
        <p:spPr>
          <a:xfrm>
            <a:off x="4089049" y="0"/>
            <a:ext cx="20289338" cy="9368458"/>
          </a:xfrm>
          <a:prstGeom prst="rect">
            <a:avLst/>
          </a:prstGeom>
          <a:noFill/>
          <a:ln>
            <a:noFill/>
          </a:ln>
        </p:spPr>
      </p:pic>
      <p:sp>
        <p:nvSpPr>
          <p:cNvPr id="99" name="Google Shape;99;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1" name="Google Shape;101;p4"/>
          <p:cNvSpPr/>
          <p:nvPr/>
        </p:nvSpPr>
        <p:spPr>
          <a:xfrm>
            <a:off x="2959470" y="2197100"/>
            <a:ext cx="16444322" cy="182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The Realm of the Extraordinary</a:t>
            </a:r>
            <a:endParaRPr b="0" i="0" sz="8000" u="none" cap="none" strike="noStrike">
              <a:solidFill>
                <a:schemeClr val="dk1"/>
              </a:solidFill>
              <a:latin typeface="Calibri"/>
              <a:ea typeface="Calibri"/>
              <a:cs typeface="Calibri"/>
              <a:sym typeface="Calibri"/>
            </a:endParaRPr>
          </a:p>
        </p:txBody>
      </p:sp>
      <p:sp>
        <p:nvSpPr>
          <p:cNvPr id="102" name="Google Shape;102;p4"/>
          <p:cNvSpPr/>
          <p:nvPr/>
        </p:nvSpPr>
        <p:spPr>
          <a:xfrm>
            <a:off x="2959470" y="51816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3" name="Google Shape;103;p4"/>
          <p:cNvSpPr/>
          <p:nvPr/>
        </p:nvSpPr>
        <p:spPr>
          <a:xfrm>
            <a:off x="12701588" y="51816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108" name="Shape 108"/>
        <p:cNvGrpSpPr/>
        <p:nvPr/>
      </p:nvGrpSpPr>
      <p:grpSpPr>
        <a:xfrm>
          <a:off x="0" y="0"/>
          <a:ext cx="0" cy="0"/>
          <a:chOff x="0" y="0"/>
          <a:chExt cx="0" cy="0"/>
        </a:xfrm>
      </p:grpSpPr>
      <p:pic>
        <p:nvPicPr>
          <p:cNvPr descr=" " id="109" name="Google Shape;109;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10" name="Google Shape;110;p5"/>
          <p:cNvPicPr preferRelativeResize="0"/>
          <p:nvPr/>
        </p:nvPicPr>
        <p:blipFill rotWithShape="1">
          <a:blip r:embed="rId4">
            <a:alphaModFix/>
          </a:blip>
          <a:srcRect b="0" l="0" r="0" t="0"/>
          <a:stretch/>
        </p:blipFill>
        <p:spPr>
          <a:xfrm>
            <a:off x="0" y="2247900"/>
            <a:ext cx="24387048" cy="11468100"/>
          </a:xfrm>
          <a:prstGeom prst="rect">
            <a:avLst/>
          </a:prstGeom>
          <a:noFill/>
          <a:ln>
            <a:noFill/>
          </a:ln>
        </p:spPr>
      </p:pic>
      <p:sp>
        <p:nvSpPr>
          <p:cNvPr id="111" name="Google Shape;111;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13" name="Google Shape;113;p5"/>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14" name="Google Shape;114;p5"/>
          <p:cNvSpPr/>
          <p:nvPr/>
        </p:nvSpPr>
        <p:spPr>
          <a:xfrm>
            <a:off x="3556445" y="9499600"/>
            <a:ext cx="9907238"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p5"/>
          <p:cNvPicPr preferRelativeResize="0"/>
          <p:nvPr/>
        </p:nvPicPr>
        <p:blipFill rotWithShape="1">
          <a:blip r:embed="rId7">
            <a:alphaModFix/>
          </a:blip>
          <a:srcRect b="0" l="0" r="0" t="0"/>
          <a:stretch/>
        </p:blipFill>
        <p:spPr>
          <a:xfrm>
            <a:off x="3556445" y="10033000"/>
            <a:ext cx="1740989" cy="1625600"/>
          </a:xfrm>
          <a:prstGeom prst="rect">
            <a:avLst/>
          </a:prstGeom>
          <a:noFill/>
          <a:ln>
            <a:noFill/>
          </a:ln>
        </p:spPr>
      </p:pic>
      <p:sp>
        <p:nvSpPr>
          <p:cNvPr id="116" name="Google Shape;116;p5"/>
          <p:cNvSpPr/>
          <p:nvPr/>
        </p:nvSpPr>
        <p:spPr>
          <a:xfrm>
            <a:off x="5703884" y="9499600"/>
            <a:ext cx="7759799"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5703884" y="9499600"/>
            <a:ext cx="7963024"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p5"/>
          <p:cNvSpPr/>
          <p:nvPr/>
        </p:nvSpPr>
        <p:spPr>
          <a:xfrm>
            <a:off x="5703884" y="10591800"/>
            <a:ext cx="789528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9" name="Google Shape;119;p5"/>
          <p:cNvSpPr/>
          <p:nvPr/>
        </p:nvSpPr>
        <p:spPr>
          <a:xfrm>
            <a:off x="13463683" y="9499600"/>
            <a:ext cx="9907238"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5"/>
          <p:cNvPicPr preferRelativeResize="0"/>
          <p:nvPr/>
        </p:nvPicPr>
        <p:blipFill rotWithShape="1">
          <a:blip r:embed="rId8">
            <a:alphaModFix/>
          </a:blip>
          <a:srcRect b="0" l="0" r="0" t="0"/>
          <a:stretch/>
        </p:blipFill>
        <p:spPr>
          <a:xfrm>
            <a:off x="13463683" y="10033000"/>
            <a:ext cx="1156601" cy="1625600"/>
          </a:xfrm>
          <a:prstGeom prst="rect">
            <a:avLst/>
          </a:prstGeom>
          <a:noFill/>
          <a:ln>
            <a:noFill/>
          </a:ln>
        </p:spPr>
      </p:pic>
      <p:sp>
        <p:nvSpPr>
          <p:cNvPr id="121" name="Google Shape;121;p5"/>
          <p:cNvSpPr/>
          <p:nvPr/>
        </p:nvSpPr>
        <p:spPr>
          <a:xfrm>
            <a:off x="15026735" y="9499600"/>
            <a:ext cx="8344188"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15026735" y="9499600"/>
            <a:ext cx="8547413"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a:t>
            </a:r>
            <a:endParaRPr b="0" i="0" sz="4800" u="none" cap="none" strike="noStrike">
              <a:solidFill>
                <a:schemeClr val="dk1"/>
              </a:solidFill>
              <a:latin typeface="Calibri"/>
              <a:ea typeface="Calibri"/>
              <a:cs typeface="Calibri"/>
              <a:sym typeface="Calibri"/>
            </a:endParaRPr>
          </a:p>
        </p:txBody>
      </p:sp>
      <p:sp>
        <p:nvSpPr>
          <p:cNvPr id="123" name="Google Shape;123;p5"/>
          <p:cNvSpPr/>
          <p:nvPr/>
        </p:nvSpPr>
        <p:spPr>
          <a:xfrm>
            <a:off x="15026735" y="10591800"/>
            <a:ext cx="847967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128" name="Shape 128"/>
        <p:cNvGrpSpPr/>
        <p:nvPr/>
      </p:nvGrpSpPr>
      <p:grpSpPr>
        <a:xfrm>
          <a:off x="0" y="0"/>
          <a:ext cx="0" cy="0"/>
          <a:chOff x="0" y="0"/>
          <a:chExt cx="0" cy="0"/>
        </a:xfrm>
      </p:grpSpPr>
      <p:pic>
        <p:nvPicPr>
          <p:cNvPr descr=" " id="129" name="Google Shape;129;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0" name="Google Shape;130;p6"/>
          <p:cNvPicPr preferRelativeResize="0"/>
          <p:nvPr/>
        </p:nvPicPr>
        <p:blipFill rotWithShape="1">
          <a:blip r:embed="rId4">
            <a:alphaModFix/>
          </a:blip>
          <a:srcRect b="0" l="0" r="0" t="0"/>
          <a:stretch/>
        </p:blipFill>
        <p:spPr>
          <a:xfrm>
            <a:off x="11924403" y="10756900"/>
            <a:ext cx="12462645" cy="2959100"/>
          </a:xfrm>
          <a:prstGeom prst="rect">
            <a:avLst/>
          </a:prstGeom>
          <a:noFill/>
          <a:ln>
            <a:noFill/>
          </a:ln>
        </p:spPr>
      </p:pic>
      <p:pic>
        <p:nvPicPr>
          <p:cNvPr descr=" " id="131" name="Google Shape;131;p6"/>
          <p:cNvPicPr preferRelativeResize="0"/>
          <p:nvPr/>
        </p:nvPicPr>
        <p:blipFill rotWithShape="1">
          <a:blip r:embed="rId5">
            <a:alphaModFix/>
          </a:blip>
          <a:srcRect b="0" l="0" r="0" t="0"/>
          <a:stretch/>
        </p:blipFill>
        <p:spPr>
          <a:xfrm>
            <a:off x="10059657" y="12640283"/>
            <a:ext cx="14327391" cy="1075717"/>
          </a:xfrm>
          <a:prstGeom prst="rect">
            <a:avLst/>
          </a:prstGeom>
          <a:noFill/>
          <a:ln>
            <a:noFill/>
          </a:ln>
        </p:spPr>
      </p:pic>
      <p:pic>
        <p:nvPicPr>
          <p:cNvPr descr=" " id="132" name="Google Shape;132;p6"/>
          <p:cNvPicPr preferRelativeResize="0"/>
          <p:nvPr/>
        </p:nvPicPr>
        <p:blipFill rotWithShape="1">
          <a:blip r:embed="rId6">
            <a:alphaModFix/>
          </a:blip>
          <a:srcRect b="0" l="0" r="0" t="0"/>
          <a:stretch/>
        </p:blipFill>
        <p:spPr>
          <a:xfrm>
            <a:off x="6104604" y="15696344"/>
            <a:ext cx="2682" cy="670"/>
          </a:xfrm>
          <a:prstGeom prst="rect">
            <a:avLst/>
          </a:prstGeom>
          <a:noFill/>
          <a:ln>
            <a:noFill/>
          </a:ln>
        </p:spPr>
      </p:pic>
      <p:pic>
        <p:nvPicPr>
          <p:cNvPr descr=" " id="133" name="Google Shape;133;p6"/>
          <p:cNvPicPr preferRelativeResize="0"/>
          <p:nvPr/>
        </p:nvPicPr>
        <p:blipFill rotWithShape="1">
          <a:blip r:embed="rId7">
            <a:alphaModFix/>
          </a:blip>
          <a:srcRect b="0" l="0" r="0" t="0"/>
          <a:stretch/>
        </p:blipFill>
        <p:spPr>
          <a:xfrm>
            <a:off x="0" y="0"/>
            <a:ext cx="24387048" cy="9965401"/>
          </a:xfrm>
          <a:prstGeom prst="rect">
            <a:avLst/>
          </a:prstGeom>
          <a:noFill/>
          <a:ln>
            <a:noFill/>
          </a:ln>
        </p:spPr>
      </p:pic>
      <p:pic>
        <p:nvPicPr>
          <p:cNvPr descr=" " id="134" name="Google Shape;134;p6"/>
          <p:cNvPicPr preferRelativeResize="0"/>
          <p:nvPr/>
        </p:nvPicPr>
        <p:blipFill rotWithShape="1">
          <a:blip r:embed="rId8">
            <a:alphaModFix/>
          </a:blip>
          <a:srcRect b="0" l="0" r="0" t="0"/>
          <a:stretch/>
        </p:blipFill>
        <p:spPr>
          <a:xfrm>
            <a:off x="19141292" y="3581400"/>
            <a:ext cx="5245756" cy="10134600"/>
          </a:xfrm>
          <a:prstGeom prst="rect">
            <a:avLst/>
          </a:prstGeom>
          <a:noFill/>
          <a:ln>
            <a:noFill/>
          </a:ln>
        </p:spPr>
      </p:pic>
      <p:sp>
        <p:nvSpPr>
          <p:cNvPr id="135" name="Google Shape;13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p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37" name="Google Shape;137;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914514" y="3492500"/>
            <a:ext cx="5347368"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914514" y="3492500"/>
            <a:ext cx="5550594"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 Sightings</a:t>
            </a:r>
            <a:endParaRPr b="0" i="0" sz="4800" u="none" cap="none" strike="noStrike">
              <a:solidFill>
                <a:schemeClr val="dk1"/>
              </a:solidFill>
              <a:latin typeface="Calibri"/>
              <a:ea typeface="Calibri"/>
              <a:cs typeface="Calibri"/>
              <a:sym typeface="Calibri"/>
            </a:endParaRPr>
          </a:p>
        </p:txBody>
      </p:sp>
      <p:sp>
        <p:nvSpPr>
          <p:cNvPr id="140" name="Google Shape;140;p6"/>
          <p:cNvSpPr/>
          <p:nvPr/>
        </p:nvSpPr>
        <p:spPr>
          <a:xfrm>
            <a:off x="914514" y="4991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914514" y="4991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2" name="Google Shape;142;p6"/>
          <p:cNvPicPr preferRelativeResize="0"/>
          <p:nvPr/>
        </p:nvPicPr>
        <p:blipFill rotWithShape="1">
          <a:blip r:embed="rId10">
            <a:alphaModFix/>
          </a:blip>
          <a:srcRect b="0" l="0" r="0" t="0"/>
          <a:stretch/>
        </p:blipFill>
        <p:spPr>
          <a:xfrm>
            <a:off x="914514" y="7200900"/>
            <a:ext cx="7023978" cy="5054600"/>
          </a:xfrm>
          <a:prstGeom prst="rect">
            <a:avLst/>
          </a:prstGeom>
          <a:noFill/>
          <a:ln>
            <a:noFill/>
          </a:ln>
        </p:spPr>
      </p:pic>
      <p:sp>
        <p:nvSpPr>
          <p:cNvPr id="143" name="Google Shape;143;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15826178" y="3492500"/>
            <a:ext cx="5347368"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5826178" y="3492500"/>
            <a:ext cx="5550594"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 Sightings</a:t>
            </a:r>
            <a:endParaRPr b="0" i="0" sz="4800" u="none" cap="none" strike="noStrike">
              <a:solidFill>
                <a:schemeClr val="dk1"/>
              </a:solidFill>
              <a:latin typeface="Calibri"/>
              <a:ea typeface="Calibri"/>
              <a:cs typeface="Calibri"/>
              <a:sym typeface="Calibri"/>
            </a:endParaRPr>
          </a:p>
        </p:txBody>
      </p:sp>
      <p:sp>
        <p:nvSpPr>
          <p:cNvPr id="146" name="Google Shape;146;p6"/>
          <p:cNvSpPr/>
          <p:nvPr/>
        </p:nvSpPr>
        <p:spPr>
          <a:xfrm>
            <a:off x="15826178" y="4991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5826178" y="4991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8" name="Google Shape;148;p6"/>
          <p:cNvPicPr preferRelativeResize="0"/>
          <p:nvPr/>
        </p:nvPicPr>
        <p:blipFill rotWithShape="1">
          <a:blip r:embed="rId11">
            <a:alphaModFix/>
          </a:blip>
          <a:srcRect b="0" l="0" r="0" t="0"/>
          <a:stretch/>
        </p:blipFill>
        <p:spPr>
          <a:xfrm>
            <a:off x="15826178" y="7200900"/>
            <a:ext cx="7023978" cy="5054600"/>
          </a:xfrm>
          <a:prstGeom prst="rect">
            <a:avLst/>
          </a:prstGeom>
          <a:noFill/>
          <a:ln>
            <a:noFill/>
          </a:ln>
        </p:spPr>
      </p:pic>
      <p:sp>
        <p:nvSpPr>
          <p:cNvPr id="149" name="Google Shape;149;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8370346" y="1498600"/>
            <a:ext cx="4470959"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8370346" y="1498600"/>
            <a:ext cx="4674184"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a:t>
            </a:r>
            <a:endParaRPr b="0" i="0" sz="4800" u="none" cap="none" strike="noStrike">
              <a:solidFill>
                <a:schemeClr val="dk1"/>
              </a:solidFill>
              <a:latin typeface="Calibri"/>
              <a:ea typeface="Calibri"/>
              <a:cs typeface="Calibri"/>
              <a:sym typeface="Calibri"/>
            </a:endParaRPr>
          </a:p>
        </p:txBody>
      </p:sp>
      <p:sp>
        <p:nvSpPr>
          <p:cNvPr id="152" name="Google Shape;152;p6"/>
          <p:cNvSpPr/>
          <p:nvPr/>
        </p:nvSpPr>
        <p:spPr>
          <a:xfrm>
            <a:off x="8370346" y="29972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8370346" y="29972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4" name="Google Shape;154;p6"/>
          <p:cNvPicPr preferRelativeResize="0"/>
          <p:nvPr/>
        </p:nvPicPr>
        <p:blipFill rotWithShape="1">
          <a:blip r:embed="rId12">
            <a:alphaModFix/>
          </a:blip>
          <a:srcRect b="0" l="0" r="0" t="0"/>
          <a:stretch/>
        </p:blipFill>
        <p:spPr>
          <a:xfrm>
            <a:off x="8370346" y="5207000"/>
            <a:ext cx="7023978" cy="505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159" name="Shape 159"/>
        <p:cNvGrpSpPr/>
        <p:nvPr/>
      </p:nvGrpSpPr>
      <p:grpSpPr>
        <a:xfrm>
          <a:off x="0" y="0"/>
          <a:ext cx="0" cy="0"/>
          <a:chOff x="0" y="0"/>
          <a:chExt cx="0" cy="0"/>
        </a:xfrm>
      </p:grpSpPr>
      <p:sp>
        <p:nvSpPr>
          <p:cNvPr id="160" name="Google Shape;160;p7"/>
          <p:cNvSpPr/>
          <p:nvPr/>
        </p:nvSpPr>
        <p:spPr>
          <a:xfrm>
            <a:off x="0" y="0"/>
            <a:ext cx="24387048" cy="13716000"/>
          </a:xfrm>
          <a:prstGeom prst="rect">
            <a:avLst/>
          </a:prstGeom>
          <a:solidFill>
            <a:srgbClr val="3EB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p7"/>
          <p:cNvPicPr preferRelativeResize="0"/>
          <p:nvPr/>
        </p:nvPicPr>
        <p:blipFill rotWithShape="1">
          <a:blip r:embed="rId3">
            <a:alphaModFix/>
          </a:blip>
          <a:srcRect b="0" l="0" r="0" t="0"/>
          <a:stretch/>
        </p:blipFill>
        <p:spPr>
          <a:xfrm>
            <a:off x="6" y="0"/>
            <a:ext cx="24387042" cy="13716000"/>
          </a:xfrm>
          <a:prstGeom prst="rect">
            <a:avLst/>
          </a:prstGeom>
          <a:noFill/>
          <a:ln>
            <a:noFill/>
          </a:ln>
        </p:spPr>
      </p:pic>
      <p:pic>
        <p:nvPicPr>
          <p:cNvPr descr=" " id="162" name="Google Shape;162;p7"/>
          <p:cNvPicPr preferRelativeResize="0"/>
          <p:nvPr/>
        </p:nvPicPr>
        <p:blipFill rotWithShape="1">
          <a:blip r:embed="rId4">
            <a:alphaModFix/>
          </a:blip>
          <a:srcRect b="0" l="0" r="0" t="0"/>
          <a:stretch/>
        </p:blipFill>
        <p:spPr>
          <a:xfrm>
            <a:off x="0" y="12420402"/>
            <a:ext cx="24387048" cy="1295598"/>
          </a:xfrm>
          <a:prstGeom prst="rect">
            <a:avLst/>
          </a:prstGeom>
          <a:noFill/>
          <a:ln>
            <a:noFill/>
          </a:ln>
        </p:spPr>
      </p:pic>
      <p:pic>
        <p:nvPicPr>
          <p:cNvPr descr=" " id="163" name="Google Shape;163;p7"/>
          <p:cNvPicPr preferRelativeResize="0"/>
          <p:nvPr/>
        </p:nvPicPr>
        <p:blipFill rotWithShape="1">
          <a:blip r:embed="rId5">
            <a:alphaModFix/>
          </a:blip>
          <a:srcRect b="0" l="0" r="0" t="0"/>
          <a:stretch/>
        </p:blipFill>
        <p:spPr>
          <a:xfrm>
            <a:off x="1041524" y="2209800"/>
            <a:ext cx="23095905" cy="11506200"/>
          </a:xfrm>
          <a:prstGeom prst="rect">
            <a:avLst/>
          </a:prstGeom>
          <a:noFill/>
          <a:ln>
            <a:noFill/>
          </a:ln>
        </p:spPr>
      </p:pic>
      <p:sp>
        <p:nvSpPr>
          <p:cNvPr id="164" name="Google Shape;16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6" name="Google Shape;166;p7"/>
          <p:cNvPicPr preferRelativeResize="0"/>
          <p:nvPr/>
        </p:nvPicPr>
        <p:blipFill rotWithShape="1">
          <a:blip r:embed="rId7">
            <a:alphaModFix/>
          </a:blip>
          <a:srcRect b="0" l="0" r="0" t="0"/>
          <a:stretch/>
        </p:blipFill>
        <p:spPr>
          <a:xfrm>
            <a:off x="1054232" y="1054100"/>
            <a:ext cx="5966698" cy="4437887"/>
          </a:xfrm>
          <a:prstGeom prst="rect">
            <a:avLst/>
          </a:prstGeom>
          <a:noFill/>
          <a:ln>
            <a:noFill/>
          </a:ln>
        </p:spPr>
      </p:pic>
      <p:sp>
        <p:nvSpPr>
          <p:cNvPr id="167" name="Google Shape;167;p7"/>
          <p:cNvSpPr/>
          <p:nvPr/>
        </p:nvSpPr>
        <p:spPr>
          <a:xfrm>
            <a:off x="5842730" y="4229100"/>
            <a:ext cx="13603400" cy="631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
          <p:cNvSpPr/>
          <p:nvPr/>
        </p:nvSpPr>
        <p:spPr>
          <a:xfrm>
            <a:off x="5842730" y="4229100"/>
            <a:ext cx="13806626" cy="553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9" name="Google Shape;169;p7"/>
          <p:cNvSpPr/>
          <p:nvPr/>
        </p:nvSpPr>
        <p:spPr>
          <a:xfrm>
            <a:off x="15140292" y="9867900"/>
            <a:ext cx="4458257" cy="82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174" name="Shape 174"/>
        <p:cNvGrpSpPr/>
        <p:nvPr/>
      </p:nvGrpSpPr>
      <p:grpSpPr>
        <a:xfrm>
          <a:off x="0" y="0"/>
          <a:ext cx="0" cy="0"/>
          <a:chOff x="0" y="0"/>
          <a:chExt cx="0" cy="0"/>
        </a:xfrm>
      </p:grpSpPr>
      <p:pic>
        <p:nvPicPr>
          <p:cNvPr descr=" " id="175" name="Google Shape;175;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6" name="Google Shape;176;p8"/>
          <p:cNvPicPr preferRelativeResize="0"/>
          <p:nvPr/>
        </p:nvPicPr>
        <p:blipFill rotWithShape="1">
          <a:blip r:embed="rId4">
            <a:alphaModFix/>
          </a:blip>
          <a:srcRect b="0" l="0" r="0" t="0"/>
          <a:stretch/>
        </p:blipFill>
        <p:spPr>
          <a:xfrm>
            <a:off x="0" y="49287"/>
            <a:ext cx="24385715" cy="6877757"/>
          </a:xfrm>
          <a:prstGeom prst="rect">
            <a:avLst/>
          </a:prstGeom>
          <a:noFill/>
          <a:ln>
            <a:noFill/>
          </a:ln>
        </p:spPr>
      </p:pic>
      <p:pic>
        <p:nvPicPr>
          <p:cNvPr descr=" " id="177" name="Google Shape;177;p8"/>
          <p:cNvPicPr preferRelativeResize="0"/>
          <p:nvPr/>
        </p:nvPicPr>
        <p:blipFill rotWithShape="1">
          <a:blip r:embed="rId5">
            <a:alphaModFix/>
          </a:blip>
          <a:srcRect b="0" l="0" r="0" t="0"/>
          <a:stretch/>
        </p:blipFill>
        <p:spPr>
          <a:xfrm>
            <a:off x="4089049" y="0"/>
            <a:ext cx="20289338" cy="9368458"/>
          </a:xfrm>
          <a:prstGeom prst="rect">
            <a:avLst/>
          </a:prstGeom>
          <a:noFill/>
          <a:ln>
            <a:noFill/>
          </a:ln>
        </p:spPr>
      </p:pic>
      <p:pic>
        <p:nvPicPr>
          <p:cNvPr descr=" " id="178" name="Google Shape;178;p8"/>
          <p:cNvPicPr preferRelativeResize="0"/>
          <p:nvPr/>
        </p:nvPicPr>
        <p:blipFill rotWithShape="1">
          <a:blip r:embed="rId6">
            <a:alphaModFix/>
          </a:blip>
          <a:srcRect b="0" l="0" r="0" t="0"/>
          <a:stretch/>
        </p:blipFill>
        <p:spPr>
          <a:xfrm>
            <a:off x="381048" y="7340600"/>
            <a:ext cx="6566721" cy="6375400"/>
          </a:xfrm>
          <a:prstGeom prst="rect">
            <a:avLst/>
          </a:prstGeom>
          <a:noFill/>
          <a:ln>
            <a:noFill/>
          </a:ln>
        </p:spPr>
      </p:pic>
      <p:sp>
        <p:nvSpPr>
          <p:cNvPr id="179" name="Google Shape;179;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p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1" name="Google Shape;181;p8"/>
          <p:cNvPicPr preferRelativeResize="0"/>
          <p:nvPr/>
        </p:nvPicPr>
        <p:blipFill rotWithShape="1">
          <a:blip r:embed="rId8">
            <a:alphaModFix/>
          </a:blip>
          <a:srcRect b="0" l="0" r="0" t="0"/>
          <a:stretch/>
        </p:blipFill>
        <p:spPr>
          <a:xfrm>
            <a:off x="1524191" y="1866900"/>
            <a:ext cx="7595549" cy="10147300"/>
          </a:xfrm>
          <a:prstGeom prst="rect">
            <a:avLst/>
          </a:prstGeom>
          <a:noFill/>
          <a:ln>
            <a:noFill/>
          </a:ln>
        </p:spPr>
      </p:pic>
      <p:pic>
        <p:nvPicPr>
          <p:cNvPr descr=" " id="182" name="Google Shape;182;p8"/>
          <p:cNvPicPr preferRelativeResize="0"/>
          <p:nvPr/>
        </p:nvPicPr>
        <p:blipFill rotWithShape="1">
          <a:blip r:embed="rId9">
            <a:alphaModFix/>
          </a:blip>
          <a:srcRect b="0" l="0" r="0" t="0"/>
          <a:stretch/>
        </p:blipFill>
        <p:spPr>
          <a:xfrm>
            <a:off x="9335667" y="1866900"/>
            <a:ext cx="5728416" cy="10147300"/>
          </a:xfrm>
          <a:prstGeom prst="rect">
            <a:avLst/>
          </a:prstGeom>
          <a:noFill/>
          <a:ln>
            <a:noFill/>
          </a:ln>
        </p:spPr>
      </p:pic>
      <p:sp>
        <p:nvSpPr>
          <p:cNvPr id="183" name="Google Shape;183;p8"/>
          <p:cNvSpPr/>
          <p:nvPr/>
        </p:nvSpPr>
        <p:spPr>
          <a:xfrm>
            <a:off x="16004000" y="3111500"/>
            <a:ext cx="7163695"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p:nvPr/>
        </p:nvSpPr>
        <p:spPr>
          <a:xfrm>
            <a:off x="16004000" y="3111500"/>
            <a:ext cx="7366921"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 Technique</a:t>
            </a:r>
            <a:endParaRPr b="0" i="0" sz="4800" u="none" cap="none" strike="noStrike">
              <a:solidFill>
                <a:schemeClr val="dk1"/>
              </a:solidFill>
              <a:latin typeface="Calibri"/>
              <a:ea typeface="Calibri"/>
              <a:cs typeface="Calibri"/>
              <a:sym typeface="Calibri"/>
            </a:endParaRPr>
          </a:p>
        </p:txBody>
      </p:sp>
      <p:sp>
        <p:nvSpPr>
          <p:cNvPr id="185" name="Google Shape;185;p8"/>
          <p:cNvSpPr/>
          <p:nvPr/>
        </p:nvSpPr>
        <p:spPr>
          <a:xfrm>
            <a:off x="16004000" y="51943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6" name="Google Shape;186;p8"/>
          <p:cNvSpPr/>
          <p:nvPr/>
        </p:nvSpPr>
        <p:spPr>
          <a:xfrm>
            <a:off x="16004000" y="6540500"/>
            <a:ext cx="7163695"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16004000" y="6540500"/>
            <a:ext cx="7366921"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Art of Unicorn Sighting</a:t>
            </a:r>
            <a:endParaRPr b="0" i="0" sz="4800" u="none" cap="none" strike="noStrike">
              <a:solidFill>
                <a:schemeClr val="dk1"/>
              </a:solidFill>
              <a:latin typeface="Calibri"/>
              <a:ea typeface="Calibri"/>
              <a:cs typeface="Calibri"/>
              <a:sym typeface="Calibri"/>
            </a:endParaRPr>
          </a:p>
        </p:txBody>
      </p:sp>
      <p:sp>
        <p:nvSpPr>
          <p:cNvPr id="188" name="Google Shape;188;p8"/>
          <p:cNvSpPr/>
          <p:nvPr/>
        </p:nvSpPr>
        <p:spPr>
          <a:xfrm>
            <a:off x="16004000" y="86233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5DD"/>
        </a:solidFill>
      </p:bgPr>
    </p:bg>
    <p:spTree>
      <p:nvGrpSpPr>
        <p:cNvPr id="193" name="Shape 193"/>
        <p:cNvGrpSpPr/>
        <p:nvPr/>
      </p:nvGrpSpPr>
      <p:grpSpPr>
        <a:xfrm>
          <a:off x="0" y="0"/>
          <a:ext cx="0" cy="0"/>
          <a:chOff x="0" y="0"/>
          <a:chExt cx="0" cy="0"/>
        </a:xfrm>
      </p:grpSpPr>
      <p:pic>
        <p:nvPicPr>
          <p:cNvPr descr=" " id="194" name="Google Shape;194;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95" name="Google Shape;195;p9"/>
          <p:cNvPicPr preferRelativeResize="0"/>
          <p:nvPr/>
        </p:nvPicPr>
        <p:blipFill rotWithShape="1">
          <a:blip r:embed="rId4">
            <a:alphaModFix/>
          </a:blip>
          <a:srcRect b="0" l="0" r="0" t="0"/>
          <a:stretch/>
        </p:blipFill>
        <p:spPr>
          <a:xfrm>
            <a:off x="0" y="2247900"/>
            <a:ext cx="24387048" cy="11468100"/>
          </a:xfrm>
          <a:prstGeom prst="rect">
            <a:avLst/>
          </a:prstGeom>
          <a:noFill/>
          <a:ln>
            <a:noFill/>
          </a:ln>
        </p:spPr>
      </p:pic>
      <p:sp>
        <p:nvSpPr>
          <p:cNvPr id="196" name="Google Shape;196;p9"/>
          <p:cNvSpPr/>
          <p:nvPr/>
        </p:nvSpPr>
        <p:spPr>
          <a:xfrm>
            <a:off x="2091528" y="1574800"/>
            <a:ext cx="20216693" cy="182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ugaz One"/>
              <a:buNone/>
            </a:pPr>
            <a:r>
              <a:rPr b="0" i="0" lang="en-US" sz="8000" u="none" cap="none" strike="noStrike">
                <a:solidFill>
                  <a:srgbClr val="272727"/>
                </a:solidFill>
                <a:latin typeface="Fugaz One"/>
                <a:ea typeface="Fugaz One"/>
                <a:cs typeface="Fugaz One"/>
                <a:sym typeface="Fugaz One"/>
              </a:rPr>
              <a:t>The Magic of Dragons: A Research</a:t>
            </a:r>
            <a:endParaRPr b="0" i="0" sz="8000" u="none" cap="none" strike="noStrike">
              <a:solidFill>
                <a:schemeClr val="dk1"/>
              </a:solidFill>
              <a:latin typeface="Calibri"/>
              <a:ea typeface="Calibri"/>
              <a:cs typeface="Calibri"/>
              <a:sym typeface="Calibri"/>
            </a:endParaRPr>
          </a:p>
        </p:txBody>
      </p:sp>
      <p:sp>
        <p:nvSpPr>
          <p:cNvPr id="197" name="Google Shape;197;p9"/>
          <p:cNvSpPr/>
          <p:nvPr/>
        </p:nvSpPr>
        <p:spPr>
          <a:xfrm>
            <a:off x="15495937" y="4025900"/>
            <a:ext cx="6642930" cy="783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6480310" y="4025900"/>
            <a:ext cx="4674184"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a:t>
            </a:r>
            <a:endParaRPr b="0" i="0" sz="4800" u="none" cap="none" strike="noStrike">
              <a:solidFill>
                <a:schemeClr val="dk1"/>
              </a:solidFill>
              <a:latin typeface="Calibri"/>
              <a:ea typeface="Calibri"/>
              <a:cs typeface="Calibri"/>
              <a:sym typeface="Calibri"/>
            </a:endParaRPr>
          </a:p>
        </p:txBody>
      </p:sp>
      <p:sp>
        <p:nvSpPr>
          <p:cNvPr id="199" name="Google Shape;199;p9"/>
          <p:cNvSpPr/>
          <p:nvPr/>
        </p:nvSpPr>
        <p:spPr>
          <a:xfrm>
            <a:off x="15495937" y="52197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5">
            <a:alphaModFix/>
          </a:blip>
          <a:srcRect b="0" l="0" r="0" t="0"/>
          <a:stretch/>
        </p:blipFill>
        <p:spPr>
          <a:xfrm>
            <a:off x="15495937" y="5219700"/>
            <a:ext cx="6642930" cy="6642100"/>
          </a:xfrm>
          <a:prstGeom prst="rect">
            <a:avLst/>
          </a:prstGeom>
          <a:noFill/>
          <a:ln>
            <a:noFill/>
          </a:ln>
        </p:spPr>
      </p:pic>
      <p:pic>
        <p:nvPicPr>
          <p:cNvPr descr=" " id="201" name="Google Shape;201;p9"/>
          <p:cNvPicPr preferRelativeResize="0"/>
          <p:nvPr/>
        </p:nvPicPr>
        <p:blipFill rotWithShape="1">
          <a:blip r:embed="rId6">
            <a:alphaModFix/>
          </a:blip>
          <a:srcRect b="0" l="0" r="0" t="0"/>
          <a:stretch/>
        </p:blipFill>
        <p:spPr>
          <a:xfrm>
            <a:off x="15495934" y="5219700"/>
            <a:ext cx="6642933" cy="6642100"/>
          </a:xfrm>
          <a:prstGeom prst="rect">
            <a:avLst/>
          </a:prstGeom>
          <a:noFill/>
          <a:ln>
            <a:noFill/>
          </a:ln>
        </p:spPr>
      </p:pic>
      <p:sp>
        <p:nvSpPr>
          <p:cNvPr id="202" name="Google Shape;202;p9"/>
          <p:cNvSpPr/>
          <p:nvPr/>
        </p:nvSpPr>
        <p:spPr>
          <a:xfrm>
            <a:off x="16905813" y="6616700"/>
            <a:ext cx="3835879" cy="3835400"/>
          </a:xfrm>
          <a:prstGeom prst="roundRect">
            <a:avLst>
              <a:gd fmla="val 3311285" name="adj"/>
            </a:avLst>
          </a:prstGeom>
          <a:solidFill>
            <a:srgbClr val="3EB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p9"/>
          <p:cNvPicPr preferRelativeResize="0"/>
          <p:nvPr/>
        </p:nvPicPr>
        <p:blipFill rotWithShape="1">
          <a:blip r:embed="rId7">
            <a:alphaModFix/>
          </a:blip>
          <a:srcRect b="0" l="0" r="0" t="0"/>
          <a:stretch/>
        </p:blipFill>
        <p:spPr>
          <a:xfrm>
            <a:off x="18193027" y="7124700"/>
            <a:ext cx="1261448" cy="1625600"/>
          </a:xfrm>
          <a:prstGeom prst="rect">
            <a:avLst/>
          </a:prstGeom>
          <a:noFill/>
          <a:ln>
            <a:noFill/>
          </a:ln>
        </p:spPr>
      </p:pic>
      <p:sp>
        <p:nvSpPr>
          <p:cNvPr id="204" name="Google Shape;204;p9"/>
          <p:cNvSpPr/>
          <p:nvPr/>
        </p:nvSpPr>
        <p:spPr>
          <a:xfrm>
            <a:off x="17058232" y="9055100"/>
            <a:ext cx="3531041"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a:off x="16956619" y="9055100"/>
            <a:ext cx="3734267" cy="109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 </a:t>
            </a:r>
            <a:endParaRPr b="0" i="0" sz="4800" u="none" cap="none" strike="noStrike">
              <a:solidFill>
                <a:schemeClr val="dk1"/>
              </a:solidFill>
              <a:latin typeface="Calibri"/>
              <a:ea typeface="Calibri"/>
              <a:cs typeface="Calibri"/>
              <a:sym typeface="Calibri"/>
            </a:endParaRPr>
          </a:p>
        </p:txBody>
      </p:sp>
      <p:sp>
        <p:nvSpPr>
          <p:cNvPr id="206" name="Google Shape;20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08" name="Google Shape;208;p9"/>
          <p:cNvSpPr/>
          <p:nvPr/>
        </p:nvSpPr>
        <p:spPr>
          <a:xfrm>
            <a:off x="4318540" y="43180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4318540" y="43180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4318540" y="4318000"/>
            <a:ext cx="3823178"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Archery</a:t>
            </a:r>
            <a:endParaRPr b="0" i="0" sz="4800" u="none" cap="none" strike="noStrike">
              <a:solidFill>
                <a:schemeClr val="dk1"/>
              </a:solidFill>
              <a:latin typeface="Calibri"/>
              <a:ea typeface="Calibri"/>
              <a:cs typeface="Calibri"/>
              <a:sym typeface="Calibri"/>
            </a:endParaRPr>
          </a:p>
        </p:txBody>
      </p:sp>
      <p:sp>
        <p:nvSpPr>
          <p:cNvPr id="211" name="Google Shape;211;p9"/>
          <p:cNvSpPr/>
          <p:nvPr/>
        </p:nvSpPr>
        <p:spPr>
          <a:xfrm>
            <a:off x="4318540" y="5410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2" name="Google Shape;212;p9"/>
          <p:cNvSpPr/>
          <p:nvPr/>
        </p:nvSpPr>
        <p:spPr>
          <a:xfrm>
            <a:off x="9538892" y="85471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a:off x="9538892" y="85471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a:off x="9538892" y="8547100"/>
            <a:ext cx="3823178"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a:t>
            </a:r>
            <a:endParaRPr b="0" i="0" sz="4800" u="none" cap="none" strike="noStrike">
              <a:solidFill>
                <a:schemeClr val="dk1"/>
              </a:solidFill>
              <a:latin typeface="Calibri"/>
              <a:ea typeface="Calibri"/>
              <a:cs typeface="Calibri"/>
              <a:sym typeface="Calibri"/>
            </a:endParaRPr>
          </a:p>
        </p:txBody>
      </p:sp>
      <p:sp>
        <p:nvSpPr>
          <p:cNvPr id="215" name="Google Shape;215;p9"/>
          <p:cNvSpPr/>
          <p:nvPr/>
        </p:nvSpPr>
        <p:spPr>
          <a:xfrm>
            <a:off x="9538892" y="9639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6" name="Google Shape;216;p9"/>
          <p:cNvSpPr/>
          <p:nvPr/>
        </p:nvSpPr>
        <p:spPr>
          <a:xfrm>
            <a:off x="9538892" y="43180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9538892" y="43180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9538892" y="4318000"/>
            <a:ext cx="3823178"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Music</a:t>
            </a:r>
            <a:endParaRPr b="0" i="0" sz="4800" u="none" cap="none" strike="noStrike">
              <a:solidFill>
                <a:schemeClr val="dk1"/>
              </a:solidFill>
              <a:latin typeface="Calibri"/>
              <a:ea typeface="Calibri"/>
              <a:cs typeface="Calibri"/>
              <a:sym typeface="Calibri"/>
            </a:endParaRPr>
          </a:p>
        </p:txBody>
      </p:sp>
      <p:sp>
        <p:nvSpPr>
          <p:cNvPr id="219" name="Google Shape;219;p9"/>
          <p:cNvSpPr/>
          <p:nvPr/>
        </p:nvSpPr>
        <p:spPr>
          <a:xfrm>
            <a:off x="9538892" y="5410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0" name="Google Shape;220;p9"/>
          <p:cNvSpPr/>
          <p:nvPr/>
        </p:nvSpPr>
        <p:spPr>
          <a:xfrm>
            <a:off x="4318540" y="85471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4318540" y="8547100"/>
            <a:ext cx="3619952" cy="32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4318540" y="8547100"/>
            <a:ext cx="3823178"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Life</a:t>
            </a:r>
            <a:endParaRPr b="0" i="0" sz="4800" u="none" cap="none" strike="noStrike">
              <a:solidFill>
                <a:schemeClr val="dk1"/>
              </a:solidFill>
              <a:latin typeface="Calibri"/>
              <a:ea typeface="Calibri"/>
              <a:cs typeface="Calibri"/>
              <a:sym typeface="Calibri"/>
            </a:endParaRPr>
          </a:p>
        </p:txBody>
      </p:sp>
      <p:sp>
        <p:nvSpPr>
          <p:cNvPr id="223" name="Google Shape;223;p9"/>
          <p:cNvSpPr/>
          <p:nvPr/>
        </p:nvSpPr>
        <p:spPr>
          <a:xfrm>
            <a:off x="4318540" y="9639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2023-11-03T09:39:32Z</dcterms:created>
  <dc:creator>PptxGenJS</dc:creator>
</cp:coreProperties>
</file>