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2BB"/>
    <a:srgbClr val="2ABA45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2AB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5B2EFC76-E98A-4EAE-A1A3-3EA8490CB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810A90D-3EEA-4F62-9614-D3E3464A8A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98F1ACB-383B-41AC-A6CD-573373B1DF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2019-09-17T13:38:56Z</dcterms:modified>
</cp:coreProperties>
</file>