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1" r:id="rId4"/>
    <p:sldId id="280" r:id="rId5"/>
    <p:sldId id="2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 tiến dâng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Xin Chúa sai sứ thần dâng lễ vật này lên trước Thiên Nhan. Đây lễ vật tinh tuyền lễ vật vô giá đoàn con dâng Chúa Thiên Tòa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300" b="1">
                <a:latin typeface="Arial" panose="020B0604020202020204" pitchFamily="34" charset="0"/>
                <a:cs typeface="Arial" panose="020B0604020202020204" pitchFamily="34" charset="0"/>
              </a:rPr>
              <a:t>Cùng tiến dâng lên, cùng tiến dâng lên này rượu với (i -a) bánh thơm. Cùng tiến dâng lên tiến dâng Gia-vê thân xác tâm hồn.</a:t>
            </a:r>
            <a:endParaRPr lang="vi-VN" sz="6300" b="1" dirty="0"/>
          </a:p>
        </p:txBody>
      </p:sp>
    </p:spTree>
    <p:extLst>
      <p:ext uri="{BB962C8B-B14F-4D97-AF65-F5344CB8AC3E}">
        <p14:creationId xmlns:p14="http://schemas.microsoft.com/office/powerpoint/2010/main" val="118063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Con ước mong tâm hồn trinh trong tinh tuyền như bánh con dâng. Như hoa huệ trắng ngần hương trầm nghi ngút nhẹ bay lên cõi Thiên Đàng.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208154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300" b="1">
                <a:latin typeface="Arial" panose="020B0604020202020204" pitchFamily="34" charset="0"/>
                <a:cs typeface="Arial" panose="020B0604020202020204" pitchFamily="34" charset="0"/>
              </a:rPr>
              <a:t>Cùng tiến dâng lên, cùng tiến dâng lên này rượu với (i -a) bánh thơm. Cùng tiến dâng lên tiến dâng Gia-vê thân xác tâm hồn.</a:t>
            </a:r>
            <a:endParaRPr lang="vi-VN" sz="6300" b="1" dirty="0"/>
          </a:p>
        </p:txBody>
      </p:sp>
    </p:spTree>
    <p:extLst>
      <p:ext uri="{BB962C8B-B14F-4D97-AF65-F5344CB8AC3E}">
        <p14:creationId xmlns:p14="http://schemas.microsoft.com/office/powerpoint/2010/main" val="71404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187</TotalTime>
  <Words>134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Verdana</vt:lpstr>
      <vt:lpstr>Savon</vt:lpstr>
      <vt:lpstr>Cùng tiến dâng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37</cp:revision>
  <dcterms:created xsi:type="dcterms:W3CDTF">2024-12-09T09:23:25Z</dcterms:created>
  <dcterms:modified xsi:type="dcterms:W3CDTF">2025-08-06T09:24:29Z</dcterms:modified>
</cp:coreProperties>
</file>