
<file path=[Content_Types].xml><?xml version="1.0" encoding="utf-8"?>
<Types xmlns="http://schemas.openxmlformats.org/package/2006/content-types">
  <Default ContentType="image/jpeg" Extension="jpg"/>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31.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37.xml"/>
  <Override ContentType="application/vnd.openxmlformats-officedocument.presentationml.slideLayout+xml" PartName="/ppt/slideLayouts/slideLayout62.xml"/>
  <Override ContentType="application/vnd.openxmlformats-officedocument.presentationml.slideLayout+xml" PartName="/ppt/slideLayouts/slideLayout54.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46.xml"/>
  <Override ContentType="application/vnd.openxmlformats-officedocument.presentationml.slideLayout+xml" PartName="/ppt/slideLayouts/slideLayout20.xml"/>
  <Override ContentType="application/vnd.openxmlformats-officedocument.presentationml.slideLayout+xml" PartName="/ppt/slideLayouts/slideLayout55.xml"/>
  <Override ContentType="application/vnd.openxmlformats-officedocument.presentationml.slideLayout+xml" PartName="/ppt/slideLayouts/slideLayout61.xml"/>
  <Override ContentType="application/vnd.openxmlformats-officedocument.presentationml.slideLayout+xml" PartName="/ppt/slideLayouts/slideLayout38.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52.xml"/>
  <Override ContentType="application/vnd.openxmlformats-officedocument.presentationml.slideLayout+xml" PartName="/ppt/slideLayouts/slideLayout64.xml"/>
  <Override ContentType="application/vnd.openxmlformats-officedocument.presentationml.slideLayout+xml" PartName="/ppt/slideLayouts/slideLayout21.xml"/>
  <Override ContentType="application/vnd.openxmlformats-officedocument.presentationml.slideLayout+xml" PartName="/ppt/slideLayouts/slideLayout60.xml"/>
  <Override ContentType="application/vnd.openxmlformats-officedocument.presentationml.slideLayout+xml" PartName="/ppt/slideLayouts/slideLayout47.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65.xml"/>
  <Override ContentType="application/vnd.openxmlformats-officedocument.presentationml.slideLayout+xml" PartName="/ppt/slideLayouts/slideLayout22.xml"/>
  <Override ContentType="application/vnd.openxmlformats-officedocument.presentationml.slideLayout+xml" PartName="/ppt/slideLayouts/slideLayout35.xml"/>
  <Override ContentType="application/vnd.openxmlformats-officedocument.presentationml.slideLayout+xml" PartName="/ppt/slideLayouts/slideLayout48.xml"/>
  <Override ContentType="application/vnd.openxmlformats-officedocument.presentationml.slideLayout+xml" PartName="/ppt/slideLayouts/slideLayout49.xml"/>
  <Override ContentType="application/vnd.openxmlformats-officedocument.presentationml.slideLayout+xml" PartName="/ppt/slideLayouts/slideLayout19.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66.xml"/>
  <Override ContentType="application/vnd.openxmlformats-officedocument.presentationml.slideLayout+xml" PartName="/ppt/slideLayouts/slideLayout53.xml"/>
  <Override ContentType="application/vnd.openxmlformats-officedocument.presentationml.slideLayout+xml" PartName="/ppt/slideLayouts/slideLayout10.xml"/>
  <Override ContentType="application/vnd.openxmlformats-officedocument.presentationml.slideLayout+xml" PartName="/ppt/slideLayouts/slideLayout41.xml"/>
  <Override ContentType="application/vnd.openxmlformats-officedocument.presentationml.slideLayout+xml" PartName="/ppt/slideLayouts/slideLayout23.xml"/>
  <Override ContentType="application/vnd.openxmlformats-officedocument.presentationml.slideLayout+xml" PartName="/ppt/slideLayouts/slideLayout24.xml"/>
  <Override ContentType="application/vnd.openxmlformats-officedocument.presentationml.slideLayout+xml" PartName="/ppt/slideLayouts/slideLayout7.xml"/>
  <Override ContentType="application/vnd.openxmlformats-officedocument.presentationml.slideLayout+xml" PartName="/ppt/slideLayouts/slideLayout40.xml"/>
  <Override ContentType="application/vnd.openxmlformats-officedocument.presentationml.slideLayout+xml" PartName="/ppt/slideLayouts/slideLayout16.xml"/>
  <Override ContentType="application/vnd.openxmlformats-officedocument.presentationml.slideLayout+xml" PartName="/ppt/slideLayouts/slideLayout59.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42.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30.xml"/>
  <Override ContentType="application/vnd.openxmlformats-officedocument.presentationml.slideLayout+xml" PartName="/ppt/slideLayouts/slideLayout56.xml"/>
  <Override ContentType="application/vnd.openxmlformats-officedocument.presentationml.slideLayout+xml" PartName="/ppt/slideLayouts/slideLayout43.xml"/>
  <Override ContentType="application/vnd.openxmlformats-officedocument.presentationml.slideLayout+xml" PartName="/ppt/slideLayouts/slideLayout26.xml"/>
  <Override ContentType="application/vnd.openxmlformats-officedocument.presentationml.slideLayout+xml" PartName="/ppt/slideLayouts/slideLayout5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39.xml"/>
  <Override ContentType="application/vnd.openxmlformats-officedocument.presentationml.slideLayout+xml" PartName="/ppt/slideLayouts/slideLayout57.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50.xml"/>
  <Override ContentType="application/vnd.openxmlformats-officedocument.presentationml.slideLayout+xml" PartName="/ppt/slideLayouts/slideLayout44.xml"/>
  <Override ContentType="application/vnd.openxmlformats-officedocument.presentationml.slideLayout+xml" PartName="/ppt/slideLayouts/slideLayout14.xml"/>
  <Override ContentType="application/vnd.openxmlformats-officedocument.presentationml.slideLayout+xml" PartName="/ppt/slideLayouts/slideLayout63.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58.xml"/>
  <Override ContentType="application/vnd.openxmlformats-officedocument.presentationml.slideLayout+xml" PartName="/ppt/slideLayouts/slideLayout15.xml"/>
  <Override ContentType="application/vnd.openxmlformats-officedocument.presentationml.slideLayout+xml" PartName="/ppt/slideLayouts/slideLayout8.xml"/>
  <Override ContentType="application/vnd.openxmlformats-officedocument.presentationml.slideLayout+xml" PartName="/ppt/slideLayouts/slideLayout45.xml"/>
  <Override ContentType="application/vnd.openxmlformats-officedocument.presentationml.slideLayout+xml" PartName="/ppt/slideLayouts/slideLayout32.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Master+xml" PartName="/ppt/slideMasters/slideMaster4.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Override ContentType="application/vnd.openxmlformats-officedocument.theme+xml" PartName="/ppt/theme/theme5.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p:sldMasterIdLst>
    <p:sldMasterId id="2147483714" r:id="rId5"/>
    <p:sldMasterId id="2147483715" r:id="rId6"/>
    <p:sldMasterId id="2147483716" r:id="rId7"/>
    <p:sldMasterId id="2147483717" r:id="rId8"/>
  </p:sldMasterIdLst>
  <p:notesMasterIdLst>
    <p:notesMasterId r:id="rId9"/>
  </p:notesMasterIdLst>
  <p:sldIdLst>
    <p:sldId id="256" r:id="rId10"/>
    <p:sldId id="257" r:id="rId11"/>
    <p:sldId id="258" r:id="rId12"/>
    <p:sldId id="259" r:id="rId13"/>
    <p:sldId id="260" r:id="rId14"/>
    <p:sldId id="261" r:id="rId15"/>
    <p:sldId id="262" r:id="rId16"/>
    <p:sldId id="263" r:id="rId17"/>
    <p:sldId id="264" r:id="rId18"/>
    <p:sldId id="265" r:id="rId19"/>
    <p:sldId id="266" r:id="rId20"/>
    <p:sldId id="267" r:id="rId21"/>
    <p:sldId id="268" r:id="rId22"/>
    <p:sldId id="269" r:id="rId23"/>
    <p:sldId id="270" r:id="rId24"/>
    <p:sldId id="271" r:id="rId25"/>
    <p:sldId id="272" r:id="rId26"/>
    <p:sldId id="273" r:id="rId27"/>
    <p:sldId id="274" r:id="rId28"/>
    <p:sldId id="275" r:id="rId29"/>
    <p:sldId id="276" r:id="rId30"/>
    <p:sldId id="277" r:id="rId31"/>
    <p:sldId id="278" r:id="rId32"/>
    <p:sldId id="279" r:id="rId33"/>
    <p:sldId id="280" r:id="rId34"/>
    <p:sldId id="281" r:id="rId35"/>
    <p:sldId id="282" r:id="rId36"/>
    <p:sldId id="283" r:id="rId37"/>
    <p:sldId id="284" r:id="rId38"/>
    <p:sldId id="285" r:id="rId39"/>
    <p:sldId id="286" r:id="rId40"/>
    <p:sldId id="287" r:id="rId41"/>
  </p:sldIdLst>
  <p:sldSz cy="5143500" cx="91440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508">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334E8F9D-559E-44D8-86F9-990D47AE04BA}">
  <a:tblStyle styleId="{334E8F9D-559E-44D8-86F9-990D47AE04BA}" styleName="Table_0">
    <a:wholeTbl>
      <a:tcTxStyle>
        <a:font>
          <a:latin typeface="Arial"/>
          <a:ea typeface="Arial"/>
          <a:cs typeface="Arial"/>
        </a:font>
        <a:srgbClr val="000000"/>
      </a:tcTx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 styleId="{75A9E94A-A9AA-413F-B781-CBBD3441ADE5}" styleName="Table_1">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508"/>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1.xml"/><Relationship Id="rId20" Type="http://schemas.openxmlformats.org/officeDocument/2006/relationships/slide" Target="slides/slide11.xml"/><Relationship Id="rId41" Type="http://schemas.openxmlformats.org/officeDocument/2006/relationships/slide" Target="slides/slide32.xml"/><Relationship Id="rId22" Type="http://schemas.openxmlformats.org/officeDocument/2006/relationships/slide" Target="slides/slide13.xml"/><Relationship Id="rId21" Type="http://schemas.openxmlformats.org/officeDocument/2006/relationships/slide" Target="slides/slide12.xml"/><Relationship Id="rId24" Type="http://schemas.openxmlformats.org/officeDocument/2006/relationships/slide" Target="slides/slide15.xml"/><Relationship Id="rId23" Type="http://schemas.openxmlformats.org/officeDocument/2006/relationships/slide" Target="slides/slide14.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notesMaster" Target="notesMasters/notesMaster1.xml"/><Relationship Id="rId26" Type="http://schemas.openxmlformats.org/officeDocument/2006/relationships/slide" Target="slides/slide17.xml"/><Relationship Id="rId25" Type="http://schemas.openxmlformats.org/officeDocument/2006/relationships/slide" Target="slides/slide16.xml"/><Relationship Id="rId28" Type="http://schemas.openxmlformats.org/officeDocument/2006/relationships/slide" Target="slides/slide19.xml"/><Relationship Id="rId27" Type="http://schemas.openxmlformats.org/officeDocument/2006/relationships/slide" Target="slides/slide18.xml"/><Relationship Id="rId5" Type="http://schemas.openxmlformats.org/officeDocument/2006/relationships/slideMaster" Target="slideMasters/slideMaster1.xml"/><Relationship Id="rId6" Type="http://schemas.openxmlformats.org/officeDocument/2006/relationships/slideMaster" Target="slideMasters/slideMaster2.xml"/><Relationship Id="rId29" Type="http://schemas.openxmlformats.org/officeDocument/2006/relationships/slide" Target="slides/slide20.xml"/><Relationship Id="rId7" Type="http://schemas.openxmlformats.org/officeDocument/2006/relationships/slideMaster" Target="slideMasters/slideMaster3.xml"/><Relationship Id="rId8" Type="http://schemas.openxmlformats.org/officeDocument/2006/relationships/slideMaster" Target="slideMasters/slideMaster4.xml"/><Relationship Id="rId31" Type="http://schemas.openxmlformats.org/officeDocument/2006/relationships/slide" Target="slides/slide22.xml"/><Relationship Id="rId30" Type="http://schemas.openxmlformats.org/officeDocument/2006/relationships/slide" Target="slides/slide21.xml"/><Relationship Id="rId11" Type="http://schemas.openxmlformats.org/officeDocument/2006/relationships/slide" Target="slides/slide2.xml"/><Relationship Id="rId33" Type="http://schemas.openxmlformats.org/officeDocument/2006/relationships/slide" Target="slides/slide24.xml"/><Relationship Id="rId10" Type="http://schemas.openxmlformats.org/officeDocument/2006/relationships/slide" Target="slides/slide1.xml"/><Relationship Id="rId32" Type="http://schemas.openxmlformats.org/officeDocument/2006/relationships/slide" Target="slides/slide23.xml"/><Relationship Id="rId13" Type="http://schemas.openxmlformats.org/officeDocument/2006/relationships/slide" Target="slides/slide4.xml"/><Relationship Id="rId35" Type="http://schemas.openxmlformats.org/officeDocument/2006/relationships/slide" Target="slides/slide26.xml"/><Relationship Id="rId12" Type="http://schemas.openxmlformats.org/officeDocument/2006/relationships/slide" Target="slides/slide3.xml"/><Relationship Id="rId34" Type="http://schemas.openxmlformats.org/officeDocument/2006/relationships/slide" Target="slides/slide25.xml"/><Relationship Id="rId15" Type="http://schemas.openxmlformats.org/officeDocument/2006/relationships/slide" Target="slides/slide6.xml"/><Relationship Id="rId37" Type="http://schemas.openxmlformats.org/officeDocument/2006/relationships/slide" Target="slides/slide28.xml"/><Relationship Id="rId14" Type="http://schemas.openxmlformats.org/officeDocument/2006/relationships/slide" Target="slides/slide5.xml"/><Relationship Id="rId36" Type="http://schemas.openxmlformats.org/officeDocument/2006/relationships/slide" Target="slides/slide27.xml"/><Relationship Id="rId17" Type="http://schemas.openxmlformats.org/officeDocument/2006/relationships/slide" Target="slides/slide8.xml"/><Relationship Id="rId39" Type="http://schemas.openxmlformats.org/officeDocument/2006/relationships/slide" Target="slides/slide30.xml"/><Relationship Id="rId16" Type="http://schemas.openxmlformats.org/officeDocument/2006/relationships/slide" Target="slides/slide7.xml"/><Relationship Id="rId38" Type="http://schemas.openxmlformats.org/officeDocument/2006/relationships/slide" Target="slides/slide29.xml"/><Relationship Id="rId19" Type="http://schemas.openxmlformats.org/officeDocument/2006/relationships/slide" Target="slides/slide10.xml"/><Relationship Id="rId18" Type="http://schemas.openxmlformats.org/officeDocument/2006/relationships/slide" Target="slides/slide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6" name="Shape 386"/>
        <p:cNvGrpSpPr/>
        <p:nvPr/>
      </p:nvGrpSpPr>
      <p:grpSpPr>
        <a:xfrm>
          <a:off x="0" y="0"/>
          <a:ext cx="0" cy="0"/>
          <a:chOff x="0" y="0"/>
          <a:chExt cx="0" cy="0"/>
        </a:xfrm>
      </p:grpSpPr>
      <p:sp>
        <p:nvSpPr>
          <p:cNvPr id="387" name="Google Shape;387;g2f949431785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u="sng">
                <a:solidFill>
                  <a:schemeClr val="dk1"/>
                </a:solidFill>
              </a:rPr>
              <a:t>Time frame</a:t>
            </a:r>
            <a:r>
              <a:rPr lang="en">
                <a:solidFill>
                  <a:schemeClr val="dk1"/>
                </a:solidFill>
              </a:rPr>
              <a:t>: under 1 minute</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u="sng">
                <a:solidFill>
                  <a:schemeClr val="dk1"/>
                </a:solidFill>
              </a:rPr>
              <a:t>Talking points</a:t>
            </a:r>
            <a:r>
              <a:rPr lang="en">
                <a:solidFill>
                  <a:schemeClr val="dk1"/>
                </a:solidFill>
              </a:rPr>
              <a:t>:</a:t>
            </a:r>
            <a:endParaRPr>
              <a:solidFill>
                <a:schemeClr val="dk1"/>
              </a:solidFill>
            </a:endParaRPr>
          </a:p>
          <a:p>
            <a:pPr indent="-298450" lvl="0" marL="457200" rtl="0" algn="l">
              <a:spcBef>
                <a:spcPts val="0"/>
              </a:spcBef>
              <a:spcAft>
                <a:spcPts val="0"/>
              </a:spcAft>
              <a:buSzPts val="1100"/>
              <a:buChar char="●"/>
            </a:pPr>
            <a:r>
              <a:rPr lang="en"/>
              <a:t>Welcome and introductions </a:t>
            </a:r>
            <a:endParaRPr/>
          </a:p>
        </p:txBody>
      </p:sp>
      <p:sp>
        <p:nvSpPr>
          <p:cNvPr id="388" name="Google Shape;388;g2f949431785_0_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6" name="Shape 466"/>
        <p:cNvGrpSpPr/>
        <p:nvPr/>
      </p:nvGrpSpPr>
      <p:grpSpPr>
        <a:xfrm>
          <a:off x="0" y="0"/>
          <a:ext cx="0" cy="0"/>
          <a:chOff x="0" y="0"/>
          <a:chExt cx="0" cy="0"/>
        </a:xfrm>
      </p:grpSpPr>
      <p:sp>
        <p:nvSpPr>
          <p:cNvPr id="467" name="Google Shape;467;g305bb69a87c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68" name="Google Shape;468;g305bb69a87c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u="sng">
                <a:solidFill>
                  <a:schemeClr val="dk1"/>
                </a:solidFill>
              </a:rPr>
              <a:t>Time frame</a:t>
            </a:r>
            <a:r>
              <a:rPr lang="en">
                <a:solidFill>
                  <a:schemeClr val="dk1"/>
                </a:solidFill>
              </a:rPr>
              <a:t>: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None/>
            </a:pPr>
            <a:r>
              <a:rPr lang="en" u="sng">
                <a:solidFill>
                  <a:schemeClr val="dk1"/>
                </a:solidFill>
              </a:rPr>
              <a:t>Talking points</a:t>
            </a:r>
            <a:r>
              <a:rPr lang="en">
                <a:solidFill>
                  <a:schemeClr val="dk1"/>
                </a:solidFill>
              </a:rPr>
              <a:t>:</a:t>
            </a:r>
            <a:endParaRPr>
              <a:solidFill>
                <a:schemeClr val="dk1"/>
              </a:solidFill>
            </a:endParaRPr>
          </a:p>
          <a:p>
            <a:pPr indent="0" lvl="0" marL="457200" rtl="0" algn="l">
              <a:spcBef>
                <a:spcPts val="0"/>
              </a:spcBef>
              <a:spcAft>
                <a:spcPts val="0"/>
              </a:spcAft>
              <a:buNone/>
            </a:pPr>
            <a:r>
              <a:t/>
            </a:r>
            <a:endParaRPr>
              <a:solidFill>
                <a:schemeClr val="dk1"/>
              </a:solidFil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4" name="Shape 474"/>
        <p:cNvGrpSpPr/>
        <p:nvPr/>
      </p:nvGrpSpPr>
      <p:grpSpPr>
        <a:xfrm>
          <a:off x="0" y="0"/>
          <a:ext cx="0" cy="0"/>
          <a:chOff x="0" y="0"/>
          <a:chExt cx="0" cy="0"/>
        </a:xfrm>
      </p:grpSpPr>
      <p:sp>
        <p:nvSpPr>
          <p:cNvPr id="475" name="Google Shape;475;g301c784424b_0_29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76" name="Google Shape;476;g301c784424b_0_29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u="sng">
                <a:solidFill>
                  <a:schemeClr val="dk1"/>
                </a:solidFill>
              </a:rPr>
              <a:t>Time frame</a:t>
            </a:r>
            <a:r>
              <a:rPr lang="en">
                <a:solidFill>
                  <a:schemeClr val="dk1"/>
                </a:solidFill>
              </a:rPr>
              <a:t>: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None/>
            </a:pPr>
            <a:r>
              <a:rPr lang="en" u="sng">
                <a:solidFill>
                  <a:schemeClr val="dk1"/>
                </a:solidFill>
              </a:rPr>
              <a:t>Talking points</a:t>
            </a:r>
            <a:r>
              <a:rPr lang="en">
                <a:solidFill>
                  <a:schemeClr val="dk1"/>
                </a:solidFill>
              </a:rPr>
              <a:t>:</a:t>
            </a:r>
            <a:endParaRPr>
              <a:solidFill>
                <a:schemeClr val="dk1"/>
              </a:solidFill>
            </a:endParaRPr>
          </a:p>
          <a:p>
            <a:pPr indent="0" lvl="0" marL="457200" rtl="0" algn="l">
              <a:spcBef>
                <a:spcPts val="0"/>
              </a:spcBef>
              <a:spcAft>
                <a:spcPts val="0"/>
              </a:spcAft>
              <a:buNone/>
            </a:pPr>
            <a:r>
              <a:t/>
            </a:r>
            <a:endParaRPr>
              <a:solidFill>
                <a:schemeClr val="dk1"/>
              </a:solidFil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3" name="Shape 483"/>
        <p:cNvGrpSpPr/>
        <p:nvPr/>
      </p:nvGrpSpPr>
      <p:grpSpPr>
        <a:xfrm>
          <a:off x="0" y="0"/>
          <a:ext cx="0" cy="0"/>
          <a:chOff x="0" y="0"/>
          <a:chExt cx="0" cy="0"/>
        </a:xfrm>
      </p:grpSpPr>
      <p:sp>
        <p:nvSpPr>
          <p:cNvPr id="484" name="Google Shape;484;g301c784424b_0_29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85" name="Google Shape;485;g301c784424b_0_29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u="sng">
                <a:solidFill>
                  <a:schemeClr val="dk1"/>
                </a:solidFill>
              </a:rPr>
              <a:t>Time frame</a:t>
            </a:r>
            <a:r>
              <a:rPr lang="en">
                <a:solidFill>
                  <a:schemeClr val="dk1"/>
                </a:solidFill>
              </a:rPr>
              <a:t>: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None/>
            </a:pPr>
            <a:r>
              <a:rPr lang="en" u="sng">
                <a:solidFill>
                  <a:schemeClr val="dk1"/>
                </a:solidFill>
              </a:rPr>
              <a:t>Talking points</a:t>
            </a:r>
            <a:r>
              <a:rPr lang="en">
                <a:solidFill>
                  <a:schemeClr val="dk1"/>
                </a:solidFill>
              </a:rPr>
              <a:t>:</a:t>
            </a:r>
            <a:endParaRPr>
              <a:solidFill>
                <a:schemeClr val="dk1"/>
              </a:solidFill>
            </a:endParaRPr>
          </a:p>
          <a:p>
            <a:pPr indent="0" lvl="0" marL="457200" rtl="0" algn="l">
              <a:spcBef>
                <a:spcPts val="0"/>
              </a:spcBef>
              <a:spcAft>
                <a:spcPts val="0"/>
              </a:spcAft>
              <a:buNone/>
            </a:pPr>
            <a:r>
              <a:t/>
            </a:r>
            <a:endParaRPr>
              <a:solidFill>
                <a:schemeClr val="dk1"/>
              </a:solidFil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4" name="Shape 494"/>
        <p:cNvGrpSpPr/>
        <p:nvPr/>
      </p:nvGrpSpPr>
      <p:grpSpPr>
        <a:xfrm>
          <a:off x="0" y="0"/>
          <a:ext cx="0" cy="0"/>
          <a:chOff x="0" y="0"/>
          <a:chExt cx="0" cy="0"/>
        </a:xfrm>
      </p:grpSpPr>
      <p:sp>
        <p:nvSpPr>
          <p:cNvPr id="495" name="Google Shape;495;g2f949431785_0_8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96" name="Google Shape;496;g2f949431785_0_8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u="sng">
                <a:solidFill>
                  <a:schemeClr val="dk1"/>
                </a:solidFill>
              </a:rPr>
              <a:t>Time frame</a:t>
            </a:r>
            <a:r>
              <a:rPr lang="en">
                <a:solidFill>
                  <a:schemeClr val="dk1"/>
                </a:solidFill>
              </a:rPr>
              <a:t>: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None/>
            </a:pPr>
            <a:r>
              <a:rPr lang="en" u="sng">
                <a:solidFill>
                  <a:schemeClr val="dk1"/>
                </a:solidFill>
              </a:rPr>
              <a:t>Talking points</a:t>
            </a:r>
            <a:r>
              <a:rPr lang="en">
                <a:solidFill>
                  <a:schemeClr val="dk1"/>
                </a:solidFill>
              </a:rPr>
              <a:t>:</a:t>
            </a:r>
            <a:endParaRPr>
              <a:solidFill>
                <a:schemeClr val="dk1"/>
              </a:solidFill>
            </a:endParaRPr>
          </a:p>
          <a:p>
            <a:pPr indent="0" lvl="0" marL="0" rtl="0" algn="l">
              <a:spcBef>
                <a:spcPts val="0"/>
              </a:spcBef>
              <a:spcAft>
                <a:spcPts val="0"/>
              </a:spcAft>
              <a:buNone/>
            </a:pPr>
            <a:r>
              <a:t/>
            </a:r>
            <a:endParaRPr>
              <a:solidFill>
                <a:schemeClr val="dk1"/>
              </a:solidFil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3" name="Shape 503"/>
        <p:cNvGrpSpPr/>
        <p:nvPr/>
      </p:nvGrpSpPr>
      <p:grpSpPr>
        <a:xfrm>
          <a:off x="0" y="0"/>
          <a:ext cx="0" cy="0"/>
          <a:chOff x="0" y="0"/>
          <a:chExt cx="0" cy="0"/>
        </a:xfrm>
      </p:grpSpPr>
      <p:sp>
        <p:nvSpPr>
          <p:cNvPr id="504" name="Google Shape;504;g301c784424b_0_34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05" name="Google Shape;505;g301c784424b_0_3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u="sng">
                <a:solidFill>
                  <a:schemeClr val="dk1"/>
                </a:solidFill>
              </a:rPr>
              <a:t>Time frame</a:t>
            </a:r>
            <a:r>
              <a:rPr lang="en">
                <a:solidFill>
                  <a:schemeClr val="dk1"/>
                </a:solidFill>
              </a:rPr>
              <a:t>: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None/>
            </a:pPr>
            <a:r>
              <a:rPr lang="en" u="sng">
                <a:solidFill>
                  <a:schemeClr val="dk1"/>
                </a:solidFill>
              </a:rPr>
              <a:t>Talking points</a:t>
            </a:r>
            <a:r>
              <a:rPr lang="en">
                <a:solidFill>
                  <a:schemeClr val="dk1"/>
                </a:solidFill>
              </a:rPr>
              <a:t>:</a:t>
            </a:r>
            <a:endParaRPr>
              <a:solidFill>
                <a:schemeClr val="dk1"/>
              </a:solidFill>
            </a:endParaRPr>
          </a:p>
          <a:p>
            <a:pPr indent="0" lvl="0" marL="0" rtl="0" algn="l">
              <a:spcBef>
                <a:spcPts val="0"/>
              </a:spcBef>
              <a:spcAft>
                <a:spcPts val="0"/>
              </a:spcAft>
              <a:buNone/>
            </a:pPr>
            <a:r>
              <a:t/>
            </a:r>
            <a:endParaRPr>
              <a:solidFill>
                <a:schemeClr val="dk1"/>
              </a:solidFil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4" name="Shape 514"/>
        <p:cNvGrpSpPr/>
        <p:nvPr/>
      </p:nvGrpSpPr>
      <p:grpSpPr>
        <a:xfrm>
          <a:off x="0" y="0"/>
          <a:ext cx="0" cy="0"/>
          <a:chOff x="0" y="0"/>
          <a:chExt cx="0" cy="0"/>
        </a:xfrm>
      </p:grpSpPr>
      <p:sp>
        <p:nvSpPr>
          <p:cNvPr id="515" name="Google Shape;515;g2f949431785_0_9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16" name="Google Shape;516;g2f949431785_0_9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u="sng">
                <a:solidFill>
                  <a:schemeClr val="dk1"/>
                </a:solidFill>
              </a:rPr>
              <a:t>Time frame</a:t>
            </a:r>
            <a:r>
              <a:rPr lang="en">
                <a:solidFill>
                  <a:schemeClr val="dk1"/>
                </a:solidFill>
              </a:rPr>
              <a:t>: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None/>
            </a:pPr>
            <a:r>
              <a:rPr lang="en" u="sng">
                <a:solidFill>
                  <a:schemeClr val="dk1"/>
                </a:solidFill>
              </a:rPr>
              <a:t>Talking points</a:t>
            </a:r>
            <a:r>
              <a:rPr lang="en">
                <a:solidFill>
                  <a:schemeClr val="dk1"/>
                </a:solidFill>
              </a:rPr>
              <a:t>:</a:t>
            </a:r>
            <a:endParaRPr>
              <a:solidFill>
                <a:schemeClr val="dk1"/>
              </a:solidFill>
            </a:endParaRPr>
          </a:p>
          <a:p>
            <a:pPr indent="0" lvl="0" marL="0" rtl="0" algn="l">
              <a:spcBef>
                <a:spcPts val="0"/>
              </a:spcBef>
              <a:spcAft>
                <a:spcPts val="0"/>
              </a:spcAft>
              <a:buNone/>
            </a:pPr>
            <a:r>
              <a:t/>
            </a:r>
            <a:endParaRPr>
              <a:solidFill>
                <a:schemeClr val="dk1"/>
              </a:solidFil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4" name="Shape 524"/>
        <p:cNvGrpSpPr/>
        <p:nvPr/>
      </p:nvGrpSpPr>
      <p:grpSpPr>
        <a:xfrm>
          <a:off x="0" y="0"/>
          <a:ext cx="0" cy="0"/>
          <a:chOff x="0" y="0"/>
          <a:chExt cx="0" cy="0"/>
        </a:xfrm>
      </p:grpSpPr>
      <p:sp>
        <p:nvSpPr>
          <p:cNvPr id="525" name="Google Shape;525;g2f949431785_0_10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26" name="Google Shape;526;g2f949431785_0_10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u="sng">
                <a:solidFill>
                  <a:schemeClr val="dk1"/>
                </a:solidFill>
              </a:rPr>
              <a:t>Time frame</a:t>
            </a:r>
            <a:r>
              <a:rPr lang="en">
                <a:solidFill>
                  <a:schemeClr val="dk1"/>
                </a:solidFill>
              </a:rPr>
              <a:t>: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None/>
            </a:pPr>
            <a:r>
              <a:rPr lang="en" u="sng">
                <a:solidFill>
                  <a:schemeClr val="dk1"/>
                </a:solidFill>
              </a:rPr>
              <a:t>Talking points</a:t>
            </a:r>
            <a:r>
              <a:rPr lang="en">
                <a:solidFill>
                  <a:schemeClr val="dk1"/>
                </a:solidFill>
              </a:rPr>
              <a:t>:</a:t>
            </a:r>
            <a:endParaRPr>
              <a:solidFill>
                <a:schemeClr val="dk1"/>
              </a:solidFill>
            </a:endParaRPr>
          </a:p>
          <a:p>
            <a:pPr indent="0" lvl="0" marL="457200" rtl="0" algn="l">
              <a:spcBef>
                <a:spcPts val="0"/>
              </a:spcBef>
              <a:spcAft>
                <a:spcPts val="0"/>
              </a:spcAft>
              <a:buNone/>
            </a:pPr>
            <a:r>
              <a:t/>
            </a:r>
            <a:endParaRPr>
              <a:solidFill>
                <a:schemeClr val="dk1"/>
              </a:solidFil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3" name="Shape 533"/>
        <p:cNvGrpSpPr/>
        <p:nvPr/>
      </p:nvGrpSpPr>
      <p:grpSpPr>
        <a:xfrm>
          <a:off x="0" y="0"/>
          <a:ext cx="0" cy="0"/>
          <a:chOff x="0" y="0"/>
          <a:chExt cx="0" cy="0"/>
        </a:xfrm>
      </p:grpSpPr>
      <p:sp>
        <p:nvSpPr>
          <p:cNvPr id="534" name="Google Shape;534;g301c784424b_0_26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35" name="Google Shape;535;g301c784424b_0_26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u="sng">
                <a:solidFill>
                  <a:schemeClr val="dk1"/>
                </a:solidFill>
              </a:rPr>
              <a:t>Time frame</a:t>
            </a:r>
            <a:r>
              <a:rPr lang="en">
                <a:solidFill>
                  <a:schemeClr val="dk1"/>
                </a:solidFill>
              </a:rPr>
              <a:t>: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None/>
            </a:pPr>
            <a:r>
              <a:rPr lang="en" u="sng">
                <a:solidFill>
                  <a:schemeClr val="dk1"/>
                </a:solidFill>
              </a:rPr>
              <a:t>Talking points</a:t>
            </a:r>
            <a:r>
              <a:rPr lang="en">
                <a:solidFill>
                  <a:schemeClr val="dk1"/>
                </a:solidFill>
              </a:rPr>
              <a:t>:</a:t>
            </a:r>
            <a:endParaRPr>
              <a:solidFill>
                <a:schemeClr val="dk1"/>
              </a:solidFill>
            </a:endParaRPr>
          </a:p>
          <a:p>
            <a:pPr indent="0" lvl="0" marL="0" rtl="0" algn="l">
              <a:spcBef>
                <a:spcPts val="0"/>
              </a:spcBef>
              <a:spcAft>
                <a:spcPts val="0"/>
              </a:spcAft>
              <a:buNone/>
            </a:pPr>
            <a:r>
              <a:t/>
            </a:r>
            <a:endParaRPr>
              <a:solidFill>
                <a:schemeClr val="dk1"/>
              </a:solidFil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3" name="Shape 543"/>
        <p:cNvGrpSpPr/>
        <p:nvPr/>
      </p:nvGrpSpPr>
      <p:grpSpPr>
        <a:xfrm>
          <a:off x="0" y="0"/>
          <a:ext cx="0" cy="0"/>
          <a:chOff x="0" y="0"/>
          <a:chExt cx="0" cy="0"/>
        </a:xfrm>
      </p:grpSpPr>
      <p:sp>
        <p:nvSpPr>
          <p:cNvPr id="544" name="Google Shape;544;g2f949431785_0_25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45" name="Google Shape;545;g2f949431785_0_25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u="sng">
                <a:solidFill>
                  <a:schemeClr val="dk1"/>
                </a:solidFill>
              </a:rPr>
              <a:t>Time frame</a:t>
            </a:r>
            <a:r>
              <a:rPr lang="en">
                <a:solidFill>
                  <a:schemeClr val="dk1"/>
                </a:solidFill>
              </a:rPr>
              <a:t>:</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None/>
            </a:pPr>
            <a:r>
              <a:rPr lang="en" u="sng">
                <a:solidFill>
                  <a:schemeClr val="dk1"/>
                </a:solidFill>
              </a:rPr>
              <a:t>Talking points</a:t>
            </a:r>
            <a:r>
              <a:rPr lang="en">
                <a:solidFill>
                  <a:schemeClr val="dk1"/>
                </a:solidFill>
              </a:rPr>
              <a:t>:</a:t>
            </a:r>
            <a:endParaRPr>
              <a:solidFill>
                <a:schemeClr val="dk1"/>
              </a:solidFill>
            </a:endParaRPr>
          </a:p>
          <a:p>
            <a:pPr indent="0" lvl="0" marL="457200" rtl="0" algn="l">
              <a:spcBef>
                <a:spcPts val="0"/>
              </a:spcBef>
              <a:spcAft>
                <a:spcPts val="0"/>
              </a:spcAft>
              <a:buNone/>
            </a:pPr>
            <a:r>
              <a:t/>
            </a:r>
            <a:endParaRPr>
              <a:solidFill>
                <a:schemeClr val="dk1"/>
              </a:solidFill>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6" name="Shape 556"/>
        <p:cNvGrpSpPr/>
        <p:nvPr/>
      </p:nvGrpSpPr>
      <p:grpSpPr>
        <a:xfrm>
          <a:off x="0" y="0"/>
          <a:ext cx="0" cy="0"/>
          <a:chOff x="0" y="0"/>
          <a:chExt cx="0" cy="0"/>
        </a:xfrm>
      </p:grpSpPr>
      <p:sp>
        <p:nvSpPr>
          <p:cNvPr id="557" name="Google Shape;557;g30214c72d33_0_8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58" name="Google Shape;558;g30214c72d33_0_8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3" name="Shape 393"/>
        <p:cNvGrpSpPr/>
        <p:nvPr/>
      </p:nvGrpSpPr>
      <p:grpSpPr>
        <a:xfrm>
          <a:off x="0" y="0"/>
          <a:ext cx="0" cy="0"/>
          <a:chOff x="0" y="0"/>
          <a:chExt cx="0" cy="0"/>
        </a:xfrm>
      </p:grpSpPr>
      <p:sp>
        <p:nvSpPr>
          <p:cNvPr id="394" name="Google Shape;394;gb8200cedc7_6_7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u="sng">
                <a:solidFill>
                  <a:schemeClr val="dk1"/>
                </a:solidFill>
              </a:rPr>
              <a:t>Time frame</a:t>
            </a:r>
            <a:r>
              <a:rPr lang="en">
                <a:solidFill>
                  <a:schemeClr val="dk1"/>
                </a:solidFill>
              </a:rPr>
              <a:t>: under 1 minute</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u="sng">
                <a:solidFill>
                  <a:schemeClr val="dk1"/>
                </a:solidFill>
              </a:rPr>
              <a:t>Talking points</a:t>
            </a:r>
            <a:r>
              <a:rPr lang="en">
                <a:solidFill>
                  <a:schemeClr val="dk1"/>
                </a:solidFill>
              </a:rPr>
              <a:t>:</a:t>
            </a:r>
            <a:endParaRPr>
              <a:solidFill>
                <a:schemeClr val="dk1"/>
              </a:solidFill>
            </a:endParaRPr>
          </a:p>
          <a:p>
            <a:pPr indent="-298450" lvl="0" marL="457200" rtl="0" algn="l">
              <a:spcBef>
                <a:spcPts val="0"/>
              </a:spcBef>
              <a:spcAft>
                <a:spcPts val="0"/>
              </a:spcAft>
              <a:buSzPts val="1100"/>
              <a:buChar char="●"/>
            </a:pPr>
            <a:r>
              <a:rPr lang="en"/>
              <a:t>Welcome and introductions </a:t>
            </a:r>
            <a:endParaRPr/>
          </a:p>
        </p:txBody>
      </p:sp>
      <p:sp>
        <p:nvSpPr>
          <p:cNvPr id="395" name="Google Shape;395;gb8200cedc7_6_7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7" name="Shape 577"/>
        <p:cNvGrpSpPr/>
        <p:nvPr/>
      </p:nvGrpSpPr>
      <p:grpSpPr>
        <a:xfrm>
          <a:off x="0" y="0"/>
          <a:ext cx="0" cy="0"/>
          <a:chOff x="0" y="0"/>
          <a:chExt cx="0" cy="0"/>
        </a:xfrm>
      </p:grpSpPr>
      <p:sp>
        <p:nvSpPr>
          <p:cNvPr id="578" name="Google Shape;578;g30214c72d33_0_16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79" name="Google Shape;579;g30214c72d33_0_16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3" name="Shape 583"/>
        <p:cNvGrpSpPr/>
        <p:nvPr/>
      </p:nvGrpSpPr>
      <p:grpSpPr>
        <a:xfrm>
          <a:off x="0" y="0"/>
          <a:ext cx="0" cy="0"/>
          <a:chOff x="0" y="0"/>
          <a:chExt cx="0" cy="0"/>
        </a:xfrm>
      </p:grpSpPr>
      <p:sp>
        <p:nvSpPr>
          <p:cNvPr id="584" name="Google Shape;584;g301df1675c6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85" name="Google Shape;585;g301df1675c6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solidFill>
                <a:schemeClr val="dk1"/>
              </a:solidFill>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9" name="Shape 599"/>
        <p:cNvGrpSpPr/>
        <p:nvPr/>
      </p:nvGrpSpPr>
      <p:grpSpPr>
        <a:xfrm>
          <a:off x="0" y="0"/>
          <a:ext cx="0" cy="0"/>
          <a:chOff x="0" y="0"/>
          <a:chExt cx="0" cy="0"/>
        </a:xfrm>
      </p:grpSpPr>
      <p:sp>
        <p:nvSpPr>
          <p:cNvPr id="600" name="Google Shape;600;g30761e8f97a_3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01" name="Google Shape;601;g30761e8f97a_3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solidFill>
                <a:schemeClr val="dk1"/>
              </a:solidFill>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8" name="Shape 608"/>
        <p:cNvGrpSpPr/>
        <p:nvPr/>
      </p:nvGrpSpPr>
      <p:grpSpPr>
        <a:xfrm>
          <a:off x="0" y="0"/>
          <a:ext cx="0" cy="0"/>
          <a:chOff x="0" y="0"/>
          <a:chExt cx="0" cy="0"/>
        </a:xfrm>
      </p:grpSpPr>
      <p:sp>
        <p:nvSpPr>
          <p:cNvPr id="609" name="Google Shape;609;g30761e8f97a_3_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10" name="Google Shape;610;g30761e8f97a_3_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4" name="Shape 614"/>
        <p:cNvGrpSpPr/>
        <p:nvPr/>
      </p:nvGrpSpPr>
      <p:grpSpPr>
        <a:xfrm>
          <a:off x="0" y="0"/>
          <a:ext cx="0" cy="0"/>
          <a:chOff x="0" y="0"/>
          <a:chExt cx="0" cy="0"/>
        </a:xfrm>
      </p:grpSpPr>
      <p:sp>
        <p:nvSpPr>
          <p:cNvPr id="615" name="Google Shape;615;g30761e8f97a_2_1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16" name="Google Shape;616;g30761e8f97a_2_1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2" name="Shape 622"/>
        <p:cNvGrpSpPr/>
        <p:nvPr/>
      </p:nvGrpSpPr>
      <p:grpSpPr>
        <a:xfrm>
          <a:off x="0" y="0"/>
          <a:ext cx="0" cy="0"/>
          <a:chOff x="0" y="0"/>
          <a:chExt cx="0" cy="0"/>
        </a:xfrm>
      </p:grpSpPr>
      <p:sp>
        <p:nvSpPr>
          <p:cNvPr id="623" name="Google Shape;623;g30761e8f97a_2_17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24" name="Google Shape;624;g30761e8f97a_2_17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7" name="Shape 627"/>
        <p:cNvGrpSpPr/>
        <p:nvPr/>
      </p:nvGrpSpPr>
      <p:grpSpPr>
        <a:xfrm>
          <a:off x="0" y="0"/>
          <a:ext cx="0" cy="0"/>
          <a:chOff x="0" y="0"/>
          <a:chExt cx="0" cy="0"/>
        </a:xfrm>
      </p:grpSpPr>
      <p:sp>
        <p:nvSpPr>
          <p:cNvPr id="628" name="Google Shape;628;g30761e8f97a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29" name="Google Shape;629;g30761e8f97a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7" name="Shape 637"/>
        <p:cNvGrpSpPr/>
        <p:nvPr/>
      </p:nvGrpSpPr>
      <p:grpSpPr>
        <a:xfrm>
          <a:off x="0" y="0"/>
          <a:ext cx="0" cy="0"/>
          <a:chOff x="0" y="0"/>
          <a:chExt cx="0" cy="0"/>
        </a:xfrm>
      </p:grpSpPr>
      <p:sp>
        <p:nvSpPr>
          <p:cNvPr id="638" name="Google Shape;638;g30761e8f97a_2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39" name="Google Shape;639;g30761e8f97a_2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3" name="Shape 643"/>
        <p:cNvGrpSpPr/>
        <p:nvPr/>
      </p:nvGrpSpPr>
      <p:grpSpPr>
        <a:xfrm>
          <a:off x="0" y="0"/>
          <a:ext cx="0" cy="0"/>
          <a:chOff x="0" y="0"/>
          <a:chExt cx="0" cy="0"/>
        </a:xfrm>
      </p:grpSpPr>
      <p:sp>
        <p:nvSpPr>
          <p:cNvPr id="644" name="Google Shape;644;g3062dae4ab7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45" name="Google Shape;645;g3062dae4ab7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3" name="Shape 653"/>
        <p:cNvGrpSpPr/>
        <p:nvPr/>
      </p:nvGrpSpPr>
      <p:grpSpPr>
        <a:xfrm>
          <a:off x="0" y="0"/>
          <a:ext cx="0" cy="0"/>
          <a:chOff x="0" y="0"/>
          <a:chExt cx="0" cy="0"/>
        </a:xfrm>
      </p:grpSpPr>
      <p:sp>
        <p:nvSpPr>
          <p:cNvPr id="654" name="Google Shape;654;g301df1675c6_0_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55" name="Google Shape;655;g301df1675c6_0_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solidFill>
                <a:schemeClr val="dk1"/>
              </a:solidFil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0" name="Shape 400"/>
        <p:cNvGrpSpPr/>
        <p:nvPr/>
      </p:nvGrpSpPr>
      <p:grpSpPr>
        <a:xfrm>
          <a:off x="0" y="0"/>
          <a:ext cx="0" cy="0"/>
          <a:chOff x="0" y="0"/>
          <a:chExt cx="0" cy="0"/>
        </a:xfrm>
      </p:grpSpPr>
      <p:sp>
        <p:nvSpPr>
          <p:cNvPr id="401" name="Google Shape;401;g2832a3d2094_0_3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02" name="Google Shape;402;g2832a3d2094_0_3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u="sng">
                <a:solidFill>
                  <a:schemeClr val="dk1"/>
                </a:solidFill>
              </a:rPr>
              <a:t>Time frame</a:t>
            </a:r>
            <a:r>
              <a:rPr lang="en">
                <a:solidFill>
                  <a:schemeClr val="dk1"/>
                </a:solidFill>
              </a:rPr>
              <a:t>: under 1 minute</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u="sng">
                <a:solidFill>
                  <a:schemeClr val="dk1"/>
                </a:solidFill>
              </a:rPr>
              <a:t>Talking points</a:t>
            </a:r>
            <a:r>
              <a:rPr lang="en">
                <a:solidFill>
                  <a:schemeClr val="dk1"/>
                </a:solidFill>
              </a:rPr>
              <a:t>:</a:t>
            </a:r>
            <a:endParaRPr>
              <a:solidFill>
                <a:schemeClr val="dk1"/>
              </a:solidFill>
            </a:endParaRPr>
          </a:p>
          <a:p>
            <a:pPr indent="-298450" lvl="0" marL="457200" rtl="0" algn="l">
              <a:spcBef>
                <a:spcPts val="0"/>
              </a:spcBef>
              <a:spcAft>
                <a:spcPts val="0"/>
              </a:spcAft>
              <a:buClr>
                <a:schemeClr val="dk1"/>
              </a:buClr>
              <a:buSzPts val="1100"/>
              <a:buChar char="●"/>
            </a:pPr>
            <a:r>
              <a:rPr lang="en">
                <a:solidFill>
                  <a:schemeClr val="dk1"/>
                </a:solidFill>
              </a:rPr>
              <a:t>Share the scope and sequence for the year</a:t>
            </a:r>
            <a:endParaRPr>
              <a:solidFill>
                <a:schemeClr val="dk1"/>
              </a:solidFill>
            </a:endParaRPr>
          </a:p>
          <a:p>
            <a:pPr indent="0" lvl="0" marL="457200" rtl="0" algn="l">
              <a:spcBef>
                <a:spcPts val="0"/>
              </a:spcBef>
              <a:spcAft>
                <a:spcPts val="0"/>
              </a:spcAft>
              <a:buNone/>
            </a:pPr>
            <a:r>
              <a:t/>
            </a:r>
            <a:endParaRPr>
              <a:solidFill>
                <a:schemeClr val="dk1"/>
              </a:solidFill>
            </a:endParaRPr>
          </a:p>
          <a:p>
            <a:pPr indent="0" lvl="0" marL="0" rtl="0" algn="l">
              <a:lnSpc>
                <a:spcPct val="100000"/>
              </a:lnSpc>
              <a:spcBef>
                <a:spcPts val="0"/>
              </a:spcBef>
              <a:spcAft>
                <a:spcPts val="0"/>
              </a:spcAft>
              <a:buClr>
                <a:schemeClr val="dk1"/>
              </a:buClr>
              <a:buSzPts val="1100"/>
              <a:buFont typeface="Arial"/>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3" name="Shape 663"/>
        <p:cNvGrpSpPr/>
        <p:nvPr/>
      </p:nvGrpSpPr>
      <p:grpSpPr>
        <a:xfrm>
          <a:off x="0" y="0"/>
          <a:ext cx="0" cy="0"/>
          <a:chOff x="0" y="0"/>
          <a:chExt cx="0" cy="0"/>
        </a:xfrm>
      </p:grpSpPr>
      <p:sp>
        <p:nvSpPr>
          <p:cNvPr id="664" name="Google Shape;664;g2f949431785_0_4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65" name="Google Shape;665;g2f949431785_0_4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457200" rtl="0" algn="l">
              <a:spcBef>
                <a:spcPts val="0"/>
              </a:spcBef>
              <a:spcAft>
                <a:spcPts val="0"/>
              </a:spcAft>
              <a:buNone/>
            </a:pPr>
            <a:r>
              <a:t/>
            </a:r>
            <a:endParaRPr>
              <a:solidFill>
                <a:schemeClr val="dk1"/>
              </a:solidFill>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7" name="Shape 677"/>
        <p:cNvGrpSpPr/>
        <p:nvPr/>
      </p:nvGrpSpPr>
      <p:grpSpPr>
        <a:xfrm>
          <a:off x="0" y="0"/>
          <a:ext cx="0" cy="0"/>
          <a:chOff x="0" y="0"/>
          <a:chExt cx="0" cy="0"/>
        </a:xfrm>
      </p:grpSpPr>
      <p:sp>
        <p:nvSpPr>
          <p:cNvPr id="678" name="Google Shape;678;g301c784424b_0_19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79" name="Google Shape;679;g301c784424b_0_19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u="sng">
                <a:solidFill>
                  <a:schemeClr val="dk1"/>
                </a:solidFill>
              </a:rPr>
              <a:t>Time frame</a:t>
            </a:r>
            <a:r>
              <a:rPr lang="en">
                <a:solidFill>
                  <a:schemeClr val="dk1"/>
                </a:solidFill>
              </a:rPr>
              <a:t>: 1 minute</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u="sng">
                <a:solidFill>
                  <a:schemeClr val="dk1"/>
                </a:solidFill>
              </a:rPr>
              <a:t>Talking points</a:t>
            </a:r>
            <a:r>
              <a:rPr lang="en">
                <a:solidFill>
                  <a:schemeClr val="dk1"/>
                </a:solidFill>
              </a:rPr>
              <a:t>:</a:t>
            </a:r>
            <a:endParaRPr>
              <a:solidFill>
                <a:schemeClr val="dk1"/>
              </a:solidFill>
            </a:endParaRPr>
          </a:p>
          <a:p>
            <a:pPr indent="-298450" lvl="0" marL="457200" rtl="0" algn="l">
              <a:spcBef>
                <a:spcPts val="0"/>
              </a:spcBef>
              <a:spcAft>
                <a:spcPts val="0"/>
              </a:spcAft>
              <a:buClr>
                <a:srgbClr val="222222"/>
              </a:buClr>
              <a:buSzPts val="1100"/>
              <a:buFont typeface="Roboto"/>
              <a:buChar char="●"/>
            </a:pPr>
            <a:r>
              <a:rPr lang="en">
                <a:solidFill>
                  <a:srgbClr val="222222"/>
                </a:solidFill>
                <a:latin typeface="Roboto"/>
                <a:ea typeface="Roboto"/>
                <a:cs typeface="Roboto"/>
                <a:sym typeface="Roboto"/>
              </a:rPr>
              <a:t>This reinforces that building relationships is a first step to student learning</a:t>
            </a:r>
            <a:endParaRPr>
              <a:solidFill>
                <a:schemeClr val="dk1"/>
              </a:solidFill>
            </a:endParaRPr>
          </a:p>
          <a:p>
            <a:pPr indent="0" lvl="0" marL="0" rtl="0" algn="l">
              <a:lnSpc>
                <a:spcPct val="100000"/>
              </a:lnSpc>
              <a:spcBef>
                <a:spcPts val="0"/>
              </a:spcBef>
              <a:spcAft>
                <a:spcPts val="0"/>
              </a:spcAft>
              <a:buSzPts val="1100"/>
              <a:buNone/>
            </a:pPr>
            <a:r>
              <a:t/>
            </a:r>
            <a:endParaRPr>
              <a:solidFill>
                <a:srgbClr val="222222"/>
              </a:solidFill>
              <a:highlight>
                <a:srgbClr val="FFFFFF"/>
              </a:highlight>
              <a:latin typeface="Roboto"/>
              <a:ea typeface="Roboto"/>
              <a:cs typeface="Roboto"/>
              <a:sym typeface="Roboto"/>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2" name="Shape 682"/>
        <p:cNvGrpSpPr/>
        <p:nvPr/>
      </p:nvGrpSpPr>
      <p:grpSpPr>
        <a:xfrm>
          <a:off x="0" y="0"/>
          <a:ext cx="0" cy="0"/>
          <a:chOff x="0" y="0"/>
          <a:chExt cx="0" cy="0"/>
        </a:xfrm>
      </p:grpSpPr>
      <p:sp>
        <p:nvSpPr>
          <p:cNvPr id="683" name="Google Shape;683;g301c784424b_0_27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84" name="Google Shape;684;g301c784424b_0_27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solidFill>
                <a:schemeClr val="dk1"/>
              </a:solidFil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7" name="Shape 407"/>
        <p:cNvGrpSpPr/>
        <p:nvPr/>
      </p:nvGrpSpPr>
      <p:grpSpPr>
        <a:xfrm>
          <a:off x="0" y="0"/>
          <a:ext cx="0" cy="0"/>
          <a:chOff x="0" y="0"/>
          <a:chExt cx="0" cy="0"/>
        </a:xfrm>
      </p:grpSpPr>
      <p:sp>
        <p:nvSpPr>
          <p:cNvPr id="408" name="Google Shape;408;g283410dd85c_1_16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09" name="Google Shape;409;g283410dd85c_1_16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u="sng">
                <a:solidFill>
                  <a:schemeClr val="dk1"/>
                </a:solidFill>
              </a:rPr>
              <a:t>Time frame</a:t>
            </a:r>
            <a:r>
              <a:rPr lang="en">
                <a:solidFill>
                  <a:schemeClr val="dk1"/>
                </a:solidFill>
              </a:rPr>
              <a:t>: under 1 minute</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None/>
            </a:pPr>
            <a:r>
              <a:rPr lang="en" u="sng">
                <a:solidFill>
                  <a:schemeClr val="dk1"/>
                </a:solidFill>
              </a:rPr>
              <a:t>Talking points</a:t>
            </a:r>
            <a:r>
              <a:rPr lang="en">
                <a:solidFill>
                  <a:schemeClr val="dk1"/>
                </a:solidFill>
              </a:rPr>
              <a:t>:</a:t>
            </a:r>
            <a:endParaRPr>
              <a:solidFill>
                <a:schemeClr val="dk1"/>
              </a:solidFill>
            </a:endParaRPr>
          </a:p>
          <a:p>
            <a:pPr indent="-298450" lvl="0" marL="457200" rtl="0" algn="l">
              <a:spcBef>
                <a:spcPts val="0"/>
              </a:spcBef>
              <a:spcAft>
                <a:spcPts val="0"/>
              </a:spcAft>
              <a:buClr>
                <a:schemeClr val="dk1"/>
              </a:buClr>
              <a:buSzPts val="1100"/>
              <a:buChar char="●"/>
            </a:pPr>
            <a:r>
              <a:rPr lang="en">
                <a:solidFill>
                  <a:schemeClr val="dk1"/>
                </a:solidFill>
              </a:rPr>
              <a:t>Introduce the teacher and administrator standards</a:t>
            </a:r>
            <a:endParaRPr>
              <a:solidFill>
                <a:schemeClr val="dk1"/>
              </a:solidFill>
            </a:endParaRPr>
          </a:p>
          <a:p>
            <a:pPr indent="-298450" lvl="0" marL="457200" rtl="0" algn="l">
              <a:spcBef>
                <a:spcPts val="0"/>
              </a:spcBef>
              <a:spcAft>
                <a:spcPts val="0"/>
              </a:spcAft>
              <a:buClr>
                <a:schemeClr val="dk1"/>
              </a:buClr>
              <a:buSzPts val="1100"/>
              <a:buChar char="●"/>
            </a:pPr>
            <a:r>
              <a:rPr lang="en">
                <a:solidFill>
                  <a:schemeClr val="dk1"/>
                </a:solidFill>
              </a:rPr>
              <a:t>Share that we will be helping them to understand their role in supporting teachers as well as understanding their own personal skills they use to communicate</a:t>
            </a:r>
            <a:endParaRPr>
              <a:solidFill>
                <a:schemeClr val="dk1"/>
              </a:solidFil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6" name="Shape 416"/>
        <p:cNvGrpSpPr/>
        <p:nvPr/>
      </p:nvGrpSpPr>
      <p:grpSpPr>
        <a:xfrm>
          <a:off x="0" y="0"/>
          <a:ext cx="0" cy="0"/>
          <a:chOff x="0" y="0"/>
          <a:chExt cx="0" cy="0"/>
        </a:xfrm>
      </p:grpSpPr>
      <p:sp>
        <p:nvSpPr>
          <p:cNvPr id="417" name="Google Shape;417;g2832a3d2094_0_5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18" name="Google Shape;418;g2832a3d2094_0_5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u="sng">
                <a:solidFill>
                  <a:schemeClr val="dk1"/>
                </a:solidFill>
              </a:rPr>
              <a:t>Time frame</a:t>
            </a:r>
            <a:r>
              <a:rPr lang="en">
                <a:solidFill>
                  <a:schemeClr val="dk1"/>
                </a:solidFill>
              </a:rPr>
              <a:t>: 1 minute</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u="sng">
                <a:solidFill>
                  <a:schemeClr val="dk1"/>
                </a:solidFill>
              </a:rPr>
              <a:t>Talking points</a:t>
            </a:r>
            <a:r>
              <a:rPr lang="en">
                <a:solidFill>
                  <a:schemeClr val="dk1"/>
                </a:solidFill>
              </a:rPr>
              <a:t>:</a:t>
            </a:r>
            <a:endParaRPr>
              <a:solidFill>
                <a:schemeClr val="dk1"/>
              </a:solidFill>
            </a:endParaRPr>
          </a:p>
          <a:p>
            <a:pPr indent="-298450" lvl="0" marL="457200" rtl="0" algn="l">
              <a:spcBef>
                <a:spcPts val="0"/>
              </a:spcBef>
              <a:spcAft>
                <a:spcPts val="0"/>
              </a:spcAft>
              <a:buClr>
                <a:schemeClr val="dk1"/>
              </a:buClr>
              <a:buSzPts val="1100"/>
              <a:buChar char="●"/>
            </a:pPr>
            <a:r>
              <a:rPr lang="en">
                <a:solidFill>
                  <a:schemeClr val="dk1"/>
                </a:solidFill>
              </a:rPr>
              <a:t>This is the Granite School District Instructional Framework.  This framework is based on the evidence-based instructional practices embedded in the GSD Strategic Plan and represents all of Granite School </a:t>
            </a:r>
            <a:r>
              <a:rPr lang="en">
                <a:solidFill>
                  <a:schemeClr val="dk1"/>
                </a:solidFill>
              </a:rPr>
              <a:t>District</a:t>
            </a:r>
            <a:r>
              <a:rPr lang="en">
                <a:solidFill>
                  <a:schemeClr val="dk1"/>
                </a:solidFill>
              </a:rPr>
              <a:t> priorities.  You will notice student learning is at the heart of the framework as it represents our commitment to student learning around which everything else is built.  The framework features the basic elements of a high quality instructional cycle including Lesson Design, Lesson Delivery, and Student Assessment. You will notice the evidence-based practices at the lesson delivery level that we expect to see in what the teacher and the student are doing during the lesson. The high quality instructional cycle components are reinforced through ongoing, job-embedded coaching in: lesson design, student engagement, lesson delivery, assessment classroom culture and behavior supports, all of which contribute to meaningful learning and career and college readiness.  The framework rests on the foundational pillars of Granite School District’s commitment to Equity, Proficiency-Based Learning, Social Skills and Dispositions and Multi-Tiered Systems of Support. </a:t>
            </a:r>
            <a:endParaRPr>
              <a:solidFill>
                <a:schemeClr val="dk1"/>
              </a:solidFill>
            </a:endParaRPr>
          </a:p>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5" name="Shape 425"/>
        <p:cNvGrpSpPr/>
        <p:nvPr/>
      </p:nvGrpSpPr>
      <p:grpSpPr>
        <a:xfrm>
          <a:off x="0" y="0"/>
          <a:ext cx="0" cy="0"/>
          <a:chOff x="0" y="0"/>
          <a:chExt cx="0" cy="0"/>
        </a:xfrm>
      </p:grpSpPr>
      <p:sp>
        <p:nvSpPr>
          <p:cNvPr id="426" name="Google Shape;426;g8a140207db_0_3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27" name="Google Shape;427;g8a140207db_0_3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u="sng">
                <a:solidFill>
                  <a:schemeClr val="dk1"/>
                </a:solidFill>
              </a:rPr>
              <a:t>Time frame</a:t>
            </a:r>
            <a:r>
              <a:rPr lang="en">
                <a:solidFill>
                  <a:schemeClr val="dk1"/>
                </a:solidFill>
              </a:rPr>
              <a:t>: under 1 minute</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u="sng">
                <a:solidFill>
                  <a:schemeClr val="dk1"/>
                </a:solidFill>
              </a:rPr>
              <a:t>Talking points</a:t>
            </a:r>
            <a:r>
              <a:rPr lang="en">
                <a:solidFill>
                  <a:schemeClr val="dk1"/>
                </a:solidFill>
              </a:rPr>
              <a:t>:</a:t>
            </a:r>
            <a:endParaRPr>
              <a:solidFill>
                <a:schemeClr val="dk1"/>
              </a:solidFill>
            </a:endParaRPr>
          </a:p>
          <a:p>
            <a:pPr indent="-298450" lvl="0" marL="457200" rtl="0" algn="l">
              <a:spcBef>
                <a:spcPts val="0"/>
              </a:spcBef>
              <a:spcAft>
                <a:spcPts val="0"/>
              </a:spcAft>
              <a:buClr>
                <a:schemeClr val="dk1"/>
              </a:buClr>
              <a:buSzPts val="1100"/>
              <a:buChar char="●"/>
            </a:pPr>
            <a:r>
              <a:rPr lang="en">
                <a:solidFill>
                  <a:schemeClr val="dk1"/>
                </a:solidFill>
              </a:rPr>
              <a:t>Highlight that we will address communication from the perspective of how an administrator can communicate and how an administrator can support other educators in communication</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3" name="Shape 433"/>
        <p:cNvGrpSpPr/>
        <p:nvPr/>
      </p:nvGrpSpPr>
      <p:grpSpPr>
        <a:xfrm>
          <a:off x="0" y="0"/>
          <a:ext cx="0" cy="0"/>
          <a:chOff x="0" y="0"/>
          <a:chExt cx="0" cy="0"/>
        </a:xfrm>
      </p:grpSpPr>
      <p:sp>
        <p:nvSpPr>
          <p:cNvPr id="434" name="Google Shape;434;g283410dd85c_1_15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35" name="Google Shape;435;g283410dd85c_1_15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u="sng">
                <a:solidFill>
                  <a:schemeClr val="dk1"/>
                </a:solidFill>
              </a:rPr>
              <a:t>Time frame</a:t>
            </a:r>
            <a:r>
              <a:rPr lang="en">
                <a:solidFill>
                  <a:schemeClr val="dk1"/>
                </a:solidFill>
              </a:rPr>
              <a:t>: under 1 minute</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None/>
            </a:pPr>
            <a:r>
              <a:rPr lang="en" u="sng">
                <a:solidFill>
                  <a:schemeClr val="dk1"/>
                </a:solidFill>
              </a:rPr>
              <a:t>Talking points</a:t>
            </a:r>
            <a:r>
              <a:rPr lang="en">
                <a:solidFill>
                  <a:schemeClr val="dk1"/>
                </a:solidFill>
              </a:rPr>
              <a:t>:</a:t>
            </a:r>
            <a:endParaRPr>
              <a:solidFill>
                <a:schemeClr val="dk1"/>
              </a:solidFill>
            </a:endParaRPr>
          </a:p>
          <a:p>
            <a:pPr indent="-298450" lvl="0" marL="457200" rtl="0" algn="l">
              <a:spcBef>
                <a:spcPts val="0"/>
              </a:spcBef>
              <a:spcAft>
                <a:spcPts val="0"/>
              </a:spcAft>
              <a:buSzPts val="1100"/>
              <a:buChar char="●"/>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1" name="Shape 441"/>
        <p:cNvGrpSpPr/>
        <p:nvPr/>
      </p:nvGrpSpPr>
      <p:grpSpPr>
        <a:xfrm>
          <a:off x="0" y="0"/>
          <a:ext cx="0" cy="0"/>
          <a:chOff x="0" y="0"/>
          <a:chExt cx="0" cy="0"/>
        </a:xfrm>
      </p:grpSpPr>
      <p:sp>
        <p:nvSpPr>
          <p:cNvPr id="442" name="Google Shape;442;g8a140207db_0_15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43" name="Google Shape;443;g8a140207db_0_15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u="sng">
                <a:solidFill>
                  <a:schemeClr val="dk1"/>
                </a:solidFill>
              </a:rPr>
              <a:t>Time frame</a:t>
            </a:r>
            <a:r>
              <a:rPr lang="en">
                <a:solidFill>
                  <a:schemeClr val="dk1"/>
                </a:solidFill>
              </a:rPr>
              <a:t>: 2 minutes</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Lynne to add Hattie Notes</a:t>
            </a:r>
            <a:endParaRPr>
              <a:solidFill>
                <a:schemeClr val="dk1"/>
              </a:solidFill>
            </a:endParaRPr>
          </a:p>
          <a:p>
            <a:pPr indent="0" lvl="0" marL="0" rtl="0" algn="l">
              <a:spcBef>
                <a:spcPts val="0"/>
              </a:spcBef>
              <a:spcAft>
                <a:spcPts val="0"/>
              </a:spcAft>
              <a:buNone/>
            </a:pPr>
            <a:r>
              <a:rPr lang="en" u="sng">
                <a:solidFill>
                  <a:schemeClr val="dk1"/>
                </a:solidFill>
              </a:rPr>
              <a:t>Talking points</a:t>
            </a:r>
            <a:r>
              <a:rPr lang="en">
                <a:solidFill>
                  <a:schemeClr val="dk1"/>
                </a:solidFill>
              </a:rPr>
              <a:t>:</a:t>
            </a:r>
            <a:endParaRPr>
              <a:solidFill>
                <a:schemeClr val="dk1"/>
              </a:solidFill>
            </a:endParaRPr>
          </a:p>
          <a:p>
            <a:pPr indent="-298450" lvl="0" marL="457200" rtl="0" algn="l">
              <a:spcBef>
                <a:spcPts val="0"/>
              </a:spcBef>
              <a:spcAft>
                <a:spcPts val="0"/>
              </a:spcAft>
              <a:buClr>
                <a:schemeClr val="dk1"/>
              </a:buClr>
              <a:buSzPts val="1100"/>
              <a:buChar char="●"/>
            </a:pPr>
            <a:r>
              <a:rPr lang="en">
                <a:solidFill>
                  <a:schemeClr val="dk1"/>
                </a:solidFill>
              </a:rPr>
              <a:t>Share the teacher standard that we are working from today</a:t>
            </a:r>
            <a:endParaRPr>
              <a:solidFill>
                <a:schemeClr val="dk1"/>
              </a:solidFill>
            </a:endParaRPr>
          </a:p>
          <a:p>
            <a:pPr indent="-298450" lvl="0" marL="457200" rtl="0" algn="l">
              <a:spcBef>
                <a:spcPts val="0"/>
              </a:spcBef>
              <a:spcAft>
                <a:spcPts val="0"/>
              </a:spcAft>
              <a:buClr>
                <a:schemeClr val="dk1"/>
              </a:buClr>
              <a:buSzPts val="1100"/>
              <a:buChar char="●"/>
            </a:pPr>
            <a:r>
              <a:rPr lang="en">
                <a:solidFill>
                  <a:schemeClr val="dk1"/>
                </a:solidFill>
              </a:rPr>
              <a:t>Share the video as a fun way to promote the need for positive communication</a:t>
            </a:r>
            <a:endParaRPr>
              <a:solidFill>
                <a:schemeClr val="dk1"/>
              </a:solidFil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4" name="Shape 454"/>
        <p:cNvGrpSpPr/>
        <p:nvPr/>
      </p:nvGrpSpPr>
      <p:grpSpPr>
        <a:xfrm>
          <a:off x="0" y="0"/>
          <a:ext cx="0" cy="0"/>
          <a:chOff x="0" y="0"/>
          <a:chExt cx="0" cy="0"/>
        </a:xfrm>
      </p:grpSpPr>
      <p:sp>
        <p:nvSpPr>
          <p:cNvPr id="455" name="Google Shape;455;g301c784424b_0_25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56" name="Google Shape;456;g301c784424b_0_25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u="sng">
                <a:solidFill>
                  <a:schemeClr val="dk1"/>
                </a:solidFill>
              </a:rPr>
              <a:t>Time frame</a:t>
            </a:r>
            <a:r>
              <a:rPr lang="en">
                <a:solidFill>
                  <a:schemeClr val="dk1"/>
                </a:solidFill>
              </a:rPr>
              <a:t>: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None/>
            </a:pPr>
            <a:r>
              <a:rPr lang="en" u="sng">
                <a:solidFill>
                  <a:schemeClr val="dk1"/>
                </a:solidFill>
              </a:rPr>
              <a:t>Talking points</a:t>
            </a:r>
            <a:r>
              <a:rPr lang="en">
                <a:solidFill>
                  <a:schemeClr val="dk1"/>
                </a:solidFill>
              </a:rPr>
              <a:t>:</a:t>
            </a:r>
            <a:endParaRPr>
              <a:solidFill>
                <a:schemeClr val="dk1"/>
              </a:solidFill>
            </a:endParaRPr>
          </a:p>
          <a:p>
            <a:pPr indent="0" lvl="0" marL="457200" rtl="0" algn="l">
              <a:spcBef>
                <a:spcPts val="0"/>
              </a:spcBef>
              <a:spcAft>
                <a:spcPts val="0"/>
              </a:spcAft>
              <a:buNone/>
            </a:pPr>
            <a:r>
              <a:t/>
            </a:r>
            <a:endParaRPr>
              <a:solidFill>
                <a:schemeClr val="dk1"/>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3.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3.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7.png"/><Relationship Id="rId3" Type="http://schemas.openxmlformats.org/officeDocument/2006/relationships/image" Target="../media/image3.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7.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7.pn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 Id="rId3" Type="http://schemas.openxmlformats.org/officeDocument/2006/relationships/image" Target="../media/image3.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7.png"/></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7.png"/></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3.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3.png"/></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3.png"/></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26.jpg"/><Relationship Id="rId3" Type="http://schemas.openxmlformats.org/officeDocument/2006/relationships/image" Target="../media/image11.png"/></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bg>
      <p:bgPr>
        <a:solidFill>
          <a:srgbClr val="3D5D7F"/>
        </a:solidFill>
      </p:bgPr>
    </p:bg>
    <p:spTree>
      <p:nvGrpSpPr>
        <p:cNvPr id="9" name="Shape 9"/>
        <p:cNvGrpSpPr/>
        <p:nvPr/>
      </p:nvGrpSpPr>
      <p:grpSpPr>
        <a:xfrm>
          <a:off x="0" y="0"/>
          <a:ext cx="0" cy="0"/>
          <a:chOff x="0" y="0"/>
          <a:chExt cx="0" cy="0"/>
        </a:xfrm>
      </p:grpSpPr>
      <p:sp>
        <p:nvSpPr>
          <p:cNvPr id="10" name="Google Shape;10;p2"/>
          <p:cNvSpPr/>
          <p:nvPr/>
        </p:nvSpPr>
        <p:spPr>
          <a:xfrm>
            <a:off x="1600200" y="-16050"/>
            <a:ext cx="5870400" cy="5175600"/>
          </a:xfrm>
          <a:prstGeom prst="hexagon">
            <a:avLst>
              <a:gd fmla="val 13586" name="adj"/>
              <a:gd fmla="val 115470" name="vf"/>
            </a:avLst>
          </a:prstGeom>
          <a:solidFill>
            <a:srgbClr val="F3F3F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 name="Google Shape;11;p2"/>
          <p:cNvSpPr/>
          <p:nvPr/>
        </p:nvSpPr>
        <p:spPr>
          <a:xfrm>
            <a:off x="1295400" y="-16050"/>
            <a:ext cx="5870400" cy="5175600"/>
          </a:xfrm>
          <a:prstGeom prst="hexagon">
            <a:avLst>
              <a:gd fmla="val 13586" name="adj"/>
              <a:gd fmla="val 115470" name="vf"/>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 name="Google Shape;12;p2"/>
          <p:cNvSpPr/>
          <p:nvPr/>
        </p:nvSpPr>
        <p:spPr>
          <a:xfrm>
            <a:off x="-4800" y="-12000"/>
            <a:ext cx="2112000" cy="51759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 name="Google Shape;13;p2"/>
          <p:cNvSpPr txBox="1"/>
          <p:nvPr>
            <p:ph type="ctrTitle"/>
          </p:nvPr>
        </p:nvSpPr>
        <p:spPr>
          <a:xfrm>
            <a:off x="311706" y="439775"/>
            <a:ext cx="6139500" cy="20526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4800"/>
              <a:buNone/>
              <a:defRPr sz="4800"/>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14" name="Google Shape;14;p2"/>
          <p:cNvSpPr txBox="1"/>
          <p:nvPr>
            <p:ph idx="1" type="subTitle"/>
          </p:nvPr>
        </p:nvSpPr>
        <p:spPr>
          <a:xfrm>
            <a:off x="311700" y="2529325"/>
            <a:ext cx="6139500" cy="7926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2400"/>
              <a:buNone/>
              <a:defRPr sz="240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15" name="Google Shape;15;p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pic>
        <p:nvPicPr>
          <p:cNvPr id="16" name="Google Shape;16;p2"/>
          <p:cNvPicPr preferRelativeResize="0"/>
          <p:nvPr/>
        </p:nvPicPr>
        <p:blipFill rotWithShape="1">
          <a:blip r:embed="rId2">
            <a:alphaModFix/>
          </a:blip>
          <a:srcRect b="26542" l="9717" r="12606" t="25181"/>
          <a:stretch/>
        </p:blipFill>
        <p:spPr>
          <a:xfrm>
            <a:off x="2151199" y="3422124"/>
            <a:ext cx="2460521" cy="1181702"/>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60" name="Shape 60"/>
        <p:cNvGrpSpPr/>
        <p:nvPr/>
      </p:nvGrpSpPr>
      <p:grpSpPr>
        <a:xfrm>
          <a:off x="0" y="0"/>
          <a:ext cx="0" cy="0"/>
          <a:chOff x="0" y="0"/>
          <a:chExt cx="0" cy="0"/>
        </a:xfrm>
      </p:grpSpPr>
      <p:sp>
        <p:nvSpPr>
          <p:cNvPr id="61" name="Google Shape;61;p11"/>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 name="Google Shape;62;p11"/>
          <p:cNvSpPr txBox="1"/>
          <p:nvPr>
            <p:ph type="title"/>
          </p:nvPr>
        </p:nvSpPr>
        <p:spPr>
          <a:xfrm>
            <a:off x="265500" y="1233175"/>
            <a:ext cx="4045200" cy="14823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4200"/>
              <a:buNone/>
              <a:defRPr sz="4200"/>
            </a:lvl1pPr>
            <a:lvl2pPr lvl="1" rtl="0" algn="ctr">
              <a:spcBef>
                <a:spcPts val="0"/>
              </a:spcBef>
              <a:spcAft>
                <a:spcPts val="0"/>
              </a:spcAft>
              <a:buSzPts val="4200"/>
              <a:buNone/>
              <a:defRPr sz="4200"/>
            </a:lvl2pPr>
            <a:lvl3pPr lvl="2" rtl="0" algn="ctr">
              <a:spcBef>
                <a:spcPts val="0"/>
              </a:spcBef>
              <a:spcAft>
                <a:spcPts val="0"/>
              </a:spcAft>
              <a:buSzPts val="4200"/>
              <a:buNone/>
              <a:defRPr sz="4200"/>
            </a:lvl3pPr>
            <a:lvl4pPr lvl="3" rtl="0" algn="ctr">
              <a:spcBef>
                <a:spcPts val="0"/>
              </a:spcBef>
              <a:spcAft>
                <a:spcPts val="0"/>
              </a:spcAft>
              <a:buSzPts val="4200"/>
              <a:buNone/>
              <a:defRPr sz="4200"/>
            </a:lvl4pPr>
            <a:lvl5pPr lvl="4" rtl="0" algn="ctr">
              <a:spcBef>
                <a:spcPts val="0"/>
              </a:spcBef>
              <a:spcAft>
                <a:spcPts val="0"/>
              </a:spcAft>
              <a:buSzPts val="4200"/>
              <a:buNone/>
              <a:defRPr sz="4200"/>
            </a:lvl5pPr>
            <a:lvl6pPr lvl="5" rtl="0" algn="ctr">
              <a:spcBef>
                <a:spcPts val="0"/>
              </a:spcBef>
              <a:spcAft>
                <a:spcPts val="0"/>
              </a:spcAft>
              <a:buSzPts val="4200"/>
              <a:buNone/>
              <a:defRPr sz="4200"/>
            </a:lvl6pPr>
            <a:lvl7pPr lvl="6" rtl="0" algn="ctr">
              <a:spcBef>
                <a:spcPts val="0"/>
              </a:spcBef>
              <a:spcAft>
                <a:spcPts val="0"/>
              </a:spcAft>
              <a:buSzPts val="4200"/>
              <a:buNone/>
              <a:defRPr sz="4200"/>
            </a:lvl7pPr>
            <a:lvl8pPr lvl="7" rtl="0" algn="ctr">
              <a:spcBef>
                <a:spcPts val="0"/>
              </a:spcBef>
              <a:spcAft>
                <a:spcPts val="0"/>
              </a:spcAft>
              <a:buSzPts val="4200"/>
              <a:buNone/>
              <a:defRPr sz="4200"/>
            </a:lvl8pPr>
            <a:lvl9pPr lvl="8" rtl="0" algn="ctr">
              <a:spcBef>
                <a:spcPts val="0"/>
              </a:spcBef>
              <a:spcAft>
                <a:spcPts val="0"/>
              </a:spcAft>
              <a:buSzPts val="4200"/>
              <a:buNone/>
              <a:defRPr sz="4200"/>
            </a:lvl9pPr>
          </a:lstStyle>
          <a:p/>
        </p:txBody>
      </p:sp>
      <p:sp>
        <p:nvSpPr>
          <p:cNvPr id="63" name="Google Shape;63;p11"/>
          <p:cNvSpPr txBox="1"/>
          <p:nvPr>
            <p:ph idx="1" type="subTitle"/>
          </p:nvPr>
        </p:nvSpPr>
        <p:spPr>
          <a:xfrm>
            <a:off x="265500" y="2803075"/>
            <a:ext cx="4045200" cy="12351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2100"/>
              <a:buNone/>
              <a:defRPr sz="2100"/>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sz="2100"/>
            </a:lvl3pPr>
            <a:lvl4pPr lvl="3" rtl="0" algn="ctr">
              <a:lnSpc>
                <a:spcPct val="100000"/>
              </a:lnSpc>
              <a:spcBef>
                <a:spcPts val="0"/>
              </a:spcBef>
              <a:spcAft>
                <a:spcPts val="0"/>
              </a:spcAft>
              <a:buSzPts val="2100"/>
              <a:buNone/>
              <a:defRPr sz="2100"/>
            </a:lvl4pPr>
            <a:lvl5pPr lvl="4" rtl="0" algn="ctr">
              <a:lnSpc>
                <a:spcPct val="100000"/>
              </a:lnSpc>
              <a:spcBef>
                <a:spcPts val="0"/>
              </a:spcBef>
              <a:spcAft>
                <a:spcPts val="0"/>
              </a:spcAft>
              <a:buSzPts val="2100"/>
              <a:buNone/>
              <a:defRPr sz="2100"/>
            </a:lvl5pPr>
            <a:lvl6pPr lvl="5" rtl="0" algn="ctr">
              <a:lnSpc>
                <a:spcPct val="100000"/>
              </a:lnSpc>
              <a:spcBef>
                <a:spcPts val="0"/>
              </a:spcBef>
              <a:spcAft>
                <a:spcPts val="0"/>
              </a:spcAft>
              <a:buSzPts val="2100"/>
              <a:buNone/>
              <a:defRPr sz="2100"/>
            </a:lvl6pPr>
            <a:lvl7pPr lvl="6" rtl="0" algn="ctr">
              <a:lnSpc>
                <a:spcPct val="100000"/>
              </a:lnSpc>
              <a:spcBef>
                <a:spcPts val="0"/>
              </a:spcBef>
              <a:spcAft>
                <a:spcPts val="0"/>
              </a:spcAft>
              <a:buSzPts val="2100"/>
              <a:buNone/>
              <a:defRPr sz="2100"/>
            </a:lvl7pPr>
            <a:lvl8pPr lvl="7" rtl="0" algn="ctr">
              <a:lnSpc>
                <a:spcPct val="100000"/>
              </a:lnSpc>
              <a:spcBef>
                <a:spcPts val="0"/>
              </a:spcBef>
              <a:spcAft>
                <a:spcPts val="0"/>
              </a:spcAft>
              <a:buSzPts val="2100"/>
              <a:buNone/>
              <a:defRPr sz="2100"/>
            </a:lvl8pPr>
            <a:lvl9pPr lvl="8" rtl="0" algn="ctr">
              <a:lnSpc>
                <a:spcPct val="100000"/>
              </a:lnSpc>
              <a:spcBef>
                <a:spcPts val="0"/>
              </a:spcBef>
              <a:spcAft>
                <a:spcPts val="0"/>
              </a:spcAft>
              <a:buSzPts val="2100"/>
              <a:buNone/>
              <a:defRPr sz="2100"/>
            </a:lvl9pPr>
          </a:lstStyle>
          <a:p/>
        </p:txBody>
      </p:sp>
      <p:sp>
        <p:nvSpPr>
          <p:cNvPr id="64" name="Google Shape;64;p11"/>
          <p:cNvSpPr txBox="1"/>
          <p:nvPr>
            <p:ph idx="2" type="body"/>
          </p:nvPr>
        </p:nvSpPr>
        <p:spPr>
          <a:xfrm>
            <a:off x="4939500" y="724075"/>
            <a:ext cx="3837000" cy="3695100"/>
          </a:xfrm>
          <a:prstGeom prst="rect">
            <a:avLst/>
          </a:prstGeom>
        </p:spPr>
        <p:txBody>
          <a:bodyPr anchorCtr="0" anchor="ctr" bIns="91425" lIns="91425" spcFirstLastPara="1" rIns="91425" wrap="square" tIns="91425">
            <a:noAutofit/>
          </a:bodyPr>
          <a:lstStyle>
            <a:lvl1pPr indent="-342900" lvl="0" marL="457200" rtl="0">
              <a:spcBef>
                <a:spcPts val="0"/>
              </a:spcBef>
              <a:spcAft>
                <a:spcPts val="0"/>
              </a:spcAft>
              <a:buSzPts val="1800"/>
              <a:buChar char="●"/>
              <a:defRPr/>
            </a:lvl1pPr>
            <a:lvl2pPr indent="-317500" lvl="1" marL="914400" rtl="0">
              <a:spcBef>
                <a:spcPts val="1600"/>
              </a:spcBef>
              <a:spcAft>
                <a:spcPts val="0"/>
              </a:spcAft>
              <a:buSzPts val="1400"/>
              <a:buChar char="○"/>
              <a:defRPr/>
            </a:lvl2pPr>
            <a:lvl3pPr indent="-317500" lvl="2" marL="1371600" rtl="0">
              <a:spcBef>
                <a:spcPts val="1600"/>
              </a:spcBef>
              <a:spcAft>
                <a:spcPts val="0"/>
              </a:spcAft>
              <a:buSzPts val="1400"/>
              <a:buChar char="■"/>
              <a:defRPr/>
            </a:lvl3pPr>
            <a:lvl4pPr indent="-317500" lvl="3" marL="1828800" rtl="0">
              <a:spcBef>
                <a:spcPts val="1600"/>
              </a:spcBef>
              <a:spcAft>
                <a:spcPts val="0"/>
              </a:spcAft>
              <a:buSzPts val="1400"/>
              <a:buChar char="●"/>
              <a:defRPr/>
            </a:lvl4pPr>
            <a:lvl5pPr indent="-317500" lvl="4" marL="2286000" rtl="0">
              <a:spcBef>
                <a:spcPts val="1600"/>
              </a:spcBef>
              <a:spcAft>
                <a:spcPts val="0"/>
              </a:spcAft>
              <a:buSzPts val="1400"/>
              <a:buChar char="○"/>
              <a:defRPr/>
            </a:lvl5pPr>
            <a:lvl6pPr indent="-317500" lvl="5" marL="2743200" rtl="0">
              <a:spcBef>
                <a:spcPts val="1600"/>
              </a:spcBef>
              <a:spcAft>
                <a:spcPts val="0"/>
              </a:spcAft>
              <a:buSzPts val="1400"/>
              <a:buChar char="■"/>
              <a:defRPr/>
            </a:lvl6pPr>
            <a:lvl7pPr indent="-317500" lvl="6" marL="3200400" rtl="0">
              <a:spcBef>
                <a:spcPts val="1600"/>
              </a:spcBef>
              <a:spcAft>
                <a:spcPts val="0"/>
              </a:spcAft>
              <a:buSzPts val="1400"/>
              <a:buChar char="●"/>
              <a:defRPr/>
            </a:lvl7pPr>
            <a:lvl8pPr indent="-317500" lvl="7" marL="3657600" rtl="0">
              <a:spcBef>
                <a:spcPts val="1600"/>
              </a:spcBef>
              <a:spcAft>
                <a:spcPts val="0"/>
              </a:spcAft>
              <a:buSzPts val="1400"/>
              <a:buChar char="○"/>
              <a:defRPr/>
            </a:lvl8pPr>
            <a:lvl9pPr indent="-317500" lvl="8" marL="4114800" rtl="0">
              <a:spcBef>
                <a:spcPts val="1600"/>
              </a:spcBef>
              <a:spcAft>
                <a:spcPts val="1600"/>
              </a:spcAft>
              <a:buSzPts val="1400"/>
              <a:buChar char="■"/>
              <a:defRPr/>
            </a:lvl9pPr>
          </a:lstStyl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1">
  <p:cSld name="SECTION_TITLE_AND_DESCRIPTION_1">
    <p:spTree>
      <p:nvGrpSpPr>
        <p:cNvPr id="65" name="Shape 65"/>
        <p:cNvGrpSpPr/>
        <p:nvPr/>
      </p:nvGrpSpPr>
      <p:grpSpPr>
        <a:xfrm>
          <a:off x="0" y="0"/>
          <a:ext cx="0" cy="0"/>
          <a:chOff x="0" y="0"/>
          <a:chExt cx="0" cy="0"/>
        </a:xfrm>
      </p:grpSpPr>
      <p:sp>
        <p:nvSpPr>
          <p:cNvPr id="66" name="Google Shape;66;p12"/>
          <p:cNvSpPr/>
          <p:nvPr/>
        </p:nvSpPr>
        <p:spPr>
          <a:xfrm>
            <a:off x="4572000" y="-125"/>
            <a:ext cx="4572000" cy="5143500"/>
          </a:xfrm>
          <a:prstGeom prst="rect">
            <a:avLst/>
          </a:prstGeom>
          <a:solidFill>
            <a:srgbClr val="3D5D7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 name="Google Shape;67;p12"/>
          <p:cNvSpPr txBox="1"/>
          <p:nvPr>
            <p:ph type="title"/>
          </p:nvPr>
        </p:nvSpPr>
        <p:spPr>
          <a:xfrm>
            <a:off x="265500" y="1233175"/>
            <a:ext cx="4045200" cy="14823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4200"/>
              <a:buNone/>
              <a:defRPr sz="4200"/>
            </a:lvl1pPr>
            <a:lvl2pPr lvl="1" rtl="0" algn="ctr">
              <a:spcBef>
                <a:spcPts val="0"/>
              </a:spcBef>
              <a:spcAft>
                <a:spcPts val="0"/>
              </a:spcAft>
              <a:buSzPts val="4200"/>
              <a:buNone/>
              <a:defRPr sz="4200"/>
            </a:lvl2pPr>
            <a:lvl3pPr lvl="2" rtl="0" algn="ctr">
              <a:spcBef>
                <a:spcPts val="0"/>
              </a:spcBef>
              <a:spcAft>
                <a:spcPts val="0"/>
              </a:spcAft>
              <a:buSzPts val="4200"/>
              <a:buNone/>
              <a:defRPr sz="4200"/>
            </a:lvl3pPr>
            <a:lvl4pPr lvl="3" rtl="0" algn="ctr">
              <a:spcBef>
                <a:spcPts val="0"/>
              </a:spcBef>
              <a:spcAft>
                <a:spcPts val="0"/>
              </a:spcAft>
              <a:buSzPts val="4200"/>
              <a:buNone/>
              <a:defRPr sz="4200"/>
            </a:lvl4pPr>
            <a:lvl5pPr lvl="4" rtl="0" algn="ctr">
              <a:spcBef>
                <a:spcPts val="0"/>
              </a:spcBef>
              <a:spcAft>
                <a:spcPts val="0"/>
              </a:spcAft>
              <a:buSzPts val="4200"/>
              <a:buNone/>
              <a:defRPr sz="4200"/>
            </a:lvl5pPr>
            <a:lvl6pPr lvl="5" rtl="0" algn="ctr">
              <a:spcBef>
                <a:spcPts val="0"/>
              </a:spcBef>
              <a:spcAft>
                <a:spcPts val="0"/>
              </a:spcAft>
              <a:buSzPts val="4200"/>
              <a:buNone/>
              <a:defRPr sz="4200"/>
            </a:lvl6pPr>
            <a:lvl7pPr lvl="6" rtl="0" algn="ctr">
              <a:spcBef>
                <a:spcPts val="0"/>
              </a:spcBef>
              <a:spcAft>
                <a:spcPts val="0"/>
              </a:spcAft>
              <a:buSzPts val="4200"/>
              <a:buNone/>
              <a:defRPr sz="4200"/>
            </a:lvl7pPr>
            <a:lvl8pPr lvl="7" rtl="0" algn="ctr">
              <a:spcBef>
                <a:spcPts val="0"/>
              </a:spcBef>
              <a:spcAft>
                <a:spcPts val="0"/>
              </a:spcAft>
              <a:buSzPts val="4200"/>
              <a:buNone/>
              <a:defRPr sz="4200"/>
            </a:lvl8pPr>
            <a:lvl9pPr lvl="8" rtl="0" algn="ctr">
              <a:spcBef>
                <a:spcPts val="0"/>
              </a:spcBef>
              <a:spcAft>
                <a:spcPts val="0"/>
              </a:spcAft>
              <a:buSzPts val="4200"/>
              <a:buNone/>
              <a:defRPr sz="4200"/>
            </a:lvl9pPr>
          </a:lstStyle>
          <a:p/>
        </p:txBody>
      </p:sp>
      <p:sp>
        <p:nvSpPr>
          <p:cNvPr id="68" name="Google Shape;68;p12"/>
          <p:cNvSpPr txBox="1"/>
          <p:nvPr>
            <p:ph idx="1" type="subTitle"/>
          </p:nvPr>
        </p:nvSpPr>
        <p:spPr>
          <a:xfrm>
            <a:off x="265500" y="2803075"/>
            <a:ext cx="4045200" cy="12351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2100"/>
              <a:buNone/>
              <a:defRPr sz="2100"/>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sz="2100"/>
            </a:lvl3pPr>
            <a:lvl4pPr lvl="3" rtl="0" algn="ctr">
              <a:lnSpc>
                <a:spcPct val="100000"/>
              </a:lnSpc>
              <a:spcBef>
                <a:spcPts val="0"/>
              </a:spcBef>
              <a:spcAft>
                <a:spcPts val="0"/>
              </a:spcAft>
              <a:buSzPts val="2100"/>
              <a:buNone/>
              <a:defRPr sz="2100"/>
            </a:lvl4pPr>
            <a:lvl5pPr lvl="4" rtl="0" algn="ctr">
              <a:lnSpc>
                <a:spcPct val="100000"/>
              </a:lnSpc>
              <a:spcBef>
                <a:spcPts val="0"/>
              </a:spcBef>
              <a:spcAft>
                <a:spcPts val="0"/>
              </a:spcAft>
              <a:buSzPts val="2100"/>
              <a:buNone/>
              <a:defRPr sz="2100"/>
            </a:lvl5pPr>
            <a:lvl6pPr lvl="5" rtl="0" algn="ctr">
              <a:lnSpc>
                <a:spcPct val="100000"/>
              </a:lnSpc>
              <a:spcBef>
                <a:spcPts val="0"/>
              </a:spcBef>
              <a:spcAft>
                <a:spcPts val="0"/>
              </a:spcAft>
              <a:buSzPts val="2100"/>
              <a:buNone/>
              <a:defRPr sz="2100"/>
            </a:lvl6pPr>
            <a:lvl7pPr lvl="6" rtl="0" algn="ctr">
              <a:lnSpc>
                <a:spcPct val="100000"/>
              </a:lnSpc>
              <a:spcBef>
                <a:spcPts val="0"/>
              </a:spcBef>
              <a:spcAft>
                <a:spcPts val="0"/>
              </a:spcAft>
              <a:buSzPts val="2100"/>
              <a:buNone/>
              <a:defRPr sz="2100"/>
            </a:lvl7pPr>
            <a:lvl8pPr lvl="7" rtl="0" algn="ctr">
              <a:lnSpc>
                <a:spcPct val="100000"/>
              </a:lnSpc>
              <a:spcBef>
                <a:spcPts val="0"/>
              </a:spcBef>
              <a:spcAft>
                <a:spcPts val="0"/>
              </a:spcAft>
              <a:buSzPts val="2100"/>
              <a:buNone/>
              <a:defRPr sz="2100"/>
            </a:lvl8pPr>
            <a:lvl9pPr lvl="8" rtl="0" algn="ctr">
              <a:lnSpc>
                <a:spcPct val="100000"/>
              </a:lnSpc>
              <a:spcBef>
                <a:spcPts val="0"/>
              </a:spcBef>
              <a:spcAft>
                <a:spcPts val="0"/>
              </a:spcAft>
              <a:buSzPts val="2100"/>
              <a:buNone/>
              <a:defRPr sz="2100"/>
            </a:lvl9pPr>
          </a:lstStyle>
          <a:p/>
        </p:txBody>
      </p:sp>
      <p:sp>
        <p:nvSpPr>
          <p:cNvPr id="69" name="Google Shape;69;p12"/>
          <p:cNvSpPr txBox="1"/>
          <p:nvPr>
            <p:ph idx="2" type="body"/>
          </p:nvPr>
        </p:nvSpPr>
        <p:spPr>
          <a:xfrm>
            <a:off x="4939500" y="724075"/>
            <a:ext cx="3837000" cy="3695100"/>
          </a:xfrm>
          <a:prstGeom prst="rect">
            <a:avLst/>
          </a:prstGeom>
        </p:spPr>
        <p:txBody>
          <a:bodyPr anchorCtr="0" anchor="ctr" bIns="91425" lIns="91425" spcFirstLastPara="1" rIns="91425" wrap="square" tIns="91425">
            <a:noAutofit/>
          </a:bodyPr>
          <a:lstStyle>
            <a:lvl1pPr indent="-342900" lvl="0" marL="457200" rtl="0">
              <a:spcBef>
                <a:spcPts val="0"/>
              </a:spcBef>
              <a:spcAft>
                <a:spcPts val="0"/>
              </a:spcAft>
              <a:buClr>
                <a:srgbClr val="FFFFFF"/>
              </a:buClr>
              <a:buSzPts val="1800"/>
              <a:buChar char="●"/>
              <a:defRPr>
                <a:solidFill>
                  <a:srgbClr val="FFFFFF"/>
                </a:solidFill>
              </a:defRPr>
            </a:lvl1pPr>
            <a:lvl2pPr indent="-317500" lvl="1" marL="914400" rtl="0">
              <a:spcBef>
                <a:spcPts val="1600"/>
              </a:spcBef>
              <a:spcAft>
                <a:spcPts val="0"/>
              </a:spcAft>
              <a:buClr>
                <a:srgbClr val="FFFFFF"/>
              </a:buClr>
              <a:buSzPts val="1400"/>
              <a:buChar char="○"/>
              <a:defRPr>
                <a:solidFill>
                  <a:srgbClr val="FFFFFF"/>
                </a:solidFill>
              </a:defRPr>
            </a:lvl2pPr>
            <a:lvl3pPr indent="-317500" lvl="2" marL="1371600" rtl="0">
              <a:spcBef>
                <a:spcPts val="1600"/>
              </a:spcBef>
              <a:spcAft>
                <a:spcPts val="0"/>
              </a:spcAft>
              <a:buClr>
                <a:srgbClr val="FFFFFF"/>
              </a:buClr>
              <a:buSzPts val="1400"/>
              <a:buChar char="■"/>
              <a:defRPr>
                <a:solidFill>
                  <a:srgbClr val="FFFFFF"/>
                </a:solidFill>
              </a:defRPr>
            </a:lvl3pPr>
            <a:lvl4pPr indent="-317500" lvl="3" marL="1828800" rtl="0">
              <a:spcBef>
                <a:spcPts val="1600"/>
              </a:spcBef>
              <a:spcAft>
                <a:spcPts val="0"/>
              </a:spcAft>
              <a:buClr>
                <a:srgbClr val="FFFFFF"/>
              </a:buClr>
              <a:buSzPts val="1400"/>
              <a:buChar char="●"/>
              <a:defRPr>
                <a:solidFill>
                  <a:srgbClr val="FFFFFF"/>
                </a:solidFill>
              </a:defRPr>
            </a:lvl4pPr>
            <a:lvl5pPr indent="-317500" lvl="4" marL="2286000" rtl="0">
              <a:spcBef>
                <a:spcPts val="1600"/>
              </a:spcBef>
              <a:spcAft>
                <a:spcPts val="0"/>
              </a:spcAft>
              <a:buClr>
                <a:srgbClr val="FFFFFF"/>
              </a:buClr>
              <a:buSzPts val="1400"/>
              <a:buChar char="○"/>
              <a:defRPr>
                <a:solidFill>
                  <a:srgbClr val="FFFFFF"/>
                </a:solidFill>
              </a:defRPr>
            </a:lvl5pPr>
            <a:lvl6pPr indent="-317500" lvl="5" marL="2743200" rtl="0">
              <a:spcBef>
                <a:spcPts val="1600"/>
              </a:spcBef>
              <a:spcAft>
                <a:spcPts val="0"/>
              </a:spcAft>
              <a:buClr>
                <a:srgbClr val="FFFFFF"/>
              </a:buClr>
              <a:buSzPts val="1400"/>
              <a:buChar char="■"/>
              <a:defRPr>
                <a:solidFill>
                  <a:srgbClr val="FFFFFF"/>
                </a:solidFill>
              </a:defRPr>
            </a:lvl6pPr>
            <a:lvl7pPr indent="-317500" lvl="6" marL="3200400" rtl="0">
              <a:spcBef>
                <a:spcPts val="1600"/>
              </a:spcBef>
              <a:spcAft>
                <a:spcPts val="0"/>
              </a:spcAft>
              <a:buClr>
                <a:srgbClr val="FFFFFF"/>
              </a:buClr>
              <a:buSzPts val="1400"/>
              <a:buChar char="●"/>
              <a:defRPr>
                <a:solidFill>
                  <a:srgbClr val="FFFFFF"/>
                </a:solidFill>
              </a:defRPr>
            </a:lvl7pPr>
            <a:lvl8pPr indent="-317500" lvl="7" marL="3657600" rtl="0">
              <a:spcBef>
                <a:spcPts val="1600"/>
              </a:spcBef>
              <a:spcAft>
                <a:spcPts val="0"/>
              </a:spcAft>
              <a:buClr>
                <a:srgbClr val="FFFFFF"/>
              </a:buClr>
              <a:buSzPts val="1400"/>
              <a:buChar char="○"/>
              <a:defRPr>
                <a:solidFill>
                  <a:srgbClr val="FFFFFF"/>
                </a:solidFill>
              </a:defRPr>
            </a:lvl8pPr>
            <a:lvl9pPr indent="-317500" lvl="8" marL="4114800" rtl="0">
              <a:spcBef>
                <a:spcPts val="1600"/>
              </a:spcBef>
              <a:spcAft>
                <a:spcPts val="1600"/>
              </a:spcAft>
              <a:buClr>
                <a:srgbClr val="FFFFFF"/>
              </a:buClr>
              <a:buSzPts val="1400"/>
              <a:buChar char="■"/>
              <a:defRPr>
                <a:solidFill>
                  <a:srgbClr val="FFFFFF"/>
                </a:solidFill>
              </a:defRPr>
            </a:lvl9pPr>
          </a:lstStyle>
          <a:p/>
        </p:txBody>
      </p:sp>
      <p:sp>
        <p:nvSpPr>
          <p:cNvPr id="70" name="Google Shape;70;p1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1 1">
  <p:cSld name="SECTION_TITLE_AND_DESCRIPTION_1_1">
    <p:spTree>
      <p:nvGrpSpPr>
        <p:cNvPr id="71" name="Shape 71"/>
        <p:cNvGrpSpPr/>
        <p:nvPr/>
      </p:nvGrpSpPr>
      <p:grpSpPr>
        <a:xfrm>
          <a:off x="0" y="0"/>
          <a:ext cx="0" cy="0"/>
          <a:chOff x="0" y="0"/>
          <a:chExt cx="0" cy="0"/>
        </a:xfrm>
      </p:grpSpPr>
      <p:sp>
        <p:nvSpPr>
          <p:cNvPr id="72" name="Google Shape;72;p13"/>
          <p:cNvSpPr/>
          <p:nvPr/>
        </p:nvSpPr>
        <p:spPr>
          <a:xfrm>
            <a:off x="4572000" y="-125"/>
            <a:ext cx="4572000" cy="51435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 name="Google Shape;73;p13"/>
          <p:cNvSpPr txBox="1"/>
          <p:nvPr>
            <p:ph type="title"/>
          </p:nvPr>
        </p:nvSpPr>
        <p:spPr>
          <a:xfrm>
            <a:off x="265500" y="1233175"/>
            <a:ext cx="4045200" cy="14823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4200"/>
              <a:buNone/>
              <a:defRPr sz="4200"/>
            </a:lvl1pPr>
            <a:lvl2pPr lvl="1" rtl="0" algn="ctr">
              <a:spcBef>
                <a:spcPts val="0"/>
              </a:spcBef>
              <a:spcAft>
                <a:spcPts val="0"/>
              </a:spcAft>
              <a:buSzPts val="4200"/>
              <a:buNone/>
              <a:defRPr sz="4200"/>
            </a:lvl2pPr>
            <a:lvl3pPr lvl="2" rtl="0" algn="ctr">
              <a:spcBef>
                <a:spcPts val="0"/>
              </a:spcBef>
              <a:spcAft>
                <a:spcPts val="0"/>
              </a:spcAft>
              <a:buSzPts val="4200"/>
              <a:buNone/>
              <a:defRPr sz="4200"/>
            </a:lvl3pPr>
            <a:lvl4pPr lvl="3" rtl="0" algn="ctr">
              <a:spcBef>
                <a:spcPts val="0"/>
              </a:spcBef>
              <a:spcAft>
                <a:spcPts val="0"/>
              </a:spcAft>
              <a:buSzPts val="4200"/>
              <a:buNone/>
              <a:defRPr sz="4200"/>
            </a:lvl4pPr>
            <a:lvl5pPr lvl="4" rtl="0" algn="ctr">
              <a:spcBef>
                <a:spcPts val="0"/>
              </a:spcBef>
              <a:spcAft>
                <a:spcPts val="0"/>
              </a:spcAft>
              <a:buSzPts val="4200"/>
              <a:buNone/>
              <a:defRPr sz="4200"/>
            </a:lvl5pPr>
            <a:lvl6pPr lvl="5" rtl="0" algn="ctr">
              <a:spcBef>
                <a:spcPts val="0"/>
              </a:spcBef>
              <a:spcAft>
                <a:spcPts val="0"/>
              </a:spcAft>
              <a:buSzPts val="4200"/>
              <a:buNone/>
              <a:defRPr sz="4200"/>
            </a:lvl6pPr>
            <a:lvl7pPr lvl="6" rtl="0" algn="ctr">
              <a:spcBef>
                <a:spcPts val="0"/>
              </a:spcBef>
              <a:spcAft>
                <a:spcPts val="0"/>
              </a:spcAft>
              <a:buSzPts val="4200"/>
              <a:buNone/>
              <a:defRPr sz="4200"/>
            </a:lvl7pPr>
            <a:lvl8pPr lvl="7" rtl="0" algn="ctr">
              <a:spcBef>
                <a:spcPts val="0"/>
              </a:spcBef>
              <a:spcAft>
                <a:spcPts val="0"/>
              </a:spcAft>
              <a:buSzPts val="4200"/>
              <a:buNone/>
              <a:defRPr sz="4200"/>
            </a:lvl8pPr>
            <a:lvl9pPr lvl="8" rtl="0" algn="ctr">
              <a:spcBef>
                <a:spcPts val="0"/>
              </a:spcBef>
              <a:spcAft>
                <a:spcPts val="0"/>
              </a:spcAft>
              <a:buSzPts val="4200"/>
              <a:buNone/>
              <a:defRPr sz="4200"/>
            </a:lvl9pPr>
          </a:lstStyle>
          <a:p/>
        </p:txBody>
      </p:sp>
      <p:sp>
        <p:nvSpPr>
          <p:cNvPr id="74" name="Google Shape;74;p13"/>
          <p:cNvSpPr txBox="1"/>
          <p:nvPr>
            <p:ph idx="1" type="subTitle"/>
          </p:nvPr>
        </p:nvSpPr>
        <p:spPr>
          <a:xfrm>
            <a:off x="265500" y="2803075"/>
            <a:ext cx="4045200" cy="12351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2100"/>
              <a:buNone/>
              <a:defRPr sz="2100"/>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sz="2100"/>
            </a:lvl3pPr>
            <a:lvl4pPr lvl="3" rtl="0" algn="ctr">
              <a:lnSpc>
                <a:spcPct val="100000"/>
              </a:lnSpc>
              <a:spcBef>
                <a:spcPts val="0"/>
              </a:spcBef>
              <a:spcAft>
                <a:spcPts val="0"/>
              </a:spcAft>
              <a:buSzPts val="2100"/>
              <a:buNone/>
              <a:defRPr sz="2100"/>
            </a:lvl4pPr>
            <a:lvl5pPr lvl="4" rtl="0" algn="ctr">
              <a:lnSpc>
                <a:spcPct val="100000"/>
              </a:lnSpc>
              <a:spcBef>
                <a:spcPts val="0"/>
              </a:spcBef>
              <a:spcAft>
                <a:spcPts val="0"/>
              </a:spcAft>
              <a:buSzPts val="2100"/>
              <a:buNone/>
              <a:defRPr sz="2100"/>
            </a:lvl5pPr>
            <a:lvl6pPr lvl="5" rtl="0" algn="ctr">
              <a:lnSpc>
                <a:spcPct val="100000"/>
              </a:lnSpc>
              <a:spcBef>
                <a:spcPts val="0"/>
              </a:spcBef>
              <a:spcAft>
                <a:spcPts val="0"/>
              </a:spcAft>
              <a:buSzPts val="2100"/>
              <a:buNone/>
              <a:defRPr sz="2100"/>
            </a:lvl6pPr>
            <a:lvl7pPr lvl="6" rtl="0" algn="ctr">
              <a:lnSpc>
                <a:spcPct val="100000"/>
              </a:lnSpc>
              <a:spcBef>
                <a:spcPts val="0"/>
              </a:spcBef>
              <a:spcAft>
                <a:spcPts val="0"/>
              </a:spcAft>
              <a:buSzPts val="2100"/>
              <a:buNone/>
              <a:defRPr sz="2100"/>
            </a:lvl7pPr>
            <a:lvl8pPr lvl="7" rtl="0" algn="ctr">
              <a:lnSpc>
                <a:spcPct val="100000"/>
              </a:lnSpc>
              <a:spcBef>
                <a:spcPts val="0"/>
              </a:spcBef>
              <a:spcAft>
                <a:spcPts val="0"/>
              </a:spcAft>
              <a:buSzPts val="2100"/>
              <a:buNone/>
              <a:defRPr sz="2100"/>
            </a:lvl8pPr>
            <a:lvl9pPr lvl="8" rtl="0" algn="ctr">
              <a:lnSpc>
                <a:spcPct val="100000"/>
              </a:lnSpc>
              <a:spcBef>
                <a:spcPts val="0"/>
              </a:spcBef>
              <a:spcAft>
                <a:spcPts val="0"/>
              </a:spcAft>
              <a:buSzPts val="2100"/>
              <a:buNone/>
              <a:defRPr sz="2100"/>
            </a:lvl9pPr>
          </a:lstStyle>
          <a:p/>
        </p:txBody>
      </p:sp>
      <p:sp>
        <p:nvSpPr>
          <p:cNvPr id="75" name="Google Shape;75;p13"/>
          <p:cNvSpPr txBox="1"/>
          <p:nvPr>
            <p:ph idx="2" type="body"/>
          </p:nvPr>
        </p:nvSpPr>
        <p:spPr>
          <a:xfrm>
            <a:off x="4939500" y="724075"/>
            <a:ext cx="3837000" cy="3695100"/>
          </a:xfrm>
          <a:prstGeom prst="rect">
            <a:avLst/>
          </a:prstGeom>
        </p:spPr>
        <p:txBody>
          <a:bodyPr anchorCtr="0" anchor="ctr" bIns="91425" lIns="91425" spcFirstLastPara="1" rIns="91425" wrap="square" tIns="91425">
            <a:noAutofit/>
          </a:bodyPr>
          <a:lstStyle>
            <a:lvl1pPr indent="-342900" lvl="0" marL="457200" rtl="0">
              <a:spcBef>
                <a:spcPts val="0"/>
              </a:spcBef>
              <a:spcAft>
                <a:spcPts val="0"/>
              </a:spcAft>
              <a:buClr>
                <a:srgbClr val="FFFFFF"/>
              </a:buClr>
              <a:buSzPts val="1800"/>
              <a:buChar char="●"/>
              <a:defRPr>
                <a:solidFill>
                  <a:srgbClr val="FFFFFF"/>
                </a:solidFill>
              </a:defRPr>
            </a:lvl1pPr>
            <a:lvl2pPr indent="-317500" lvl="1" marL="914400" rtl="0">
              <a:spcBef>
                <a:spcPts val="1600"/>
              </a:spcBef>
              <a:spcAft>
                <a:spcPts val="0"/>
              </a:spcAft>
              <a:buClr>
                <a:srgbClr val="FFFFFF"/>
              </a:buClr>
              <a:buSzPts val="1400"/>
              <a:buChar char="○"/>
              <a:defRPr>
                <a:solidFill>
                  <a:srgbClr val="FFFFFF"/>
                </a:solidFill>
              </a:defRPr>
            </a:lvl2pPr>
            <a:lvl3pPr indent="-317500" lvl="2" marL="1371600" rtl="0">
              <a:spcBef>
                <a:spcPts val="1600"/>
              </a:spcBef>
              <a:spcAft>
                <a:spcPts val="0"/>
              </a:spcAft>
              <a:buClr>
                <a:srgbClr val="FFFFFF"/>
              </a:buClr>
              <a:buSzPts val="1400"/>
              <a:buChar char="■"/>
              <a:defRPr>
                <a:solidFill>
                  <a:srgbClr val="FFFFFF"/>
                </a:solidFill>
              </a:defRPr>
            </a:lvl3pPr>
            <a:lvl4pPr indent="-317500" lvl="3" marL="1828800" rtl="0">
              <a:spcBef>
                <a:spcPts val="1600"/>
              </a:spcBef>
              <a:spcAft>
                <a:spcPts val="0"/>
              </a:spcAft>
              <a:buClr>
                <a:srgbClr val="FFFFFF"/>
              </a:buClr>
              <a:buSzPts val="1400"/>
              <a:buChar char="●"/>
              <a:defRPr>
                <a:solidFill>
                  <a:srgbClr val="FFFFFF"/>
                </a:solidFill>
              </a:defRPr>
            </a:lvl4pPr>
            <a:lvl5pPr indent="-317500" lvl="4" marL="2286000" rtl="0">
              <a:spcBef>
                <a:spcPts val="1600"/>
              </a:spcBef>
              <a:spcAft>
                <a:spcPts val="0"/>
              </a:spcAft>
              <a:buClr>
                <a:srgbClr val="FFFFFF"/>
              </a:buClr>
              <a:buSzPts val="1400"/>
              <a:buChar char="○"/>
              <a:defRPr>
                <a:solidFill>
                  <a:srgbClr val="FFFFFF"/>
                </a:solidFill>
              </a:defRPr>
            </a:lvl5pPr>
            <a:lvl6pPr indent="-317500" lvl="5" marL="2743200" rtl="0">
              <a:spcBef>
                <a:spcPts val="1600"/>
              </a:spcBef>
              <a:spcAft>
                <a:spcPts val="0"/>
              </a:spcAft>
              <a:buClr>
                <a:srgbClr val="FFFFFF"/>
              </a:buClr>
              <a:buSzPts val="1400"/>
              <a:buChar char="■"/>
              <a:defRPr>
                <a:solidFill>
                  <a:srgbClr val="FFFFFF"/>
                </a:solidFill>
              </a:defRPr>
            </a:lvl6pPr>
            <a:lvl7pPr indent="-317500" lvl="6" marL="3200400" rtl="0">
              <a:spcBef>
                <a:spcPts val="1600"/>
              </a:spcBef>
              <a:spcAft>
                <a:spcPts val="0"/>
              </a:spcAft>
              <a:buClr>
                <a:srgbClr val="FFFFFF"/>
              </a:buClr>
              <a:buSzPts val="1400"/>
              <a:buChar char="●"/>
              <a:defRPr>
                <a:solidFill>
                  <a:srgbClr val="FFFFFF"/>
                </a:solidFill>
              </a:defRPr>
            </a:lvl7pPr>
            <a:lvl8pPr indent="-317500" lvl="7" marL="3657600" rtl="0">
              <a:spcBef>
                <a:spcPts val="1600"/>
              </a:spcBef>
              <a:spcAft>
                <a:spcPts val="0"/>
              </a:spcAft>
              <a:buClr>
                <a:srgbClr val="FFFFFF"/>
              </a:buClr>
              <a:buSzPts val="1400"/>
              <a:buChar char="○"/>
              <a:defRPr>
                <a:solidFill>
                  <a:srgbClr val="FFFFFF"/>
                </a:solidFill>
              </a:defRPr>
            </a:lvl8pPr>
            <a:lvl9pPr indent="-317500" lvl="8" marL="4114800" rtl="0">
              <a:spcBef>
                <a:spcPts val="1600"/>
              </a:spcBef>
              <a:spcAft>
                <a:spcPts val="1600"/>
              </a:spcAft>
              <a:buClr>
                <a:srgbClr val="FFFFFF"/>
              </a:buClr>
              <a:buSzPts val="1400"/>
              <a:buChar char="■"/>
              <a:defRPr>
                <a:solidFill>
                  <a:srgbClr val="FFFFFF"/>
                </a:solidFill>
              </a:defRPr>
            </a:lvl9pPr>
          </a:lstStyle>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76" name="Shape 76"/>
        <p:cNvGrpSpPr/>
        <p:nvPr/>
      </p:nvGrpSpPr>
      <p:grpSpPr>
        <a:xfrm>
          <a:off x="0" y="0"/>
          <a:ext cx="0" cy="0"/>
          <a:chOff x="0" y="0"/>
          <a:chExt cx="0" cy="0"/>
        </a:xfrm>
      </p:grpSpPr>
      <p:sp>
        <p:nvSpPr>
          <p:cNvPr id="77" name="Google Shape;77;p14"/>
          <p:cNvSpPr txBox="1"/>
          <p:nvPr>
            <p:ph idx="1" type="body"/>
          </p:nvPr>
        </p:nvSpPr>
        <p:spPr>
          <a:xfrm>
            <a:off x="311700" y="4230575"/>
            <a:ext cx="5998800" cy="605100"/>
          </a:xfrm>
          <a:prstGeom prst="rect">
            <a:avLst/>
          </a:prstGeom>
        </p:spPr>
        <p:txBody>
          <a:bodyPr anchorCtr="0" anchor="ctr" bIns="91425" lIns="91425" spcFirstLastPara="1" rIns="91425" wrap="square" tIns="91425">
            <a:noAutofit/>
          </a:bodyPr>
          <a:lstStyle>
            <a:lvl1pPr indent="-228600" lvl="0" marL="457200" rtl="0">
              <a:lnSpc>
                <a:spcPct val="100000"/>
              </a:lnSpc>
              <a:spcBef>
                <a:spcPts val="0"/>
              </a:spcBef>
              <a:spcAft>
                <a:spcPts val="0"/>
              </a:spcAft>
              <a:buSzPts val="1800"/>
              <a:buNone/>
              <a:defRPr/>
            </a:lvl1pPr>
          </a:lstStyle>
          <a:p/>
        </p:txBody>
      </p:sp>
      <p:sp>
        <p:nvSpPr>
          <p:cNvPr id="78" name="Google Shape;78;p1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79" name="Shape 79"/>
        <p:cNvGrpSpPr/>
        <p:nvPr/>
      </p:nvGrpSpPr>
      <p:grpSpPr>
        <a:xfrm>
          <a:off x="0" y="0"/>
          <a:ext cx="0" cy="0"/>
          <a:chOff x="0" y="0"/>
          <a:chExt cx="0" cy="0"/>
        </a:xfrm>
      </p:grpSpPr>
      <p:sp>
        <p:nvSpPr>
          <p:cNvPr id="80" name="Google Shape;80;p15"/>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12000"/>
              <a:buNone/>
              <a:defRPr sz="12000"/>
            </a:lvl1pPr>
            <a:lvl2pPr lvl="1" rtl="0" algn="ctr">
              <a:spcBef>
                <a:spcPts val="0"/>
              </a:spcBef>
              <a:spcAft>
                <a:spcPts val="0"/>
              </a:spcAft>
              <a:buSzPts val="12000"/>
              <a:buNone/>
              <a:defRPr sz="12000"/>
            </a:lvl2pPr>
            <a:lvl3pPr lvl="2" rtl="0" algn="ctr">
              <a:spcBef>
                <a:spcPts val="0"/>
              </a:spcBef>
              <a:spcAft>
                <a:spcPts val="0"/>
              </a:spcAft>
              <a:buSzPts val="12000"/>
              <a:buNone/>
              <a:defRPr sz="12000"/>
            </a:lvl3pPr>
            <a:lvl4pPr lvl="3" rtl="0" algn="ctr">
              <a:spcBef>
                <a:spcPts val="0"/>
              </a:spcBef>
              <a:spcAft>
                <a:spcPts val="0"/>
              </a:spcAft>
              <a:buSzPts val="12000"/>
              <a:buNone/>
              <a:defRPr sz="12000"/>
            </a:lvl4pPr>
            <a:lvl5pPr lvl="4" rtl="0" algn="ctr">
              <a:spcBef>
                <a:spcPts val="0"/>
              </a:spcBef>
              <a:spcAft>
                <a:spcPts val="0"/>
              </a:spcAft>
              <a:buSzPts val="12000"/>
              <a:buNone/>
              <a:defRPr sz="12000"/>
            </a:lvl5pPr>
            <a:lvl6pPr lvl="5" rtl="0" algn="ctr">
              <a:spcBef>
                <a:spcPts val="0"/>
              </a:spcBef>
              <a:spcAft>
                <a:spcPts val="0"/>
              </a:spcAft>
              <a:buSzPts val="12000"/>
              <a:buNone/>
              <a:defRPr sz="12000"/>
            </a:lvl6pPr>
            <a:lvl7pPr lvl="6" rtl="0" algn="ctr">
              <a:spcBef>
                <a:spcPts val="0"/>
              </a:spcBef>
              <a:spcAft>
                <a:spcPts val="0"/>
              </a:spcAft>
              <a:buSzPts val="12000"/>
              <a:buNone/>
              <a:defRPr sz="12000"/>
            </a:lvl7pPr>
            <a:lvl8pPr lvl="7" rtl="0" algn="ctr">
              <a:spcBef>
                <a:spcPts val="0"/>
              </a:spcBef>
              <a:spcAft>
                <a:spcPts val="0"/>
              </a:spcAft>
              <a:buSzPts val="12000"/>
              <a:buNone/>
              <a:defRPr sz="12000"/>
            </a:lvl8pPr>
            <a:lvl9pPr lvl="8" rtl="0" algn="ctr">
              <a:spcBef>
                <a:spcPts val="0"/>
              </a:spcBef>
              <a:spcAft>
                <a:spcPts val="0"/>
              </a:spcAft>
              <a:buSzPts val="12000"/>
              <a:buNone/>
              <a:defRPr sz="12000"/>
            </a:lvl9pPr>
          </a:lstStyle>
          <a:p>
            <a:r>
              <a:t>xx%</a:t>
            </a:r>
          </a:p>
        </p:txBody>
      </p:sp>
      <p:sp>
        <p:nvSpPr>
          <p:cNvPr id="81" name="Google Shape;81;p15"/>
          <p:cNvSpPr txBox="1"/>
          <p:nvPr>
            <p:ph idx="1" type="body"/>
          </p:nvPr>
        </p:nvSpPr>
        <p:spPr>
          <a:xfrm>
            <a:off x="311700" y="3152225"/>
            <a:ext cx="8520600" cy="1300800"/>
          </a:xfrm>
          <a:prstGeom prst="rect">
            <a:avLst/>
          </a:prstGeom>
        </p:spPr>
        <p:txBody>
          <a:bodyPr anchorCtr="0" anchor="t" bIns="91425" lIns="91425" spcFirstLastPara="1" rIns="91425" wrap="square" tIns="91425">
            <a:noAutofit/>
          </a:bodyPr>
          <a:lstStyle>
            <a:lvl1pPr indent="-342900" lvl="0" marL="457200" rtl="0" algn="ctr">
              <a:spcBef>
                <a:spcPts val="0"/>
              </a:spcBef>
              <a:spcAft>
                <a:spcPts val="0"/>
              </a:spcAft>
              <a:buSzPts val="1800"/>
              <a:buChar char="●"/>
              <a:defRPr/>
            </a:lvl1pPr>
            <a:lvl2pPr indent="-317500" lvl="1" marL="914400" rtl="0" algn="ctr">
              <a:spcBef>
                <a:spcPts val="1600"/>
              </a:spcBef>
              <a:spcAft>
                <a:spcPts val="0"/>
              </a:spcAft>
              <a:buSzPts val="1400"/>
              <a:buChar char="○"/>
              <a:defRPr/>
            </a:lvl2pPr>
            <a:lvl3pPr indent="-317500" lvl="2" marL="1371600" rtl="0" algn="ctr">
              <a:spcBef>
                <a:spcPts val="1600"/>
              </a:spcBef>
              <a:spcAft>
                <a:spcPts val="0"/>
              </a:spcAft>
              <a:buSzPts val="1400"/>
              <a:buChar char="■"/>
              <a:defRPr/>
            </a:lvl3pPr>
            <a:lvl4pPr indent="-317500" lvl="3" marL="1828800" rtl="0" algn="ctr">
              <a:spcBef>
                <a:spcPts val="1600"/>
              </a:spcBef>
              <a:spcAft>
                <a:spcPts val="0"/>
              </a:spcAft>
              <a:buSzPts val="1400"/>
              <a:buChar char="●"/>
              <a:defRPr/>
            </a:lvl4pPr>
            <a:lvl5pPr indent="-317500" lvl="4" marL="2286000" rtl="0" algn="ctr">
              <a:spcBef>
                <a:spcPts val="1600"/>
              </a:spcBef>
              <a:spcAft>
                <a:spcPts val="0"/>
              </a:spcAft>
              <a:buSzPts val="1400"/>
              <a:buChar char="○"/>
              <a:defRPr/>
            </a:lvl5pPr>
            <a:lvl6pPr indent="-317500" lvl="5" marL="2743200" rtl="0" algn="ctr">
              <a:spcBef>
                <a:spcPts val="1600"/>
              </a:spcBef>
              <a:spcAft>
                <a:spcPts val="0"/>
              </a:spcAft>
              <a:buSzPts val="1400"/>
              <a:buChar char="■"/>
              <a:defRPr/>
            </a:lvl6pPr>
            <a:lvl7pPr indent="-317500" lvl="6" marL="3200400" rtl="0" algn="ctr">
              <a:spcBef>
                <a:spcPts val="1600"/>
              </a:spcBef>
              <a:spcAft>
                <a:spcPts val="0"/>
              </a:spcAft>
              <a:buSzPts val="1400"/>
              <a:buChar char="●"/>
              <a:defRPr/>
            </a:lvl7pPr>
            <a:lvl8pPr indent="-317500" lvl="7" marL="3657600" rtl="0" algn="ctr">
              <a:spcBef>
                <a:spcPts val="1600"/>
              </a:spcBef>
              <a:spcAft>
                <a:spcPts val="0"/>
              </a:spcAft>
              <a:buSzPts val="1400"/>
              <a:buChar char="○"/>
              <a:defRPr/>
            </a:lvl8pPr>
            <a:lvl9pPr indent="-317500" lvl="8" marL="4114800" rtl="0" algn="ctr">
              <a:spcBef>
                <a:spcPts val="1600"/>
              </a:spcBef>
              <a:spcAft>
                <a:spcPts val="1600"/>
              </a:spcAft>
              <a:buSzPts val="1400"/>
              <a:buChar char="■"/>
              <a:defRPr/>
            </a:lvl9pPr>
          </a:lstStyle>
          <a:p/>
        </p:txBody>
      </p:sp>
      <p:sp>
        <p:nvSpPr>
          <p:cNvPr id="82" name="Google Shape;82;p1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
        <p:nvSpPr>
          <p:cNvPr id="83" name="Google Shape;83;p15"/>
          <p:cNvSpPr/>
          <p:nvPr/>
        </p:nvSpPr>
        <p:spPr>
          <a:xfrm>
            <a:off x="0" y="4635625"/>
            <a:ext cx="9144000" cy="507900"/>
          </a:xfrm>
          <a:prstGeom prst="rect">
            <a:avLst/>
          </a:prstGeom>
          <a:solidFill>
            <a:srgbClr val="FFFFFF"/>
          </a:solidFill>
          <a:ln>
            <a:noFill/>
          </a:ln>
          <a:effectLst>
            <a:outerShdw blurRad="57150" rotWithShape="0" algn="bl" dir="10800000" dist="19050">
              <a:srgbClr val="000000">
                <a:alpha val="50000"/>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p>
        </p:txBody>
      </p:sp>
      <p:pic>
        <p:nvPicPr>
          <p:cNvPr id="84" name="Google Shape;84;p15"/>
          <p:cNvPicPr preferRelativeResize="0"/>
          <p:nvPr/>
        </p:nvPicPr>
        <p:blipFill>
          <a:blip r:embed="rId2">
            <a:alphaModFix/>
          </a:blip>
          <a:stretch>
            <a:fillRect/>
          </a:stretch>
        </p:blipFill>
        <p:spPr>
          <a:xfrm>
            <a:off x="8689875" y="4712975"/>
            <a:ext cx="369418" cy="353201"/>
          </a:xfrm>
          <a:prstGeom prst="rect">
            <a:avLst/>
          </a:prstGeom>
          <a:noFill/>
          <a:ln>
            <a:noFill/>
          </a:ln>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85" name="Shape 85"/>
        <p:cNvGrpSpPr/>
        <p:nvPr/>
      </p:nvGrpSpPr>
      <p:grpSpPr>
        <a:xfrm>
          <a:off x="0" y="0"/>
          <a:ext cx="0" cy="0"/>
          <a:chOff x="0" y="0"/>
          <a:chExt cx="0" cy="0"/>
        </a:xfrm>
      </p:grpSpPr>
      <p:sp>
        <p:nvSpPr>
          <p:cNvPr id="86" name="Google Shape;86;p1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
        <p:nvSpPr>
          <p:cNvPr id="87" name="Google Shape;87;p16"/>
          <p:cNvSpPr/>
          <p:nvPr/>
        </p:nvSpPr>
        <p:spPr>
          <a:xfrm>
            <a:off x="0" y="4635625"/>
            <a:ext cx="9144000" cy="507900"/>
          </a:xfrm>
          <a:prstGeom prst="rect">
            <a:avLst/>
          </a:prstGeom>
          <a:solidFill>
            <a:srgbClr val="FFFFFF"/>
          </a:solidFill>
          <a:ln>
            <a:noFill/>
          </a:ln>
          <a:effectLst>
            <a:outerShdw blurRad="57150" rotWithShape="0" algn="bl" dir="10800000" dist="19050">
              <a:srgbClr val="000000">
                <a:alpha val="50000"/>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p>
        </p:txBody>
      </p:sp>
      <p:pic>
        <p:nvPicPr>
          <p:cNvPr id="88" name="Google Shape;88;p16"/>
          <p:cNvPicPr preferRelativeResize="0"/>
          <p:nvPr/>
        </p:nvPicPr>
        <p:blipFill>
          <a:blip r:embed="rId2">
            <a:alphaModFix/>
          </a:blip>
          <a:stretch>
            <a:fillRect/>
          </a:stretch>
        </p:blipFill>
        <p:spPr>
          <a:xfrm>
            <a:off x="8689875" y="4712975"/>
            <a:ext cx="369418" cy="353201"/>
          </a:xfrm>
          <a:prstGeom prst="rect">
            <a:avLst/>
          </a:prstGeom>
          <a:noFill/>
          <a:ln>
            <a:noFill/>
          </a:ln>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2">
  <p:cSld name="BLANK_1">
    <p:spTree>
      <p:nvGrpSpPr>
        <p:cNvPr id="89" name="Shape 89"/>
        <p:cNvGrpSpPr/>
        <p:nvPr/>
      </p:nvGrpSpPr>
      <p:grpSpPr>
        <a:xfrm>
          <a:off x="0" y="0"/>
          <a:ext cx="0" cy="0"/>
          <a:chOff x="0" y="0"/>
          <a:chExt cx="0" cy="0"/>
        </a:xfrm>
      </p:grpSpPr>
      <p:sp>
        <p:nvSpPr>
          <p:cNvPr id="90" name="Google Shape;90;p1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1">
  <p:cSld name="TITLE_AND_BODY_1_1">
    <p:spTree>
      <p:nvGrpSpPr>
        <p:cNvPr id="91" name="Shape 91"/>
        <p:cNvGrpSpPr/>
        <p:nvPr/>
      </p:nvGrpSpPr>
      <p:grpSpPr>
        <a:xfrm>
          <a:off x="0" y="0"/>
          <a:ext cx="0" cy="0"/>
          <a:chOff x="0" y="0"/>
          <a:chExt cx="0" cy="0"/>
        </a:xfrm>
      </p:grpSpPr>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92" name="Shape 92"/>
        <p:cNvGrpSpPr/>
        <p:nvPr/>
      </p:nvGrpSpPr>
      <p:grpSpPr>
        <a:xfrm>
          <a:off x="0" y="0"/>
          <a:ext cx="0" cy="0"/>
          <a:chOff x="0" y="0"/>
          <a:chExt cx="0" cy="0"/>
        </a:xfrm>
      </p:grpSpPr>
      <p:sp>
        <p:nvSpPr>
          <p:cNvPr id="93" name="Google Shape;93;p19"/>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rmAutofit/>
          </a:bodyPr>
          <a:lstStyle>
            <a:lvl1pPr lvl="0" rtl="0" algn="l">
              <a:lnSpc>
                <a:spcPct val="90000"/>
              </a:lnSpc>
              <a:spcBef>
                <a:spcPts val="0"/>
              </a:spcBef>
              <a:spcAft>
                <a:spcPts val="0"/>
              </a:spcAft>
              <a:buClr>
                <a:schemeClr val="dk1"/>
              </a:buClr>
              <a:buSzPts val="14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94" name="Google Shape;94;p19"/>
          <p:cNvSpPr txBox="1"/>
          <p:nvPr>
            <p:ph idx="1" type="body"/>
          </p:nvPr>
        </p:nvSpPr>
        <p:spPr>
          <a:xfrm>
            <a:off x="628650" y="1369219"/>
            <a:ext cx="7886700" cy="3263400"/>
          </a:xfrm>
          <a:prstGeom prst="rect">
            <a:avLst/>
          </a:prstGeom>
          <a:noFill/>
          <a:ln>
            <a:noFill/>
          </a:ln>
        </p:spPr>
        <p:txBody>
          <a:bodyPr anchorCtr="0" anchor="t" bIns="34275" lIns="68575" spcFirstLastPara="1" rIns="68575" wrap="square" tIns="34275">
            <a:normAutofit/>
          </a:bodyPr>
          <a:lstStyle>
            <a:lvl1pPr indent="-317500" lvl="0" marL="457200" rtl="0" algn="l">
              <a:lnSpc>
                <a:spcPct val="90000"/>
              </a:lnSpc>
              <a:spcBef>
                <a:spcPts val="800"/>
              </a:spcBef>
              <a:spcAft>
                <a:spcPts val="0"/>
              </a:spcAft>
              <a:buClr>
                <a:schemeClr val="dk1"/>
              </a:buClr>
              <a:buSzPts val="1400"/>
              <a:buChar char="•"/>
              <a:defRPr/>
            </a:lvl1pPr>
            <a:lvl2pPr indent="-317500" lvl="1" marL="914400" rtl="0" algn="l">
              <a:lnSpc>
                <a:spcPct val="90000"/>
              </a:lnSpc>
              <a:spcBef>
                <a:spcPts val="400"/>
              </a:spcBef>
              <a:spcAft>
                <a:spcPts val="0"/>
              </a:spcAft>
              <a:buClr>
                <a:schemeClr val="dk1"/>
              </a:buClr>
              <a:buSzPts val="1400"/>
              <a:buChar char="•"/>
              <a:defRPr/>
            </a:lvl2pPr>
            <a:lvl3pPr indent="-317500" lvl="2" marL="1371600" rtl="0" algn="l">
              <a:lnSpc>
                <a:spcPct val="90000"/>
              </a:lnSpc>
              <a:spcBef>
                <a:spcPts val="400"/>
              </a:spcBef>
              <a:spcAft>
                <a:spcPts val="0"/>
              </a:spcAft>
              <a:buClr>
                <a:schemeClr val="dk1"/>
              </a:buClr>
              <a:buSzPts val="1400"/>
              <a:buChar char="•"/>
              <a:defRPr/>
            </a:lvl3pPr>
            <a:lvl4pPr indent="-317500" lvl="3" marL="1828800" rtl="0" algn="l">
              <a:lnSpc>
                <a:spcPct val="90000"/>
              </a:lnSpc>
              <a:spcBef>
                <a:spcPts val="400"/>
              </a:spcBef>
              <a:spcAft>
                <a:spcPts val="0"/>
              </a:spcAft>
              <a:buClr>
                <a:schemeClr val="dk1"/>
              </a:buClr>
              <a:buSzPts val="1400"/>
              <a:buChar char="•"/>
              <a:defRPr/>
            </a:lvl4pPr>
            <a:lvl5pPr indent="-317500" lvl="4" marL="2286000" rtl="0" algn="l">
              <a:lnSpc>
                <a:spcPct val="90000"/>
              </a:lnSpc>
              <a:spcBef>
                <a:spcPts val="400"/>
              </a:spcBef>
              <a:spcAft>
                <a:spcPts val="0"/>
              </a:spcAft>
              <a:buClr>
                <a:schemeClr val="dk1"/>
              </a:buClr>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95" name="Google Shape;95;p19"/>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96" name="Google Shape;96;p19"/>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97" name="Google Shape;97;p19"/>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bg>
      <p:bgPr>
        <a:solidFill>
          <a:srgbClr val="3D5D7F"/>
        </a:solidFill>
      </p:bgPr>
    </p:bg>
    <p:spTree>
      <p:nvGrpSpPr>
        <p:cNvPr id="102" name="Shape 102"/>
        <p:cNvGrpSpPr/>
        <p:nvPr/>
      </p:nvGrpSpPr>
      <p:grpSpPr>
        <a:xfrm>
          <a:off x="0" y="0"/>
          <a:ext cx="0" cy="0"/>
          <a:chOff x="0" y="0"/>
          <a:chExt cx="0" cy="0"/>
        </a:xfrm>
      </p:grpSpPr>
      <p:sp>
        <p:nvSpPr>
          <p:cNvPr id="103" name="Google Shape;103;p21"/>
          <p:cNvSpPr/>
          <p:nvPr/>
        </p:nvSpPr>
        <p:spPr>
          <a:xfrm>
            <a:off x="1600200" y="-16050"/>
            <a:ext cx="5870400" cy="5175600"/>
          </a:xfrm>
          <a:prstGeom prst="hexagon">
            <a:avLst>
              <a:gd fmla="val 13586" name="adj"/>
              <a:gd fmla="val 115470" name="vf"/>
            </a:avLst>
          </a:prstGeom>
          <a:solidFill>
            <a:srgbClr val="F3F3F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 name="Google Shape;104;p21"/>
          <p:cNvSpPr/>
          <p:nvPr/>
        </p:nvSpPr>
        <p:spPr>
          <a:xfrm>
            <a:off x="1295400" y="-16050"/>
            <a:ext cx="5870400" cy="5175600"/>
          </a:xfrm>
          <a:prstGeom prst="hexagon">
            <a:avLst>
              <a:gd fmla="val 13586" name="adj"/>
              <a:gd fmla="val 115470" name="vf"/>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 name="Google Shape;105;p21"/>
          <p:cNvSpPr/>
          <p:nvPr/>
        </p:nvSpPr>
        <p:spPr>
          <a:xfrm>
            <a:off x="-4800" y="-12000"/>
            <a:ext cx="2112000" cy="51759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 name="Google Shape;106;p21"/>
          <p:cNvSpPr txBox="1"/>
          <p:nvPr>
            <p:ph type="ctrTitle"/>
          </p:nvPr>
        </p:nvSpPr>
        <p:spPr>
          <a:xfrm>
            <a:off x="311706" y="439775"/>
            <a:ext cx="6139500" cy="20526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4800"/>
              <a:buNone/>
              <a:defRPr sz="4800"/>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107" name="Google Shape;107;p21"/>
          <p:cNvSpPr txBox="1"/>
          <p:nvPr>
            <p:ph idx="1" type="subTitle"/>
          </p:nvPr>
        </p:nvSpPr>
        <p:spPr>
          <a:xfrm>
            <a:off x="311700" y="2529325"/>
            <a:ext cx="6139500" cy="7926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2400"/>
              <a:buNone/>
              <a:defRPr sz="240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108" name="Google Shape;108;p2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1">
  <p:cSld name="TITLE_2">
    <p:bg>
      <p:bgPr>
        <a:solidFill>
          <a:srgbClr val="169296"/>
        </a:solidFill>
      </p:bgPr>
    </p:bg>
    <p:spTree>
      <p:nvGrpSpPr>
        <p:cNvPr id="17" name="Shape 17"/>
        <p:cNvGrpSpPr/>
        <p:nvPr/>
      </p:nvGrpSpPr>
      <p:grpSpPr>
        <a:xfrm>
          <a:off x="0" y="0"/>
          <a:ext cx="0" cy="0"/>
          <a:chOff x="0" y="0"/>
          <a:chExt cx="0" cy="0"/>
        </a:xfrm>
      </p:grpSpPr>
      <p:sp>
        <p:nvSpPr>
          <p:cNvPr id="18" name="Google Shape;18;p3"/>
          <p:cNvSpPr/>
          <p:nvPr/>
        </p:nvSpPr>
        <p:spPr>
          <a:xfrm>
            <a:off x="1600200" y="-16050"/>
            <a:ext cx="5870400" cy="5175600"/>
          </a:xfrm>
          <a:prstGeom prst="hexagon">
            <a:avLst>
              <a:gd fmla="val 13586" name="adj"/>
              <a:gd fmla="val 115470" name="vf"/>
            </a:avLst>
          </a:prstGeom>
          <a:solidFill>
            <a:srgbClr val="F3F3F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 name="Google Shape;19;p3"/>
          <p:cNvSpPr/>
          <p:nvPr/>
        </p:nvSpPr>
        <p:spPr>
          <a:xfrm>
            <a:off x="1295400" y="-16050"/>
            <a:ext cx="5870400" cy="5175600"/>
          </a:xfrm>
          <a:prstGeom prst="hexagon">
            <a:avLst>
              <a:gd fmla="val 13586" name="adj"/>
              <a:gd fmla="val 115470" name="vf"/>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 name="Google Shape;20;p3"/>
          <p:cNvSpPr/>
          <p:nvPr/>
        </p:nvSpPr>
        <p:spPr>
          <a:xfrm>
            <a:off x="-4800" y="-12000"/>
            <a:ext cx="2112000" cy="51759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 name="Google Shape;21;p3"/>
          <p:cNvSpPr txBox="1"/>
          <p:nvPr>
            <p:ph type="ctrTitle"/>
          </p:nvPr>
        </p:nvSpPr>
        <p:spPr>
          <a:xfrm>
            <a:off x="311706" y="439775"/>
            <a:ext cx="6139500" cy="20526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4800"/>
              <a:buNone/>
              <a:defRPr sz="4800"/>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22" name="Google Shape;22;p3"/>
          <p:cNvSpPr txBox="1"/>
          <p:nvPr>
            <p:ph idx="1" type="subTitle"/>
          </p:nvPr>
        </p:nvSpPr>
        <p:spPr>
          <a:xfrm>
            <a:off x="311700" y="2529325"/>
            <a:ext cx="6139500" cy="7926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2400"/>
              <a:buNone/>
              <a:defRPr sz="240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23" name="Google Shape;23;p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pic>
        <p:nvPicPr>
          <p:cNvPr id="24" name="Google Shape;24;p3"/>
          <p:cNvPicPr preferRelativeResize="0"/>
          <p:nvPr/>
        </p:nvPicPr>
        <p:blipFill rotWithShape="1">
          <a:blip r:embed="rId2">
            <a:alphaModFix/>
          </a:blip>
          <a:srcRect b="26542" l="9717" r="12606" t="25181"/>
          <a:stretch/>
        </p:blipFill>
        <p:spPr>
          <a:xfrm>
            <a:off x="2151199" y="3422124"/>
            <a:ext cx="2460521" cy="1181702"/>
          </a:xfrm>
          <a:prstGeom prst="rect">
            <a:avLst/>
          </a:prstGeom>
          <a:noFill/>
          <a:ln>
            <a:noFill/>
          </a:ln>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1">
  <p:cSld name="TITLE_2">
    <p:bg>
      <p:bgPr>
        <a:solidFill>
          <a:srgbClr val="169296"/>
        </a:solidFill>
      </p:bgPr>
    </p:bg>
    <p:spTree>
      <p:nvGrpSpPr>
        <p:cNvPr id="109" name="Shape 109"/>
        <p:cNvGrpSpPr/>
        <p:nvPr/>
      </p:nvGrpSpPr>
      <p:grpSpPr>
        <a:xfrm>
          <a:off x="0" y="0"/>
          <a:ext cx="0" cy="0"/>
          <a:chOff x="0" y="0"/>
          <a:chExt cx="0" cy="0"/>
        </a:xfrm>
      </p:grpSpPr>
      <p:sp>
        <p:nvSpPr>
          <p:cNvPr id="110" name="Google Shape;110;p22"/>
          <p:cNvSpPr/>
          <p:nvPr/>
        </p:nvSpPr>
        <p:spPr>
          <a:xfrm>
            <a:off x="1600200" y="-16050"/>
            <a:ext cx="5870400" cy="5175600"/>
          </a:xfrm>
          <a:prstGeom prst="hexagon">
            <a:avLst>
              <a:gd fmla="val 13586" name="adj"/>
              <a:gd fmla="val 115470" name="vf"/>
            </a:avLst>
          </a:prstGeom>
          <a:solidFill>
            <a:srgbClr val="F3F3F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 name="Google Shape;111;p22"/>
          <p:cNvSpPr/>
          <p:nvPr/>
        </p:nvSpPr>
        <p:spPr>
          <a:xfrm>
            <a:off x="1295400" y="-16050"/>
            <a:ext cx="5870400" cy="5175600"/>
          </a:xfrm>
          <a:prstGeom prst="hexagon">
            <a:avLst>
              <a:gd fmla="val 13586" name="adj"/>
              <a:gd fmla="val 115470" name="vf"/>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 name="Google Shape;112;p22"/>
          <p:cNvSpPr/>
          <p:nvPr/>
        </p:nvSpPr>
        <p:spPr>
          <a:xfrm>
            <a:off x="-4800" y="-12000"/>
            <a:ext cx="2112000" cy="51759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 name="Google Shape;113;p22"/>
          <p:cNvSpPr txBox="1"/>
          <p:nvPr>
            <p:ph type="ctrTitle"/>
          </p:nvPr>
        </p:nvSpPr>
        <p:spPr>
          <a:xfrm>
            <a:off x="311706" y="439775"/>
            <a:ext cx="6139500" cy="20526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4800"/>
              <a:buNone/>
              <a:defRPr sz="4800"/>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114" name="Google Shape;114;p22"/>
          <p:cNvSpPr txBox="1"/>
          <p:nvPr>
            <p:ph idx="1" type="subTitle"/>
          </p:nvPr>
        </p:nvSpPr>
        <p:spPr>
          <a:xfrm>
            <a:off x="311700" y="2529325"/>
            <a:ext cx="6139500" cy="7926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2400"/>
              <a:buNone/>
              <a:defRPr sz="240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115" name="Google Shape;115;p2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pic>
        <p:nvPicPr>
          <p:cNvPr id="116" name="Google Shape;116;p22"/>
          <p:cNvPicPr preferRelativeResize="0"/>
          <p:nvPr/>
        </p:nvPicPr>
        <p:blipFill rotWithShape="1">
          <a:blip r:embed="rId2">
            <a:alphaModFix/>
          </a:blip>
          <a:srcRect b="26542" l="9717" r="12606" t="25181"/>
          <a:stretch/>
        </p:blipFill>
        <p:spPr>
          <a:xfrm>
            <a:off x="2151199" y="3422124"/>
            <a:ext cx="2460521" cy="1181702"/>
          </a:xfrm>
          <a:prstGeom prst="rect">
            <a:avLst/>
          </a:prstGeom>
          <a:noFill/>
          <a:ln>
            <a:noFill/>
          </a:ln>
        </p:spPr>
      </p:pic>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Slide">
  <p:cSld name="TITLE_1">
    <p:spTree>
      <p:nvGrpSpPr>
        <p:cNvPr id="117" name="Shape 117"/>
        <p:cNvGrpSpPr/>
        <p:nvPr/>
      </p:nvGrpSpPr>
      <p:grpSpPr>
        <a:xfrm>
          <a:off x="0" y="0"/>
          <a:ext cx="0" cy="0"/>
          <a:chOff x="0" y="0"/>
          <a:chExt cx="0" cy="0"/>
        </a:xfrm>
      </p:grpSpPr>
      <p:sp>
        <p:nvSpPr>
          <p:cNvPr id="118" name="Google Shape;118;p23"/>
          <p:cNvSpPr txBox="1"/>
          <p:nvPr>
            <p:ph idx="1" type="subTitle"/>
          </p:nvPr>
        </p:nvSpPr>
        <p:spPr>
          <a:xfrm>
            <a:off x="414900" y="981425"/>
            <a:ext cx="8352300" cy="3472200"/>
          </a:xfrm>
          <a:prstGeom prst="rect">
            <a:avLst/>
          </a:prstGeom>
        </p:spPr>
        <p:txBody>
          <a:bodyPr anchorCtr="0" anchor="ctr" bIns="91425" lIns="91425" spcFirstLastPara="1" rIns="91425" wrap="square" tIns="91425">
            <a:noAutofit/>
          </a:bodyPr>
          <a:lstStyle>
            <a:lvl1pPr lvl="0" rtl="0">
              <a:spcBef>
                <a:spcPts val="0"/>
              </a:spcBef>
              <a:spcAft>
                <a:spcPts val="0"/>
              </a:spcAft>
              <a:buNone/>
              <a:defRPr sz="2400">
                <a:latin typeface="Roboto Light"/>
                <a:ea typeface="Roboto Light"/>
                <a:cs typeface="Roboto Light"/>
                <a:sym typeface="Roboto Light"/>
              </a:defRPr>
            </a:lvl1pPr>
            <a:lvl2pPr lvl="1" rtl="0">
              <a:spcBef>
                <a:spcPts val="1600"/>
              </a:spcBef>
              <a:spcAft>
                <a:spcPts val="0"/>
              </a:spcAft>
              <a:buNone/>
              <a:defRPr/>
            </a:lvl2pPr>
            <a:lvl3pPr lvl="2" rtl="0">
              <a:spcBef>
                <a:spcPts val="1600"/>
              </a:spcBef>
              <a:spcAft>
                <a:spcPts val="0"/>
              </a:spcAft>
              <a:buNone/>
              <a:defRPr/>
            </a:lvl3pPr>
            <a:lvl4pPr lvl="3" rtl="0">
              <a:spcBef>
                <a:spcPts val="1600"/>
              </a:spcBef>
              <a:spcAft>
                <a:spcPts val="0"/>
              </a:spcAft>
              <a:buNone/>
              <a:defRPr/>
            </a:lvl4pPr>
            <a:lvl5pPr lvl="4" rtl="0">
              <a:spcBef>
                <a:spcPts val="1600"/>
              </a:spcBef>
              <a:spcAft>
                <a:spcPts val="0"/>
              </a:spcAft>
              <a:buNone/>
              <a:defRPr/>
            </a:lvl5pPr>
            <a:lvl6pPr lvl="5" rtl="0">
              <a:spcBef>
                <a:spcPts val="1600"/>
              </a:spcBef>
              <a:spcAft>
                <a:spcPts val="0"/>
              </a:spcAft>
              <a:buNone/>
              <a:defRPr/>
            </a:lvl6pPr>
            <a:lvl7pPr lvl="6" rtl="0">
              <a:spcBef>
                <a:spcPts val="1600"/>
              </a:spcBef>
              <a:spcAft>
                <a:spcPts val="0"/>
              </a:spcAft>
              <a:buNone/>
              <a:defRPr/>
            </a:lvl7pPr>
            <a:lvl8pPr lvl="7" rtl="0">
              <a:spcBef>
                <a:spcPts val="1600"/>
              </a:spcBef>
              <a:spcAft>
                <a:spcPts val="0"/>
              </a:spcAft>
              <a:buNone/>
              <a:defRPr/>
            </a:lvl8pPr>
            <a:lvl9pPr lvl="8" rtl="0">
              <a:spcBef>
                <a:spcPts val="1600"/>
              </a:spcBef>
              <a:spcAft>
                <a:spcPts val="1600"/>
              </a:spcAft>
              <a:buNone/>
              <a:defRPr/>
            </a:lvl9pPr>
          </a:lstStyle>
          <a:p/>
        </p:txBody>
      </p:sp>
      <p:sp>
        <p:nvSpPr>
          <p:cNvPr id="119" name="Google Shape;119;p23"/>
          <p:cNvSpPr txBox="1"/>
          <p:nvPr>
            <p:ph type="title"/>
          </p:nvPr>
        </p:nvSpPr>
        <p:spPr>
          <a:xfrm>
            <a:off x="422900" y="287250"/>
            <a:ext cx="5646900" cy="444000"/>
          </a:xfrm>
          <a:prstGeom prst="rect">
            <a:avLst/>
          </a:prstGeom>
        </p:spPr>
        <p:txBody>
          <a:bodyPr anchorCtr="0" anchor="t" bIns="91425" lIns="91425" spcFirstLastPara="1" rIns="91425" wrap="square" tIns="91425">
            <a:noAutofit/>
          </a:bodyPr>
          <a:lstStyle>
            <a:lvl1pPr lvl="0" rtl="0">
              <a:spcBef>
                <a:spcPts val="0"/>
              </a:spcBef>
              <a:spcAft>
                <a:spcPts val="0"/>
              </a:spcAft>
              <a:buNone/>
              <a:defRPr/>
            </a:lvl1pPr>
            <a:lvl2pPr lvl="1" rtl="0">
              <a:spcBef>
                <a:spcPts val="0"/>
              </a:spcBef>
              <a:spcAft>
                <a:spcPts val="0"/>
              </a:spcAft>
              <a:buNone/>
              <a:defRPr>
                <a:latin typeface="Roboto Thin"/>
                <a:ea typeface="Roboto Thin"/>
                <a:cs typeface="Roboto Thin"/>
                <a:sym typeface="Roboto Thin"/>
              </a:defRPr>
            </a:lvl2pPr>
            <a:lvl3pPr lvl="2" rtl="0">
              <a:spcBef>
                <a:spcPts val="0"/>
              </a:spcBef>
              <a:spcAft>
                <a:spcPts val="0"/>
              </a:spcAft>
              <a:buNone/>
              <a:defRPr>
                <a:latin typeface="Roboto Thin"/>
                <a:ea typeface="Roboto Thin"/>
                <a:cs typeface="Roboto Thin"/>
                <a:sym typeface="Roboto Thin"/>
              </a:defRPr>
            </a:lvl3pPr>
            <a:lvl4pPr lvl="3" rtl="0">
              <a:spcBef>
                <a:spcPts val="0"/>
              </a:spcBef>
              <a:spcAft>
                <a:spcPts val="0"/>
              </a:spcAft>
              <a:buNone/>
              <a:defRPr>
                <a:latin typeface="Roboto Thin"/>
                <a:ea typeface="Roboto Thin"/>
                <a:cs typeface="Roboto Thin"/>
                <a:sym typeface="Roboto Thin"/>
              </a:defRPr>
            </a:lvl4pPr>
            <a:lvl5pPr lvl="4" rtl="0">
              <a:spcBef>
                <a:spcPts val="0"/>
              </a:spcBef>
              <a:spcAft>
                <a:spcPts val="0"/>
              </a:spcAft>
              <a:buNone/>
              <a:defRPr>
                <a:latin typeface="Roboto Thin"/>
                <a:ea typeface="Roboto Thin"/>
                <a:cs typeface="Roboto Thin"/>
                <a:sym typeface="Roboto Thin"/>
              </a:defRPr>
            </a:lvl5pPr>
            <a:lvl6pPr lvl="5" rtl="0">
              <a:spcBef>
                <a:spcPts val="0"/>
              </a:spcBef>
              <a:spcAft>
                <a:spcPts val="0"/>
              </a:spcAft>
              <a:buNone/>
              <a:defRPr>
                <a:latin typeface="Roboto Thin"/>
                <a:ea typeface="Roboto Thin"/>
                <a:cs typeface="Roboto Thin"/>
                <a:sym typeface="Roboto Thin"/>
              </a:defRPr>
            </a:lvl6pPr>
            <a:lvl7pPr lvl="6" rtl="0">
              <a:spcBef>
                <a:spcPts val="0"/>
              </a:spcBef>
              <a:spcAft>
                <a:spcPts val="0"/>
              </a:spcAft>
              <a:buNone/>
              <a:defRPr>
                <a:latin typeface="Roboto Thin"/>
                <a:ea typeface="Roboto Thin"/>
                <a:cs typeface="Roboto Thin"/>
                <a:sym typeface="Roboto Thin"/>
              </a:defRPr>
            </a:lvl7pPr>
            <a:lvl8pPr lvl="7" rtl="0">
              <a:spcBef>
                <a:spcPts val="0"/>
              </a:spcBef>
              <a:spcAft>
                <a:spcPts val="0"/>
              </a:spcAft>
              <a:buNone/>
              <a:defRPr>
                <a:latin typeface="Roboto Thin"/>
                <a:ea typeface="Roboto Thin"/>
                <a:cs typeface="Roboto Thin"/>
                <a:sym typeface="Roboto Thin"/>
              </a:defRPr>
            </a:lvl8pPr>
            <a:lvl9pPr lvl="8" rtl="0">
              <a:spcBef>
                <a:spcPts val="0"/>
              </a:spcBef>
              <a:spcAft>
                <a:spcPts val="0"/>
              </a:spcAft>
              <a:buNone/>
              <a:defRPr>
                <a:latin typeface="Roboto Thin"/>
                <a:ea typeface="Roboto Thin"/>
                <a:cs typeface="Roboto Thin"/>
                <a:sym typeface="Roboto Thin"/>
              </a:defRPr>
            </a:lvl9pPr>
          </a:lstStyle>
          <a:p/>
        </p:txBody>
      </p:sp>
      <p:sp>
        <p:nvSpPr>
          <p:cNvPr id="120" name="Google Shape;120;p2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
        <p:nvSpPr>
          <p:cNvPr id="121" name="Google Shape;121;p23"/>
          <p:cNvSpPr/>
          <p:nvPr/>
        </p:nvSpPr>
        <p:spPr>
          <a:xfrm>
            <a:off x="0" y="4635625"/>
            <a:ext cx="9144000" cy="507900"/>
          </a:xfrm>
          <a:prstGeom prst="rect">
            <a:avLst/>
          </a:prstGeom>
          <a:solidFill>
            <a:srgbClr val="FFFFFF"/>
          </a:solidFill>
          <a:ln>
            <a:noFill/>
          </a:ln>
          <a:effectLst>
            <a:outerShdw blurRad="57150" rotWithShape="0" algn="bl" dir="10800000" dist="19050">
              <a:srgbClr val="000000">
                <a:alpha val="50000"/>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p>
        </p:txBody>
      </p:sp>
      <p:pic>
        <p:nvPicPr>
          <p:cNvPr id="122" name="Google Shape;122;p23"/>
          <p:cNvPicPr preferRelativeResize="0"/>
          <p:nvPr/>
        </p:nvPicPr>
        <p:blipFill>
          <a:blip r:embed="rId2">
            <a:alphaModFix/>
          </a:blip>
          <a:stretch>
            <a:fillRect/>
          </a:stretch>
        </p:blipFill>
        <p:spPr>
          <a:xfrm>
            <a:off x="8689875" y="4712975"/>
            <a:ext cx="369418" cy="353201"/>
          </a:xfrm>
          <a:prstGeom prst="rect">
            <a:avLst/>
          </a:prstGeom>
          <a:noFill/>
          <a:ln>
            <a:noFill/>
          </a:ln>
        </p:spPr>
      </p:pic>
      <p:pic>
        <p:nvPicPr>
          <p:cNvPr id="123" name="Google Shape;123;p23"/>
          <p:cNvPicPr preferRelativeResize="0"/>
          <p:nvPr/>
        </p:nvPicPr>
        <p:blipFill>
          <a:blip r:embed="rId3">
            <a:alphaModFix amt="17000"/>
          </a:blip>
          <a:stretch>
            <a:fillRect/>
          </a:stretch>
        </p:blipFill>
        <p:spPr>
          <a:xfrm>
            <a:off x="67738" y="886863"/>
            <a:ext cx="2377440" cy="2377440"/>
          </a:xfrm>
          <a:prstGeom prst="rect">
            <a:avLst/>
          </a:prstGeom>
          <a:noFill/>
          <a:ln>
            <a:noFill/>
          </a:ln>
        </p:spPr>
      </p:pic>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24" name="Shape 124"/>
        <p:cNvGrpSpPr/>
        <p:nvPr/>
      </p:nvGrpSpPr>
      <p:grpSpPr>
        <a:xfrm>
          <a:off x="0" y="0"/>
          <a:ext cx="0" cy="0"/>
          <a:chOff x="0" y="0"/>
          <a:chExt cx="0" cy="0"/>
        </a:xfrm>
      </p:grpSpPr>
      <p:sp>
        <p:nvSpPr>
          <p:cNvPr id="125" name="Google Shape;125;p24"/>
          <p:cNvSpPr txBox="1"/>
          <p:nvPr>
            <p:ph type="title"/>
          </p:nvPr>
        </p:nvSpPr>
        <p:spPr>
          <a:xfrm>
            <a:off x="311700" y="2150850"/>
            <a:ext cx="8520600" cy="8418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3600"/>
              <a:buNone/>
              <a:defRPr sz="3600"/>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126" name="Google Shape;126;p2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27" name="Shape 127"/>
        <p:cNvGrpSpPr/>
        <p:nvPr/>
      </p:nvGrpSpPr>
      <p:grpSpPr>
        <a:xfrm>
          <a:off x="0" y="0"/>
          <a:ext cx="0" cy="0"/>
          <a:chOff x="0" y="0"/>
          <a:chExt cx="0" cy="0"/>
        </a:xfrm>
      </p:grpSpPr>
      <p:sp>
        <p:nvSpPr>
          <p:cNvPr id="128" name="Google Shape;128;p25"/>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29" name="Google Shape;129;p25"/>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lvl1pPr indent="-342900" lvl="0" marL="457200" rtl="0">
              <a:spcBef>
                <a:spcPts val="0"/>
              </a:spcBef>
              <a:spcAft>
                <a:spcPts val="0"/>
              </a:spcAft>
              <a:buSzPts val="1800"/>
              <a:buChar char="●"/>
              <a:defRPr/>
            </a:lvl1pPr>
            <a:lvl2pPr indent="-317500" lvl="1" marL="914400" rtl="0">
              <a:spcBef>
                <a:spcPts val="1600"/>
              </a:spcBef>
              <a:spcAft>
                <a:spcPts val="0"/>
              </a:spcAft>
              <a:buSzPts val="1400"/>
              <a:buChar char="○"/>
              <a:defRPr/>
            </a:lvl2pPr>
            <a:lvl3pPr indent="-317500" lvl="2" marL="1371600" rtl="0">
              <a:spcBef>
                <a:spcPts val="1600"/>
              </a:spcBef>
              <a:spcAft>
                <a:spcPts val="0"/>
              </a:spcAft>
              <a:buSzPts val="1400"/>
              <a:buChar char="■"/>
              <a:defRPr/>
            </a:lvl3pPr>
            <a:lvl4pPr indent="-317500" lvl="3" marL="1828800" rtl="0">
              <a:spcBef>
                <a:spcPts val="1600"/>
              </a:spcBef>
              <a:spcAft>
                <a:spcPts val="0"/>
              </a:spcAft>
              <a:buSzPts val="1400"/>
              <a:buChar char="●"/>
              <a:defRPr/>
            </a:lvl4pPr>
            <a:lvl5pPr indent="-317500" lvl="4" marL="2286000" rtl="0">
              <a:spcBef>
                <a:spcPts val="1600"/>
              </a:spcBef>
              <a:spcAft>
                <a:spcPts val="0"/>
              </a:spcAft>
              <a:buSzPts val="1400"/>
              <a:buChar char="○"/>
              <a:defRPr/>
            </a:lvl5pPr>
            <a:lvl6pPr indent="-317500" lvl="5" marL="2743200" rtl="0">
              <a:spcBef>
                <a:spcPts val="1600"/>
              </a:spcBef>
              <a:spcAft>
                <a:spcPts val="0"/>
              </a:spcAft>
              <a:buSzPts val="1400"/>
              <a:buChar char="■"/>
              <a:defRPr/>
            </a:lvl6pPr>
            <a:lvl7pPr indent="-317500" lvl="6" marL="3200400" rtl="0">
              <a:spcBef>
                <a:spcPts val="1600"/>
              </a:spcBef>
              <a:spcAft>
                <a:spcPts val="0"/>
              </a:spcAft>
              <a:buSzPts val="1400"/>
              <a:buChar char="●"/>
              <a:defRPr/>
            </a:lvl7pPr>
            <a:lvl8pPr indent="-317500" lvl="7" marL="3657600" rtl="0">
              <a:spcBef>
                <a:spcPts val="1600"/>
              </a:spcBef>
              <a:spcAft>
                <a:spcPts val="0"/>
              </a:spcAft>
              <a:buSzPts val="1400"/>
              <a:buChar char="○"/>
              <a:defRPr/>
            </a:lvl8pPr>
            <a:lvl9pPr indent="-317500" lvl="8" marL="4114800" rtl="0">
              <a:spcBef>
                <a:spcPts val="1600"/>
              </a:spcBef>
              <a:spcAft>
                <a:spcPts val="1600"/>
              </a:spcAft>
              <a:buSzPts val="1400"/>
              <a:buChar char="■"/>
              <a:defRPr/>
            </a:lvl9pPr>
          </a:lstStyle>
          <a:p/>
        </p:txBody>
      </p:sp>
      <p:sp>
        <p:nvSpPr>
          <p:cNvPr id="130" name="Google Shape;130;p2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
        <p:nvSpPr>
          <p:cNvPr id="131" name="Google Shape;131;p25"/>
          <p:cNvSpPr/>
          <p:nvPr/>
        </p:nvSpPr>
        <p:spPr>
          <a:xfrm>
            <a:off x="0" y="4635625"/>
            <a:ext cx="9144000" cy="507900"/>
          </a:xfrm>
          <a:prstGeom prst="rect">
            <a:avLst/>
          </a:prstGeom>
          <a:solidFill>
            <a:srgbClr val="FFFFFF"/>
          </a:solidFill>
          <a:ln>
            <a:noFill/>
          </a:ln>
          <a:effectLst>
            <a:outerShdw blurRad="57150" rotWithShape="0" algn="bl" dir="10800000" dist="19050">
              <a:srgbClr val="000000">
                <a:alpha val="50000"/>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1">
  <p:cSld name="TITLE_AND_BODY_1">
    <p:spTree>
      <p:nvGrpSpPr>
        <p:cNvPr id="132" name="Shape 132"/>
        <p:cNvGrpSpPr/>
        <p:nvPr/>
      </p:nvGrpSpPr>
      <p:grpSpPr>
        <a:xfrm>
          <a:off x="0" y="0"/>
          <a:ext cx="0" cy="0"/>
          <a:chOff x="0" y="0"/>
          <a:chExt cx="0" cy="0"/>
        </a:xfrm>
      </p:grpSpPr>
      <p:sp>
        <p:nvSpPr>
          <p:cNvPr id="133" name="Google Shape;133;p26"/>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34" name="Google Shape;134;p26"/>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lvl1pPr indent="-342900" lvl="0" marL="457200" rtl="0">
              <a:spcBef>
                <a:spcPts val="0"/>
              </a:spcBef>
              <a:spcAft>
                <a:spcPts val="0"/>
              </a:spcAft>
              <a:buSzPts val="1800"/>
              <a:buChar char="●"/>
              <a:defRPr/>
            </a:lvl1pPr>
            <a:lvl2pPr indent="-317500" lvl="1" marL="914400" rtl="0">
              <a:spcBef>
                <a:spcPts val="1600"/>
              </a:spcBef>
              <a:spcAft>
                <a:spcPts val="0"/>
              </a:spcAft>
              <a:buSzPts val="1400"/>
              <a:buChar char="○"/>
              <a:defRPr/>
            </a:lvl2pPr>
            <a:lvl3pPr indent="-317500" lvl="2" marL="1371600" rtl="0">
              <a:spcBef>
                <a:spcPts val="1600"/>
              </a:spcBef>
              <a:spcAft>
                <a:spcPts val="0"/>
              </a:spcAft>
              <a:buSzPts val="1400"/>
              <a:buChar char="■"/>
              <a:defRPr/>
            </a:lvl3pPr>
            <a:lvl4pPr indent="-317500" lvl="3" marL="1828800" rtl="0">
              <a:spcBef>
                <a:spcPts val="1600"/>
              </a:spcBef>
              <a:spcAft>
                <a:spcPts val="0"/>
              </a:spcAft>
              <a:buSzPts val="1400"/>
              <a:buChar char="●"/>
              <a:defRPr/>
            </a:lvl4pPr>
            <a:lvl5pPr indent="-317500" lvl="4" marL="2286000" rtl="0">
              <a:spcBef>
                <a:spcPts val="1600"/>
              </a:spcBef>
              <a:spcAft>
                <a:spcPts val="0"/>
              </a:spcAft>
              <a:buSzPts val="1400"/>
              <a:buChar char="○"/>
              <a:defRPr/>
            </a:lvl5pPr>
            <a:lvl6pPr indent="-317500" lvl="5" marL="2743200" rtl="0">
              <a:spcBef>
                <a:spcPts val="1600"/>
              </a:spcBef>
              <a:spcAft>
                <a:spcPts val="0"/>
              </a:spcAft>
              <a:buSzPts val="1400"/>
              <a:buChar char="■"/>
              <a:defRPr/>
            </a:lvl6pPr>
            <a:lvl7pPr indent="-317500" lvl="6" marL="3200400" rtl="0">
              <a:spcBef>
                <a:spcPts val="1600"/>
              </a:spcBef>
              <a:spcAft>
                <a:spcPts val="0"/>
              </a:spcAft>
              <a:buSzPts val="1400"/>
              <a:buChar char="●"/>
              <a:defRPr/>
            </a:lvl7pPr>
            <a:lvl8pPr indent="-317500" lvl="7" marL="3657600" rtl="0">
              <a:spcBef>
                <a:spcPts val="1600"/>
              </a:spcBef>
              <a:spcAft>
                <a:spcPts val="0"/>
              </a:spcAft>
              <a:buSzPts val="1400"/>
              <a:buChar char="○"/>
              <a:defRPr/>
            </a:lvl8pPr>
            <a:lvl9pPr indent="-317500" lvl="8" marL="4114800" rtl="0">
              <a:spcBef>
                <a:spcPts val="1600"/>
              </a:spcBef>
              <a:spcAft>
                <a:spcPts val="1600"/>
              </a:spcAft>
              <a:buSzPts val="1400"/>
              <a:buChar char="■"/>
              <a:defRPr/>
            </a:lvl9pPr>
          </a:lstStyle>
          <a:p/>
        </p:txBody>
      </p:sp>
      <p:sp>
        <p:nvSpPr>
          <p:cNvPr id="135" name="Google Shape;135;p2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136" name="Shape 136"/>
        <p:cNvGrpSpPr/>
        <p:nvPr/>
      </p:nvGrpSpPr>
      <p:grpSpPr>
        <a:xfrm>
          <a:off x="0" y="0"/>
          <a:ext cx="0" cy="0"/>
          <a:chOff x="0" y="0"/>
          <a:chExt cx="0" cy="0"/>
        </a:xfrm>
      </p:grpSpPr>
      <p:sp>
        <p:nvSpPr>
          <p:cNvPr id="137" name="Google Shape;137;p27"/>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38" name="Google Shape;138;p27"/>
          <p:cNvSpPr txBox="1"/>
          <p:nvPr>
            <p:ph idx="1" type="body"/>
          </p:nvPr>
        </p:nvSpPr>
        <p:spPr>
          <a:xfrm>
            <a:off x="311700" y="1152475"/>
            <a:ext cx="3999900" cy="3416400"/>
          </a:xfrm>
          <a:prstGeom prst="rect">
            <a:avLst/>
          </a:prstGeom>
        </p:spPr>
        <p:txBody>
          <a:bodyPr anchorCtr="0" anchor="t" bIns="91425" lIns="91425" spcFirstLastPara="1" rIns="91425" wrap="square" tIns="91425">
            <a:noAutofit/>
          </a:bodyPr>
          <a:lstStyle>
            <a:lvl1pPr indent="-317500" lvl="0" marL="457200" rtl="0">
              <a:spcBef>
                <a:spcPts val="0"/>
              </a:spcBef>
              <a:spcAft>
                <a:spcPts val="0"/>
              </a:spcAft>
              <a:buSzPts val="1400"/>
              <a:buChar char="●"/>
              <a:defRPr sz="14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139" name="Google Shape;139;p27"/>
          <p:cNvSpPr txBox="1"/>
          <p:nvPr>
            <p:ph idx="2" type="body"/>
          </p:nvPr>
        </p:nvSpPr>
        <p:spPr>
          <a:xfrm>
            <a:off x="4832400" y="1152475"/>
            <a:ext cx="3999900" cy="3416400"/>
          </a:xfrm>
          <a:prstGeom prst="rect">
            <a:avLst/>
          </a:prstGeom>
        </p:spPr>
        <p:txBody>
          <a:bodyPr anchorCtr="0" anchor="t" bIns="91425" lIns="91425" spcFirstLastPara="1" rIns="91425" wrap="square" tIns="91425">
            <a:noAutofit/>
          </a:bodyPr>
          <a:lstStyle>
            <a:lvl1pPr indent="-317500" lvl="0" marL="457200" rtl="0">
              <a:spcBef>
                <a:spcPts val="0"/>
              </a:spcBef>
              <a:spcAft>
                <a:spcPts val="0"/>
              </a:spcAft>
              <a:buSzPts val="1400"/>
              <a:buChar char="●"/>
              <a:defRPr sz="14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140" name="Google Shape;140;p2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
        <p:nvSpPr>
          <p:cNvPr id="141" name="Google Shape;141;p27"/>
          <p:cNvSpPr/>
          <p:nvPr/>
        </p:nvSpPr>
        <p:spPr>
          <a:xfrm>
            <a:off x="0" y="4635625"/>
            <a:ext cx="9144000" cy="507900"/>
          </a:xfrm>
          <a:prstGeom prst="rect">
            <a:avLst/>
          </a:prstGeom>
          <a:solidFill>
            <a:srgbClr val="FFFFFF"/>
          </a:solidFill>
          <a:ln>
            <a:noFill/>
          </a:ln>
          <a:effectLst>
            <a:outerShdw blurRad="57150" rotWithShape="0" algn="bl" dir="10800000" dist="19050">
              <a:srgbClr val="000000">
                <a:alpha val="50000"/>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p>
        </p:txBody>
      </p:sp>
      <p:pic>
        <p:nvPicPr>
          <p:cNvPr id="142" name="Google Shape;142;p27"/>
          <p:cNvPicPr preferRelativeResize="0"/>
          <p:nvPr/>
        </p:nvPicPr>
        <p:blipFill>
          <a:blip r:embed="rId2">
            <a:alphaModFix/>
          </a:blip>
          <a:stretch>
            <a:fillRect/>
          </a:stretch>
        </p:blipFill>
        <p:spPr>
          <a:xfrm>
            <a:off x="8689875" y="4712975"/>
            <a:ext cx="369418" cy="353201"/>
          </a:xfrm>
          <a:prstGeom prst="rect">
            <a:avLst/>
          </a:prstGeom>
          <a:noFill/>
          <a:ln>
            <a:noFill/>
          </a:ln>
        </p:spPr>
      </p:pic>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43" name="Shape 143"/>
        <p:cNvGrpSpPr/>
        <p:nvPr/>
      </p:nvGrpSpPr>
      <p:grpSpPr>
        <a:xfrm>
          <a:off x="0" y="0"/>
          <a:ext cx="0" cy="0"/>
          <a:chOff x="0" y="0"/>
          <a:chExt cx="0" cy="0"/>
        </a:xfrm>
      </p:grpSpPr>
      <p:sp>
        <p:nvSpPr>
          <p:cNvPr id="144" name="Google Shape;144;p28"/>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45" name="Google Shape;145;p2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
        <p:nvSpPr>
          <p:cNvPr id="146" name="Google Shape;146;p28"/>
          <p:cNvSpPr/>
          <p:nvPr/>
        </p:nvSpPr>
        <p:spPr>
          <a:xfrm>
            <a:off x="0" y="4635625"/>
            <a:ext cx="9144000" cy="507900"/>
          </a:xfrm>
          <a:prstGeom prst="rect">
            <a:avLst/>
          </a:prstGeom>
          <a:solidFill>
            <a:srgbClr val="FFFFFF"/>
          </a:solidFill>
          <a:ln>
            <a:noFill/>
          </a:ln>
          <a:effectLst>
            <a:outerShdw blurRad="57150" rotWithShape="0" algn="bl" dir="10800000" dist="19050">
              <a:srgbClr val="000000">
                <a:alpha val="50000"/>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p>
        </p:txBody>
      </p:sp>
      <p:pic>
        <p:nvPicPr>
          <p:cNvPr id="147" name="Google Shape;147;p28"/>
          <p:cNvPicPr preferRelativeResize="0"/>
          <p:nvPr/>
        </p:nvPicPr>
        <p:blipFill>
          <a:blip r:embed="rId2">
            <a:alphaModFix/>
          </a:blip>
          <a:stretch>
            <a:fillRect/>
          </a:stretch>
        </p:blipFill>
        <p:spPr>
          <a:xfrm>
            <a:off x="8689875" y="4712975"/>
            <a:ext cx="369418" cy="353201"/>
          </a:xfrm>
          <a:prstGeom prst="rect">
            <a:avLst/>
          </a:prstGeom>
          <a:noFill/>
          <a:ln>
            <a:noFill/>
          </a:ln>
        </p:spPr>
      </p:pic>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148" name="Shape 148"/>
        <p:cNvGrpSpPr/>
        <p:nvPr/>
      </p:nvGrpSpPr>
      <p:grpSpPr>
        <a:xfrm>
          <a:off x="0" y="0"/>
          <a:ext cx="0" cy="0"/>
          <a:chOff x="0" y="0"/>
          <a:chExt cx="0" cy="0"/>
        </a:xfrm>
      </p:grpSpPr>
      <p:sp>
        <p:nvSpPr>
          <p:cNvPr id="149" name="Google Shape;149;p29"/>
          <p:cNvSpPr txBox="1"/>
          <p:nvPr>
            <p:ph type="title"/>
          </p:nvPr>
        </p:nvSpPr>
        <p:spPr>
          <a:xfrm>
            <a:off x="490250" y="450150"/>
            <a:ext cx="6367800" cy="4090800"/>
          </a:xfrm>
          <a:prstGeom prst="rect">
            <a:avLst/>
          </a:prstGeom>
        </p:spPr>
        <p:txBody>
          <a:bodyPr anchorCtr="0" anchor="ctr" bIns="91425" lIns="91425" spcFirstLastPara="1" rIns="91425" wrap="square" tIns="91425">
            <a:no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p:txBody>
      </p:sp>
      <p:sp>
        <p:nvSpPr>
          <p:cNvPr id="150" name="Google Shape;150;p2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151" name="Shape 151"/>
        <p:cNvGrpSpPr/>
        <p:nvPr/>
      </p:nvGrpSpPr>
      <p:grpSpPr>
        <a:xfrm>
          <a:off x="0" y="0"/>
          <a:ext cx="0" cy="0"/>
          <a:chOff x="0" y="0"/>
          <a:chExt cx="0" cy="0"/>
        </a:xfrm>
      </p:grpSpPr>
      <p:sp>
        <p:nvSpPr>
          <p:cNvPr id="152" name="Google Shape;152;p30"/>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3" name="Google Shape;153;p30"/>
          <p:cNvSpPr txBox="1"/>
          <p:nvPr>
            <p:ph type="title"/>
          </p:nvPr>
        </p:nvSpPr>
        <p:spPr>
          <a:xfrm>
            <a:off x="265500" y="1233175"/>
            <a:ext cx="4045200" cy="14823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4200"/>
              <a:buNone/>
              <a:defRPr sz="4200"/>
            </a:lvl1pPr>
            <a:lvl2pPr lvl="1" rtl="0" algn="ctr">
              <a:spcBef>
                <a:spcPts val="0"/>
              </a:spcBef>
              <a:spcAft>
                <a:spcPts val="0"/>
              </a:spcAft>
              <a:buSzPts val="4200"/>
              <a:buNone/>
              <a:defRPr sz="4200"/>
            </a:lvl2pPr>
            <a:lvl3pPr lvl="2" rtl="0" algn="ctr">
              <a:spcBef>
                <a:spcPts val="0"/>
              </a:spcBef>
              <a:spcAft>
                <a:spcPts val="0"/>
              </a:spcAft>
              <a:buSzPts val="4200"/>
              <a:buNone/>
              <a:defRPr sz="4200"/>
            </a:lvl3pPr>
            <a:lvl4pPr lvl="3" rtl="0" algn="ctr">
              <a:spcBef>
                <a:spcPts val="0"/>
              </a:spcBef>
              <a:spcAft>
                <a:spcPts val="0"/>
              </a:spcAft>
              <a:buSzPts val="4200"/>
              <a:buNone/>
              <a:defRPr sz="4200"/>
            </a:lvl4pPr>
            <a:lvl5pPr lvl="4" rtl="0" algn="ctr">
              <a:spcBef>
                <a:spcPts val="0"/>
              </a:spcBef>
              <a:spcAft>
                <a:spcPts val="0"/>
              </a:spcAft>
              <a:buSzPts val="4200"/>
              <a:buNone/>
              <a:defRPr sz="4200"/>
            </a:lvl5pPr>
            <a:lvl6pPr lvl="5" rtl="0" algn="ctr">
              <a:spcBef>
                <a:spcPts val="0"/>
              </a:spcBef>
              <a:spcAft>
                <a:spcPts val="0"/>
              </a:spcAft>
              <a:buSzPts val="4200"/>
              <a:buNone/>
              <a:defRPr sz="4200"/>
            </a:lvl6pPr>
            <a:lvl7pPr lvl="6" rtl="0" algn="ctr">
              <a:spcBef>
                <a:spcPts val="0"/>
              </a:spcBef>
              <a:spcAft>
                <a:spcPts val="0"/>
              </a:spcAft>
              <a:buSzPts val="4200"/>
              <a:buNone/>
              <a:defRPr sz="4200"/>
            </a:lvl7pPr>
            <a:lvl8pPr lvl="7" rtl="0" algn="ctr">
              <a:spcBef>
                <a:spcPts val="0"/>
              </a:spcBef>
              <a:spcAft>
                <a:spcPts val="0"/>
              </a:spcAft>
              <a:buSzPts val="4200"/>
              <a:buNone/>
              <a:defRPr sz="4200"/>
            </a:lvl8pPr>
            <a:lvl9pPr lvl="8" rtl="0" algn="ctr">
              <a:spcBef>
                <a:spcPts val="0"/>
              </a:spcBef>
              <a:spcAft>
                <a:spcPts val="0"/>
              </a:spcAft>
              <a:buSzPts val="4200"/>
              <a:buNone/>
              <a:defRPr sz="4200"/>
            </a:lvl9pPr>
          </a:lstStyle>
          <a:p/>
        </p:txBody>
      </p:sp>
      <p:sp>
        <p:nvSpPr>
          <p:cNvPr id="154" name="Google Shape;154;p30"/>
          <p:cNvSpPr txBox="1"/>
          <p:nvPr>
            <p:ph idx="1" type="subTitle"/>
          </p:nvPr>
        </p:nvSpPr>
        <p:spPr>
          <a:xfrm>
            <a:off x="265500" y="2803075"/>
            <a:ext cx="4045200" cy="12351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2100"/>
              <a:buNone/>
              <a:defRPr sz="2100"/>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sz="2100"/>
            </a:lvl3pPr>
            <a:lvl4pPr lvl="3" rtl="0" algn="ctr">
              <a:lnSpc>
                <a:spcPct val="100000"/>
              </a:lnSpc>
              <a:spcBef>
                <a:spcPts val="0"/>
              </a:spcBef>
              <a:spcAft>
                <a:spcPts val="0"/>
              </a:spcAft>
              <a:buSzPts val="2100"/>
              <a:buNone/>
              <a:defRPr sz="2100"/>
            </a:lvl4pPr>
            <a:lvl5pPr lvl="4" rtl="0" algn="ctr">
              <a:lnSpc>
                <a:spcPct val="100000"/>
              </a:lnSpc>
              <a:spcBef>
                <a:spcPts val="0"/>
              </a:spcBef>
              <a:spcAft>
                <a:spcPts val="0"/>
              </a:spcAft>
              <a:buSzPts val="2100"/>
              <a:buNone/>
              <a:defRPr sz="2100"/>
            </a:lvl5pPr>
            <a:lvl6pPr lvl="5" rtl="0" algn="ctr">
              <a:lnSpc>
                <a:spcPct val="100000"/>
              </a:lnSpc>
              <a:spcBef>
                <a:spcPts val="0"/>
              </a:spcBef>
              <a:spcAft>
                <a:spcPts val="0"/>
              </a:spcAft>
              <a:buSzPts val="2100"/>
              <a:buNone/>
              <a:defRPr sz="2100"/>
            </a:lvl6pPr>
            <a:lvl7pPr lvl="6" rtl="0" algn="ctr">
              <a:lnSpc>
                <a:spcPct val="100000"/>
              </a:lnSpc>
              <a:spcBef>
                <a:spcPts val="0"/>
              </a:spcBef>
              <a:spcAft>
                <a:spcPts val="0"/>
              </a:spcAft>
              <a:buSzPts val="2100"/>
              <a:buNone/>
              <a:defRPr sz="2100"/>
            </a:lvl7pPr>
            <a:lvl8pPr lvl="7" rtl="0" algn="ctr">
              <a:lnSpc>
                <a:spcPct val="100000"/>
              </a:lnSpc>
              <a:spcBef>
                <a:spcPts val="0"/>
              </a:spcBef>
              <a:spcAft>
                <a:spcPts val="0"/>
              </a:spcAft>
              <a:buSzPts val="2100"/>
              <a:buNone/>
              <a:defRPr sz="2100"/>
            </a:lvl8pPr>
            <a:lvl9pPr lvl="8" rtl="0" algn="ctr">
              <a:lnSpc>
                <a:spcPct val="100000"/>
              </a:lnSpc>
              <a:spcBef>
                <a:spcPts val="0"/>
              </a:spcBef>
              <a:spcAft>
                <a:spcPts val="0"/>
              </a:spcAft>
              <a:buSzPts val="2100"/>
              <a:buNone/>
              <a:defRPr sz="2100"/>
            </a:lvl9pPr>
          </a:lstStyle>
          <a:p/>
        </p:txBody>
      </p:sp>
      <p:sp>
        <p:nvSpPr>
          <p:cNvPr id="155" name="Google Shape;155;p30"/>
          <p:cNvSpPr txBox="1"/>
          <p:nvPr>
            <p:ph idx="2" type="body"/>
          </p:nvPr>
        </p:nvSpPr>
        <p:spPr>
          <a:xfrm>
            <a:off x="4939500" y="724075"/>
            <a:ext cx="3837000" cy="3695100"/>
          </a:xfrm>
          <a:prstGeom prst="rect">
            <a:avLst/>
          </a:prstGeom>
        </p:spPr>
        <p:txBody>
          <a:bodyPr anchorCtr="0" anchor="ctr" bIns="91425" lIns="91425" spcFirstLastPara="1" rIns="91425" wrap="square" tIns="91425">
            <a:noAutofit/>
          </a:bodyPr>
          <a:lstStyle>
            <a:lvl1pPr indent="-342900" lvl="0" marL="457200" rtl="0">
              <a:spcBef>
                <a:spcPts val="0"/>
              </a:spcBef>
              <a:spcAft>
                <a:spcPts val="0"/>
              </a:spcAft>
              <a:buSzPts val="1800"/>
              <a:buChar char="●"/>
              <a:defRPr/>
            </a:lvl1pPr>
            <a:lvl2pPr indent="-317500" lvl="1" marL="914400" rtl="0">
              <a:spcBef>
                <a:spcPts val="1600"/>
              </a:spcBef>
              <a:spcAft>
                <a:spcPts val="0"/>
              </a:spcAft>
              <a:buSzPts val="1400"/>
              <a:buChar char="○"/>
              <a:defRPr/>
            </a:lvl2pPr>
            <a:lvl3pPr indent="-317500" lvl="2" marL="1371600" rtl="0">
              <a:spcBef>
                <a:spcPts val="1600"/>
              </a:spcBef>
              <a:spcAft>
                <a:spcPts val="0"/>
              </a:spcAft>
              <a:buSzPts val="1400"/>
              <a:buChar char="■"/>
              <a:defRPr/>
            </a:lvl3pPr>
            <a:lvl4pPr indent="-317500" lvl="3" marL="1828800" rtl="0">
              <a:spcBef>
                <a:spcPts val="1600"/>
              </a:spcBef>
              <a:spcAft>
                <a:spcPts val="0"/>
              </a:spcAft>
              <a:buSzPts val="1400"/>
              <a:buChar char="●"/>
              <a:defRPr/>
            </a:lvl4pPr>
            <a:lvl5pPr indent="-317500" lvl="4" marL="2286000" rtl="0">
              <a:spcBef>
                <a:spcPts val="1600"/>
              </a:spcBef>
              <a:spcAft>
                <a:spcPts val="0"/>
              </a:spcAft>
              <a:buSzPts val="1400"/>
              <a:buChar char="○"/>
              <a:defRPr/>
            </a:lvl5pPr>
            <a:lvl6pPr indent="-317500" lvl="5" marL="2743200" rtl="0">
              <a:spcBef>
                <a:spcPts val="1600"/>
              </a:spcBef>
              <a:spcAft>
                <a:spcPts val="0"/>
              </a:spcAft>
              <a:buSzPts val="1400"/>
              <a:buChar char="■"/>
              <a:defRPr/>
            </a:lvl6pPr>
            <a:lvl7pPr indent="-317500" lvl="6" marL="3200400" rtl="0">
              <a:spcBef>
                <a:spcPts val="1600"/>
              </a:spcBef>
              <a:spcAft>
                <a:spcPts val="0"/>
              </a:spcAft>
              <a:buSzPts val="1400"/>
              <a:buChar char="●"/>
              <a:defRPr/>
            </a:lvl7pPr>
            <a:lvl8pPr indent="-317500" lvl="7" marL="3657600" rtl="0">
              <a:spcBef>
                <a:spcPts val="1600"/>
              </a:spcBef>
              <a:spcAft>
                <a:spcPts val="0"/>
              </a:spcAft>
              <a:buSzPts val="1400"/>
              <a:buChar char="○"/>
              <a:defRPr/>
            </a:lvl8pPr>
            <a:lvl9pPr indent="-317500" lvl="8" marL="4114800" rtl="0">
              <a:spcBef>
                <a:spcPts val="1600"/>
              </a:spcBef>
              <a:spcAft>
                <a:spcPts val="1600"/>
              </a:spcAft>
              <a:buSzPts val="1400"/>
              <a:buChar char="■"/>
              <a:defRPr/>
            </a:lvl9pPr>
          </a:lstStyle>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1">
  <p:cSld name="SECTION_TITLE_AND_DESCRIPTION_1">
    <p:spTree>
      <p:nvGrpSpPr>
        <p:cNvPr id="156" name="Shape 156"/>
        <p:cNvGrpSpPr/>
        <p:nvPr/>
      </p:nvGrpSpPr>
      <p:grpSpPr>
        <a:xfrm>
          <a:off x="0" y="0"/>
          <a:ext cx="0" cy="0"/>
          <a:chOff x="0" y="0"/>
          <a:chExt cx="0" cy="0"/>
        </a:xfrm>
      </p:grpSpPr>
      <p:sp>
        <p:nvSpPr>
          <p:cNvPr id="157" name="Google Shape;157;p31"/>
          <p:cNvSpPr/>
          <p:nvPr/>
        </p:nvSpPr>
        <p:spPr>
          <a:xfrm>
            <a:off x="4572000" y="-125"/>
            <a:ext cx="4572000" cy="5143500"/>
          </a:xfrm>
          <a:prstGeom prst="rect">
            <a:avLst/>
          </a:prstGeom>
          <a:solidFill>
            <a:srgbClr val="3D5D7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 name="Google Shape;158;p31"/>
          <p:cNvSpPr txBox="1"/>
          <p:nvPr>
            <p:ph type="title"/>
          </p:nvPr>
        </p:nvSpPr>
        <p:spPr>
          <a:xfrm>
            <a:off x="265500" y="1233175"/>
            <a:ext cx="4045200" cy="14823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4200"/>
              <a:buNone/>
              <a:defRPr sz="4200"/>
            </a:lvl1pPr>
            <a:lvl2pPr lvl="1" rtl="0" algn="ctr">
              <a:spcBef>
                <a:spcPts val="0"/>
              </a:spcBef>
              <a:spcAft>
                <a:spcPts val="0"/>
              </a:spcAft>
              <a:buSzPts val="4200"/>
              <a:buNone/>
              <a:defRPr sz="4200"/>
            </a:lvl2pPr>
            <a:lvl3pPr lvl="2" rtl="0" algn="ctr">
              <a:spcBef>
                <a:spcPts val="0"/>
              </a:spcBef>
              <a:spcAft>
                <a:spcPts val="0"/>
              </a:spcAft>
              <a:buSzPts val="4200"/>
              <a:buNone/>
              <a:defRPr sz="4200"/>
            </a:lvl3pPr>
            <a:lvl4pPr lvl="3" rtl="0" algn="ctr">
              <a:spcBef>
                <a:spcPts val="0"/>
              </a:spcBef>
              <a:spcAft>
                <a:spcPts val="0"/>
              </a:spcAft>
              <a:buSzPts val="4200"/>
              <a:buNone/>
              <a:defRPr sz="4200"/>
            </a:lvl4pPr>
            <a:lvl5pPr lvl="4" rtl="0" algn="ctr">
              <a:spcBef>
                <a:spcPts val="0"/>
              </a:spcBef>
              <a:spcAft>
                <a:spcPts val="0"/>
              </a:spcAft>
              <a:buSzPts val="4200"/>
              <a:buNone/>
              <a:defRPr sz="4200"/>
            </a:lvl5pPr>
            <a:lvl6pPr lvl="5" rtl="0" algn="ctr">
              <a:spcBef>
                <a:spcPts val="0"/>
              </a:spcBef>
              <a:spcAft>
                <a:spcPts val="0"/>
              </a:spcAft>
              <a:buSzPts val="4200"/>
              <a:buNone/>
              <a:defRPr sz="4200"/>
            </a:lvl6pPr>
            <a:lvl7pPr lvl="6" rtl="0" algn="ctr">
              <a:spcBef>
                <a:spcPts val="0"/>
              </a:spcBef>
              <a:spcAft>
                <a:spcPts val="0"/>
              </a:spcAft>
              <a:buSzPts val="4200"/>
              <a:buNone/>
              <a:defRPr sz="4200"/>
            </a:lvl7pPr>
            <a:lvl8pPr lvl="7" rtl="0" algn="ctr">
              <a:spcBef>
                <a:spcPts val="0"/>
              </a:spcBef>
              <a:spcAft>
                <a:spcPts val="0"/>
              </a:spcAft>
              <a:buSzPts val="4200"/>
              <a:buNone/>
              <a:defRPr sz="4200"/>
            </a:lvl8pPr>
            <a:lvl9pPr lvl="8" rtl="0" algn="ctr">
              <a:spcBef>
                <a:spcPts val="0"/>
              </a:spcBef>
              <a:spcAft>
                <a:spcPts val="0"/>
              </a:spcAft>
              <a:buSzPts val="4200"/>
              <a:buNone/>
              <a:defRPr sz="4200"/>
            </a:lvl9pPr>
          </a:lstStyle>
          <a:p/>
        </p:txBody>
      </p:sp>
      <p:sp>
        <p:nvSpPr>
          <p:cNvPr id="159" name="Google Shape;159;p31"/>
          <p:cNvSpPr txBox="1"/>
          <p:nvPr>
            <p:ph idx="1" type="subTitle"/>
          </p:nvPr>
        </p:nvSpPr>
        <p:spPr>
          <a:xfrm>
            <a:off x="265500" y="2803075"/>
            <a:ext cx="4045200" cy="12351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2100"/>
              <a:buNone/>
              <a:defRPr sz="2100"/>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sz="2100"/>
            </a:lvl3pPr>
            <a:lvl4pPr lvl="3" rtl="0" algn="ctr">
              <a:lnSpc>
                <a:spcPct val="100000"/>
              </a:lnSpc>
              <a:spcBef>
                <a:spcPts val="0"/>
              </a:spcBef>
              <a:spcAft>
                <a:spcPts val="0"/>
              </a:spcAft>
              <a:buSzPts val="2100"/>
              <a:buNone/>
              <a:defRPr sz="2100"/>
            </a:lvl4pPr>
            <a:lvl5pPr lvl="4" rtl="0" algn="ctr">
              <a:lnSpc>
                <a:spcPct val="100000"/>
              </a:lnSpc>
              <a:spcBef>
                <a:spcPts val="0"/>
              </a:spcBef>
              <a:spcAft>
                <a:spcPts val="0"/>
              </a:spcAft>
              <a:buSzPts val="2100"/>
              <a:buNone/>
              <a:defRPr sz="2100"/>
            </a:lvl5pPr>
            <a:lvl6pPr lvl="5" rtl="0" algn="ctr">
              <a:lnSpc>
                <a:spcPct val="100000"/>
              </a:lnSpc>
              <a:spcBef>
                <a:spcPts val="0"/>
              </a:spcBef>
              <a:spcAft>
                <a:spcPts val="0"/>
              </a:spcAft>
              <a:buSzPts val="2100"/>
              <a:buNone/>
              <a:defRPr sz="2100"/>
            </a:lvl6pPr>
            <a:lvl7pPr lvl="6" rtl="0" algn="ctr">
              <a:lnSpc>
                <a:spcPct val="100000"/>
              </a:lnSpc>
              <a:spcBef>
                <a:spcPts val="0"/>
              </a:spcBef>
              <a:spcAft>
                <a:spcPts val="0"/>
              </a:spcAft>
              <a:buSzPts val="2100"/>
              <a:buNone/>
              <a:defRPr sz="2100"/>
            </a:lvl7pPr>
            <a:lvl8pPr lvl="7" rtl="0" algn="ctr">
              <a:lnSpc>
                <a:spcPct val="100000"/>
              </a:lnSpc>
              <a:spcBef>
                <a:spcPts val="0"/>
              </a:spcBef>
              <a:spcAft>
                <a:spcPts val="0"/>
              </a:spcAft>
              <a:buSzPts val="2100"/>
              <a:buNone/>
              <a:defRPr sz="2100"/>
            </a:lvl8pPr>
            <a:lvl9pPr lvl="8" rtl="0" algn="ctr">
              <a:lnSpc>
                <a:spcPct val="100000"/>
              </a:lnSpc>
              <a:spcBef>
                <a:spcPts val="0"/>
              </a:spcBef>
              <a:spcAft>
                <a:spcPts val="0"/>
              </a:spcAft>
              <a:buSzPts val="2100"/>
              <a:buNone/>
              <a:defRPr sz="2100"/>
            </a:lvl9pPr>
          </a:lstStyle>
          <a:p/>
        </p:txBody>
      </p:sp>
      <p:sp>
        <p:nvSpPr>
          <p:cNvPr id="160" name="Google Shape;160;p31"/>
          <p:cNvSpPr txBox="1"/>
          <p:nvPr>
            <p:ph idx="2" type="body"/>
          </p:nvPr>
        </p:nvSpPr>
        <p:spPr>
          <a:xfrm>
            <a:off x="4939500" y="724075"/>
            <a:ext cx="3837000" cy="3695100"/>
          </a:xfrm>
          <a:prstGeom prst="rect">
            <a:avLst/>
          </a:prstGeom>
        </p:spPr>
        <p:txBody>
          <a:bodyPr anchorCtr="0" anchor="ctr" bIns="91425" lIns="91425" spcFirstLastPara="1" rIns="91425" wrap="square" tIns="91425">
            <a:noAutofit/>
          </a:bodyPr>
          <a:lstStyle>
            <a:lvl1pPr indent="-342900" lvl="0" marL="457200" rtl="0">
              <a:spcBef>
                <a:spcPts val="0"/>
              </a:spcBef>
              <a:spcAft>
                <a:spcPts val="0"/>
              </a:spcAft>
              <a:buClr>
                <a:srgbClr val="FFFFFF"/>
              </a:buClr>
              <a:buSzPts val="1800"/>
              <a:buChar char="●"/>
              <a:defRPr>
                <a:solidFill>
                  <a:srgbClr val="FFFFFF"/>
                </a:solidFill>
              </a:defRPr>
            </a:lvl1pPr>
            <a:lvl2pPr indent="-317500" lvl="1" marL="914400" rtl="0">
              <a:spcBef>
                <a:spcPts val="1600"/>
              </a:spcBef>
              <a:spcAft>
                <a:spcPts val="0"/>
              </a:spcAft>
              <a:buClr>
                <a:srgbClr val="FFFFFF"/>
              </a:buClr>
              <a:buSzPts val="1400"/>
              <a:buChar char="○"/>
              <a:defRPr>
                <a:solidFill>
                  <a:srgbClr val="FFFFFF"/>
                </a:solidFill>
              </a:defRPr>
            </a:lvl2pPr>
            <a:lvl3pPr indent="-317500" lvl="2" marL="1371600" rtl="0">
              <a:spcBef>
                <a:spcPts val="1600"/>
              </a:spcBef>
              <a:spcAft>
                <a:spcPts val="0"/>
              </a:spcAft>
              <a:buClr>
                <a:srgbClr val="FFFFFF"/>
              </a:buClr>
              <a:buSzPts val="1400"/>
              <a:buChar char="■"/>
              <a:defRPr>
                <a:solidFill>
                  <a:srgbClr val="FFFFFF"/>
                </a:solidFill>
              </a:defRPr>
            </a:lvl3pPr>
            <a:lvl4pPr indent="-317500" lvl="3" marL="1828800" rtl="0">
              <a:spcBef>
                <a:spcPts val="1600"/>
              </a:spcBef>
              <a:spcAft>
                <a:spcPts val="0"/>
              </a:spcAft>
              <a:buClr>
                <a:srgbClr val="FFFFFF"/>
              </a:buClr>
              <a:buSzPts val="1400"/>
              <a:buChar char="●"/>
              <a:defRPr>
                <a:solidFill>
                  <a:srgbClr val="FFFFFF"/>
                </a:solidFill>
              </a:defRPr>
            </a:lvl4pPr>
            <a:lvl5pPr indent="-317500" lvl="4" marL="2286000" rtl="0">
              <a:spcBef>
                <a:spcPts val="1600"/>
              </a:spcBef>
              <a:spcAft>
                <a:spcPts val="0"/>
              </a:spcAft>
              <a:buClr>
                <a:srgbClr val="FFFFFF"/>
              </a:buClr>
              <a:buSzPts val="1400"/>
              <a:buChar char="○"/>
              <a:defRPr>
                <a:solidFill>
                  <a:srgbClr val="FFFFFF"/>
                </a:solidFill>
              </a:defRPr>
            </a:lvl5pPr>
            <a:lvl6pPr indent="-317500" lvl="5" marL="2743200" rtl="0">
              <a:spcBef>
                <a:spcPts val="1600"/>
              </a:spcBef>
              <a:spcAft>
                <a:spcPts val="0"/>
              </a:spcAft>
              <a:buClr>
                <a:srgbClr val="FFFFFF"/>
              </a:buClr>
              <a:buSzPts val="1400"/>
              <a:buChar char="■"/>
              <a:defRPr>
                <a:solidFill>
                  <a:srgbClr val="FFFFFF"/>
                </a:solidFill>
              </a:defRPr>
            </a:lvl6pPr>
            <a:lvl7pPr indent="-317500" lvl="6" marL="3200400" rtl="0">
              <a:spcBef>
                <a:spcPts val="1600"/>
              </a:spcBef>
              <a:spcAft>
                <a:spcPts val="0"/>
              </a:spcAft>
              <a:buClr>
                <a:srgbClr val="FFFFFF"/>
              </a:buClr>
              <a:buSzPts val="1400"/>
              <a:buChar char="●"/>
              <a:defRPr>
                <a:solidFill>
                  <a:srgbClr val="FFFFFF"/>
                </a:solidFill>
              </a:defRPr>
            </a:lvl7pPr>
            <a:lvl8pPr indent="-317500" lvl="7" marL="3657600" rtl="0">
              <a:spcBef>
                <a:spcPts val="1600"/>
              </a:spcBef>
              <a:spcAft>
                <a:spcPts val="0"/>
              </a:spcAft>
              <a:buClr>
                <a:srgbClr val="FFFFFF"/>
              </a:buClr>
              <a:buSzPts val="1400"/>
              <a:buChar char="○"/>
              <a:defRPr>
                <a:solidFill>
                  <a:srgbClr val="FFFFFF"/>
                </a:solidFill>
              </a:defRPr>
            </a:lvl8pPr>
            <a:lvl9pPr indent="-317500" lvl="8" marL="4114800" rtl="0">
              <a:spcBef>
                <a:spcPts val="1600"/>
              </a:spcBef>
              <a:spcAft>
                <a:spcPts val="1600"/>
              </a:spcAft>
              <a:buClr>
                <a:srgbClr val="FFFFFF"/>
              </a:buClr>
              <a:buSzPts val="1400"/>
              <a:buChar char="■"/>
              <a:defRPr>
                <a:solidFill>
                  <a:srgbClr val="FFFFFF"/>
                </a:solidFill>
              </a:defRPr>
            </a:lvl9pPr>
          </a:lstStyle>
          <a:p/>
        </p:txBody>
      </p:sp>
      <p:sp>
        <p:nvSpPr>
          <p:cNvPr id="161" name="Google Shape;161;p3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Slide">
  <p:cSld name="TITLE_1">
    <p:spTree>
      <p:nvGrpSpPr>
        <p:cNvPr id="25" name="Shape 25"/>
        <p:cNvGrpSpPr/>
        <p:nvPr/>
      </p:nvGrpSpPr>
      <p:grpSpPr>
        <a:xfrm>
          <a:off x="0" y="0"/>
          <a:ext cx="0" cy="0"/>
          <a:chOff x="0" y="0"/>
          <a:chExt cx="0" cy="0"/>
        </a:xfrm>
      </p:grpSpPr>
      <p:sp>
        <p:nvSpPr>
          <p:cNvPr id="26" name="Google Shape;26;p4"/>
          <p:cNvSpPr txBox="1"/>
          <p:nvPr>
            <p:ph idx="1" type="subTitle"/>
          </p:nvPr>
        </p:nvSpPr>
        <p:spPr>
          <a:xfrm>
            <a:off x="414900" y="981425"/>
            <a:ext cx="8352300" cy="3472200"/>
          </a:xfrm>
          <a:prstGeom prst="rect">
            <a:avLst/>
          </a:prstGeom>
        </p:spPr>
        <p:txBody>
          <a:bodyPr anchorCtr="0" anchor="ctr" bIns="91425" lIns="91425" spcFirstLastPara="1" rIns="91425" wrap="square" tIns="91425">
            <a:noAutofit/>
          </a:bodyPr>
          <a:lstStyle>
            <a:lvl1pPr lvl="0" rtl="0">
              <a:spcBef>
                <a:spcPts val="0"/>
              </a:spcBef>
              <a:spcAft>
                <a:spcPts val="0"/>
              </a:spcAft>
              <a:buNone/>
              <a:defRPr sz="2400">
                <a:latin typeface="Roboto Light"/>
                <a:ea typeface="Roboto Light"/>
                <a:cs typeface="Roboto Light"/>
                <a:sym typeface="Roboto Light"/>
              </a:defRPr>
            </a:lvl1pPr>
            <a:lvl2pPr lvl="1" rtl="0">
              <a:spcBef>
                <a:spcPts val="1600"/>
              </a:spcBef>
              <a:spcAft>
                <a:spcPts val="0"/>
              </a:spcAft>
              <a:buNone/>
              <a:defRPr/>
            </a:lvl2pPr>
            <a:lvl3pPr lvl="2" rtl="0">
              <a:spcBef>
                <a:spcPts val="1600"/>
              </a:spcBef>
              <a:spcAft>
                <a:spcPts val="0"/>
              </a:spcAft>
              <a:buNone/>
              <a:defRPr/>
            </a:lvl3pPr>
            <a:lvl4pPr lvl="3" rtl="0">
              <a:spcBef>
                <a:spcPts val="1600"/>
              </a:spcBef>
              <a:spcAft>
                <a:spcPts val="0"/>
              </a:spcAft>
              <a:buNone/>
              <a:defRPr/>
            </a:lvl4pPr>
            <a:lvl5pPr lvl="4" rtl="0">
              <a:spcBef>
                <a:spcPts val="1600"/>
              </a:spcBef>
              <a:spcAft>
                <a:spcPts val="0"/>
              </a:spcAft>
              <a:buNone/>
              <a:defRPr/>
            </a:lvl5pPr>
            <a:lvl6pPr lvl="5" rtl="0">
              <a:spcBef>
                <a:spcPts val="1600"/>
              </a:spcBef>
              <a:spcAft>
                <a:spcPts val="0"/>
              </a:spcAft>
              <a:buNone/>
              <a:defRPr/>
            </a:lvl6pPr>
            <a:lvl7pPr lvl="6" rtl="0">
              <a:spcBef>
                <a:spcPts val="1600"/>
              </a:spcBef>
              <a:spcAft>
                <a:spcPts val="0"/>
              </a:spcAft>
              <a:buNone/>
              <a:defRPr/>
            </a:lvl7pPr>
            <a:lvl8pPr lvl="7" rtl="0">
              <a:spcBef>
                <a:spcPts val="1600"/>
              </a:spcBef>
              <a:spcAft>
                <a:spcPts val="0"/>
              </a:spcAft>
              <a:buNone/>
              <a:defRPr/>
            </a:lvl8pPr>
            <a:lvl9pPr lvl="8" rtl="0">
              <a:spcBef>
                <a:spcPts val="1600"/>
              </a:spcBef>
              <a:spcAft>
                <a:spcPts val="1600"/>
              </a:spcAft>
              <a:buNone/>
              <a:defRPr/>
            </a:lvl9pPr>
          </a:lstStyle>
          <a:p/>
        </p:txBody>
      </p:sp>
      <p:sp>
        <p:nvSpPr>
          <p:cNvPr id="27" name="Google Shape;27;p4"/>
          <p:cNvSpPr txBox="1"/>
          <p:nvPr>
            <p:ph type="title"/>
          </p:nvPr>
        </p:nvSpPr>
        <p:spPr>
          <a:xfrm>
            <a:off x="422900" y="287250"/>
            <a:ext cx="5646900" cy="444000"/>
          </a:xfrm>
          <a:prstGeom prst="rect">
            <a:avLst/>
          </a:prstGeom>
        </p:spPr>
        <p:txBody>
          <a:bodyPr anchorCtr="0" anchor="t" bIns="91425" lIns="91425" spcFirstLastPara="1" rIns="91425" wrap="square" tIns="91425">
            <a:noAutofit/>
          </a:bodyPr>
          <a:lstStyle>
            <a:lvl1pPr lvl="0" rtl="0">
              <a:spcBef>
                <a:spcPts val="0"/>
              </a:spcBef>
              <a:spcAft>
                <a:spcPts val="0"/>
              </a:spcAft>
              <a:buNone/>
              <a:defRPr/>
            </a:lvl1pPr>
            <a:lvl2pPr lvl="1" rtl="0">
              <a:spcBef>
                <a:spcPts val="0"/>
              </a:spcBef>
              <a:spcAft>
                <a:spcPts val="0"/>
              </a:spcAft>
              <a:buNone/>
              <a:defRPr>
                <a:latin typeface="Roboto Thin"/>
                <a:ea typeface="Roboto Thin"/>
                <a:cs typeface="Roboto Thin"/>
                <a:sym typeface="Roboto Thin"/>
              </a:defRPr>
            </a:lvl2pPr>
            <a:lvl3pPr lvl="2" rtl="0">
              <a:spcBef>
                <a:spcPts val="0"/>
              </a:spcBef>
              <a:spcAft>
                <a:spcPts val="0"/>
              </a:spcAft>
              <a:buNone/>
              <a:defRPr>
                <a:latin typeface="Roboto Thin"/>
                <a:ea typeface="Roboto Thin"/>
                <a:cs typeface="Roboto Thin"/>
                <a:sym typeface="Roboto Thin"/>
              </a:defRPr>
            </a:lvl3pPr>
            <a:lvl4pPr lvl="3" rtl="0">
              <a:spcBef>
                <a:spcPts val="0"/>
              </a:spcBef>
              <a:spcAft>
                <a:spcPts val="0"/>
              </a:spcAft>
              <a:buNone/>
              <a:defRPr>
                <a:latin typeface="Roboto Thin"/>
                <a:ea typeface="Roboto Thin"/>
                <a:cs typeface="Roboto Thin"/>
                <a:sym typeface="Roboto Thin"/>
              </a:defRPr>
            </a:lvl4pPr>
            <a:lvl5pPr lvl="4" rtl="0">
              <a:spcBef>
                <a:spcPts val="0"/>
              </a:spcBef>
              <a:spcAft>
                <a:spcPts val="0"/>
              </a:spcAft>
              <a:buNone/>
              <a:defRPr>
                <a:latin typeface="Roboto Thin"/>
                <a:ea typeface="Roboto Thin"/>
                <a:cs typeface="Roboto Thin"/>
                <a:sym typeface="Roboto Thin"/>
              </a:defRPr>
            </a:lvl5pPr>
            <a:lvl6pPr lvl="5" rtl="0">
              <a:spcBef>
                <a:spcPts val="0"/>
              </a:spcBef>
              <a:spcAft>
                <a:spcPts val="0"/>
              </a:spcAft>
              <a:buNone/>
              <a:defRPr>
                <a:latin typeface="Roboto Thin"/>
                <a:ea typeface="Roboto Thin"/>
                <a:cs typeface="Roboto Thin"/>
                <a:sym typeface="Roboto Thin"/>
              </a:defRPr>
            </a:lvl6pPr>
            <a:lvl7pPr lvl="6" rtl="0">
              <a:spcBef>
                <a:spcPts val="0"/>
              </a:spcBef>
              <a:spcAft>
                <a:spcPts val="0"/>
              </a:spcAft>
              <a:buNone/>
              <a:defRPr>
                <a:latin typeface="Roboto Thin"/>
                <a:ea typeface="Roboto Thin"/>
                <a:cs typeface="Roboto Thin"/>
                <a:sym typeface="Roboto Thin"/>
              </a:defRPr>
            </a:lvl7pPr>
            <a:lvl8pPr lvl="7" rtl="0">
              <a:spcBef>
                <a:spcPts val="0"/>
              </a:spcBef>
              <a:spcAft>
                <a:spcPts val="0"/>
              </a:spcAft>
              <a:buNone/>
              <a:defRPr>
                <a:latin typeface="Roboto Thin"/>
                <a:ea typeface="Roboto Thin"/>
                <a:cs typeface="Roboto Thin"/>
                <a:sym typeface="Roboto Thin"/>
              </a:defRPr>
            </a:lvl8pPr>
            <a:lvl9pPr lvl="8" rtl="0">
              <a:spcBef>
                <a:spcPts val="0"/>
              </a:spcBef>
              <a:spcAft>
                <a:spcPts val="0"/>
              </a:spcAft>
              <a:buNone/>
              <a:defRPr>
                <a:latin typeface="Roboto Thin"/>
                <a:ea typeface="Roboto Thin"/>
                <a:cs typeface="Roboto Thin"/>
                <a:sym typeface="Roboto Thin"/>
              </a:defRPr>
            </a:lvl9pPr>
          </a:lstStyle>
          <a:p/>
        </p:txBody>
      </p:sp>
      <p:sp>
        <p:nvSpPr>
          <p:cNvPr id="28" name="Google Shape;28;p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
        <p:nvSpPr>
          <p:cNvPr id="29" name="Google Shape;29;p4"/>
          <p:cNvSpPr/>
          <p:nvPr/>
        </p:nvSpPr>
        <p:spPr>
          <a:xfrm>
            <a:off x="0" y="4635625"/>
            <a:ext cx="9144000" cy="507900"/>
          </a:xfrm>
          <a:prstGeom prst="rect">
            <a:avLst/>
          </a:prstGeom>
          <a:solidFill>
            <a:srgbClr val="FFFFFF"/>
          </a:solidFill>
          <a:ln>
            <a:noFill/>
          </a:ln>
          <a:effectLst>
            <a:outerShdw blurRad="57150" rotWithShape="0" algn="bl" dir="10800000" dist="19050">
              <a:srgbClr val="000000">
                <a:alpha val="50000"/>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p>
        </p:txBody>
      </p:sp>
      <p:pic>
        <p:nvPicPr>
          <p:cNvPr id="30" name="Google Shape;30;p4"/>
          <p:cNvPicPr preferRelativeResize="0"/>
          <p:nvPr/>
        </p:nvPicPr>
        <p:blipFill>
          <a:blip r:embed="rId2">
            <a:alphaModFix/>
          </a:blip>
          <a:stretch>
            <a:fillRect/>
          </a:stretch>
        </p:blipFill>
        <p:spPr>
          <a:xfrm>
            <a:off x="8689875" y="4712975"/>
            <a:ext cx="369418" cy="353201"/>
          </a:xfrm>
          <a:prstGeom prst="rect">
            <a:avLst/>
          </a:prstGeom>
          <a:noFill/>
          <a:ln>
            <a:noFill/>
          </a:ln>
        </p:spPr>
      </p:pic>
      <p:pic>
        <p:nvPicPr>
          <p:cNvPr id="31" name="Google Shape;31;p4"/>
          <p:cNvPicPr preferRelativeResize="0"/>
          <p:nvPr/>
        </p:nvPicPr>
        <p:blipFill>
          <a:blip r:embed="rId3">
            <a:alphaModFix amt="17000"/>
          </a:blip>
          <a:stretch>
            <a:fillRect/>
          </a:stretch>
        </p:blipFill>
        <p:spPr>
          <a:xfrm>
            <a:off x="67738" y="886863"/>
            <a:ext cx="2377440" cy="2377440"/>
          </a:xfrm>
          <a:prstGeom prst="rect">
            <a:avLst/>
          </a:prstGeom>
          <a:noFill/>
          <a:ln>
            <a:noFill/>
          </a:ln>
        </p:spPr>
      </p:pic>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1 1">
  <p:cSld name="SECTION_TITLE_AND_DESCRIPTION_1_1">
    <p:spTree>
      <p:nvGrpSpPr>
        <p:cNvPr id="162" name="Shape 162"/>
        <p:cNvGrpSpPr/>
        <p:nvPr/>
      </p:nvGrpSpPr>
      <p:grpSpPr>
        <a:xfrm>
          <a:off x="0" y="0"/>
          <a:ext cx="0" cy="0"/>
          <a:chOff x="0" y="0"/>
          <a:chExt cx="0" cy="0"/>
        </a:xfrm>
      </p:grpSpPr>
      <p:sp>
        <p:nvSpPr>
          <p:cNvPr id="163" name="Google Shape;163;p32"/>
          <p:cNvSpPr/>
          <p:nvPr/>
        </p:nvSpPr>
        <p:spPr>
          <a:xfrm>
            <a:off x="4572000" y="-125"/>
            <a:ext cx="4572000" cy="51435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4" name="Google Shape;164;p32"/>
          <p:cNvSpPr txBox="1"/>
          <p:nvPr>
            <p:ph type="title"/>
          </p:nvPr>
        </p:nvSpPr>
        <p:spPr>
          <a:xfrm>
            <a:off x="265500" y="1233175"/>
            <a:ext cx="4045200" cy="14823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4200"/>
              <a:buNone/>
              <a:defRPr sz="4200"/>
            </a:lvl1pPr>
            <a:lvl2pPr lvl="1" rtl="0" algn="ctr">
              <a:spcBef>
                <a:spcPts val="0"/>
              </a:spcBef>
              <a:spcAft>
                <a:spcPts val="0"/>
              </a:spcAft>
              <a:buSzPts val="4200"/>
              <a:buNone/>
              <a:defRPr sz="4200"/>
            </a:lvl2pPr>
            <a:lvl3pPr lvl="2" rtl="0" algn="ctr">
              <a:spcBef>
                <a:spcPts val="0"/>
              </a:spcBef>
              <a:spcAft>
                <a:spcPts val="0"/>
              </a:spcAft>
              <a:buSzPts val="4200"/>
              <a:buNone/>
              <a:defRPr sz="4200"/>
            </a:lvl3pPr>
            <a:lvl4pPr lvl="3" rtl="0" algn="ctr">
              <a:spcBef>
                <a:spcPts val="0"/>
              </a:spcBef>
              <a:spcAft>
                <a:spcPts val="0"/>
              </a:spcAft>
              <a:buSzPts val="4200"/>
              <a:buNone/>
              <a:defRPr sz="4200"/>
            </a:lvl4pPr>
            <a:lvl5pPr lvl="4" rtl="0" algn="ctr">
              <a:spcBef>
                <a:spcPts val="0"/>
              </a:spcBef>
              <a:spcAft>
                <a:spcPts val="0"/>
              </a:spcAft>
              <a:buSzPts val="4200"/>
              <a:buNone/>
              <a:defRPr sz="4200"/>
            </a:lvl5pPr>
            <a:lvl6pPr lvl="5" rtl="0" algn="ctr">
              <a:spcBef>
                <a:spcPts val="0"/>
              </a:spcBef>
              <a:spcAft>
                <a:spcPts val="0"/>
              </a:spcAft>
              <a:buSzPts val="4200"/>
              <a:buNone/>
              <a:defRPr sz="4200"/>
            </a:lvl6pPr>
            <a:lvl7pPr lvl="6" rtl="0" algn="ctr">
              <a:spcBef>
                <a:spcPts val="0"/>
              </a:spcBef>
              <a:spcAft>
                <a:spcPts val="0"/>
              </a:spcAft>
              <a:buSzPts val="4200"/>
              <a:buNone/>
              <a:defRPr sz="4200"/>
            </a:lvl7pPr>
            <a:lvl8pPr lvl="7" rtl="0" algn="ctr">
              <a:spcBef>
                <a:spcPts val="0"/>
              </a:spcBef>
              <a:spcAft>
                <a:spcPts val="0"/>
              </a:spcAft>
              <a:buSzPts val="4200"/>
              <a:buNone/>
              <a:defRPr sz="4200"/>
            </a:lvl8pPr>
            <a:lvl9pPr lvl="8" rtl="0" algn="ctr">
              <a:spcBef>
                <a:spcPts val="0"/>
              </a:spcBef>
              <a:spcAft>
                <a:spcPts val="0"/>
              </a:spcAft>
              <a:buSzPts val="4200"/>
              <a:buNone/>
              <a:defRPr sz="4200"/>
            </a:lvl9pPr>
          </a:lstStyle>
          <a:p/>
        </p:txBody>
      </p:sp>
      <p:sp>
        <p:nvSpPr>
          <p:cNvPr id="165" name="Google Shape;165;p32"/>
          <p:cNvSpPr txBox="1"/>
          <p:nvPr>
            <p:ph idx="1" type="subTitle"/>
          </p:nvPr>
        </p:nvSpPr>
        <p:spPr>
          <a:xfrm>
            <a:off x="265500" y="2803075"/>
            <a:ext cx="4045200" cy="12351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2100"/>
              <a:buNone/>
              <a:defRPr sz="2100"/>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sz="2100"/>
            </a:lvl3pPr>
            <a:lvl4pPr lvl="3" rtl="0" algn="ctr">
              <a:lnSpc>
                <a:spcPct val="100000"/>
              </a:lnSpc>
              <a:spcBef>
                <a:spcPts val="0"/>
              </a:spcBef>
              <a:spcAft>
                <a:spcPts val="0"/>
              </a:spcAft>
              <a:buSzPts val="2100"/>
              <a:buNone/>
              <a:defRPr sz="2100"/>
            </a:lvl4pPr>
            <a:lvl5pPr lvl="4" rtl="0" algn="ctr">
              <a:lnSpc>
                <a:spcPct val="100000"/>
              </a:lnSpc>
              <a:spcBef>
                <a:spcPts val="0"/>
              </a:spcBef>
              <a:spcAft>
                <a:spcPts val="0"/>
              </a:spcAft>
              <a:buSzPts val="2100"/>
              <a:buNone/>
              <a:defRPr sz="2100"/>
            </a:lvl5pPr>
            <a:lvl6pPr lvl="5" rtl="0" algn="ctr">
              <a:lnSpc>
                <a:spcPct val="100000"/>
              </a:lnSpc>
              <a:spcBef>
                <a:spcPts val="0"/>
              </a:spcBef>
              <a:spcAft>
                <a:spcPts val="0"/>
              </a:spcAft>
              <a:buSzPts val="2100"/>
              <a:buNone/>
              <a:defRPr sz="2100"/>
            </a:lvl6pPr>
            <a:lvl7pPr lvl="6" rtl="0" algn="ctr">
              <a:lnSpc>
                <a:spcPct val="100000"/>
              </a:lnSpc>
              <a:spcBef>
                <a:spcPts val="0"/>
              </a:spcBef>
              <a:spcAft>
                <a:spcPts val="0"/>
              </a:spcAft>
              <a:buSzPts val="2100"/>
              <a:buNone/>
              <a:defRPr sz="2100"/>
            </a:lvl7pPr>
            <a:lvl8pPr lvl="7" rtl="0" algn="ctr">
              <a:lnSpc>
                <a:spcPct val="100000"/>
              </a:lnSpc>
              <a:spcBef>
                <a:spcPts val="0"/>
              </a:spcBef>
              <a:spcAft>
                <a:spcPts val="0"/>
              </a:spcAft>
              <a:buSzPts val="2100"/>
              <a:buNone/>
              <a:defRPr sz="2100"/>
            </a:lvl8pPr>
            <a:lvl9pPr lvl="8" rtl="0" algn="ctr">
              <a:lnSpc>
                <a:spcPct val="100000"/>
              </a:lnSpc>
              <a:spcBef>
                <a:spcPts val="0"/>
              </a:spcBef>
              <a:spcAft>
                <a:spcPts val="0"/>
              </a:spcAft>
              <a:buSzPts val="2100"/>
              <a:buNone/>
              <a:defRPr sz="2100"/>
            </a:lvl9pPr>
          </a:lstStyle>
          <a:p/>
        </p:txBody>
      </p:sp>
      <p:sp>
        <p:nvSpPr>
          <p:cNvPr id="166" name="Google Shape;166;p32"/>
          <p:cNvSpPr txBox="1"/>
          <p:nvPr>
            <p:ph idx="2" type="body"/>
          </p:nvPr>
        </p:nvSpPr>
        <p:spPr>
          <a:xfrm>
            <a:off x="4939500" y="724075"/>
            <a:ext cx="3837000" cy="3695100"/>
          </a:xfrm>
          <a:prstGeom prst="rect">
            <a:avLst/>
          </a:prstGeom>
        </p:spPr>
        <p:txBody>
          <a:bodyPr anchorCtr="0" anchor="ctr" bIns="91425" lIns="91425" spcFirstLastPara="1" rIns="91425" wrap="square" tIns="91425">
            <a:noAutofit/>
          </a:bodyPr>
          <a:lstStyle>
            <a:lvl1pPr indent="-342900" lvl="0" marL="457200" rtl="0">
              <a:spcBef>
                <a:spcPts val="0"/>
              </a:spcBef>
              <a:spcAft>
                <a:spcPts val="0"/>
              </a:spcAft>
              <a:buClr>
                <a:srgbClr val="FFFFFF"/>
              </a:buClr>
              <a:buSzPts val="1800"/>
              <a:buChar char="●"/>
              <a:defRPr>
                <a:solidFill>
                  <a:srgbClr val="FFFFFF"/>
                </a:solidFill>
              </a:defRPr>
            </a:lvl1pPr>
            <a:lvl2pPr indent="-317500" lvl="1" marL="914400" rtl="0">
              <a:spcBef>
                <a:spcPts val="1600"/>
              </a:spcBef>
              <a:spcAft>
                <a:spcPts val="0"/>
              </a:spcAft>
              <a:buClr>
                <a:srgbClr val="FFFFFF"/>
              </a:buClr>
              <a:buSzPts val="1400"/>
              <a:buChar char="○"/>
              <a:defRPr>
                <a:solidFill>
                  <a:srgbClr val="FFFFFF"/>
                </a:solidFill>
              </a:defRPr>
            </a:lvl2pPr>
            <a:lvl3pPr indent="-317500" lvl="2" marL="1371600" rtl="0">
              <a:spcBef>
                <a:spcPts val="1600"/>
              </a:spcBef>
              <a:spcAft>
                <a:spcPts val="0"/>
              </a:spcAft>
              <a:buClr>
                <a:srgbClr val="FFFFFF"/>
              </a:buClr>
              <a:buSzPts val="1400"/>
              <a:buChar char="■"/>
              <a:defRPr>
                <a:solidFill>
                  <a:srgbClr val="FFFFFF"/>
                </a:solidFill>
              </a:defRPr>
            </a:lvl3pPr>
            <a:lvl4pPr indent="-317500" lvl="3" marL="1828800" rtl="0">
              <a:spcBef>
                <a:spcPts val="1600"/>
              </a:spcBef>
              <a:spcAft>
                <a:spcPts val="0"/>
              </a:spcAft>
              <a:buClr>
                <a:srgbClr val="FFFFFF"/>
              </a:buClr>
              <a:buSzPts val="1400"/>
              <a:buChar char="●"/>
              <a:defRPr>
                <a:solidFill>
                  <a:srgbClr val="FFFFFF"/>
                </a:solidFill>
              </a:defRPr>
            </a:lvl4pPr>
            <a:lvl5pPr indent="-317500" lvl="4" marL="2286000" rtl="0">
              <a:spcBef>
                <a:spcPts val="1600"/>
              </a:spcBef>
              <a:spcAft>
                <a:spcPts val="0"/>
              </a:spcAft>
              <a:buClr>
                <a:srgbClr val="FFFFFF"/>
              </a:buClr>
              <a:buSzPts val="1400"/>
              <a:buChar char="○"/>
              <a:defRPr>
                <a:solidFill>
                  <a:srgbClr val="FFFFFF"/>
                </a:solidFill>
              </a:defRPr>
            </a:lvl5pPr>
            <a:lvl6pPr indent="-317500" lvl="5" marL="2743200" rtl="0">
              <a:spcBef>
                <a:spcPts val="1600"/>
              </a:spcBef>
              <a:spcAft>
                <a:spcPts val="0"/>
              </a:spcAft>
              <a:buClr>
                <a:srgbClr val="FFFFFF"/>
              </a:buClr>
              <a:buSzPts val="1400"/>
              <a:buChar char="■"/>
              <a:defRPr>
                <a:solidFill>
                  <a:srgbClr val="FFFFFF"/>
                </a:solidFill>
              </a:defRPr>
            </a:lvl6pPr>
            <a:lvl7pPr indent="-317500" lvl="6" marL="3200400" rtl="0">
              <a:spcBef>
                <a:spcPts val="1600"/>
              </a:spcBef>
              <a:spcAft>
                <a:spcPts val="0"/>
              </a:spcAft>
              <a:buClr>
                <a:srgbClr val="FFFFFF"/>
              </a:buClr>
              <a:buSzPts val="1400"/>
              <a:buChar char="●"/>
              <a:defRPr>
                <a:solidFill>
                  <a:srgbClr val="FFFFFF"/>
                </a:solidFill>
              </a:defRPr>
            </a:lvl7pPr>
            <a:lvl8pPr indent="-317500" lvl="7" marL="3657600" rtl="0">
              <a:spcBef>
                <a:spcPts val="1600"/>
              </a:spcBef>
              <a:spcAft>
                <a:spcPts val="0"/>
              </a:spcAft>
              <a:buClr>
                <a:srgbClr val="FFFFFF"/>
              </a:buClr>
              <a:buSzPts val="1400"/>
              <a:buChar char="○"/>
              <a:defRPr>
                <a:solidFill>
                  <a:srgbClr val="FFFFFF"/>
                </a:solidFill>
              </a:defRPr>
            </a:lvl8pPr>
            <a:lvl9pPr indent="-317500" lvl="8" marL="4114800" rtl="0">
              <a:spcBef>
                <a:spcPts val="1600"/>
              </a:spcBef>
              <a:spcAft>
                <a:spcPts val="1600"/>
              </a:spcAft>
              <a:buClr>
                <a:srgbClr val="FFFFFF"/>
              </a:buClr>
              <a:buSzPts val="1400"/>
              <a:buChar char="■"/>
              <a:defRPr>
                <a:solidFill>
                  <a:srgbClr val="FFFFFF"/>
                </a:solidFill>
              </a:defRPr>
            </a:lvl9pPr>
          </a:lstStyle>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167" name="Shape 167"/>
        <p:cNvGrpSpPr/>
        <p:nvPr/>
      </p:nvGrpSpPr>
      <p:grpSpPr>
        <a:xfrm>
          <a:off x="0" y="0"/>
          <a:ext cx="0" cy="0"/>
          <a:chOff x="0" y="0"/>
          <a:chExt cx="0" cy="0"/>
        </a:xfrm>
      </p:grpSpPr>
      <p:sp>
        <p:nvSpPr>
          <p:cNvPr id="168" name="Google Shape;168;p33"/>
          <p:cNvSpPr txBox="1"/>
          <p:nvPr>
            <p:ph idx="1" type="body"/>
          </p:nvPr>
        </p:nvSpPr>
        <p:spPr>
          <a:xfrm>
            <a:off x="311700" y="4230575"/>
            <a:ext cx="5998800" cy="605100"/>
          </a:xfrm>
          <a:prstGeom prst="rect">
            <a:avLst/>
          </a:prstGeom>
        </p:spPr>
        <p:txBody>
          <a:bodyPr anchorCtr="0" anchor="ctr" bIns="91425" lIns="91425" spcFirstLastPara="1" rIns="91425" wrap="square" tIns="91425">
            <a:noAutofit/>
          </a:bodyPr>
          <a:lstStyle>
            <a:lvl1pPr indent="-228600" lvl="0" marL="457200" rtl="0">
              <a:lnSpc>
                <a:spcPct val="100000"/>
              </a:lnSpc>
              <a:spcBef>
                <a:spcPts val="0"/>
              </a:spcBef>
              <a:spcAft>
                <a:spcPts val="0"/>
              </a:spcAft>
              <a:buSzPts val="1800"/>
              <a:buNone/>
              <a:defRPr/>
            </a:lvl1pPr>
          </a:lstStyle>
          <a:p/>
        </p:txBody>
      </p:sp>
      <p:sp>
        <p:nvSpPr>
          <p:cNvPr id="169" name="Google Shape;169;p3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170" name="Shape 170"/>
        <p:cNvGrpSpPr/>
        <p:nvPr/>
      </p:nvGrpSpPr>
      <p:grpSpPr>
        <a:xfrm>
          <a:off x="0" y="0"/>
          <a:ext cx="0" cy="0"/>
          <a:chOff x="0" y="0"/>
          <a:chExt cx="0" cy="0"/>
        </a:xfrm>
      </p:grpSpPr>
      <p:sp>
        <p:nvSpPr>
          <p:cNvPr id="171" name="Google Shape;171;p34"/>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12000"/>
              <a:buNone/>
              <a:defRPr sz="12000"/>
            </a:lvl1pPr>
            <a:lvl2pPr lvl="1" rtl="0" algn="ctr">
              <a:spcBef>
                <a:spcPts val="0"/>
              </a:spcBef>
              <a:spcAft>
                <a:spcPts val="0"/>
              </a:spcAft>
              <a:buSzPts val="12000"/>
              <a:buNone/>
              <a:defRPr sz="12000"/>
            </a:lvl2pPr>
            <a:lvl3pPr lvl="2" rtl="0" algn="ctr">
              <a:spcBef>
                <a:spcPts val="0"/>
              </a:spcBef>
              <a:spcAft>
                <a:spcPts val="0"/>
              </a:spcAft>
              <a:buSzPts val="12000"/>
              <a:buNone/>
              <a:defRPr sz="12000"/>
            </a:lvl3pPr>
            <a:lvl4pPr lvl="3" rtl="0" algn="ctr">
              <a:spcBef>
                <a:spcPts val="0"/>
              </a:spcBef>
              <a:spcAft>
                <a:spcPts val="0"/>
              </a:spcAft>
              <a:buSzPts val="12000"/>
              <a:buNone/>
              <a:defRPr sz="12000"/>
            </a:lvl4pPr>
            <a:lvl5pPr lvl="4" rtl="0" algn="ctr">
              <a:spcBef>
                <a:spcPts val="0"/>
              </a:spcBef>
              <a:spcAft>
                <a:spcPts val="0"/>
              </a:spcAft>
              <a:buSzPts val="12000"/>
              <a:buNone/>
              <a:defRPr sz="12000"/>
            </a:lvl5pPr>
            <a:lvl6pPr lvl="5" rtl="0" algn="ctr">
              <a:spcBef>
                <a:spcPts val="0"/>
              </a:spcBef>
              <a:spcAft>
                <a:spcPts val="0"/>
              </a:spcAft>
              <a:buSzPts val="12000"/>
              <a:buNone/>
              <a:defRPr sz="12000"/>
            </a:lvl6pPr>
            <a:lvl7pPr lvl="6" rtl="0" algn="ctr">
              <a:spcBef>
                <a:spcPts val="0"/>
              </a:spcBef>
              <a:spcAft>
                <a:spcPts val="0"/>
              </a:spcAft>
              <a:buSzPts val="12000"/>
              <a:buNone/>
              <a:defRPr sz="12000"/>
            </a:lvl7pPr>
            <a:lvl8pPr lvl="7" rtl="0" algn="ctr">
              <a:spcBef>
                <a:spcPts val="0"/>
              </a:spcBef>
              <a:spcAft>
                <a:spcPts val="0"/>
              </a:spcAft>
              <a:buSzPts val="12000"/>
              <a:buNone/>
              <a:defRPr sz="12000"/>
            </a:lvl8pPr>
            <a:lvl9pPr lvl="8" rtl="0" algn="ctr">
              <a:spcBef>
                <a:spcPts val="0"/>
              </a:spcBef>
              <a:spcAft>
                <a:spcPts val="0"/>
              </a:spcAft>
              <a:buSzPts val="12000"/>
              <a:buNone/>
              <a:defRPr sz="12000"/>
            </a:lvl9pPr>
          </a:lstStyle>
          <a:p>
            <a:r>
              <a:t>xx%</a:t>
            </a:r>
          </a:p>
        </p:txBody>
      </p:sp>
      <p:sp>
        <p:nvSpPr>
          <p:cNvPr id="172" name="Google Shape;172;p34"/>
          <p:cNvSpPr txBox="1"/>
          <p:nvPr>
            <p:ph idx="1" type="body"/>
          </p:nvPr>
        </p:nvSpPr>
        <p:spPr>
          <a:xfrm>
            <a:off x="311700" y="3152225"/>
            <a:ext cx="8520600" cy="1300800"/>
          </a:xfrm>
          <a:prstGeom prst="rect">
            <a:avLst/>
          </a:prstGeom>
        </p:spPr>
        <p:txBody>
          <a:bodyPr anchorCtr="0" anchor="t" bIns="91425" lIns="91425" spcFirstLastPara="1" rIns="91425" wrap="square" tIns="91425">
            <a:noAutofit/>
          </a:bodyPr>
          <a:lstStyle>
            <a:lvl1pPr indent="-342900" lvl="0" marL="457200" rtl="0" algn="ctr">
              <a:spcBef>
                <a:spcPts val="0"/>
              </a:spcBef>
              <a:spcAft>
                <a:spcPts val="0"/>
              </a:spcAft>
              <a:buSzPts val="1800"/>
              <a:buChar char="●"/>
              <a:defRPr/>
            </a:lvl1pPr>
            <a:lvl2pPr indent="-317500" lvl="1" marL="914400" rtl="0" algn="ctr">
              <a:spcBef>
                <a:spcPts val="1600"/>
              </a:spcBef>
              <a:spcAft>
                <a:spcPts val="0"/>
              </a:spcAft>
              <a:buSzPts val="1400"/>
              <a:buChar char="○"/>
              <a:defRPr/>
            </a:lvl2pPr>
            <a:lvl3pPr indent="-317500" lvl="2" marL="1371600" rtl="0" algn="ctr">
              <a:spcBef>
                <a:spcPts val="1600"/>
              </a:spcBef>
              <a:spcAft>
                <a:spcPts val="0"/>
              </a:spcAft>
              <a:buSzPts val="1400"/>
              <a:buChar char="■"/>
              <a:defRPr/>
            </a:lvl3pPr>
            <a:lvl4pPr indent="-317500" lvl="3" marL="1828800" rtl="0" algn="ctr">
              <a:spcBef>
                <a:spcPts val="1600"/>
              </a:spcBef>
              <a:spcAft>
                <a:spcPts val="0"/>
              </a:spcAft>
              <a:buSzPts val="1400"/>
              <a:buChar char="●"/>
              <a:defRPr/>
            </a:lvl4pPr>
            <a:lvl5pPr indent="-317500" lvl="4" marL="2286000" rtl="0" algn="ctr">
              <a:spcBef>
                <a:spcPts val="1600"/>
              </a:spcBef>
              <a:spcAft>
                <a:spcPts val="0"/>
              </a:spcAft>
              <a:buSzPts val="1400"/>
              <a:buChar char="○"/>
              <a:defRPr/>
            </a:lvl5pPr>
            <a:lvl6pPr indent="-317500" lvl="5" marL="2743200" rtl="0" algn="ctr">
              <a:spcBef>
                <a:spcPts val="1600"/>
              </a:spcBef>
              <a:spcAft>
                <a:spcPts val="0"/>
              </a:spcAft>
              <a:buSzPts val="1400"/>
              <a:buChar char="■"/>
              <a:defRPr/>
            </a:lvl6pPr>
            <a:lvl7pPr indent="-317500" lvl="6" marL="3200400" rtl="0" algn="ctr">
              <a:spcBef>
                <a:spcPts val="1600"/>
              </a:spcBef>
              <a:spcAft>
                <a:spcPts val="0"/>
              </a:spcAft>
              <a:buSzPts val="1400"/>
              <a:buChar char="●"/>
              <a:defRPr/>
            </a:lvl7pPr>
            <a:lvl8pPr indent="-317500" lvl="7" marL="3657600" rtl="0" algn="ctr">
              <a:spcBef>
                <a:spcPts val="1600"/>
              </a:spcBef>
              <a:spcAft>
                <a:spcPts val="0"/>
              </a:spcAft>
              <a:buSzPts val="1400"/>
              <a:buChar char="○"/>
              <a:defRPr/>
            </a:lvl8pPr>
            <a:lvl9pPr indent="-317500" lvl="8" marL="4114800" rtl="0" algn="ctr">
              <a:spcBef>
                <a:spcPts val="1600"/>
              </a:spcBef>
              <a:spcAft>
                <a:spcPts val="1600"/>
              </a:spcAft>
              <a:buSzPts val="1400"/>
              <a:buChar char="■"/>
              <a:defRPr/>
            </a:lvl9pPr>
          </a:lstStyle>
          <a:p/>
        </p:txBody>
      </p:sp>
      <p:sp>
        <p:nvSpPr>
          <p:cNvPr id="173" name="Google Shape;173;p3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
        <p:nvSpPr>
          <p:cNvPr id="174" name="Google Shape;174;p34"/>
          <p:cNvSpPr/>
          <p:nvPr/>
        </p:nvSpPr>
        <p:spPr>
          <a:xfrm>
            <a:off x="0" y="4635625"/>
            <a:ext cx="9144000" cy="507900"/>
          </a:xfrm>
          <a:prstGeom prst="rect">
            <a:avLst/>
          </a:prstGeom>
          <a:solidFill>
            <a:srgbClr val="FFFFFF"/>
          </a:solidFill>
          <a:ln>
            <a:noFill/>
          </a:ln>
          <a:effectLst>
            <a:outerShdw blurRad="57150" rotWithShape="0" algn="bl" dir="10800000" dist="19050">
              <a:srgbClr val="000000">
                <a:alpha val="50000"/>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p>
        </p:txBody>
      </p:sp>
      <p:pic>
        <p:nvPicPr>
          <p:cNvPr id="175" name="Google Shape;175;p34"/>
          <p:cNvPicPr preferRelativeResize="0"/>
          <p:nvPr/>
        </p:nvPicPr>
        <p:blipFill>
          <a:blip r:embed="rId2">
            <a:alphaModFix/>
          </a:blip>
          <a:stretch>
            <a:fillRect/>
          </a:stretch>
        </p:blipFill>
        <p:spPr>
          <a:xfrm>
            <a:off x="8689875" y="4712975"/>
            <a:ext cx="369418" cy="353201"/>
          </a:xfrm>
          <a:prstGeom prst="rect">
            <a:avLst/>
          </a:prstGeom>
          <a:noFill/>
          <a:ln>
            <a:noFill/>
          </a:ln>
        </p:spPr>
      </p:pic>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76" name="Shape 176"/>
        <p:cNvGrpSpPr/>
        <p:nvPr/>
      </p:nvGrpSpPr>
      <p:grpSpPr>
        <a:xfrm>
          <a:off x="0" y="0"/>
          <a:ext cx="0" cy="0"/>
          <a:chOff x="0" y="0"/>
          <a:chExt cx="0" cy="0"/>
        </a:xfrm>
      </p:grpSpPr>
      <p:sp>
        <p:nvSpPr>
          <p:cNvPr id="177" name="Google Shape;177;p3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
        <p:nvSpPr>
          <p:cNvPr id="178" name="Google Shape;178;p35"/>
          <p:cNvSpPr/>
          <p:nvPr/>
        </p:nvSpPr>
        <p:spPr>
          <a:xfrm>
            <a:off x="0" y="4635625"/>
            <a:ext cx="9144000" cy="507900"/>
          </a:xfrm>
          <a:prstGeom prst="rect">
            <a:avLst/>
          </a:prstGeom>
          <a:solidFill>
            <a:srgbClr val="FFFFFF"/>
          </a:solidFill>
          <a:ln>
            <a:noFill/>
          </a:ln>
          <a:effectLst>
            <a:outerShdw blurRad="57150" rotWithShape="0" algn="bl" dir="10800000" dist="19050">
              <a:srgbClr val="000000">
                <a:alpha val="50000"/>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p>
        </p:txBody>
      </p:sp>
      <p:pic>
        <p:nvPicPr>
          <p:cNvPr id="179" name="Google Shape;179;p35"/>
          <p:cNvPicPr preferRelativeResize="0"/>
          <p:nvPr/>
        </p:nvPicPr>
        <p:blipFill>
          <a:blip r:embed="rId2">
            <a:alphaModFix/>
          </a:blip>
          <a:stretch>
            <a:fillRect/>
          </a:stretch>
        </p:blipFill>
        <p:spPr>
          <a:xfrm>
            <a:off x="8689875" y="4712975"/>
            <a:ext cx="369418" cy="353201"/>
          </a:xfrm>
          <a:prstGeom prst="rect">
            <a:avLst/>
          </a:prstGeom>
          <a:noFill/>
          <a:ln>
            <a:noFill/>
          </a:ln>
        </p:spPr>
      </p:pic>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2">
  <p:cSld name="BLANK_1">
    <p:spTree>
      <p:nvGrpSpPr>
        <p:cNvPr id="180" name="Shape 180"/>
        <p:cNvGrpSpPr/>
        <p:nvPr/>
      </p:nvGrpSpPr>
      <p:grpSpPr>
        <a:xfrm>
          <a:off x="0" y="0"/>
          <a:ext cx="0" cy="0"/>
          <a:chOff x="0" y="0"/>
          <a:chExt cx="0" cy="0"/>
        </a:xfrm>
      </p:grpSpPr>
      <p:sp>
        <p:nvSpPr>
          <p:cNvPr id="181" name="Google Shape;181;p3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1">
  <p:cSld name="TITLE_AND_BODY_1_1">
    <p:spTree>
      <p:nvGrpSpPr>
        <p:cNvPr id="182" name="Shape 182"/>
        <p:cNvGrpSpPr/>
        <p:nvPr/>
      </p:nvGrpSpPr>
      <p:grpSpPr>
        <a:xfrm>
          <a:off x="0" y="0"/>
          <a:ext cx="0" cy="0"/>
          <a:chOff x="0" y="0"/>
          <a:chExt cx="0" cy="0"/>
        </a:xfrm>
      </p:grpSpPr>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llaboration">
  <p:cSld name="Collaboration">
    <p:spTree>
      <p:nvGrpSpPr>
        <p:cNvPr id="183" name="Shape 183"/>
        <p:cNvGrpSpPr/>
        <p:nvPr/>
      </p:nvGrpSpPr>
      <p:grpSpPr>
        <a:xfrm>
          <a:off x="0" y="0"/>
          <a:ext cx="0" cy="0"/>
          <a:chOff x="0" y="0"/>
          <a:chExt cx="0" cy="0"/>
        </a:xfrm>
      </p:grpSpPr>
      <p:pic>
        <p:nvPicPr>
          <p:cNvPr id="184" name="Google Shape;184;p38"/>
          <p:cNvPicPr preferRelativeResize="0"/>
          <p:nvPr/>
        </p:nvPicPr>
        <p:blipFill>
          <a:blip r:embed="rId2">
            <a:alphaModFix/>
          </a:blip>
          <a:stretch>
            <a:fillRect/>
          </a:stretch>
        </p:blipFill>
        <p:spPr>
          <a:xfrm>
            <a:off x="0" y="0"/>
            <a:ext cx="9144000" cy="5138974"/>
          </a:xfrm>
          <a:prstGeom prst="rect">
            <a:avLst/>
          </a:prstGeom>
          <a:noFill/>
          <a:ln>
            <a:noFill/>
          </a:ln>
        </p:spPr>
      </p:pic>
      <p:sp>
        <p:nvSpPr>
          <p:cNvPr id="185" name="Google Shape;185;p38"/>
          <p:cNvSpPr txBox="1"/>
          <p:nvPr>
            <p:ph type="title"/>
          </p:nvPr>
        </p:nvSpPr>
        <p:spPr>
          <a:xfrm>
            <a:off x="1609264" y="2074863"/>
            <a:ext cx="5925600" cy="993900"/>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SzPts val="2800"/>
              <a:buNone/>
              <a:defRPr b="0" i="0" sz="2400" u="none" cap="none" strike="noStrike">
                <a:solidFill>
                  <a:srgbClr val="16425B"/>
                </a:solidFill>
                <a:latin typeface="Open Sans"/>
                <a:ea typeface="Open Sans"/>
                <a:cs typeface="Open Sans"/>
                <a:sym typeface="Open Sans"/>
              </a:defRPr>
            </a:lvl1pPr>
            <a:lvl2pPr lvl="1" marR="0" rtl="0" algn="l">
              <a:lnSpc>
                <a:spcPct val="100000"/>
              </a:lnSpc>
              <a:spcBef>
                <a:spcPts val="0"/>
              </a:spcBef>
              <a:spcAft>
                <a:spcPts val="0"/>
              </a:spcAft>
              <a:buSzPts val="2800"/>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SzPts val="2800"/>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SzPts val="2800"/>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SzPts val="2800"/>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SzPts val="2800"/>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SzPts val="2800"/>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SzPts val="2800"/>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SzPts val="2800"/>
              <a:buNone/>
              <a:defRPr b="0" i="0" sz="14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186" name="Shape 186"/>
        <p:cNvGrpSpPr/>
        <p:nvPr/>
      </p:nvGrpSpPr>
      <p:grpSpPr>
        <a:xfrm>
          <a:off x="0" y="0"/>
          <a:ext cx="0" cy="0"/>
          <a:chOff x="0" y="0"/>
          <a:chExt cx="0" cy="0"/>
        </a:xfrm>
      </p:grpSpPr>
      <p:sp>
        <p:nvSpPr>
          <p:cNvPr id="187" name="Google Shape;187;p39"/>
          <p:cNvSpPr txBox="1"/>
          <p:nvPr>
            <p:ph type="title"/>
          </p:nvPr>
        </p:nvSpPr>
        <p:spPr>
          <a:xfrm>
            <a:off x="311700" y="445025"/>
            <a:ext cx="8520600" cy="572700"/>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SzPts val="2800"/>
              <a:buNone/>
              <a:defRPr b="0" i="0" sz="2400" u="none" cap="none" strike="noStrike">
                <a:solidFill>
                  <a:srgbClr val="16425B"/>
                </a:solidFill>
                <a:latin typeface="Open Sans"/>
                <a:ea typeface="Open Sans"/>
                <a:cs typeface="Open Sans"/>
                <a:sym typeface="Open Sans"/>
              </a:defRPr>
            </a:lvl1pPr>
            <a:lvl2pPr lvl="1" marR="0" rtl="0" algn="l">
              <a:lnSpc>
                <a:spcPct val="100000"/>
              </a:lnSpc>
              <a:spcBef>
                <a:spcPts val="0"/>
              </a:spcBef>
              <a:spcAft>
                <a:spcPts val="0"/>
              </a:spcAft>
              <a:buSzPts val="2800"/>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SzPts val="2800"/>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SzPts val="2800"/>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SzPts val="2800"/>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SzPts val="2800"/>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SzPts val="2800"/>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SzPts val="2800"/>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SzPts val="2800"/>
              <a:buNone/>
              <a:defRPr b="0" i="0" sz="1400" u="none" cap="none" strike="noStrike">
                <a:solidFill>
                  <a:srgbClr val="000000"/>
                </a:solidFill>
                <a:latin typeface="Arial"/>
                <a:ea typeface="Arial"/>
                <a:cs typeface="Arial"/>
                <a:sym typeface="Arial"/>
              </a:defRPr>
            </a:lvl9pPr>
          </a:lstStyle>
          <a:p/>
        </p:txBody>
      </p:sp>
      <p:sp>
        <p:nvSpPr>
          <p:cNvPr id="188" name="Google Shape;188;p39"/>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marR="0" rtl="0" algn="l">
              <a:lnSpc>
                <a:spcPct val="115000"/>
              </a:lnSpc>
              <a:spcBef>
                <a:spcPts val="0"/>
              </a:spcBef>
              <a:spcAft>
                <a:spcPts val="0"/>
              </a:spcAft>
              <a:buClr>
                <a:schemeClr val="dk2"/>
              </a:buClr>
              <a:buSzPts val="1800"/>
              <a:buFont typeface="Arial"/>
              <a:buChar char="●"/>
              <a:defRPr b="0" i="0" sz="2000" u="none" cap="none" strike="noStrike">
                <a:solidFill>
                  <a:srgbClr val="16425B"/>
                </a:solidFill>
                <a:latin typeface="Open Sans"/>
                <a:ea typeface="Open Sans"/>
                <a:cs typeface="Open Sans"/>
                <a:sym typeface="Open Sans"/>
              </a:defRPr>
            </a:lvl1pPr>
            <a:lvl2pPr indent="-317500" lvl="1" marL="914400" marR="0" rtl="0" algn="l">
              <a:lnSpc>
                <a:spcPct val="115000"/>
              </a:lnSpc>
              <a:spcBef>
                <a:spcPts val="1600"/>
              </a:spcBef>
              <a:spcAft>
                <a:spcPts val="0"/>
              </a:spcAft>
              <a:buClr>
                <a:schemeClr val="dk2"/>
              </a:buClr>
              <a:buSzPts val="1400"/>
              <a:buFont typeface="Arial"/>
              <a:buChar char="○"/>
              <a:defRPr b="0" i="0" sz="1800" u="none" cap="none" strike="noStrike">
                <a:solidFill>
                  <a:srgbClr val="16425B"/>
                </a:solidFill>
                <a:latin typeface="Open Sans Light"/>
                <a:ea typeface="Open Sans Light"/>
                <a:cs typeface="Open Sans Light"/>
                <a:sym typeface="Open Sans Light"/>
              </a:defRPr>
            </a:lvl2pPr>
            <a:lvl3pPr indent="-317500" lvl="2" marL="1371600" marR="0" rtl="0" algn="l">
              <a:lnSpc>
                <a:spcPct val="115000"/>
              </a:lnSpc>
              <a:spcBef>
                <a:spcPts val="1600"/>
              </a:spcBef>
              <a:spcAft>
                <a:spcPts val="0"/>
              </a:spcAft>
              <a:buClr>
                <a:schemeClr val="dk2"/>
              </a:buClr>
              <a:buSzPts val="1400"/>
              <a:buFont typeface="Arial"/>
              <a:buChar char="■"/>
              <a:defRPr b="0" i="0" sz="1800" u="none" cap="none" strike="noStrike">
                <a:solidFill>
                  <a:srgbClr val="16425B"/>
                </a:solidFill>
                <a:latin typeface="Open Sans Light"/>
                <a:ea typeface="Open Sans Light"/>
                <a:cs typeface="Open Sans Light"/>
                <a:sym typeface="Open Sans Light"/>
              </a:defRPr>
            </a:lvl3pPr>
            <a:lvl4pPr indent="-317500" lvl="3" marL="1828800" marR="0" rtl="0" algn="l">
              <a:lnSpc>
                <a:spcPct val="115000"/>
              </a:lnSpc>
              <a:spcBef>
                <a:spcPts val="1600"/>
              </a:spcBef>
              <a:spcAft>
                <a:spcPts val="0"/>
              </a:spcAft>
              <a:buClr>
                <a:schemeClr val="dk2"/>
              </a:buClr>
              <a:buSzPts val="1400"/>
              <a:buFont typeface="Arial"/>
              <a:buChar char="●"/>
              <a:defRPr b="0" i="0" sz="1800" u="none" cap="none" strike="noStrike">
                <a:solidFill>
                  <a:srgbClr val="16425B"/>
                </a:solidFill>
                <a:latin typeface="Open Sans Light"/>
                <a:ea typeface="Open Sans Light"/>
                <a:cs typeface="Open Sans Light"/>
                <a:sym typeface="Open Sans Light"/>
              </a:defRPr>
            </a:lvl4pPr>
            <a:lvl5pPr indent="-317500" lvl="4" marL="2286000" marR="0" rtl="0" algn="l">
              <a:lnSpc>
                <a:spcPct val="115000"/>
              </a:lnSpc>
              <a:spcBef>
                <a:spcPts val="1600"/>
              </a:spcBef>
              <a:spcAft>
                <a:spcPts val="0"/>
              </a:spcAft>
              <a:buClr>
                <a:schemeClr val="dk2"/>
              </a:buClr>
              <a:buSzPts val="1400"/>
              <a:buFont typeface="Arial"/>
              <a:buChar char="○"/>
              <a:defRPr b="0" i="0" sz="1800" u="none" cap="none" strike="noStrike">
                <a:solidFill>
                  <a:srgbClr val="16425B"/>
                </a:solidFill>
                <a:latin typeface="Open Sans Light"/>
                <a:ea typeface="Open Sans Light"/>
                <a:cs typeface="Open Sans Light"/>
                <a:sym typeface="Open Sans Light"/>
              </a:defRPr>
            </a:lvl5pPr>
            <a:lvl6pPr indent="-317500" lvl="5" marL="27432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6pPr>
            <a:lvl7pPr indent="-317500" lvl="6" marL="32004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7pPr>
            <a:lvl8pPr indent="-317500" lvl="7" marL="36576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8pPr>
            <a:lvl9pPr indent="-317500" lvl="8" marL="4114800" marR="0" rtl="0" algn="l">
              <a:lnSpc>
                <a:spcPct val="115000"/>
              </a:lnSpc>
              <a:spcBef>
                <a:spcPts val="1600"/>
              </a:spcBef>
              <a:spcAft>
                <a:spcPts val="1600"/>
              </a:spcAft>
              <a:buClr>
                <a:schemeClr val="dk2"/>
              </a:buClr>
              <a:buSzPts val="1400"/>
              <a:buFont typeface="Arial"/>
              <a:buChar char="■"/>
              <a:defRPr b="0" i="0" sz="1400" u="none" cap="none" strike="noStrike">
                <a:solidFill>
                  <a:schemeClr val="dk2"/>
                </a:solidFill>
                <a:latin typeface="Arial"/>
                <a:ea typeface="Arial"/>
                <a:cs typeface="Arial"/>
                <a:sym typeface="Arial"/>
              </a:defRPr>
            </a:lvl9pPr>
          </a:lstStyle>
          <a:p/>
        </p:txBody>
      </p:sp>
      <p:cxnSp>
        <p:nvCxnSpPr>
          <p:cNvPr id="189" name="Google Shape;189;p39"/>
          <p:cNvCxnSpPr/>
          <p:nvPr/>
        </p:nvCxnSpPr>
        <p:spPr>
          <a:xfrm rot="10800000">
            <a:off x="423601" y="1030760"/>
            <a:ext cx="8408700" cy="0"/>
          </a:xfrm>
          <a:prstGeom prst="straightConnector1">
            <a:avLst/>
          </a:prstGeom>
          <a:noFill/>
          <a:ln cap="flat" cmpd="sng" w="9525">
            <a:solidFill>
              <a:srgbClr val="5DA9A7"/>
            </a:solidFill>
            <a:prstDash val="solid"/>
            <a:round/>
            <a:headEnd len="sm" w="sm" type="none"/>
            <a:tailEnd len="sm" w="sm" type="none"/>
          </a:ln>
        </p:spPr>
      </p:cxnSp>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3">
  <p:cSld name="Blank">
    <p:spTree>
      <p:nvGrpSpPr>
        <p:cNvPr id="190" name="Shape 190"/>
        <p:cNvGrpSpPr/>
        <p:nvPr/>
      </p:nvGrpSpPr>
      <p:grpSpPr>
        <a:xfrm>
          <a:off x="0" y="0"/>
          <a:ext cx="0" cy="0"/>
          <a:chOff x="0" y="0"/>
          <a:chExt cx="0" cy="0"/>
        </a:xfrm>
      </p:grpSpPr>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gden School District 2018 Template">
  <p:cSld name="TITLE_3">
    <p:spTree>
      <p:nvGrpSpPr>
        <p:cNvPr id="191" name="Shape 191"/>
        <p:cNvGrpSpPr/>
        <p:nvPr/>
      </p:nvGrpSpPr>
      <p:grpSpPr>
        <a:xfrm>
          <a:off x="0" y="0"/>
          <a:ext cx="0" cy="0"/>
          <a:chOff x="0" y="0"/>
          <a:chExt cx="0" cy="0"/>
        </a:xfrm>
      </p:grpSpPr>
      <p:sp>
        <p:nvSpPr>
          <p:cNvPr id="192" name="Google Shape;192;p41"/>
          <p:cNvSpPr txBox="1"/>
          <p:nvPr>
            <p:ph type="ctrTitle"/>
          </p:nvPr>
        </p:nvSpPr>
        <p:spPr>
          <a:xfrm>
            <a:off x="311700" y="1281175"/>
            <a:ext cx="8520600" cy="1555800"/>
          </a:xfrm>
          <a:prstGeom prst="rect">
            <a:avLst/>
          </a:prstGeom>
        </p:spPr>
        <p:txBody>
          <a:bodyPr anchorCtr="0" anchor="t" bIns="91425" lIns="91425" spcFirstLastPara="1" rIns="91425" wrap="square" tIns="91425">
            <a:noAutofit/>
          </a:bodyPr>
          <a:lstStyle>
            <a:lvl1pPr lvl="0" rtl="0">
              <a:spcBef>
                <a:spcPts val="0"/>
              </a:spcBef>
              <a:spcAft>
                <a:spcPts val="0"/>
              </a:spcAft>
              <a:buNone/>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p:txBody>
      </p:sp>
      <p:sp>
        <p:nvSpPr>
          <p:cNvPr id="193" name="Google Shape;193;p41"/>
          <p:cNvSpPr txBox="1"/>
          <p:nvPr>
            <p:ph idx="1" type="subTitle"/>
          </p:nvPr>
        </p:nvSpPr>
        <p:spPr>
          <a:xfrm>
            <a:off x="311700" y="2981775"/>
            <a:ext cx="8520600" cy="792600"/>
          </a:xfrm>
          <a:prstGeom prst="rect">
            <a:avLst/>
          </a:prstGeom>
        </p:spPr>
        <p:txBody>
          <a:bodyPr anchorCtr="0" anchor="t" bIns="91425" lIns="91425" spcFirstLastPara="1" rIns="91425" wrap="square" tIns="91425">
            <a:noAutofit/>
          </a:bodyPr>
          <a:lstStyle>
            <a:lvl1pPr lvl="0" rtl="0">
              <a:spcBef>
                <a:spcPts val="0"/>
              </a:spcBef>
              <a:spcAft>
                <a:spcPts val="0"/>
              </a:spcAft>
              <a:buNone/>
              <a:defRPr/>
            </a:lvl1pPr>
            <a:lvl2pPr lvl="1" rtl="0">
              <a:spcBef>
                <a:spcPts val="1600"/>
              </a:spcBef>
              <a:spcAft>
                <a:spcPts val="0"/>
              </a:spcAft>
              <a:buNone/>
              <a:defRPr/>
            </a:lvl2pPr>
            <a:lvl3pPr lvl="2" rtl="0">
              <a:spcBef>
                <a:spcPts val="1600"/>
              </a:spcBef>
              <a:spcAft>
                <a:spcPts val="0"/>
              </a:spcAft>
              <a:buNone/>
              <a:defRPr/>
            </a:lvl3pPr>
            <a:lvl4pPr lvl="3" rtl="0">
              <a:spcBef>
                <a:spcPts val="1600"/>
              </a:spcBef>
              <a:spcAft>
                <a:spcPts val="0"/>
              </a:spcAft>
              <a:buNone/>
              <a:defRPr/>
            </a:lvl4pPr>
            <a:lvl5pPr lvl="4" rtl="0">
              <a:spcBef>
                <a:spcPts val="1600"/>
              </a:spcBef>
              <a:spcAft>
                <a:spcPts val="0"/>
              </a:spcAft>
              <a:buNone/>
              <a:defRPr/>
            </a:lvl5pPr>
            <a:lvl6pPr lvl="5" rtl="0">
              <a:spcBef>
                <a:spcPts val="1600"/>
              </a:spcBef>
              <a:spcAft>
                <a:spcPts val="0"/>
              </a:spcAft>
              <a:buNone/>
              <a:defRPr/>
            </a:lvl6pPr>
            <a:lvl7pPr lvl="6" rtl="0">
              <a:spcBef>
                <a:spcPts val="1600"/>
              </a:spcBef>
              <a:spcAft>
                <a:spcPts val="0"/>
              </a:spcAft>
              <a:buNone/>
              <a:defRPr/>
            </a:lvl7pPr>
            <a:lvl8pPr lvl="7" rtl="0">
              <a:spcBef>
                <a:spcPts val="1600"/>
              </a:spcBef>
              <a:spcAft>
                <a:spcPts val="0"/>
              </a:spcAft>
              <a:buNone/>
              <a:defRPr/>
            </a:lvl8pPr>
            <a:lvl9pPr lvl="8" rtl="0">
              <a:spcBef>
                <a:spcPts val="1600"/>
              </a:spcBef>
              <a:spcAft>
                <a:spcPts val="1600"/>
              </a:spcAft>
              <a:buNone/>
              <a:defRPr/>
            </a:lvl9pPr>
          </a:lstStyle>
          <a:p/>
        </p:txBody>
      </p:sp>
      <p:grpSp>
        <p:nvGrpSpPr>
          <p:cNvPr id="194" name="Google Shape;194;p41"/>
          <p:cNvGrpSpPr/>
          <p:nvPr/>
        </p:nvGrpSpPr>
        <p:grpSpPr>
          <a:xfrm>
            <a:off x="-562067" y="-642585"/>
            <a:ext cx="10240937" cy="6411435"/>
            <a:chOff x="-562067" y="-642585"/>
            <a:chExt cx="10240937" cy="6411435"/>
          </a:xfrm>
        </p:grpSpPr>
        <p:grpSp>
          <p:nvGrpSpPr>
            <p:cNvPr id="195" name="Google Shape;195;p41"/>
            <p:cNvGrpSpPr/>
            <p:nvPr/>
          </p:nvGrpSpPr>
          <p:grpSpPr>
            <a:xfrm flipH="1">
              <a:off x="8181902" y="-642585"/>
              <a:ext cx="1496968" cy="1832225"/>
              <a:chOff x="-498093" y="-514637"/>
              <a:chExt cx="1496968" cy="1832225"/>
            </a:xfrm>
          </p:grpSpPr>
          <p:sp>
            <p:nvSpPr>
              <p:cNvPr id="196" name="Google Shape;196;p41"/>
              <p:cNvSpPr/>
              <p:nvPr/>
            </p:nvSpPr>
            <p:spPr>
              <a:xfrm>
                <a:off x="-498093" y="-139819"/>
                <a:ext cx="826800" cy="716100"/>
              </a:xfrm>
              <a:prstGeom prst="hexagon">
                <a:avLst>
                  <a:gd fmla="val 25000" name="adj"/>
                  <a:gd fmla="val 115470" name="vf"/>
                </a:avLst>
              </a:prstGeom>
              <a:solidFill>
                <a:srgbClr val="4B88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7" name="Google Shape;197;p41"/>
              <p:cNvSpPr/>
              <p:nvPr/>
            </p:nvSpPr>
            <p:spPr>
              <a:xfrm>
                <a:off x="172075" y="-514637"/>
                <a:ext cx="826800" cy="716100"/>
              </a:xfrm>
              <a:prstGeom prst="hexagon">
                <a:avLst>
                  <a:gd fmla="val 25000" name="adj"/>
                  <a:gd fmla="val 115470" name="vf"/>
                </a:avLst>
              </a:prstGeom>
              <a:solidFill>
                <a:srgbClr val="5DA9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8" name="Google Shape;198;p41"/>
              <p:cNvSpPr/>
              <p:nvPr/>
            </p:nvSpPr>
            <p:spPr>
              <a:xfrm>
                <a:off x="-498093" y="601488"/>
                <a:ext cx="826800" cy="716100"/>
              </a:xfrm>
              <a:prstGeom prst="hexagon">
                <a:avLst>
                  <a:gd fmla="val 25000" name="adj"/>
                  <a:gd fmla="val 115470" name="vf"/>
                </a:avLst>
              </a:prstGeom>
              <a:solidFill>
                <a:srgbClr val="5DA9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9" name="Google Shape;199;p41"/>
              <p:cNvSpPr/>
              <p:nvPr/>
            </p:nvSpPr>
            <p:spPr>
              <a:xfrm>
                <a:off x="172075" y="227513"/>
                <a:ext cx="826800" cy="716100"/>
              </a:xfrm>
              <a:prstGeom prst="hexagon">
                <a:avLst>
                  <a:gd fmla="val 25000" name="adj"/>
                  <a:gd fmla="val 115470" name="vf"/>
                </a:avLst>
              </a:prstGeom>
              <a:solidFill>
                <a:srgbClr val="6EC8C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200" name="Google Shape;200;p41"/>
            <p:cNvPicPr preferRelativeResize="0"/>
            <p:nvPr/>
          </p:nvPicPr>
          <p:blipFill rotWithShape="1">
            <a:blip r:embed="rId2">
              <a:alphaModFix/>
            </a:blip>
            <a:srcRect b="26542" l="9717" r="12606" t="25181"/>
            <a:stretch/>
          </p:blipFill>
          <p:spPr>
            <a:xfrm>
              <a:off x="7107369" y="211118"/>
              <a:ext cx="982327" cy="471776"/>
            </a:xfrm>
            <a:prstGeom prst="rect">
              <a:avLst/>
            </a:prstGeom>
            <a:noFill/>
            <a:ln>
              <a:noFill/>
            </a:ln>
          </p:spPr>
        </p:pic>
        <p:cxnSp>
          <p:nvCxnSpPr>
            <p:cNvPr id="201" name="Google Shape;201;p41"/>
            <p:cNvCxnSpPr/>
            <p:nvPr/>
          </p:nvCxnSpPr>
          <p:spPr>
            <a:xfrm rot="10800000">
              <a:off x="-14266" y="462325"/>
              <a:ext cx="6826500" cy="0"/>
            </a:xfrm>
            <a:prstGeom prst="straightConnector1">
              <a:avLst/>
            </a:prstGeom>
            <a:noFill/>
            <a:ln cap="flat" cmpd="sng" w="9525">
              <a:solidFill>
                <a:srgbClr val="5DA9A7"/>
              </a:solidFill>
              <a:prstDash val="solid"/>
              <a:round/>
              <a:headEnd len="med" w="med" type="none"/>
              <a:tailEnd len="med" w="med" type="none"/>
            </a:ln>
          </p:spPr>
        </p:cxnSp>
        <p:grpSp>
          <p:nvGrpSpPr>
            <p:cNvPr id="202" name="Google Shape;202;p41"/>
            <p:cNvGrpSpPr/>
            <p:nvPr/>
          </p:nvGrpSpPr>
          <p:grpSpPr>
            <a:xfrm flipH="1">
              <a:off x="-562067" y="3936624"/>
              <a:ext cx="9667697" cy="1832225"/>
              <a:chOff x="-1622" y="3828438"/>
              <a:chExt cx="9667697" cy="1832225"/>
            </a:xfrm>
          </p:grpSpPr>
          <p:grpSp>
            <p:nvGrpSpPr>
              <p:cNvPr id="203" name="Google Shape;203;p41"/>
              <p:cNvGrpSpPr/>
              <p:nvPr/>
            </p:nvGrpSpPr>
            <p:grpSpPr>
              <a:xfrm rot="10800000">
                <a:off x="8169107" y="3828438"/>
                <a:ext cx="1496968" cy="1832225"/>
                <a:chOff x="-498093" y="-514637"/>
                <a:chExt cx="1496968" cy="1832225"/>
              </a:xfrm>
            </p:grpSpPr>
            <p:sp>
              <p:nvSpPr>
                <p:cNvPr id="204" name="Google Shape;204;p41"/>
                <p:cNvSpPr/>
                <p:nvPr/>
              </p:nvSpPr>
              <p:spPr>
                <a:xfrm>
                  <a:off x="-498093" y="-139819"/>
                  <a:ext cx="826800" cy="716100"/>
                </a:xfrm>
                <a:prstGeom prst="hexagon">
                  <a:avLst>
                    <a:gd fmla="val 25000" name="adj"/>
                    <a:gd fmla="val 115470" name="vf"/>
                  </a:avLst>
                </a:prstGeom>
                <a:solidFill>
                  <a:srgbClr val="4B88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5" name="Google Shape;205;p41"/>
                <p:cNvSpPr/>
                <p:nvPr/>
              </p:nvSpPr>
              <p:spPr>
                <a:xfrm>
                  <a:off x="172075" y="-514637"/>
                  <a:ext cx="826800" cy="716100"/>
                </a:xfrm>
                <a:prstGeom prst="hexagon">
                  <a:avLst>
                    <a:gd fmla="val 25000" name="adj"/>
                    <a:gd fmla="val 115470" name="vf"/>
                  </a:avLst>
                </a:prstGeom>
                <a:solidFill>
                  <a:srgbClr val="5DA9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6" name="Google Shape;206;p41"/>
                <p:cNvSpPr/>
                <p:nvPr/>
              </p:nvSpPr>
              <p:spPr>
                <a:xfrm>
                  <a:off x="-498093" y="601488"/>
                  <a:ext cx="826800" cy="716100"/>
                </a:xfrm>
                <a:prstGeom prst="hexagon">
                  <a:avLst>
                    <a:gd fmla="val 25000" name="adj"/>
                    <a:gd fmla="val 115470" name="vf"/>
                  </a:avLst>
                </a:prstGeom>
                <a:solidFill>
                  <a:srgbClr val="5DA9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7" name="Google Shape;207;p41"/>
                <p:cNvSpPr/>
                <p:nvPr/>
              </p:nvSpPr>
              <p:spPr>
                <a:xfrm>
                  <a:off x="172075" y="227513"/>
                  <a:ext cx="826800" cy="716100"/>
                </a:xfrm>
                <a:prstGeom prst="hexagon">
                  <a:avLst>
                    <a:gd fmla="val 25000" name="adj"/>
                    <a:gd fmla="val 115470" name="vf"/>
                  </a:avLst>
                </a:prstGeom>
                <a:solidFill>
                  <a:srgbClr val="6EC8C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cxnSp>
            <p:nvCxnSpPr>
              <p:cNvPr id="208" name="Google Shape;208;p41"/>
              <p:cNvCxnSpPr/>
              <p:nvPr/>
            </p:nvCxnSpPr>
            <p:spPr>
              <a:xfrm>
                <a:off x="-1622" y="4555503"/>
                <a:ext cx="7488000" cy="0"/>
              </a:xfrm>
              <a:prstGeom prst="straightConnector1">
                <a:avLst/>
              </a:prstGeom>
              <a:noFill/>
              <a:ln cap="flat" cmpd="sng" w="9525">
                <a:solidFill>
                  <a:srgbClr val="5DA9A7"/>
                </a:solidFill>
                <a:prstDash val="solid"/>
                <a:round/>
                <a:headEnd len="med" w="med" type="none"/>
                <a:tailEnd len="med" w="med" type="none"/>
              </a:ln>
            </p:spPr>
          </p:cxnSp>
        </p:grpSp>
      </p:gr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32" name="Shape 32"/>
        <p:cNvGrpSpPr/>
        <p:nvPr/>
      </p:nvGrpSpPr>
      <p:grpSpPr>
        <a:xfrm>
          <a:off x="0" y="0"/>
          <a:ext cx="0" cy="0"/>
          <a:chOff x="0" y="0"/>
          <a:chExt cx="0" cy="0"/>
        </a:xfrm>
      </p:grpSpPr>
      <p:sp>
        <p:nvSpPr>
          <p:cNvPr id="33" name="Google Shape;33;p5"/>
          <p:cNvSpPr txBox="1"/>
          <p:nvPr>
            <p:ph type="title"/>
          </p:nvPr>
        </p:nvSpPr>
        <p:spPr>
          <a:xfrm>
            <a:off x="311700" y="2150850"/>
            <a:ext cx="8520600" cy="8418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3600"/>
              <a:buNone/>
              <a:defRPr sz="3600"/>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34" name="Google Shape;34;p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gden School District 2018 Template 1">
  <p:cSld name="TITLE_4">
    <p:spTree>
      <p:nvGrpSpPr>
        <p:cNvPr id="209" name="Shape 209"/>
        <p:cNvGrpSpPr/>
        <p:nvPr/>
      </p:nvGrpSpPr>
      <p:grpSpPr>
        <a:xfrm>
          <a:off x="0" y="0"/>
          <a:ext cx="0" cy="0"/>
          <a:chOff x="0" y="0"/>
          <a:chExt cx="0" cy="0"/>
        </a:xfrm>
      </p:grpSpPr>
      <p:sp>
        <p:nvSpPr>
          <p:cNvPr id="210" name="Google Shape;210;p42"/>
          <p:cNvSpPr txBox="1"/>
          <p:nvPr>
            <p:ph type="ctrTitle"/>
          </p:nvPr>
        </p:nvSpPr>
        <p:spPr>
          <a:xfrm>
            <a:off x="311700" y="1281175"/>
            <a:ext cx="8520600" cy="1555800"/>
          </a:xfrm>
          <a:prstGeom prst="rect">
            <a:avLst/>
          </a:prstGeom>
        </p:spPr>
        <p:txBody>
          <a:bodyPr anchorCtr="0" anchor="t" bIns="91425" lIns="91425" spcFirstLastPara="1" rIns="91425" wrap="square" tIns="91425">
            <a:noAutofit/>
          </a:bodyPr>
          <a:lstStyle>
            <a:lvl1pPr lvl="0" rtl="0">
              <a:spcBef>
                <a:spcPts val="0"/>
              </a:spcBef>
              <a:spcAft>
                <a:spcPts val="0"/>
              </a:spcAft>
              <a:buNone/>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p:txBody>
      </p:sp>
      <p:sp>
        <p:nvSpPr>
          <p:cNvPr id="211" name="Google Shape;211;p42"/>
          <p:cNvSpPr txBox="1"/>
          <p:nvPr>
            <p:ph idx="1" type="subTitle"/>
          </p:nvPr>
        </p:nvSpPr>
        <p:spPr>
          <a:xfrm>
            <a:off x="311700" y="2981775"/>
            <a:ext cx="8520600" cy="792600"/>
          </a:xfrm>
          <a:prstGeom prst="rect">
            <a:avLst/>
          </a:prstGeom>
        </p:spPr>
        <p:txBody>
          <a:bodyPr anchorCtr="0" anchor="t" bIns="91425" lIns="91425" spcFirstLastPara="1" rIns="91425" wrap="square" tIns="91425">
            <a:noAutofit/>
          </a:bodyPr>
          <a:lstStyle>
            <a:lvl1pPr lvl="0" rtl="0">
              <a:spcBef>
                <a:spcPts val="0"/>
              </a:spcBef>
              <a:spcAft>
                <a:spcPts val="0"/>
              </a:spcAft>
              <a:buNone/>
              <a:defRPr/>
            </a:lvl1pPr>
            <a:lvl2pPr lvl="1" rtl="0">
              <a:spcBef>
                <a:spcPts val="1600"/>
              </a:spcBef>
              <a:spcAft>
                <a:spcPts val="0"/>
              </a:spcAft>
              <a:buNone/>
              <a:defRPr/>
            </a:lvl2pPr>
            <a:lvl3pPr lvl="2" rtl="0">
              <a:spcBef>
                <a:spcPts val="1600"/>
              </a:spcBef>
              <a:spcAft>
                <a:spcPts val="0"/>
              </a:spcAft>
              <a:buNone/>
              <a:defRPr/>
            </a:lvl3pPr>
            <a:lvl4pPr lvl="3" rtl="0">
              <a:spcBef>
                <a:spcPts val="1600"/>
              </a:spcBef>
              <a:spcAft>
                <a:spcPts val="0"/>
              </a:spcAft>
              <a:buNone/>
              <a:defRPr/>
            </a:lvl4pPr>
            <a:lvl5pPr lvl="4" rtl="0">
              <a:spcBef>
                <a:spcPts val="1600"/>
              </a:spcBef>
              <a:spcAft>
                <a:spcPts val="0"/>
              </a:spcAft>
              <a:buNone/>
              <a:defRPr/>
            </a:lvl5pPr>
            <a:lvl6pPr lvl="5" rtl="0">
              <a:spcBef>
                <a:spcPts val="1600"/>
              </a:spcBef>
              <a:spcAft>
                <a:spcPts val="0"/>
              </a:spcAft>
              <a:buNone/>
              <a:defRPr/>
            </a:lvl6pPr>
            <a:lvl7pPr lvl="6" rtl="0">
              <a:spcBef>
                <a:spcPts val="1600"/>
              </a:spcBef>
              <a:spcAft>
                <a:spcPts val="0"/>
              </a:spcAft>
              <a:buNone/>
              <a:defRPr/>
            </a:lvl7pPr>
            <a:lvl8pPr lvl="7" rtl="0">
              <a:spcBef>
                <a:spcPts val="1600"/>
              </a:spcBef>
              <a:spcAft>
                <a:spcPts val="0"/>
              </a:spcAft>
              <a:buNone/>
              <a:defRPr/>
            </a:lvl8pPr>
            <a:lvl9pPr lvl="8" rtl="0">
              <a:spcBef>
                <a:spcPts val="1600"/>
              </a:spcBef>
              <a:spcAft>
                <a:spcPts val="1600"/>
              </a:spcAft>
              <a:buNone/>
              <a:defRPr/>
            </a:lvl9pPr>
          </a:lstStyle>
          <a:p/>
        </p:txBody>
      </p:sp>
      <p:grpSp>
        <p:nvGrpSpPr>
          <p:cNvPr id="212" name="Google Shape;212;p42"/>
          <p:cNvGrpSpPr/>
          <p:nvPr/>
        </p:nvGrpSpPr>
        <p:grpSpPr>
          <a:xfrm>
            <a:off x="-562067" y="-642585"/>
            <a:ext cx="10240937" cy="6411435"/>
            <a:chOff x="-562067" y="-642585"/>
            <a:chExt cx="10240937" cy="6411435"/>
          </a:xfrm>
        </p:grpSpPr>
        <p:grpSp>
          <p:nvGrpSpPr>
            <p:cNvPr id="213" name="Google Shape;213;p42"/>
            <p:cNvGrpSpPr/>
            <p:nvPr/>
          </p:nvGrpSpPr>
          <p:grpSpPr>
            <a:xfrm flipH="1">
              <a:off x="8181902" y="-642585"/>
              <a:ext cx="1496968" cy="1832225"/>
              <a:chOff x="-498093" y="-514637"/>
              <a:chExt cx="1496968" cy="1832225"/>
            </a:xfrm>
          </p:grpSpPr>
          <p:sp>
            <p:nvSpPr>
              <p:cNvPr id="214" name="Google Shape;214;p42"/>
              <p:cNvSpPr/>
              <p:nvPr/>
            </p:nvSpPr>
            <p:spPr>
              <a:xfrm>
                <a:off x="-498093" y="-139819"/>
                <a:ext cx="826800" cy="716100"/>
              </a:xfrm>
              <a:prstGeom prst="hexagon">
                <a:avLst>
                  <a:gd fmla="val 25000" name="adj"/>
                  <a:gd fmla="val 115470" name="vf"/>
                </a:avLst>
              </a:prstGeom>
              <a:solidFill>
                <a:srgbClr val="4B88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5" name="Google Shape;215;p42"/>
              <p:cNvSpPr/>
              <p:nvPr/>
            </p:nvSpPr>
            <p:spPr>
              <a:xfrm>
                <a:off x="172075" y="-514637"/>
                <a:ext cx="826800" cy="716100"/>
              </a:xfrm>
              <a:prstGeom prst="hexagon">
                <a:avLst>
                  <a:gd fmla="val 25000" name="adj"/>
                  <a:gd fmla="val 115470" name="vf"/>
                </a:avLst>
              </a:prstGeom>
              <a:solidFill>
                <a:srgbClr val="5DA9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6" name="Google Shape;216;p42"/>
              <p:cNvSpPr/>
              <p:nvPr/>
            </p:nvSpPr>
            <p:spPr>
              <a:xfrm>
                <a:off x="-498093" y="601488"/>
                <a:ext cx="826800" cy="716100"/>
              </a:xfrm>
              <a:prstGeom prst="hexagon">
                <a:avLst>
                  <a:gd fmla="val 25000" name="adj"/>
                  <a:gd fmla="val 115470" name="vf"/>
                </a:avLst>
              </a:prstGeom>
              <a:solidFill>
                <a:srgbClr val="5DA9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7" name="Google Shape;217;p42"/>
              <p:cNvSpPr/>
              <p:nvPr/>
            </p:nvSpPr>
            <p:spPr>
              <a:xfrm>
                <a:off x="172075" y="227513"/>
                <a:ext cx="826800" cy="716100"/>
              </a:xfrm>
              <a:prstGeom prst="hexagon">
                <a:avLst>
                  <a:gd fmla="val 25000" name="adj"/>
                  <a:gd fmla="val 115470" name="vf"/>
                </a:avLst>
              </a:prstGeom>
              <a:solidFill>
                <a:srgbClr val="6EC8C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218" name="Google Shape;218;p42"/>
            <p:cNvPicPr preferRelativeResize="0"/>
            <p:nvPr/>
          </p:nvPicPr>
          <p:blipFill rotWithShape="1">
            <a:blip r:embed="rId2">
              <a:alphaModFix/>
            </a:blip>
            <a:srcRect b="26542" l="9717" r="12606" t="25181"/>
            <a:stretch/>
          </p:blipFill>
          <p:spPr>
            <a:xfrm>
              <a:off x="7107369" y="211118"/>
              <a:ext cx="982327" cy="471776"/>
            </a:xfrm>
            <a:prstGeom prst="rect">
              <a:avLst/>
            </a:prstGeom>
            <a:noFill/>
            <a:ln>
              <a:noFill/>
            </a:ln>
          </p:spPr>
        </p:pic>
        <p:cxnSp>
          <p:nvCxnSpPr>
            <p:cNvPr id="219" name="Google Shape;219;p42"/>
            <p:cNvCxnSpPr/>
            <p:nvPr/>
          </p:nvCxnSpPr>
          <p:spPr>
            <a:xfrm rot="10800000">
              <a:off x="-14266" y="462325"/>
              <a:ext cx="6826500" cy="0"/>
            </a:xfrm>
            <a:prstGeom prst="straightConnector1">
              <a:avLst/>
            </a:prstGeom>
            <a:noFill/>
            <a:ln cap="flat" cmpd="sng" w="9525">
              <a:solidFill>
                <a:srgbClr val="5DA9A7"/>
              </a:solidFill>
              <a:prstDash val="solid"/>
              <a:round/>
              <a:headEnd len="med" w="med" type="none"/>
              <a:tailEnd len="med" w="med" type="none"/>
            </a:ln>
          </p:spPr>
        </p:cxnSp>
        <p:grpSp>
          <p:nvGrpSpPr>
            <p:cNvPr id="220" name="Google Shape;220;p42"/>
            <p:cNvGrpSpPr/>
            <p:nvPr/>
          </p:nvGrpSpPr>
          <p:grpSpPr>
            <a:xfrm flipH="1">
              <a:off x="-562067" y="3936624"/>
              <a:ext cx="9667697" cy="1832225"/>
              <a:chOff x="-1622" y="3828438"/>
              <a:chExt cx="9667697" cy="1832225"/>
            </a:xfrm>
          </p:grpSpPr>
          <p:grpSp>
            <p:nvGrpSpPr>
              <p:cNvPr id="221" name="Google Shape;221;p42"/>
              <p:cNvGrpSpPr/>
              <p:nvPr/>
            </p:nvGrpSpPr>
            <p:grpSpPr>
              <a:xfrm rot="10800000">
                <a:off x="8169107" y="3828438"/>
                <a:ext cx="1496968" cy="1832225"/>
                <a:chOff x="-498093" y="-514637"/>
                <a:chExt cx="1496968" cy="1832225"/>
              </a:xfrm>
            </p:grpSpPr>
            <p:sp>
              <p:nvSpPr>
                <p:cNvPr id="222" name="Google Shape;222;p42"/>
                <p:cNvSpPr/>
                <p:nvPr/>
              </p:nvSpPr>
              <p:spPr>
                <a:xfrm>
                  <a:off x="-498093" y="-139819"/>
                  <a:ext cx="826800" cy="716100"/>
                </a:xfrm>
                <a:prstGeom prst="hexagon">
                  <a:avLst>
                    <a:gd fmla="val 25000" name="adj"/>
                    <a:gd fmla="val 115470" name="vf"/>
                  </a:avLst>
                </a:prstGeom>
                <a:solidFill>
                  <a:srgbClr val="4B88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3" name="Google Shape;223;p42"/>
                <p:cNvSpPr/>
                <p:nvPr/>
              </p:nvSpPr>
              <p:spPr>
                <a:xfrm>
                  <a:off x="172075" y="-514637"/>
                  <a:ext cx="826800" cy="716100"/>
                </a:xfrm>
                <a:prstGeom prst="hexagon">
                  <a:avLst>
                    <a:gd fmla="val 25000" name="adj"/>
                    <a:gd fmla="val 115470" name="vf"/>
                  </a:avLst>
                </a:prstGeom>
                <a:solidFill>
                  <a:srgbClr val="5DA9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4" name="Google Shape;224;p42"/>
                <p:cNvSpPr/>
                <p:nvPr/>
              </p:nvSpPr>
              <p:spPr>
                <a:xfrm>
                  <a:off x="-498093" y="601488"/>
                  <a:ext cx="826800" cy="716100"/>
                </a:xfrm>
                <a:prstGeom prst="hexagon">
                  <a:avLst>
                    <a:gd fmla="val 25000" name="adj"/>
                    <a:gd fmla="val 115470" name="vf"/>
                  </a:avLst>
                </a:prstGeom>
                <a:solidFill>
                  <a:srgbClr val="5DA9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5" name="Google Shape;225;p42"/>
                <p:cNvSpPr/>
                <p:nvPr/>
              </p:nvSpPr>
              <p:spPr>
                <a:xfrm>
                  <a:off x="172075" y="227513"/>
                  <a:ext cx="826800" cy="716100"/>
                </a:xfrm>
                <a:prstGeom prst="hexagon">
                  <a:avLst>
                    <a:gd fmla="val 25000" name="adj"/>
                    <a:gd fmla="val 115470" name="vf"/>
                  </a:avLst>
                </a:prstGeom>
                <a:solidFill>
                  <a:srgbClr val="6EC8C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cxnSp>
            <p:nvCxnSpPr>
              <p:cNvPr id="226" name="Google Shape;226;p42"/>
              <p:cNvCxnSpPr/>
              <p:nvPr/>
            </p:nvCxnSpPr>
            <p:spPr>
              <a:xfrm>
                <a:off x="-1622" y="4555503"/>
                <a:ext cx="7488000" cy="0"/>
              </a:xfrm>
              <a:prstGeom prst="straightConnector1">
                <a:avLst/>
              </a:prstGeom>
              <a:noFill/>
              <a:ln cap="flat" cmpd="sng" w="9525">
                <a:solidFill>
                  <a:srgbClr val="5DA9A7"/>
                </a:solidFill>
                <a:prstDash val="solid"/>
                <a:round/>
                <a:headEnd len="med" w="med" type="none"/>
                <a:tailEnd len="med" w="med" type="none"/>
              </a:ln>
            </p:spPr>
          </p:cxnSp>
        </p:grpSp>
      </p:grpSp>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27" name="Shape 227"/>
        <p:cNvGrpSpPr/>
        <p:nvPr/>
      </p:nvGrpSpPr>
      <p:grpSpPr>
        <a:xfrm>
          <a:off x="0" y="0"/>
          <a:ext cx="0" cy="0"/>
          <a:chOff x="0" y="0"/>
          <a:chExt cx="0" cy="0"/>
        </a:xfrm>
      </p:grpSpPr>
      <p:sp>
        <p:nvSpPr>
          <p:cNvPr id="228" name="Google Shape;228;p43"/>
          <p:cNvSpPr txBox="1"/>
          <p:nvPr>
            <p:ph type="title"/>
          </p:nvPr>
        </p:nvSpPr>
        <p:spPr>
          <a:xfrm>
            <a:off x="311700" y="555600"/>
            <a:ext cx="2808000" cy="755700"/>
          </a:xfrm>
          <a:prstGeom prst="rect">
            <a:avLst/>
          </a:prstGeom>
        </p:spPr>
        <p:txBody>
          <a:bodyPr anchorCtr="0" anchor="b" bIns="91425" lIns="91425" spcFirstLastPara="1" rIns="91425" wrap="square" tIns="91425">
            <a:no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sp>
        <p:nvSpPr>
          <p:cNvPr id="229" name="Google Shape;229;p43"/>
          <p:cNvSpPr txBox="1"/>
          <p:nvPr>
            <p:ph idx="1" type="body"/>
          </p:nvPr>
        </p:nvSpPr>
        <p:spPr>
          <a:xfrm>
            <a:off x="311700" y="1389600"/>
            <a:ext cx="2808000" cy="3179400"/>
          </a:xfrm>
          <a:prstGeom prst="rect">
            <a:avLst/>
          </a:prstGeom>
        </p:spPr>
        <p:txBody>
          <a:bodyPr anchorCtr="0" anchor="t" bIns="91425" lIns="91425" spcFirstLastPara="1" rIns="91425" wrap="square" tIns="91425">
            <a:noAutofit/>
          </a:bodyPr>
          <a:lstStyle>
            <a:lvl1pPr indent="-304800" lvl="0" marL="457200" rtl="0">
              <a:spcBef>
                <a:spcPts val="0"/>
              </a:spcBef>
              <a:spcAft>
                <a:spcPts val="0"/>
              </a:spcAft>
              <a:buSzPts val="1200"/>
              <a:buChar char="●"/>
              <a:defRPr sz="12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230" name="Google Shape;230;p4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gden School District 2018 Template 2">
  <p:cSld name="TITLE_5">
    <p:spTree>
      <p:nvGrpSpPr>
        <p:cNvPr id="231" name="Shape 231"/>
        <p:cNvGrpSpPr/>
        <p:nvPr/>
      </p:nvGrpSpPr>
      <p:grpSpPr>
        <a:xfrm>
          <a:off x="0" y="0"/>
          <a:ext cx="0" cy="0"/>
          <a:chOff x="0" y="0"/>
          <a:chExt cx="0" cy="0"/>
        </a:xfrm>
      </p:grpSpPr>
      <p:sp>
        <p:nvSpPr>
          <p:cNvPr id="232" name="Google Shape;232;p44"/>
          <p:cNvSpPr txBox="1"/>
          <p:nvPr>
            <p:ph type="ctrTitle"/>
          </p:nvPr>
        </p:nvSpPr>
        <p:spPr>
          <a:xfrm>
            <a:off x="311700" y="1281175"/>
            <a:ext cx="8520600" cy="1555800"/>
          </a:xfrm>
          <a:prstGeom prst="rect">
            <a:avLst/>
          </a:prstGeom>
        </p:spPr>
        <p:txBody>
          <a:bodyPr anchorCtr="0" anchor="t" bIns="91425" lIns="91425" spcFirstLastPara="1" rIns="91425" wrap="square" tIns="91425">
            <a:noAutofit/>
          </a:bodyPr>
          <a:lstStyle>
            <a:lvl1pPr lvl="0" rtl="0">
              <a:spcBef>
                <a:spcPts val="0"/>
              </a:spcBef>
              <a:spcAft>
                <a:spcPts val="0"/>
              </a:spcAft>
              <a:buNone/>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p:txBody>
      </p:sp>
      <p:sp>
        <p:nvSpPr>
          <p:cNvPr id="233" name="Google Shape;233;p44"/>
          <p:cNvSpPr txBox="1"/>
          <p:nvPr>
            <p:ph idx="1" type="subTitle"/>
          </p:nvPr>
        </p:nvSpPr>
        <p:spPr>
          <a:xfrm>
            <a:off x="311700" y="2981775"/>
            <a:ext cx="8520600" cy="792600"/>
          </a:xfrm>
          <a:prstGeom prst="rect">
            <a:avLst/>
          </a:prstGeom>
        </p:spPr>
        <p:txBody>
          <a:bodyPr anchorCtr="0" anchor="t" bIns="91425" lIns="91425" spcFirstLastPara="1" rIns="91425" wrap="square" tIns="91425">
            <a:noAutofit/>
          </a:bodyPr>
          <a:lstStyle>
            <a:lvl1pPr lvl="0" rtl="0">
              <a:spcBef>
                <a:spcPts val="0"/>
              </a:spcBef>
              <a:spcAft>
                <a:spcPts val="0"/>
              </a:spcAft>
              <a:buNone/>
              <a:defRPr/>
            </a:lvl1pPr>
            <a:lvl2pPr lvl="1" rtl="0">
              <a:spcBef>
                <a:spcPts val="1600"/>
              </a:spcBef>
              <a:spcAft>
                <a:spcPts val="0"/>
              </a:spcAft>
              <a:buNone/>
              <a:defRPr/>
            </a:lvl2pPr>
            <a:lvl3pPr lvl="2" rtl="0">
              <a:spcBef>
                <a:spcPts val="1600"/>
              </a:spcBef>
              <a:spcAft>
                <a:spcPts val="0"/>
              </a:spcAft>
              <a:buNone/>
              <a:defRPr/>
            </a:lvl3pPr>
            <a:lvl4pPr lvl="3" rtl="0">
              <a:spcBef>
                <a:spcPts val="1600"/>
              </a:spcBef>
              <a:spcAft>
                <a:spcPts val="0"/>
              </a:spcAft>
              <a:buNone/>
              <a:defRPr/>
            </a:lvl4pPr>
            <a:lvl5pPr lvl="4" rtl="0">
              <a:spcBef>
                <a:spcPts val="1600"/>
              </a:spcBef>
              <a:spcAft>
                <a:spcPts val="0"/>
              </a:spcAft>
              <a:buNone/>
              <a:defRPr/>
            </a:lvl5pPr>
            <a:lvl6pPr lvl="5" rtl="0">
              <a:spcBef>
                <a:spcPts val="1600"/>
              </a:spcBef>
              <a:spcAft>
                <a:spcPts val="0"/>
              </a:spcAft>
              <a:buNone/>
              <a:defRPr/>
            </a:lvl6pPr>
            <a:lvl7pPr lvl="6" rtl="0">
              <a:spcBef>
                <a:spcPts val="1600"/>
              </a:spcBef>
              <a:spcAft>
                <a:spcPts val="0"/>
              </a:spcAft>
              <a:buNone/>
              <a:defRPr/>
            </a:lvl7pPr>
            <a:lvl8pPr lvl="7" rtl="0">
              <a:spcBef>
                <a:spcPts val="1600"/>
              </a:spcBef>
              <a:spcAft>
                <a:spcPts val="0"/>
              </a:spcAft>
              <a:buNone/>
              <a:defRPr/>
            </a:lvl8pPr>
            <a:lvl9pPr lvl="8" rtl="0">
              <a:spcBef>
                <a:spcPts val="1600"/>
              </a:spcBef>
              <a:spcAft>
                <a:spcPts val="1600"/>
              </a:spcAft>
              <a:buNone/>
              <a:defRPr/>
            </a:lvl9pPr>
          </a:lstStyle>
          <a:p/>
        </p:txBody>
      </p:sp>
      <p:grpSp>
        <p:nvGrpSpPr>
          <p:cNvPr id="234" name="Google Shape;234;p44"/>
          <p:cNvGrpSpPr/>
          <p:nvPr/>
        </p:nvGrpSpPr>
        <p:grpSpPr>
          <a:xfrm>
            <a:off x="-562067" y="-642585"/>
            <a:ext cx="10240937" cy="6411435"/>
            <a:chOff x="-562067" y="-642585"/>
            <a:chExt cx="10240937" cy="6411435"/>
          </a:xfrm>
        </p:grpSpPr>
        <p:grpSp>
          <p:nvGrpSpPr>
            <p:cNvPr id="235" name="Google Shape;235;p44"/>
            <p:cNvGrpSpPr/>
            <p:nvPr/>
          </p:nvGrpSpPr>
          <p:grpSpPr>
            <a:xfrm flipH="1">
              <a:off x="8181902" y="-642585"/>
              <a:ext cx="1496968" cy="1832225"/>
              <a:chOff x="-498093" y="-514637"/>
              <a:chExt cx="1496968" cy="1832225"/>
            </a:xfrm>
          </p:grpSpPr>
          <p:sp>
            <p:nvSpPr>
              <p:cNvPr id="236" name="Google Shape;236;p44"/>
              <p:cNvSpPr/>
              <p:nvPr/>
            </p:nvSpPr>
            <p:spPr>
              <a:xfrm>
                <a:off x="-498093" y="-139819"/>
                <a:ext cx="826800" cy="716100"/>
              </a:xfrm>
              <a:prstGeom prst="hexagon">
                <a:avLst>
                  <a:gd fmla="val 25000" name="adj"/>
                  <a:gd fmla="val 115470" name="vf"/>
                </a:avLst>
              </a:prstGeom>
              <a:solidFill>
                <a:srgbClr val="4B88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7" name="Google Shape;237;p44"/>
              <p:cNvSpPr/>
              <p:nvPr/>
            </p:nvSpPr>
            <p:spPr>
              <a:xfrm>
                <a:off x="172075" y="-514637"/>
                <a:ext cx="826800" cy="716100"/>
              </a:xfrm>
              <a:prstGeom prst="hexagon">
                <a:avLst>
                  <a:gd fmla="val 25000" name="adj"/>
                  <a:gd fmla="val 115470" name="vf"/>
                </a:avLst>
              </a:prstGeom>
              <a:solidFill>
                <a:srgbClr val="5DA9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8" name="Google Shape;238;p44"/>
              <p:cNvSpPr/>
              <p:nvPr/>
            </p:nvSpPr>
            <p:spPr>
              <a:xfrm>
                <a:off x="-498093" y="601488"/>
                <a:ext cx="826800" cy="716100"/>
              </a:xfrm>
              <a:prstGeom prst="hexagon">
                <a:avLst>
                  <a:gd fmla="val 25000" name="adj"/>
                  <a:gd fmla="val 115470" name="vf"/>
                </a:avLst>
              </a:prstGeom>
              <a:solidFill>
                <a:srgbClr val="5DA9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9" name="Google Shape;239;p44"/>
              <p:cNvSpPr/>
              <p:nvPr/>
            </p:nvSpPr>
            <p:spPr>
              <a:xfrm>
                <a:off x="172075" y="227513"/>
                <a:ext cx="826800" cy="716100"/>
              </a:xfrm>
              <a:prstGeom prst="hexagon">
                <a:avLst>
                  <a:gd fmla="val 25000" name="adj"/>
                  <a:gd fmla="val 115470" name="vf"/>
                </a:avLst>
              </a:prstGeom>
              <a:solidFill>
                <a:srgbClr val="6EC8C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240" name="Google Shape;240;p44"/>
            <p:cNvPicPr preferRelativeResize="0"/>
            <p:nvPr/>
          </p:nvPicPr>
          <p:blipFill rotWithShape="1">
            <a:blip r:embed="rId2">
              <a:alphaModFix/>
            </a:blip>
            <a:srcRect b="26542" l="9717" r="12606" t="25181"/>
            <a:stretch/>
          </p:blipFill>
          <p:spPr>
            <a:xfrm>
              <a:off x="7107369" y="211118"/>
              <a:ext cx="982327" cy="471776"/>
            </a:xfrm>
            <a:prstGeom prst="rect">
              <a:avLst/>
            </a:prstGeom>
            <a:noFill/>
            <a:ln>
              <a:noFill/>
            </a:ln>
          </p:spPr>
        </p:pic>
        <p:cxnSp>
          <p:nvCxnSpPr>
            <p:cNvPr id="241" name="Google Shape;241;p44"/>
            <p:cNvCxnSpPr/>
            <p:nvPr/>
          </p:nvCxnSpPr>
          <p:spPr>
            <a:xfrm rot="10800000">
              <a:off x="-14266" y="462325"/>
              <a:ext cx="6826500" cy="0"/>
            </a:xfrm>
            <a:prstGeom prst="straightConnector1">
              <a:avLst/>
            </a:prstGeom>
            <a:noFill/>
            <a:ln cap="flat" cmpd="sng" w="9525">
              <a:solidFill>
                <a:srgbClr val="5DA9A7"/>
              </a:solidFill>
              <a:prstDash val="solid"/>
              <a:round/>
              <a:headEnd len="med" w="med" type="none"/>
              <a:tailEnd len="med" w="med" type="none"/>
            </a:ln>
          </p:spPr>
        </p:cxnSp>
        <p:grpSp>
          <p:nvGrpSpPr>
            <p:cNvPr id="242" name="Google Shape;242;p44"/>
            <p:cNvGrpSpPr/>
            <p:nvPr/>
          </p:nvGrpSpPr>
          <p:grpSpPr>
            <a:xfrm flipH="1">
              <a:off x="-562067" y="3936624"/>
              <a:ext cx="9667697" cy="1832225"/>
              <a:chOff x="-1622" y="3828438"/>
              <a:chExt cx="9667697" cy="1832225"/>
            </a:xfrm>
          </p:grpSpPr>
          <p:grpSp>
            <p:nvGrpSpPr>
              <p:cNvPr id="243" name="Google Shape;243;p44"/>
              <p:cNvGrpSpPr/>
              <p:nvPr/>
            </p:nvGrpSpPr>
            <p:grpSpPr>
              <a:xfrm rot="10800000">
                <a:off x="8169107" y="3828438"/>
                <a:ext cx="1496968" cy="1832225"/>
                <a:chOff x="-498093" y="-514637"/>
                <a:chExt cx="1496968" cy="1832225"/>
              </a:xfrm>
            </p:grpSpPr>
            <p:sp>
              <p:nvSpPr>
                <p:cNvPr id="244" name="Google Shape;244;p44"/>
                <p:cNvSpPr/>
                <p:nvPr/>
              </p:nvSpPr>
              <p:spPr>
                <a:xfrm>
                  <a:off x="-498093" y="-139819"/>
                  <a:ext cx="826800" cy="716100"/>
                </a:xfrm>
                <a:prstGeom prst="hexagon">
                  <a:avLst>
                    <a:gd fmla="val 25000" name="adj"/>
                    <a:gd fmla="val 115470" name="vf"/>
                  </a:avLst>
                </a:prstGeom>
                <a:solidFill>
                  <a:srgbClr val="4B88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5" name="Google Shape;245;p44"/>
                <p:cNvSpPr/>
                <p:nvPr/>
              </p:nvSpPr>
              <p:spPr>
                <a:xfrm>
                  <a:off x="172075" y="-514637"/>
                  <a:ext cx="826800" cy="716100"/>
                </a:xfrm>
                <a:prstGeom prst="hexagon">
                  <a:avLst>
                    <a:gd fmla="val 25000" name="adj"/>
                    <a:gd fmla="val 115470" name="vf"/>
                  </a:avLst>
                </a:prstGeom>
                <a:solidFill>
                  <a:srgbClr val="5DA9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6" name="Google Shape;246;p44"/>
                <p:cNvSpPr/>
                <p:nvPr/>
              </p:nvSpPr>
              <p:spPr>
                <a:xfrm>
                  <a:off x="-498093" y="601488"/>
                  <a:ext cx="826800" cy="716100"/>
                </a:xfrm>
                <a:prstGeom prst="hexagon">
                  <a:avLst>
                    <a:gd fmla="val 25000" name="adj"/>
                    <a:gd fmla="val 115470" name="vf"/>
                  </a:avLst>
                </a:prstGeom>
                <a:solidFill>
                  <a:srgbClr val="5DA9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7" name="Google Shape;247;p44"/>
                <p:cNvSpPr/>
                <p:nvPr/>
              </p:nvSpPr>
              <p:spPr>
                <a:xfrm>
                  <a:off x="172075" y="227513"/>
                  <a:ext cx="826800" cy="716100"/>
                </a:xfrm>
                <a:prstGeom prst="hexagon">
                  <a:avLst>
                    <a:gd fmla="val 25000" name="adj"/>
                    <a:gd fmla="val 115470" name="vf"/>
                  </a:avLst>
                </a:prstGeom>
                <a:solidFill>
                  <a:srgbClr val="6EC8C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cxnSp>
            <p:nvCxnSpPr>
              <p:cNvPr id="248" name="Google Shape;248;p44"/>
              <p:cNvCxnSpPr/>
              <p:nvPr/>
            </p:nvCxnSpPr>
            <p:spPr>
              <a:xfrm>
                <a:off x="-1622" y="4555503"/>
                <a:ext cx="7488000" cy="0"/>
              </a:xfrm>
              <a:prstGeom prst="straightConnector1">
                <a:avLst/>
              </a:prstGeom>
              <a:noFill/>
              <a:ln cap="flat" cmpd="sng" w="9525">
                <a:solidFill>
                  <a:srgbClr val="5DA9A7"/>
                </a:solidFill>
                <a:prstDash val="solid"/>
                <a:round/>
                <a:headEnd len="med" w="med" type="none"/>
                <a:tailEnd len="med" w="med" type="none"/>
              </a:ln>
            </p:spPr>
          </p:cxnSp>
        </p:grpSp>
      </p:grpSp>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255" name="Shape 255"/>
        <p:cNvGrpSpPr/>
        <p:nvPr/>
      </p:nvGrpSpPr>
      <p:grpSpPr>
        <a:xfrm>
          <a:off x="0" y="0"/>
          <a:ext cx="0" cy="0"/>
          <a:chOff x="0" y="0"/>
          <a:chExt cx="0" cy="0"/>
        </a:xfrm>
      </p:grpSpPr>
      <p:sp>
        <p:nvSpPr>
          <p:cNvPr id="256" name="Google Shape;256;p46"/>
          <p:cNvSpPr txBox="1"/>
          <p:nvPr>
            <p:ph type="ctrTitle"/>
          </p:nvPr>
        </p:nvSpPr>
        <p:spPr>
          <a:xfrm>
            <a:off x="1143000" y="841772"/>
            <a:ext cx="6858000" cy="1790700"/>
          </a:xfrm>
          <a:prstGeom prst="rect">
            <a:avLst/>
          </a:prstGeom>
          <a:noFill/>
          <a:ln>
            <a:noFill/>
          </a:ln>
        </p:spPr>
        <p:txBody>
          <a:bodyPr anchorCtr="0" anchor="b" bIns="34275" lIns="68575" spcFirstLastPara="1" rIns="68575" wrap="square" tIns="34275">
            <a:normAutofit/>
          </a:bodyPr>
          <a:lstStyle>
            <a:lvl1pPr lvl="0" algn="ctr">
              <a:lnSpc>
                <a:spcPct val="90000"/>
              </a:lnSpc>
              <a:spcBef>
                <a:spcPts val="0"/>
              </a:spcBef>
              <a:spcAft>
                <a:spcPts val="0"/>
              </a:spcAft>
              <a:buClr>
                <a:schemeClr val="dk1"/>
              </a:buClr>
              <a:buSzPts val="4500"/>
              <a:buFont typeface="Calibri"/>
              <a:buNone/>
              <a:defRPr sz="45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257" name="Google Shape;257;p46"/>
          <p:cNvSpPr txBox="1"/>
          <p:nvPr>
            <p:ph idx="1" type="subTitle"/>
          </p:nvPr>
        </p:nvSpPr>
        <p:spPr>
          <a:xfrm>
            <a:off x="1143000" y="2701528"/>
            <a:ext cx="6858000" cy="1241821"/>
          </a:xfrm>
          <a:prstGeom prst="rect">
            <a:avLst/>
          </a:prstGeom>
          <a:noFill/>
          <a:ln>
            <a:noFill/>
          </a:ln>
        </p:spPr>
        <p:txBody>
          <a:bodyPr anchorCtr="0" anchor="t" bIns="34275" lIns="68575" spcFirstLastPara="1" rIns="68575" wrap="square" tIns="34275">
            <a:normAutofit/>
          </a:bodyPr>
          <a:lstStyle>
            <a:lvl1pPr lvl="0" algn="ctr">
              <a:lnSpc>
                <a:spcPct val="90000"/>
              </a:lnSpc>
              <a:spcBef>
                <a:spcPts val="800"/>
              </a:spcBef>
              <a:spcAft>
                <a:spcPts val="0"/>
              </a:spcAft>
              <a:buClr>
                <a:schemeClr val="dk1"/>
              </a:buClr>
              <a:buSzPts val="1800"/>
              <a:buNone/>
              <a:defRPr sz="1800"/>
            </a:lvl1pPr>
            <a:lvl2pPr lvl="1" algn="ctr">
              <a:lnSpc>
                <a:spcPct val="90000"/>
              </a:lnSpc>
              <a:spcBef>
                <a:spcPts val="400"/>
              </a:spcBef>
              <a:spcAft>
                <a:spcPts val="0"/>
              </a:spcAft>
              <a:buClr>
                <a:schemeClr val="dk1"/>
              </a:buClr>
              <a:buSzPts val="1500"/>
              <a:buNone/>
              <a:defRPr sz="1500"/>
            </a:lvl2pPr>
            <a:lvl3pPr lvl="2" algn="ctr">
              <a:lnSpc>
                <a:spcPct val="90000"/>
              </a:lnSpc>
              <a:spcBef>
                <a:spcPts val="400"/>
              </a:spcBef>
              <a:spcAft>
                <a:spcPts val="0"/>
              </a:spcAft>
              <a:buClr>
                <a:schemeClr val="dk1"/>
              </a:buClr>
              <a:buSzPts val="1400"/>
              <a:buNone/>
              <a:defRPr sz="1400"/>
            </a:lvl3pPr>
            <a:lvl4pPr lvl="3" algn="ctr">
              <a:lnSpc>
                <a:spcPct val="90000"/>
              </a:lnSpc>
              <a:spcBef>
                <a:spcPts val="400"/>
              </a:spcBef>
              <a:spcAft>
                <a:spcPts val="0"/>
              </a:spcAft>
              <a:buClr>
                <a:schemeClr val="dk1"/>
              </a:buClr>
              <a:buSzPts val="1200"/>
              <a:buNone/>
              <a:defRPr sz="1200"/>
            </a:lvl4pPr>
            <a:lvl5pPr lvl="4" algn="ctr">
              <a:lnSpc>
                <a:spcPct val="90000"/>
              </a:lnSpc>
              <a:spcBef>
                <a:spcPts val="400"/>
              </a:spcBef>
              <a:spcAft>
                <a:spcPts val="0"/>
              </a:spcAft>
              <a:buClr>
                <a:schemeClr val="dk1"/>
              </a:buClr>
              <a:buSzPts val="1200"/>
              <a:buNone/>
              <a:defRPr sz="1200"/>
            </a:lvl5pPr>
            <a:lvl6pPr lvl="5" algn="ctr">
              <a:lnSpc>
                <a:spcPct val="90000"/>
              </a:lnSpc>
              <a:spcBef>
                <a:spcPts val="400"/>
              </a:spcBef>
              <a:spcAft>
                <a:spcPts val="0"/>
              </a:spcAft>
              <a:buClr>
                <a:schemeClr val="dk1"/>
              </a:buClr>
              <a:buSzPts val="1200"/>
              <a:buNone/>
              <a:defRPr sz="1200"/>
            </a:lvl6pPr>
            <a:lvl7pPr lvl="6" algn="ctr">
              <a:lnSpc>
                <a:spcPct val="90000"/>
              </a:lnSpc>
              <a:spcBef>
                <a:spcPts val="400"/>
              </a:spcBef>
              <a:spcAft>
                <a:spcPts val="0"/>
              </a:spcAft>
              <a:buClr>
                <a:schemeClr val="dk1"/>
              </a:buClr>
              <a:buSzPts val="1200"/>
              <a:buNone/>
              <a:defRPr sz="1200"/>
            </a:lvl7pPr>
            <a:lvl8pPr lvl="7" algn="ctr">
              <a:lnSpc>
                <a:spcPct val="90000"/>
              </a:lnSpc>
              <a:spcBef>
                <a:spcPts val="400"/>
              </a:spcBef>
              <a:spcAft>
                <a:spcPts val="0"/>
              </a:spcAft>
              <a:buClr>
                <a:schemeClr val="dk1"/>
              </a:buClr>
              <a:buSzPts val="1200"/>
              <a:buNone/>
              <a:defRPr sz="1200"/>
            </a:lvl8pPr>
            <a:lvl9pPr lvl="8" algn="ctr">
              <a:lnSpc>
                <a:spcPct val="90000"/>
              </a:lnSpc>
              <a:spcBef>
                <a:spcPts val="400"/>
              </a:spcBef>
              <a:spcAft>
                <a:spcPts val="0"/>
              </a:spcAft>
              <a:buClr>
                <a:schemeClr val="dk1"/>
              </a:buClr>
              <a:buSzPts val="1200"/>
              <a:buNone/>
              <a:defRPr sz="1200"/>
            </a:lvl9pPr>
          </a:lstStyle>
          <a:p/>
        </p:txBody>
      </p:sp>
      <p:sp>
        <p:nvSpPr>
          <p:cNvPr id="258" name="Google Shape;258;p46"/>
          <p:cNvSpPr txBox="1"/>
          <p:nvPr>
            <p:ph idx="10" type="dt"/>
          </p:nvPr>
        </p:nvSpPr>
        <p:spPr>
          <a:xfrm>
            <a:off x="628650" y="4767263"/>
            <a:ext cx="2057400" cy="273844"/>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259" name="Google Shape;259;p46"/>
          <p:cNvSpPr txBox="1"/>
          <p:nvPr>
            <p:ph idx="11" type="ftr"/>
          </p:nvPr>
        </p:nvSpPr>
        <p:spPr>
          <a:xfrm>
            <a:off x="3028950" y="4767263"/>
            <a:ext cx="3086100" cy="273844"/>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260" name="Google Shape;260;p46"/>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61" name="Shape 261"/>
        <p:cNvGrpSpPr/>
        <p:nvPr/>
      </p:nvGrpSpPr>
      <p:grpSpPr>
        <a:xfrm>
          <a:off x="0" y="0"/>
          <a:ext cx="0" cy="0"/>
          <a:chOff x="0" y="0"/>
          <a:chExt cx="0" cy="0"/>
        </a:xfrm>
      </p:grpSpPr>
      <p:sp>
        <p:nvSpPr>
          <p:cNvPr id="262" name="Google Shape;262;p47"/>
          <p:cNvSpPr txBox="1"/>
          <p:nvPr>
            <p:ph type="title"/>
          </p:nvPr>
        </p:nvSpPr>
        <p:spPr>
          <a:xfrm>
            <a:off x="623888" y="1282304"/>
            <a:ext cx="7886700" cy="2139553"/>
          </a:xfrm>
          <a:prstGeom prst="rect">
            <a:avLst/>
          </a:prstGeom>
          <a:noFill/>
          <a:ln>
            <a:noFill/>
          </a:ln>
        </p:spPr>
        <p:txBody>
          <a:bodyPr anchorCtr="0" anchor="b" bIns="34275" lIns="68575" spcFirstLastPara="1" rIns="68575" wrap="square" tIns="34275">
            <a:normAutofit/>
          </a:bodyPr>
          <a:lstStyle>
            <a:lvl1pPr lvl="0" algn="l">
              <a:lnSpc>
                <a:spcPct val="90000"/>
              </a:lnSpc>
              <a:spcBef>
                <a:spcPts val="0"/>
              </a:spcBef>
              <a:spcAft>
                <a:spcPts val="0"/>
              </a:spcAft>
              <a:buClr>
                <a:schemeClr val="dk1"/>
              </a:buClr>
              <a:buSzPts val="4500"/>
              <a:buFont typeface="Calibri"/>
              <a:buNone/>
              <a:defRPr sz="45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263" name="Google Shape;263;p47"/>
          <p:cNvSpPr txBox="1"/>
          <p:nvPr>
            <p:ph idx="1" type="body"/>
          </p:nvPr>
        </p:nvSpPr>
        <p:spPr>
          <a:xfrm>
            <a:off x="623888" y="3442097"/>
            <a:ext cx="7886700" cy="1125140"/>
          </a:xfrm>
          <a:prstGeom prst="rect">
            <a:avLst/>
          </a:prstGeom>
          <a:noFill/>
          <a:ln>
            <a:noFill/>
          </a:ln>
        </p:spPr>
        <p:txBody>
          <a:bodyPr anchorCtr="0" anchor="t" bIns="34275" lIns="68575" spcFirstLastPara="1" rIns="68575" wrap="square" tIns="34275">
            <a:normAutofit/>
          </a:bodyPr>
          <a:lstStyle>
            <a:lvl1pPr indent="-228600" lvl="0" marL="457200" algn="l">
              <a:lnSpc>
                <a:spcPct val="90000"/>
              </a:lnSpc>
              <a:spcBef>
                <a:spcPts val="800"/>
              </a:spcBef>
              <a:spcAft>
                <a:spcPts val="0"/>
              </a:spcAft>
              <a:buClr>
                <a:srgbClr val="888888"/>
              </a:buClr>
              <a:buSzPts val="1800"/>
              <a:buNone/>
              <a:defRPr sz="1800">
                <a:solidFill>
                  <a:srgbClr val="888888"/>
                </a:solidFill>
              </a:defRPr>
            </a:lvl1pPr>
            <a:lvl2pPr indent="-228600" lvl="1" marL="914400" algn="l">
              <a:lnSpc>
                <a:spcPct val="90000"/>
              </a:lnSpc>
              <a:spcBef>
                <a:spcPts val="400"/>
              </a:spcBef>
              <a:spcAft>
                <a:spcPts val="0"/>
              </a:spcAft>
              <a:buClr>
                <a:srgbClr val="888888"/>
              </a:buClr>
              <a:buSzPts val="1500"/>
              <a:buNone/>
              <a:defRPr sz="1500">
                <a:solidFill>
                  <a:srgbClr val="888888"/>
                </a:solidFill>
              </a:defRPr>
            </a:lvl2pPr>
            <a:lvl3pPr indent="-228600" lvl="2" marL="1371600" algn="l">
              <a:lnSpc>
                <a:spcPct val="90000"/>
              </a:lnSpc>
              <a:spcBef>
                <a:spcPts val="400"/>
              </a:spcBef>
              <a:spcAft>
                <a:spcPts val="0"/>
              </a:spcAft>
              <a:buClr>
                <a:srgbClr val="888888"/>
              </a:buClr>
              <a:buSzPts val="1400"/>
              <a:buNone/>
              <a:defRPr sz="1400">
                <a:solidFill>
                  <a:srgbClr val="888888"/>
                </a:solidFill>
              </a:defRPr>
            </a:lvl3pPr>
            <a:lvl4pPr indent="-228600" lvl="3" marL="1828800" algn="l">
              <a:lnSpc>
                <a:spcPct val="90000"/>
              </a:lnSpc>
              <a:spcBef>
                <a:spcPts val="400"/>
              </a:spcBef>
              <a:spcAft>
                <a:spcPts val="0"/>
              </a:spcAft>
              <a:buClr>
                <a:srgbClr val="888888"/>
              </a:buClr>
              <a:buSzPts val="1200"/>
              <a:buNone/>
              <a:defRPr sz="1200">
                <a:solidFill>
                  <a:srgbClr val="888888"/>
                </a:solidFill>
              </a:defRPr>
            </a:lvl4pPr>
            <a:lvl5pPr indent="-228600" lvl="4" marL="2286000" algn="l">
              <a:lnSpc>
                <a:spcPct val="90000"/>
              </a:lnSpc>
              <a:spcBef>
                <a:spcPts val="400"/>
              </a:spcBef>
              <a:spcAft>
                <a:spcPts val="0"/>
              </a:spcAft>
              <a:buClr>
                <a:srgbClr val="888888"/>
              </a:buClr>
              <a:buSzPts val="1200"/>
              <a:buNone/>
              <a:defRPr sz="1200">
                <a:solidFill>
                  <a:srgbClr val="888888"/>
                </a:solidFill>
              </a:defRPr>
            </a:lvl5pPr>
            <a:lvl6pPr indent="-228600" lvl="5" marL="2743200" algn="l">
              <a:lnSpc>
                <a:spcPct val="90000"/>
              </a:lnSpc>
              <a:spcBef>
                <a:spcPts val="400"/>
              </a:spcBef>
              <a:spcAft>
                <a:spcPts val="0"/>
              </a:spcAft>
              <a:buClr>
                <a:srgbClr val="888888"/>
              </a:buClr>
              <a:buSzPts val="1200"/>
              <a:buNone/>
              <a:defRPr sz="1200">
                <a:solidFill>
                  <a:srgbClr val="888888"/>
                </a:solidFill>
              </a:defRPr>
            </a:lvl6pPr>
            <a:lvl7pPr indent="-228600" lvl="6" marL="3200400" algn="l">
              <a:lnSpc>
                <a:spcPct val="90000"/>
              </a:lnSpc>
              <a:spcBef>
                <a:spcPts val="400"/>
              </a:spcBef>
              <a:spcAft>
                <a:spcPts val="0"/>
              </a:spcAft>
              <a:buClr>
                <a:srgbClr val="888888"/>
              </a:buClr>
              <a:buSzPts val="1200"/>
              <a:buNone/>
              <a:defRPr sz="1200">
                <a:solidFill>
                  <a:srgbClr val="888888"/>
                </a:solidFill>
              </a:defRPr>
            </a:lvl7pPr>
            <a:lvl8pPr indent="-228600" lvl="7" marL="3657600" algn="l">
              <a:lnSpc>
                <a:spcPct val="90000"/>
              </a:lnSpc>
              <a:spcBef>
                <a:spcPts val="400"/>
              </a:spcBef>
              <a:spcAft>
                <a:spcPts val="0"/>
              </a:spcAft>
              <a:buClr>
                <a:srgbClr val="888888"/>
              </a:buClr>
              <a:buSzPts val="1200"/>
              <a:buNone/>
              <a:defRPr sz="1200">
                <a:solidFill>
                  <a:srgbClr val="888888"/>
                </a:solidFill>
              </a:defRPr>
            </a:lvl8pPr>
            <a:lvl9pPr indent="-228600" lvl="8" marL="4114800" algn="l">
              <a:lnSpc>
                <a:spcPct val="90000"/>
              </a:lnSpc>
              <a:spcBef>
                <a:spcPts val="400"/>
              </a:spcBef>
              <a:spcAft>
                <a:spcPts val="0"/>
              </a:spcAft>
              <a:buClr>
                <a:srgbClr val="888888"/>
              </a:buClr>
              <a:buSzPts val="1200"/>
              <a:buNone/>
              <a:defRPr sz="1200">
                <a:solidFill>
                  <a:srgbClr val="888888"/>
                </a:solidFill>
              </a:defRPr>
            </a:lvl9pPr>
          </a:lstStyle>
          <a:p/>
        </p:txBody>
      </p:sp>
      <p:sp>
        <p:nvSpPr>
          <p:cNvPr id="264" name="Google Shape;264;p47"/>
          <p:cNvSpPr txBox="1"/>
          <p:nvPr>
            <p:ph idx="10" type="dt"/>
          </p:nvPr>
        </p:nvSpPr>
        <p:spPr>
          <a:xfrm>
            <a:off x="628650" y="4767263"/>
            <a:ext cx="2057400" cy="273844"/>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265" name="Google Shape;265;p47"/>
          <p:cNvSpPr txBox="1"/>
          <p:nvPr>
            <p:ph idx="11" type="ftr"/>
          </p:nvPr>
        </p:nvSpPr>
        <p:spPr>
          <a:xfrm>
            <a:off x="3028950" y="4767263"/>
            <a:ext cx="3086100" cy="273844"/>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266" name="Google Shape;266;p47"/>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67" name="Shape 267"/>
        <p:cNvGrpSpPr/>
        <p:nvPr/>
      </p:nvGrpSpPr>
      <p:grpSpPr>
        <a:xfrm>
          <a:off x="0" y="0"/>
          <a:ext cx="0" cy="0"/>
          <a:chOff x="0" y="0"/>
          <a:chExt cx="0" cy="0"/>
        </a:xfrm>
      </p:grpSpPr>
      <p:sp>
        <p:nvSpPr>
          <p:cNvPr id="268" name="Google Shape;268;p48"/>
          <p:cNvSpPr txBox="1"/>
          <p:nvPr>
            <p:ph type="title"/>
          </p:nvPr>
        </p:nvSpPr>
        <p:spPr>
          <a:xfrm>
            <a:off x="628650" y="273844"/>
            <a:ext cx="7886700" cy="994172"/>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269" name="Google Shape;269;p48"/>
          <p:cNvSpPr txBox="1"/>
          <p:nvPr>
            <p:ph idx="1" type="body"/>
          </p:nvPr>
        </p:nvSpPr>
        <p:spPr>
          <a:xfrm>
            <a:off x="628650" y="1369219"/>
            <a:ext cx="7886700" cy="3263504"/>
          </a:xfrm>
          <a:prstGeom prst="rect">
            <a:avLst/>
          </a:prstGeom>
          <a:noFill/>
          <a:ln>
            <a:noFill/>
          </a:ln>
        </p:spPr>
        <p:txBody>
          <a:bodyPr anchorCtr="0" anchor="t" bIns="34275" lIns="68575" spcFirstLastPara="1" rIns="68575" wrap="square" tIns="34275">
            <a:norm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270" name="Google Shape;270;p48"/>
          <p:cNvSpPr txBox="1"/>
          <p:nvPr>
            <p:ph idx="10" type="dt"/>
          </p:nvPr>
        </p:nvSpPr>
        <p:spPr>
          <a:xfrm>
            <a:off x="628650" y="4767263"/>
            <a:ext cx="2057400" cy="273844"/>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271" name="Google Shape;271;p48"/>
          <p:cNvSpPr txBox="1"/>
          <p:nvPr>
            <p:ph idx="11" type="ftr"/>
          </p:nvPr>
        </p:nvSpPr>
        <p:spPr>
          <a:xfrm>
            <a:off x="3028950" y="4767263"/>
            <a:ext cx="3086100" cy="273844"/>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272" name="Google Shape;272;p48"/>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273" name="Shape 273"/>
        <p:cNvGrpSpPr/>
        <p:nvPr/>
      </p:nvGrpSpPr>
      <p:grpSpPr>
        <a:xfrm>
          <a:off x="0" y="0"/>
          <a:ext cx="0" cy="0"/>
          <a:chOff x="0" y="0"/>
          <a:chExt cx="0" cy="0"/>
        </a:xfrm>
      </p:grpSpPr>
      <p:sp>
        <p:nvSpPr>
          <p:cNvPr id="274" name="Google Shape;274;p49"/>
          <p:cNvSpPr txBox="1"/>
          <p:nvPr>
            <p:ph type="title"/>
          </p:nvPr>
        </p:nvSpPr>
        <p:spPr>
          <a:xfrm>
            <a:off x="628650" y="273844"/>
            <a:ext cx="7886700" cy="994172"/>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275" name="Google Shape;275;p49"/>
          <p:cNvSpPr txBox="1"/>
          <p:nvPr>
            <p:ph idx="1" type="body"/>
          </p:nvPr>
        </p:nvSpPr>
        <p:spPr>
          <a:xfrm>
            <a:off x="628650" y="1369219"/>
            <a:ext cx="3886200" cy="3263504"/>
          </a:xfrm>
          <a:prstGeom prst="rect">
            <a:avLst/>
          </a:prstGeom>
          <a:noFill/>
          <a:ln>
            <a:noFill/>
          </a:ln>
        </p:spPr>
        <p:txBody>
          <a:bodyPr anchorCtr="0" anchor="t" bIns="34275" lIns="68575" spcFirstLastPara="1" rIns="68575" wrap="square" tIns="34275">
            <a:norm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276" name="Google Shape;276;p49"/>
          <p:cNvSpPr txBox="1"/>
          <p:nvPr>
            <p:ph idx="2" type="body"/>
          </p:nvPr>
        </p:nvSpPr>
        <p:spPr>
          <a:xfrm>
            <a:off x="4629150" y="1369219"/>
            <a:ext cx="3886200" cy="3263504"/>
          </a:xfrm>
          <a:prstGeom prst="rect">
            <a:avLst/>
          </a:prstGeom>
          <a:noFill/>
          <a:ln>
            <a:noFill/>
          </a:ln>
        </p:spPr>
        <p:txBody>
          <a:bodyPr anchorCtr="0" anchor="t" bIns="34275" lIns="68575" spcFirstLastPara="1" rIns="68575" wrap="square" tIns="34275">
            <a:norm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277" name="Google Shape;277;p49"/>
          <p:cNvSpPr txBox="1"/>
          <p:nvPr>
            <p:ph idx="10" type="dt"/>
          </p:nvPr>
        </p:nvSpPr>
        <p:spPr>
          <a:xfrm>
            <a:off x="628650" y="4767263"/>
            <a:ext cx="2057400" cy="273844"/>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278" name="Google Shape;278;p49"/>
          <p:cNvSpPr txBox="1"/>
          <p:nvPr>
            <p:ph idx="11" type="ftr"/>
          </p:nvPr>
        </p:nvSpPr>
        <p:spPr>
          <a:xfrm>
            <a:off x="3028950" y="4767263"/>
            <a:ext cx="3086100" cy="273844"/>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279" name="Google Shape;279;p49"/>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280" name="Shape 280"/>
        <p:cNvGrpSpPr/>
        <p:nvPr/>
      </p:nvGrpSpPr>
      <p:grpSpPr>
        <a:xfrm>
          <a:off x="0" y="0"/>
          <a:ext cx="0" cy="0"/>
          <a:chOff x="0" y="0"/>
          <a:chExt cx="0" cy="0"/>
        </a:xfrm>
      </p:grpSpPr>
      <p:sp>
        <p:nvSpPr>
          <p:cNvPr id="281" name="Google Shape;281;p50"/>
          <p:cNvSpPr txBox="1"/>
          <p:nvPr>
            <p:ph type="title"/>
          </p:nvPr>
        </p:nvSpPr>
        <p:spPr>
          <a:xfrm>
            <a:off x="629841" y="273844"/>
            <a:ext cx="7886700" cy="994172"/>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282" name="Google Shape;282;p50"/>
          <p:cNvSpPr txBox="1"/>
          <p:nvPr>
            <p:ph idx="1" type="body"/>
          </p:nvPr>
        </p:nvSpPr>
        <p:spPr>
          <a:xfrm>
            <a:off x="629841" y="1260872"/>
            <a:ext cx="3868340" cy="617934"/>
          </a:xfrm>
          <a:prstGeom prst="rect">
            <a:avLst/>
          </a:prstGeom>
          <a:noFill/>
          <a:ln>
            <a:noFill/>
          </a:ln>
        </p:spPr>
        <p:txBody>
          <a:bodyPr anchorCtr="0" anchor="b" bIns="34275" lIns="68575" spcFirstLastPara="1" rIns="68575" wrap="square" tIns="34275">
            <a:normAutofit/>
          </a:bodyPr>
          <a:lstStyle>
            <a:lvl1pPr indent="-228600" lvl="0" marL="457200" algn="l">
              <a:lnSpc>
                <a:spcPct val="90000"/>
              </a:lnSpc>
              <a:spcBef>
                <a:spcPts val="800"/>
              </a:spcBef>
              <a:spcAft>
                <a:spcPts val="0"/>
              </a:spcAft>
              <a:buClr>
                <a:schemeClr val="dk1"/>
              </a:buClr>
              <a:buSzPts val="1800"/>
              <a:buNone/>
              <a:defRPr b="1" sz="1800"/>
            </a:lvl1pPr>
            <a:lvl2pPr indent="-228600" lvl="1" marL="914400" algn="l">
              <a:lnSpc>
                <a:spcPct val="90000"/>
              </a:lnSpc>
              <a:spcBef>
                <a:spcPts val="400"/>
              </a:spcBef>
              <a:spcAft>
                <a:spcPts val="0"/>
              </a:spcAft>
              <a:buClr>
                <a:schemeClr val="dk1"/>
              </a:buClr>
              <a:buSzPts val="1500"/>
              <a:buNone/>
              <a:defRPr b="1" sz="1500"/>
            </a:lvl2pPr>
            <a:lvl3pPr indent="-228600" lvl="2" marL="1371600" algn="l">
              <a:lnSpc>
                <a:spcPct val="90000"/>
              </a:lnSpc>
              <a:spcBef>
                <a:spcPts val="400"/>
              </a:spcBef>
              <a:spcAft>
                <a:spcPts val="0"/>
              </a:spcAft>
              <a:buClr>
                <a:schemeClr val="dk1"/>
              </a:buClr>
              <a:buSzPts val="1400"/>
              <a:buNone/>
              <a:defRPr b="1" sz="1400"/>
            </a:lvl3pPr>
            <a:lvl4pPr indent="-228600" lvl="3" marL="1828800" algn="l">
              <a:lnSpc>
                <a:spcPct val="90000"/>
              </a:lnSpc>
              <a:spcBef>
                <a:spcPts val="400"/>
              </a:spcBef>
              <a:spcAft>
                <a:spcPts val="0"/>
              </a:spcAft>
              <a:buClr>
                <a:schemeClr val="dk1"/>
              </a:buClr>
              <a:buSzPts val="1200"/>
              <a:buNone/>
              <a:defRPr b="1" sz="1200"/>
            </a:lvl4pPr>
            <a:lvl5pPr indent="-228600" lvl="4" marL="2286000" algn="l">
              <a:lnSpc>
                <a:spcPct val="90000"/>
              </a:lnSpc>
              <a:spcBef>
                <a:spcPts val="400"/>
              </a:spcBef>
              <a:spcAft>
                <a:spcPts val="0"/>
              </a:spcAft>
              <a:buClr>
                <a:schemeClr val="dk1"/>
              </a:buClr>
              <a:buSzPts val="1200"/>
              <a:buNone/>
              <a:defRPr b="1" sz="1200"/>
            </a:lvl5pPr>
            <a:lvl6pPr indent="-228600" lvl="5" marL="2743200" algn="l">
              <a:lnSpc>
                <a:spcPct val="90000"/>
              </a:lnSpc>
              <a:spcBef>
                <a:spcPts val="400"/>
              </a:spcBef>
              <a:spcAft>
                <a:spcPts val="0"/>
              </a:spcAft>
              <a:buClr>
                <a:schemeClr val="dk1"/>
              </a:buClr>
              <a:buSzPts val="1200"/>
              <a:buNone/>
              <a:defRPr b="1" sz="1200"/>
            </a:lvl6pPr>
            <a:lvl7pPr indent="-228600" lvl="6" marL="3200400" algn="l">
              <a:lnSpc>
                <a:spcPct val="90000"/>
              </a:lnSpc>
              <a:spcBef>
                <a:spcPts val="400"/>
              </a:spcBef>
              <a:spcAft>
                <a:spcPts val="0"/>
              </a:spcAft>
              <a:buClr>
                <a:schemeClr val="dk1"/>
              </a:buClr>
              <a:buSzPts val="1200"/>
              <a:buNone/>
              <a:defRPr b="1" sz="1200"/>
            </a:lvl7pPr>
            <a:lvl8pPr indent="-228600" lvl="7" marL="3657600" algn="l">
              <a:lnSpc>
                <a:spcPct val="90000"/>
              </a:lnSpc>
              <a:spcBef>
                <a:spcPts val="400"/>
              </a:spcBef>
              <a:spcAft>
                <a:spcPts val="0"/>
              </a:spcAft>
              <a:buClr>
                <a:schemeClr val="dk1"/>
              </a:buClr>
              <a:buSzPts val="1200"/>
              <a:buNone/>
              <a:defRPr b="1" sz="1200"/>
            </a:lvl8pPr>
            <a:lvl9pPr indent="-228600" lvl="8" marL="4114800" algn="l">
              <a:lnSpc>
                <a:spcPct val="90000"/>
              </a:lnSpc>
              <a:spcBef>
                <a:spcPts val="400"/>
              </a:spcBef>
              <a:spcAft>
                <a:spcPts val="0"/>
              </a:spcAft>
              <a:buClr>
                <a:schemeClr val="dk1"/>
              </a:buClr>
              <a:buSzPts val="1200"/>
              <a:buNone/>
              <a:defRPr b="1" sz="1200"/>
            </a:lvl9pPr>
          </a:lstStyle>
          <a:p/>
        </p:txBody>
      </p:sp>
      <p:sp>
        <p:nvSpPr>
          <p:cNvPr id="283" name="Google Shape;283;p50"/>
          <p:cNvSpPr txBox="1"/>
          <p:nvPr>
            <p:ph idx="2" type="body"/>
          </p:nvPr>
        </p:nvSpPr>
        <p:spPr>
          <a:xfrm>
            <a:off x="629841" y="1878806"/>
            <a:ext cx="3868340" cy="2763441"/>
          </a:xfrm>
          <a:prstGeom prst="rect">
            <a:avLst/>
          </a:prstGeom>
          <a:noFill/>
          <a:ln>
            <a:noFill/>
          </a:ln>
        </p:spPr>
        <p:txBody>
          <a:bodyPr anchorCtr="0" anchor="t" bIns="34275" lIns="68575" spcFirstLastPara="1" rIns="68575" wrap="square" tIns="34275">
            <a:norm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284" name="Google Shape;284;p50"/>
          <p:cNvSpPr txBox="1"/>
          <p:nvPr>
            <p:ph idx="3" type="body"/>
          </p:nvPr>
        </p:nvSpPr>
        <p:spPr>
          <a:xfrm>
            <a:off x="4629150" y="1260872"/>
            <a:ext cx="3887391" cy="617934"/>
          </a:xfrm>
          <a:prstGeom prst="rect">
            <a:avLst/>
          </a:prstGeom>
          <a:noFill/>
          <a:ln>
            <a:noFill/>
          </a:ln>
        </p:spPr>
        <p:txBody>
          <a:bodyPr anchorCtr="0" anchor="b" bIns="34275" lIns="68575" spcFirstLastPara="1" rIns="68575" wrap="square" tIns="34275">
            <a:normAutofit/>
          </a:bodyPr>
          <a:lstStyle>
            <a:lvl1pPr indent="-228600" lvl="0" marL="457200" algn="l">
              <a:lnSpc>
                <a:spcPct val="90000"/>
              </a:lnSpc>
              <a:spcBef>
                <a:spcPts val="800"/>
              </a:spcBef>
              <a:spcAft>
                <a:spcPts val="0"/>
              </a:spcAft>
              <a:buClr>
                <a:schemeClr val="dk1"/>
              </a:buClr>
              <a:buSzPts val="1800"/>
              <a:buNone/>
              <a:defRPr b="1" sz="1800"/>
            </a:lvl1pPr>
            <a:lvl2pPr indent="-228600" lvl="1" marL="914400" algn="l">
              <a:lnSpc>
                <a:spcPct val="90000"/>
              </a:lnSpc>
              <a:spcBef>
                <a:spcPts val="400"/>
              </a:spcBef>
              <a:spcAft>
                <a:spcPts val="0"/>
              </a:spcAft>
              <a:buClr>
                <a:schemeClr val="dk1"/>
              </a:buClr>
              <a:buSzPts val="1500"/>
              <a:buNone/>
              <a:defRPr b="1" sz="1500"/>
            </a:lvl2pPr>
            <a:lvl3pPr indent="-228600" lvl="2" marL="1371600" algn="l">
              <a:lnSpc>
                <a:spcPct val="90000"/>
              </a:lnSpc>
              <a:spcBef>
                <a:spcPts val="400"/>
              </a:spcBef>
              <a:spcAft>
                <a:spcPts val="0"/>
              </a:spcAft>
              <a:buClr>
                <a:schemeClr val="dk1"/>
              </a:buClr>
              <a:buSzPts val="1400"/>
              <a:buNone/>
              <a:defRPr b="1" sz="1400"/>
            </a:lvl3pPr>
            <a:lvl4pPr indent="-228600" lvl="3" marL="1828800" algn="l">
              <a:lnSpc>
                <a:spcPct val="90000"/>
              </a:lnSpc>
              <a:spcBef>
                <a:spcPts val="400"/>
              </a:spcBef>
              <a:spcAft>
                <a:spcPts val="0"/>
              </a:spcAft>
              <a:buClr>
                <a:schemeClr val="dk1"/>
              </a:buClr>
              <a:buSzPts val="1200"/>
              <a:buNone/>
              <a:defRPr b="1" sz="1200"/>
            </a:lvl4pPr>
            <a:lvl5pPr indent="-228600" lvl="4" marL="2286000" algn="l">
              <a:lnSpc>
                <a:spcPct val="90000"/>
              </a:lnSpc>
              <a:spcBef>
                <a:spcPts val="400"/>
              </a:spcBef>
              <a:spcAft>
                <a:spcPts val="0"/>
              </a:spcAft>
              <a:buClr>
                <a:schemeClr val="dk1"/>
              </a:buClr>
              <a:buSzPts val="1200"/>
              <a:buNone/>
              <a:defRPr b="1" sz="1200"/>
            </a:lvl5pPr>
            <a:lvl6pPr indent="-228600" lvl="5" marL="2743200" algn="l">
              <a:lnSpc>
                <a:spcPct val="90000"/>
              </a:lnSpc>
              <a:spcBef>
                <a:spcPts val="400"/>
              </a:spcBef>
              <a:spcAft>
                <a:spcPts val="0"/>
              </a:spcAft>
              <a:buClr>
                <a:schemeClr val="dk1"/>
              </a:buClr>
              <a:buSzPts val="1200"/>
              <a:buNone/>
              <a:defRPr b="1" sz="1200"/>
            </a:lvl6pPr>
            <a:lvl7pPr indent="-228600" lvl="6" marL="3200400" algn="l">
              <a:lnSpc>
                <a:spcPct val="90000"/>
              </a:lnSpc>
              <a:spcBef>
                <a:spcPts val="400"/>
              </a:spcBef>
              <a:spcAft>
                <a:spcPts val="0"/>
              </a:spcAft>
              <a:buClr>
                <a:schemeClr val="dk1"/>
              </a:buClr>
              <a:buSzPts val="1200"/>
              <a:buNone/>
              <a:defRPr b="1" sz="1200"/>
            </a:lvl7pPr>
            <a:lvl8pPr indent="-228600" lvl="7" marL="3657600" algn="l">
              <a:lnSpc>
                <a:spcPct val="90000"/>
              </a:lnSpc>
              <a:spcBef>
                <a:spcPts val="400"/>
              </a:spcBef>
              <a:spcAft>
                <a:spcPts val="0"/>
              </a:spcAft>
              <a:buClr>
                <a:schemeClr val="dk1"/>
              </a:buClr>
              <a:buSzPts val="1200"/>
              <a:buNone/>
              <a:defRPr b="1" sz="1200"/>
            </a:lvl8pPr>
            <a:lvl9pPr indent="-228600" lvl="8" marL="4114800" algn="l">
              <a:lnSpc>
                <a:spcPct val="90000"/>
              </a:lnSpc>
              <a:spcBef>
                <a:spcPts val="400"/>
              </a:spcBef>
              <a:spcAft>
                <a:spcPts val="0"/>
              </a:spcAft>
              <a:buClr>
                <a:schemeClr val="dk1"/>
              </a:buClr>
              <a:buSzPts val="1200"/>
              <a:buNone/>
              <a:defRPr b="1" sz="1200"/>
            </a:lvl9pPr>
          </a:lstStyle>
          <a:p/>
        </p:txBody>
      </p:sp>
      <p:sp>
        <p:nvSpPr>
          <p:cNvPr id="285" name="Google Shape;285;p50"/>
          <p:cNvSpPr txBox="1"/>
          <p:nvPr>
            <p:ph idx="4" type="body"/>
          </p:nvPr>
        </p:nvSpPr>
        <p:spPr>
          <a:xfrm>
            <a:off x="4629150" y="1878806"/>
            <a:ext cx="3887391" cy="2763441"/>
          </a:xfrm>
          <a:prstGeom prst="rect">
            <a:avLst/>
          </a:prstGeom>
          <a:noFill/>
          <a:ln>
            <a:noFill/>
          </a:ln>
        </p:spPr>
        <p:txBody>
          <a:bodyPr anchorCtr="0" anchor="t" bIns="34275" lIns="68575" spcFirstLastPara="1" rIns="68575" wrap="square" tIns="34275">
            <a:norm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286" name="Google Shape;286;p50"/>
          <p:cNvSpPr txBox="1"/>
          <p:nvPr>
            <p:ph idx="10" type="dt"/>
          </p:nvPr>
        </p:nvSpPr>
        <p:spPr>
          <a:xfrm>
            <a:off x="628650" y="4767263"/>
            <a:ext cx="2057400" cy="273844"/>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287" name="Google Shape;287;p50"/>
          <p:cNvSpPr txBox="1"/>
          <p:nvPr>
            <p:ph idx="11" type="ftr"/>
          </p:nvPr>
        </p:nvSpPr>
        <p:spPr>
          <a:xfrm>
            <a:off x="3028950" y="4767263"/>
            <a:ext cx="3086100" cy="273844"/>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288" name="Google Shape;288;p50"/>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89" name="Shape 289"/>
        <p:cNvGrpSpPr/>
        <p:nvPr/>
      </p:nvGrpSpPr>
      <p:grpSpPr>
        <a:xfrm>
          <a:off x="0" y="0"/>
          <a:ext cx="0" cy="0"/>
          <a:chOff x="0" y="0"/>
          <a:chExt cx="0" cy="0"/>
        </a:xfrm>
      </p:grpSpPr>
      <p:sp>
        <p:nvSpPr>
          <p:cNvPr id="290" name="Google Shape;290;p51"/>
          <p:cNvSpPr txBox="1"/>
          <p:nvPr>
            <p:ph type="title"/>
          </p:nvPr>
        </p:nvSpPr>
        <p:spPr>
          <a:xfrm>
            <a:off x="628650" y="273844"/>
            <a:ext cx="7886700" cy="994172"/>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291" name="Google Shape;291;p51"/>
          <p:cNvSpPr txBox="1"/>
          <p:nvPr>
            <p:ph idx="10" type="dt"/>
          </p:nvPr>
        </p:nvSpPr>
        <p:spPr>
          <a:xfrm>
            <a:off x="628650" y="4767263"/>
            <a:ext cx="2057400" cy="273844"/>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292" name="Google Shape;292;p51"/>
          <p:cNvSpPr txBox="1"/>
          <p:nvPr>
            <p:ph idx="11" type="ftr"/>
          </p:nvPr>
        </p:nvSpPr>
        <p:spPr>
          <a:xfrm>
            <a:off x="3028950" y="4767263"/>
            <a:ext cx="3086100" cy="273844"/>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293" name="Google Shape;293;p51"/>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294" name="Shape 294"/>
        <p:cNvGrpSpPr/>
        <p:nvPr/>
      </p:nvGrpSpPr>
      <p:grpSpPr>
        <a:xfrm>
          <a:off x="0" y="0"/>
          <a:ext cx="0" cy="0"/>
          <a:chOff x="0" y="0"/>
          <a:chExt cx="0" cy="0"/>
        </a:xfrm>
      </p:grpSpPr>
      <p:sp>
        <p:nvSpPr>
          <p:cNvPr id="295" name="Google Shape;295;p52"/>
          <p:cNvSpPr txBox="1"/>
          <p:nvPr>
            <p:ph idx="10" type="dt"/>
          </p:nvPr>
        </p:nvSpPr>
        <p:spPr>
          <a:xfrm>
            <a:off x="628650" y="4767263"/>
            <a:ext cx="2057400" cy="273844"/>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296" name="Google Shape;296;p52"/>
          <p:cNvSpPr txBox="1"/>
          <p:nvPr>
            <p:ph idx="11" type="ftr"/>
          </p:nvPr>
        </p:nvSpPr>
        <p:spPr>
          <a:xfrm>
            <a:off x="3028950" y="4767263"/>
            <a:ext cx="3086100" cy="273844"/>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297" name="Google Shape;297;p52"/>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35" name="Shape 35"/>
        <p:cNvGrpSpPr/>
        <p:nvPr/>
      </p:nvGrpSpPr>
      <p:grpSpPr>
        <a:xfrm>
          <a:off x="0" y="0"/>
          <a:ext cx="0" cy="0"/>
          <a:chOff x="0" y="0"/>
          <a:chExt cx="0" cy="0"/>
        </a:xfrm>
      </p:grpSpPr>
      <p:sp>
        <p:nvSpPr>
          <p:cNvPr id="36" name="Google Shape;36;p6"/>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37" name="Google Shape;37;p6"/>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lvl1pPr indent="-342900" lvl="0" marL="457200" rtl="0">
              <a:spcBef>
                <a:spcPts val="0"/>
              </a:spcBef>
              <a:spcAft>
                <a:spcPts val="0"/>
              </a:spcAft>
              <a:buSzPts val="1800"/>
              <a:buChar char="●"/>
              <a:defRPr/>
            </a:lvl1pPr>
            <a:lvl2pPr indent="-317500" lvl="1" marL="914400" rtl="0">
              <a:spcBef>
                <a:spcPts val="1600"/>
              </a:spcBef>
              <a:spcAft>
                <a:spcPts val="0"/>
              </a:spcAft>
              <a:buSzPts val="1400"/>
              <a:buChar char="○"/>
              <a:defRPr/>
            </a:lvl2pPr>
            <a:lvl3pPr indent="-317500" lvl="2" marL="1371600" rtl="0">
              <a:spcBef>
                <a:spcPts val="1600"/>
              </a:spcBef>
              <a:spcAft>
                <a:spcPts val="0"/>
              </a:spcAft>
              <a:buSzPts val="1400"/>
              <a:buChar char="■"/>
              <a:defRPr/>
            </a:lvl3pPr>
            <a:lvl4pPr indent="-317500" lvl="3" marL="1828800" rtl="0">
              <a:spcBef>
                <a:spcPts val="1600"/>
              </a:spcBef>
              <a:spcAft>
                <a:spcPts val="0"/>
              </a:spcAft>
              <a:buSzPts val="1400"/>
              <a:buChar char="●"/>
              <a:defRPr/>
            </a:lvl4pPr>
            <a:lvl5pPr indent="-317500" lvl="4" marL="2286000" rtl="0">
              <a:spcBef>
                <a:spcPts val="1600"/>
              </a:spcBef>
              <a:spcAft>
                <a:spcPts val="0"/>
              </a:spcAft>
              <a:buSzPts val="1400"/>
              <a:buChar char="○"/>
              <a:defRPr/>
            </a:lvl5pPr>
            <a:lvl6pPr indent="-317500" lvl="5" marL="2743200" rtl="0">
              <a:spcBef>
                <a:spcPts val="1600"/>
              </a:spcBef>
              <a:spcAft>
                <a:spcPts val="0"/>
              </a:spcAft>
              <a:buSzPts val="1400"/>
              <a:buChar char="■"/>
              <a:defRPr/>
            </a:lvl6pPr>
            <a:lvl7pPr indent="-317500" lvl="6" marL="3200400" rtl="0">
              <a:spcBef>
                <a:spcPts val="1600"/>
              </a:spcBef>
              <a:spcAft>
                <a:spcPts val="0"/>
              </a:spcAft>
              <a:buSzPts val="1400"/>
              <a:buChar char="●"/>
              <a:defRPr/>
            </a:lvl7pPr>
            <a:lvl8pPr indent="-317500" lvl="7" marL="3657600" rtl="0">
              <a:spcBef>
                <a:spcPts val="1600"/>
              </a:spcBef>
              <a:spcAft>
                <a:spcPts val="0"/>
              </a:spcAft>
              <a:buSzPts val="1400"/>
              <a:buChar char="○"/>
              <a:defRPr/>
            </a:lvl8pPr>
            <a:lvl9pPr indent="-317500" lvl="8" marL="4114800" rtl="0">
              <a:spcBef>
                <a:spcPts val="1600"/>
              </a:spcBef>
              <a:spcAft>
                <a:spcPts val="1600"/>
              </a:spcAft>
              <a:buSzPts val="1400"/>
              <a:buChar char="■"/>
              <a:defRPr/>
            </a:lvl9pPr>
          </a:lstStyle>
          <a:p/>
        </p:txBody>
      </p:sp>
      <p:sp>
        <p:nvSpPr>
          <p:cNvPr id="38" name="Google Shape;38;p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
        <p:nvSpPr>
          <p:cNvPr id="39" name="Google Shape;39;p6"/>
          <p:cNvSpPr/>
          <p:nvPr/>
        </p:nvSpPr>
        <p:spPr>
          <a:xfrm>
            <a:off x="0" y="4635625"/>
            <a:ext cx="9144000" cy="507900"/>
          </a:xfrm>
          <a:prstGeom prst="rect">
            <a:avLst/>
          </a:prstGeom>
          <a:solidFill>
            <a:srgbClr val="FFFFFF"/>
          </a:solidFill>
          <a:ln>
            <a:noFill/>
          </a:ln>
          <a:effectLst>
            <a:outerShdw blurRad="57150" rotWithShape="0" algn="bl" dir="10800000" dist="19050">
              <a:srgbClr val="000000">
                <a:alpha val="50000"/>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p>
        </p:txBody>
      </p:sp>
      <p:pic>
        <p:nvPicPr>
          <p:cNvPr id="40" name="Google Shape;40;p6"/>
          <p:cNvPicPr preferRelativeResize="0"/>
          <p:nvPr/>
        </p:nvPicPr>
        <p:blipFill>
          <a:blip r:embed="rId2">
            <a:alphaModFix/>
          </a:blip>
          <a:stretch>
            <a:fillRect/>
          </a:stretch>
        </p:blipFill>
        <p:spPr>
          <a:xfrm>
            <a:off x="8689875" y="4712975"/>
            <a:ext cx="369418" cy="353201"/>
          </a:xfrm>
          <a:prstGeom prst="rect">
            <a:avLst/>
          </a:prstGeom>
          <a:noFill/>
          <a:ln>
            <a:noFill/>
          </a:ln>
        </p:spPr>
      </p:pic>
    </p:spTree>
  </p:cSld>
  <p:clrMapOvr>
    <a:masterClrMapping/>
  </p:clrMapOvr>
</p:sldLayout>
</file>

<file path=ppt/slideLayouts/slideLayout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298" name="Shape 298"/>
        <p:cNvGrpSpPr/>
        <p:nvPr/>
      </p:nvGrpSpPr>
      <p:grpSpPr>
        <a:xfrm>
          <a:off x="0" y="0"/>
          <a:ext cx="0" cy="0"/>
          <a:chOff x="0" y="0"/>
          <a:chExt cx="0" cy="0"/>
        </a:xfrm>
      </p:grpSpPr>
      <p:sp>
        <p:nvSpPr>
          <p:cNvPr id="299" name="Google Shape;299;p53"/>
          <p:cNvSpPr txBox="1"/>
          <p:nvPr>
            <p:ph type="title"/>
          </p:nvPr>
        </p:nvSpPr>
        <p:spPr>
          <a:xfrm>
            <a:off x="629841" y="342900"/>
            <a:ext cx="2949178" cy="1200150"/>
          </a:xfrm>
          <a:prstGeom prst="rect">
            <a:avLst/>
          </a:prstGeom>
          <a:noFill/>
          <a:ln>
            <a:noFill/>
          </a:ln>
        </p:spPr>
        <p:txBody>
          <a:bodyPr anchorCtr="0" anchor="b" bIns="34275" lIns="68575" spcFirstLastPara="1" rIns="68575" wrap="square" tIns="34275">
            <a:normAutofit/>
          </a:bodyPr>
          <a:lstStyle>
            <a:lvl1pPr lvl="0" algn="l">
              <a:lnSpc>
                <a:spcPct val="90000"/>
              </a:lnSpc>
              <a:spcBef>
                <a:spcPts val="0"/>
              </a:spcBef>
              <a:spcAft>
                <a:spcPts val="0"/>
              </a:spcAft>
              <a:buClr>
                <a:schemeClr val="dk1"/>
              </a:buClr>
              <a:buSzPts val="2400"/>
              <a:buFont typeface="Calibri"/>
              <a:buNone/>
              <a:defRPr sz="24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300" name="Google Shape;300;p53"/>
          <p:cNvSpPr txBox="1"/>
          <p:nvPr>
            <p:ph idx="1" type="body"/>
          </p:nvPr>
        </p:nvSpPr>
        <p:spPr>
          <a:xfrm>
            <a:off x="3887391" y="740569"/>
            <a:ext cx="4629150" cy="3655219"/>
          </a:xfrm>
          <a:prstGeom prst="rect">
            <a:avLst/>
          </a:prstGeom>
          <a:noFill/>
          <a:ln>
            <a:noFill/>
          </a:ln>
        </p:spPr>
        <p:txBody>
          <a:bodyPr anchorCtr="0" anchor="t" bIns="34275" lIns="68575" spcFirstLastPara="1" rIns="68575" wrap="square" tIns="34275">
            <a:normAutofit/>
          </a:bodyPr>
          <a:lstStyle>
            <a:lvl1pPr indent="-381000" lvl="0" marL="457200" algn="l">
              <a:lnSpc>
                <a:spcPct val="90000"/>
              </a:lnSpc>
              <a:spcBef>
                <a:spcPts val="800"/>
              </a:spcBef>
              <a:spcAft>
                <a:spcPts val="0"/>
              </a:spcAft>
              <a:buClr>
                <a:schemeClr val="dk1"/>
              </a:buClr>
              <a:buSzPts val="2400"/>
              <a:buChar char="•"/>
              <a:defRPr sz="2400"/>
            </a:lvl1pPr>
            <a:lvl2pPr indent="-361950" lvl="1" marL="914400" algn="l">
              <a:lnSpc>
                <a:spcPct val="90000"/>
              </a:lnSpc>
              <a:spcBef>
                <a:spcPts val="400"/>
              </a:spcBef>
              <a:spcAft>
                <a:spcPts val="0"/>
              </a:spcAft>
              <a:buClr>
                <a:schemeClr val="dk1"/>
              </a:buClr>
              <a:buSzPts val="2100"/>
              <a:buChar char="•"/>
              <a:defRPr sz="2100"/>
            </a:lvl2pPr>
            <a:lvl3pPr indent="-342900" lvl="2" marL="1371600" algn="l">
              <a:lnSpc>
                <a:spcPct val="90000"/>
              </a:lnSpc>
              <a:spcBef>
                <a:spcPts val="400"/>
              </a:spcBef>
              <a:spcAft>
                <a:spcPts val="0"/>
              </a:spcAft>
              <a:buClr>
                <a:schemeClr val="dk1"/>
              </a:buClr>
              <a:buSzPts val="1800"/>
              <a:buChar char="•"/>
              <a:defRPr sz="1800"/>
            </a:lvl3pPr>
            <a:lvl4pPr indent="-323850" lvl="3" marL="1828800" algn="l">
              <a:lnSpc>
                <a:spcPct val="90000"/>
              </a:lnSpc>
              <a:spcBef>
                <a:spcPts val="400"/>
              </a:spcBef>
              <a:spcAft>
                <a:spcPts val="0"/>
              </a:spcAft>
              <a:buClr>
                <a:schemeClr val="dk1"/>
              </a:buClr>
              <a:buSzPts val="1500"/>
              <a:buChar char="•"/>
              <a:defRPr sz="1500"/>
            </a:lvl4pPr>
            <a:lvl5pPr indent="-323850" lvl="4" marL="2286000" algn="l">
              <a:lnSpc>
                <a:spcPct val="90000"/>
              </a:lnSpc>
              <a:spcBef>
                <a:spcPts val="400"/>
              </a:spcBef>
              <a:spcAft>
                <a:spcPts val="0"/>
              </a:spcAft>
              <a:buClr>
                <a:schemeClr val="dk1"/>
              </a:buClr>
              <a:buSzPts val="1500"/>
              <a:buChar char="•"/>
              <a:defRPr sz="1500"/>
            </a:lvl5pPr>
            <a:lvl6pPr indent="-323850" lvl="5" marL="2743200" algn="l">
              <a:lnSpc>
                <a:spcPct val="90000"/>
              </a:lnSpc>
              <a:spcBef>
                <a:spcPts val="400"/>
              </a:spcBef>
              <a:spcAft>
                <a:spcPts val="0"/>
              </a:spcAft>
              <a:buClr>
                <a:schemeClr val="dk1"/>
              </a:buClr>
              <a:buSzPts val="1500"/>
              <a:buChar char="•"/>
              <a:defRPr sz="1500"/>
            </a:lvl6pPr>
            <a:lvl7pPr indent="-323850" lvl="6" marL="3200400" algn="l">
              <a:lnSpc>
                <a:spcPct val="90000"/>
              </a:lnSpc>
              <a:spcBef>
                <a:spcPts val="400"/>
              </a:spcBef>
              <a:spcAft>
                <a:spcPts val="0"/>
              </a:spcAft>
              <a:buClr>
                <a:schemeClr val="dk1"/>
              </a:buClr>
              <a:buSzPts val="1500"/>
              <a:buChar char="•"/>
              <a:defRPr sz="1500"/>
            </a:lvl7pPr>
            <a:lvl8pPr indent="-323850" lvl="7" marL="3657600" algn="l">
              <a:lnSpc>
                <a:spcPct val="90000"/>
              </a:lnSpc>
              <a:spcBef>
                <a:spcPts val="400"/>
              </a:spcBef>
              <a:spcAft>
                <a:spcPts val="0"/>
              </a:spcAft>
              <a:buClr>
                <a:schemeClr val="dk1"/>
              </a:buClr>
              <a:buSzPts val="1500"/>
              <a:buChar char="•"/>
              <a:defRPr sz="1500"/>
            </a:lvl8pPr>
            <a:lvl9pPr indent="-323850" lvl="8" marL="4114800" algn="l">
              <a:lnSpc>
                <a:spcPct val="90000"/>
              </a:lnSpc>
              <a:spcBef>
                <a:spcPts val="400"/>
              </a:spcBef>
              <a:spcAft>
                <a:spcPts val="0"/>
              </a:spcAft>
              <a:buClr>
                <a:schemeClr val="dk1"/>
              </a:buClr>
              <a:buSzPts val="1500"/>
              <a:buChar char="•"/>
              <a:defRPr sz="1500"/>
            </a:lvl9pPr>
          </a:lstStyle>
          <a:p/>
        </p:txBody>
      </p:sp>
      <p:sp>
        <p:nvSpPr>
          <p:cNvPr id="301" name="Google Shape;301;p53"/>
          <p:cNvSpPr txBox="1"/>
          <p:nvPr>
            <p:ph idx="2" type="body"/>
          </p:nvPr>
        </p:nvSpPr>
        <p:spPr>
          <a:xfrm>
            <a:off x="629841" y="1543050"/>
            <a:ext cx="2949178" cy="2858691"/>
          </a:xfrm>
          <a:prstGeom prst="rect">
            <a:avLst/>
          </a:prstGeom>
          <a:noFill/>
          <a:ln>
            <a:noFill/>
          </a:ln>
        </p:spPr>
        <p:txBody>
          <a:bodyPr anchorCtr="0" anchor="t" bIns="34275" lIns="68575" spcFirstLastPara="1" rIns="68575" wrap="square" tIns="34275">
            <a:normAutofit/>
          </a:bodyPr>
          <a:lstStyle>
            <a:lvl1pPr indent="-228600" lvl="0" marL="457200" algn="l">
              <a:lnSpc>
                <a:spcPct val="90000"/>
              </a:lnSpc>
              <a:spcBef>
                <a:spcPts val="800"/>
              </a:spcBef>
              <a:spcAft>
                <a:spcPts val="0"/>
              </a:spcAft>
              <a:buClr>
                <a:schemeClr val="dk1"/>
              </a:buClr>
              <a:buSzPts val="1200"/>
              <a:buNone/>
              <a:defRPr sz="1200"/>
            </a:lvl1pPr>
            <a:lvl2pPr indent="-228600" lvl="1" marL="914400" algn="l">
              <a:lnSpc>
                <a:spcPct val="90000"/>
              </a:lnSpc>
              <a:spcBef>
                <a:spcPts val="400"/>
              </a:spcBef>
              <a:spcAft>
                <a:spcPts val="0"/>
              </a:spcAft>
              <a:buClr>
                <a:schemeClr val="dk1"/>
              </a:buClr>
              <a:buSzPts val="1100"/>
              <a:buNone/>
              <a:defRPr sz="1100"/>
            </a:lvl2pPr>
            <a:lvl3pPr indent="-228600" lvl="2" marL="1371600" algn="l">
              <a:lnSpc>
                <a:spcPct val="90000"/>
              </a:lnSpc>
              <a:spcBef>
                <a:spcPts val="400"/>
              </a:spcBef>
              <a:spcAft>
                <a:spcPts val="0"/>
              </a:spcAft>
              <a:buClr>
                <a:schemeClr val="dk1"/>
              </a:buClr>
              <a:buSzPts val="900"/>
              <a:buNone/>
              <a:defRPr sz="900"/>
            </a:lvl3pPr>
            <a:lvl4pPr indent="-228600" lvl="3" marL="1828800" algn="l">
              <a:lnSpc>
                <a:spcPct val="90000"/>
              </a:lnSpc>
              <a:spcBef>
                <a:spcPts val="400"/>
              </a:spcBef>
              <a:spcAft>
                <a:spcPts val="0"/>
              </a:spcAft>
              <a:buClr>
                <a:schemeClr val="dk1"/>
              </a:buClr>
              <a:buSzPts val="800"/>
              <a:buNone/>
              <a:defRPr sz="800"/>
            </a:lvl4pPr>
            <a:lvl5pPr indent="-228600" lvl="4" marL="2286000" algn="l">
              <a:lnSpc>
                <a:spcPct val="90000"/>
              </a:lnSpc>
              <a:spcBef>
                <a:spcPts val="400"/>
              </a:spcBef>
              <a:spcAft>
                <a:spcPts val="0"/>
              </a:spcAft>
              <a:buClr>
                <a:schemeClr val="dk1"/>
              </a:buClr>
              <a:buSzPts val="800"/>
              <a:buNone/>
              <a:defRPr sz="800"/>
            </a:lvl5pPr>
            <a:lvl6pPr indent="-228600" lvl="5" marL="2743200" algn="l">
              <a:lnSpc>
                <a:spcPct val="90000"/>
              </a:lnSpc>
              <a:spcBef>
                <a:spcPts val="400"/>
              </a:spcBef>
              <a:spcAft>
                <a:spcPts val="0"/>
              </a:spcAft>
              <a:buClr>
                <a:schemeClr val="dk1"/>
              </a:buClr>
              <a:buSzPts val="800"/>
              <a:buNone/>
              <a:defRPr sz="800"/>
            </a:lvl6pPr>
            <a:lvl7pPr indent="-228600" lvl="6" marL="3200400" algn="l">
              <a:lnSpc>
                <a:spcPct val="90000"/>
              </a:lnSpc>
              <a:spcBef>
                <a:spcPts val="400"/>
              </a:spcBef>
              <a:spcAft>
                <a:spcPts val="0"/>
              </a:spcAft>
              <a:buClr>
                <a:schemeClr val="dk1"/>
              </a:buClr>
              <a:buSzPts val="800"/>
              <a:buNone/>
              <a:defRPr sz="800"/>
            </a:lvl7pPr>
            <a:lvl8pPr indent="-228600" lvl="7" marL="3657600" algn="l">
              <a:lnSpc>
                <a:spcPct val="90000"/>
              </a:lnSpc>
              <a:spcBef>
                <a:spcPts val="400"/>
              </a:spcBef>
              <a:spcAft>
                <a:spcPts val="0"/>
              </a:spcAft>
              <a:buClr>
                <a:schemeClr val="dk1"/>
              </a:buClr>
              <a:buSzPts val="800"/>
              <a:buNone/>
              <a:defRPr sz="800"/>
            </a:lvl8pPr>
            <a:lvl9pPr indent="-228600" lvl="8" marL="4114800" algn="l">
              <a:lnSpc>
                <a:spcPct val="90000"/>
              </a:lnSpc>
              <a:spcBef>
                <a:spcPts val="400"/>
              </a:spcBef>
              <a:spcAft>
                <a:spcPts val="0"/>
              </a:spcAft>
              <a:buClr>
                <a:schemeClr val="dk1"/>
              </a:buClr>
              <a:buSzPts val="800"/>
              <a:buNone/>
              <a:defRPr sz="800"/>
            </a:lvl9pPr>
          </a:lstStyle>
          <a:p/>
        </p:txBody>
      </p:sp>
      <p:sp>
        <p:nvSpPr>
          <p:cNvPr id="302" name="Google Shape;302;p53"/>
          <p:cNvSpPr txBox="1"/>
          <p:nvPr>
            <p:ph idx="10" type="dt"/>
          </p:nvPr>
        </p:nvSpPr>
        <p:spPr>
          <a:xfrm>
            <a:off x="628650" y="4767263"/>
            <a:ext cx="2057400" cy="273844"/>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303" name="Google Shape;303;p53"/>
          <p:cNvSpPr txBox="1"/>
          <p:nvPr>
            <p:ph idx="11" type="ftr"/>
          </p:nvPr>
        </p:nvSpPr>
        <p:spPr>
          <a:xfrm>
            <a:off x="3028950" y="4767263"/>
            <a:ext cx="3086100" cy="273844"/>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304" name="Google Shape;304;p53"/>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305" name="Shape 305"/>
        <p:cNvGrpSpPr/>
        <p:nvPr/>
      </p:nvGrpSpPr>
      <p:grpSpPr>
        <a:xfrm>
          <a:off x="0" y="0"/>
          <a:ext cx="0" cy="0"/>
          <a:chOff x="0" y="0"/>
          <a:chExt cx="0" cy="0"/>
        </a:xfrm>
      </p:grpSpPr>
      <p:sp>
        <p:nvSpPr>
          <p:cNvPr id="306" name="Google Shape;306;p54"/>
          <p:cNvSpPr txBox="1"/>
          <p:nvPr>
            <p:ph type="title"/>
          </p:nvPr>
        </p:nvSpPr>
        <p:spPr>
          <a:xfrm>
            <a:off x="629841" y="342900"/>
            <a:ext cx="2949178" cy="1200150"/>
          </a:xfrm>
          <a:prstGeom prst="rect">
            <a:avLst/>
          </a:prstGeom>
          <a:noFill/>
          <a:ln>
            <a:noFill/>
          </a:ln>
        </p:spPr>
        <p:txBody>
          <a:bodyPr anchorCtr="0" anchor="b" bIns="34275" lIns="68575" spcFirstLastPara="1" rIns="68575" wrap="square" tIns="34275">
            <a:normAutofit/>
          </a:bodyPr>
          <a:lstStyle>
            <a:lvl1pPr lvl="0" algn="l">
              <a:lnSpc>
                <a:spcPct val="90000"/>
              </a:lnSpc>
              <a:spcBef>
                <a:spcPts val="0"/>
              </a:spcBef>
              <a:spcAft>
                <a:spcPts val="0"/>
              </a:spcAft>
              <a:buClr>
                <a:schemeClr val="dk1"/>
              </a:buClr>
              <a:buSzPts val="2400"/>
              <a:buFont typeface="Calibri"/>
              <a:buNone/>
              <a:defRPr sz="24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307" name="Google Shape;307;p54"/>
          <p:cNvSpPr/>
          <p:nvPr>
            <p:ph idx="2" type="pic"/>
          </p:nvPr>
        </p:nvSpPr>
        <p:spPr>
          <a:xfrm>
            <a:off x="3887391" y="740569"/>
            <a:ext cx="4629150" cy="3655219"/>
          </a:xfrm>
          <a:prstGeom prst="rect">
            <a:avLst/>
          </a:prstGeom>
          <a:noFill/>
          <a:ln>
            <a:noFill/>
          </a:ln>
        </p:spPr>
        <p:txBody>
          <a:bodyPr anchorCtr="0" anchor="t" bIns="34275" lIns="68575" spcFirstLastPara="1" rIns="68575" wrap="square" tIns="34275">
            <a:noAutofit/>
          </a:bodyPr>
          <a:lstStyle>
            <a:lvl1pPr lvl="0" marR="0" rtl="0" algn="l">
              <a:lnSpc>
                <a:spcPct val="90000"/>
              </a:lnSpc>
              <a:spcBef>
                <a:spcPts val="800"/>
              </a:spcBef>
              <a:spcAft>
                <a:spcPts val="0"/>
              </a:spcAft>
              <a:buClr>
                <a:schemeClr val="dk1"/>
              </a:buClr>
              <a:buSzPts val="2400"/>
              <a:buFont typeface="Arial"/>
              <a:buNone/>
              <a:defRPr b="0" i="0" sz="2400" u="none" cap="none" strike="noStrike">
                <a:solidFill>
                  <a:schemeClr val="dk1"/>
                </a:solidFill>
                <a:latin typeface="Calibri"/>
                <a:ea typeface="Calibri"/>
                <a:cs typeface="Calibri"/>
                <a:sym typeface="Calibri"/>
              </a:defRPr>
            </a:lvl1pPr>
            <a:lvl2pPr lvl="1" marR="0" rtl="0" algn="l">
              <a:lnSpc>
                <a:spcPct val="90000"/>
              </a:lnSpc>
              <a:spcBef>
                <a:spcPts val="400"/>
              </a:spcBef>
              <a:spcAft>
                <a:spcPts val="0"/>
              </a:spcAft>
              <a:buClr>
                <a:schemeClr val="dk1"/>
              </a:buClr>
              <a:buSzPts val="2100"/>
              <a:buFont typeface="Arial"/>
              <a:buNone/>
              <a:defRPr b="0" i="0" sz="2100" u="none" cap="none" strike="noStrike">
                <a:solidFill>
                  <a:schemeClr val="dk1"/>
                </a:solidFill>
                <a:latin typeface="Calibri"/>
                <a:ea typeface="Calibri"/>
                <a:cs typeface="Calibri"/>
                <a:sym typeface="Calibri"/>
              </a:defRPr>
            </a:lvl2pPr>
            <a:lvl3pPr lvl="2" marR="0" rtl="0" algn="l">
              <a:lnSpc>
                <a:spcPct val="90000"/>
              </a:lnSpc>
              <a:spcBef>
                <a:spcPts val="400"/>
              </a:spcBef>
              <a:spcAft>
                <a:spcPts val="0"/>
              </a:spcAft>
              <a:buClr>
                <a:schemeClr val="dk1"/>
              </a:buClr>
              <a:buSzPts val="1800"/>
              <a:buFont typeface="Arial"/>
              <a:buNone/>
              <a:defRPr b="0" i="0" sz="1800" u="none" cap="none" strike="noStrike">
                <a:solidFill>
                  <a:schemeClr val="dk1"/>
                </a:solidFill>
                <a:latin typeface="Calibri"/>
                <a:ea typeface="Calibri"/>
                <a:cs typeface="Calibri"/>
                <a:sym typeface="Calibri"/>
              </a:defRPr>
            </a:lvl3pPr>
            <a:lvl4pPr lvl="3" marR="0" rtl="0" algn="l">
              <a:lnSpc>
                <a:spcPct val="90000"/>
              </a:lnSpc>
              <a:spcBef>
                <a:spcPts val="400"/>
              </a:spcBef>
              <a:spcAft>
                <a:spcPts val="0"/>
              </a:spcAft>
              <a:buClr>
                <a:schemeClr val="dk1"/>
              </a:buClr>
              <a:buSzPts val="1500"/>
              <a:buFont typeface="Arial"/>
              <a:buNone/>
              <a:defRPr b="0" i="0" sz="1500" u="none" cap="none" strike="noStrike">
                <a:solidFill>
                  <a:schemeClr val="dk1"/>
                </a:solidFill>
                <a:latin typeface="Calibri"/>
                <a:ea typeface="Calibri"/>
                <a:cs typeface="Calibri"/>
                <a:sym typeface="Calibri"/>
              </a:defRPr>
            </a:lvl4pPr>
            <a:lvl5pPr lvl="4" marR="0" rtl="0" algn="l">
              <a:lnSpc>
                <a:spcPct val="90000"/>
              </a:lnSpc>
              <a:spcBef>
                <a:spcPts val="400"/>
              </a:spcBef>
              <a:spcAft>
                <a:spcPts val="0"/>
              </a:spcAft>
              <a:buClr>
                <a:schemeClr val="dk1"/>
              </a:buClr>
              <a:buSzPts val="1500"/>
              <a:buFont typeface="Arial"/>
              <a:buNone/>
              <a:defRPr b="0" i="0" sz="1500" u="none" cap="none" strike="noStrike">
                <a:solidFill>
                  <a:schemeClr val="dk1"/>
                </a:solidFill>
                <a:latin typeface="Calibri"/>
                <a:ea typeface="Calibri"/>
                <a:cs typeface="Calibri"/>
                <a:sym typeface="Calibri"/>
              </a:defRPr>
            </a:lvl5pPr>
            <a:lvl6pPr lvl="5" marR="0" rtl="0" algn="l">
              <a:lnSpc>
                <a:spcPct val="90000"/>
              </a:lnSpc>
              <a:spcBef>
                <a:spcPts val="400"/>
              </a:spcBef>
              <a:spcAft>
                <a:spcPts val="0"/>
              </a:spcAft>
              <a:buClr>
                <a:schemeClr val="dk1"/>
              </a:buClr>
              <a:buSzPts val="1500"/>
              <a:buFont typeface="Arial"/>
              <a:buNone/>
              <a:defRPr b="0" i="0" sz="1500" u="none" cap="none" strike="noStrike">
                <a:solidFill>
                  <a:schemeClr val="dk1"/>
                </a:solidFill>
                <a:latin typeface="Calibri"/>
                <a:ea typeface="Calibri"/>
                <a:cs typeface="Calibri"/>
                <a:sym typeface="Calibri"/>
              </a:defRPr>
            </a:lvl6pPr>
            <a:lvl7pPr lvl="6" marR="0" rtl="0" algn="l">
              <a:lnSpc>
                <a:spcPct val="90000"/>
              </a:lnSpc>
              <a:spcBef>
                <a:spcPts val="400"/>
              </a:spcBef>
              <a:spcAft>
                <a:spcPts val="0"/>
              </a:spcAft>
              <a:buClr>
                <a:schemeClr val="dk1"/>
              </a:buClr>
              <a:buSzPts val="1500"/>
              <a:buFont typeface="Arial"/>
              <a:buNone/>
              <a:defRPr b="0" i="0" sz="1500" u="none" cap="none" strike="noStrike">
                <a:solidFill>
                  <a:schemeClr val="dk1"/>
                </a:solidFill>
                <a:latin typeface="Calibri"/>
                <a:ea typeface="Calibri"/>
                <a:cs typeface="Calibri"/>
                <a:sym typeface="Calibri"/>
              </a:defRPr>
            </a:lvl7pPr>
            <a:lvl8pPr lvl="7" marR="0" rtl="0" algn="l">
              <a:lnSpc>
                <a:spcPct val="90000"/>
              </a:lnSpc>
              <a:spcBef>
                <a:spcPts val="400"/>
              </a:spcBef>
              <a:spcAft>
                <a:spcPts val="0"/>
              </a:spcAft>
              <a:buClr>
                <a:schemeClr val="dk1"/>
              </a:buClr>
              <a:buSzPts val="1500"/>
              <a:buFont typeface="Arial"/>
              <a:buNone/>
              <a:defRPr b="0" i="0" sz="1500" u="none" cap="none" strike="noStrike">
                <a:solidFill>
                  <a:schemeClr val="dk1"/>
                </a:solidFill>
                <a:latin typeface="Calibri"/>
                <a:ea typeface="Calibri"/>
                <a:cs typeface="Calibri"/>
                <a:sym typeface="Calibri"/>
              </a:defRPr>
            </a:lvl8pPr>
            <a:lvl9pPr lvl="8" marR="0" rtl="0" algn="l">
              <a:lnSpc>
                <a:spcPct val="90000"/>
              </a:lnSpc>
              <a:spcBef>
                <a:spcPts val="400"/>
              </a:spcBef>
              <a:spcAft>
                <a:spcPts val="0"/>
              </a:spcAft>
              <a:buClr>
                <a:schemeClr val="dk1"/>
              </a:buClr>
              <a:buSzPts val="1500"/>
              <a:buFont typeface="Arial"/>
              <a:buNone/>
              <a:defRPr b="0" i="0" sz="1500" u="none" cap="none" strike="noStrike">
                <a:solidFill>
                  <a:schemeClr val="dk1"/>
                </a:solidFill>
                <a:latin typeface="Calibri"/>
                <a:ea typeface="Calibri"/>
                <a:cs typeface="Calibri"/>
                <a:sym typeface="Calibri"/>
              </a:defRPr>
            </a:lvl9pPr>
          </a:lstStyle>
          <a:p/>
        </p:txBody>
      </p:sp>
      <p:sp>
        <p:nvSpPr>
          <p:cNvPr id="308" name="Google Shape;308;p54"/>
          <p:cNvSpPr txBox="1"/>
          <p:nvPr>
            <p:ph idx="1" type="body"/>
          </p:nvPr>
        </p:nvSpPr>
        <p:spPr>
          <a:xfrm>
            <a:off x="629841" y="1543050"/>
            <a:ext cx="2949178" cy="2858691"/>
          </a:xfrm>
          <a:prstGeom prst="rect">
            <a:avLst/>
          </a:prstGeom>
          <a:noFill/>
          <a:ln>
            <a:noFill/>
          </a:ln>
        </p:spPr>
        <p:txBody>
          <a:bodyPr anchorCtr="0" anchor="t" bIns="34275" lIns="68575" spcFirstLastPara="1" rIns="68575" wrap="square" tIns="34275">
            <a:normAutofit/>
          </a:bodyPr>
          <a:lstStyle>
            <a:lvl1pPr indent="-228600" lvl="0" marL="457200" algn="l">
              <a:lnSpc>
                <a:spcPct val="90000"/>
              </a:lnSpc>
              <a:spcBef>
                <a:spcPts val="800"/>
              </a:spcBef>
              <a:spcAft>
                <a:spcPts val="0"/>
              </a:spcAft>
              <a:buClr>
                <a:schemeClr val="dk1"/>
              </a:buClr>
              <a:buSzPts val="1200"/>
              <a:buNone/>
              <a:defRPr sz="1200"/>
            </a:lvl1pPr>
            <a:lvl2pPr indent="-228600" lvl="1" marL="914400" algn="l">
              <a:lnSpc>
                <a:spcPct val="90000"/>
              </a:lnSpc>
              <a:spcBef>
                <a:spcPts val="400"/>
              </a:spcBef>
              <a:spcAft>
                <a:spcPts val="0"/>
              </a:spcAft>
              <a:buClr>
                <a:schemeClr val="dk1"/>
              </a:buClr>
              <a:buSzPts val="1100"/>
              <a:buNone/>
              <a:defRPr sz="1100"/>
            </a:lvl2pPr>
            <a:lvl3pPr indent="-228600" lvl="2" marL="1371600" algn="l">
              <a:lnSpc>
                <a:spcPct val="90000"/>
              </a:lnSpc>
              <a:spcBef>
                <a:spcPts val="400"/>
              </a:spcBef>
              <a:spcAft>
                <a:spcPts val="0"/>
              </a:spcAft>
              <a:buClr>
                <a:schemeClr val="dk1"/>
              </a:buClr>
              <a:buSzPts val="900"/>
              <a:buNone/>
              <a:defRPr sz="900"/>
            </a:lvl3pPr>
            <a:lvl4pPr indent="-228600" lvl="3" marL="1828800" algn="l">
              <a:lnSpc>
                <a:spcPct val="90000"/>
              </a:lnSpc>
              <a:spcBef>
                <a:spcPts val="400"/>
              </a:spcBef>
              <a:spcAft>
                <a:spcPts val="0"/>
              </a:spcAft>
              <a:buClr>
                <a:schemeClr val="dk1"/>
              </a:buClr>
              <a:buSzPts val="800"/>
              <a:buNone/>
              <a:defRPr sz="800"/>
            </a:lvl4pPr>
            <a:lvl5pPr indent="-228600" lvl="4" marL="2286000" algn="l">
              <a:lnSpc>
                <a:spcPct val="90000"/>
              </a:lnSpc>
              <a:spcBef>
                <a:spcPts val="400"/>
              </a:spcBef>
              <a:spcAft>
                <a:spcPts val="0"/>
              </a:spcAft>
              <a:buClr>
                <a:schemeClr val="dk1"/>
              </a:buClr>
              <a:buSzPts val="800"/>
              <a:buNone/>
              <a:defRPr sz="800"/>
            </a:lvl5pPr>
            <a:lvl6pPr indent="-228600" lvl="5" marL="2743200" algn="l">
              <a:lnSpc>
                <a:spcPct val="90000"/>
              </a:lnSpc>
              <a:spcBef>
                <a:spcPts val="400"/>
              </a:spcBef>
              <a:spcAft>
                <a:spcPts val="0"/>
              </a:spcAft>
              <a:buClr>
                <a:schemeClr val="dk1"/>
              </a:buClr>
              <a:buSzPts val="800"/>
              <a:buNone/>
              <a:defRPr sz="800"/>
            </a:lvl6pPr>
            <a:lvl7pPr indent="-228600" lvl="6" marL="3200400" algn="l">
              <a:lnSpc>
                <a:spcPct val="90000"/>
              </a:lnSpc>
              <a:spcBef>
                <a:spcPts val="400"/>
              </a:spcBef>
              <a:spcAft>
                <a:spcPts val="0"/>
              </a:spcAft>
              <a:buClr>
                <a:schemeClr val="dk1"/>
              </a:buClr>
              <a:buSzPts val="800"/>
              <a:buNone/>
              <a:defRPr sz="800"/>
            </a:lvl7pPr>
            <a:lvl8pPr indent="-228600" lvl="7" marL="3657600" algn="l">
              <a:lnSpc>
                <a:spcPct val="90000"/>
              </a:lnSpc>
              <a:spcBef>
                <a:spcPts val="400"/>
              </a:spcBef>
              <a:spcAft>
                <a:spcPts val="0"/>
              </a:spcAft>
              <a:buClr>
                <a:schemeClr val="dk1"/>
              </a:buClr>
              <a:buSzPts val="800"/>
              <a:buNone/>
              <a:defRPr sz="800"/>
            </a:lvl8pPr>
            <a:lvl9pPr indent="-228600" lvl="8" marL="4114800" algn="l">
              <a:lnSpc>
                <a:spcPct val="90000"/>
              </a:lnSpc>
              <a:spcBef>
                <a:spcPts val="400"/>
              </a:spcBef>
              <a:spcAft>
                <a:spcPts val="0"/>
              </a:spcAft>
              <a:buClr>
                <a:schemeClr val="dk1"/>
              </a:buClr>
              <a:buSzPts val="800"/>
              <a:buNone/>
              <a:defRPr sz="800"/>
            </a:lvl9pPr>
          </a:lstStyle>
          <a:p/>
        </p:txBody>
      </p:sp>
      <p:sp>
        <p:nvSpPr>
          <p:cNvPr id="309" name="Google Shape;309;p54"/>
          <p:cNvSpPr txBox="1"/>
          <p:nvPr>
            <p:ph idx="10" type="dt"/>
          </p:nvPr>
        </p:nvSpPr>
        <p:spPr>
          <a:xfrm>
            <a:off x="628650" y="4767263"/>
            <a:ext cx="2057400" cy="273844"/>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310" name="Google Shape;310;p54"/>
          <p:cNvSpPr txBox="1"/>
          <p:nvPr>
            <p:ph idx="11" type="ftr"/>
          </p:nvPr>
        </p:nvSpPr>
        <p:spPr>
          <a:xfrm>
            <a:off x="3028950" y="4767263"/>
            <a:ext cx="3086100" cy="273844"/>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311" name="Google Shape;311;p54"/>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312" name="Shape 312"/>
        <p:cNvGrpSpPr/>
        <p:nvPr/>
      </p:nvGrpSpPr>
      <p:grpSpPr>
        <a:xfrm>
          <a:off x="0" y="0"/>
          <a:ext cx="0" cy="0"/>
          <a:chOff x="0" y="0"/>
          <a:chExt cx="0" cy="0"/>
        </a:xfrm>
      </p:grpSpPr>
      <p:sp>
        <p:nvSpPr>
          <p:cNvPr id="313" name="Google Shape;313;p55"/>
          <p:cNvSpPr txBox="1"/>
          <p:nvPr>
            <p:ph type="title"/>
          </p:nvPr>
        </p:nvSpPr>
        <p:spPr>
          <a:xfrm>
            <a:off x="628650" y="273844"/>
            <a:ext cx="7886700" cy="994172"/>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314" name="Google Shape;314;p55"/>
          <p:cNvSpPr txBox="1"/>
          <p:nvPr>
            <p:ph idx="1" type="body"/>
          </p:nvPr>
        </p:nvSpPr>
        <p:spPr>
          <a:xfrm rot="5400000">
            <a:off x="2940248" y="-942379"/>
            <a:ext cx="3263504" cy="7886700"/>
          </a:xfrm>
          <a:prstGeom prst="rect">
            <a:avLst/>
          </a:prstGeom>
          <a:noFill/>
          <a:ln>
            <a:noFill/>
          </a:ln>
        </p:spPr>
        <p:txBody>
          <a:bodyPr anchorCtr="0" anchor="t" bIns="34275" lIns="68575" spcFirstLastPara="1" rIns="68575" wrap="square" tIns="34275">
            <a:norm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315" name="Google Shape;315;p55"/>
          <p:cNvSpPr txBox="1"/>
          <p:nvPr>
            <p:ph idx="10" type="dt"/>
          </p:nvPr>
        </p:nvSpPr>
        <p:spPr>
          <a:xfrm>
            <a:off x="628650" y="4767263"/>
            <a:ext cx="2057400" cy="273844"/>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316" name="Google Shape;316;p55"/>
          <p:cNvSpPr txBox="1"/>
          <p:nvPr>
            <p:ph idx="11" type="ftr"/>
          </p:nvPr>
        </p:nvSpPr>
        <p:spPr>
          <a:xfrm>
            <a:off x="3028950" y="4767263"/>
            <a:ext cx="3086100" cy="273844"/>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317" name="Google Shape;317;p55"/>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318" name="Shape 318"/>
        <p:cNvGrpSpPr/>
        <p:nvPr/>
      </p:nvGrpSpPr>
      <p:grpSpPr>
        <a:xfrm>
          <a:off x="0" y="0"/>
          <a:ext cx="0" cy="0"/>
          <a:chOff x="0" y="0"/>
          <a:chExt cx="0" cy="0"/>
        </a:xfrm>
      </p:grpSpPr>
      <p:sp>
        <p:nvSpPr>
          <p:cNvPr id="319" name="Google Shape;319;p56"/>
          <p:cNvSpPr txBox="1"/>
          <p:nvPr>
            <p:ph type="title"/>
          </p:nvPr>
        </p:nvSpPr>
        <p:spPr>
          <a:xfrm rot="5400000">
            <a:off x="5350073" y="1467446"/>
            <a:ext cx="4358879" cy="1971675"/>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320" name="Google Shape;320;p56"/>
          <p:cNvSpPr txBox="1"/>
          <p:nvPr>
            <p:ph idx="1" type="body"/>
          </p:nvPr>
        </p:nvSpPr>
        <p:spPr>
          <a:xfrm rot="5400000">
            <a:off x="1349573" y="-447079"/>
            <a:ext cx="4358879" cy="5800725"/>
          </a:xfrm>
          <a:prstGeom prst="rect">
            <a:avLst/>
          </a:prstGeom>
          <a:noFill/>
          <a:ln>
            <a:noFill/>
          </a:ln>
        </p:spPr>
        <p:txBody>
          <a:bodyPr anchorCtr="0" anchor="t" bIns="34275" lIns="68575" spcFirstLastPara="1" rIns="68575" wrap="square" tIns="34275">
            <a:norm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321" name="Google Shape;321;p56"/>
          <p:cNvSpPr txBox="1"/>
          <p:nvPr>
            <p:ph idx="10" type="dt"/>
          </p:nvPr>
        </p:nvSpPr>
        <p:spPr>
          <a:xfrm>
            <a:off x="628650" y="4767263"/>
            <a:ext cx="2057400" cy="273844"/>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322" name="Google Shape;322;p56"/>
          <p:cNvSpPr txBox="1"/>
          <p:nvPr>
            <p:ph idx="11" type="ftr"/>
          </p:nvPr>
        </p:nvSpPr>
        <p:spPr>
          <a:xfrm>
            <a:off x="3028950" y="4767263"/>
            <a:ext cx="3086100" cy="273844"/>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323" name="Google Shape;323;p56"/>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328" name="Shape 328"/>
        <p:cNvGrpSpPr/>
        <p:nvPr/>
      </p:nvGrpSpPr>
      <p:grpSpPr>
        <a:xfrm>
          <a:off x="0" y="0"/>
          <a:ext cx="0" cy="0"/>
          <a:chOff x="0" y="0"/>
          <a:chExt cx="0" cy="0"/>
        </a:xfrm>
      </p:grpSpPr>
      <p:cxnSp>
        <p:nvCxnSpPr>
          <p:cNvPr id="329" name="Google Shape;329;p58"/>
          <p:cNvCxnSpPr/>
          <p:nvPr/>
        </p:nvCxnSpPr>
        <p:spPr>
          <a:xfrm>
            <a:off x="7007735" y="3176888"/>
            <a:ext cx="562200" cy="0"/>
          </a:xfrm>
          <a:prstGeom prst="straightConnector1">
            <a:avLst/>
          </a:prstGeom>
          <a:noFill/>
          <a:ln cap="flat" cmpd="sng" w="76200">
            <a:solidFill>
              <a:schemeClr val="lt2"/>
            </a:solidFill>
            <a:prstDash val="solid"/>
            <a:round/>
            <a:headEnd len="sm" w="sm" type="none"/>
            <a:tailEnd len="sm" w="sm" type="none"/>
          </a:ln>
        </p:spPr>
      </p:cxnSp>
      <p:cxnSp>
        <p:nvCxnSpPr>
          <p:cNvPr id="330" name="Google Shape;330;p58"/>
          <p:cNvCxnSpPr/>
          <p:nvPr/>
        </p:nvCxnSpPr>
        <p:spPr>
          <a:xfrm>
            <a:off x="1575035" y="3158252"/>
            <a:ext cx="562200" cy="0"/>
          </a:xfrm>
          <a:prstGeom prst="straightConnector1">
            <a:avLst/>
          </a:prstGeom>
          <a:noFill/>
          <a:ln cap="flat" cmpd="sng" w="76200">
            <a:solidFill>
              <a:schemeClr val="lt2"/>
            </a:solidFill>
            <a:prstDash val="solid"/>
            <a:round/>
            <a:headEnd len="sm" w="sm" type="none"/>
            <a:tailEnd len="sm" w="sm" type="none"/>
          </a:ln>
        </p:spPr>
      </p:cxnSp>
      <p:grpSp>
        <p:nvGrpSpPr>
          <p:cNvPr id="331" name="Google Shape;331;p58"/>
          <p:cNvGrpSpPr/>
          <p:nvPr/>
        </p:nvGrpSpPr>
        <p:grpSpPr>
          <a:xfrm>
            <a:off x="1004144" y="1022025"/>
            <a:ext cx="7136668" cy="152400"/>
            <a:chOff x="1346429" y="1011300"/>
            <a:chExt cx="6452100" cy="152400"/>
          </a:xfrm>
        </p:grpSpPr>
        <p:cxnSp>
          <p:nvCxnSpPr>
            <p:cNvPr id="332" name="Google Shape;332;p58"/>
            <p:cNvCxnSpPr/>
            <p:nvPr/>
          </p:nvCxnSpPr>
          <p:spPr>
            <a:xfrm rot="10800000">
              <a:off x="1346429" y="1011300"/>
              <a:ext cx="6452100" cy="0"/>
            </a:xfrm>
            <a:prstGeom prst="straightConnector1">
              <a:avLst/>
            </a:prstGeom>
            <a:noFill/>
            <a:ln cap="flat" cmpd="sng" w="76200">
              <a:solidFill>
                <a:schemeClr val="accent3"/>
              </a:solidFill>
              <a:prstDash val="solid"/>
              <a:round/>
              <a:headEnd len="sm" w="sm" type="none"/>
              <a:tailEnd len="sm" w="sm" type="none"/>
            </a:ln>
          </p:spPr>
        </p:cxnSp>
        <p:cxnSp>
          <p:nvCxnSpPr>
            <p:cNvPr id="333" name="Google Shape;333;p58"/>
            <p:cNvCxnSpPr/>
            <p:nvPr/>
          </p:nvCxnSpPr>
          <p:spPr>
            <a:xfrm rot="10800000">
              <a:off x="1346429" y="1163700"/>
              <a:ext cx="6452100" cy="0"/>
            </a:xfrm>
            <a:prstGeom prst="straightConnector1">
              <a:avLst/>
            </a:prstGeom>
            <a:noFill/>
            <a:ln cap="flat" cmpd="sng" w="9525">
              <a:solidFill>
                <a:schemeClr val="accent3"/>
              </a:solidFill>
              <a:prstDash val="solid"/>
              <a:round/>
              <a:headEnd len="sm" w="sm" type="none"/>
              <a:tailEnd len="sm" w="sm" type="none"/>
            </a:ln>
          </p:spPr>
        </p:cxnSp>
      </p:grpSp>
      <p:grpSp>
        <p:nvGrpSpPr>
          <p:cNvPr id="334" name="Google Shape;334;p58"/>
          <p:cNvGrpSpPr/>
          <p:nvPr/>
        </p:nvGrpSpPr>
        <p:grpSpPr>
          <a:xfrm>
            <a:off x="1004151" y="3969100"/>
            <a:ext cx="7136668" cy="152400"/>
            <a:chOff x="1346435" y="3969088"/>
            <a:chExt cx="6452100" cy="152400"/>
          </a:xfrm>
        </p:grpSpPr>
        <p:cxnSp>
          <p:nvCxnSpPr>
            <p:cNvPr id="335" name="Google Shape;335;p58"/>
            <p:cNvCxnSpPr/>
            <p:nvPr/>
          </p:nvCxnSpPr>
          <p:spPr>
            <a:xfrm>
              <a:off x="1346435" y="4121488"/>
              <a:ext cx="6452100" cy="0"/>
            </a:xfrm>
            <a:prstGeom prst="straightConnector1">
              <a:avLst/>
            </a:prstGeom>
            <a:noFill/>
            <a:ln cap="flat" cmpd="sng" w="76200">
              <a:solidFill>
                <a:schemeClr val="accent3"/>
              </a:solidFill>
              <a:prstDash val="solid"/>
              <a:round/>
              <a:headEnd len="sm" w="sm" type="none"/>
              <a:tailEnd len="sm" w="sm" type="none"/>
            </a:ln>
          </p:spPr>
        </p:cxnSp>
        <p:cxnSp>
          <p:nvCxnSpPr>
            <p:cNvPr id="336" name="Google Shape;336;p58"/>
            <p:cNvCxnSpPr/>
            <p:nvPr/>
          </p:nvCxnSpPr>
          <p:spPr>
            <a:xfrm>
              <a:off x="1346435" y="3969088"/>
              <a:ext cx="6452100" cy="0"/>
            </a:xfrm>
            <a:prstGeom prst="straightConnector1">
              <a:avLst/>
            </a:prstGeom>
            <a:noFill/>
            <a:ln cap="flat" cmpd="sng" w="9525">
              <a:solidFill>
                <a:schemeClr val="accent3"/>
              </a:solidFill>
              <a:prstDash val="solid"/>
              <a:round/>
              <a:headEnd len="sm" w="sm" type="none"/>
              <a:tailEnd len="sm" w="sm" type="none"/>
            </a:ln>
          </p:spPr>
        </p:cxnSp>
      </p:grpSp>
      <p:sp>
        <p:nvSpPr>
          <p:cNvPr id="337" name="Google Shape;337;p58"/>
          <p:cNvSpPr txBox="1"/>
          <p:nvPr>
            <p:ph type="ctrTitle"/>
          </p:nvPr>
        </p:nvSpPr>
        <p:spPr>
          <a:xfrm>
            <a:off x="1004150" y="1751764"/>
            <a:ext cx="7136700" cy="1022400"/>
          </a:xfrm>
          <a:prstGeom prst="rect">
            <a:avLst/>
          </a:prstGeom>
        </p:spPr>
        <p:txBody>
          <a:bodyPr anchorCtr="0" anchor="b" bIns="91425" lIns="91425" spcFirstLastPara="1" rIns="91425" wrap="square" tIns="91425">
            <a:normAutofit/>
          </a:bodyPr>
          <a:lstStyle>
            <a:lvl1pPr lvl="0" algn="ctr">
              <a:spcBef>
                <a:spcPts val="0"/>
              </a:spcBef>
              <a:spcAft>
                <a:spcPts val="0"/>
              </a:spcAft>
              <a:buSzPts val="5400"/>
              <a:buNone/>
              <a:defRPr sz="5400"/>
            </a:lvl1pPr>
            <a:lvl2pPr lvl="1" algn="ctr">
              <a:spcBef>
                <a:spcPts val="0"/>
              </a:spcBef>
              <a:spcAft>
                <a:spcPts val="0"/>
              </a:spcAft>
              <a:buSzPts val="5400"/>
              <a:buNone/>
              <a:defRPr sz="5400"/>
            </a:lvl2pPr>
            <a:lvl3pPr lvl="2" algn="ctr">
              <a:spcBef>
                <a:spcPts val="0"/>
              </a:spcBef>
              <a:spcAft>
                <a:spcPts val="0"/>
              </a:spcAft>
              <a:buSzPts val="5400"/>
              <a:buNone/>
              <a:defRPr sz="5400"/>
            </a:lvl3pPr>
            <a:lvl4pPr lvl="3" algn="ctr">
              <a:spcBef>
                <a:spcPts val="0"/>
              </a:spcBef>
              <a:spcAft>
                <a:spcPts val="0"/>
              </a:spcAft>
              <a:buSzPts val="5400"/>
              <a:buNone/>
              <a:defRPr sz="5400"/>
            </a:lvl4pPr>
            <a:lvl5pPr lvl="4" algn="ctr">
              <a:spcBef>
                <a:spcPts val="0"/>
              </a:spcBef>
              <a:spcAft>
                <a:spcPts val="0"/>
              </a:spcAft>
              <a:buSzPts val="5400"/>
              <a:buNone/>
              <a:defRPr sz="5400"/>
            </a:lvl5pPr>
            <a:lvl6pPr lvl="5" algn="ctr">
              <a:spcBef>
                <a:spcPts val="0"/>
              </a:spcBef>
              <a:spcAft>
                <a:spcPts val="0"/>
              </a:spcAft>
              <a:buSzPts val="5400"/>
              <a:buNone/>
              <a:defRPr sz="5400"/>
            </a:lvl6pPr>
            <a:lvl7pPr lvl="6" algn="ctr">
              <a:spcBef>
                <a:spcPts val="0"/>
              </a:spcBef>
              <a:spcAft>
                <a:spcPts val="0"/>
              </a:spcAft>
              <a:buSzPts val="5400"/>
              <a:buNone/>
              <a:defRPr sz="5400"/>
            </a:lvl7pPr>
            <a:lvl8pPr lvl="7" algn="ctr">
              <a:spcBef>
                <a:spcPts val="0"/>
              </a:spcBef>
              <a:spcAft>
                <a:spcPts val="0"/>
              </a:spcAft>
              <a:buSzPts val="5400"/>
              <a:buNone/>
              <a:defRPr sz="5400"/>
            </a:lvl8pPr>
            <a:lvl9pPr lvl="8" algn="ctr">
              <a:spcBef>
                <a:spcPts val="0"/>
              </a:spcBef>
              <a:spcAft>
                <a:spcPts val="0"/>
              </a:spcAft>
              <a:buSzPts val="5400"/>
              <a:buNone/>
              <a:defRPr sz="5400"/>
            </a:lvl9pPr>
          </a:lstStyle>
          <a:p/>
        </p:txBody>
      </p:sp>
      <p:sp>
        <p:nvSpPr>
          <p:cNvPr id="338" name="Google Shape;338;p58"/>
          <p:cNvSpPr txBox="1"/>
          <p:nvPr>
            <p:ph idx="1" type="subTitle"/>
          </p:nvPr>
        </p:nvSpPr>
        <p:spPr>
          <a:xfrm>
            <a:off x="2137225" y="2850039"/>
            <a:ext cx="48705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400"/>
              <a:buNone/>
              <a:defRPr sz="2400"/>
            </a:lvl1pPr>
            <a:lvl2pPr lvl="1" algn="ctr">
              <a:lnSpc>
                <a:spcPct val="100000"/>
              </a:lnSpc>
              <a:spcBef>
                <a:spcPts val="0"/>
              </a:spcBef>
              <a:spcAft>
                <a:spcPts val="0"/>
              </a:spcAft>
              <a:buSzPts val="2400"/>
              <a:buNone/>
              <a:defRPr sz="2400"/>
            </a:lvl2pPr>
            <a:lvl3pPr lvl="2" algn="ctr">
              <a:lnSpc>
                <a:spcPct val="100000"/>
              </a:lnSpc>
              <a:spcBef>
                <a:spcPts val="0"/>
              </a:spcBef>
              <a:spcAft>
                <a:spcPts val="0"/>
              </a:spcAft>
              <a:buSzPts val="2400"/>
              <a:buNone/>
              <a:defRPr sz="2400"/>
            </a:lvl3pPr>
            <a:lvl4pPr lvl="3" algn="ctr">
              <a:lnSpc>
                <a:spcPct val="100000"/>
              </a:lnSpc>
              <a:spcBef>
                <a:spcPts val="0"/>
              </a:spcBef>
              <a:spcAft>
                <a:spcPts val="0"/>
              </a:spcAft>
              <a:buSzPts val="2400"/>
              <a:buNone/>
              <a:defRPr sz="2400"/>
            </a:lvl4pPr>
            <a:lvl5pPr lvl="4" algn="ctr">
              <a:lnSpc>
                <a:spcPct val="100000"/>
              </a:lnSpc>
              <a:spcBef>
                <a:spcPts val="0"/>
              </a:spcBef>
              <a:spcAft>
                <a:spcPts val="0"/>
              </a:spcAft>
              <a:buSzPts val="2400"/>
              <a:buNone/>
              <a:defRPr sz="2400"/>
            </a:lvl5pPr>
            <a:lvl6pPr lvl="5" algn="ctr">
              <a:lnSpc>
                <a:spcPct val="100000"/>
              </a:lnSpc>
              <a:spcBef>
                <a:spcPts val="0"/>
              </a:spcBef>
              <a:spcAft>
                <a:spcPts val="0"/>
              </a:spcAft>
              <a:buSzPts val="2400"/>
              <a:buNone/>
              <a:defRPr sz="2400"/>
            </a:lvl6pPr>
            <a:lvl7pPr lvl="6" algn="ctr">
              <a:lnSpc>
                <a:spcPct val="100000"/>
              </a:lnSpc>
              <a:spcBef>
                <a:spcPts val="0"/>
              </a:spcBef>
              <a:spcAft>
                <a:spcPts val="0"/>
              </a:spcAft>
              <a:buSzPts val="2400"/>
              <a:buNone/>
              <a:defRPr sz="2400"/>
            </a:lvl7pPr>
            <a:lvl8pPr lvl="7" algn="ctr">
              <a:lnSpc>
                <a:spcPct val="100000"/>
              </a:lnSpc>
              <a:spcBef>
                <a:spcPts val="0"/>
              </a:spcBef>
              <a:spcAft>
                <a:spcPts val="0"/>
              </a:spcAft>
              <a:buSzPts val="2400"/>
              <a:buNone/>
              <a:defRPr sz="2400"/>
            </a:lvl8pPr>
            <a:lvl9pPr lvl="8" algn="ctr">
              <a:lnSpc>
                <a:spcPct val="100000"/>
              </a:lnSpc>
              <a:spcBef>
                <a:spcPts val="0"/>
              </a:spcBef>
              <a:spcAft>
                <a:spcPts val="0"/>
              </a:spcAft>
              <a:buSzPts val="2400"/>
              <a:buNone/>
              <a:defRPr sz="2400"/>
            </a:lvl9pPr>
          </a:lstStyle>
          <a:p/>
        </p:txBody>
      </p:sp>
      <p:sp>
        <p:nvSpPr>
          <p:cNvPr id="339" name="Google Shape;339;p5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340" name="Shape 340"/>
        <p:cNvGrpSpPr/>
        <p:nvPr/>
      </p:nvGrpSpPr>
      <p:grpSpPr>
        <a:xfrm>
          <a:off x="0" y="0"/>
          <a:ext cx="0" cy="0"/>
          <a:chOff x="0" y="0"/>
          <a:chExt cx="0" cy="0"/>
        </a:xfrm>
      </p:grpSpPr>
      <p:sp>
        <p:nvSpPr>
          <p:cNvPr id="341" name="Google Shape;341;p59"/>
          <p:cNvSpPr/>
          <p:nvPr/>
        </p:nvSpPr>
        <p:spPr>
          <a:xfrm>
            <a:off x="-50" y="2571900"/>
            <a:ext cx="9144000" cy="25716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2" name="Google Shape;342;p59"/>
          <p:cNvSpPr txBox="1"/>
          <p:nvPr>
            <p:ph type="title"/>
          </p:nvPr>
        </p:nvSpPr>
        <p:spPr>
          <a:xfrm>
            <a:off x="311700" y="814800"/>
            <a:ext cx="8571300" cy="9420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a:lvl1pPr>
            <a:lvl2pPr lvl="1" algn="ctr">
              <a:spcBef>
                <a:spcPts val="0"/>
              </a:spcBef>
              <a:spcAft>
                <a:spcPts val="0"/>
              </a:spcAft>
              <a:buSzPts val="3600"/>
              <a:buNone/>
              <a:defRPr/>
            </a:lvl2pPr>
            <a:lvl3pPr lvl="2" algn="ctr">
              <a:spcBef>
                <a:spcPts val="0"/>
              </a:spcBef>
              <a:spcAft>
                <a:spcPts val="0"/>
              </a:spcAft>
              <a:buSzPts val="3600"/>
              <a:buNone/>
              <a:defRPr/>
            </a:lvl3pPr>
            <a:lvl4pPr lvl="3" algn="ctr">
              <a:spcBef>
                <a:spcPts val="0"/>
              </a:spcBef>
              <a:spcAft>
                <a:spcPts val="0"/>
              </a:spcAft>
              <a:buSzPts val="3600"/>
              <a:buNone/>
              <a:defRPr/>
            </a:lvl4pPr>
            <a:lvl5pPr lvl="4" algn="ctr">
              <a:spcBef>
                <a:spcPts val="0"/>
              </a:spcBef>
              <a:spcAft>
                <a:spcPts val="0"/>
              </a:spcAft>
              <a:buSzPts val="3600"/>
              <a:buNone/>
              <a:defRPr/>
            </a:lvl5pPr>
            <a:lvl6pPr lvl="5" algn="ctr">
              <a:spcBef>
                <a:spcPts val="0"/>
              </a:spcBef>
              <a:spcAft>
                <a:spcPts val="0"/>
              </a:spcAft>
              <a:buSzPts val="3600"/>
              <a:buNone/>
              <a:defRPr/>
            </a:lvl6pPr>
            <a:lvl7pPr lvl="6" algn="ctr">
              <a:spcBef>
                <a:spcPts val="0"/>
              </a:spcBef>
              <a:spcAft>
                <a:spcPts val="0"/>
              </a:spcAft>
              <a:buSzPts val="3600"/>
              <a:buNone/>
              <a:defRPr/>
            </a:lvl7pPr>
            <a:lvl8pPr lvl="7" algn="ctr">
              <a:spcBef>
                <a:spcPts val="0"/>
              </a:spcBef>
              <a:spcAft>
                <a:spcPts val="0"/>
              </a:spcAft>
              <a:buSzPts val="3600"/>
              <a:buNone/>
              <a:defRPr/>
            </a:lvl8pPr>
            <a:lvl9pPr lvl="8" algn="ctr">
              <a:spcBef>
                <a:spcPts val="0"/>
              </a:spcBef>
              <a:spcAft>
                <a:spcPts val="0"/>
              </a:spcAft>
              <a:buSzPts val="3600"/>
              <a:buNone/>
              <a:defRPr/>
            </a:lvl9pPr>
          </a:lstStyle>
          <a:p/>
        </p:txBody>
      </p:sp>
      <p:sp>
        <p:nvSpPr>
          <p:cNvPr id="343" name="Google Shape;343;p5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344" name="Shape 344"/>
        <p:cNvGrpSpPr/>
        <p:nvPr/>
      </p:nvGrpSpPr>
      <p:grpSpPr>
        <a:xfrm>
          <a:off x="0" y="0"/>
          <a:ext cx="0" cy="0"/>
          <a:chOff x="0" y="0"/>
          <a:chExt cx="0" cy="0"/>
        </a:xfrm>
      </p:grpSpPr>
      <p:sp>
        <p:nvSpPr>
          <p:cNvPr id="345" name="Google Shape;345;p60"/>
          <p:cNvSpPr/>
          <p:nvPr/>
        </p:nvSpPr>
        <p:spPr>
          <a:xfrm>
            <a:off x="-75" y="5045700"/>
            <a:ext cx="9144000" cy="978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6" name="Google Shape;346;p60"/>
          <p:cNvSpPr txBox="1"/>
          <p:nvPr>
            <p:ph type="title"/>
          </p:nvPr>
        </p:nvSpPr>
        <p:spPr>
          <a:xfrm>
            <a:off x="311700" y="445025"/>
            <a:ext cx="8520600" cy="707400"/>
          </a:xfrm>
          <a:prstGeom prst="rect">
            <a:avLst/>
          </a:prstGeom>
        </p:spPr>
        <p:txBody>
          <a:bodyPr anchorCtr="0" anchor="t" bIns="91425" lIns="91425" spcFirstLastPara="1" rIns="91425" wrap="square" tIns="91425">
            <a:normAutofit/>
          </a:bodyPr>
          <a:lstStyle>
            <a:lvl1pPr lvl="0">
              <a:spcBef>
                <a:spcPts val="0"/>
              </a:spcBef>
              <a:spcAft>
                <a:spcPts val="0"/>
              </a:spcAft>
              <a:buSzPts val="3600"/>
              <a:buNone/>
              <a:defRPr/>
            </a:lvl1pPr>
            <a:lvl2pPr lvl="1">
              <a:spcBef>
                <a:spcPts val="0"/>
              </a:spcBef>
              <a:spcAft>
                <a:spcPts val="0"/>
              </a:spcAft>
              <a:buSzPts val="3600"/>
              <a:buNone/>
              <a:defRPr/>
            </a:lvl2pPr>
            <a:lvl3pPr lvl="2">
              <a:spcBef>
                <a:spcPts val="0"/>
              </a:spcBef>
              <a:spcAft>
                <a:spcPts val="0"/>
              </a:spcAft>
              <a:buSzPts val="3600"/>
              <a:buNone/>
              <a:defRPr/>
            </a:lvl3pPr>
            <a:lvl4pPr lvl="3">
              <a:spcBef>
                <a:spcPts val="0"/>
              </a:spcBef>
              <a:spcAft>
                <a:spcPts val="0"/>
              </a:spcAft>
              <a:buSzPts val="3600"/>
              <a:buNone/>
              <a:defRPr/>
            </a:lvl4pPr>
            <a:lvl5pPr lvl="4">
              <a:spcBef>
                <a:spcPts val="0"/>
              </a:spcBef>
              <a:spcAft>
                <a:spcPts val="0"/>
              </a:spcAft>
              <a:buSzPts val="3600"/>
              <a:buNone/>
              <a:defRPr/>
            </a:lvl5pPr>
            <a:lvl6pPr lvl="5">
              <a:spcBef>
                <a:spcPts val="0"/>
              </a:spcBef>
              <a:spcAft>
                <a:spcPts val="0"/>
              </a:spcAft>
              <a:buSzPts val="3600"/>
              <a:buNone/>
              <a:defRPr/>
            </a:lvl6pPr>
            <a:lvl7pPr lvl="6">
              <a:spcBef>
                <a:spcPts val="0"/>
              </a:spcBef>
              <a:spcAft>
                <a:spcPts val="0"/>
              </a:spcAft>
              <a:buSzPts val="3600"/>
              <a:buNone/>
              <a:defRPr/>
            </a:lvl7pPr>
            <a:lvl8pPr lvl="7">
              <a:spcBef>
                <a:spcPts val="0"/>
              </a:spcBef>
              <a:spcAft>
                <a:spcPts val="0"/>
              </a:spcAft>
              <a:buSzPts val="3600"/>
              <a:buNone/>
              <a:defRPr/>
            </a:lvl8pPr>
            <a:lvl9pPr lvl="8">
              <a:spcBef>
                <a:spcPts val="0"/>
              </a:spcBef>
              <a:spcAft>
                <a:spcPts val="0"/>
              </a:spcAft>
              <a:buSzPts val="3600"/>
              <a:buNone/>
              <a:defRPr/>
            </a:lvl9pPr>
          </a:lstStyle>
          <a:p/>
        </p:txBody>
      </p:sp>
      <p:sp>
        <p:nvSpPr>
          <p:cNvPr id="347" name="Google Shape;347;p60"/>
          <p:cNvSpPr txBox="1"/>
          <p:nvPr>
            <p:ph idx="1" type="body"/>
          </p:nvPr>
        </p:nvSpPr>
        <p:spPr>
          <a:xfrm>
            <a:off x="311700" y="1266325"/>
            <a:ext cx="8520600" cy="33027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348" name="Google Shape;348;p6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349" name="Shape 349"/>
        <p:cNvGrpSpPr/>
        <p:nvPr/>
      </p:nvGrpSpPr>
      <p:grpSpPr>
        <a:xfrm>
          <a:off x="0" y="0"/>
          <a:ext cx="0" cy="0"/>
          <a:chOff x="0" y="0"/>
          <a:chExt cx="0" cy="0"/>
        </a:xfrm>
      </p:grpSpPr>
      <p:sp>
        <p:nvSpPr>
          <p:cNvPr id="350" name="Google Shape;350;p61"/>
          <p:cNvSpPr txBox="1"/>
          <p:nvPr>
            <p:ph type="title"/>
          </p:nvPr>
        </p:nvSpPr>
        <p:spPr>
          <a:xfrm>
            <a:off x="311700" y="445025"/>
            <a:ext cx="8520600" cy="707400"/>
          </a:xfrm>
          <a:prstGeom prst="rect">
            <a:avLst/>
          </a:prstGeom>
        </p:spPr>
        <p:txBody>
          <a:bodyPr anchorCtr="0" anchor="t" bIns="91425" lIns="91425" spcFirstLastPara="1" rIns="91425" wrap="square" tIns="91425">
            <a:normAutofit/>
          </a:bodyPr>
          <a:lstStyle>
            <a:lvl1pPr lvl="0">
              <a:spcBef>
                <a:spcPts val="0"/>
              </a:spcBef>
              <a:spcAft>
                <a:spcPts val="0"/>
              </a:spcAft>
              <a:buSzPts val="3600"/>
              <a:buNone/>
              <a:defRPr/>
            </a:lvl1pPr>
            <a:lvl2pPr lvl="1">
              <a:spcBef>
                <a:spcPts val="0"/>
              </a:spcBef>
              <a:spcAft>
                <a:spcPts val="0"/>
              </a:spcAft>
              <a:buSzPts val="3600"/>
              <a:buNone/>
              <a:defRPr/>
            </a:lvl2pPr>
            <a:lvl3pPr lvl="2">
              <a:spcBef>
                <a:spcPts val="0"/>
              </a:spcBef>
              <a:spcAft>
                <a:spcPts val="0"/>
              </a:spcAft>
              <a:buSzPts val="3600"/>
              <a:buNone/>
              <a:defRPr/>
            </a:lvl3pPr>
            <a:lvl4pPr lvl="3">
              <a:spcBef>
                <a:spcPts val="0"/>
              </a:spcBef>
              <a:spcAft>
                <a:spcPts val="0"/>
              </a:spcAft>
              <a:buSzPts val="3600"/>
              <a:buNone/>
              <a:defRPr/>
            </a:lvl4pPr>
            <a:lvl5pPr lvl="4">
              <a:spcBef>
                <a:spcPts val="0"/>
              </a:spcBef>
              <a:spcAft>
                <a:spcPts val="0"/>
              </a:spcAft>
              <a:buSzPts val="3600"/>
              <a:buNone/>
              <a:defRPr/>
            </a:lvl5pPr>
            <a:lvl6pPr lvl="5">
              <a:spcBef>
                <a:spcPts val="0"/>
              </a:spcBef>
              <a:spcAft>
                <a:spcPts val="0"/>
              </a:spcAft>
              <a:buSzPts val="3600"/>
              <a:buNone/>
              <a:defRPr/>
            </a:lvl6pPr>
            <a:lvl7pPr lvl="6">
              <a:spcBef>
                <a:spcPts val="0"/>
              </a:spcBef>
              <a:spcAft>
                <a:spcPts val="0"/>
              </a:spcAft>
              <a:buSzPts val="3600"/>
              <a:buNone/>
              <a:defRPr/>
            </a:lvl7pPr>
            <a:lvl8pPr lvl="7">
              <a:spcBef>
                <a:spcPts val="0"/>
              </a:spcBef>
              <a:spcAft>
                <a:spcPts val="0"/>
              </a:spcAft>
              <a:buSzPts val="3600"/>
              <a:buNone/>
              <a:defRPr/>
            </a:lvl8pPr>
            <a:lvl9pPr lvl="8">
              <a:spcBef>
                <a:spcPts val="0"/>
              </a:spcBef>
              <a:spcAft>
                <a:spcPts val="0"/>
              </a:spcAft>
              <a:buSzPts val="3600"/>
              <a:buNone/>
              <a:defRPr/>
            </a:lvl9pPr>
          </a:lstStyle>
          <a:p/>
        </p:txBody>
      </p:sp>
      <p:sp>
        <p:nvSpPr>
          <p:cNvPr id="351" name="Google Shape;351;p61"/>
          <p:cNvSpPr txBox="1"/>
          <p:nvPr>
            <p:ph idx="1" type="body"/>
          </p:nvPr>
        </p:nvSpPr>
        <p:spPr>
          <a:xfrm>
            <a:off x="311700" y="1266175"/>
            <a:ext cx="3999900" cy="33027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52" name="Google Shape;352;p61"/>
          <p:cNvSpPr txBox="1"/>
          <p:nvPr>
            <p:ph idx="2" type="body"/>
          </p:nvPr>
        </p:nvSpPr>
        <p:spPr>
          <a:xfrm>
            <a:off x="4832400" y="1266175"/>
            <a:ext cx="3999900" cy="33027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53" name="Google Shape;353;p6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354" name="Shape 354"/>
        <p:cNvGrpSpPr/>
        <p:nvPr/>
      </p:nvGrpSpPr>
      <p:grpSpPr>
        <a:xfrm>
          <a:off x="0" y="0"/>
          <a:ext cx="0" cy="0"/>
          <a:chOff x="0" y="0"/>
          <a:chExt cx="0" cy="0"/>
        </a:xfrm>
      </p:grpSpPr>
      <p:sp>
        <p:nvSpPr>
          <p:cNvPr id="355" name="Google Shape;355;p62"/>
          <p:cNvSpPr txBox="1"/>
          <p:nvPr>
            <p:ph type="title"/>
          </p:nvPr>
        </p:nvSpPr>
        <p:spPr>
          <a:xfrm>
            <a:off x="311700" y="445025"/>
            <a:ext cx="8520600" cy="707400"/>
          </a:xfrm>
          <a:prstGeom prst="rect">
            <a:avLst/>
          </a:prstGeom>
        </p:spPr>
        <p:txBody>
          <a:bodyPr anchorCtr="0" anchor="t" bIns="91425" lIns="91425" spcFirstLastPara="1" rIns="91425" wrap="square" tIns="91425">
            <a:normAutofit/>
          </a:bodyPr>
          <a:lstStyle>
            <a:lvl1pPr lvl="0">
              <a:spcBef>
                <a:spcPts val="0"/>
              </a:spcBef>
              <a:spcAft>
                <a:spcPts val="0"/>
              </a:spcAft>
              <a:buSzPts val="3600"/>
              <a:buNone/>
              <a:defRPr/>
            </a:lvl1pPr>
            <a:lvl2pPr lvl="1">
              <a:spcBef>
                <a:spcPts val="0"/>
              </a:spcBef>
              <a:spcAft>
                <a:spcPts val="0"/>
              </a:spcAft>
              <a:buSzPts val="3600"/>
              <a:buNone/>
              <a:defRPr/>
            </a:lvl2pPr>
            <a:lvl3pPr lvl="2">
              <a:spcBef>
                <a:spcPts val="0"/>
              </a:spcBef>
              <a:spcAft>
                <a:spcPts val="0"/>
              </a:spcAft>
              <a:buSzPts val="3600"/>
              <a:buNone/>
              <a:defRPr/>
            </a:lvl3pPr>
            <a:lvl4pPr lvl="3">
              <a:spcBef>
                <a:spcPts val="0"/>
              </a:spcBef>
              <a:spcAft>
                <a:spcPts val="0"/>
              </a:spcAft>
              <a:buSzPts val="3600"/>
              <a:buNone/>
              <a:defRPr/>
            </a:lvl4pPr>
            <a:lvl5pPr lvl="4">
              <a:spcBef>
                <a:spcPts val="0"/>
              </a:spcBef>
              <a:spcAft>
                <a:spcPts val="0"/>
              </a:spcAft>
              <a:buSzPts val="3600"/>
              <a:buNone/>
              <a:defRPr/>
            </a:lvl5pPr>
            <a:lvl6pPr lvl="5">
              <a:spcBef>
                <a:spcPts val="0"/>
              </a:spcBef>
              <a:spcAft>
                <a:spcPts val="0"/>
              </a:spcAft>
              <a:buSzPts val="3600"/>
              <a:buNone/>
              <a:defRPr/>
            </a:lvl6pPr>
            <a:lvl7pPr lvl="6">
              <a:spcBef>
                <a:spcPts val="0"/>
              </a:spcBef>
              <a:spcAft>
                <a:spcPts val="0"/>
              </a:spcAft>
              <a:buSzPts val="3600"/>
              <a:buNone/>
              <a:defRPr/>
            </a:lvl7pPr>
            <a:lvl8pPr lvl="7">
              <a:spcBef>
                <a:spcPts val="0"/>
              </a:spcBef>
              <a:spcAft>
                <a:spcPts val="0"/>
              </a:spcAft>
              <a:buSzPts val="3600"/>
              <a:buNone/>
              <a:defRPr/>
            </a:lvl8pPr>
            <a:lvl9pPr lvl="8">
              <a:spcBef>
                <a:spcPts val="0"/>
              </a:spcBef>
              <a:spcAft>
                <a:spcPts val="0"/>
              </a:spcAft>
              <a:buSzPts val="3600"/>
              <a:buNone/>
              <a:defRPr/>
            </a:lvl9pPr>
          </a:lstStyle>
          <a:p/>
        </p:txBody>
      </p:sp>
      <p:sp>
        <p:nvSpPr>
          <p:cNvPr id="356" name="Google Shape;356;p6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357" name="Shape 357"/>
        <p:cNvGrpSpPr/>
        <p:nvPr/>
      </p:nvGrpSpPr>
      <p:grpSpPr>
        <a:xfrm>
          <a:off x="0" y="0"/>
          <a:ext cx="0" cy="0"/>
          <a:chOff x="0" y="0"/>
          <a:chExt cx="0" cy="0"/>
        </a:xfrm>
      </p:grpSpPr>
      <p:sp>
        <p:nvSpPr>
          <p:cNvPr id="358" name="Google Shape;358;p63"/>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59" name="Google Shape;359;p63"/>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60" name="Google Shape;360;p6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1">
  <p:cSld name="TITLE_AND_BODY_1">
    <p:spTree>
      <p:nvGrpSpPr>
        <p:cNvPr id="41" name="Shape 41"/>
        <p:cNvGrpSpPr/>
        <p:nvPr/>
      </p:nvGrpSpPr>
      <p:grpSpPr>
        <a:xfrm>
          <a:off x="0" y="0"/>
          <a:ext cx="0" cy="0"/>
          <a:chOff x="0" y="0"/>
          <a:chExt cx="0" cy="0"/>
        </a:xfrm>
      </p:grpSpPr>
      <p:sp>
        <p:nvSpPr>
          <p:cNvPr id="42" name="Google Shape;42;p7"/>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43" name="Google Shape;43;p7"/>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lvl1pPr indent="-342900" lvl="0" marL="457200" rtl="0">
              <a:spcBef>
                <a:spcPts val="0"/>
              </a:spcBef>
              <a:spcAft>
                <a:spcPts val="0"/>
              </a:spcAft>
              <a:buSzPts val="1800"/>
              <a:buChar char="●"/>
              <a:defRPr/>
            </a:lvl1pPr>
            <a:lvl2pPr indent="-317500" lvl="1" marL="914400" rtl="0">
              <a:spcBef>
                <a:spcPts val="1600"/>
              </a:spcBef>
              <a:spcAft>
                <a:spcPts val="0"/>
              </a:spcAft>
              <a:buSzPts val="1400"/>
              <a:buChar char="○"/>
              <a:defRPr/>
            </a:lvl2pPr>
            <a:lvl3pPr indent="-317500" lvl="2" marL="1371600" rtl="0">
              <a:spcBef>
                <a:spcPts val="1600"/>
              </a:spcBef>
              <a:spcAft>
                <a:spcPts val="0"/>
              </a:spcAft>
              <a:buSzPts val="1400"/>
              <a:buChar char="■"/>
              <a:defRPr/>
            </a:lvl3pPr>
            <a:lvl4pPr indent="-317500" lvl="3" marL="1828800" rtl="0">
              <a:spcBef>
                <a:spcPts val="1600"/>
              </a:spcBef>
              <a:spcAft>
                <a:spcPts val="0"/>
              </a:spcAft>
              <a:buSzPts val="1400"/>
              <a:buChar char="●"/>
              <a:defRPr/>
            </a:lvl4pPr>
            <a:lvl5pPr indent="-317500" lvl="4" marL="2286000" rtl="0">
              <a:spcBef>
                <a:spcPts val="1600"/>
              </a:spcBef>
              <a:spcAft>
                <a:spcPts val="0"/>
              </a:spcAft>
              <a:buSzPts val="1400"/>
              <a:buChar char="○"/>
              <a:defRPr/>
            </a:lvl5pPr>
            <a:lvl6pPr indent="-317500" lvl="5" marL="2743200" rtl="0">
              <a:spcBef>
                <a:spcPts val="1600"/>
              </a:spcBef>
              <a:spcAft>
                <a:spcPts val="0"/>
              </a:spcAft>
              <a:buSzPts val="1400"/>
              <a:buChar char="■"/>
              <a:defRPr/>
            </a:lvl6pPr>
            <a:lvl7pPr indent="-317500" lvl="6" marL="3200400" rtl="0">
              <a:spcBef>
                <a:spcPts val="1600"/>
              </a:spcBef>
              <a:spcAft>
                <a:spcPts val="0"/>
              </a:spcAft>
              <a:buSzPts val="1400"/>
              <a:buChar char="●"/>
              <a:defRPr/>
            </a:lvl7pPr>
            <a:lvl8pPr indent="-317500" lvl="7" marL="3657600" rtl="0">
              <a:spcBef>
                <a:spcPts val="1600"/>
              </a:spcBef>
              <a:spcAft>
                <a:spcPts val="0"/>
              </a:spcAft>
              <a:buSzPts val="1400"/>
              <a:buChar char="○"/>
              <a:defRPr/>
            </a:lvl8pPr>
            <a:lvl9pPr indent="-317500" lvl="8" marL="4114800" rtl="0">
              <a:spcBef>
                <a:spcPts val="1600"/>
              </a:spcBef>
              <a:spcAft>
                <a:spcPts val="1600"/>
              </a:spcAft>
              <a:buSzPts val="1400"/>
              <a:buChar char="■"/>
              <a:defRPr/>
            </a:lvl9pPr>
          </a:lstStyle>
          <a:p/>
        </p:txBody>
      </p:sp>
      <p:sp>
        <p:nvSpPr>
          <p:cNvPr id="44" name="Google Shape;44;p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bg>
      <p:bgPr>
        <a:solidFill>
          <a:schemeClr val="accent6"/>
        </a:solidFill>
      </p:bgPr>
    </p:bg>
    <p:spTree>
      <p:nvGrpSpPr>
        <p:cNvPr id="361" name="Shape 361"/>
        <p:cNvGrpSpPr/>
        <p:nvPr/>
      </p:nvGrpSpPr>
      <p:grpSpPr>
        <a:xfrm>
          <a:off x="0" y="0"/>
          <a:ext cx="0" cy="0"/>
          <a:chOff x="0" y="0"/>
          <a:chExt cx="0" cy="0"/>
        </a:xfrm>
      </p:grpSpPr>
      <p:sp>
        <p:nvSpPr>
          <p:cNvPr id="362" name="Google Shape;362;p64"/>
          <p:cNvSpPr txBox="1"/>
          <p:nvPr>
            <p:ph type="title"/>
          </p:nvPr>
        </p:nvSpPr>
        <p:spPr>
          <a:xfrm>
            <a:off x="490250" y="526350"/>
            <a:ext cx="5613600" cy="4090800"/>
          </a:xfrm>
          <a:prstGeom prst="rect">
            <a:avLst/>
          </a:prstGeom>
        </p:spPr>
        <p:txBody>
          <a:bodyPr anchorCtr="0" anchor="ctr" bIns="91425" lIns="91425" spcFirstLastPara="1" rIns="91425" wrap="square" tIns="91425">
            <a:normAutofit/>
          </a:bodyPr>
          <a:lstStyle>
            <a:lvl1pPr lvl="0">
              <a:spcBef>
                <a:spcPts val="0"/>
              </a:spcBef>
              <a:spcAft>
                <a:spcPts val="0"/>
              </a:spcAft>
              <a:buClr>
                <a:schemeClr val="dk2"/>
              </a:buClr>
              <a:buSzPts val="5400"/>
              <a:buNone/>
              <a:defRPr b="0" sz="5400">
                <a:solidFill>
                  <a:schemeClr val="dk2"/>
                </a:solidFill>
              </a:defRPr>
            </a:lvl1pPr>
            <a:lvl2pPr lvl="1">
              <a:spcBef>
                <a:spcPts val="0"/>
              </a:spcBef>
              <a:spcAft>
                <a:spcPts val="0"/>
              </a:spcAft>
              <a:buClr>
                <a:schemeClr val="dk2"/>
              </a:buClr>
              <a:buSzPts val="5400"/>
              <a:buNone/>
              <a:defRPr b="0" sz="5400">
                <a:solidFill>
                  <a:schemeClr val="dk2"/>
                </a:solidFill>
              </a:defRPr>
            </a:lvl2pPr>
            <a:lvl3pPr lvl="2">
              <a:spcBef>
                <a:spcPts val="0"/>
              </a:spcBef>
              <a:spcAft>
                <a:spcPts val="0"/>
              </a:spcAft>
              <a:buClr>
                <a:schemeClr val="dk2"/>
              </a:buClr>
              <a:buSzPts val="5400"/>
              <a:buNone/>
              <a:defRPr b="0" sz="5400">
                <a:solidFill>
                  <a:schemeClr val="dk2"/>
                </a:solidFill>
              </a:defRPr>
            </a:lvl3pPr>
            <a:lvl4pPr lvl="3">
              <a:spcBef>
                <a:spcPts val="0"/>
              </a:spcBef>
              <a:spcAft>
                <a:spcPts val="0"/>
              </a:spcAft>
              <a:buClr>
                <a:schemeClr val="dk2"/>
              </a:buClr>
              <a:buSzPts val="5400"/>
              <a:buNone/>
              <a:defRPr b="0" sz="5400">
                <a:solidFill>
                  <a:schemeClr val="dk2"/>
                </a:solidFill>
              </a:defRPr>
            </a:lvl4pPr>
            <a:lvl5pPr lvl="4">
              <a:spcBef>
                <a:spcPts val="0"/>
              </a:spcBef>
              <a:spcAft>
                <a:spcPts val="0"/>
              </a:spcAft>
              <a:buClr>
                <a:schemeClr val="dk2"/>
              </a:buClr>
              <a:buSzPts val="5400"/>
              <a:buNone/>
              <a:defRPr b="0" sz="5400">
                <a:solidFill>
                  <a:schemeClr val="dk2"/>
                </a:solidFill>
              </a:defRPr>
            </a:lvl5pPr>
            <a:lvl6pPr lvl="5">
              <a:spcBef>
                <a:spcPts val="0"/>
              </a:spcBef>
              <a:spcAft>
                <a:spcPts val="0"/>
              </a:spcAft>
              <a:buClr>
                <a:schemeClr val="dk2"/>
              </a:buClr>
              <a:buSzPts val="5400"/>
              <a:buNone/>
              <a:defRPr b="0" sz="5400">
                <a:solidFill>
                  <a:schemeClr val="dk2"/>
                </a:solidFill>
              </a:defRPr>
            </a:lvl6pPr>
            <a:lvl7pPr lvl="6">
              <a:spcBef>
                <a:spcPts val="0"/>
              </a:spcBef>
              <a:spcAft>
                <a:spcPts val="0"/>
              </a:spcAft>
              <a:buClr>
                <a:schemeClr val="dk2"/>
              </a:buClr>
              <a:buSzPts val="5400"/>
              <a:buNone/>
              <a:defRPr b="0" sz="5400">
                <a:solidFill>
                  <a:schemeClr val="dk2"/>
                </a:solidFill>
              </a:defRPr>
            </a:lvl7pPr>
            <a:lvl8pPr lvl="7">
              <a:spcBef>
                <a:spcPts val="0"/>
              </a:spcBef>
              <a:spcAft>
                <a:spcPts val="0"/>
              </a:spcAft>
              <a:buClr>
                <a:schemeClr val="dk2"/>
              </a:buClr>
              <a:buSzPts val="5400"/>
              <a:buNone/>
              <a:defRPr b="0" sz="5400">
                <a:solidFill>
                  <a:schemeClr val="dk2"/>
                </a:solidFill>
              </a:defRPr>
            </a:lvl8pPr>
            <a:lvl9pPr lvl="8">
              <a:spcBef>
                <a:spcPts val="0"/>
              </a:spcBef>
              <a:spcAft>
                <a:spcPts val="0"/>
              </a:spcAft>
              <a:buClr>
                <a:schemeClr val="dk2"/>
              </a:buClr>
              <a:buSzPts val="5400"/>
              <a:buNone/>
              <a:defRPr b="0" sz="5400">
                <a:solidFill>
                  <a:schemeClr val="dk2"/>
                </a:solidFill>
              </a:defRPr>
            </a:lvl9pPr>
          </a:lstStyle>
          <a:p/>
        </p:txBody>
      </p:sp>
      <p:sp>
        <p:nvSpPr>
          <p:cNvPr id="363" name="Google Shape;363;p6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64" name="Shape 364"/>
        <p:cNvGrpSpPr/>
        <p:nvPr/>
      </p:nvGrpSpPr>
      <p:grpSpPr>
        <a:xfrm>
          <a:off x="0" y="0"/>
          <a:ext cx="0" cy="0"/>
          <a:chOff x="0" y="0"/>
          <a:chExt cx="0" cy="0"/>
        </a:xfrm>
      </p:grpSpPr>
      <p:sp>
        <p:nvSpPr>
          <p:cNvPr id="365" name="Google Shape;365;p65"/>
          <p:cNvSpPr/>
          <p:nvPr/>
        </p:nvSpPr>
        <p:spPr>
          <a:xfrm>
            <a:off x="4572000" y="0"/>
            <a:ext cx="4572000" cy="51435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366" name="Google Shape;366;p65"/>
          <p:cNvCxnSpPr/>
          <p:nvPr/>
        </p:nvCxnSpPr>
        <p:spPr>
          <a:xfrm>
            <a:off x="5029675" y="4495500"/>
            <a:ext cx="468300" cy="0"/>
          </a:xfrm>
          <a:prstGeom prst="straightConnector1">
            <a:avLst/>
          </a:prstGeom>
          <a:noFill/>
          <a:ln cap="flat" cmpd="sng" w="19050">
            <a:solidFill>
              <a:schemeClr val="lt1"/>
            </a:solidFill>
            <a:prstDash val="solid"/>
            <a:round/>
            <a:headEnd len="sm" w="sm" type="none"/>
            <a:tailEnd len="sm" w="sm" type="none"/>
          </a:ln>
        </p:spPr>
      </p:cxnSp>
      <p:sp>
        <p:nvSpPr>
          <p:cNvPr id="367" name="Google Shape;367;p65"/>
          <p:cNvSpPr txBox="1"/>
          <p:nvPr>
            <p:ph type="title"/>
          </p:nvPr>
        </p:nvSpPr>
        <p:spPr>
          <a:xfrm>
            <a:off x="265500" y="1039675"/>
            <a:ext cx="4045200" cy="16758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68" name="Google Shape;368;p65"/>
          <p:cNvSpPr txBox="1"/>
          <p:nvPr>
            <p:ph idx="1" type="subTitle"/>
          </p:nvPr>
        </p:nvSpPr>
        <p:spPr>
          <a:xfrm>
            <a:off x="265500" y="27268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69" name="Google Shape;369;p65"/>
          <p:cNvSpPr txBox="1"/>
          <p:nvPr>
            <p:ph idx="2" type="body"/>
          </p:nvPr>
        </p:nvSpPr>
        <p:spPr>
          <a:xfrm>
            <a:off x="4939500" y="724200"/>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Clr>
                <a:schemeClr val="lt1"/>
              </a:buClr>
              <a:buSzPts val="1800"/>
              <a:buChar char="●"/>
              <a:defRPr>
                <a:solidFill>
                  <a:schemeClr val="lt1"/>
                </a:solidFill>
              </a:defRPr>
            </a:lvl1pPr>
            <a:lvl2pPr indent="-317500" lvl="1" marL="914400">
              <a:spcBef>
                <a:spcPts val="0"/>
              </a:spcBef>
              <a:spcAft>
                <a:spcPts val="0"/>
              </a:spcAft>
              <a:buClr>
                <a:schemeClr val="lt1"/>
              </a:buClr>
              <a:buSzPts val="1400"/>
              <a:buChar char="○"/>
              <a:defRPr>
                <a:solidFill>
                  <a:schemeClr val="lt1"/>
                </a:solidFill>
              </a:defRPr>
            </a:lvl2pPr>
            <a:lvl3pPr indent="-317500" lvl="2" marL="1371600">
              <a:spcBef>
                <a:spcPts val="0"/>
              </a:spcBef>
              <a:spcAft>
                <a:spcPts val="0"/>
              </a:spcAft>
              <a:buClr>
                <a:schemeClr val="lt1"/>
              </a:buClr>
              <a:buSzPts val="1400"/>
              <a:buChar char="■"/>
              <a:defRPr>
                <a:solidFill>
                  <a:schemeClr val="lt1"/>
                </a:solidFill>
              </a:defRPr>
            </a:lvl3pPr>
            <a:lvl4pPr indent="-317500" lvl="3" marL="1828800">
              <a:spcBef>
                <a:spcPts val="0"/>
              </a:spcBef>
              <a:spcAft>
                <a:spcPts val="0"/>
              </a:spcAft>
              <a:buClr>
                <a:schemeClr val="lt1"/>
              </a:buClr>
              <a:buSzPts val="1400"/>
              <a:buChar char="●"/>
              <a:defRPr>
                <a:solidFill>
                  <a:schemeClr val="lt1"/>
                </a:solidFill>
              </a:defRPr>
            </a:lvl4pPr>
            <a:lvl5pPr indent="-317500" lvl="4" marL="2286000">
              <a:spcBef>
                <a:spcPts val="0"/>
              </a:spcBef>
              <a:spcAft>
                <a:spcPts val="0"/>
              </a:spcAft>
              <a:buClr>
                <a:schemeClr val="lt1"/>
              </a:buClr>
              <a:buSzPts val="1400"/>
              <a:buChar char="○"/>
              <a:defRPr>
                <a:solidFill>
                  <a:schemeClr val="lt1"/>
                </a:solidFill>
              </a:defRPr>
            </a:lvl5pPr>
            <a:lvl6pPr indent="-317500" lvl="5" marL="2743200">
              <a:spcBef>
                <a:spcPts val="0"/>
              </a:spcBef>
              <a:spcAft>
                <a:spcPts val="0"/>
              </a:spcAft>
              <a:buClr>
                <a:schemeClr val="lt1"/>
              </a:buClr>
              <a:buSzPts val="1400"/>
              <a:buChar char="■"/>
              <a:defRPr>
                <a:solidFill>
                  <a:schemeClr val="lt1"/>
                </a:solidFill>
              </a:defRPr>
            </a:lvl6pPr>
            <a:lvl7pPr indent="-317500" lvl="6" marL="3200400">
              <a:spcBef>
                <a:spcPts val="0"/>
              </a:spcBef>
              <a:spcAft>
                <a:spcPts val="0"/>
              </a:spcAft>
              <a:buClr>
                <a:schemeClr val="lt1"/>
              </a:buClr>
              <a:buSzPts val="1400"/>
              <a:buChar char="●"/>
              <a:defRPr>
                <a:solidFill>
                  <a:schemeClr val="lt1"/>
                </a:solidFill>
              </a:defRPr>
            </a:lvl7pPr>
            <a:lvl8pPr indent="-317500" lvl="7" marL="3657600">
              <a:spcBef>
                <a:spcPts val="0"/>
              </a:spcBef>
              <a:spcAft>
                <a:spcPts val="0"/>
              </a:spcAft>
              <a:buClr>
                <a:schemeClr val="lt1"/>
              </a:buClr>
              <a:buSzPts val="1400"/>
              <a:buChar char="○"/>
              <a:defRPr>
                <a:solidFill>
                  <a:schemeClr val="lt1"/>
                </a:solidFill>
              </a:defRPr>
            </a:lvl8pPr>
            <a:lvl9pPr indent="-317500" lvl="8" marL="4114800">
              <a:spcBef>
                <a:spcPts val="0"/>
              </a:spcBef>
              <a:spcAft>
                <a:spcPts val="0"/>
              </a:spcAft>
              <a:buClr>
                <a:schemeClr val="lt1"/>
              </a:buClr>
              <a:buSzPts val="1400"/>
              <a:buChar char="■"/>
              <a:defRPr>
                <a:solidFill>
                  <a:schemeClr val="lt1"/>
                </a:solidFill>
              </a:defRPr>
            </a:lvl9pPr>
          </a:lstStyle>
          <a:p/>
        </p:txBody>
      </p:sp>
      <p:sp>
        <p:nvSpPr>
          <p:cNvPr id="370" name="Google Shape;370;p6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371" name="Shape 371"/>
        <p:cNvGrpSpPr/>
        <p:nvPr/>
      </p:nvGrpSpPr>
      <p:grpSpPr>
        <a:xfrm>
          <a:off x="0" y="0"/>
          <a:ext cx="0" cy="0"/>
          <a:chOff x="0" y="0"/>
          <a:chExt cx="0" cy="0"/>
        </a:xfrm>
      </p:grpSpPr>
      <p:sp>
        <p:nvSpPr>
          <p:cNvPr id="372" name="Google Shape;372;p66"/>
          <p:cNvSpPr txBox="1"/>
          <p:nvPr>
            <p:ph idx="1" type="body"/>
          </p:nvPr>
        </p:nvSpPr>
        <p:spPr>
          <a:xfrm>
            <a:off x="311700" y="4230725"/>
            <a:ext cx="5998800" cy="5988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2400"/>
              <a:buFont typeface="PT Sans Narrow"/>
              <a:buNone/>
              <a:defRPr sz="2400">
                <a:latin typeface="PT Sans Narrow"/>
                <a:ea typeface="PT Sans Narrow"/>
                <a:cs typeface="PT Sans Narrow"/>
                <a:sym typeface="PT Sans Narrow"/>
              </a:defRPr>
            </a:lvl1pPr>
          </a:lstStyle>
          <a:p/>
        </p:txBody>
      </p:sp>
      <p:sp>
        <p:nvSpPr>
          <p:cNvPr id="373" name="Google Shape;373;p6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374" name="Shape 374"/>
        <p:cNvGrpSpPr/>
        <p:nvPr/>
      </p:nvGrpSpPr>
      <p:grpSpPr>
        <a:xfrm>
          <a:off x="0" y="0"/>
          <a:ext cx="0" cy="0"/>
          <a:chOff x="0" y="0"/>
          <a:chExt cx="0" cy="0"/>
        </a:xfrm>
      </p:grpSpPr>
      <p:sp>
        <p:nvSpPr>
          <p:cNvPr id="375" name="Google Shape;375;p67"/>
          <p:cNvSpPr/>
          <p:nvPr/>
        </p:nvSpPr>
        <p:spPr>
          <a:xfrm>
            <a:off x="-75" y="5045700"/>
            <a:ext cx="9144000" cy="978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6" name="Google Shape;376;p67"/>
          <p:cNvSpPr txBox="1"/>
          <p:nvPr>
            <p:ph hasCustomPrompt="1" type="title"/>
          </p:nvPr>
        </p:nvSpPr>
        <p:spPr>
          <a:xfrm>
            <a:off x="311700" y="1304850"/>
            <a:ext cx="8520600" cy="1538400"/>
          </a:xfrm>
          <a:prstGeom prst="rect">
            <a:avLst/>
          </a:prstGeom>
        </p:spPr>
        <p:txBody>
          <a:bodyPr anchorCtr="0" anchor="ctr" bIns="91425" lIns="91425" spcFirstLastPara="1" rIns="91425" wrap="square" tIns="91425">
            <a:normAutofit/>
          </a:bodyPr>
          <a:lstStyle>
            <a:lvl1pPr lvl="0" algn="ctr">
              <a:spcBef>
                <a:spcPts val="0"/>
              </a:spcBef>
              <a:spcAft>
                <a:spcPts val="0"/>
              </a:spcAft>
              <a:buClr>
                <a:schemeClr val="accent3"/>
              </a:buClr>
              <a:buSzPts val="13000"/>
              <a:buNone/>
              <a:defRPr sz="13000">
                <a:solidFill>
                  <a:schemeClr val="accent3"/>
                </a:solidFill>
              </a:defRPr>
            </a:lvl1pPr>
            <a:lvl2pPr lvl="1" algn="ctr">
              <a:spcBef>
                <a:spcPts val="0"/>
              </a:spcBef>
              <a:spcAft>
                <a:spcPts val="0"/>
              </a:spcAft>
              <a:buClr>
                <a:schemeClr val="accent3"/>
              </a:buClr>
              <a:buSzPts val="13000"/>
              <a:buNone/>
              <a:defRPr sz="13000">
                <a:solidFill>
                  <a:schemeClr val="accent3"/>
                </a:solidFill>
              </a:defRPr>
            </a:lvl2pPr>
            <a:lvl3pPr lvl="2" algn="ctr">
              <a:spcBef>
                <a:spcPts val="0"/>
              </a:spcBef>
              <a:spcAft>
                <a:spcPts val="0"/>
              </a:spcAft>
              <a:buClr>
                <a:schemeClr val="accent3"/>
              </a:buClr>
              <a:buSzPts val="13000"/>
              <a:buNone/>
              <a:defRPr sz="13000">
                <a:solidFill>
                  <a:schemeClr val="accent3"/>
                </a:solidFill>
              </a:defRPr>
            </a:lvl3pPr>
            <a:lvl4pPr lvl="3" algn="ctr">
              <a:spcBef>
                <a:spcPts val="0"/>
              </a:spcBef>
              <a:spcAft>
                <a:spcPts val="0"/>
              </a:spcAft>
              <a:buClr>
                <a:schemeClr val="accent3"/>
              </a:buClr>
              <a:buSzPts val="13000"/>
              <a:buNone/>
              <a:defRPr sz="13000">
                <a:solidFill>
                  <a:schemeClr val="accent3"/>
                </a:solidFill>
              </a:defRPr>
            </a:lvl4pPr>
            <a:lvl5pPr lvl="4" algn="ctr">
              <a:spcBef>
                <a:spcPts val="0"/>
              </a:spcBef>
              <a:spcAft>
                <a:spcPts val="0"/>
              </a:spcAft>
              <a:buClr>
                <a:schemeClr val="accent3"/>
              </a:buClr>
              <a:buSzPts val="13000"/>
              <a:buNone/>
              <a:defRPr sz="13000">
                <a:solidFill>
                  <a:schemeClr val="accent3"/>
                </a:solidFill>
              </a:defRPr>
            </a:lvl5pPr>
            <a:lvl6pPr lvl="5" algn="ctr">
              <a:spcBef>
                <a:spcPts val="0"/>
              </a:spcBef>
              <a:spcAft>
                <a:spcPts val="0"/>
              </a:spcAft>
              <a:buClr>
                <a:schemeClr val="accent3"/>
              </a:buClr>
              <a:buSzPts val="13000"/>
              <a:buNone/>
              <a:defRPr sz="13000">
                <a:solidFill>
                  <a:schemeClr val="accent3"/>
                </a:solidFill>
              </a:defRPr>
            </a:lvl6pPr>
            <a:lvl7pPr lvl="6" algn="ctr">
              <a:spcBef>
                <a:spcPts val="0"/>
              </a:spcBef>
              <a:spcAft>
                <a:spcPts val="0"/>
              </a:spcAft>
              <a:buClr>
                <a:schemeClr val="accent3"/>
              </a:buClr>
              <a:buSzPts val="13000"/>
              <a:buNone/>
              <a:defRPr sz="13000">
                <a:solidFill>
                  <a:schemeClr val="accent3"/>
                </a:solidFill>
              </a:defRPr>
            </a:lvl7pPr>
            <a:lvl8pPr lvl="7" algn="ctr">
              <a:spcBef>
                <a:spcPts val="0"/>
              </a:spcBef>
              <a:spcAft>
                <a:spcPts val="0"/>
              </a:spcAft>
              <a:buClr>
                <a:schemeClr val="accent3"/>
              </a:buClr>
              <a:buSzPts val="13000"/>
              <a:buNone/>
              <a:defRPr sz="13000">
                <a:solidFill>
                  <a:schemeClr val="accent3"/>
                </a:solidFill>
              </a:defRPr>
            </a:lvl8pPr>
            <a:lvl9pPr lvl="8" algn="ctr">
              <a:spcBef>
                <a:spcPts val="0"/>
              </a:spcBef>
              <a:spcAft>
                <a:spcPts val="0"/>
              </a:spcAft>
              <a:buClr>
                <a:schemeClr val="accent3"/>
              </a:buClr>
              <a:buSzPts val="13000"/>
              <a:buNone/>
              <a:defRPr sz="13000">
                <a:solidFill>
                  <a:schemeClr val="accent3"/>
                </a:solidFill>
              </a:defRPr>
            </a:lvl9pPr>
          </a:lstStyle>
          <a:p>
            <a:r>
              <a:t>xx%</a:t>
            </a:r>
          </a:p>
        </p:txBody>
      </p:sp>
      <p:sp>
        <p:nvSpPr>
          <p:cNvPr id="377" name="Google Shape;377;p67"/>
          <p:cNvSpPr txBox="1"/>
          <p:nvPr>
            <p:ph idx="1" type="body"/>
          </p:nvPr>
        </p:nvSpPr>
        <p:spPr>
          <a:xfrm>
            <a:off x="311700" y="2995650"/>
            <a:ext cx="8520600" cy="10716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378" name="Google Shape;378;p6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379" name="Shape 379"/>
        <p:cNvGrpSpPr/>
        <p:nvPr/>
      </p:nvGrpSpPr>
      <p:grpSpPr>
        <a:xfrm>
          <a:off x="0" y="0"/>
          <a:ext cx="0" cy="0"/>
          <a:chOff x="0" y="0"/>
          <a:chExt cx="0" cy="0"/>
        </a:xfrm>
      </p:grpSpPr>
      <p:sp>
        <p:nvSpPr>
          <p:cNvPr id="380" name="Google Shape;380;p6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p:cSld name="CUSTOM_7">
    <p:spTree>
      <p:nvGrpSpPr>
        <p:cNvPr id="381" name="Shape 381"/>
        <p:cNvGrpSpPr/>
        <p:nvPr/>
      </p:nvGrpSpPr>
      <p:grpSpPr>
        <a:xfrm>
          <a:off x="0" y="0"/>
          <a:ext cx="0" cy="0"/>
          <a:chOff x="0" y="0"/>
          <a:chExt cx="0" cy="0"/>
        </a:xfrm>
      </p:grpSpPr>
      <p:grpSp>
        <p:nvGrpSpPr>
          <p:cNvPr id="382" name="Google Shape;382;p69"/>
          <p:cNvGrpSpPr/>
          <p:nvPr/>
        </p:nvGrpSpPr>
        <p:grpSpPr>
          <a:xfrm>
            <a:off x="-363" y="5872"/>
            <a:ext cx="9144728" cy="5136257"/>
            <a:chOff x="-1" y="3622"/>
            <a:chExt cx="9144728" cy="5136257"/>
          </a:xfrm>
        </p:grpSpPr>
        <p:pic>
          <p:nvPicPr>
            <p:cNvPr id="383" name="Google Shape;383;p69"/>
            <p:cNvPicPr preferRelativeResize="0"/>
            <p:nvPr/>
          </p:nvPicPr>
          <p:blipFill>
            <a:blip r:embed="rId2">
              <a:alphaModFix amt="38000"/>
            </a:blip>
            <a:stretch>
              <a:fillRect/>
            </a:stretch>
          </p:blipFill>
          <p:spPr>
            <a:xfrm>
              <a:off x="-1" y="3622"/>
              <a:ext cx="9144001" cy="5136257"/>
            </a:xfrm>
            <a:prstGeom prst="rect">
              <a:avLst/>
            </a:prstGeom>
            <a:noFill/>
            <a:ln>
              <a:noFill/>
            </a:ln>
          </p:spPr>
        </p:pic>
        <p:pic>
          <p:nvPicPr>
            <p:cNvPr id="384" name="Google Shape;384;p69"/>
            <p:cNvPicPr preferRelativeResize="0"/>
            <p:nvPr/>
          </p:nvPicPr>
          <p:blipFill>
            <a:blip r:embed="rId3">
              <a:alphaModFix amt="47000"/>
            </a:blip>
            <a:stretch>
              <a:fillRect/>
            </a:stretch>
          </p:blipFill>
          <p:spPr>
            <a:xfrm>
              <a:off x="725" y="4465"/>
              <a:ext cx="9144003" cy="5134572"/>
            </a:xfrm>
            <a:prstGeom prst="rect">
              <a:avLst/>
            </a:prstGeom>
            <a:noFill/>
            <a:ln>
              <a:noFill/>
            </a:ln>
          </p:spPr>
        </p:pic>
      </p:grpSp>
    </p:spTree>
  </p:cSld>
  <p:clrMapOvr>
    <a:masterClrMapping/>
  </p:clrMapOvr>
</p:sldLayout>
</file>

<file path=ppt/slideLayouts/slideLayout6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3">
  <p:cSld name="Blank">
    <p:spTree>
      <p:nvGrpSpPr>
        <p:cNvPr id="385" name="Shape 385"/>
        <p:cNvGrpSpPr/>
        <p:nvPr/>
      </p:nvGrpSpPr>
      <p:grpSpPr>
        <a:xfrm>
          <a:off x="0" y="0"/>
          <a:ext cx="0" cy="0"/>
          <a:chOff x="0" y="0"/>
          <a:chExt cx="0" cy="0"/>
        </a:xfrm>
      </p:grpSpPr>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45" name="Shape 45"/>
        <p:cNvGrpSpPr/>
        <p:nvPr/>
      </p:nvGrpSpPr>
      <p:grpSpPr>
        <a:xfrm>
          <a:off x="0" y="0"/>
          <a:ext cx="0" cy="0"/>
          <a:chOff x="0" y="0"/>
          <a:chExt cx="0" cy="0"/>
        </a:xfrm>
      </p:grpSpPr>
      <p:sp>
        <p:nvSpPr>
          <p:cNvPr id="46" name="Google Shape;46;p8"/>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47" name="Google Shape;47;p8"/>
          <p:cNvSpPr txBox="1"/>
          <p:nvPr>
            <p:ph idx="1" type="body"/>
          </p:nvPr>
        </p:nvSpPr>
        <p:spPr>
          <a:xfrm>
            <a:off x="311700" y="1152475"/>
            <a:ext cx="3999900" cy="3416400"/>
          </a:xfrm>
          <a:prstGeom prst="rect">
            <a:avLst/>
          </a:prstGeom>
        </p:spPr>
        <p:txBody>
          <a:bodyPr anchorCtr="0" anchor="t" bIns="91425" lIns="91425" spcFirstLastPara="1" rIns="91425" wrap="square" tIns="91425">
            <a:noAutofit/>
          </a:bodyPr>
          <a:lstStyle>
            <a:lvl1pPr indent="-317500" lvl="0" marL="457200" rtl="0">
              <a:spcBef>
                <a:spcPts val="0"/>
              </a:spcBef>
              <a:spcAft>
                <a:spcPts val="0"/>
              </a:spcAft>
              <a:buSzPts val="1400"/>
              <a:buChar char="●"/>
              <a:defRPr sz="14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48" name="Google Shape;48;p8"/>
          <p:cNvSpPr txBox="1"/>
          <p:nvPr>
            <p:ph idx="2" type="body"/>
          </p:nvPr>
        </p:nvSpPr>
        <p:spPr>
          <a:xfrm>
            <a:off x="4832400" y="1152475"/>
            <a:ext cx="3999900" cy="3416400"/>
          </a:xfrm>
          <a:prstGeom prst="rect">
            <a:avLst/>
          </a:prstGeom>
        </p:spPr>
        <p:txBody>
          <a:bodyPr anchorCtr="0" anchor="t" bIns="91425" lIns="91425" spcFirstLastPara="1" rIns="91425" wrap="square" tIns="91425">
            <a:noAutofit/>
          </a:bodyPr>
          <a:lstStyle>
            <a:lvl1pPr indent="-317500" lvl="0" marL="457200" rtl="0">
              <a:spcBef>
                <a:spcPts val="0"/>
              </a:spcBef>
              <a:spcAft>
                <a:spcPts val="0"/>
              </a:spcAft>
              <a:buSzPts val="1400"/>
              <a:buChar char="●"/>
              <a:defRPr sz="14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49" name="Google Shape;49;p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
        <p:nvSpPr>
          <p:cNvPr id="50" name="Google Shape;50;p8"/>
          <p:cNvSpPr/>
          <p:nvPr/>
        </p:nvSpPr>
        <p:spPr>
          <a:xfrm>
            <a:off x="0" y="4635625"/>
            <a:ext cx="9144000" cy="507900"/>
          </a:xfrm>
          <a:prstGeom prst="rect">
            <a:avLst/>
          </a:prstGeom>
          <a:solidFill>
            <a:srgbClr val="FFFFFF"/>
          </a:solidFill>
          <a:ln>
            <a:noFill/>
          </a:ln>
          <a:effectLst>
            <a:outerShdw blurRad="57150" rotWithShape="0" algn="bl" dir="10800000" dist="19050">
              <a:srgbClr val="000000">
                <a:alpha val="50000"/>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p>
        </p:txBody>
      </p:sp>
      <p:pic>
        <p:nvPicPr>
          <p:cNvPr id="51" name="Google Shape;51;p8"/>
          <p:cNvPicPr preferRelativeResize="0"/>
          <p:nvPr/>
        </p:nvPicPr>
        <p:blipFill>
          <a:blip r:embed="rId2">
            <a:alphaModFix/>
          </a:blip>
          <a:stretch>
            <a:fillRect/>
          </a:stretch>
        </p:blipFill>
        <p:spPr>
          <a:xfrm>
            <a:off x="8689875" y="4712975"/>
            <a:ext cx="369418" cy="353201"/>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52" name="Shape 52"/>
        <p:cNvGrpSpPr/>
        <p:nvPr/>
      </p:nvGrpSpPr>
      <p:grpSpPr>
        <a:xfrm>
          <a:off x="0" y="0"/>
          <a:ext cx="0" cy="0"/>
          <a:chOff x="0" y="0"/>
          <a:chExt cx="0" cy="0"/>
        </a:xfrm>
      </p:grpSpPr>
      <p:sp>
        <p:nvSpPr>
          <p:cNvPr id="53" name="Google Shape;53;p9"/>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54" name="Google Shape;54;p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
        <p:nvSpPr>
          <p:cNvPr id="55" name="Google Shape;55;p9"/>
          <p:cNvSpPr/>
          <p:nvPr/>
        </p:nvSpPr>
        <p:spPr>
          <a:xfrm>
            <a:off x="0" y="4635625"/>
            <a:ext cx="9144000" cy="507900"/>
          </a:xfrm>
          <a:prstGeom prst="rect">
            <a:avLst/>
          </a:prstGeom>
          <a:solidFill>
            <a:srgbClr val="FFFFFF"/>
          </a:solidFill>
          <a:ln>
            <a:noFill/>
          </a:ln>
          <a:effectLst>
            <a:outerShdw blurRad="57150" rotWithShape="0" algn="bl" dir="10800000" dist="19050">
              <a:srgbClr val="000000">
                <a:alpha val="50000"/>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p>
        </p:txBody>
      </p:sp>
      <p:pic>
        <p:nvPicPr>
          <p:cNvPr id="56" name="Google Shape;56;p9"/>
          <p:cNvPicPr preferRelativeResize="0"/>
          <p:nvPr/>
        </p:nvPicPr>
        <p:blipFill>
          <a:blip r:embed="rId2">
            <a:alphaModFix/>
          </a:blip>
          <a:stretch>
            <a:fillRect/>
          </a:stretch>
        </p:blipFill>
        <p:spPr>
          <a:xfrm>
            <a:off x="8689875" y="4712975"/>
            <a:ext cx="369418" cy="353201"/>
          </a:xfrm>
          <a:prstGeom prst="rect">
            <a:avLst/>
          </a:prstGeom>
          <a:no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57" name="Shape 57"/>
        <p:cNvGrpSpPr/>
        <p:nvPr/>
      </p:nvGrpSpPr>
      <p:grpSpPr>
        <a:xfrm>
          <a:off x="0" y="0"/>
          <a:ext cx="0" cy="0"/>
          <a:chOff x="0" y="0"/>
          <a:chExt cx="0" cy="0"/>
        </a:xfrm>
      </p:grpSpPr>
      <p:sp>
        <p:nvSpPr>
          <p:cNvPr id="58" name="Google Shape;58;p10"/>
          <p:cNvSpPr txBox="1"/>
          <p:nvPr>
            <p:ph type="title"/>
          </p:nvPr>
        </p:nvSpPr>
        <p:spPr>
          <a:xfrm>
            <a:off x="490250" y="450150"/>
            <a:ext cx="6367800" cy="4090800"/>
          </a:xfrm>
          <a:prstGeom prst="rect">
            <a:avLst/>
          </a:prstGeom>
        </p:spPr>
        <p:txBody>
          <a:bodyPr anchorCtr="0" anchor="ctr" bIns="91425" lIns="91425" spcFirstLastPara="1" rIns="91425" wrap="square" tIns="91425">
            <a:no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p:txBody>
      </p:sp>
      <p:sp>
        <p:nvSpPr>
          <p:cNvPr id="59" name="Google Shape;59;p1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5" Type="http://schemas.openxmlformats.org/officeDocument/2006/relationships/slideLayout" Target="../slideLayouts/slideLayout5.xml"/><Relationship Id="rId19" Type="http://schemas.openxmlformats.org/officeDocument/2006/relationships/theme" Target="../theme/theme1.xml"/><Relationship Id="rId6" Type="http://schemas.openxmlformats.org/officeDocument/2006/relationships/slideLayout" Target="../slideLayouts/slideLayout6.xml"/><Relationship Id="rId18" Type="http://schemas.openxmlformats.org/officeDocument/2006/relationships/slideLayout" Target="../slideLayouts/slideLayout18.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20" Type="http://schemas.openxmlformats.org/officeDocument/2006/relationships/slideLayout" Target="../slideLayouts/slideLayout38.xml"/><Relationship Id="rId22" Type="http://schemas.openxmlformats.org/officeDocument/2006/relationships/slideLayout" Target="../slideLayouts/slideLayout40.xml"/><Relationship Id="rId21" Type="http://schemas.openxmlformats.org/officeDocument/2006/relationships/slideLayout" Target="../slideLayouts/slideLayout39.xml"/><Relationship Id="rId24" Type="http://schemas.openxmlformats.org/officeDocument/2006/relationships/slideLayout" Target="../slideLayouts/slideLayout42.xml"/><Relationship Id="rId23" Type="http://schemas.openxmlformats.org/officeDocument/2006/relationships/slideLayout" Target="../slideLayouts/slideLayout41.xml"/><Relationship Id="rId1" Type="http://schemas.openxmlformats.org/officeDocument/2006/relationships/slideLayout" Target="../slideLayouts/slideLayout19.xml"/><Relationship Id="rId2" Type="http://schemas.openxmlformats.org/officeDocument/2006/relationships/slideLayout" Target="../slideLayouts/slideLayout20.xml"/><Relationship Id="rId3" Type="http://schemas.openxmlformats.org/officeDocument/2006/relationships/slideLayout" Target="../slideLayouts/slideLayout21.xml"/><Relationship Id="rId4" Type="http://schemas.openxmlformats.org/officeDocument/2006/relationships/slideLayout" Target="../slideLayouts/slideLayout22.xml"/><Relationship Id="rId9" Type="http://schemas.openxmlformats.org/officeDocument/2006/relationships/slideLayout" Target="../slideLayouts/slideLayout27.xml"/><Relationship Id="rId25" Type="http://schemas.openxmlformats.org/officeDocument/2006/relationships/theme" Target="../theme/theme4.xml"/><Relationship Id="rId5" Type="http://schemas.openxmlformats.org/officeDocument/2006/relationships/slideLayout" Target="../slideLayouts/slideLayout23.xml"/><Relationship Id="rId6" Type="http://schemas.openxmlformats.org/officeDocument/2006/relationships/slideLayout" Target="../slideLayouts/slideLayout24.xml"/><Relationship Id="rId7" Type="http://schemas.openxmlformats.org/officeDocument/2006/relationships/slideLayout" Target="../slideLayouts/slideLayout25.xml"/><Relationship Id="rId8" Type="http://schemas.openxmlformats.org/officeDocument/2006/relationships/slideLayout" Target="../slideLayouts/slideLayout26.xml"/><Relationship Id="rId11" Type="http://schemas.openxmlformats.org/officeDocument/2006/relationships/slideLayout" Target="../slideLayouts/slideLayout29.xml"/><Relationship Id="rId10" Type="http://schemas.openxmlformats.org/officeDocument/2006/relationships/slideLayout" Target="../slideLayouts/slideLayout28.xml"/><Relationship Id="rId13" Type="http://schemas.openxmlformats.org/officeDocument/2006/relationships/slideLayout" Target="../slideLayouts/slideLayout31.xml"/><Relationship Id="rId12" Type="http://schemas.openxmlformats.org/officeDocument/2006/relationships/slideLayout" Target="../slideLayouts/slideLayout30.xml"/><Relationship Id="rId15" Type="http://schemas.openxmlformats.org/officeDocument/2006/relationships/slideLayout" Target="../slideLayouts/slideLayout33.xml"/><Relationship Id="rId14" Type="http://schemas.openxmlformats.org/officeDocument/2006/relationships/slideLayout" Target="../slideLayouts/slideLayout32.xml"/><Relationship Id="rId17" Type="http://schemas.openxmlformats.org/officeDocument/2006/relationships/slideLayout" Target="../slideLayouts/slideLayout35.xml"/><Relationship Id="rId16" Type="http://schemas.openxmlformats.org/officeDocument/2006/relationships/slideLayout" Target="../slideLayouts/slideLayout34.xml"/><Relationship Id="rId19" Type="http://schemas.openxmlformats.org/officeDocument/2006/relationships/slideLayout" Target="../slideLayouts/slideLayout37.xml"/><Relationship Id="rId18" Type="http://schemas.openxmlformats.org/officeDocument/2006/relationships/slideLayout" Target="../slideLayouts/slideLayout36.xml"/></Relationships>
</file>

<file path=ppt/slideMasters/_rels/slideMaster3.xml.rels><?xml version="1.0" encoding="UTF-8" standalone="yes"?><Relationships xmlns="http://schemas.openxmlformats.org/package/2006/relationships"><Relationship Id="rId1" Type="http://schemas.openxmlformats.org/officeDocument/2006/relationships/image" Target="../media/image2.png"/><Relationship Id="rId2" Type="http://schemas.openxmlformats.org/officeDocument/2006/relationships/slideLayout" Target="../slideLayouts/slideLayout43.xml"/><Relationship Id="rId3" Type="http://schemas.openxmlformats.org/officeDocument/2006/relationships/slideLayout" Target="../slideLayouts/slideLayout44.xml"/><Relationship Id="rId4" Type="http://schemas.openxmlformats.org/officeDocument/2006/relationships/slideLayout" Target="../slideLayouts/slideLayout45.xml"/><Relationship Id="rId9" Type="http://schemas.openxmlformats.org/officeDocument/2006/relationships/slideLayout" Target="../slideLayouts/slideLayout50.xml"/><Relationship Id="rId5" Type="http://schemas.openxmlformats.org/officeDocument/2006/relationships/slideLayout" Target="../slideLayouts/slideLayout46.xml"/><Relationship Id="rId6" Type="http://schemas.openxmlformats.org/officeDocument/2006/relationships/slideLayout" Target="../slideLayouts/slideLayout47.xml"/><Relationship Id="rId7" Type="http://schemas.openxmlformats.org/officeDocument/2006/relationships/slideLayout" Target="../slideLayouts/slideLayout48.xml"/><Relationship Id="rId8" Type="http://schemas.openxmlformats.org/officeDocument/2006/relationships/slideLayout" Target="../slideLayouts/slideLayout49.xml"/><Relationship Id="rId11" Type="http://schemas.openxmlformats.org/officeDocument/2006/relationships/slideLayout" Target="../slideLayouts/slideLayout52.xml"/><Relationship Id="rId10" Type="http://schemas.openxmlformats.org/officeDocument/2006/relationships/slideLayout" Target="../slideLayouts/slideLayout51.xml"/><Relationship Id="rId13" Type="http://schemas.openxmlformats.org/officeDocument/2006/relationships/theme" Target="../theme/theme3.xml"/><Relationship Id="rId12" Type="http://schemas.openxmlformats.org/officeDocument/2006/relationships/slideLayout" Target="../slideLayouts/slideLayout53.xml"/></Relationships>
</file>

<file path=ppt/slideMasters/_rels/slideMaster4.xml.rels><?xml version="1.0" encoding="UTF-8" standalone="yes"?><Relationships xmlns="http://schemas.openxmlformats.org/package/2006/relationships"><Relationship Id="rId1" Type="http://schemas.openxmlformats.org/officeDocument/2006/relationships/slideLayout" Target="../slideLayouts/slideLayout54.xml"/><Relationship Id="rId2" Type="http://schemas.openxmlformats.org/officeDocument/2006/relationships/slideLayout" Target="../slideLayouts/slideLayout55.xml"/><Relationship Id="rId3" Type="http://schemas.openxmlformats.org/officeDocument/2006/relationships/slideLayout" Target="../slideLayouts/slideLayout56.xml"/><Relationship Id="rId4" Type="http://schemas.openxmlformats.org/officeDocument/2006/relationships/slideLayout" Target="../slideLayouts/slideLayout57.xml"/><Relationship Id="rId9" Type="http://schemas.openxmlformats.org/officeDocument/2006/relationships/slideLayout" Target="../slideLayouts/slideLayout62.xml"/><Relationship Id="rId5" Type="http://schemas.openxmlformats.org/officeDocument/2006/relationships/slideLayout" Target="../slideLayouts/slideLayout58.xml"/><Relationship Id="rId6" Type="http://schemas.openxmlformats.org/officeDocument/2006/relationships/slideLayout" Target="../slideLayouts/slideLayout59.xml"/><Relationship Id="rId7" Type="http://schemas.openxmlformats.org/officeDocument/2006/relationships/slideLayout" Target="../slideLayouts/slideLayout60.xml"/><Relationship Id="rId8" Type="http://schemas.openxmlformats.org/officeDocument/2006/relationships/slideLayout" Target="../slideLayouts/slideLayout61.xml"/><Relationship Id="rId11" Type="http://schemas.openxmlformats.org/officeDocument/2006/relationships/slideLayout" Target="../slideLayouts/slideLayout64.xml"/><Relationship Id="rId10" Type="http://schemas.openxmlformats.org/officeDocument/2006/relationships/slideLayout" Target="../slideLayouts/slideLayout63.xml"/><Relationship Id="rId13" Type="http://schemas.openxmlformats.org/officeDocument/2006/relationships/slideLayout" Target="../slideLayouts/slideLayout66.xml"/><Relationship Id="rId12" Type="http://schemas.openxmlformats.org/officeDocument/2006/relationships/slideLayout" Target="../slideLayouts/slideLayout65.xml"/><Relationship Id="rId14" Type="http://schemas.openxmlformats.org/officeDocument/2006/relationships/theme" Target="../theme/theme5.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Clr>
                <a:srgbClr val="434343"/>
              </a:buClr>
              <a:buSzPts val="2800"/>
              <a:buFont typeface="Helvetica Neue Light"/>
              <a:buNone/>
              <a:defRPr sz="2800">
                <a:solidFill>
                  <a:srgbClr val="434343"/>
                </a:solidFill>
                <a:latin typeface="Helvetica Neue Light"/>
                <a:ea typeface="Helvetica Neue Light"/>
                <a:cs typeface="Helvetica Neue Light"/>
                <a:sym typeface="Helvetica Neue Light"/>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rtl="0">
              <a:lnSpc>
                <a:spcPct val="115000"/>
              </a:lnSpc>
              <a:spcBef>
                <a:spcPts val="0"/>
              </a:spcBef>
              <a:spcAft>
                <a:spcPts val="0"/>
              </a:spcAft>
              <a:buSzPts val="1800"/>
              <a:buFont typeface="Roboto Thin"/>
              <a:buChar char="●"/>
              <a:defRPr sz="1800">
                <a:latin typeface="Roboto Thin"/>
                <a:ea typeface="Roboto Thin"/>
                <a:cs typeface="Roboto Thin"/>
                <a:sym typeface="Roboto Thin"/>
              </a:defRPr>
            </a:lvl1pPr>
            <a:lvl2pPr indent="-317500" lvl="1" marL="914400" rtl="0">
              <a:lnSpc>
                <a:spcPct val="115000"/>
              </a:lnSpc>
              <a:spcBef>
                <a:spcPts val="1600"/>
              </a:spcBef>
              <a:spcAft>
                <a:spcPts val="0"/>
              </a:spcAft>
              <a:buSzPts val="1400"/>
              <a:buFont typeface="Roboto Thin"/>
              <a:buChar char="○"/>
              <a:defRPr>
                <a:latin typeface="Roboto Thin"/>
                <a:ea typeface="Roboto Thin"/>
                <a:cs typeface="Roboto Thin"/>
                <a:sym typeface="Roboto Thin"/>
              </a:defRPr>
            </a:lvl2pPr>
            <a:lvl3pPr indent="-317500" lvl="2" marL="1371600" rtl="0">
              <a:lnSpc>
                <a:spcPct val="115000"/>
              </a:lnSpc>
              <a:spcBef>
                <a:spcPts val="1600"/>
              </a:spcBef>
              <a:spcAft>
                <a:spcPts val="0"/>
              </a:spcAft>
              <a:buSzPts val="1400"/>
              <a:buFont typeface="Roboto Thin"/>
              <a:buChar char="■"/>
              <a:defRPr>
                <a:latin typeface="Roboto Thin"/>
                <a:ea typeface="Roboto Thin"/>
                <a:cs typeface="Roboto Thin"/>
                <a:sym typeface="Roboto Thin"/>
              </a:defRPr>
            </a:lvl3pPr>
            <a:lvl4pPr indent="-317500" lvl="3" marL="1828800" rtl="0">
              <a:lnSpc>
                <a:spcPct val="115000"/>
              </a:lnSpc>
              <a:spcBef>
                <a:spcPts val="1600"/>
              </a:spcBef>
              <a:spcAft>
                <a:spcPts val="0"/>
              </a:spcAft>
              <a:buSzPts val="1400"/>
              <a:buFont typeface="Roboto Thin"/>
              <a:buChar char="●"/>
              <a:defRPr>
                <a:latin typeface="Roboto Thin"/>
                <a:ea typeface="Roboto Thin"/>
                <a:cs typeface="Roboto Thin"/>
                <a:sym typeface="Roboto Thin"/>
              </a:defRPr>
            </a:lvl4pPr>
            <a:lvl5pPr indent="-317500" lvl="4" marL="2286000" rtl="0">
              <a:lnSpc>
                <a:spcPct val="115000"/>
              </a:lnSpc>
              <a:spcBef>
                <a:spcPts val="1600"/>
              </a:spcBef>
              <a:spcAft>
                <a:spcPts val="0"/>
              </a:spcAft>
              <a:buSzPts val="1400"/>
              <a:buFont typeface="Roboto Thin"/>
              <a:buChar char="○"/>
              <a:defRPr>
                <a:latin typeface="Roboto Thin"/>
                <a:ea typeface="Roboto Thin"/>
                <a:cs typeface="Roboto Thin"/>
                <a:sym typeface="Roboto Thin"/>
              </a:defRPr>
            </a:lvl5pPr>
            <a:lvl6pPr indent="-317500" lvl="5" marL="2743200" rtl="0">
              <a:lnSpc>
                <a:spcPct val="115000"/>
              </a:lnSpc>
              <a:spcBef>
                <a:spcPts val="1600"/>
              </a:spcBef>
              <a:spcAft>
                <a:spcPts val="0"/>
              </a:spcAft>
              <a:buSzPts val="1400"/>
              <a:buFont typeface="Roboto Thin"/>
              <a:buChar char="■"/>
              <a:defRPr>
                <a:latin typeface="Roboto Thin"/>
                <a:ea typeface="Roboto Thin"/>
                <a:cs typeface="Roboto Thin"/>
                <a:sym typeface="Roboto Thin"/>
              </a:defRPr>
            </a:lvl6pPr>
            <a:lvl7pPr indent="-317500" lvl="6" marL="3200400" rtl="0">
              <a:lnSpc>
                <a:spcPct val="115000"/>
              </a:lnSpc>
              <a:spcBef>
                <a:spcPts val="1600"/>
              </a:spcBef>
              <a:spcAft>
                <a:spcPts val="0"/>
              </a:spcAft>
              <a:buSzPts val="1400"/>
              <a:buFont typeface="Roboto Thin"/>
              <a:buChar char="●"/>
              <a:defRPr>
                <a:latin typeface="Roboto Thin"/>
                <a:ea typeface="Roboto Thin"/>
                <a:cs typeface="Roboto Thin"/>
                <a:sym typeface="Roboto Thin"/>
              </a:defRPr>
            </a:lvl7pPr>
            <a:lvl8pPr indent="-317500" lvl="7" marL="3657600" rtl="0">
              <a:lnSpc>
                <a:spcPct val="115000"/>
              </a:lnSpc>
              <a:spcBef>
                <a:spcPts val="1600"/>
              </a:spcBef>
              <a:spcAft>
                <a:spcPts val="0"/>
              </a:spcAft>
              <a:buSzPts val="1400"/>
              <a:buFont typeface="Roboto Thin"/>
              <a:buChar char="○"/>
              <a:defRPr>
                <a:latin typeface="Roboto Thin"/>
                <a:ea typeface="Roboto Thin"/>
                <a:cs typeface="Roboto Thin"/>
                <a:sym typeface="Roboto Thin"/>
              </a:defRPr>
            </a:lvl8pPr>
            <a:lvl9pPr indent="-317500" lvl="8" marL="4114800" rtl="0">
              <a:lnSpc>
                <a:spcPct val="115000"/>
              </a:lnSpc>
              <a:spcBef>
                <a:spcPts val="1600"/>
              </a:spcBef>
              <a:spcAft>
                <a:spcPts val="1600"/>
              </a:spcAft>
              <a:buSzPts val="1400"/>
              <a:buFont typeface="Roboto Thin"/>
              <a:buChar char="■"/>
              <a:defRPr>
                <a:latin typeface="Roboto Thin"/>
                <a:ea typeface="Roboto Thin"/>
                <a:cs typeface="Roboto Thin"/>
                <a:sym typeface="Roboto Thin"/>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rtl="0" algn="r">
              <a:buNone/>
              <a:defRPr sz="1000">
                <a:solidFill>
                  <a:schemeClr val="dk2"/>
                </a:solidFill>
              </a:defRPr>
            </a:lvl1pPr>
            <a:lvl2pPr lvl="1" rtl="0" algn="r">
              <a:buNone/>
              <a:defRPr sz="1000">
                <a:solidFill>
                  <a:schemeClr val="dk2"/>
                </a:solidFill>
              </a:defRPr>
            </a:lvl2pPr>
            <a:lvl3pPr lvl="2" rtl="0" algn="r">
              <a:buNone/>
              <a:defRPr sz="1000">
                <a:solidFill>
                  <a:schemeClr val="dk2"/>
                </a:solidFill>
              </a:defRPr>
            </a:lvl3pPr>
            <a:lvl4pPr lvl="3" rtl="0" algn="r">
              <a:buNone/>
              <a:defRPr sz="1000">
                <a:solidFill>
                  <a:schemeClr val="dk2"/>
                </a:solidFill>
              </a:defRPr>
            </a:lvl4pPr>
            <a:lvl5pPr lvl="4" rtl="0" algn="r">
              <a:buNone/>
              <a:defRPr sz="1000">
                <a:solidFill>
                  <a:schemeClr val="dk2"/>
                </a:solidFill>
              </a:defRPr>
            </a:lvl5pPr>
            <a:lvl6pPr lvl="5" rtl="0" algn="r">
              <a:buNone/>
              <a:defRPr sz="1000">
                <a:solidFill>
                  <a:schemeClr val="dk2"/>
                </a:solidFill>
              </a:defRPr>
            </a:lvl6pPr>
            <a:lvl7pPr lvl="6" rtl="0" algn="r">
              <a:buNone/>
              <a:defRPr sz="1000">
                <a:solidFill>
                  <a:schemeClr val="dk2"/>
                </a:solidFill>
              </a:defRPr>
            </a:lvl7pPr>
            <a:lvl8pPr lvl="7" rtl="0" algn="r">
              <a:buNone/>
              <a:defRPr sz="1000">
                <a:solidFill>
                  <a:schemeClr val="dk2"/>
                </a:solidFill>
              </a:defRPr>
            </a:lvl8pPr>
            <a:lvl9pPr lvl="8" rtl="0"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98" name="Shape 98"/>
        <p:cNvGrpSpPr/>
        <p:nvPr/>
      </p:nvGrpSpPr>
      <p:grpSpPr>
        <a:xfrm>
          <a:off x="0" y="0"/>
          <a:ext cx="0" cy="0"/>
          <a:chOff x="0" y="0"/>
          <a:chExt cx="0" cy="0"/>
        </a:xfrm>
      </p:grpSpPr>
      <p:sp>
        <p:nvSpPr>
          <p:cNvPr id="99" name="Google Shape;99;p20"/>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Clr>
                <a:srgbClr val="434343"/>
              </a:buClr>
              <a:buSzPts val="2800"/>
              <a:buFont typeface="Helvetica Neue Light"/>
              <a:buNone/>
              <a:defRPr sz="2800">
                <a:solidFill>
                  <a:srgbClr val="434343"/>
                </a:solidFill>
                <a:latin typeface="Helvetica Neue Light"/>
                <a:ea typeface="Helvetica Neue Light"/>
                <a:cs typeface="Helvetica Neue Light"/>
                <a:sym typeface="Helvetica Neue Light"/>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p:txBody>
      </p:sp>
      <p:sp>
        <p:nvSpPr>
          <p:cNvPr id="100" name="Google Shape;100;p20"/>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rtl="0">
              <a:lnSpc>
                <a:spcPct val="115000"/>
              </a:lnSpc>
              <a:spcBef>
                <a:spcPts val="0"/>
              </a:spcBef>
              <a:spcAft>
                <a:spcPts val="0"/>
              </a:spcAft>
              <a:buSzPts val="1800"/>
              <a:buFont typeface="Roboto Thin"/>
              <a:buChar char="●"/>
              <a:defRPr sz="1800">
                <a:latin typeface="Roboto Thin"/>
                <a:ea typeface="Roboto Thin"/>
                <a:cs typeface="Roboto Thin"/>
                <a:sym typeface="Roboto Thin"/>
              </a:defRPr>
            </a:lvl1pPr>
            <a:lvl2pPr indent="-317500" lvl="1" marL="914400" rtl="0">
              <a:lnSpc>
                <a:spcPct val="115000"/>
              </a:lnSpc>
              <a:spcBef>
                <a:spcPts val="1600"/>
              </a:spcBef>
              <a:spcAft>
                <a:spcPts val="0"/>
              </a:spcAft>
              <a:buSzPts val="1400"/>
              <a:buFont typeface="Roboto Thin"/>
              <a:buChar char="○"/>
              <a:defRPr>
                <a:latin typeface="Roboto Thin"/>
                <a:ea typeface="Roboto Thin"/>
                <a:cs typeface="Roboto Thin"/>
                <a:sym typeface="Roboto Thin"/>
              </a:defRPr>
            </a:lvl2pPr>
            <a:lvl3pPr indent="-317500" lvl="2" marL="1371600" rtl="0">
              <a:lnSpc>
                <a:spcPct val="115000"/>
              </a:lnSpc>
              <a:spcBef>
                <a:spcPts val="1600"/>
              </a:spcBef>
              <a:spcAft>
                <a:spcPts val="0"/>
              </a:spcAft>
              <a:buSzPts val="1400"/>
              <a:buFont typeface="Roboto Thin"/>
              <a:buChar char="■"/>
              <a:defRPr>
                <a:latin typeface="Roboto Thin"/>
                <a:ea typeface="Roboto Thin"/>
                <a:cs typeface="Roboto Thin"/>
                <a:sym typeface="Roboto Thin"/>
              </a:defRPr>
            </a:lvl3pPr>
            <a:lvl4pPr indent="-317500" lvl="3" marL="1828800" rtl="0">
              <a:lnSpc>
                <a:spcPct val="115000"/>
              </a:lnSpc>
              <a:spcBef>
                <a:spcPts val="1600"/>
              </a:spcBef>
              <a:spcAft>
                <a:spcPts val="0"/>
              </a:spcAft>
              <a:buSzPts val="1400"/>
              <a:buFont typeface="Roboto Thin"/>
              <a:buChar char="●"/>
              <a:defRPr>
                <a:latin typeface="Roboto Thin"/>
                <a:ea typeface="Roboto Thin"/>
                <a:cs typeface="Roboto Thin"/>
                <a:sym typeface="Roboto Thin"/>
              </a:defRPr>
            </a:lvl4pPr>
            <a:lvl5pPr indent="-317500" lvl="4" marL="2286000" rtl="0">
              <a:lnSpc>
                <a:spcPct val="115000"/>
              </a:lnSpc>
              <a:spcBef>
                <a:spcPts val="1600"/>
              </a:spcBef>
              <a:spcAft>
                <a:spcPts val="0"/>
              </a:spcAft>
              <a:buSzPts val="1400"/>
              <a:buFont typeface="Roboto Thin"/>
              <a:buChar char="○"/>
              <a:defRPr>
                <a:latin typeface="Roboto Thin"/>
                <a:ea typeface="Roboto Thin"/>
                <a:cs typeface="Roboto Thin"/>
                <a:sym typeface="Roboto Thin"/>
              </a:defRPr>
            </a:lvl5pPr>
            <a:lvl6pPr indent="-317500" lvl="5" marL="2743200" rtl="0">
              <a:lnSpc>
                <a:spcPct val="115000"/>
              </a:lnSpc>
              <a:spcBef>
                <a:spcPts val="1600"/>
              </a:spcBef>
              <a:spcAft>
                <a:spcPts val="0"/>
              </a:spcAft>
              <a:buSzPts val="1400"/>
              <a:buFont typeface="Roboto Thin"/>
              <a:buChar char="■"/>
              <a:defRPr>
                <a:latin typeface="Roboto Thin"/>
                <a:ea typeface="Roboto Thin"/>
                <a:cs typeface="Roboto Thin"/>
                <a:sym typeface="Roboto Thin"/>
              </a:defRPr>
            </a:lvl6pPr>
            <a:lvl7pPr indent="-317500" lvl="6" marL="3200400" rtl="0">
              <a:lnSpc>
                <a:spcPct val="115000"/>
              </a:lnSpc>
              <a:spcBef>
                <a:spcPts val="1600"/>
              </a:spcBef>
              <a:spcAft>
                <a:spcPts val="0"/>
              </a:spcAft>
              <a:buSzPts val="1400"/>
              <a:buFont typeface="Roboto Thin"/>
              <a:buChar char="●"/>
              <a:defRPr>
                <a:latin typeface="Roboto Thin"/>
                <a:ea typeface="Roboto Thin"/>
                <a:cs typeface="Roboto Thin"/>
                <a:sym typeface="Roboto Thin"/>
              </a:defRPr>
            </a:lvl7pPr>
            <a:lvl8pPr indent="-317500" lvl="7" marL="3657600" rtl="0">
              <a:lnSpc>
                <a:spcPct val="115000"/>
              </a:lnSpc>
              <a:spcBef>
                <a:spcPts val="1600"/>
              </a:spcBef>
              <a:spcAft>
                <a:spcPts val="0"/>
              </a:spcAft>
              <a:buSzPts val="1400"/>
              <a:buFont typeface="Roboto Thin"/>
              <a:buChar char="○"/>
              <a:defRPr>
                <a:latin typeface="Roboto Thin"/>
                <a:ea typeface="Roboto Thin"/>
                <a:cs typeface="Roboto Thin"/>
                <a:sym typeface="Roboto Thin"/>
              </a:defRPr>
            </a:lvl8pPr>
            <a:lvl9pPr indent="-317500" lvl="8" marL="4114800" rtl="0">
              <a:lnSpc>
                <a:spcPct val="115000"/>
              </a:lnSpc>
              <a:spcBef>
                <a:spcPts val="1600"/>
              </a:spcBef>
              <a:spcAft>
                <a:spcPts val="1600"/>
              </a:spcAft>
              <a:buSzPts val="1400"/>
              <a:buFont typeface="Roboto Thin"/>
              <a:buChar char="■"/>
              <a:defRPr>
                <a:latin typeface="Roboto Thin"/>
                <a:ea typeface="Roboto Thin"/>
                <a:cs typeface="Roboto Thin"/>
                <a:sym typeface="Roboto Thin"/>
              </a:defRPr>
            </a:lvl9pPr>
          </a:lstStyle>
          <a:p/>
        </p:txBody>
      </p:sp>
      <p:sp>
        <p:nvSpPr>
          <p:cNvPr id="101" name="Google Shape;101;p20"/>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rtl="0" algn="r">
              <a:buNone/>
              <a:defRPr sz="1000">
                <a:solidFill>
                  <a:schemeClr val="dk2"/>
                </a:solidFill>
              </a:defRPr>
            </a:lvl1pPr>
            <a:lvl2pPr lvl="1" rtl="0" algn="r">
              <a:buNone/>
              <a:defRPr sz="1000">
                <a:solidFill>
                  <a:schemeClr val="dk2"/>
                </a:solidFill>
              </a:defRPr>
            </a:lvl2pPr>
            <a:lvl3pPr lvl="2" rtl="0" algn="r">
              <a:buNone/>
              <a:defRPr sz="1000">
                <a:solidFill>
                  <a:schemeClr val="dk2"/>
                </a:solidFill>
              </a:defRPr>
            </a:lvl3pPr>
            <a:lvl4pPr lvl="3" rtl="0" algn="r">
              <a:buNone/>
              <a:defRPr sz="1000">
                <a:solidFill>
                  <a:schemeClr val="dk2"/>
                </a:solidFill>
              </a:defRPr>
            </a:lvl4pPr>
            <a:lvl5pPr lvl="4" rtl="0" algn="r">
              <a:buNone/>
              <a:defRPr sz="1000">
                <a:solidFill>
                  <a:schemeClr val="dk2"/>
                </a:solidFill>
              </a:defRPr>
            </a:lvl5pPr>
            <a:lvl6pPr lvl="5" rtl="0" algn="r">
              <a:buNone/>
              <a:defRPr sz="1000">
                <a:solidFill>
                  <a:schemeClr val="dk2"/>
                </a:solidFill>
              </a:defRPr>
            </a:lvl6pPr>
            <a:lvl7pPr lvl="6" rtl="0" algn="r">
              <a:buNone/>
              <a:defRPr sz="1000">
                <a:solidFill>
                  <a:schemeClr val="dk2"/>
                </a:solidFill>
              </a:defRPr>
            </a:lvl7pPr>
            <a:lvl8pPr lvl="7" rtl="0" algn="r">
              <a:buNone/>
              <a:defRPr sz="1000">
                <a:solidFill>
                  <a:schemeClr val="dk2"/>
                </a:solidFill>
              </a:defRPr>
            </a:lvl8pPr>
            <a:lvl9pPr lvl="8" rtl="0"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66" r:id="rId1"/>
    <p:sldLayoutId id="2147483667" r:id="rId2"/>
    <p:sldLayoutId id="2147483668" r:id="rId3"/>
    <p:sldLayoutId id="2147483669" r:id="rId4"/>
    <p:sldLayoutId id="2147483670" r:id="rId5"/>
    <p:sldLayoutId id="2147483671" r:id="rId6"/>
    <p:sldLayoutId id="2147483672" r:id="rId7"/>
    <p:sldLayoutId id="2147483673" r:id="rId8"/>
    <p:sldLayoutId id="2147483674" r:id="rId9"/>
    <p:sldLayoutId id="2147483675" r:id="rId10"/>
    <p:sldLayoutId id="2147483676" r:id="rId11"/>
    <p:sldLayoutId id="2147483677" r:id="rId12"/>
    <p:sldLayoutId id="2147483678" r:id="rId13"/>
    <p:sldLayoutId id="2147483679" r:id="rId14"/>
    <p:sldLayoutId id="2147483680" r:id="rId15"/>
    <p:sldLayoutId id="2147483681" r:id="rId16"/>
    <p:sldLayoutId id="2147483682" r:id="rId17"/>
    <p:sldLayoutId id="2147483683" r:id="rId18"/>
    <p:sldLayoutId id="2147483684" r:id="rId19"/>
    <p:sldLayoutId id="2147483685" r:id="rId20"/>
    <p:sldLayoutId id="2147483686" r:id="rId21"/>
    <p:sldLayoutId id="2147483687" r:id="rId22"/>
    <p:sldLayoutId id="2147483688" r:id="rId23"/>
    <p:sldLayoutId id="2147483689" r:id="rId24"/>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1">
            <a:alphaModFix/>
          </a:blip>
          <a:stretch>
            <a:fillRect/>
          </a:stretch>
        </a:blipFill>
      </p:bgPr>
    </p:bg>
    <p:spTree>
      <p:nvGrpSpPr>
        <p:cNvPr id="249" name="Shape 249"/>
        <p:cNvGrpSpPr/>
        <p:nvPr/>
      </p:nvGrpSpPr>
      <p:grpSpPr>
        <a:xfrm>
          <a:off x="0" y="0"/>
          <a:ext cx="0" cy="0"/>
          <a:chOff x="0" y="0"/>
          <a:chExt cx="0" cy="0"/>
        </a:xfrm>
      </p:grpSpPr>
      <p:sp>
        <p:nvSpPr>
          <p:cNvPr id="250" name="Google Shape;250;p45"/>
          <p:cNvSpPr txBox="1"/>
          <p:nvPr>
            <p:ph type="title"/>
          </p:nvPr>
        </p:nvSpPr>
        <p:spPr>
          <a:xfrm>
            <a:off x="628650" y="273844"/>
            <a:ext cx="7886700" cy="994172"/>
          </a:xfrm>
          <a:prstGeom prst="rect">
            <a:avLst/>
          </a:prstGeom>
          <a:noFill/>
          <a:ln>
            <a:noFill/>
          </a:ln>
        </p:spPr>
        <p:txBody>
          <a:bodyPr anchorCtr="0" anchor="ctr" bIns="34275" lIns="68575" spcFirstLastPara="1" rIns="68575" wrap="square" tIns="34275">
            <a:normAutofit/>
          </a:bodyPr>
          <a:lstStyle>
            <a:lvl1pPr lvl="0" marR="0" rtl="0" algn="l">
              <a:lnSpc>
                <a:spcPct val="90000"/>
              </a:lnSpc>
              <a:spcBef>
                <a:spcPts val="0"/>
              </a:spcBef>
              <a:spcAft>
                <a:spcPts val="0"/>
              </a:spcAft>
              <a:buClr>
                <a:schemeClr val="dk1"/>
              </a:buClr>
              <a:buSzPts val="3300"/>
              <a:buFont typeface="Calibri"/>
              <a:buNone/>
              <a:defRPr b="0" i="0" sz="3300" u="none" cap="none" strike="noStrike">
                <a:solidFill>
                  <a:schemeClr val="dk1"/>
                </a:solidFill>
                <a:latin typeface="Calibri"/>
                <a:ea typeface="Calibri"/>
                <a:cs typeface="Calibri"/>
                <a:sym typeface="Calibri"/>
              </a:defRPr>
            </a:lvl1pPr>
            <a:lvl2pPr lvl="1">
              <a:spcBef>
                <a:spcPts val="0"/>
              </a:spcBef>
              <a:spcAft>
                <a:spcPts val="0"/>
              </a:spcAft>
              <a:buSzPts val="1100"/>
              <a:buNone/>
              <a:defRPr sz="1400"/>
            </a:lvl2pPr>
            <a:lvl3pPr lvl="2">
              <a:spcBef>
                <a:spcPts val="0"/>
              </a:spcBef>
              <a:spcAft>
                <a:spcPts val="0"/>
              </a:spcAft>
              <a:buSzPts val="1100"/>
              <a:buNone/>
              <a:defRPr sz="1400"/>
            </a:lvl3pPr>
            <a:lvl4pPr lvl="3">
              <a:spcBef>
                <a:spcPts val="0"/>
              </a:spcBef>
              <a:spcAft>
                <a:spcPts val="0"/>
              </a:spcAft>
              <a:buSzPts val="1100"/>
              <a:buNone/>
              <a:defRPr sz="1400"/>
            </a:lvl4pPr>
            <a:lvl5pPr lvl="4">
              <a:spcBef>
                <a:spcPts val="0"/>
              </a:spcBef>
              <a:spcAft>
                <a:spcPts val="0"/>
              </a:spcAft>
              <a:buSzPts val="1100"/>
              <a:buNone/>
              <a:defRPr sz="1400"/>
            </a:lvl5pPr>
            <a:lvl6pPr lvl="5">
              <a:spcBef>
                <a:spcPts val="0"/>
              </a:spcBef>
              <a:spcAft>
                <a:spcPts val="0"/>
              </a:spcAft>
              <a:buSzPts val="1100"/>
              <a:buNone/>
              <a:defRPr sz="1400"/>
            </a:lvl6pPr>
            <a:lvl7pPr lvl="6">
              <a:spcBef>
                <a:spcPts val="0"/>
              </a:spcBef>
              <a:spcAft>
                <a:spcPts val="0"/>
              </a:spcAft>
              <a:buSzPts val="1100"/>
              <a:buNone/>
              <a:defRPr sz="1400"/>
            </a:lvl7pPr>
            <a:lvl8pPr lvl="7">
              <a:spcBef>
                <a:spcPts val="0"/>
              </a:spcBef>
              <a:spcAft>
                <a:spcPts val="0"/>
              </a:spcAft>
              <a:buSzPts val="1100"/>
              <a:buNone/>
              <a:defRPr sz="1400"/>
            </a:lvl8pPr>
            <a:lvl9pPr lvl="8">
              <a:spcBef>
                <a:spcPts val="0"/>
              </a:spcBef>
              <a:spcAft>
                <a:spcPts val="0"/>
              </a:spcAft>
              <a:buSzPts val="1100"/>
              <a:buNone/>
              <a:defRPr sz="1400"/>
            </a:lvl9pPr>
          </a:lstStyle>
          <a:p/>
        </p:txBody>
      </p:sp>
      <p:sp>
        <p:nvSpPr>
          <p:cNvPr id="251" name="Google Shape;251;p45"/>
          <p:cNvSpPr txBox="1"/>
          <p:nvPr>
            <p:ph idx="1" type="body"/>
          </p:nvPr>
        </p:nvSpPr>
        <p:spPr>
          <a:xfrm>
            <a:off x="628650" y="1369219"/>
            <a:ext cx="7886700" cy="3263504"/>
          </a:xfrm>
          <a:prstGeom prst="rect">
            <a:avLst/>
          </a:prstGeom>
          <a:noFill/>
          <a:ln>
            <a:noFill/>
          </a:ln>
        </p:spPr>
        <p:txBody>
          <a:bodyPr anchorCtr="0" anchor="t" bIns="34275" lIns="68575" spcFirstLastPara="1" rIns="68575" wrap="square" tIns="34275">
            <a:normAutofit/>
          </a:bodyPr>
          <a:lstStyle>
            <a:lvl1pPr indent="-361950" lvl="0" marL="457200" marR="0" rtl="0" algn="l">
              <a:lnSpc>
                <a:spcPct val="90000"/>
              </a:lnSpc>
              <a:spcBef>
                <a:spcPts val="800"/>
              </a:spcBef>
              <a:spcAft>
                <a:spcPts val="0"/>
              </a:spcAft>
              <a:buClr>
                <a:schemeClr val="dk1"/>
              </a:buClr>
              <a:buSzPts val="2100"/>
              <a:buFont typeface="Arial"/>
              <a:buChar char="•"/>
              <a:defRPr b="0" i="0" sz="2100" u="none" cap="none" strike="noStrike">
                <a:solidFill>
                  <a:schemeClr val="dk1"/>
                </a:solidFill>
                <a:latin typeface="Calibri"/>
                <a:ea typeface="Calibri"/>
                <a:cs typeface="Calibri"/>
                <a:sym typeface="Calibri"/>
              </a:defRPr>
            </a:lvl1pPr>
            <a:lvl2pPr indent="-342900" lvl="1" marL="914400" marR="0" rtl="0" algn="l">
              <a:lnSpc>
                <a:spcPct val="90000"/>
              </a:lnSpc>
              <a:spcBef>
                <a:spcPts val="4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2pPr>
            <a:lvl3pPr indent="-323850" lvl="2" marL="1371600"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3pPr>
            <a:lvl4pPr indent="-317500" lvl="3" marL="1828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4pPr>
            <a:lvl5pPr indent="-317500" lvl="4" marL="22860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5pPr>
            <a:lvl6pPr indent="-317500" lvl="5" marL="27432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6pPr>
            <a:lvl7pPr indent="-317500" lvl="6" marL="32004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7pPr>
            <a:lvl8pPr indent="-317500" lvl="7" marL="36576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8pPr>
            <a:lvl9pPr indent="-317500" lvl="8" marL="4114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9pPr>
          </a:lstStyle>
          <a:p/>
        </p:txBody>
      </p:sp>
      <p:sp>
        <p:nvSpPr>
          <p:cNvPr id="252" name="Google Shape;252;p45"/>
          <p:cNvSpPr txBox="1"/>
          <p:nvPr>
            <p:ph idx="10" type="dt"/>
          </p:nvPr>
        </p:nvSpPr>
        <p:spPr>
          <a:xfrm>
            <a:off x="628650" y="4767263"/>
            <a:ext cx="2057400" cy="273844"/>
          </a:xfrm>
          <a:prstGeom prst="rect">
            <a:avLst/>
          </a:prstGeom>
          <a:noFill/>
          <a:ln>
            <a:noFill/>
          </a:ln>
        </p:spPr>
        <p:txBody>
          <a:bodyPr anchorCtr="0" anchor="ctr" bIns="34275" lIns="68575" spcFirstLastPara="1" rIns="68575" wrap="square" tIns="34275">
            <a:noAutofit/>
          </a:bodyPr>
          <a:lstStyle>
            <a:lvl1pPr lvl="0" marR="0" rtl="0" algn="l">
              <a:spcBef>
                <a:spcPts val="0"/>
              </a:spcBef>
              <a:spcAft>
                <a:spcPts val="0"/>
              </a:spcAft>
              <a:buSzPts val="1100"/>
              <a:buNone/>
              <a:defRPr b="0" i="0" sz="900" u="none" cap="none" strike="noStrike">
                <a:solidFill>
                  <a:srgbClr val="888888"/>
                </a:solidFill>
                <a:latin typeface="Calibri"/>
                <a:ea typeface="Calibri"/>
                <a:cs typeface="Calibri"/>
                <a:sym typeface="Calibri"/>
              </a:defRPr>
            </a:lvl1pPr>
            <a:lvl2pPr lvl="1"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2pPr>
            <a:lvl3pPr lvl="2"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3pPr>
            <a:lvl4pPr lvl="3"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4pPr>
            <a:lvl5pPr lvl="4"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5pPr>
            <a:lvl6pPr lvl="5"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6pPr>
            <a:lvl7pPr lvl="6"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7pPr>
            <a:lvl8pPr lvl="7"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8pPr>
            <a:lvl9pPr lvl="8"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9pPr>
          </a:lstStyle>
          <a:p/>
        </p:txBody>
      </p:sp>
      <p:sp>
        <p:nvSpPr>
          <p:cNvPr id="253" name="Google Shape;253;p45"/>
          <p:cNvSpPr txBox="1"/>
          <p:nvPr>
            <p:ph idx="11" type="ftr"/>
          </p:nvPr>
        </p:nvSpPr>
        <p:spPr>
          <a:xfrm>
            <a:off x="3028950" y="4767263"/>
            <a:ext cx="3086100" cy="273844"/>
          </a:xfrm>
          <a:prstGeom prst="rect">
            <a:avLst/>
          </a:prstGeom>
          <a:noFill/>
          <a:ln>
            <a:noFill/>
          </a:ln>
        </p:spPr>
        <p:txBody>
          <a:bodyPr anchorCtr="0" anchor="ctr" bIns="34275" lIns="68575" spcFirstLastPara="1" rIns="68575" wrap="square" tIns="34275">
            <a:noAutofit/>
          </a:bodyPr>
          <a:lstStyle>
            <a:lvl1pPr lvl="0" marR="0" rtl="0" algn="ctr">
              <a:spcBef>
                <a:spcPts val="0"/>
              </a:spcBef>
              <a:spcAft>
                <a:spcPts val="0"/>
              </a:spcAft>
              <a:buSzPts val="1100"/>
              <a:buNone/>
              <a:defRPr b="0" i="0" sz="900" u="none" cap="none" strike="noStrike">
                <a:solidFill>
                  <a:srgbClr val="888888"/>
                </a:solidFill>
                <a:latin typeface="Calibri"/>
                <a:ea typeface="Calibri"/>
                <a:cs typeface="Calibri"/>
                <a:sym typeface="Calibri"/>
              </a:defRPr>
            </a:lvl1pPr>
            <a:lvl2pPr lvl="1"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2pPr>
            <a:lvl3pPr lvl="2"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3pPr>
            <a:lvl4pPr lvl="3"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4pPr>
            <a:lvl5pPr lvl="4"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5pPr>
            <a:lvl6pPr lvl="5"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6pPr>
            <a:lvl7pPr lvl="6"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7pPr>
            <a:lvl8pPr lvl="7"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8pPr>
            <a:lvl9pPr lvl="8"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9pPr>
          </a:lstStyle>
          <a:p/>
        </p:txBody>
      </p:sp>
      <p:sp>
        <p:nvSpPr>
          <p:cNvPr id="254" name="Google Shape;254;p45"/>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lvl1pPr indent="0" lvl="0" marL="0" marR="0" rtl="0" algn="r">
              <a:spcBef>
                <a:spcPts val="0"/>
              </a:spcBef>
              <a:buNone/>
              <a:defRPr b="0" i="0" sz="900" u="none" cap="none" strike="noStrike">
                <a:solidFill>
                  <a:srgbClr val="888888"/>
                </a:solidFill>
                <a:latin typeface="Calibri"/>
                <a:ea typeface="Calibri"/>
                <a:cs typeface="Calibri"/>
                <a:sym typeface="Calibri"/>
              </a:defRPr>
            </a:lvl1pPr>
            <a:lvl2pPr indent="0" lvl="1" marL="0" marR="0" rtl="0" algn="r">
              <a:spcBef>
                <a:spcPts val="0"/>
              </a:spcBef>
              <a:buNone/>
              <a:defRPr b="0" i="0" sz="900" u="none" cap="none" strike="noStrike">
                <a:solidFill>
                  <a:srgbClr val="888888"/>
                </a:solidFill>
                <a:latin typeface="Calibri"/>
                <a:ea typeface="Calibri"/>
                <a:cs typeface="Calibri"/>
                <a:sym typeface="Calibri"/>
              </a:defRPr>
            </a:lvl2pPr>
            <a:lvl3pPr indent="0" lvl="2" marL="0" marR="0" rtl="0" algn="r">
              <a:spcBef>
                <a:spcPts val="0"/>
              </a:spcBef>
              <a:buNone/>
              <a:defRPr b="0" i="0" sz="900" u="none" cap="none" strike="noStrike">
                <a:solidFill>
                  <a:srgbClr val="888888"/>
                </a:solidFill>
                <a:latin typeface="Calibri"/>
                <a:ea typeface="Calibri"/>
                <a:cs typeface="Calibri"/>
                <a:sym typeface="Calibri"/>
              </a:defRPr>
            </a:lvl3pPr>
            <a:lvl4pPr indent="0" lvl="3" marL="0" marR="0" rtl="0" algn="r">
              <a:spcBef>
                <a:spcPts val="0"/>
              </a:spcBef>
              <a:buNone/>
              <a:defRPr b="0" i="0" sz="900" u="none" cap="none" strike="noStrike">
                <a:solidFill>
                  <a:srgbClr val="888888"/>
                </a:solidFill>
                <a:latin typeface="Calibri"/>
                <a:ea typeface="Calibri"/>
                <a:cs typeface="Calibri"/>
                <a:sym typeface="Calibri"/>
              </a:defRPr>
            </a:lvl4pPr>
            <a:lvl5pPr indent="0" lvl="4" marL="0" marR="0" rtl="0" algn="r">
              <a:spcBef>
                <a:spcPts val="0"/>
              </a:spcBef>
              <a:buNone/>
              <a:defRPr b="0" i="0" sz="900" u="none" cap="none" strike="noStrike">
                <a:solidFill>
                  <a:srgbClr val="888888"/>
                </a:solidFill>
                <a:latin typeface="Calibri"/>
                <a:ea typeface="Calibri"/>
                <a:cs typeface="Calibri"/>
                <a:sym typeface="Calibri"/>
              </a:defRPr>
            </a:lvl5pPr>
            <a:lvl6pPr indent="0" lvl="5" marL="0" marR="0" rtl="0" algn="r">
              <a:spcBef>
                <a:spcPts val="0"/>
              </a:spcBef>
              <a:buNone/>
              <a:defRPr b="0" i="0" sz="900" u="none" cap="none" strike="noStrike">
                <a:solidFill>
                  <a:srgbClr val="888888"/>
                </a:solidFill>
                <a:latin typeface="Calibri"/>
                <a:ea typeface="Calibri"/>
                <a:cs typeface="Calibri"/>
                <a:sym typeface="Calibri"/>
              </a:defRPr>
            </a:lvl6pPr>
            <a:lvl7pPr indent="0" lvl="6" marL="0" marR="0" rtl="0" algn="r">
              <a:spcBef>
                <a:spcPts val="0"/>
              </a:spcBef>
              <a:buNone/>
              <a:defRPr b="0" i="0" sz="900" u="none" cap="none" strike="noStrike">
                <a:solidFill>
                  <a:srgbClr val="888888"/>
                </a:solidFill>
                <a:latin typeface="Calibri"/>
                <a:ea typeface="Calibri"/>
                <a:cs typeface="Calibri"/>
                <a:sym typeface="Calibri"/>
              </a:defRPr>
            </a:lvl7pPr>
            <a:lvl8pPr indent="0" lvl="7" marL="0" marR="0" rtl="0" algn="r">
              <a:spcBef>
                <a:spcPts val="0"/>
              </a:spcBef>
              <a:buNone/>
              <a:defRPr b="0" i="0" sz="900" u="none" cap="none" strike="noStrike">
                <a:solidFill>
                  <a:srgbClr val="888888"/>
                </a:solidFill>
                <a:latin typeface="Calibri"/>
                <a:ea typeface="Calibri"/>
                <a:cs typeface="Calibri"/>
                <a:sym typeface="Calibri"/>
              </a:defRPr>
            </a:lvl8pPr>
            <a:lvl9pPr indent="0" lvl="8" marL="0" marR="0" rtl="0" algn="r">
              <a:spcBef>
                <a:spcPts val="0"/>
              </a:spcBef>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 id="2147483700"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tropic">
    <p:bg>
      <p:bgPr>
        <a:solidFill>
          <a:schemeClr val="lt1"/>
        </a:solidFill>
      </p:bgPr>
    </p:bg>
    <p:spTree>
      <p:nvGrpSpPr>
        <p:cNvPr id="324" name="Shape 324"/>
        <p:cNvGrpSpPr/>
        <p:nvPr/>
      </p:nvGrpSpPr>
      <p:grpSpPr>
        <a:xfrm>
          <a:off x="0" y="0"/>
          <a:ext cx="0" cy="0"/>
          <a:chOff x="0" y="0"/>
          <a:chExt cx="0" cy="0"/>
        </a:xfrm>
      </p:grpSpPr>
      <p:sp>
        <p:nvSpPr>
          <p:cNvPr id="325" name="Google Shape;325;p57"/>
          <p:cNvSpPr txBox="1"/>
          <p:nvPr>
            <p:ph type="title"/>
          </p:nvPr>
        </p:nvSpPr>
        <p:spPr>
          <a:xfrm>
            <a:off x="311700" y="445025"/>
            <a:ext cx="8520600" cy="7074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accent1"/>
              </a:buClr>
              <a:buSzPts val="3600"/>
              <a:buFont typeface="PT Sans Narrow"/>
              <a:buNone/>
              <a:defRPr b="1" sz="3600">
                <a:solidFill>
                  <a:schemeClr val="accent1"/>
                </a:solidFill>
                <a:latin typeface="PT Sans Narrow"/>
                <a:ea typeface="PT Sans Narrow"/>
                <a:cs typeface="PT Sans Narrow"/>
                <a:sym typeface="PT Sans Narrow"/>
              </a:defRPr>
            </a:lvl1pPr>
            <a:lvl2pPr lvl="1">
              <a:spcBef>
                <a:spcPts val="0"/>
              </a:spcBef>
              <a:spcAft>
                <a:spcPts val="0"/>
              </a:spcAft>
              <a:buClr>
                <a:schemeClr val="accent1"/>
              </a:buClr>
              <a:buSzPts val="3600"/>
              <a:buFont typeface="PT Sans Narrow"/>
              <a:buNone/>
              <a:defRPr b="1" sz="3600">
                <a:solidFill>
                  <a:schemeClr val="accent1"/>
                </a:solidFill>
                <a:latin typeface="PT Sans Narrow"/>
                <a:ea typeface="PT Sans Narrow"/>
                <a:cs typeface="PT Sans Narrow"/>
                <a:sym typeface="PT Sans Narrow"/>
              </a:defRPr>
            </a:lvl2pPr>
            <a:lvl3pPr lvl="2">
              <a:spcBef>
                <a:spcPts val="0"/>
              </a:spcBef>
              <a:spcAft>
                <a:spcPts val="0"/>
              </a:spcAft>
              <a:buClr>
                <a:schemeClr val="accent1"/>
              </a:buClr>
              <a:buSzPts val="3600"/>
              <a:buFont typeface="PT Sans Narrow"/>
              <a:buNone/>
              <a:defRPr b="1" sz="3600">
                <a:solidFill>
                  <a:schemeClr val="accent1"/>
                </a:solidFill>
                <a:latin typeface="PT Sans Narrow"/>
                <a:ea typeface="PT Sans Narrow"/>
                <a:cs typeface="PT Sans Narrow"/>
                <a:sym typeface="PT Sans Narrow"/>
              </a:defRPr>
            </a:lvl3pPr>
            <a:lvl4pPr lvl="3">
              <a:spcBef>
                <a:spcPts val="0"/>
              </a:spcBef>
              <a:spcAft>
                <a:spcPts val="0"/>
              </a:spcAft>
              <a:buClr>
                <a:schemeClr val="accent1"/>
              </a:buClr>
              <a:buSzPts val="3600"/>
              <a:buFont typeface="PT Sans Narrow"/>
              <a:buNone/>
              <a:defRPr b="1" sz="3600">
                <a:solidFill>
                  <a:schemeClr val="accent1"/>
                </a:solidFill>
                <a:latin typeface="PT Sans Narrow"/>
                <a:ea typeface="PT Sans Narrow"/>
                <a:cs typeface="PT Sans Narrow"/>
                <a:sym typeface="PT Sans Narrow"/>
              </a:defRPr>
            </a:lvl4pPr>
            <a:lvl5pPr lvl="4">
              <a:spcBef>
                <a:spcPts val="0"/>
              </a:spcBef>
              <a:spcAft>
                <a:spcPts val="0"/>
              </a:spcAft>
              <a:buClr>
                <a:schemeClr val="accent1"/>
              </a:buClr>
              <a:buSzPts val="3600"/>
              <a:buFont typeface="PT Sans Narrow"/>
              <a:buNone/>
              <a:defRPr b="1" sz="3600">
                <a:solidFill>
                  <a:schemeClr val="accent1"/>
                </a:solidFill>
                <a:latin typeface="PT Sans Narrow"/>
                <a:ea typeface="PT Sans Narrow"/>
                <a:cs typeface="PT Sans Narrow"/>
                <a:sym typeface="PT Sans Narrow"/>
              </a:defRPr>
            </a:lvl5pPr>
            <a:lvl6pPr lvl="5">
              <a:spcBef>
                <a:spcPts val="0"/>
              </a:spcBef>
              <a:spcAft>
                <a:spcPts val="0"/>
              </a:spcAft>
              <a:buClr>
                <a:schemeClr val="accent1"/>
              </a:buClr>
              <a:buSzPts val="3600"/>
              <a:buFont typeface="PT Sans Narrow"/>
              <a:buNone/>
              <a:defRPr b="1" sz="3600">
                <a:solidFill>
                  <a:schemeClr val="accent1"/>
                </a:solidFill>
                <a:latin typeface="PT Sans Narrow"/>
                <a:ea typeface="PT Sans Narrow"/>
                <a:cs typeface="PT Sans Narrow"/>
                <a:sym typeface="PT Sans Narrow"/>
              </a:defRPr>
            </a:lvl6pPr>
            <a:lvl7pPr lvl="6">
              <a:spcBef>
                <a:spcPts val="0"/>
              </a:spcBef>
              <a:spcAft>
                <a:spcPts val="0"/>
              </a:spcAft>
              <a:buClr>
                <a:schemeClr val="accent1"/>
              </a:buClr>
              <a:buSzPts val="3600"/>
              <a:buFont typeface="PT Sans Narrow"/>
              <a:buNone/>
              <a:defRPr b="1" sz="3600">
                <a:solidFill>
                  <a:schemeClr val="accent1"/>
                </a:solidFill>
                <a:latin typeface="PT Sans Narrow"/>
                <a:ea typeface="PT Sans Narrow"/>
                <a:cs typeface="PT Sans Narrow"/>
                <a:sym typeface="PT Sans Narrow"/>
              </a:defRPr>
            </a:lvl7pPr>
            <a:lvl8pPr lvl="7">
              <a:spcBef>
                <a:spcPts val="0"/>
              </a:spcBef>
              <a:spcAft>
                <a:spcPts val="0"/>
              </a:spcAft>
              <a:buClr>
                <a:schemeClr val="accent1"/>
              </a:buClr>
              <a:buSzPts val="3600"/>
              <a:buFont typeface="PT Sans Narrow"/>
              <a:buNone/>
              <a:defRPr b="1" sz="3600">
                <a:solidFill>
                  <a:schemeClr val="accent1"/>
                </a:solidFill>
                <a:latin typeface="PT Sans Narrow"/>
                <a:ea typeface="PT Sans Narrow"/>
                <a:cs typeface="PT Sans Narrow"/>
                <a:sym typeface="PT Sans Narrow"/>
              </a:defRPr>
            </a:lvl8pPr>
            <a:lvl9pPr lvl="8">
              <a:spcBef>
                <a:spcPts val="0"/>
              </a:spcBef>
              <a:spcAft>
                <a:spcPts val="0"/>
              </a:spcAft>
              <a:buClr>
                <a:schemeClr val="accent1"/>
              </a:buClr>
              <a:buSzPts val="3600"/>
              <a:buFont typeface="PT Sans Narrow"/>
              <a:buNone/>
              <a:defRPr b="1" sz="3600">
                <a:solidFill>
                  <a:schemeClr val="accent1"/>
                </a:solidFill>
                <a:latin typeface="PT Sans Narrow"/>
                <a:ea typeface="PT Sans Narrow"/>
                <a:cs typeface="PT Sans Narrow"/>
                <a:sym typeface="PT Sans Narrow"/>
              </a:defRPr>
            </a:lvl9pPr>
          </a:lstStyle>
          <a:p/>
        </p:txBody>
      </p:sp>
      <p:sp>
        <p:nvSpPr>
          <p:cNvPr id="326" name="Google Shape;326;p57"/>
          <p:cNvSpPr txBox="1"/>
          <p:nvPr>
            <p:ph idx="1" type="body"/>
          </p:nvPr>
        </p:nvSpPr>
        <p:spPr>
          <a:xfrm>
            <a:off x="311700" y="1266325"/>
            <a:ext cx="8520600" cy="33027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Font typeface="Open Sans"/>
              <a:buChar char="●"/>
              <a:defRPr sz="1800">
                <a:solidFill>
                  <a:schemeClr val="dk2"/>
                </a:solidFill>
                <a:latin typeface="Open Sans"/>
                <a:ea typeface="Open Sans"/>
                <a:cs typeface="Open Sans"/>
                <a:sym typeface="Open Sans"/>
              </a:defRPr>
            </a:lvl1pPr>
            <a:lvl2pPr indent="-317500" lvl="1" marL="914400">
              <a:lnSpc>
                <a:spcPct val="115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2pPr>
            <a:lvl3pPr indent="-317500" lvl="2" marL="1371600">
              <a:lnSpc>
                <a:spcPct val="115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3pPr>
            <a:lvl4pPr indent="-317500" lvl="3" marL="1828800">
              <a:lnSpc>
                <a:spcPct val="115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4pPr>
            <a:lvl5pPr indent="-317500" lvl="4" marL="2286000">
              <a:lnSpc>
                <a:spcPct val="115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5pPr>
            <a:lvl6pPr indent="-317500" lvl="5" marL="2743200">
              <a:lnSpc>
                <a:spcPct val="115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6pPr>
            <a:lvl7pPr indent="-317500" lvl="6" marL="3200400">
              <a:lnSpc>
                <a:spcPct val="115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7pPr>
            <a:lvl8pPr indent="-317500" lvl="7" marL="3657600">
              <a:lnSpc>
                <a:spcPct val="115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8pPr>
            <a:lvl9pPr indent="-317500" lvl="8" marL="4114800">
              <a:lnSpc>
                <a:spcPct val="115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9pPr>
          </a:lstStyle>
          <a:p/>
        </p:txBody>
      </p:sp>
      <p:sp>
        <p:nvSpPr>
          <p:cNvPr id="327" name="Google Shape;327;p57"/>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latin typeface="Open Sans"/>
                <a:ea typeface="Open Sans"/>
                <a:cs typeface="Open Sans"/>
                <a:sym typeface="Open Sans"/>
              </a:defRPr>
            </a:lvl1pPr>
            <a:lvl2pPr lvl="1" algn="r">
              <a:buNone/>
              <a:defRPr sz="1000">
                <a:solidFill>
                  <a:schemeClr val="dk2"/>
                </a:solidFill>
                <a:latin typeface="Open Sans"/>
                <a:ea typeface="Open Sans"/>
                <a:cs typeface="Open Sans"/>
                <a:sym typeface="Open Sans"/>
              </a:defRPr>
            </a:lvl2pPr>
            <a:lvl3pPr lvl="2" algn="r">
              <a:buNone/>
              <a:defRPr sz="1000">
                <a:solidFill>
                  <a:schemeClr val="dk2"/>
                </a:solidFill>
                <a:latin typeface="Open Sans"/>
                <a:ea typeface="Open Sans"/>
                <a:cs typeface="Open Sans"/>
                <a:sym typeface="Open Sans"/>
              </a:defRPr>
            </a:lvl3pPr>
            <a:lvl4pPr lvl="3" algn="r">
              <a:buNone/>
              <a:defRPr sz="1000">
                <a:solidFill>
                  <a:schemeClr val="dk2"/>
                </a:solidFill>
                <a:latin typeface="Open Sans"/>
                <a:ea typeface="Open Sans"/>
                <a:cs typeface="Open Sans"/>
                <a:sym typeface="Open Sans"/>
              </a:defRPr>
            </a:lvl4pPr>
            <a:lvl5pPr lvl="4" algn="r">
              <a:buNone/>
              <a:defRPr sz="1000">
                <a:solidFill>
                  <a:schemeClr val="dk2"/>
                </a:solidFill>
                <a:latin typeface="Open Sans"/>
                <a:ea typeface="Open Sans"/>
                <a:cs typeface="Open Sans"/>
                <a:sym typeface="Open Sans"/>
              </a:defRPr>
            </a:lvl5pPr>
            <a:lvl6pPr lvl="5" algn="r">
              <a:buNone/>
              <a:defRPr sz="1000">
                <a:solidFill>
                  <a:schemeClr val="dk2"/>
                </a:solidFill>
                <a:latin typeface="Open Sans"/>
                <a:ea typeface="Open Sans"/>
                <a:cs typeface="Open Sans"/>
                <a:sym typeface="Open Sans"/>
              </a:defRPr>
            </a:lvl6pPr>
            <a:lvl7pPr lvl="6" algn="r">
              <a:buNone/>
              <a:defRPr sz="1000">
                <a:solidFill>
                  <a:schemeClr val="dk2"/>
                </a:solidFill>
                <a:latin typeface="Open Sans"/>
                <a:ea typeface="Open Sans"/>
                <a:cs typeface="Open Sans"/>
                <a:sym typeface="Open Sans"/>
              </a:defRPr>
            </a:lvl7pPr>
            <a:lvl8pPr lvl="7" algn="r">
              <a:buNone/>
              <a:defRPr sz="1000">
                <a:solidFill>
                  <a:schemeClr val="dk2"/>
                </a:solidFill>
                <a:latin typeface="Open Sans"/>
                <a:ea typeface="Open Sans"/>
                <a:cs typeface="Open Sans"/>
                <a:sym typeface="Open Sans"/>
              </a:defRPr>
            </a:lvl8pPr>
            <a:lvl9pPr lvl="8" algn="r">
              <a:buNone/>
              <a:defRPr sz="1000">
                <a:solidFill>
                  <a:schemeClr val="dk2"/>
                </a:solidFill>
                <a:latin typeface="Open Sans"/>
                <a:ea typeface="Open Sans"/>
                <a:cs typeface="Open Sans"/>
                <a:sym typeface="Open Sans"/>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 id="2147483712" r:id="rId12"/>
    <p:sldLayoutId id="2147483713" r:id="rId13"/>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43.xml"/><Relationship Id="rId2" Type="http://schemas.openxmlformats.org/officeDocument/2006/relationships/notesSlide" Target="../notesSlides/notesSlide1.xml"/><Relationship Id="rId3" Type="http://schemas.openxmlformats.org/officeDocument/2006/relationships/image" Target="../media/image5.gif"/><Relationship Id="rId4" Type="http://schemas.openxmlformats.org/officeDocument/2006/relationships/image" Target="../media/image9.png"/><Relationship Id="rId5" Type="http://schemas.openxmlformats.org/officeDocument/2006/relationships/image" Target="../media/image1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8.xml"/><Relationship Id="rId2" Type="http://schemas.openxmlformats.org/officeDocument/2006/relationships/notesSlide" Target="../notesSlides/notesSlide10.xml"/><Relationship Id="rId3" Type="http://schemas.openxmlformats.org/officeDocument/2006/relationships/image" Target="../media/image17.png"/><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8.xml"/><Relationship Id="rId2" Type="http://schemas.openxmlformats.org/officeDocument/2006/relationships/notesSlide" Target="../notesSlides/notesSlide11.xml"/><Relationship Id="rId3" Type="http://schemas.openxmlformats.org/officeDocument/2006/relationships/image" Target="../media/image17.png"/><Relationship Id="rId4" Type="http://schemas.openxmlformats.org/officeDocument/2006/relationships/image" Target="../media/image23.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8.xml"/><Relationship Id="rId2" Type="http://schemas.openxmlformats.org/officeDocument/2006/relationships/notesSlide" Target="../notesSlides/notesSlide12.xml"/><Relationship Id="rId3" Type="http://schemas.openxmlformats.org/officeDocument/2006/relationships/image" Target="../media/image17.png"/><Relationship Id="rId4" Type="http://schemas.openxmlformats.org/officeDocument/2006/relationships/image" Target="../media/image20.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8.xml"/><Relationship Id="rId2" Type="http://schemas.openxmlformats.org/officeDocument/2006/relationships/notesSlide" Target="../notesSlides/notesSlide13.xml"/><Relationship Id="rId3" Type="http://schemas.openxmlformats.org/officeDocument/2006/relationships/image" Target="../media/image17.png"/><Relationship Id="rId4" Type="http://schemas.openxmlformats.org/officeDocument/2006/relationships/image" Target="../media/image25.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8.xml"/><Relationship Id="rId2" Type="http://schemas.openxmlformats.org/officeDocument/2006/relationships/notesSlide" Target="../notesSlides/notesSlide14.xml"/><Relationship Id="rId3" Type="http://schemas.openxmlformats.org/officeDocument/2006/relationships/image" Target="../media/image17.png"/><Relationship Id="rId4" Type="http://schemas.openxmlformats.org/officeDocument/2006/relationships/image" Target="../media/image27.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8.xml"/><Relationship Id="rId2" Type="http://schemas.openxmlformats.org/officeDocument/2006/relationships/notesSlide" Target="../notesSlides/notesSlide15.xml"/><Relationship Id="rId3" Type="http://schemas.openxmlformats.org/officeDocument/2006/relationships/image" Target="../media/image17.png"/><Relationship Id="rId4" Type="http://schemas.openxmlformats.org/officeDocument/2006/relationships/image" Target="../media/image22.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8.xml"/><Relationship Id="rId2" Type="http://schemas.openxmlformats.org/officeDocument/2006/relationships/notesSlide" Target="../notesSlides/notesSlide16.xml"/><Relationship Id="rId3" Type="http://schemas.openxmlformats.org/officeDocument/2006/relationships/image" Target="../media/image17.png"/><Relationship Id="rId4" Type="http://schemas.openxmlformats.org/officeDocument/2006/relationships/image" Target="../media/image28.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8.xml"/><Relationship Id="rId2" Type="http://schemas.openxmlformats.org/officeDocument/2006/relationships/notesSlide" Target="../notesSlides/notesSlide17.xml"/><Relationship Id="rId3" Type="http://schemas.openxmlformats.org/officeDocument/2006/relationships/image" Target="../media/image17.png"/><Relationship Id="rId4" Type="http://schemas.openxmlformats.org/officeDocument/2006/relationships/image" Target="../media/image25.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8.xml"/><Relationship Id="rId2" Type="http://schemas.openxmlformats.org/officeDocument/2006/relationships/notesSlide" Target="../notesSlides/notesSlide18.xml"/><Relationship Id="rId3" Type="http://schemas.openxmlformats.org/officeDocument/2006/relationships/image" Target="../media/image17.png"/><Relationship Id="rId4" Type="http://schemas.openxmlformats.org/officeDocument/2006/relationships/image" Target="../media/image24.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57.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3.xml"/><Relationship Id="rId2" Type="http://schemas.openxmlformats.org/officeDocument/2006/relationships/notesSlide" Target="../notesSlides/notesSlide2.xml"/><Relationship Id="rId3" Type="http://schemas.openxmlformats.org/officeDocument/2006/relationships/image" Target="../media/image5.gif"/><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7.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8.xml"/><Relationship Id="rId2" Type="http://schemas.openxmlformats.org/officeDocument/2006/relationships/notesSlide" Target="../notesSlides/notesSlide21.xml"/><Relationship Id="rId3" Type="http://schemas.openxmlformats.org/officeDocument/2006/relationships/image" Target="../media/image17.png"/><Relationship Id="rId4" Type="http://schemas.openxmlformats.org/officeDocument/2006/relationships/image" Target="../media/image46.png"/><Relationship Id="rId9" Type="http://schemas.openxmlformats.org/officeDocument/2006/relationships/image" Target="../media/image34.png"/><Relationship Id="rId5" Type="http://schemas.openxmlformats.org/officeDocument/2006/relationships/image" Target="../media/image42.jpg"/><Relationship Id="rId6" Type="http://schemas.openxmlformats.org/officeDocument/2006/relationships/image" Target="../media/image47.png"/><Relationship Id="rId7" Type="http://schemas.openxmlformats.org/officeDocument/2006/relationships/image" Target="../media/image29.png"/><Relationship Id="rId8" Type="http://schemas.openxmlformats.org/officeDocument/2006/relationships/image" Target="../media/image39.png"/><Relationship Id="rId10" Type="http://schemas.openxmlformats.org/officeDocument/2006/relationships/image" Target="../media/image36.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8.xml"/><Relationship Id="rId2" Type="http://schemas.openxmlformats.org/officeDocument/2006/relationships/notesSlide" Target="../notesSlides/notesSlide22.xml"/><Relationship Id="rId3" Type="http://schemas.openxmlformats.org/officeDocument/2006/relationships/image" Target="../media/image17.png"/><Relationship Id="rId4" Type="http://schemas.openxmlformats.org/officeDocument/2006/relationships/image" Target="../media/image37.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8.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notesSlide" Target="../notesSlides/notesSlide24.xml"/><Relationship Id="rId3" Type="http://schemas.openxmlformats.org/officeDocument/2006/relationships/image" Target="../media/image31.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8.xml"/><Relationship Id="rId2" Type="http://schemas.openxmlformats.org/officeDocument/2006/relationships/notesSlide" Target="../notesSlides/notesSlide28.xml"/><Relationship Id="rId3" Type="http://schemas.openxmlformats.org/officeDocument/2006/relationships/image" Target="../media/image32.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8.xml"/><Relationship Id="rId2" Type="http://schemas.openxmlformats.org/officeDocument/2006/relationships/notesSlide" Target="../notesSlides/notesSlide29.xml"/><Relationship Id="rId3" Type="http://schemas.openxmlformats.org/officeDocument/2006/relationships/image" Target="../media/image17.png"/><Relationship Id="rId4" Type="http://schemas.openxmlformats.org/officeDocument/2006/relationships/image" Target="../media/image30.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3.xml"/><Relationship Id="rId3" Type="http://schemas.openxmlformats.org/officeDocument/2006/relationships/image" Target="../media/image15.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6.xml"/><Relationship Id="rId2" Type="http://schemas.openxmlformats.org/officeDocument/2006/relationships/notesSlide" Target="../notesSlides/notesSlide30.xml"/><Relationship Id="rId3" Type="http://schemas.openxmlformats.org/officeDocument/2006/relationships/image" Target="../media/image17.png"/><Relationship Id="rId4" Type="http://schemas.openxmlformats.org/officeDocument/2006/relationships/image" Target="../media/image35.jpg"/><Relationship Id="rId5" Type="http://schemas.openxmlformats.org/officeDocument/2006/relationships/image" Target="../media/image40.jpg"/><Relationship Id="rId6" Type="http://schemas.openxmlformats.org/officeDocument/2006/relationships/image" Target="../media/image38.jpg"/><Relationship Id="rId7" Type="http://schemas.openxmlformats.org/officeDocument/2006/relationships/image" Target="../media/image33.jpg"/><Relationship Id="rId8" Type="http://schemas.openxmlformats.org/officeDocument/2006/relationships/image" Target="../media/image41.jp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8.xml"/><Relationship Id="rId2" Type="http://schemas.openxmlformats.org/officeDocument/2006/relationships/notesSlide" Target="../notesSlides/notesSlide32.xml"/><Relationship Id="rId3" Type="http://schemas.openxmlformats.org/officeDocument/2006/relationships/image" Target="../media/image17.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8.xml"/><Relationship Id="rId2" Type="http://schemas.openxmlformats.org/officeDocument/2006/relationships/notesSlide" Target="../notesSlides/notesSlide4.xml"/><Relationship Id="rId3" Type="http://schemas.openxmlformats.org/officeDocument/2006/relationships/image" Target="../media/image17.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5.xml"/><Relationship Id="rId3" Type="http://schemas.openxmlformats.org/officeDocument/2006/relationships/image" Target="../media/image12.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8.xml"/><Relationship Id="rId2" Type="http://schemas.openxmlformats.org/officeDocument/2006/relationships/notesSlide" Target="../notesSlides/notesSlide6.xml"/><Relationship Id="rId3" Type="http://schemas.openxmlformats.org/officeDocument/2006/relationships/image" Target="../media/image17.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8.xml"/><Relationship Id="rId2" Type="http://schemas.openxmlformats.org/officeDocument/2006/relationships/notesSlide" Target="../notesSlides/notesSlide7.xml"/><Relationship Id="rId3" Type="http://schemas.openxmlformats.org/officeDocument/2006/relationships/image" Target="../media/image17.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8.xml"/><Relationship Id="rId2" Type="http://schemas.openxmlformats.org/officeDocument/2006/relationships/notesSlide" Target="../notesSlides/notesSlide8.xml"/><Relationship Id="rId3" Type="http://schemas.openxmlformats.org/officeDocument/2006/relationships/image" Target="../media/image17.png"/><Relationship Id="rId4" Type="http://schemas.openxmlformats.org/officeDocument/2006/relationships/image" Target="../media/image14.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8.xml"/><Relationship Id="rId2" Type="http://schemas.openxmlformats.org/officeDocument/2006/relationships/notesSlide" Target="../notesSlides/notesSlide9.xml"/><Relationship Id="rId3" Type="http://schemas.openxmlformats.org/officeDocument/2006/relationships/image" Target="../media/image17.png"/><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89" name="Shape 389"/>
        <p:cNvGrpSpPr/>
        <p:nvPr/>
      </p:nvGrpSpPr>
      <p:grpSpPr>
        <a:xfrm>
          <a:off x="0" y="0"/>
          <a:ext cx="0" cy="0"/>
          <a:chOff x="0" y="0"/>
          <a:chExt cx="0" cy="0"/>
        </a:xfrm>
      </p:grpSpPr>
      <p:pic>
        <p:nvPicPr>
          <p:cNvPr id="390" name="Google Shape;390;p71"/>
          <p:cNvPicPr preferRelativeResize="0"/>
          <p:nvPr/>
        </p:nvPicPr>
        <p:blipFill>
          <a:blip r:embed="rId4">
            <a:alphaModFix/>
          </a:blip>
          <a:stretch>
            <a:fillRect/>
          </a:stretch>
        </p:blipFill>
        <p:spPr>
          <a:xfrm>
            <a:off x="3237713" y="3506298"/>
            <a:ext cx="2668575" cy="1527151"/>
          </a:xfrm>
          <a:prstGeom prst="rect">
            <a:avLst/>
          </a:prstGeom>
          <a:noFill/>
          <a:ln>
            <a:noFill/>
          </a:ln>
        </p:spPr>
      </p:pic>
      <p:sp>
        <p:nvSpPr>
          <p:cNvPr id="391" name="Google Shape;391;p71"/>
          <p:cNvSpPr txBox="1"/>
          <p:nvPr/>
        </p:nvSpPr>
        <p:spPr>
          <a:xfrm>
            <a:off x="3621675" y="1588400"/>
            <a:ext cx="5113200" cy="6465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1200"/>
              </a:spcBef>
              <a:spcAft>
                <a:spcPts val="1200"/>
              </a:spcAft>
              <a:buNone/>
            </a:pPr>
            <a:r>
              <a:rPr b="1" lang="en" sz="3000">
                <a:solidFill>
                  <a:srgbClr val="00467F"/>
                </a:solidFill>
                <a:latin typeface="Roboto Condensed"/>
                <a:ea typeface="Roboto Condensed"/>
                <a:cs typeface="Roboto Condensed"/>
                <a:sym typeface="Roboto Condensed"/>
              </a:rPr>
              <a:t>tinyurl.com/fallpanoramasurvey</a:t>
            </a:r>
            <a:endParaRPr sz="3000">
              <a:solidFill>
                <a:srgbClr val="00467F"/>
              </a:solidFill>
              <a:latin typeface="Roboto Condensed"/>
              <a:ea typeface="Roboto Condensed"/>
              <a:cs typeface="Roboto Condensed"/>
              <a:sym typeface="Roboto Condensed"/>
            </a:endParaRPr>
          </a:p>
        </p:txBody>
      </p:sp>
      <p:pic>
        <p:nvPicPr>
          <p:cNvPr id="392" name="Google Shape;392;p71"/>
          <p:cNvPicPr preferRelativeResize="0"/>
          <p:nvPr/>
        </p:nvPicPr>
        <p:blipFill>
          <a:blip r:embed="rId5">
            <a:alphaModFix/>
          </a:blip>
          <a:stretch>
            <a:fillRect/>
          </a:stretch>
        </p:blipFill>
        <p:spPr>
          <a:xfrm>
            <a:off x="280250" y="357400"/>
            <a:ext cx="3098901" cy="31085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9" name="Shape 469"/>
        <p:cNvGrpSpPr/>
        <p:nvPr/>
      </p:nvGrpSpPr>
      <p:grpSpPr>
        <a:xfrm>
          <a:off x="0" y="0"/>
          <a:ext cx="0" cy="0"/>
          <a:chOff x="0" y="0"/>
          <a:chExt cx="0" cy="0"/>
        </a:xfrm>
      </p:grpSpPr>
      <p:sp>
        <p:nvSpPr>
          <p:cNvPr id="470" name="Google Shape;470;p80"/>
          <p:cNvSpPr/>
          <p:nvPr/>
        </p:nvSpPr>
        <p:spPr>
          <a:xfrm rot="-5400000">
            <a:off x="4214675" y="-3502825"/>
            <a:ext cx="540300" cy="8069100"/>
          </a:xfrm>
          <a:prstGeom prst="rect">
            <a:avLst/>
          </a:prstGeom>
          <a:solidFill>
            <a:srgbClr val="B7B7B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1" name="Google Shape;471;p80"/>
          <p:cNvSpPr txBox="1"/>
          <p:nvPr>
            <p:ph idx="4294967295" type="title"/>
          </p:nvPr>
        </p:nvSpPr>
        <p:spPr>
          <a:xfrm>
            <a:off x="311700" y="113300"/>
            <a:ext cx="8099100" cy="572700"/>
          </a:xfrm>
          <a:prstGeom prst="rect">
            <a:avLst/>
          </a:prstGeom>
          <a:solidFill>
            <a:srgbClr val="00467F"/>
          </a:solidFill>
        </p:spPr>
        <p:txBody>
          <a:bodyPr anchorCtr="0" anchor="t" bIns="91425" lIns="91425" spcFirstLastPara="1" rIns="91425" wrap="square" tIns="91425">
            <a:noAutofit/>
          </a:bodyPr>
          <a:lstStyle/>
          <a:p>
            <a:pPr indent="0" lvl="0" marL="0" rtl="0" algn="ctr">
              <a:spcBef>
                <a:spcPts val="0"/>
              </a:spcBef>
              <a:spcAft>
                <a:spcPts val="0"/>
              </a:spcAft>
              <a:buNone/>
            </a:pPr>
            <a:r>
              <a:rPr i="1" lang="en" sz="3000">
                <a:solidFill>
                  <a:srgbClr val="FFFFFF"/>
                </a:solidFill>
                <a:latin typeface="Roboto Medium"/>
                <a:ea typeface="Roboto Medium"/>
                <a:cs typeface="Roboto Medium"/>
                <a:sym typeface="Roboto Medium"/>
              </a:rPr>
              <a:t>Panorama</a:t>
            </a:r>
            <a:endParaRPr i="1" sz="3000">
              <a:solidFill>
                <a:srgbClr val="FFFFFF"/>
              </a:solidFill>
              <a:latin typeface="Roboto Medium"/>
              <a:ea typeface="Roboto Medium"/>
              <a:cs typeface="Roboto Medium"/>
              <a:sym typeface="Roboto Medium"/>
            </a:endParaRPr>
          </a:p>
        </p:txBody>
      </p:sp>
      <p:pic>
        <p:nvPicPr>
          <p:cNvPr id="472" name="Google Shape;472;p80"/>
          <p:cNvPicPr preferRelativeResize="0"/>
          <p:nvPr/>
        </p:nvPicPr>
        <p:blipFill>
          <a:blip r:embed="rId3">
            <a:alphaModFix/>
          </a:blip>
          <a:stretch>
            <a:fillRect/>
          </a:stretch>
        </p:blipFill>
        <p:spPr>
          <a:xfrm>
            <a:off x="0" y="4577500"/>
            <a:ext cx="1067526" cy="565999"/>
          </a:xfrm>
          <a:prstGeom prst="rect">
            <a:avLst/>
          </a:prstGeom>
          <a:noFill/>
          <a:ln>
            <a:noFill/>
          </a:ln>
        </p:spPr>
      </p:pic>
      <p:pic>
        <p:nvPicPr>
          <p:cNvPr id="473" name="Google Shape;473;p80"/>
          <p:cNvPicPr preferRelativeResize="0"/>
          <p:nvPr/>
        </p:nvPicPr>
        <p:blipFill>
          <a:blip r:embed="rId4">
            <a:alphaModFix/>
          </a:blip>
          <a:stretch>
            <a:fillRect/>
          </a:stretch>
        </p:blipFill>
        <p:spPr>
          <a:xfrm>
            <a:off x="152400" y="1679775"/>
            <a:ext cx="8839200" cy="2110469"/>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7" name="Shape 477"/>
        <p:cNvGrpSpPr/>
        <p:nvPr/>
      </p:nvGrpSpPr>
      <p:grpSpPr>
        <a:xfrm>
          <a:off x="0" y="0"/>
          <a:ext cx="0" cy="0"/>
          <a:chOff x="0" y="0"/>
          <a:chExt cx="0" cy="0"/>
        </a:xfrm>
      </p:grpSpPr>
      <p:sp>
        <p:nvSpPr>
          <p:cNvPr id="478" name="Google Shape;478;p81"/>
          <p:cNvSpPr/>
          <p:nvPr/>
        </p:nvSpPr>
        <p:spPr>
          <a:xfrm rot="-5400000">
            <a:off x="4214675" y="-3502825"/>
            <a:ext cx="540300" cy="8069100"/>
          </a:xfrm>
          <a:prstGeom prst="rect">
            <a:avLst/>
          </a:prstGeom>
          <a:solidFill>
            <a:srgbClr val="B7B7B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9" name="Google Shape;479;p81"/>
          <p:cNvSpPr txBox="1"/>
          <p:nvPr>
            <p:ph idx="4294967295" type="title"/>
          </p:nvPr>
        </p:nvSpPr>
        <p:spPr>
          <a:xfrm>
            <a:off x="311700" y="113300"/>
            <a:ext cx="8099100" cy="572700"/>
          </a:xfrm>
          <a:prstGeom prst="rect">
            <a:avLst/>
          </a:prstGeom>
          <a:solidFill>
            <a:srgbClr val="00467F"/>
          </a:solidFill>
        </p:spPr>
        <p:txBody>
          <a:bodyPr anchorCtr="0" anchor="t" bIns="91425" lIns="91425" spcFirstLastPara="1" rIns="91425" wrap="square" tIns="91425">
            <a:noAutofit/>
          </a:bodyPr>
          <a:lstStyle/>
          <a:p>
            <a:pPr indent="0" lvl="0" marL="0" rtl="0" algn="ctr">
              <a:spcBef>
                <a:spcPts val="0"/>
              </a:spcBef>
              <a:spcAft>
                <a:spcPts val="0"/>
              </a:spcAft>
              <a:buNone/>
            </a:pPr>
            <a:r>
              <a:rPr i="1" lang="en" sz="3000">
                <a:solidFill>
                  <a:srgbClr val="FFFFFF"/>
                </a:solidFill>
                <a:latin typeface="Roboto Medium"/>
                <a:ea typeface="Roboto Medium"/>
                <a:cs typeface="Roboto Medium"/>
                <a:sym typeface="Roboto Medium"/>
              </a:rPr>
              <a:t>Panorama</a:t>
            </a:r>
            <a:endParaRPr i="1" sz="3000">
              <a:solidFill>
                <a:srgbClr val="FFFFFF"/>
              </a:solidFill>
              <a:latin typeface="Roboto Medium"/>
              <a:ea typeface="Roboto Medium"/>
              <a:cs typeface="Roboto Medium"/>
              <a:sym typeface="Roboto Medium"/>
            </a:endParaRPr>
          </a:p>
        </p:txBody>
      </p:sp>
      <p:sp>
        <p:nvSpPr>
          <p:cNvPr id="480" name="Google Shape;480;p81"/>
          <p:cNvSpPr txBox="1"/>
          <p:nvPr/>
        </p:nvSpPr>
        <p:spPr>
          <a:xfrm>
            <a:off x="311700" y="801875"/>
            <a:ext cx="8392800" cy="8973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None/>
            </a:pPr>
            <a:r>
              <a:t/>
            </a:r>
            <a:endParaRPr sz="2400">
              <a:solidFill>
                <a:schemeClr val="accent2"/>
              </a:solidFill>
              <a:latin typeface="Roboto"/>
              <a:ea typeface="Roboto"/>
              <a:cs typeface="Roboto"/>
              <a:sym typeface="Roboto"/>
            </a:endParaRPr>
          </a:p>
        </p:txBody>
      </p:sp>
      <p:pic>
        <p:nvPicPr>
          <p:cNvPr id="481" name="Google Shape;481;p81"/>
          <p:cNvPicPr preferRelativeResize="0"/>
          <p:nvPr/>
        </p:nvPicPr>
        <p:blipFill>
          <a:blip r:embed="rId3">
            <a:alphaModFix/>
          </a:blip>
          <a:stretch>
            <a:fillRect/>
          </a:stretch>
        </p:blipFill>
        <p:spPr>
          <a:xfrm>
            <a:off x="0" y="4577500"/>
            <a:ext cx="1067526" cy="565999"/>
          </a:xfrm>
          <a:prstGeom prst="rect">
            <a:avLst/>
          </a:prstGeom>
          <a:noFill/>
          <a:ln>
            <a:noFill/>
          </a:ln>
        </p:spPr>
      </p:pic>
      <p:pic>
        <p:nvPicPr>
          <p:cNvPr id="482" name="Google Shape;482;p81"/>
          <p:cNvPicPr preferRelativeResize="0"/>
          <p:nvPr/>
        </p:nvPicPr>
        <p:blipFill>
          <a:blip r:embed="rId4">
            <a:alphaModFix/>
          </a:blip>
          <a:stretch>
            <a:fillRect/>
          </a:stretch>
        </p:blipFill>
        <p:spPr>
          <a:xfrm>
            <a:off x="905461" y="972409"/>
            <a:ext cx="7333076" cy="3766041"/>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6" name="Shape 486"/>
        <p:cNvGrpSpPr/>
        <p:nvPr/>
      </p:nvGrpSpPr>
      <p:grpSpPr>
        <a:xfrm>
          <a:off x="0" y="0"/>
          <a:ext cx="0" cy="0"/>
          <a:chOff x="0" y="0"/>
          <a:chExt cx="0" cy="0"/>
        </a:xfrm>
      </p:grpSpPr>
      <p:sp>
        <p:nvSpPr>
          <p:cNvPr id="487" name="Google Shape;487;p82"/>
          <p:cNvSpPr/>
          <p:nvPr/>
        </p:nvSpPr>
        <p:spPr>
          <a:xfrm rot="-5400000">
            <a:off x="4214675" y="-3502825"/>
            <a:ext cx="540300" cy="8069100"/>
          </a:xfrm>
          <a:prstGeom prst="rect">
            <a:avLst/>
          </a:prstGeom>
          <a:solidFill>
            <a:srgbClr val="B7B7B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8" name="Google Shape;488;p82"/>
          <p:cNvSpPr txBox="1"/>
          <p:nvPr>
            <p:ph idx="4294967295" type="title"/>
          </p:nvPr>
        </p:nvSpPr>
        <p:spPr>
          <a:xfrm>
            <a:off x="311700" y="113300"/>
            <a:ext cx="8099100" cy="572700"/>
          </a:xfrm>
          <a:prstGeom prst="rect">
            <a:avLst/>
          </a:prstGeom>
          <a:solidFill>
            <a:srgbClr val="00467F"/>
          </a:solidFill>
        </p:spPr>
        <p:txBody>
          <a:bodyPr anchorCtr="0" anchor="t" bIns="91425" lIns="91425" spcFirstLastPara="1" rIns="91425" wrap="square" tIns="91425">
            <a:noAutofit/>
          </a:bodyPr>
          <a:lstStyle/>
          <a:p>
            <a:pPr indent="0" lvl="0" marL="0" rtl="0" algn="ctr">
              <a:spcBef>
                <a:spcPts val="0"/>
              </a:spcBef>
              <a:spcAft>
                <a:spcPts val="0"/>
              </a:spcAft>
              <a:buNone/>
            </a:pPr>
            <a:r>
              <a:rPr i="1" lang="en" sz="3000">
                <a:solidFill>
                  <a:srgbClr val="FFFFFF"/>
                </a:solidFill>
                <a:latin typeface="Roboto Medium"/>
                <a:ea typeface="Roboto Medium"/>
                <a:cs typeface="Roboto Medium"/>
                <a:sym typeface="Roboto Medium"/>
              </a:rPr>
              <a:t>Panorama</a:t>
            </a:r>
            <a:endParaRPr i="1" sz="3000">
              <a:solidFill>
                <a:srgbClr val="FFFFFF"/>
              </a:solidFill>
              <a:latin typeface="Roboto Medium"/>
              <a:ea typeface="Roboto Medium"/>
              <a:cs typeface="Roboto Medium"/>
              <a:sym typeface="Roboto Medium"/>
            </a:endParaRPr>
          </a:p>
        </p:txBody>
      </p:sp>
      <p:sp>
        <p:nvSpPr>
          <p:cNvPr id="489" name="Google Shape;489;p82"/>
          <p:cNvSpPr txBox="1"/>
          <p:nvPr/>
        </p:nvSpPr>
        <p:spPr>
          <a:xfrm>
            <a:off x="311700" y="801875"/>
            <a:ext cx="8392800" cy="8973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None/>
            </a:pPr>
            <a:r>
              <a:t/>
            </a:r>
            <a:endParaRPr sz="2400">
              <a:solidFill>
                <a:schemeClr val="accent2"/>
              </a:solidFill>
              <a:latin typeface="Roboto"/>
              <a:ea typeface="Roboto"/>
              <a:cs typeface="Roboto"/>
              <a:sym typeface="Roboto"/>
            </a:endParaRPr>
          </a:p>
        </p:txBody>
      </p:sp>
      <p:pic>
        <p:nvPicPr>
          <p:cNvPr id="490" name="Google Shape;490;p82"/>
          <p:cNvPicPr preferRelativeResize="0"/>
          <p:nvPr/>
        </p:nvPicPr>
        <p:blipFill>
          <a:blip r:embed="rId3">
            <a:alphaModFix/>
          </a:blip>
          <a:stretch>
            <a:fillRect/>
          </a:stretch>
        </p:blipFill>
        <p:spPr>
          <a:xfrm>
            <a:off x="0" y="4577500"/>
            <a:ext cx="1067526" cy="565999"/>
          </a:xfrm>
          <a:prstGeom prst="rect">
            <a:avLst/>
          </a:prstGeom>
          <a:noFill/>
          <a:ln>
            <a:noFill/>
          </a:ln>
        </p:spPr>
      </p:pic>
      <p:pic>
        <p:nvPicPr>
          <p:cNvPr id="491" name="Google Shape;491;p82"/>
          <p:cNvPicPr preferRelativeResize="0"/>
          <p:nvPr/>
        </p:nvPicPr>
        <p:blipFill>
          <a:blip r:embed="rId4">
            <a:alphaModFix/>
          </a:blip>
          <a:stretch>
            <a:fillRect/>
          </a:stretch>
        </p:blipFill>
        <p:spPr>
          <a:xfrm>
            <a:off x="1812550" y="801875"/>
            <a:ext cx="5518904" cy="4262000"/>
          </a:xfrm>
          <a:prstGeom prst="rect">
            <a:avLst/>
          </a:prstGeom>
          <a:noFill/>
          <a:ln>
            <a:noFill/>
          </a:ln>
        </p:spPr>
      </p:pic>
      <p:sp>
        <p:nvSpPr>
          <p:cNvPr id="492" name="Google Shape;492;p82"/>
          <p:cNvSpPr/>
          <p:nvPr/>
        </p:nvSpPr>
        <p:spPr>
          <a:xfrm>
            <a:off x="1590550" y="663950"/>
            <a:ext cx="4527000" cy="897300"/>
          </a:xfrm>
          <a:prstGeom prst="ellipse">
            <a:avLst/>
          </a:prstGeom>
          <a:noFill/>
          <a:ln cap="flat" cmpd="sng" w="381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oboto Thin"/>
              <a:ea typeface="Roboto Thin"/>
              <a:cs typeface="Roboto Thin"/>
              <a:sym typeface="Roboto Thin"/>
            </a:endParaRPr>
          </a:p>
        </p:txBody>
      </p:sp>
      <p:sp>
        <p:nvSpPr>
          <p:cNvPr id="493" name="Google Shape;493;p82"/>
          <p:cNvSpPr/>
          <p:nvPr/>
        </p:nvSpPr>
        <p:spPr>
          <a:xfrm>
            <a:off x="1590550" y="2847475"/>
            <a:ext cx="4527000" cy="897300"/>
          </a:xfrm>
          <a:prstGeom prst="ellipse">
            <a:avLst/>
          </a:prstGeom>
          <a:noFill/>
          <a:ln cap="flat" cmpd="sng" w="381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oboto Thin"/>
              <a:ea typeface="Roboto Thin"/>
              <a:cs typeface="Roboto Thin"/>
              <a:sym typeface="Roboto Thin"/>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7" name="Shape 497"/>
        <p:cNvGrpSpPr/>
        <p:nvPr/>
      </p:nvGrpSpPr>
      <p:grpSpPr>
        <a:xfrm>
          <a:off x="0" y="0"/>
          <a:ext cx="0" cy="0"/>
          <a:chOff x="0" y="0"/>
          <a:chExt cx="0" cy="0"/>
        </a:xfrm>
      </p:grpSpPr>
      <p:sp>
        <p:nvSpPr>
          <p:cNvPr id="498" name="Google Shape;498;p83"/>
          <p:cNvSpPr/>
          <p:nvPr/>
        </p:nvSpPr>
        <p:spPr>
          <a:xfrm rot="-5400000">
            <a:off x="4214675" y="-3502825"/>
            <a:ext cx="540300" cy="8069100"/>
          </a:xfrm>
          <a:prstGeom prst="rect">
            <a:avLst/>
          </a:prstGeom>
          <a:solidFill>
            <a:srgbClr val="B7B7B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9" name="Google Shape;499;p83"/>
          <p:cNvSpPr txBox="1"/>
          <p:nvPr>
            <p:ph idx="4294967295" type="title"/>
          </p:nvPr>
        </p:nvSpPr>
        <p:spPr>
          <a:xfrm>
            <a:off x="311700" y="113300"/>
            <a:ext cx="8099100" cy="572700"/>
          </a:xfrm>
          <a:prstGeom prst="rect">
            <a:avLst/>
          </a:prstGeom>
          <a:solidFill>
            <a:srgbClr val="00467F"/>
          </a:solidFill>
        </p:spPr>
        <p:txBody>
          <a:bodyPr anchorCtr="0" anchor="t" bIns="91425" lIns="91425" spcFirstLastPara="1" rIns="91425" wrap="square" tIns="91425">
            <a:noAutofit/>
          </a:bodyPr>
          <a:lstStyle/>
          <a:p>
            <a:pPr indent="0" lvl="0" marL="0" rtl="0" algn="ctr">
              <a:spcBef>
                <a:spcPts val="0"/>
              </a:spcBef>
              <a:spcAft>
                <a:spcPts val="0"/>
              </a:spcAft>
              <a:buNone/>
            </a:pPr>
            <a:r>
              <a:rPr i="1" lang="en" sz="3000">
                <a:solidFill>
                  <a:srgbClr val="FFFFFF"/>
                </a:solidFill>
                <a:latin typeface="Roboto Medium"/>
                <a:ea typeface="Roboto Medium"/>
                <a:cs typeface="Roboto Medium"/>
                <a:sym typeface="Roboto Medium"/>
              </a:rPr>
              <a:t>Panorama Playbook</a:t>
            </a:r>
            <a:endParaRPr i="1" sz="3000">
              <a:solidFill>
                <a:srgbClr val="FFFFFF"/>
              </a:solidFill>
              <a:latin typeface="Roboto Medium"/>
              <a:ea typeface="Roboto Medium"/>
              <a:cs typeface="Roboto Medium"/>
              <a:sym typeface="Roboto Medium"/>
            </a:endParaRPr>
          </a:p>
        </p:txBody>
      </p:sp>
      <p:sp>
        <p:nvSpPr>
          <p:cNvPr id="500" name="Google Shape;500;p83"/>
          <p:cNvSpPr txBox="1"/>
          <p:nvPr/>
        </p:nvSpPr>
        <p:spPr>
          <a:xfrm>
            <a:off x="311700" y="801875"/>
            <a:ext cx="8392800" cy="8973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None/>
            </a:pPr>
            <a:r>
              <a:t/>
            </a:r>
            <a:endParaRPr sz="2400">
              <a:solidFill>
                <a:schemeClr val="accent2"/>
              </a:solidFill>
              <a:latin typeface="Roboto"/>
              <a:ea typeface="Roboto"/>
              <a:cs typeface="Roboto"/>
              <a:sym typeface="Roboto"/>
            </a:endParaRPr>
          </a:p>
        </p:txBody>
      </p:sp>
      <p:pic>
        <p:nvPicPr>
          <p:cNvPr id="501" name="Google Shape;501;p83"/>
          <p:cNvPicPr preferRelativeResize="0"/>
          <p:nvPr/>
        </p:nvPicPr>
        <p:blipFill>
          <a:blip r:embed="rId3">
            <a:alphaModFix/>
          </a:blip>
          <a:stretch>
            <a:fillRect/>
          </a:stretch>
        </p:blipFill>
        <p:spPr>
          <a:xfrm>
            <a:off x="0" y="4577500"/>
            <a:ext cx="1067526" cy="565999"/>
          </a:xfrm>
          <a:prstGeom prst="rect">
            <a:avLst/>
          </a:prstGeom>
          <a:noFill/>
          <a:ln>
            <a:noFill/>
          </a:ln>
        </p:spPr>
      </p:pic>
      <p:pic>
        <p:nvPicPr>
          <p:cNvPr id="502" name="Google Shape;502;p83"/>
          <p:cNvPicPr preferRelativeResize="0"/>
          <p:nvPr/>
        </p:nvPicPr>
        <p:blipFill rotWithShape="1">
          <a:blip r:embed="rId4">
            <a:alphaModFix/>
          </a:blip>
          <a:srcRect b="41183" l="0" r="0" t="0"/>
          <a:stretch/>
        </p:blipFill>
        <p:spPr>
          <a:xfrm>
            <a:off x="311700" y="1601600"/>
            <a:ext cx="8392800" cy="1940301"/>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6" name="Shape 506"/>
        <p:cNvGrpSpPr/>
        <p:nvPr/>
      </p:nvGrpSpPr>
      <p:grpSpPr>
        <a:xfrm>
          <a:off x="0" y="0"/>
          <a:ext cx="0" cy="0"/>
          <a:chOff x="0" y="0"/>
          <a:chExt cx="0" cy="0"/>
        </a:xfrm>
      </p:grpSpPr>
      <p:sp>
        <p:nvSpPr>
          <p:cNvPr id="507" name="Google Shape;507;p84"/>
          <p:cNvSpPr/>
          <p:nvPr/>
        </p:nvSpPr>
        <p:spPr>
          <a:xfrm rot="-5400000">
            <a:off x="4214675" y="-3502825"/>
            <a:ext cx="540300" cy="8069100"/>
          </a:xfrm>
          <a:prstGeom prst="rect">
            <a:avLst/>
          </a:prstGeom>
          <a:solidFill>
            <a:srgbClr val="B7B7B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8" name="Google Shape;508;p84"/>
          <p:cNvSpPr txBox="1"/>
          <p:nvPr>
            <p:ph idx="4294967295" type="title"/>
          </p:nvPr>
        </p:nvSpPr>
        <p:spPr>
          <a:xfrm>
            <a:off x="311700" y="113300"/>
            <a:ext cx="8099100" cy="572700"/>
          </a:xfrm>
          <a:prstGeom prst="rect">
            <a:avLst/>
          </a:prstGeom>
          <a:solidFill>
            <a:srgbClr val="00467F"/>
          </a:solidFill>
        </p:spPr>
        <p:txBody>
          <a:bodyPr anchorCtr="0" anchor="t" bIns="91425" lIns="91425" spcFirstLastPara="1" rIns="91425" wrap="square" tIns="91425">
            <a:noAutofit/>
          </a:bodyPr>
          <a:lstStyle/>
          <a:p>
            <a:pPr indent="0" lvl="0" marL="0" rtl="0" algn="ctr">
              <a:spcBef>
                <a:spcPts val="0"/>
              </a:spcBef>
              <a:spcAft>
                <a:spcPts val="0"/>
              </a:spcAft>
              <a:buNone/>
            </a:pPr>
            <a:r>
              <a:rPr i="1" lang="en" sz="3000">
                <a:solidFill>
                  <a:srgbClr val="FFFFFF"/>
                </a:solidFill>
                <a:latin typeface="Roboto Medium"/>
                <a:ea typeface="Roboto Medium"/>
                <a:cs typeface="Roboto Medium"/>
                <a:sym typeface="Roboto Medium"/>
              </a:rPr>
              <a:t>Panorama</a:t>
            </a:r>
            <a:endParaRPr i="1" sz="3000">
              <a:solidFill>
                <a:srgbClr val="FFFFFF"/>
              </a:solidFill>
              <a:latin typeface="Roboto Medium"/>
              <a:ea typeface="Roboto Medium"/>
              <a:cs typeface="Roboto Medium"/>
              <a:sym typeface="Roboto Medium"/>
            </a:endParaRPr>
          </a:p>
        </p:txBody>
      </p:sp>
      <p:sp>
        <p:nvSpPr>
          <p:cNvPr id="509" name="Google Shape;509;p84"/>
          <p:cNvSpPr txBox="1"/>
          <p:nvPr/>
        </p:nvSpPr>
        <p:spPr>
          <a:xfrm>
            <a:off x="311700" y="801875"/>
            <a:ext cx="8392800" cy="8973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None/>
            </a:pPr>
            <a:r>
              <a:t/>
            </a:r>
            <a:endParaRPr sz="2400">
              <a:solidFill>
                <a:schemeClr val="accent2"/>
              </a:solidFill>
              <a:latin typeface="Roboto"/>
              <a:ea typeface="Roboto"/>
              <a:cs typeface="Roboto"/>
              <a:sym typeface="Roboto"/>
            </a:endParaRPr>
          </a:p>
        </p:txBody>
      </p:sp>
      <p:pic>
        <p:nvPicPr>
          <p:cNvPr id="510" name="Google Shape;510;p84"/>
          <p:cNvPicPr preferRelativeResize="0"/>
          <p:nvPr/>
        </p:nvPicPr>
        <p:blipFill>
          <a:blip r:embed="rId3">
            <a:alphaModFix/>
          </a:blip>
          <a:stretch>
            <a:fillRect/>
          </a:stretch>
        </p:blipFill>
        <p:spPr>
          <a:xfrm>
            <a:off x="0" y="4577500"/>
            <a:ext cx="1067526" cy="565999"/>
          </a:xfrm>
          <a:prstGeom prst="rect">
            <a:avLst/>
          </a:prstGeom>
          <a:noFill/>
          <a:ln>
            <a:noFill/>
          </a:ln>
        </p:spPr>
      </p:pic>
      <p:pic>
        <p:nvPicPr>
          <p:cNvPr id="511" name="Google Shape;511;p84"/>
          <p:cNvPicPr preferRelativeResize="0"/>
          <p:nvPr/>
        </p:nvPicPr>
        <p:blipFill>
          <a:blip r:embed="rId4">
            <a:alphaModFix/>
          </a:blip>
          <a:stretch>
            <a:fillRect/>
          </a:stretch>
        </p:blipFill>
        <p:spPr>
          <a:xfrm>
            <a:off x="1302000" y="801875"/>
            <a:ext cx="6037086" cy="4341626"/>
          </a:xfrm>
          <a:prstGeom prst="rect">
            <a:avLst/>
          </a:prstGeom>
          <a:noFill/>
          <a:ln>
            <a:noFill/>
          </a:ln>
        </p:spPr>
      </p:pic>
      <p:sp>
        <p:nvSpPr>
          <p:cNvPr id="512" name="Google Shape;512;p84"/>
          <p:cNvSpPr/>
          <p:nvPr/>
        </p:nvSpPr>
        <p:spPr>
          <a:xfrm>
            <a:off x="4975750" y="2461300"/>
            <a:ext cx="970200" cy="669300"/>
          </a:xfrm>
          <a:prstGeom prst="ellipse">
            <a:avLst/>
          </a:prstGeom>
          <a:noFill/>
          <a:ln cap="flat" cmpd="sng" w="381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oboto Thin"/>
              <a:ea typeface="Roboto Thin"/>
              <a:cs typeface="Roboto Thin"/>
              <a:sym typeface="Roboto Thin"/>
            </a:endParaRPr>
          </a:p>
        </p:txBody>
      </p:sp>
      <p:sp>
        <p:nvSpPr>
          <p:cNvPr id="513" name="Google Shape;513;p84"/>
          <p:cNvSpPr/>
          <p:nvPr/>
        </p:nvSpPr>
        <p:spPr>
          <a:xfrm>
            <a:off x="4975750" y="3189700"/>
            <a:ext cx="970200" cy="669300"/>
          </a:xfrm>
          <a:prstGeom prst="ellipse">
            <a:avLst/>
          </a:prstGeom>
          <a:noFill/>
          <a:ln cap="flat" cmpd="sng" w="381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oboto Thin"/>
              <a:ea typeface="Roboto Thin"/>
              <a:cs typeface="Roboto Thin"/>
              <a:sym typeface="Roboto Thin"/>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13"/>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7" name="Shape 517"/>
        <p:cNvGrpSpPr/>
        <p:nvPr/>
      </p:nvGrpSpPr>
      <p:grpSpPr>
        <a:xfrm>
          <a:off x="0" y="0"/>
          <a:ext cx="0" cy="0"/>
          <a:chOff x="0" y="0"/>
          <a:chExt cx="0" cy="0"/>
        </a:xfrm>
      </p:grpSpPr>
      <p:sp>
        <p:nvSpPr>
          <p:cNvPr id="518" name="Google Shape;518;p85"/>
          <p:cNvSpPr/>
          <p:nvPr/>
        </p:nvSpPr>
        <p:spPr>
          <a:xfrm rot="-5400000">
            <a:off x="4214675" y="-3502825"/>
            <a:ext cx="540300" cy="8069100"/>
          </a:xfrm>
          <a:prstGeom prst="rect">
            <a:avLst/>
          </a:prstGeom>
          <a:solidFill>
            <a:srgbClr val="B7B7B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9" name="Google Shape;519;p85"/>
          <p:cNvSpPr txBox="1"/>
          <p:nvPr>
            <p:ph idx="4294967295" type="title"/>
          </p:nvPr>
        </p:nvSpPr>
        <p:spPr>
          <a:xfrm>
            <a:off x="311700" y="113300"/>
            <a:ext cx="8099100" cy="572700"/>
          </a:xfrm>
          <a:prstGeom prst="rect">
            <a:avLst/>
          </a:prstGeom>
          <a:solidFill>
            <a:srgbClr val="00467F"/>
          </a:solidFill>
        </p:spPr>
        <p:txBody>
          <a:bodyPr anchorCtr="0" anchor="t" bIns="91425" lIns="91425" spcFirstLastPara="1" rIns="91425" wrap="square" tIns="91425">
            <a:noAutofit/>
          </a:bodyPr>
          <a:lstStyle/>
          <a:p>
            <a:pPr indent="0" lvl="0" marL="0" rtl="0" algn="ctr">
              <a:spcBef>
                <a:spcPts val="0"/>
              </a:spcBef>
              <a:spcAft>
                <a:spcPts val="0"/>
              </a:spcAft>
              <a:buNone/>
            </a:pPr>
            <a:r>
              <a:rPr i="1" lang="en" sz="3000">
                <a:solidFill>
                  <a:srgbClr val="FFFFFF"/>
                </a:solidFill>
                <a:latin typeface="Roboto Medium"/>
                <a:ea typeface="Roboto Medium"/>
                <a:cs typeface="Roboto Medium"/>
                <a:sym typeface="Roboto Medium"/>
              </a:rPr>
              <a:t>Panorama Playbook</a:t>
            </a:r>
            <a:endParaRPr i="1" sz="3000">
              <a:solidFill>
                <a:srgbClr val="FFFFFF"/>
              </a:solidFill>
              <a:latin typeface="Roboto Medium"/>
              <a:ea typeface="Roboto Medium"/>
              <a:cs typeface="Roboto Medium"/>
              <a:sym typeface="Roboto Medium"/>
            </a:endParaRPr>
          </a:p>
        </p:txBody>
      </p:sp>
      <p:sp>
        <p:nvSpPr>
          <p:cNvPr id="520" name="Google Shape;520;p85"/>
          <p:cNvSpPr txBox="1"/>
          <p:nvPr/>
        </p:nvSpPr>
        <p:spPr>
          <a:xfrm>
            <a:off x="311700" y="801875"/>
            <a:ext cx="8392800" cy="8973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None/>
            </a:pPr>
            <a:r>
              <a:t/>
            </a:r>
            <a:endParaRPr sz="2400">
              <a:solidFill>
                <a:schemeClr val="accent2"/>
              </a:solidFill>
              <a:latin typeface="Roboto"/>
              <a:ea typeface="Roboto"/>
              <a:cs typeface="Roboto"/>
              <a:sym typeface="Roboto"/>
            </a:endParaRPr>
          </a:p>
        </p:txBody>
      </p:sp>
      <p:pic>
        <p:nvPicPr>
          <p:cNvPr id="521" name="Google Shape;521;p85"/>
          <p:cNvPicPr preferRelativeResize="0"/>
          <p:nvPr/>
        </p:nvPicPr>
        <p:blipFill>
          <a:blip r:embed="rId3">
            <a:alphaModFix/>
          </a:blip>
          <a:stretch>
            <a:fillRect/>
          </a:stretch>
        </p:blipFill>
        <p:spPr>
          <a:xfrm>
            <a:off x="0" y="4577500"/>
            <a:ext cx="1067526" cy="565999"/>
          </a:xfrm>
          <a:prstGeom prst="rect">
            <a:avLst/>
          </a:prstGeom>
          <a:noFill/>
          <a:ln>
            <a:noFill/>
          </a:ln>
        </p:spPr>
      </p:pic>
      <p:pic>
        <p:nvPicPr>
          <p:cNvPr id="522" name="Google Shape;522;p85"/>
          <p:cNvPicPr preferRelativeResize="0"/>
          <p:nvPr/>
        </p:nvPicPr>
        <p:blipFill>
          <a:blip r:embed="rId4">
            <a:alphaModFix/>
          </a:blip>
          <a:stretch>
            <a:fillRect/>
          </a:stretch>
        </p:blipFill>
        <p:spPr>
          <a:xfrm>
            <a:off x="450275" y="1093700"/>
            <a:ext cx="8069099" cy="3740167"/>
          </a:xfrm>
          <a:prstGeom prst="rect">
            <a:avLst/>
          </a:prstGeom>
          <a:noFill/>
          <a:ln>
            <a:noFill/>
          </a:ln>
        </p:spPr>
      </p:pic>
      <p:sp>
        <p:nvSpPr>
          <p:cNvPr id="523" name="Google Shape;523;p85"/>
          <p:cNvSpPr/>
          <p:nvPr/>
        </p:nvSpPr>
        <p:spPr>
          <a:xfrm>
            <a:off x="3132375" y="1699175"/>
            <a:ext cx="2302200" cy="1542900"/>
          </a:xfrm>
          <a:prstGeom prst="ellipse">
            <a:avLst/>
          </a:prstGeom>
          <a:noFill/>
          <a:ln cap="flat" cmpd="sng" w="381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oboto Thin"/>
              <a:ea typeface="Roboto Thin"/>
              <a:cs typeface="Roboto Thin"/>
              <a:sym typeface="Roboto Thin"/>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7" name="Shape 527"/>
        <p:cNvGrpSpPr/>
        <p:nvPr/>
      </p:nvGrpSpPr>
      <p:grpSpPr>
        <a:xfrm>
          <a:off x="0" y="0"/>
          <a:ext cx="0" cy="0"/>
          <a:chOff x="0" y="0"/>
          <a:chExt cx="0" cy="0"/>
        </a:xfrm>
      </p:grpSpPr>
      <p:sp>
        <p:nvSpPr>
          <p:cNvPr id="528" name="Google Shape;528;p86"/>
          <p:cNvSpPr/>
          <p:nvPr/>
        </p:nvSpPr>
        <p:spPr>
          <a:xfrm rot="-5400000">
            <a:off x="4214675" y="-3502825"/>
            <a:ext cx="540300" cy="8069100"/>
          </a:xfrm>
          <a:prstGeom prst="rect">
            <a:avLst/>
          </a:prstGeom>
          <a:solidFill>
            <a:srgbClr val="B7B7B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9" name="Google Shape;529;p86"/>
          <p:cNvSpPr txBox="1"/>
          <p:nvPr>
            <p:ph idx="4294967295" type="title"/>
          </p:nvPr>
        </p:nvSpPr>
        <p:spPr>
          <a:xfrm>
            <a:off x="311700" y="113300"/>
            <a:ext cx="8099100" cy="572700"/>
          </a:xfrm>
          <a:prstGeom prst="rect">
            <a:avLst/>
          </a:prstGeom>
          <a:solidFill>
            <a:srgbClr val="00467F"/>
          </a:solidFill>
        </p:spPr>
        <p:txBody>
          <a:bodyPr anchorCtr="0" anchor="t" bIns="91425" lIns="91425" spcFirstLastPara="1" rIns="91425" wrap="square" tIns="91425">
            <a:noAutofit/>
          </a:bodyPr>
          <a:lstStyle/>
          <a:p>
            <a:pPr indent="0" lvl="0" marL="0" rtl="0" algn="ctr">
              <a:spcBef>
                <a:spcPts val="0"/>
              </a:spcBef>
              <a:spcAft>
                <a:spcPts val="0"/>
              </a:spcAft>
              <a:buNone/>
            </a:pPr>
            <a:r>
              <a:rPr i="1" lang="en" sz="3000">
                <a:solidFill>
                  <a:srgbClr val="FFFFFF"/>
                </a:solidFill>
                <a:latin typeface="Roboto Medium"/>
                <a:ea typeface="Roboto Medium"/>
                <a:cs typeface="Roboto Medium"/>
                <a:sym typeface="Roboto Medium"/>
              </a:rPr>
              <a:t>Panorama Playbook</a:t>
            </a:r>
            <a:endParaRPr i="1" sz="3000">
              <a:solidFill>
                <a:srgbClr val="FFFFFF"/>
              </a:solidFill>
              <a:latin typeface="Roboto Medium"/>
              <a:ea typeface="Roboto Medium"/>
              <a:cs typeface="Roboto Medium"/>
              <a:sym typeface="Roboto Medium"/>
            </a:endParaRPr>
          </a:p>
        </p:txBody>
      </p:sp>
      <p:sp>
        <p:nvSpPr>
          <p:cNvPr id="530" name="Google Shape;530;p86"/>
          <p:cNvSpPr txBox="1"/>
          <p:nvPr/>
        </p:nvSpPr>
        <p:spPr>
          <a:xfrm>
            <a:off x="311700" y="801875"/>
            <a:ext cx="8392800" cy="8973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None/>
            </a:pPr>
            <a:r>
              <a:t/>
            </a:r>
            <a:endParaRPr sz="2400">
              <a:solidFill>
                <a:schemeClr val="accent2"/>
              </a:solidFill>
              <a:latin typeface="Roboto"/>
              <a:ea typeface="Roboto"/>
              <a:cs typeface="Roboto"/>
              <a:sym typeface="Roboto"/>
            </a:endParaRPr>
          </a:p>
        </p:txBody>
      </p:sp>
      <p:pic>
        <p:nvPicPr>
          <p:cNvPr id="531" name="Google Shape;531;p86"/>
          <p:cNvPicPr preferRelativeResize="0"/>
          <p:nvPr/>
        </p:nvPicPr>
        <p:blipFill>
          <a:blip r:embed="rId3">
            <a:alphaModFix/>
          </a:blip>
          <a:stretch>
            <a:fillRect/>
          </a:stretch>
        </p:blipFill>
        <p:spPr>
          <a:xfrm>
            <a:off x="0" y="4577500"/>
            <a:ext cx="1067526" cy="565999"/>
          </a:xfrm>
          <a:prstGeom prst="rect">
            <a:avLst/>
          </a:prstGeom>
          <a:noFill/>
          <a:ln>
            <a:noFill/>
          </a:ln>
        </p:spPr>
      </p:pic>
      <p:pic>
        <p:nvPicPr>
          <p:cNvPr id="532" name="Google Shape;532;p86"/>
          <p:cNvPicPr preferRelativeResize="0"/>
          <p:nvPr/>
        </p:nvPicPr>
        <p:blipFill>
          <a:blip r:embed="rId4">
            <a:alphaModFix/>
          </a:blip>
          <a:stretch>
            <a:fillRect/>
          </a:stretch>
        </p:blipFill>
        <p:spPr>
          <a:xfrm>
            <a:off x="2012700" y="801879"/>
            <a:ext cx="3936099" cy="419425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6" name="Shape 536"/>
        <p:cNvGrpSpPr/>
        <p:nvPr/>
      </p:nvGrpSpPr>
      <p:grpSpPr>
        <a:xfrm>
          <a:off x="0" y="0"/>
          <a:ext cx="0" cy="0"/>
          <a:chOff x="0" y="0"/>
          <a:chExt cx="0" cy="0"/>
        </a:xfrm>
      </p:grpSpPr>
      <p:sp>
        <p:nvSpPr>
          <p:cNvPr id="537" name="Google Shape;537;p87"/>
          <p:cNvSpPr/>
          <p:nvPr/>
        </p:nvSpPr>
        <p:spPr>
          <a:xfrm rot="-5400000">
            <a:off x="4214675" y="-3502825"/>
            <a:ext cx="540300" cy="8069100"/>
          </a:xfrm>
          <a:prstGeom prst="rect">
            <a:avLst/>
          </a:prstGeom>
          <a:solidFill>
            <a:srgbClr val="B7B7B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8" name="Google Shape;538;p87"/>
          <p:cNvSpPr txBox="1"/>
          <p:nvPr>
            <p:ph idx="4294967295" type="title"/>
          </p:nvPr>
        </p:nvSpPr>
        <p:spPr>
          <a:xfrm>
            <a:off x="311700" y="113300"/>
            <a:ext cx="8099100" cy="572700"/>
          </a:xfrm>
          <a:prstGeom prst="rect">
            <a:avLst/>
          </a:prstGeom>
          <a:solidFill>
            <a:srgbClr val="00467F"/>
          </a:solidFill>
        </p:spPr>
        <p:txBody>
          <a:bodyPr anchorCtr="0" anchor="t" bIns="91425" lIns="91425" spcFirstLastPara="1" rIns="91425" wrap="square" tIns="91425">
            <a:noAutofit/>
          </a:bodyPr>
          <a:lstStyle/>
          <a:p>
            <a:pPr indent="0" lvl="0" marL="0" rtl="0" algn="ctr">
              <a:spcBef>
                <a:spcPts val="0"/>
              </a:spcBef>
              <a:spcAft>
                <a:spcPts val="0"/>
              </a:spcAft>
              <a:buNone/>
            </a:pPr>
            <a:r>
              <a:rPr i="1" lang="en" sz="3000">
                <a:solidFill>
                  <a:srgbClr val="FFFFFF"/>
                </a:solidFill>
                <a:latin typeface="Roboto Medium"/>
                <a:ea typeface="Roboto Medium"/>
                <a:cs typeface="Roboto Medium"/>
                <a:sym typeface="Roboto Medium"/>
              </a:rPr>
              <a:t>Panorama Playbook</a:t>
            </a:r>
            <a:endParaRPr i="1" sz="3000">
              <a:solidFill>
                <a:srgbClr val="FFFFFF"/>
              </a:solidFill>
              <a:latin typeface="Roboto Medium"/>
              <a:ea typeface="Roboto Medium"/>
              <a:cs typeface="Roboto Medium"/>
              <a:sym typeface="Roboto Medium"/>
            </a:endParaRPr>
          </a:p>
        </p:txBody>
      </p:sp>
      <p:sp>
        <p:nvSpPr>
          <p:cNvPr id="539" name="Google Shape;539;p87"/>
          <p:cNvSpPr txBox="1"/>
          <p:nvPr/>
        </p:nvSpPr>
        <p:spPr>
          <a:xfrm>
            <a:off x="311700" y="801875"/>
            <a:ext cx="8392800" cy="8973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None/>
            </a:pPr>
            <a:r>
              <a:t/>
            </a:r>
            <a:endParaRPr sz="2400">
              <a:solidFill>
                <a:schemeClr val="accent2"/>
              </a:solidFill>
              <a:latin typeface="Roboto"/>
              <a:ea typeface="Roboto"/>
              <a:cs typeface="Roboto"/>
              <a:sym typeface="Roboto"/>
            </a:endParaRPr>
          </a:p>
        </p:txBody>
      </p:sp>
      <p:pic>
        <p:nvPicPr>
          <p:cNvPr id="540" name="Google Shape;540;p87"/>
          <p:cNvPicPr preferRelativeResize="0"/>
          <p:nvPr/>
        </p:nvPicPr>
        <p:blipFill>
          <a:blip r:embed="rId3">
            <a:alphaModFix/>
          </a:blip>
          <a:stretch>
            <a:fillRect/>
          </a:stretch>
        </p:blipFill>
        <p:spPr>
          <a:xfrm>
            <a:off x="0" y="4577500"/>
            <a:ext cx="1067526" cy="565999"/>
          </a:xfrm>
          <a:prstGeom prst="rect">
            <a:avLst/>
          </a:prstGeom>
          <a:noFill/>
          <a:ln>
            <a:noFill/>
          </a:ln>
        </p:spPr>
      </p:pic>
      <p:pic>
        <p:nvPicPr>
          <p:cNvPr id="541" name="Google Shape;541;p87"/>
          <p:cNvPicPr preferRelativeResize="0"/>
          <p:nvPr/>
        </p:nvPicPr>
        <p:blipFill>
          <a:blip r:embed="rId4">
            <a:alphaModFix/>
          </a:blip>
          <a:stretch>
            <a:fillRect/>
          </a:stretch>
        </p:blipFill>
        <p:spPr>
          <a:xfrm>
            <a:off x="311700" y="1079150"/>
            <a:ext cx="8392800" cy="3298972"/>
          </a:xfrm>
          <a:prstGeom prst="rect">
            <a:avLst/>
          </a:prstGeom>
          <a:noFill/>
          <a:ln>
            <a:noFill/>
          </a:ln>
        </p:spPr>
      </p:pic>
      <p:sp>
        <p:nvSpPr>
          <p:cNvPr id="542" name="Google Shape;542;p87"/>
          <p:cNvSpPr/>
          <p:nvPr/>
        </p:nvSpPr>
        <p:spPr>
          <a:xfrm>
            <a:off x="1939975" y="3863800"/>
            <a:ext cx="2302200" cy="669300"/>
          </a:xfrm>
          <a:prstGeom prst="ellipse">
            <a:avLst/>
          </a:prstGeom>
          <a:noFill/>
          <a:ln cap="flat" cmpd="sng" w="381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oboto Thin"/>
              <a:ea typeface="Roboto Thin"/>
              <a:cs typeface="Roboto Thin"/>
              <a:sym typeface="Roboto Thin"/>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6" name="Shape 546"/>
        <p:cNvGrpSpPr/>
        <p:nvPr/>
      </p:nvGrpSpPr>
      <p:grpSpPr>
        <a:xfrm>
          <a:off x="0" y="0"/>
          <a:ext cx="0" cy="0"/>
          <a:chOff x="0" y="0"/>
          <a:chExt cx="0" cy="0"/>
        </a:xfrm>
      </p:grpSpPr>
      <p:sp>
        <p:nvSpPr>
          <p:cNvPr id="547" name="Google Shape;547;p88"/>
          <p:cNvSpPr/>
          <p:nvPr/>
        </p:nvSpPr>
        <p:spPr>
          <a:xfrm rot="-5400000">
            <a:off x="4214675" y="-3502825"/>
            <a:ext cx="540300" cy="8069100"/>
          </a:xfrm>
          <a:prstGeom prst="rect">
            <a:avLst/>
          </a:prstGeom>
          <a:solidFill>
            <a:srgbClr val="B7B7B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8" name="Google Shape;548;p88"/>
          <p:cNvSpPr txBox="1"/>
          <p:nvPr>
            <p:ph idx="4294967295" type="title"/>
          </p:nvPr>
        </p:nvSpPr>
        <p:spPr>
          <a:xfrm>
            <a:off x="311700" y="113300"/>
            <a:ext cx="8099100" cy="572700"/>
          </a:xfrm>
          <a:prstGeom prst="rect">
            <a:avLst/>
          </a:prstGeom>
          <a:solidFill>
            <a:srgbClr val="00467F"/>
          </a:solidFill>
        </p:spPr>
        <p:txBody>
          <a:bodyPr anchorCtr="0" anchor="t" bIns="91425" lIns="91425" spcFirstLastPara="1" rIns="91425" wrap="square" tIns="91425">
            <a:noAutofit/>
          </a:bodyPr>
          <a:lstStyle/>
          <a:p>
            <a:pPr indent="0" lvl="0" marL="0" rtl="0" algn="ctr">
              <a:spcBef>
                <a:spcPts val="0"/>
              </a:spcBef>
              <a:spcAft>
                <a:spcPts val="0"/>
              </a:spcAft>
              <a:buNone/>
            </a:pPr>
            <a:r>
              <a:rPr i="1" lang="en" sz="3000">
                <a:solidFill>
                  <a:srgbClr val="FFFFFF"/>
                </a:solidFill>
                <a:latin typeface="Roboto Medium"/>
                <a:ea typeface="Roboto Medium"/>
                <a:cs typeface="Roboto Medium"/>
                <a:sym typeface="Roboto Medium"/>
              </a:rPr>
              <a:t>Panorama Playbook</a:t>
            </a:r>
            <a:endParaRPr i="1" sz="3000">
              <a:solidFill>
                <a:srgbClr val="FFFFFF"/>
              </a:solidFill>
              <a:latin typeface="Roboto Medium"/>
              <a:ea typeface="Roboto Medium"/>
              <a:cs typeface="Roboto Medium"/>
              <a:sym typeface="Roboto Medium"/>
            </a:endParaRPr>
          </a:p>
        </p:txBody>
      </p:sp>
      <p:sp>
        <p:nvSpPr>
          <p:cNvPr id="549" name="Google Shape;549;p88"/>
          <p:cNvSpPr txBox="1"/>
          <p:nvPr/>
        </p:nvSpPr>
        <p:spPr>
          <a:xfrm>
            <a:off x="311700" y="801875"/>
            <a:ext cx="8392800" cy="8973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None/>
            </a:pPr>
            <a:r>
              <a:t/>
            </a:r>
            <a:endParaRPr sz="2400">
              <a:solidFill>
                <a:schemeClr val="accent2"/>
              </a:solidFill>
              <a:latin typeface="Roboto"/>
              <a:ea typeface="Roboto"/>
              <a:cs typeface="Roboto"/>
              <a:sym typeface="Roboto"/>
            </a:endParaRPr>
          </a:p>
        </p:txBody>
      </p:sp>
      <p:pic>
        <p:nvPicPr>
          <p:cNvPr id="550" name="Google Shape;550;p88"/>
          <p:cNvPicPr preferRelativeResize="0"/>
          <p:nvPr/>
        </p:nvPicPr>
        <p:blipFill>
          <a:blip r:embed="rId3">
            <a:alphaModFix/>
          </a:blip>
          <a:stretch>
            <a:fillRect/>
          </a:stretch>
        </p:blipFill>
        <p:spPr>
          <a:xfrm>
            <a:off x="0" y="4577500"/>
            <a:ext cx="1067526" cy="565999"/>
          </a:xfrm>
          <a:prstGeom prst="rect">
            <a:avLst/>
          </a:prstGeom>
          <a:noFill/>
          <a:ln>
            <a:noFill/>
          </a:ln>
        </p:spPr>
      </p:pic>
      <p:pic>
        <p:nvPicPr>
          <p:cNvPr id="551" name="Google Shape;551;p88"/>
          <p:cNvPicPr preferRelativeResize="0"/>
          <p:nvPr/>
        </p:nvPicPr>
        <p:blipFill>
          <a:blip r:embed="rId4">
            <a:alphaModFix/>
          </a:blip>
          <a:stretch>
            <a:fillRect/>
          </a:stretch>
        </p:blipFill>
        <p:spPr>
          <a:xfrm>
            <a:off x="457087" y="744150"/>
            <a:ext cx="7808323" cy="4281600"/>
          </a:xfrm>
          <a:prstGeom prst="rect">
            <a:avLst/>
          </a:prstGeom>
          <a:noFill/>
          <a:ln>
            <a:noFill/>
          </a:ln>
        </p:spPr>
      </p:pic>
      <p:sp>
        <p:nvSpPr>
          <p:cNvPr id="552" name="Google Shape;552;p88"/>
          <p:cNvSpPr/>
          <p:nvPr/>
        </p:nvSpPr>
        <p:spPr>
          <a:xfrm>
            <a:off x="3772950" y="2064125"/>
            <a:ext cx="2302200" cy="1965000"/>
          </a:xfrm>
          <a:prstGeom prst="ellipse">
            <a:avLst/>
          </a:prstGeom>
          <a:noFill/>
          <a:ln cap="flat" cmpd="sng" w="381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oboto Thin"/>
              <a:ea typeface="Roboto Thin"/>
              <a:cs typeface="Roboto Thin"/>
              <a:sym typeface="Roboto Thin"/>
            </a:endParaRPr>
          </a:p>
        </p:txBody>
      </p:sp>
      <p:sp>
        <p:nvSpPr>
          <p:cNvPr id="553" name="Google Shape;553;p88"/>
          <p:cNvSpPr/>
          <p:nvPr/>
        </p:nvSpPr>
        <p:spPr>
          <a:xfrm>
            <a:off x="89400" y="2354625"/>
            <a:ext cx="2048700" cy="2362500"/>
          </a:xfrm>
          <a:prstGeom prst="ellipse">
            <a:avLst/>
          </a:prstGeom>
          <a:noFill/>
          <a:ln cap="flat" cmpd="sng" w="381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oboto Thin"/>
              <a:ea typeface="Roboto Thin"/>
              <a:cs typeface="Roboto Thin"/>
              <a:sym typeface="Roboto Thin"/>
            </a:endParaRPr>
          </a:p>
        </p:txBody>
      </p:sp>
      <p:sp>
        <p:nvSpPr>
          <p:cNvPr id="554" name="Google Shape;554;p88"/>
          <p:cNvSpPr/>
          <p:nvPr/>
        </p:nvSpPr>
        <p:spPr>
          <a:xfrm>
            <a:off x="311700" y="1916313"/>
            <a:ext cx="961500" cy="438300"/>
          </a:xfrm>
          <a:prstGeom prst="ellipse">
            <a:avLst/>
          </a:prstGeom>
          <a:noFill/>
          <a:ln cap="flat" cmpd="sng" w="381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oboto Thin"/>
              <a:ea typeface="Roboto Thin"/>
              <a:cs typeface="Roboto Thin"/>
              <a:sym typeface="Roboto Thin"/>
            </a:endParaRPr>
          </a:p>
        </p:txBody>
      </p:sp>
      <p:sp>
        <p:nvSpPr>
          <p:cNvPr id="555" name="Google Shape;555;p88"/>
          <p:cNvSpPr/>
          <p:nvPr/>
        </p:nvSpPr>
        <p:spPr>
          <a:xfrm>
            <a:off x="89400" y="635475"/>
            <a:ext cx="2653200" cy="757200"/>
          </a:xfrm>
          <a:prstGeom prst="ellipse">
            <a:avLst/>
          </a:prstGeom>
          <a:noFill/>
          <a:ln cap="flat" cmpd="sng" w="381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oboto Thin"/>
              <a:ea typeface="Roboto Thin"/>
              <a:cs typeface="Roboto Thin"/>
              <a:sym typeface="Roboto Thin"/>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54"/>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53"/>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52"/>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bg>
      <p:bgPr>
        <a:solidFill>
          <a:srgbClr val="D9D9D9"/>
        </a:solidFill>
      </p:bgPr>
    </p:bg>
    <p:spTree>
      <p:nvGrpSpPr>
        <p:cNvPr id="559" name="Shape 559"/>
        <p:cNvGrpSpPr/>
        <p:nvPr/>
      </p:nvGrpSpPr>
      <p:grpSpPr>
        <a:xfrm>
          <a:off x="0" y="0"/>
          <a:ext cx="0" cy="0"/>
          <a:chOff x="0" y="0"/>
          <a:chExt cx="0" cy="0"/>
        </a:xfrm>
      </p:grpSpPr>
      <p:sp>
        <p:nvSpPr>
          <p:cNvPr id="560" name="Google Shape;560;p89"/>
          <p:cNvSpPr txBox="1"/>
          <p:nvPr>
            <p:ph type="title"/>
          </p:nvPr>
        </p:nvSpPr>
        <p:spPr>
          <a:xfrm>
            <a:off x="311700" y="240125"/>
            <a:ext cx="8520600" cy="584400"/>
          </a:xfrm>
          <a:prstGeom prst="rect">
            <a:avLst/>
          </a:prstGeom>
          <a:solidFill>
            <a:srgbClr val="000000"/>
          </a:solidFill>
        </p:spPr>
        <p:txBody>
          <a:bodyPr anchorCtr="0" anchor="t" bIns="91425" lIns="91425" spcFirstLastPara="1" rIns="91425" wrap="square" tIns="91425">
            <a:noAutofit/>
          </a:bodyPr>
          <a:lstStyle/>
          <a:p>
            <a:pPr indent="0" lvl="0" marL="0" rtl="0" algn="ctr">
              <a:spcBef>
                <a:spcPts val="0"/>
              </a:spcBef>
              <a:spcAft>
                <a:spcPts val="0"/>
              </a:spcAft>
              <a:buSzPts val="990"/>
              <a:buNone/>
            </a:pPr>
            <a:r>
              <a:rPr lang="en" sz="2840">
                <a:solidFill>
                  <a:schemeClr val="accent3"/>
                </a:solidFill>
              </a:rPr>
              <a:t>What does it mean? And can you use it in a sentence, correctly?</a:t>
            </a:r>
            <a:endParaRPr sz="2840">
              <a:solidFill>
                <a:schemeClr val="accent3"/>
              </a:solidFill>
            </a:endParaRPr>
          </a:p>
        </p:txBody>
      </p:sp>
      <p:sp>
        <p:nvSpPr>
          <p:cNvPr id="561" name="Google Shape;561;p89"/>
          <p:cNvSpPr txBox="1"/>
          <p:nvPr>
            <p:ph idx="1" type="body"/>
          </p:nvPr>
        </p:nvSpPr>
        <p:spPr>
          <a:xfrm>
            <a:off x="235325" y="1266175"/>
            <a:ext cx="4170000" cy="357000"/>
          </a:xfrm>
          <a:prstGeom prst="rect">
            <a:avLst/>
          </a:prstGeom>
        </p:spPr>
        <p:txBody>
          <a:bodyPr anchorCtr="0" anchor="t" bIns="91425" lIns="91425" spcFirstLastPara="1" rIns="91425" wrap="square" tIns="91425">
            <a:noAutofit/>
          </a:bodyPr>
          <a:lstStyle/>
          <a:p>
            <a:pPr indent="0" lvl="0" marL="0" rtl="0" algn="l">
              <a:spcBef>
                <a:spcPts val="0"/>
              </a:spcBef>
              <a:spcAft>
                <a:spcPts val="1200"/>
              </a:spcAft>
              <a:buNone/>
            </a:pPr>
            <a:r>
              <a:rPr b="1" lang="en" sz="2200">
                <a:latin typeface="Amatic SC"/>
                <a:ea typeface="Amatic SC"/>
                <a:cs typeface="Amatic SC"/>
                <a:sym typeface="Amatic SC"/>
              </a:rPr>
              <a:t>Bussin</a:t>
            </a:r>
            <a:endParaRPr b="1" sz="2200">
              <a:latin typeface="Amatic SC"/>
              <a:ea typeface="Amatic SC"/>
              <a:cs typeface="Amatic SC"/>
              <a:sym typeface="Amatic SC"/>
            </a:endParaRPr>
          </a:p>
        </p:txBody>
      </p:sp>
      <p:sp>
        <p:nvSpPr>
          <p:cNvPr id="562" name="Google Shape;562;p89"/>
          <p:cNvSpPr txBox="1"/>
          <p:nvPr>
            <p:ph idx="2" type="body"/>
          </p:nvPr>
        </p:nvSpPr>
        <p:spPr>
          <a:xfrm>
            <a:off x="2378644" y="1230175"/>
            <a:ext cx="6541800" cy="429000"/>
          </a:xfrm>
          <a:prstGeom prst="rect">
            <a:avLst/>
          </a:prstGeom>
        </p:spPr>
        <p:txBody>
          <a:bodyPr anchorCtr="0" anchor="t" bIns="91425" lIns="91425" spcFirstLastPara="1" rIns="91425" wrap="square" tIns="91425">
            <a:noAutofit/>
          </a:bodyPr>
          <a:lstStyle/>
          <a:p>
            <a:pPr indent="0" lvl="0" marL="0" rtl="0" algn="l">
              <a:spcBef>
                <a:spcPts val="0"/>
              </a:spcBef>
              <a:spcAft>
                <a:spcPts val="1200"/>
              </a:spcAft>
              <a:buNone/>
            </a:pPr>
            <a:r>
              <a:rPr b="1" lang="en" sz="2200">
                <a:solidFill>
                  <a:srgbClr val="474747"/>
                </a:solidFill>
                <a:latin typeface="Amatic SC"/>
                <a:ea typeface="Amatic SC"/>
                <a:cs typeface="Amatic SC"/>
                <a:sym typeface="Amatic SC"/>
              </a:rPr>
              <a:t>Anything that is very good/positive. </a:t>
            </a:r>
            <a:endParaRPr b="1" sz="2200">
              <a:latin typeface="Amatic SC"/>
              <a:ea typeface="Amatic SC"/>
              <a:cs typeface="Amatic SC"/>
              <a:sym typeface="Amatic SC"/>
            </a:endParaRPr>
          </a:p>
        </p:txBody>
      </p:sp>
      <p:sp>
        <p:nvSpPr>
          <p:cNvPr id="563" name="Google Shape;563;p89"/>
          <p:cNvSpPr txBox="1"/>
          <p:nvPr>
            <p:ph idx="1" type="body"/>
          </p:nvPr>
        </p:nvSpPr>
        <p:spPr>
          <a:xfrm>
            <a:off x="235325" y="1685113"/>
            <a:ext cx="4170000" cy="357000"/>
          </a:xfrm>
          <a:prstGeom prst="rect">
            <a:avLst/>
          </a:prstGeom>
        </p:spPr>
        <p:txBody>
          <a:bodyPr anchorCtr="0" anchor="t" bIns="91425" lIns="91425" spcFirstLastPara="1" rIns="91425" wrap="square" tIns="91425">
            <a:noAutofit/>
          </a:bodyPr>
          <a:lstStyle/>
          <a:p>
            <a:pPr indent="0" lvl="0" marL="0" rtl="0" algn="l">
              <a:spcBef>
                <a:spcPts val="0"/>
              </a:spcBef>
              <a:spcAft>
                <a:spcPts val="1200"/>
              </a:spcAft>
              <a:buNone/>
            </a:pPr>
            <a:r>
              <a:rPr b="1" lang="en" sz="2200">
                <a:latin typeface="Amatic SC"/>
                <a:ea typeface="Amatic SC"/>
                <a:cs typeface="Amatic SC"/>
                <a:sym typeface="Amatic SC"/>
              </a:rPr>
              <a:t>Shook</a:t>
            </a:r>
            <a:endParaRPr b="1" sz="2200">
              <a:latin typeface="Amatic SC"/>
              <a:ea typeface="Amatic SC"/>
              <a:cs typeface="Amatic SC"/>
              <a:sym typeface="Amatic SC"/>
            </a:endParaRPr>
          </a:p>
        </p:txBody>
      </p:sp>
      <p:sp>
        <p:nvSpPr>
          <p:cNvPr id="564" name="Google Shape;564;p89"/>
          <p:cNvSpPr txBox="1"/>
          <p:nvPr>
            <p:ph idx="1" type="body"/>
          </p:nvPr>
        </p:nvSpPr>
        <p:spPr>
          <a:xfrm>
            <a:off x="235325" y="2104050"/>
            <a:ext cx="4170000" cy="357000"/>
          </a:xfrm>
          <a:prstGeom prst="rect">
            <a:avLst/>
          </a:prstGeom>
        </p:spPr>
        <p:txBody>
          <a:bodyPr anchorCtr="0" anchor="t" bIns="91425" lIns="91425" spcFirstLastPara="1" rIns="91425" wrap="square" tIns="91425">
            <a:noAutofit/>
          </a:bodyPr>
          <a:lstStyle/>
          <a:p>
            <a:pPr indent="0" lvl="0" marL="0" rtl="0" algn="l">
              <a:spcBef>
                <a:spcPts val="0"/>
              </a:spcBef>
              <a:spcAft>
                <a:spcPts val="1200"/>
              </a:spcAft>
              <a:buNone/>
            </a:pPr>
            <a:r>
              <a:rPr b="1" lang="en" sz="2200">
                <a:latin typeface="Amatic SC"/>
                <a:ea typeface="Amatic SC"/>
                <a:cs typeface="Amatic SC"/>
                <a:sym typeface="Amatic SC"/>
              </a:rPr>
              <a:t>Thirsty </a:t>
            </a:r>
            <a:endParaRPr b="1" sz="2200">
              <a:latin typeface="Amatic SC"/>
              <a:ea typeface="Amatic SC"/>
              <a:cs typeface="Amatic SC"/>
              <a:sym typeface="Amatic SC"/>
            </a:endParaRPr>
          </a:p>
        </p:txBody>
      </p:sp>
      <p:sp>
        <p:nvSpPr>
          <p:cNvPr id="565" name="Google Shape;565;p89"/>
          <p:cNvSpPr txBox="1"/>
          <p:nvPr>
            <p:ph idx="1" type="body"/>
          </p:nvPr>
        </p:nvSpPr>
        <p:spPr>
          <a:xfrm>
            <a:off x="235325" y="2584925"/>
            <a:ext cx="4170000" cy="357000"/>
          </a:xfrm>
          <a:prstGeom prst="rect">
            <a:avLst/>
          </a:prstGeom>
        </p:spPr>
        <p:txBody>
          <a:bodyPr anchorCtr="0" anchor="t" bIns="91425" lIns="91425" spcFirstLastPara="1" rIns="91425" wrap="square" tIns="91425">
            <a:noAutofit/>
          </a:bodyPr>
          <a:lstStyle/>
          <a:p>
            <a:pPr indent="0" lvl="0" marL="0" rtl="0" algn="l">
              <a:spcBef>
                <a:spcPts val="0"/>
              </a:spcBef>
              <a:spcAft>
                <a:spcPts val="600"/>
              </a:spcAft>
              <a:buNone/>
            </a:pPr>
            <a:r>
              <a:rPr b="1" lang="en" sz="2200">
                <a:solidFill>
                  <a:srgbClr val="000000"/>
                </a:solidFill>
                <a:latin typeface="Amatic SC"/>
                <a:ea typeface="Amatic SC"/>
                <a:cs typeface="Amatic SC"/>
                <a:sym typeface="Amatic SC"/>
              </a:rPr>
              <a:t>Cheugy</a:t>
            </a:r>
            <a:endParaRPr b="1" sz="2200">
              <a:latin typeface="Amatic SC"/>
              <a:ea typeface="Amatic SC"/>
              <a:cs typeface="Amatic SC"/>
              <a:sym typeface="Amatic SC"/>
            </a:endParaRPr>
          </a:p>
        </p:txBody>
      </p:sp>
      <p:sp>
        <p:nvSpPr>
          <p:cNvPr id="566" name="Google Shape;566;p89"/>
          <p:cNvSpPr txBox="1"/>
          <p:nvPr>
            <p:ph idx="1" type="body"/>
          </p:nvPr>
        </p:nvSpPr>
        <p:spPr>
          <a:xfrm>
            <a:off x="235325" y="3065800"/>
            <a:ext cx="4170000" cy="357000"/>
          </a:xfrm>
          <a:prstGeom prst="rect">
            <a:avLst/>
          </a:prstGeom>
        </p:spPr>
        <p:txBody>
          <a:bodyPr anchorCtr="0" anchor="t" bIns="91425" lIns="91425" spcFirstLastPara="1" rIns="91425" wrap="square" tIns="91425">
            <a:noAutofit/>
          </a:bodyPr>
          <a:lstStyle/>
          <a:p>
            <a:pPr indent="0" lvl="0" marL="0" rtl="0" algn="l">
              <a:spcBef>
                <a:spcPts val="0"/>
              </a:spcBef>
              <a:spcAft>
                <a:spcPts val="1200"/>
              </a:spcAft>
              <a:buNone/>
            </a:pPr>
            <a:r>
              <a:rPr b="1" lang="en" sz="2200">
                <a:solidFill>
                  <a:srgbClr val="000000"/>
                </a:solidFill>
                <a:latin typeface="Amatic SC"/>
                <a:ea typeface="Amatic SC"/>
                <a:cs typeface="Amatic SC"/>
                <a:sym typeface="Amatic SC"/>
              </a:rPr>
              <a:t>IRL</a:t>
            </a:r>
            <a:endParaRPr b="1" sz="2200">
              <a:latin typeface="Amatic SC"/>
              <a:ea typeface="Amatic SC"/>
              <a:cs typeface="Amatic SC"/>
              <a:sym typeface="Amatic SC"/>
            </a:endParaRPr>
          </a:p>
        </p:txBody>
      </p:sp>
      <p:sp>
        <p:nvSpPr>
          <p:cNvPr id="567" name="Google Shape;567;p89"/>
          <p:cNvSpPr txBox="1"/>
          <p:nvPr>
            <p:ph idx="1" type="body"/>
          </p:nvPr>
        </p:nvSpPr>
        <p:spPr>
          <a:xfrm>
            <a:off x="235325" y="3546675"/>
            <a:ext cx="4170000" cy="357000"/>
          </a:xfrm>
          <a:prstGeom prst="rect">
            <a:avLst/>
          </a:prstGeom>
        </p:spPr>
        <p:txBody>
          <a:bodyPr anchorCtr="0" anchor="t" bIns="91425" lIns="91425" spcFirstLastPara="1" rIns="91425" wrap="square" tIns="91425">
            <a:noAutofit/>
          </a:bodyPr>
          <a:lstStyle/>
          <a:p>
            <a:pPr indent="0" lvl="0" marL="0" rtl="0" algn="l">
              <a:spcBef>
                <a:spcPts val="0"/>
              </a:spcBef>
              <a:spcAft>
                <a:spcPts val="1200"/>
              </a:spcAft>
              <a:buNone/>
            </a:pPr>
            <a:r>
              <a:rPr b="1" lang="en" sz="2200">
                <a:solidFill>
                  <a:srgbClr val="000000"/>
                </a:solidFill>
                <a:latin typeface="Amatic SC"/>
                <a:ea typeface="Amatic SC"/>
                <a:cs typeface="Amatic SC"/>
                <a:sym typeface="Amatic SC"/>
              </a:rPr>
              <a:t>Mood</a:t>
            </a:r>
            <a:endParaRPr b="1" sz="2200">
              <a:latin typeface="Amatic SC"/>
              <a:ea typeface="Amatic SC"/>
              <a:cs typeface="Amatic SC"/>
              <a:sym typeface="Amatic SC"/>
            </a:endParaRPr>
          </a:p>
        </p:txBody>
      </p:sp>
      <p:sp>
        <p:nvSpPr>
          <p:cNvPr id="568" name="Google Shape;568;p89"/>
          <p:cNvSpPr txBox="1"/>
          <p:nvPr>
            <p:ph idx="1" type="body"/>
          </p:nvPr>
        </p:nvSpPr>
        <p:spPr>
          <a:xfrm>
            <a:off x="235325" y="4027550"/>
            <a:ext cx="4170000" cy="357000"/>
          </a:xfrm>
          <a:prstGeom prst="rect">
            <a:avLst/>
          </a:prstGeom>
        </p:spPr>
        <p:txBody>
          <a:bodyPr anchorCtr="0" anchor="t" bIns="91425" lIns="91425" spcFirstLastPara="1" rIns="91425" wrap="square" tIns="91425">
            <a:noAutofit/>
          </a:bodyPr>
          <a:lstStyle/>
          <a:p>
            <a:pPr indent="0" lvl="0" marL="0" rtl="0" algn="l">
              <a:spcBef>
                <a:spcPts val="0"/>
              </a:spcBef>
              <a:spcAft>
                <a:spcPts val="1200"/>
              </a:spcAft>
              <a:buNone/>
            </a:pPr>
            <a:r>
              <a:rPr b="1" lang="en" sz="2200">
                <a:solidFill>
                  <a:srgbClr val="000000"/>
                </a:solidFill>
                <a:latin typeface="Amatic SC"/>
                <a:ea typeface="Amatic SC"/>
                <a:cs typeface="Amatic SC"/>
                <a:sym typeface="Amatic SC"/>
              </a:rPr>
              <a:t>…</a:t>
            </a:r>
            <a:endParaRPr b="1" sz="2200">
              <a:latin typeface="Amatic SC"/>
              <a:ea typeface="Amatic SC"/>
              <a:cs typeface="Amatic SC"/>
              <a:sym typeface="Amatic SC"/>
            </a:endParaRPr>
          </a:p>
        </p:txBody>
      </p:sp>
      <p:sp>
        <p:nvSpPr>
          <p:cNvPr id="569" name="Google Shape;569;p89"/>
          <p:cNvSpPr txBox="1"/>
          <p:nvPr>
            <p:ph idx="2" type="body"/>
          </p:nvPr>
        </p:nvSpPr>
        <p:spPr>
          <a:xfrm>
            <a:off x="2367650" y="2068050"/>
            <a:ext cx="7963800" cy="429000"/>
          </a:xfrm>
          <a:prstGeom prst="rect">
            <a:avLst/>
          </a:prstGeom>
        </p:spPr>
        <p:txBody>
          <a:bodyPr anchorCtr="0" anchor="t" bIns="91425" lIns="91425" spcFirstLastPara="1" rIns="91425" wrap="square" tIns="91425">
            <a:noAutofit/>
          </a:bodyPr>
          <a:lstStyle/>
          <a:p>
            <a:pPr indent="0" lvl="0" marL="0" rtl="0" algn="l">
              <a:spcBef>
                <a:spcPts val="0"/>
              </a:spcBef>
              <a:spcAft>
                <a:spcPts val="1200"/>
              </a:spcAft>
              <a:buNone/>
            </a:pPr>
            <a:r>
              <a:rPr b="1" lang="en" sz="2200">
                <a:solidFill>
                  <a:srgbClr val="474747"/>
                </a:solidFill>
                <a:latin typeface="Amatic SC"/>
                <a:ea typeface="Amatic SC"/>
                <a:cs typeface="Amatic SC"/>
                <a:sym typeface="Amatic SC"/>
              </a:rPr>
              <a:t>Trying to get attention</a:t>
            </a:r>
            <a:endParaRPr b="1" sz="2200">
              <a:latin typeface="Amatic SC"/>
              <a:ea typeface="Amatic SC"/>
              <a:cs typeface="Amatic SC"/>
              <a:sym typeface="Amatic SC"/>
            </a:endParaRPr>
          </a:p>
        </p:txBody>
      </p:sp>
      <p:sp>
        <p:nvSpPr>
          <p:cNvPr id="570" name="Google Shape;570;p89"/>
          <p:cNvSpPr txBox="1"/>
          <p:nvPr>
            <p:ph idx="2" type="body"/>
          </p:nvPr>
        </p:nvSpPr>
        <p:spPr>
          <a:xfrm>
            <a:off x="2378644" y="1659175"/>
            <a:ext cx="8302200" cy="584400"/>
          </a:xfrm>
          <a:prstGeom prst="rect">
            <a:avLst/>
          </a:prstGeom>
        </p:spPr>
        <p:txBody>
          <a:bodyPr anchorCtr="0" anchor="t" bIns="91425" lIns="91425" spcFirstLastPara="1" rIns="91425" wrap="square" tIns="91425">
            <a:noAutofit/>
          </a:bodyPr>
          <a:lstStyle/>
          <a:p>
            <a:pPr indent="0" lvl="0" marL="0" rtl="0" algn="l">
              <a:spcBef>
                <a:spcPts val="0"/>
              </a:spcBef>
              <a:spcAft>
                <a:spcPts val="1200"/>
              </a:spcAft>
              <a:buNone/>
            </a:pPr>
            <a:r>
              <a:rPr b="1" lang="en" sz="2200">
                <a:solidFill>
                  <a:srgbClr val="474747"/>
                </a:solidFill>
                <a:latin typeface="Amatic SC"/>
                <a:ea typeface="Amatic SC"/>
                <a:cs typeface="Amatic SC"/>
                <a:sym typeface="Amatic SC"/>
              </a:rPr>
              <a:t>Filled with emotion, this expression means to be extremely moved in some way </a:t>
            </a:r>
            <a:endParaRPr b="1" sz="2200">
              <a:latin typeface="Amatic SC"/>
              <a:ea typeface="Amatic SC"/>
              <a:cs typeface="Amatic SC"/>
              <a:sym typeface="Amatic SC"/>
            </a:endParaRPr>
          </a:p>
        </p:txBody>
      </p:sp>
      <p:sp>
        <p:nvSpPr>
          <p:cNvPr id="571" name="Google Shape;571;p89"/>
          <p:cNvSpPr txBox="1"/>
          <p:nvPr>
            <p:ph idx="2" type="body"/>
          </p:nvPr>
        </p:nvSpPr>
        <p:spPr>
          <a:xfrm>
            <a:off x="2378644" y="2548925"/>
            <a:ext cx="6739200" cy="429000"/>
          </a:xfrm>
          <a:prstGeom prst="rect">
            <a:avLst/>
          </a:prstGeom>
        </p:spPr>
        <p:txBody>
          <a:bodyPr anchorCtr="0" anchor="t" bIns="91425" lIns="91425" spcFirstLastPara="1" rIns="91425" wrap="square" tIns="91425">
            <a:noAutofit/>
          </a:bodyPr>
          <a:lstStyle/>
          <a:p>
            <a:pPr indent="0" lvl="0" marL="0" rtl="0" algn="l">
              <a:spcBef>
                <a:spcPts val="0"/>
              </a:spcBef>
              <a:spcAft>
                <a:spcPts val="1200"/>
              </a:spcAft>
              <a:buSzPts val="275"/>
              <a:buNone/>
            </a:pPr>
            <a:r>
              <a:rPr b="1" lang="en" sz="2200">
                <a:solidFill>
                  <a:srgbClr val="000000"/>
                </a:solidFill>
                <a:latin typeface="Amatic SC"/>
                <a:ea typeface="Amatic SC"/>
                <a:cs typeface="Amatic SC"/>
                <a:sym typeface="Amatic SC"/>
              </a:rPr>
              <a:t>Something that is out of date or a person who is trying too hard</a:t>
            </a:r>
            <a:endParaRPr b="1" sz="2200">
              <a:latin typeface="Amatic SC"/>
              <a:ea typeface="Amatic SC"/>
              <a:cs typeface="Amatic SC"/>
              <a:sym typeface="Amatic SC"/>
            </a:endParaRPr>
          </a:p>
        </p:txBody>
      </p:sp>
      <p:sp>
        <p:nvSpPr>
          <p:cNvPr id="572" name="Google Shape;572;p89"/>
          <p:cNvSpPr txBox="1"/>
          <p:nvPr>
            <p:ph idx="2" type="body"/>
          </p:nvPr>
        </p:nvSpPr>
        <p:spPr>
          <a:xfrm>
            <a:off x="2378644" y="3029800"/>
            <a:ext cx="6739200" cy="429000"/>
          </a:xfrm>
          <a:prstGeom prst="rect">
            <a:avLst/>
          </a:prstGeom>
        </p:spPr>
        <p:txBody>
          <a:bodyPr anchorCtr="0" anchor="t" bIns="91425" lIns="91425" spcFirstLastPara="1" rIns="91425" wrap="square" tIns="91425">
            <a:noAutofit/>
          </a:bodyPr>
          <a:lstStyle/>
          <a:p>
            <a:pPr indent="0" lvl="0" marL="0" rtl="0" algn="l">
              <a:spcBef>
                <a:spcPts val="0"/>
              </a:spcBef>
              <a:spcAft>
                <a:spcPts val="1200"/>
              </a:spcAft>
              <a:buNone/>
            </a:pPr>
            <a:r>
              <a:rPr b="1" lang="en" sz="2200">
                <a:solidFill>
                  <a:srgbClr val="000000"/>
                </a:solidFill>
                <a:latin typeface="Amatic SC"/>
                <a:ea typeface="Amatic SC"/>
                <a:cs typeface="Amatic SC"/>
                <a:sym typeface="Amatic SC"/>
              </a:rPr>
              <a:t>In real life, as opposed to online</a:t>
            </a:r>
            <a:endParaRPr b="1" sz="2200">
              <a:latin typeface="Amatic SC"/>
              <a:ea typeface="Amatic SC"/>
              <a:cs typeface="Amatic SC"/>
              <a:sym typeface="Amatic SC"/>
            </a:endParaRPr>
          </a:p>
        </p:txBody>
      </p:sp>
      <p:sp>
        <p:nvSpPr>
          <p:cNvPr id="573" name="Google Shape;573;p89"/>
          <p:cNvSpPr txBox="1"/>
          <p:nvPr>
            <p:ph idx="2" type="body"/>
          </p:nvPr>
        </p:nvSpPr>
        <p:spPr>
          <a:xfrm>
            <a:off x="2378644" y="3510675"/>
            <a:ext cx="6739200" cy="429000"/>
          </a:xfrm>
          <a:prstGeom prst="rect">
            <a:avLst/>
          </a:prstGeom>
        </p:spPr>
        <p:txBody>
          <a:bodyPr anchorCtr="0" anchor="t" bIns="91425" lIns="91425" spcFirstLastPara="1" rIns="91425" wrap="square" tIns="91425">
            <a:noAutofit/>
          </a:bodyPr>
          <a:lstStyle/>
          <a:p>
            <a:pPr indent="0" lvl="0" marL="0" rtl="0" algn="l">
              <a:spcBef>
                <a:spcPts val="0"/>
              </a:spcBef>
              <a:spcAft>
                <a:spcPts val="1200"/>
              </a:spcAft>
              <a:buNone/>
            </a:pPr>
            <a:r>
              <a:rPr b="1" lang="en" sz="2200">
                <a:solidFill>
                  <a:srgbClr val="000000"/>
                </a:solidFill>
                <a:latin typeface="Amatic SC"/>
                <a:ea typeface="Amatic SC"/>
                <a:cs typeface="Amatic SC"/>
                <a:sym typeface="Amatic SC"/>
              </a:rPr>
              <a:t>A word to signify agreement or a specific vibe</a:t>
            </a:r>
            <a:endParaRPr b="1" sz="2200">
              <a:latin typeface="Amatic SC"/>
              <a:ea typeface="Amatic SC"/>
              <a:cs typeface="Amatic SC"/>
              <a:sym typeface="Amatic SC"/>
            </a:endParaRPr>
          </a:p>
        </p:txBody>
      </p:sp>
      <p:sp>
        <p:nvSpPr>
          <p:cNvPr id="574" name="Google Shape;574;p89"/>
          <p:cNvSpPr txBox="1"/>
          <p:nvPr>
            <p:ph idx="2" type="body"/>
          </p:nvPr>
        </p:nvSpPr>
        <p:spPr>
          <a:xfrm>
            <a:off x="2378644" y="3991550"/>
            <a:ext cx="6739200" cy="429000"/>
          </a:xfrm>
          <a:prstGeom prst="rect">
            <a:avLst/>
          </a:prstGeom>
        </p:spPr>
        <p:txBody>
          <a:bodyPr anchorCtr="0" anchor="t" bIns="91425" lIns="91425" spcFirstLastPara="1" rIns="91425" wrap="square" tIns="91425">
            <a:noAutofit/>
          </a:bodyPr>
          <a:lstStyle/>
          <a:p>
            <a:pPr indent="0" lvl="0" marL="0" rtl="0" algn="l">
              <a:spcBef>
                <a:spcPts val="0"/>
              </a:spcBef>
              <a:spcAft>
                <a:spcPts val="1200"/>
              </a:spcAft>
              <a:buSzPts val="688"/>
              <a:buNone/>
            </a:pPr>
            <a:r>
              <a:rPr b="1" lang="en" sz="2200">
                <a:solidFill>
                  <a:srgbClr val="000000"/>
                </a:solidFill>
                <a:latin typeface="Amatic SC"/>
                <a:ea typeface="Amatic SC"/>
                <a:cs typeface="Amatic SC"/>
                <a:sym typeface="Amatic SC"/>
              </a:rPr>
              <a:t>Super annoyed, but fine you will do it.</a:t>
            </a:r>
            <a:endParaRPr b="1" sz="2200">
              <a:latin typeface="Amatic SC"/>
              <a:ea typeface="Amatic SC"/>
              <a:cs typeface="Amatic SC"/>
              <a:sym typeface="Amatic SC"/>
            </a:endParaRPr>
          </a:p>
        </p:txBody>
      </p:sp>
      <p:sp>
        <p:nvSpPr>
          <p:cNvPr id="575" name="Google Shape;575;p89"/>
          <p:cNvSpPr txBox="1"/>
          <p:nvPr>
            <p:ph idx="1" type="body"/>
          </p:nvPr>
        </p:nvSpPr>
        <p:spPr>
          <a:xfrm>
            <a:off x="235325" y="4472425"/>
            <a:ext cx="4083600" cy="357000"/>
          </a:xfrm>
          <a:prstGeom prst="rect">
            <a:avLst/>
          </a:prstGeom>
        </p:spPr>
        <p:txBody>
          <a:bodyPr anchorCtr="0" anchor="t" bIns="91425" lIns="91425" spcFirstLastPara="1" rIns="91425" wrap="square" tIns="91425">
            <a:noAutofit/>
          </a:bodyPr>
          <a:lstStyle/>
          <a:p>
            <a:pPr indent="0" lvl="0" marL="0" rtl="0" algn="l">
              <a:spcBef>
                <a:spcPts val="0"/>
              </a:spcBef>
              <a:spcAft>
                <a:spcPts val="1200"/>
              </a:spcAft>
              <a:buNone/>
            </a:pPr>
            <a:r>
              <a:rPr b="1" lang="en" sz="2200">
                <a:solidFill>
                  <a:srgbClr val="000000"/>
                </a:solidFill>
                <a:latin typeface="Amatic SC"/>
                <a:ea typeface="Amatic SC"/>
                <a:cs typeface="Amatic SC"/>
                <a:sym typeface="Amatic SC"/>
              </a:rPr>
              <a:t>Sleep On	</a:t>
            </a:r>
            <a:endParaRPr b="1" sz="2200">
              <a:latin typeface="Amatic SC"/>
              <a:ea typeface="Amatic SC"/>
              <a:cs typeface="Amatic SC"/>
              <a:sym typeface="Amatic SC"/>
            </a:endParaRPr>
          </a:p>
        </p:txBody>
      </p:sp>
      <p:sp>
        <p:nvSpPr>
          <p:cNvPr id="576" name="Google Shape;576;p89"/>
          <p:cNvSpPr txBox="1"/>
          <p:nvPr>
            <p:ph idx="2" type="body"/>
          </p:nvPr>
        </p:nvSpPr>
        <p:spPr>
          <a:xfrm>
            <a:off x="2378644" y="4508425"/>
            <a:ext cx="6739200" cy="429000"/>
          </a:xfrm>
          <a:prstGeom prst="rect">
            <a:avLst/>
          </a:prstGeom>
        </p:spPr>
        <p:txBody>
          <a:bodyPr anchorCtr="0" anchor="t" bIns="91425" lIns="91425" spcFirstLastPara="1" rIns="91425" wrap="square" tIns="91425">
            <a:noAutofit/>
          </a:bodyPr>
          <a:lstStyle/>
          <a:p>
            <a:pPr indent="0" lvl="0" marL="0" rtl="0" algn="l">
              <a:spcBef>
                <a:spcPts val="0"/>
              </a:spcBef>
              <a:spcAft>
                <a:spcPts val="1200"/>
              </a:spcAft>
              <a:buSzPts val="688"/>
              <a:buNone/>
            </a:pPr>
            <a:r>
              <a:rPr b="1" lang="en" sz="2200">
                <a:solidFill>
                  <a:srgbClr val="000000"/>
                </a:solidFill>
                <a:latin typeface="Amatic SC"/>
                <a:ea typeface="Amatic SC"/>
                <a:cs typeface="Amatic SC"/>
                <a:sym typeface="Amatic SC"/>
              </a:rPr>
              <a:t>To be ignorant to something or someone’s value</a:t>
            </a:r>
            <a:endParaRPr b="1" sz="2200">
              <a:latin typeface="Amatic SC"/>
              <a:ea typeface="Amatic SC"/>
              <a:cs typeface="Amatic SC"/>
              <a:sym typeface="Amatic SC"/>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61"/>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61"/>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62"/>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63"/>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70"/>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64"/>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69"/>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65"/>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71"/>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66"/>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72"/>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67"/>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73"/>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68"/>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74"/>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75"/>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76"/>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96" name="Shape 396"/>
        <p:cNvGrpSpPr/>
        <p:nvPr/>
      </p:nvGrpSpPr>
      <p:grpSpPr>
        <a:xfrm>
          <a:off x="0" y="0"/>
          <a:ext cx="0" cy="0"/>
          <a:chOff x="0" y="0"/>
          <a:chExt cx="0" cy="0"/>
        </a:xfrm>
      </p:grpSpPr>
      <p:sp>
        <p:nvSpPr>
          <p:cNvPr id="397" name="Google Shape;397;p72"/>
          <p:cNvSpPr txBox="1"/>
          <p:nvPr>
            <p:ph type="ctrTitle"/>
          </p:nvPr>
        </p:nvSpPr>
        <p:spPr>
          <a:xfrm>
            <a:off x="1502250" y="836200"/>
            <a:ext cx="6139500" cy="886500"/>
          </a:xfrm>
          <a:prstGeom prst="rect">
            <a:avLst/>
          </a:prstGeom>
        </p:spPr>
        <p:txBody>
          <a:bodyPr anchorCtr="0" anchor="b" bIns="34275" lIns="68575" spcFirstLastPara="1" rIns="68575" wrap="square" tIns="34275">
            <a:normAutofit/>
          </a:bodyPr>
          <a:lstStyle/>
          <a:p>
            <a:pPr indent="0" lvl="0" marL="0" rtl="0" algn="ctr">
              <a:spcBef>
                <a:spcPts val="0"/>
              </a:spcBef>
              <a:spcAft>
                <a:spcPts val="0"/>
              </a:spcAft>
              <a:buNone/>
            </a:pPr>
            <a:r>
              <a:rPr b="1" lang="en">
                <a:solidFill>
                  <a:srgbClr val="00467F"/>
                </a:solidFill>
                <a:latin typeface="Roboto"/>
                <a:ea typeface="Roboto"/>
                <a:cs typeface="Roboto"/>
                <a:sym typeface="Roboto"/>
              </a:rPr>
              <a:t>Building Relationships</a:t>
            </a:r>
            <a:endParaRPr b="1">
              <a:solidFill>
                <a:srgbClr val="00467F"/>
              </a:solidFill>
              <a:latin typeface="Roboto"/>
              <a:ea typeface="Roboto"/>
              <a:cs typeface="Roboto"/>
              <a:sym typeface="Roboto"/>
            </a:endParaRPr>
          </a:p>
        </p:txBody>
      </p:sp>
      <p:sp>
        <p:nvSpPr>
          <p:cNvPr id="398" name="Google Shape;398;p72"/>
          <p:cNvSpPr txBox="1"/>
          <p:nvPr>
            <p:ph idx="1" type="subTitle"/>
          </p:nvPr>
        </p:nvSpPr>
        <p:spPr>
          <a:xfrm>
            <a:off x="539625" y="1946850"/>
            <a:ext cx="8144700" cy="1335300"/>
          </a:xfrm>
          <a:prstGeom prst="rect">
            <a:avLst/>
          </a:prstGeom>
        </p:spPr>
        <p:txBody>
          <a:bodyPr anchorCtr="0" anchor="t" bIns="34275" lIns="68575" spcFirstLastPara="1" rIns="68575" wrap="square" tIns="34275">
            <a:noAutofit/>
          </a:bodyPr>
          <a:lstStyle/>
          <a:p>
            <a:pPr indent="0" lvl="0" marL="0" rtl="0" algn="ctr">
              <a:lnSpc>
                <a:spcPct val="115000"/>
              </a:lnSpc>
              <a:spcBef>
                <a:spcPts val="800"/>
              </a:spcBef>
              <a:spcAft>
                <a:spcPts val="0"/>
              </a:spcAft>
              <a:buNone/>
            </a:pPr>
            <a:r>
              <a:rPr lang="en" sz="2000">
                <a:solidFill>
                  <a:srgbClr val="00467F"/>
                </a:solidFill>
                <a:latin typeface="Roboto Light"/>
                <a:ea typeface="Roboto Light"/>
                <a:cs typeface="Roboto Light"/>
                <a:sym typeface="Roboto Light"/>
              </a:rPr>
              <a:t>Principal Professional Learning</a:t>
            </a:r>
            <a:endParaRPr sz="2000">
              <a:solidFill>
                <a:srgbClr val="00467F"/>
              </a:solidFill>
              <a:latin typeface="Roboto Light"/>
              <a:ea typeface="Roboto Light"/>
              <a:cs typeface="Roboto Light"/>
              <a:sym typeface="Roboto Light"/>
            </a:endParaRPr>
          </a:p>
          <a:p>
            <a:pPr indent="0" lvl="0" marL="0" rtl="0" algn="ctr">
              <a:lnSpc>
                <a:spcPct val="115000"/>
              </a:lnSpc>
              <a:spcBef>
                <a:spcPts val="800"/>
              </a:spcBef>
              <a:spcAft>
                <a:spcPts val="0"/>
              </a:spcAft>
              <a:buNone/>
            </a:pPr>
            <a:r>
              <a:rPr lang="en" sz="2000">
                <a:solidFill>
                  <a:srgbClr val="00467F"/>
                </a:solidFill>
                <a:latin typeface="Roboto Light"/>
                <a:ea typeface="Roboto Light"/>
                <a:cs typeface="Roboto Light"/>
                <a:sym typeface="Roboto Light"/>
              </a:rPr>
              <a:t>October 2024</a:t>
            </a:r>
            <a:endParaRPr sz="2000">
              <a:solidFill>
                <a:srgbClr val="00467F"/>
              </a:solidFill>
              <a:latin typeface="Roboto Light"/>
              <a:ea typeface="Roboto Light"/>
              <a:cs typeface="Roboto Light"/>
              <a:sym typeface="Roboto Light"/>
            </a:endParaRPr>
          </a:p>
        </p:txBody>
      </p:sp>
      <p:pic>
        <p:nvPicPr>
          <p:cNvPr id="399" name="Google Shape;399;p72"/>
          <p:cNvPicPr preferRelativeResize="0"/>
          <p:nvPr/>
        </p:nvPicPr>
        <p:blipFill>
          <a:blip r:embed="rId4">
            <a:alphaModFix/>
          </a:blip>
          <a:stretch>
            <a:fillRect/>
          </a:stretch>
        </p:blipFill>
        <p:spPr>
          <a:xfrm>
            <a:off x="3237713" y="3506298"/>
            <a:ext cx="2668575" cy="1527151"/>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580" name="Shape 580"/>
        <p:cNvGrpSpPr/>
        <p:nvPr/>
      </p:nvGrpSpPr>
      <p:grpSpPr>
        <a:xfrm>
          <a:off x="0" y="0"/>
          <a:ext cx="0" cy="0"/>
          <a:chOff x="0" y="0"/>
          <a:chExt cx="0" cy="0"/>
        </a:xfrm>
      </p:grpSpPr>
      <p:sp>
        <p:nvSpPr>
          <p:cNvPr id="581" name="Google Shape;581;p90"/>
          <p:cNvSpPr txBox="1"/>
          <p:nvPr>
            <p:ph type="title"/>
          </p:nvPr>
        </p:nvSpPr>
        <p:spPr>
          <a:xfrm>
            <a:off x="311700" y="445025"/>
            <a:ext cx="8520600" cy="1207200"/>
          </a:xfrm>
          <a:prstGeom prst="rect">
            <a:avLst/>
          </a:prstGeom>
          <a:solidFill>
            <a:srgbClr val="000000"/>
          </a:solidFill>
        </p:spPr>
        <p:txBody>
          <a:bodyPr anchorCtr="0" anchor="ctr" bIns="91425" lIns="91425" spcFirstLastPara="1" rIns="91425" wrap="square" tIns="91425">
            <a:noAutofit/>
          </a:bodyPr>
          <a:lstStyle/>
          <a:p>
            <a:pPr indent="0" lvl="0" marL="0" rtl="0" algn="ctr">
              <a:spcBef>
                <a:spcPts val="0"/>
              </a:spcBef>
              <a:spcAft>
                <a:spcPts val="0"/>
              </a:spcAft>
              <a:buSzPts val="990"/>
              <a:buNone/>
            </a:pPr>
            <a:r>
              <a:rPr lang="en" sz="3840">
                <a:solidFill>
                  <a:schemeClr val="dk1"/>
                </a:solidFill>
              </a:rPr>
              <a:t>Can you use all of  these words in a sentence?</a:t>
            </a:r>
            <a:endParaRPr sz="3840">
              <a:solidFill>
                <a:schemeClr val="dk1"/>
              </a:solidFill>
            </a:endParaRPr>
          </a:p>
          <a:p>
            <a:pPr indent="0" lvl="0" marL="0" rtl="0" algn="ctr">
              <a:spcBef>
                <a:spcPts val="0"/>
              </a:spcBef>
              <a:spcAft>
                <a:spcPts val="0"/>
              </a:spcAft>
              <a:buSzPts val="990"/>
              <a:buNone/>
            </a:pPr>
            <a:r>
              <a:rPr lang="en" sz="3340">
                <a:solidFill>
                  <a:schemeClr val="dk1"/>
                </a:solidFill>
              </a:rPr>
              <a:t>You are welcome to partner up to attempt this.</a:t>
            </a:r>
            <a:r>
              <a:rPr lang="en" sz="3840">
                <a:solidFill>
                  <a:schemeClr val="dk1"/>
                </a:solidFill>
              </a:rPr>
              <a:t>  </a:t>
            </a:r>
            <a:endParaRPr sz="3840">
              <a:solidFill>
                <a:schemeClr val="dk1"/>
              </a:solidFill>
            </a:endParaRPr>
          </a:p>
        </p:txBody>
      </p:sp>
      <p:sp>
        <p:nvSpPr>
          <p:cNvPr id="582" name="Google Shape;582;p90"/>
          <p:cNvSpPr txBox="1"/>
          <p:nvPr>
            <p:ph idx="1" type="body"/>
          </p:nvPr>
        </p:nvSpPr>
        <p:spPr>
          <a:xfrm>
            <a:off x="710700" y="1914400"/>
            <a:ext cx="7722600" cy="1207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5900">
                <a:latin typeface="Amatic SC"/>
                <a:ea typeface="Amatic SC"/>
                <a:cs typeface="Amatic SC"/>
                <a:sym typeface="Amatic SC"/>
              </a:rPr>
              <a:t>Skibidi 					Ohio 			Alpha </a:t>
            </a:r>
            <a:endParaRPr sz="5900">
              <a:latin typeface="Amatic SC"/>
              <a:ea typeface="Amatic SC"/>
              <a:cs typeface="Amatic SC"/>
              <a:sym typeface="Amatic SC"/>
            </a:endParaRPr>
          </a:p>
          <a:p>
            <a:pPr indent="0" lvl="0" marL="0" rtl="0" algn="l">
              <a:spcBef>
                <a:spcPts val="1200"/>
              </a:spcBef>
              <a:spcAft>
                <a:spcPts val="1200"/>
              </a:spcAft>
              <a:buNone/>
            </a:pPr>
            <a:r>
              <a:rPr lang="en" sz="5900">
                <a:latin typeface="Amatic SC"/>
                <a:ea typeface="Amatic SC"/>
                <a:cs typeface="Amatic SC"/>
                <a:sym typeface="Amatic SC"/>
              </a:rPr>
              <a:t>Sigma 					Riz 				Toilet </a:t>
            </a:r>
            <a:endParaRPr sz="5900">
              <a:latin typeface="Amatic SC"/>
              <a:ea typeface="Amatic SC"/>
              <a:cs typeface="Amatic SC"/>
              <a:sym typeface="Amatic SC"/>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82"/>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82"/>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586" name="Shape 586"/>
        <p:cNvGrpSpPr/>
        <p:nvPr/>
      </p:nvGrpSpPr>
      <p:grpSpPr>
        <a:xfrm>
          <a:off x="0" y="0"/>
          <a:ext cx="0" cy="0"/>
          <a:chOff x="0" y="0"/>
          <a:chExt cx="0" cy="0"/>
        </a:xfrm>
      </p:grpSpPr>
      <p:sp>
        <p:nvSpPr>
          <p:cNvPr id="587" name="Google Shape;587;p91"/>
          <p:cNvSpPr/>
          <p:nvPr/>
        </p:nvSpPr>
        <p:spPr>
          <a:xfrm rot="-5400000">
            <a:off x="4214675" y="-3502825"/>
            <a:ext cx="540300" cy="8069100"/>
          </a:xfrm>
          <a:prstGeom prst="rect">
            <a:avLst/>
          </a:prstGeom>
          <a:solidFill>
            <a:srgbClr val="B7B7B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8" name="Google Shape;588;p91"/>
          <p:cNvSpPr txBox="1"/>
          <p:nvPr>
            <p:ph idx="4294967295" type="title"/>
          </p:nvPr>
        </p:nvSpPr>
        <p:spPr>
          <a:xfrm>
            <a:off x="311700" y="113300"/>
            <a:ext cx="8099100" cy="572700"/>
          </a:xfrm>
          <a:prstGeom prst="rect">
            <a:avLst/>
          </a:prstGeom>
          <a:solidFill>
            <a:srgbClr val="00467F"/>
          </a:solidFill>
        </p:spPr>
        <p:txBody>
          <a:bodyPr anchorCtr="0" anchor="t" bIns="91425" lIns="91425" spcFirstLastPara="1" rIns="91425" wrap="square" tIns="91425">
            <a:noAutofit/>
          </a:bodyPr>
          <a:lstStyle/>
          <a:p>
            <a:pPr indent="0" lvl="0" marL="0" rtl="0" algn="ctr">
              <a:spcBef>
                <a:spcPts val="0"/>
              </a:spcBef>
              <a:spcAft>
                <a:spcPts val="0"/>
              </a:spcAft>
              <a:buNone/>
            </a:pPr>
            <a:r>
              <a:rPr i="1" lang="en" sz="3000">
                <a:solidFill>
                  <a:srgbClr val="FFFFFF"/>
                </a:solidFill>
                <a:latin typeface="Roboto Medium"/>
                <a:ea typeface="Roboto Medium"/>
                <a:cs typeface="Roboto Medium"/>
                <a:sym typeface="Roboto Medium"/>
              </a:rPr>
              <a:t>School Share Outs</a:t>
            </a:r>
            <a:endParaRPr i="1" sz="3000">
              <a:solidFill>
                <a:srgbClr val="FFFFFF"/>
              </a:solidFill>
              <a:latin typeface="Roboto Medium"/>
              <a:ea typeface="Roboto Medium"/>
              <a:cs typeface="Roboto Medium"/>
              <a:sym typeface="Roboto Medium"/>
            </a:endParaRPr>
          </a:p>
        </p:txBody>
      </p:sp>
      <p:sp>
        <p:nvSpPr>
          <p:cNvPr id="589" name="Google Shape;589;p91"/>
          <p:cNvSpPr txBox="1"/>
          <p:nvPr/>
        </p:nvSpPr>
        <p:spPr>
          <a:xfrm>
            <a:off x="311700" y="801875"/>
            <a:ext cx="8392800" cy="8973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None/>
            </a:pPr>
            <a:r>
              <a:rPr lang="en" sz="2400">
                <a:solidFill>
                  <a:schemeClr val="accent2"/>
                </a:solidFill>
                <a:latin typeface="Roboto"/>
                <a:ea typeface="Roboto"/>
                <a:cs typeface="Roboto"/>
                <a:sym typeface="Roboto"/>
              </a:rPr>
              <a:t>Dave Beck</a:t>
            </a:r>
            <a:endParaRPr sz="2400">
              <a:solidFill>
                <a:schemeClr val="accent2"/>
              </a:solidFill>
              <a:latin typeface="Roboto"/>
              <a:ea typeface="Roboto"/>
              <a:cs typeface="Roboto"/>
              <a:sym typeface="Roboto"/>
            </a:endParaRPr>
          </a:p>
        </p:txBody>
      </p:sp>
      <p:pic>
        <p:nvPicPr>
          <p:cNvPr id="590" name="Google Shape;590;p91"/>
          <p:cNvPicPr preferRelativeResize="0"/>
          <p:nvPr/>
        </p:nvPicPr>
        <p:blipFill>
          <a:blip r:embed="rId3">
            <a:alphaModFix/>
          </a:blip>
          <a:stretch>
            <a:fillRect/>
          </a:stretch>
        </p:blipFill>
        <p:spPr>
          <a:xfrm>
            <a:off x="0" y="4577500"/>
            <a:ext cx="1067526" cy="565999"/>
          </a:xfrm>
          <a:prstGeom prst="rect">
            <a:avLst/>
          </a:prstGeom>
          <a:noFill/>
          <a:ln>
            <a:noFill/>
          </a:ln>
        </p:spPr>
      </p:pic>
      <p:pic>
        <p:nvPicPr>
          <p:cNvPr id="591" name="Google Shape;591;p91"/>
          <p:cNvPicPr preferRelativeResize="0"/>
          <p:nvPr/>
        </p:nvPicPr>
        <p:blipFill>
          <a:blip r:embed="rId4">
            <a:alphaModFix/>
          </a:blip>
          <a:stretch>
            <a:fillRect/>
          </a:stretch>
        </p:blipFill>
        <p:spPr>
          <a:xfrm>
            <a:off x="0" y="940296"/>
            <a:ext cx="5146901" cy="2895126"/>
          </a:xfrm>
          <a:prstGeom prst="rect">
            <a:avLst/>
          </a:prstGeom>
          <a:noFill/>
          <a:ln cap="flat" cmpd="sng" w="28575">
            <a:solidFill>
              <a:srgbClr val="44546A"/>
            </a:solidFill>
            <a:prstDash val="solid"/>
            <a:round/>
            <a:headEnd len="sm" w="sm" type="none"/>
            <a:tailEnd len="sm" w="sm" type="none"/>
          </a:ln>
        </p:spPr>
      </p:pic>
      <p:pic>
        <p:nvPicPr>
          <p:cNvPr id="592" name="Google Shape;592;p91"/>
          <p:cNvPicPr preferRelativeResize="0"/>
          <p:nvPr/>
        </p:nvPicPr>
        <p:blipFill>
          <a:blip r:embed="rId5">
            <a:alphaModFix/>
          </a:blip>
          <a:stretch>
            <a:fillRect/>
          </a:stretch>
        </p:blipFill>
        <p:spPr>
          <a:xfrm>
            <a:off x="0" y="9275"/>
            <a:ext cx="2467927" cy="1850949"/>
          </a:xfrm>
          <a:prstGeom prst="rect">
            <a:avLst/>
          </a:prstGeom>
          <a:noFill/>
          <a:ln cap="flat" cmpd="sng" w="9525">
            <a:solidFill>
              <a:srgbClr val="000000"/>
            </a:solidFill>
            <a:prstDash val="solid"/>
            <a:round/>
            <a:headEnd len="sm" w="sm" type="none"/>
            <a:tailEnd len="sm" w="sm" type="none"/>
          </a:ln>
        </p:spPr>
      </p:pic>
      <p:pic>
        <p:nvPicPr>
          <p:cNvPr id="593" name="Google Shape;593;p91"/>
          <p:cNvPicPr preferRelativeResize="0"/>
          <p:nvPr/>
        </p:nvPicPr>
        <p:blipFill>
          <a:blip r:embed="rId6">
            <a:alphaModFix/>
          </a:blip>
          <a:stretch>
            <a:fillRect/>
          </a:stretch>
        </p:blipFill>
        <p:spPr>
          <a:xfrm>
            <a:off x="3781450" y="649475"/>
            <a:ext cx="3548950" cy="2839152"/>
          </a:xfrm>
          <a:prstGeom prst="rect">
            <a:avLst/>
          </a:prstGeom>
          <a:noFill/>
          <a:ln cap="flat" cmpd="sng" w="9525">
            <a:solidFill>
              <a:srgbClr val="44546A"/>
            </a:solidFill>
            <a:prstDash val="solid"/>
            <a:round/>
            <a:headEnd len="sm" w="sm" type="none"/>
            <a:tailEnd len="sm" w="sm" type="none"/>
          </a:ln>
        </p:spPr>
      </p:pic>
      <p:pic>
        <p:nvPicPr>
          <p:cNvPr id="594" name="Google Shape;594;p91"/>
          <p:cNvPicPr preferRelativeResize="0"/>
          <p:nvPr/>
        </p:nvPicPr>
        <p:blipFill>
          <a:blip r:embed="rId7">
            <a:alphaModFix/>
          </a:blip>
          <a:stretch>
            <a:fillRect/>
          </a:stretch>
        </p:blipFill>
        <p:spPr>
          <a:xfrm>
            <a:off x="6017725" y="9263"/>
            <a:ext cx="3126275" cy="2482520"/>
          </a:xfrm>
          <a:prstGeom prst="rect">
            <a:avLst/>
          </a:prstGeom>
          <a:noFill/>
          <a:ln>
            <a:noFill/>
          </a:ln>
        </p:spPr>
      </p:pic>
      <p:sp>
        <p:nvSpPr>
          <p:cNvPr id="595" name="Google Shape;595;p91"/>
          <p:cNvSpPr txBox="1"/>
          <p:nvPr/>
        </p:nvSpPr>
        <p:spPr>
          <a:xfrm>
            <a:off x="0" y="0"/>
            <a:ext cx="3000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t> </a:t>
            </a:r>
            <a:endParaRPr/>
          </a:p>
        </p:txBody>
      </p:sp>
      <p:pic>
        <p:nvPicPr>
          <p:cNvPr id="596" name="Google Shape;596;p91"/>
          <p:cNvPicPr preferRelativeResize="0"/>
          <p:nvPr/>
        </p:nvPicPr>
        <p:blipFill rotWithShape="1">
          <a:blip r:embed="rId8">
            <a:alphaModFix/>
          </a:blip>
          <a:srcRect b="0" l="37880" r="0" t="38011"/>
          <a:stretch/>
        </p:blipFill>
        <p:spPr>
          <a:xfrm>
            <a:off x="6656207" y="2656600"/>
            <a:ext cx="2487793" cy="2482499"/>
          </a:xfrm>
          <a:prstGeom prst="rect">
            <a:avLst/>
          </a:prstGeom>
          <a:noFill/>
          <a:ln>
            <a:noFill/>
          </a:ln>
        </p:spPr>
      </p:pic>
      <p:pic>
        <p:nvPicPr>
          <p:cNvPr id="597" name="Google Shape;597;p91"/>
          <p:cNvPicPr preferRelativeResize="0"/>
          <p:nvPr/>
        </p:nvPicPr>
        <p:blipFill>
          <a:blip r:embed="rId9">
            <a:alphaModFix/>
          </a:blip>
          <a:stretch>
            <a:fillRect/>
          </a:stretch>
        </p:blipFill>
        <p:spPr>
          <a:xfrm>
            <a:off x="3353750" y="2656600"/>
            <a:ext cx="3213590" cy="2482498"/>
          </a:xfrm>
          <a:prstGeom prst="rect">
            <a:avLst/>
          </a:prstGeom>
          <a:noFill/>
          <a:ln>
            <a:noFill/>
          </a:ln>
        </p:spPr>
      </p:pic>
      <p:pic>
        <p:nvPicPr>
          <p:cNvPr id="598" name="Google Shape;598;p91"/>
          <p:cNvPicPr preferRelativeResize="0"/>
          <p:nvPr/>
        </p:nvPicPr>
        <p:blipFill>
          <a:blip r:embed="rId10">
            <a:alphaModFix/>
          </a:blip>
          <a:stretch>
            <a:fillRect/>
          </a:stretch>
        </p:blipFill>
        <p:spPr>
          <a:xfrm>
            <a:off x="221675" y="3088802"/>
            <a:ext cx="3082051" cy="2054700"/>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2" name="Shape 602"/>
        <p:cNvGrpSpPr/>
        <p:nvPr/>
      </p:nvGrpSpPr>
      <p:grpSpPr>
        <a:xfrm>
          <a:off x="0" y="0"/>
          <a:ext cx="0" cy="0"/>
          <a:chOff x="0" y="0"/>
          <a:chExt cx="0" cy="0"/>
        </a:xfrm>
      </p:grpSpPr>
      <p:sp>
        <p:nvSpPr>
          <p:cNvPr id="603" name="Google Shape;603;p92"/>
          <p:cNvSpPr/>
          <p:nvPr/>
        </p:nvSpPr>
        <p:spPr>
          <a:xfrm rot="-5400000">
            <a:off x="4214675" y="-3502825"/>
            <a:ext cx="540300" cy="8069100"/>
          </a:xfrm>
          <a:prstGeom prst="rect">
            <a:avLst/>
          </a:prstGeom>
          <a:solidFill>
            <a:srgbClr val="B7B7B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4" name="Google Shape;604;p92"/>
          <p:cNvSpPr txBox="1"/>
          <p:nvPr>
            <p:ph idx="4294967295" type="title"/>
          </p:nvPr>
        </p:nvSpPr>
        <p:spPr>
          <a:xfrm>
            <a:off x="311700" y="113300"/>
            <a:ext cx="8099100" cy="572700"/>
          </a:xfrm>
          <a:prstGeom prst="rect">
            <a:avLst/>
          </a:prstGeom>
          <a:solidFill>
            <a:srgbClr val="00467F"/>
          </a:solidFill>
        </p:spPr>
        <p:txBody>
          <a:bodyPr anchorCtr="0" anchor="t" bIns="91425" lIns="91425" spcFirstLastPara="1" rIns="91425" wrap="square" tIns="91425">
            <a:noAutofit/>
          </a:bodyPr>
          <a:lstStyle/>
          <a:p>
            <a:pPr indent="0" lvl="0" marL="0" rtl="0" algn="ctr">
              <a:spcBef>
                <a:spcPts val="0"/>
              </a:spcBef>
              <a:spcAft>
                <a:spcPts val="0"/>
              </a:spcAft>
              <a:buNone/>
            </a:pPr>
            <a:r>
              <a:rPr i="1" lang="en" sz="3000">
                <a:solidFill>
                  <a:srgbClr val="FFFFFF"/>
                </a:solidFill>
                <a:latin typeface="Roboto Medium"/>
                <a:ea typeface="Roboto Medium"/>
                <a:cs typeface="Roboto Medium"/>
                <a:sym typeface="Roboto Medium"/>
              </a:rPr>
              <a:t>School Share Outs</a:t>
            </a:r>
            <a:endParaRPr i="1" sz="3000">
              <a:solidFill>
                <a:srgbClr val="FFFFFF"/>
              </a:solidFill>
              <a:latin typeface="Roboto Medium"/>
              <a:ea typeface="Roboto Medium"/>
              <a:cs typeface="Roboto Medium"/>
              <a:sym typeface="Roboto Medium"/>
            </a:endParaRPr>
          </a:p>
        </p:txBody>
      </p:sp>
      <p:pic>
        <p:nvPicPr>
          <p:cNvPr id="605" name="Google Shape;605;p92"/>
          <p:cNvPicPr preferRelativeResize="0"/>
          <p:nvPr/>
        </p:nvPicPr>
        <p:blipFill>
          <a:blip r:embed="rId3">
            <a:alphaModFix/>
          </a:blip>
          <a:stretch>
            <a:fillRect/>
          </a:stretch>
        </p:blipFill>
        <p:spPr>
          <a:xfrm>
            <a:off x="0" y="4577500"/>
            <a:ext cx="1067526" cy="565999"/>
          </a:xfrm>
          <a:prstGeom prst="rect">
            <a:avLst/>
          </a:prstGeom>
          <a:noFill/>
          <a:ln>
            <a:noFill/>
          </a:ln>
        </p:spPr>
      </p:pic>
      <p:sp>
        <p:nvSpPr>
          <p:cNvPr id="606" name="Google Shape;606;p92"/>
          <p:cNvSpPr txBox="1"/>
          <p:nvPr/>
        </p:nvSpPr>
        <p:spPr>
          <a:xfrm>
            <a:off x="310775" y="1833625"/>
            <a:ext cx="8406900" cy="1266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800">
              <a:latin typeface="Roboto Thin"/>
              <a:ea typeface="Roboto Thin"/>
              <a:cs typeface="Roboto Thin"/>
              <a:sym typeface="Roboto Thin"/>
            </a:endParaRPr>
          </a:p>
        </p:txBody>
      </p:sp>
      <p:pic>
        <p:nvPicPr>
          <p:cNvPr id="607" name="Google Shape;607;p92"/>
          <p:cNvPicPr preferRelativeResize="0"/>
          <p:nvPr/>
        </p:nvPicPr>
        <p:blipFill rotWithShape="1">
          <a:blip r:embed="rId4">
            <a:alphaModFix/>
          </a:blip>
          <a:srcRect b="0" l="6770" r="6761" t="0"/>
          <a:stretch/>
        </p:blipFill>
        <p:spPr>
          <a:xfrm>
            <a:off x="2683952" y="863800"/>
            <a:ext cx="3354599" cy="4194250"/>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1" name="Shape 611"/>
        <p:cNvGrpSpPr/>
        <p:nvPr/>
      </p:nvGrpSpPr>
      <p:grpSpPr>
        <a:xfrm>
          <a:off x="0" y="0"/>
          <a:ext cx="0" cy="0"/>
          <a:chOff x="0" y="0"/>
          <a:chExt cx="0" cy="0"/>
        </a:xfrm>
      </p:grpSpPr>
      <p:graphicFrame>
        <p:nvGraphicFramePr>
          <p:cNvPr id="612" name="Google Shape;612;p93"/>
          <p:cNvGraphicFramePr/>
          <p:nvPr/>
        </p:nvGraphicFramePr>
        <p:xfrm>
          <a:off x="933450" y="1301175"/>
          <a:ext cx="3000000" cy="3000000"/>
        </p:xfrm>
        <a:graphic>
          <a:graphicData uri="http://schemas.openxmlformats.org/drawingml/2006/table">
            <a:tbl>
              <a:tblPr>
                <a:noFill/>
                <a:tableStyleId>{334E8F9D-559E-44D8-86F9-990D47AE04BA}</a:tableStyleId>
              </a:tblPr>
              <a:tblGrid>
                <a:gridCol w="1333500"/>
                <a:gridCol w="742950"/>
                <a:gridCol w="742950"/>
                <a:gridCol w="742950"/>
                <a:gridCol w="742950"/>
                <a:gridCol w="742950"/>
                <a:gridCol w="742950"/>
                <a:gridCol w="742950"/>
                <a:gridCol w="742950"/>
              </a:tblGrid>
              <a:tr h="180975">
                <a:tc rowSpan="3">
                  <a:txBody>
                    <a:bodyPr/>
                    <a:lstStyle/>
                    <a:p>
                      <a:pPr indent="0" lvl="0" marL="0" rtl="0" algn="l">
                        <a:lnSpc>
                          <a:spcPct val="115000"/>
                        </a:lnSpc>
                        <a:spcBef>
                          <a:spcPts val="1200"/>
                        </a:spcBef>
                        <a:spcAft>
                          <a:spcPts val="0"/>
                        </a:spcAft>
                        <a:buNone/>
                      </a:pPr>
                      <a:r>
                        <a:rPr b="1" lang="en"/>
                        <a:t> </a:t>
                      </a:r>
                      <a:endParaRPr b="1"/>
                    </a:p>
                    <a:p>
                      <a:pPr indent="0" lvl="0" marL="0" rtl="0" algn="l">
                        <a:lnSpc>
                          <a:spcPct val="115000"/>
                        </a:lnSpc>
                        <a:spcBef>
                          <a:spcPts val="1200"/>
                        </a:spcBef>
                        <a:spcAft>
                          <a:spcPts val="0"/>
                        </a:spcAft>
                        <a:buNone/>
                      </a:pPr>
                      <a:r>
                        <a:rPr lang="en"/>
                        <a:t>  </a:t>
                      </a:r>
                      <a:endParaRPr b="1"/>
                    </a:p>
                  </a:txBody>
                  <a:tcPr marT="91425" marB="91425" marR="68575" marL="6857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BB2126"/>
                    </a:solidFill>
                  </a:tcPr>
                </a:tc>
                <a:tc gridSpan="8">
                  <a:txBody>
                    <a:bodyPr/>
                    <a:lstStyle/>
                    <a:p>
                      <a:pPr indent="0" lvl="0" marL="0" rtl="0" algn="ctr">
                        <a:lnSpc>
                          <a:spcPct val="115000"/>
                        </a:lnSpc>
                        <a:spcBef>
                          <a:spcPts val="1200"/>
                        </a:spcBef>
                        <a:spcAft>
                          <a:spcPts val="0"/>
                        </a:spcAft>
                        <a:buNone/>
                      </a:pPr>
                      <a:r>
                        <a:rPr b="1" lang="en" sz="2100">
                          <a:solidFill>
                            <a:srgbClr val="EEEEEE"/>
                          </a:solidFill>
                        </a:rPr>
                        <a:t>Major &amp; Minor Referrals</a:t>
                      </a:r>
                      <a:endParaRPr b="1" sz="2100">
                        <a:solidFill>
                          <a:srgbClr val="EEEEEE"/>
                        </a:solidFill>
                      </a:endParaRPr>
                    </a:p>
                  </a:txBody>
                  <a:tcPr marT="91425" marB="91425" marR="68575" marL="6857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BB2126"/>
                    </a:solidFill>
                  </a:tcPr>
                </a:tc>
                <a:tc hMerge="1"/>
                <a:tc hMerge="1"/>
                <a:tc hMerge="1"/>
                <a:tc hMerge="1"/>
                <a:tc hMerge="1"/>
                <a:tc hMerge="1"/>
                <a:tc hMerge="1"/>
              </a:tr>
              <a:tr h="180975">
                <a:tc vMerge="1"/>
                <a:tc gridSpan="2">
                  <a:txBody>
                    <a:bodyPr/>
                    <a:lstStyle/>
                    <a:p>
                      <a:pPr indent="0" lvl="0" marL="0" rtl="0" algn="l">
                        <a:lnSpc>
                          <a:spcPct val="115000"/>
                        </a:lnSpc>
                        <a:spcBef>
                          <a:spcPts val="1200"/>
                        </a:spcBef>
                        <a:spcAft>
                          <a:spcPts val="0"/>
                        </a:spcAft>
                        <a:buNone/>
                      </a:pPr>
                      <a:r>
                        <a:rPr b="1" lang="en" sz="1600">
                          <a:solidFill>
                            <a:srgbClr val="EEEEEE"/>
                          </a:solidFill>
                        </a:rPr>
                        <a:t>2020-2021</a:t>
                      </a:r>
                      <a:endParaRPr b="1" sz="1600">
                        <a:solidFill>
                          <a:srgbClr val="EEEEEE"/>
                        </a:solidFill>
                      </a:endParaRPr>
                    </a:p>
                  </a:txBody>
                  <a:tcPr marT="91425" marB="91425" marR="68575" marL="6857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BB2126"/>
                    </a:solidFill>
                  </a:tcPr>
                </a:tc>
                <a:tc hMerge="1"/>
                <a:tc gridSpan="2">
                  <a:txBody>
                    <a:bodyPr/>
                    <a:lstStyle/>
                    <a:p>
                      <a:pPr indent="0" lvl="0" marL="0" rtl="0" algn="l">
                        <a:lnSpc>
                          <a:spcPct val="115000"/>
                        </a:lnSpc>
                        <a:spcBef>
                          <a:spcPts val="1200"/>
                        </a:spcBef>
                        <a:spcAft>
                          <a:spcPts val="0"/>
                        </a:spcAft>
                        <a:buNone/>
                      </a:pPr>
                      <a:r>
                        <a:rPr b="1" lang="en" sz="1600">
                          <a:solidFill>
                            <a:srgbClr val="EEEEEE"/>
                          </a:solidFill>
                        </a:rPr>
                        <a:t>2021-2022</a:t>
                      </a:r>
                      <a:endParaRPr b="1" sz="1600">
                        <a:solidFill>
                          <a:srgbClr val="EEEEEE"/>
                        </a:solidFill>
                      </a:endParaRPr>
                    </a:p>
                  </a:txBody>
                  <a:tcPr marT="91425" marB="91425" marR="68575" marL="6857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BB2126"/>
                    </a:solidFill>
                  </a:tcPr>
                </a:tc>
                <a:tc hMerge="1"/>
                <a:tc gridSpan="2">
                  <a:txBody>
                    <a:bodyPr/>
                    <a:lstStyle/>
                    <a:p>
                      <a:pPr indent="0" lvl="0" marL="0" rtl="0" algn="l">
                        <a:lnSpc>
                          <a:spcPct val="115000"/>
                        </a:lnSpc>
                        <a:spcBef>
                          <a:spcPts val="1200"/>
                        </a:spcBef>
                        <a:spcAft>
                          <a:spcPts val="0"/>
                        </a:spcAft>
                        <a:buNone/>
                      </a:pPr>
                      <a:r>
                        <a:rPr b="1" lang="en" sz="1600">
                          <a:solidFill>
                            <a:srgbClr val="EEEEEE"/>
                          </a:solidFill>
                        </a:rPr>
                        <a:t>2022-2023</a:t>
                      </a:r>
                      <a:endParaRPr b="1" sz="1600">
                        <a:solidFill>
                          <a:srgbClr val="EEEEEE"/>
                        </a:solidFill>
                      </a:endParaRPr>
                    </a:p>
                  </a:txBody>
                  <a:tcPr marT="91425" marB="91425" marR="68575" marL="6857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BB2126"/>
                    </a:solidFill>
                  </a:tcPr>
                </a:tc>
                <a:tc hMerge="1"/>
                <a:tc gridSpan="2">
                  <a:txBody>
                    <a:bodyPr/>
                    <a:lstStyle/>
                    <a:p>
                      <a:pPr indent="0" lvl="0" marL="0" rtl="0" algn="l">
                        <a:lnSpc>
                          <a:spcPct val="115000"/>
                        </a:lnSpc>
                        <a:spcBef>
                          <a:spcPts val="1200"/>
                        </a:spcBef>
                        <a:spcAft>
                          <a:spcPts val="0"/>
                        </a:spcAft>
                        <a:buNone/>
                      </a:pPr>
                      <a:r>
                        <a:rPr b="1" lang="en" sz="1600">
                          <a:solidFill>
                            <a:srgbClr val="EEEEEE"/>
                          </a:solidFill>
                        </a:rPr>
                        <a:t>2023-2024</a:t>
                      </a:r>
                      <a:endParaRPr b="1" sz="1600">
                        <a:solidFill>
                          <a:srgbClr val="EEEEEE"/>
                        </a:solidFill>
                      </a:endParaRPr>
                    </a:p>
                  </a:txBody>
                  <a:tcPr marT="91425" marB="91425" marR="68575" marL="6857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BB2126"/>
                    </a:solidFill>
                  </a:tcPr>
                </a:tc>
                <a:tc hMerge="1"/>
              </a:tr>
              <a:tr h="180975">
                <a:tc vMerge="1"/>
                <a:tc gridSpan="2">
                  <a:txBody>
                    <a:bodyPr/>
                    <a:lstStyle/>
                    <a:p>
                      <a:pPr indent="0" lvl="0" marL="0" rtl="0" algn="l">
                        <a:lnSpc>
                          <a:spcPct val="115000"/>
                        </a:lnSpc>
                        <a:spcBef>
                          <a:spcPts val="1200"/>
                        </a:spcBef>
                        <a:spcAft>
                          <a:spcPts val="0"/>
                        </a:spcAft>
                        <a:buNone/>
                      </a:pPr>
                      <a:r>
                        <a:rPr b="1" lang="en">
                          <a:solidFill>
                            <a:srgbClr val="EEEEEE"/>
                          </a:solidFill>
                        </a:rPr>
                        <a:t>Major - Minor</a:t>
                      </a:r>
                      <a:endParaRPr b="1">
                        <a:solidFill>
                          <a:srgbClr val="EEEEEE"/>
                        </a:solidFill>
                      </a:endParaRPr>
                    </a:p>
                  </a:txBody>
                  <a:tcPr marT="91425" marB="91425" marR="68575" marL="6857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000000"/>
                    </a:solidFill>
                  </a:tcPr>
                </a:tc>
                <a:tc hMerge="1"/>
                <a:tc gridSpan="2">
                  <a:txBody>
                    <a:bodyPr/>
                    <a:lstStyle/>
                    <a:p>
                      <a:pPr indent="0" lvl="0" marL="0" rtl="0" algn="l">
                        <a:lnSpc>
                          <a:spcPct val="115000"/>
                        </a:lnSpc>
                        <a:spcBef>
                          <a:spcPts val="1200"/>
                        </a:spcBef>
                        <a:spcAft>
                          <a:spcPts val="0"/>
                        </a:spcAft>
                        <a:buNone/>
                      </a:pPr>
                      <a:r>
                        <a:rPr b="1" lang="en">
                          <a:solidFill>
                            <a:srgbClr val="EEEEEE"/>
                          </a:solidFill>
                        </a:rPr>
                        <a:t>Major - Minor</a:t>
                      </a:r>
                      <a:endParaRPr b="1">
                        <a:solidFill>
                          <a:srgbClr val="EEEEEE"/>
                        </a:solidFill>
                      </a:endParaRPr>
                    </a:p>
                  </a:txBody>
                  <a:tcPr marT="91425" marB="91425" marR="68575" marL="6857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000000"/>
                    </a:solidFill>
                  </a:tcPr>
                </a:tc>
                <a:tc hMerge="1"/>
                <a:tc gridSpan="2">
                  <a:txBody>
                    <a:bodyPr/>
                    <a:lstStyle/>
                    <a:p>
                      <a:pPr indent="0" lvl="0" marL="0" rtl="0" algn="l">
                        <a:lnSpc>
                          <a:spcPct val="115000"/>
                        </a:lnSpc>
                        <a:spcBef>
                          <a:spcPts val="1200"/>
                        </a:spcBef>
                        <a:spcAft>
                          <a:spcPts val="0"/>
                        </a:spcAft>
                        <a:buNone/>
                      </a:pPr>
                      <a:r>
                        <a:rPr b="1" lang="en">
                          <a:solidFill>
                            <a:srgbClr val="EEEEEE"/>
                          </a:solidFill>
                        </a:rPr>
                        <a:t>Major - Minor</a:t>
                      </a:r>
                      <a:endParaRPr b="1">
                        <a:solidFill>
                          <a:srgbClr val="EEEEEE"/>
                        </a:solidFill>
                      </a:endParaRPr>
                    </a:p>
                  </a:txBody>
                  <a:tcPr marT="91425" marB="91425" marR="68575" marL="6857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000000"/>
                    </a:solidFill>
                  </a:tcPr>
                </a:tc>
                <a:tc hMerge="1"/>
                <a:tc gridSpan="2">
                  <a:txBody>
                    <a:bodyPr/>
                    <a:lstStyle/>
                    <a:p>
                      <a:pPr indent="0" lvl="0" marL="0" rtl="0" algn="l">
                        <a:lnSpc>
                          <a:spcPct val="115000"/>
                        </a:lnSpc>
                        <a:spcBef>
                          <a:spcPts val="1200"/>
                        </a:spcBef>
                        <a:spcAft>
                          <a:spcPts val="0"/>
                        </a:spcAft>
                        <a:buNone/>
                      </a:pPr>
                      <a:r>
                        <a:rPr b="1" lang="en">
                          <a:solidFill>
                            <a:srgbClr val="EEEEEE"/>
                          </a:solidFill>
                        </a:rPr>
                        <a:t>Major - Minor</a:t>
                      </a:r>
                      <a:endParaRPr b="1">
                        <a:solidFill>
                          <a:srgbClr val="EEEEEE"/>
                        </a:solidFill>
                      </a:endParaRPr>
                    </a:p>
                  </a:txBody>
                  <a:tcPr marT="91425" marB="91425" marR="68575" marL="6857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000000"/>
                    </a:solidFill>
                  </a:tcPr>
                </a:tc>
                <a:tc hMerge="1"/>
              </a:tr>
              <a:tr h="180975">
                <a:tc>
                  <a:txBody>
                    <a:bodyPr/>
                    <a:lstStyle/>
                    <a:p>
                      <a:pPr indent="0" lvl="0" marL="0" rtl="0" algn="l">
                        <a:lnSpc>
                          <a:spcPct val="115000"/>
                        </a:lnSpc>
                        <a:spcBef>
                          <a:spcPts val="1200"/>
                        </a:spcBef>
                        <a:spcAft>
                          <a:spcPts val="0"/>
                        </a:spcAft>
                        <a:buNone/>
                      </a:pPr>
                      <a:r>
                        <a:rPr b="1" lang="en">
                          <a:solidFill>
                            <a:srgbClr val="FFFFFF"/>
                          </a:solidFill>
                        </a:rPr>
                        <a:t>Total</a:t>
                      </a:r>
                      <a:endParaRPr b="1">
                        <a:solidFill>
                          <a:srgbClr val="FFFFFF"/>
                        </a:solidFill>
                      </a:endParaRPr>
                    </a:p>
                  </a:txBody>
                  <a:tcPr marT="91425" marB="91425" marR="68575" marL="6857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000000"/>
                    </a:solidFill>
                  </a:tcPr>
                </a:tc>
                <a:tc>
                  <a:txBody>
                    <a:bodyPr/>
                    <a:lstStyle/>
                    <a:p>
                      <a:pPr indent="0" lvl="0" marL="0" rtl="0" algn="l">
                        <a:lnSpc>
                          <a:spcPct val="115000"/>
                        </a:lnSpc>
                        <a:spcBef>
                          <a:spcPts val="1200"/>
                        </a:spcBef>
                        <a:spcAft>
                          <a:spcPts val="0"/>
                        </a:spcAft>
                        <a:buNone/>
                      </a:pPr>
                      <a:r>
                        <a:rPr b="1" lang="en" sz="1500"/>
                        <a:t>1385</a:t>
                      </a:r>
                      <a:endParaRPr b="1" sz="1500"/>
                    </a:p>
                  </a:txBody>
                  <a:tcPr marT="91425" marB="91425" marR="68575" marL="6857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D8DEE5"/>
                    </a:solidFill>
                  </a:tcPr>
                </a:tc>
                <a:tc>
                  <a:txBody>
                    <a:bodyPr/>
                    <a:lstStyle/>
                    <a:p>
                      <a:pPr indent="0" lvl="0" marL="0" rtl="0" algn="l">
                        <a:lnSpc>
                          <a:spcPct val="115000"/>
                        </a:lnSpc>
                        <a:spcBef>
                          <a:spcPts val="1200"/>
                        </a:spcBef>
                        <a:spcAft>
                          <a:spcPts val="0"/>
                        </a:spcAft>
                        <a:buNone/>
                      </a:pPr>
                      <a:r>
                        <a:rPr b="1" lang="en" sz="1500"/>
                        <a:t>605</a:t>
                      </a:r>
                      <a:endParaRPr b="1" sz="1500"/>
                    </a:p>
                  </a:txBody>
                  <a:tcPr marT="91425" marB="91425" marR="68575" marL="6857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D8DEE5"/>
                    </a:solidFill>
                  </a:tcPr>
                </a:tc>
                <a:tc>
                  <a:txBody>
                    <a:bodyPr/>
                    <a:lstStyle/>
                    <a:p>
                      <a:pPr indent="0" lvl="0" marL="0" rtl="0" algn="l">
                        <a:lnSpc>
                          <a:spcPct val="115000"/>
                        </a:lnSpc>
                        <a:spcBef>
                          <a:spcPts val="1200"/>
                        </a:spcBef>
                        <a:spcAft>
                          <a:spcPts val="0"/>
                        </a:spcAft>
                        <a:buNone/>
                      </a:pPr>
                      <a:r>
                        <a:rPr b="1" lang="en" sz="1500"/>
                        <a:t>1171</a:t>
                      </a:r>
                      <a:endParaRPr b="1" sz="1500"/>
                    </a:p>
                  </a:txBody>
                  <a:tcPr marT="91425" marB="91425" marR="68575" marL="6857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D8DEE5"/>
                    </a:solidFill>
                  </a:tcPr>
                </a:tc>
                <a:tc>
                  <a:txBody>
                    <a:bodyPr/>
                    <a:lstStyle/>
                    <a:p>
                      <a:pPr indent="0" lvl="0" marL="0" rtl="0" algn="l">
                        <a:lnSpc>
                          <a:spcPct val="115000"/>
                        </a:lnSpc>
                        <a:spcBef>
                          <a:spcPts val="1200"/>
                        </a:spcBef>
                        <a:spcAft>
                          <a:spcPts val="0"/>
                        </a:spcAft>
                        <a:buNone/>
                      </a:pPr>
                      <a:r>
                        <a:rPr b="1" lang="en" sz="1500"/>
                        <a:t>2092</a:t>
                      </a:r>
                      <a:endParaRPr b="1" sz="1500"/>
                    </a:p>
                  </a:txBody>
                  <a:tcPr marT="91425" marB="91425" marR="68575" marL="6857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D8DEE5"/>
                    </a:solidFill>
                  </a:tcPr>
                </a:tc>
                <a:tc>
                  <a:txBody>
                    <a:bodyPr/>
                    <a:lstStyle/>
                    <a:p>
                      <a:pPr indent="0" lvl="0" marL="0" rtl="0" algn="l">
                        <a:lnSpc>
                          <a:spcPct val="115000"/>
                        </a:lnSpc>
                        <a:spcBef>
                          <a:spcPts val="1200"/>
                        </a:spcBef>
                        <a:spcAft>
                          <a:spcPts val="0"/>
                        </a:spcAft>
                        <a:buNone/>
                      </a:pPr>
                      <a:r>
                        <a:rPr b="1" lang="en" sz="1500"/>
                        <a:t>916</a:t>
                      </a:r>
                      <a:endParaRPr b="1" sz="1500"/>
                    </a:p>
                  </a:txBody>
                  <a:tcPr marT="91425" marB="91425" marR="68575" marL="6857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D8DEE5"/>
                    </a:solidFill>
                  </a:tcPr>
                </a:tc>
                <a:tc>
                  <a:txBody>
                    <a:bodyPr/>
                    <a:lstStyle/>
                    <a:p>
                      <a:pPr indent="0" lvl="0" marL="0" rtl="0" algn="l">
                        <a:lnSpc>
                          <a:spcPct val="115000"/>
                        </a:lnSpc>
                        <a:spcBef>
                          <a:spcPts val="1200"/>
                        </a:spcBef>
                        <a:spcAft>
                          <a:spcPts val="0"/>
                        </a:spcAft>
                        <a:buNone/>
                      </a:pPr>
                      <a:r>
                        <a:rPr b="1" lang="en" sz="1500"/>
                        <a:t>1865</a:t>
                      </a:r>
                      <a:endParaRPr b="1" sz="1500"/>
                    </a:p>
                  </a:txBody>
                  <a:tcPr marT="91425" marB="91425" marR="68575" marL="6857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D8DEE5"/>
                    </a:solidFill>
                  </a:tcPr>
                </a:tc>
                <a:tc>
                  <a:txBody>
                    <a:bodyPr/>
                    <a:lstStyle/>
                    <a:p>
                      <a:pPr indent="0" lvl="0" marL="0" rtl="0" algn="l">
                        <a:lnSpc>
                          <a:spcPct val="115000"/>
                        </a:lnSpc>
                        <a:spcBef>
                          <a:spcPts val="1200"/>
                        </a:spcBef>
                        <a:spcAft>
                          <a:spcPts val="0"/>
                        </a:spcAft>
                        <a:buNone/>
                      </a:pPr>
                      <a:r>
                        <a:rPr b="1" lang="en" sz="1500">
                          <a:solidFill>
                            <a:srgbClr val="00B050"/>
                          </a:solidFill>
                        </a:rPr>
                        <a:t>403</a:t>
                      </a:r>
                      <a:endParaRPr b="1" sz="1500">
                        <a:solidFill>
                          <a:srgbClr val="00B050"/>
                        </a:solidFill>
                      </a:endParaRPr>
                    </a:p>
                  </a:txBody>
                  <a:tcPr marT="91425" marB="91425" marR="68575" marL="6857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D8DEE5"/>
                    </a:solidFill>
                  </a:tcPr>
                </a:tc>
                <a:tc>
                  <a:txBody>
                    <a:bodyPr/>
                    <a:lstStyle/>
                    <a:p>
                      <a:pPr indent="0" lvl="0" marL="0" rtl="0" algn="l">
                        <a:lnSpc>
                          <a:spcPct val="115000"/>
                        </a:lnSpc>
                        <a:spcBef>
                          <a:spcPts val="1200"/>
                        </a:spcBef>
                        <a:spcAft>
                          <a:spcPts val="0"/>
                        </a:spcAft>
                        <a:buNone/>
                      </a:pPr>
                      <a:r>
                        <a:rPr b="1" lang="en" sz="1500">
                          <a:solidFill>
                            <a:srgbClr val="FF0000"/>
                          </a:solidFill>
                        </a:rPr>
                        <a:t>1356</a:t>
                      </a:r>
                      <a:endParaRPr b="1" sz="1500">
                        <a:solidFill>
                          <a:srgbClr val="FF0000"/>
                        </a:solidFill>
                      </a:endParaRPr>
                    </a:p>
                  </a:txBody>
                  <a:tcPr marT="91425" marB="91425" marR="68575" marL="6857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D8DEE5"/>
                    </a:solidFill>
                  </a:tcPr>
                </a:tc>
              </a:tr>
            </a:tbl>
          </a:graphicData>
        </a:graphic>
      </p:graphicFrame>
      <p:sp>
        <p:nvSpPr>
          <p:cNvPr id="613" name="Google Shape;613;p93"/>
          <p:cNvSpPr/>
          <p:nvPr/>
        </p:nvSpPr>
        <p:spPr>
          <a:xfrm>
            <a:off x="6558625" y="3193400"/>
            <a:ext cx="769200" cy="800400"/>
          </a:xfrm>
          <a:prstGeom prst="ellipse">
            <a:avLst/>
          </a:prstGeom>
          <a:noFill/>
          <a:ln cap="flat" cmpd="sng" w="76200">
            <a:solidFill>
              <a:srgbClr val="EEFF4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7" name="Shape 617"/>
        <p:cNvGrpSpPr/>
        <p:nvPr/>
      </p:nvGrpSpPr>
      <p:grpSpPr>
        <a:xfrm>
          <a:off x="0" y="0"/>
          <a:ext cx="0" cy="0"/>
          <a:chOff x="0" y="0"/>
          <a:chExt cx="0" cy="0"/>
        </a:xfrm>
      </p:grpSpPr>
      <p:graphicFrame>
        <p:nvGraphicFramePr>
          <p:cNvPr id="618" name="Google Shape;618;p94"/>
          <p:cNvGraphicFramePr/>
          <p:nvPr/>
        </p:nvGraphicFramePr>
        <p:xfrm>
          <a:off x="1238250" y="695400"/>
          <a:ext cx="3000000" cy="3000000"/>
        </p:xfrm>
        <a:graphic>
          <a:graphicData uri="http://schemas.openxmlformats.org/drawingml/2006/table">
            <a:tbl>
              <a:tblPr>
                <a:noFill/>
                <a:tableStyleId>{334E8F9D-559E-44D8-86F9-990D47AE04BA}</a:tableStyleId>
              </a:tblPr>
              <a:tblGrid>
                <a:gridCol w="1333500"/>
                <a:gridCol w="1333500"/>
                <a:gridCol w="1333500"/>
                <a:gridCol w="1333500"/>
                <a:gridCol w="1333500"/>
              </a:tblGrid>
              <a:tr h="180975">
                <a:tc rowSpan="2">
                  <a:txBody>
                    <a:bodyPr/>
                    <a:lstStyle/>
                    <a:p>
                      <a:pPr indent="0" lvl="0" marL="0" rtl="0" algn="l">
                        <a:lnSpc>
                          <a:spcPct val="115000"/>
                        </a:lnSpc>
                        <a:spcBef>
                          <a:spcPts val="1200"/>
                        </a:spcBef>
                        <a:spcAft>
                          <a:spcPts val="0"/>
                        </a:spcAft>
                        <a:buNone/>
                      </a:pPr>
                      <a:r>
                        <a:rPr b="1" lang="en"/>
                        <a:t> </a:t>
                      </a:r>
                      <a:endParaRPr b="1"/>
                    </a:p>
                  </a:txBody>
                  <a:tcPr marT="91425" marB="91425" marR="68575" marL="68575">
                    <a:lnL cap="flat" cmpd="sng" w="28575">
                      <a:solidFill>
                        <a:schemeClr val="lt1"/>
                      </a:solidFill>
                      <a:prstDash val="solid"/>
                      <a:round/>
                      <a:headEnd len="sm" w="sm" type="none"/>
                      <a:tailEnd len="sm" w="sm" type="none"/>
                    </a:lnL>
                    <a:lnR cap="flat" cmpd="sng" w="28575">
                      <a:solidFill>
                        <a:schemeClr val="lt1"/>
                      </a:solidFill>
                      <a:prstDash val="solid"/>
                      <a:round/>
                      <a:headEnd len="sm" w="sm" type="none"/>
                      <a:tailEnd len="sm" w="sm" type="none"/>
                    </a:lnR>
                    <a:lnT cap="flat" cmpd="sng" w="28575">
                      <a:solidFill>
                        <a:schemeClr val="lt1"/>
                      </a:solidFill>
                      <a:prstDash val="solid"/>
                      <a:round/>
                      <a:headEnd len="sm" w="sm" type="none"/>
                      <a:tailEnd len="sm" w="sm" type="none"/>
                    </a:lnT>
                    <a:lnB cap="flat" cmpd="sng" w="28575">
                      <a:solidFill>
                        <a:schemeClr val="lt1"/>
                      </a:solidFill>
                      <a:prstDash val="solid"/>
                      <a:round/>
                      <a:headEnd len="sm" w="sm" type="none"/>
                      <a:tailEnd len="sm" w="sm" type="none"/>
                    </a:lnB>
                    <a:solidFill>
                      <a:srgbClr val="BB2126"/>
                    </a:solidFill>
                  </a:tcPr>
                </a:tc>
                <a:tc gridSpan="4">
                  <a:txBody>
                    <a:bodyPr/>
                    <a:lstStyle/>
                    <a:p>
                      <a:pPr indent="0" lvl="0" marL="0" rtl="0" algn="ctr">
                        <a:lnSpc>
                          <a:spcPct val="115000"/>
                        </a:lnSpc>
                        <a:spcBef>
                          <a:spcPts val="1200"/>
                        </a:spcBef>
                        <a:spcAft>
                          <a:spcPts val="0"/>
                        </a:spcAft>
                        <a:buNone/>
                      </a:pPr>
                      <a:r>
                        <a:rPr b="1" lang="en" sz="1800">
                          <a:solidFill>
                            <a:schemeClr val="lt2"/>
                          </a:solidFill>
                        </a:rPr>
                        <a:t>Severe Behaviors</a:t>
                      </a:r>
                      <a:endParaRPr b="1" sz="1800">
                        <a:solidFill>
                          <a:schemeClr val="lt2"/>
                        </a:solidFill>
                      </a:endParaRPr>
                    </a:p>
                  </a:txBody>
                  <a:tcPr marT="91425" marB="91425" marR="68575" marL="68575">
                    <a:lnL cap="flat" cmpd="sng" w="28575">
                      <a:solidFill>
                        <a:schemeClr val="lt1"/>
                      </a:solidFill>
                      <a:prstDash val="solid"/>
                      <a:round/>
                      <a:headEnd len="sm" w="sm" type="none"/>
                      <a:tailEnd len="sm" w="sm" type="none"/>
                    </a:lnL>
                    <a:lnR cap="flat" cmpd="sng" w="28575">
                      <a:solidFill>
                        <a:schemeClr val="lt1"/>
                      </a:solidFill>
                      <a:prstDash val="solid"/>
                      <a:round/>
                      <a:headEnd len="sm" w="sm" type="none"/>
                      <a:tailEnd len="sm" w="sm" type="none"/>
                    </a:lnR>
                    <a:lnT cap="flat" cmpd="sng" w="28575">
                      <a:solidFill>
                        <a:schemeClr val="lt1"/>
                      </a:solidFill>
                      <a:prstDash val="solid"/>
                      <a:round/>
                      <a:headEnd len="sm" w="sm" type="none"/>
                      <a:tailEnd len="sm" w="sm" type="none"/>
                    </a:lnT>
                    <a:lnB cap="flat" cmpd="sng" w="28575">
                      <a:solidFill>
                        <a:schemeClr val="lt1"/>
                      </a:solidFill>
                      <a:prstDash val="solid"/>
                      <a:round/>
                      <a:headEnd len="sm" w="sm" type="none"/>
                      <a:tailEnd len="sm" w="sm" type="none"/>
                    </a:lnB>
                    <a:solidFill>
                      <a:srgbClr val="BB2126"/>
                    </a:solidFill>
                  </a:tcPr>
                </a:tc>
                <a:tc hMerge="1"/>
                <a:tc hMerge="1"/>
                <a:tc hMerge="1"/>
              </a:tr>
              <a:tr h="180975">
                <a:tc vMerge="1"/>
                <a:tc>
                  <a:txBody>
                    <a:bodyPr/>
                    <a:lstStyle/>
                    <a:p>
                      <a:pPr indent="0" lvl="0" marL="0" rtl="0" algn="l">
                        <a:lnSpc>
                          <a:spcPct val="115000"/>
                        </a:lnSpc>
                        <a:spcBef>
                          <a:spcPts val="1200"/>
                        </a:spcBef>
                        <a:spcAft>
                          <a:spcPts val="0"/>
                        </a:spcAft>
                        <a:buNone/>
                      </a:pPr>
                      <a:r>
                        <a:rPr b="1" lang="en" sz="1600">
                          <a:solidFill>
                            <a:schemeClr val="lt2"/>
                          </a:solidFill>
                        </a:rPr>
                        <a:t>2020-2021</a:t>
                      </a:r>
                      <a:endParaRPr b="1" sz="1600">
                        <a:solidFill>
                          <a:schemeClr val="lt2"/>
                        </a:solidFill>
                      </a:endParaRPr>
                    </a:p>
                  </a:txBody>
                  <a:tcPr marT="91425" marB="91425" marR="68575" marL="68575">
                    <a:lnL cap="flat" cmpd="sng" w="28575">
                      <a:solidFill>
                        <a:schemeClr val="lt1"/>
                      </a:solidFill>
                      <a:prstDash val="solid"/>
                      <a:round/>
                      <a:headEnd len="sm" w="sm" type="none"/>
                      <a:tailEnd len="sm" w="sm" type="none"/>
                    </a:lnL>
                    <a:lnR cap="flat" cmpd="sng" w="28575">
                      <a:solidFill>
                        <a:schemeClr val="lt1"/>
                      </a:solidFill>
                      <a:prstDash val="solid"/>
                      <a:round/>
                      <a:headEnd len="sm" w="sm" type="none"/>
                      <a:tailEnd len="sm" w="sm" type="none"/>
                    </a:lnR>
                    <a:lnT cap="flat" cmpd="sng" w="28575">
                      <a:solidFill>
                        <a:schemeClr val="lt1"/>
                      </a:solidFill>
                      <a:prstDash val="solid"/>
                      <a:round/>
                      <a:headEnd len="sm" w="sm" type="none"/>
                      <a:tailEnd len="sm" w="sm" type="none"/>
                    </a:lnT>
                    <a:lnB cap="flat" cmpd="sng" w="28575">
                      <a:solidFill>
                        <a:schemeClr val="lt1"/>
                      </a:solidFill>
                      <a:prstDash val="solid"/>
                      <a:round/>
                      <a:headEnd len="sm" w="sm" type="none"/>
                      <a:tailEnd len="sm" w="sm" type="none"/>
                    </a:lnB>
                    <a:solidFill>
                      <a:srgbClr val="BB2126"/>
                    </a:solidFill>
                  </a:tcPr>
                </a:tc>
                <a:tc>
                  <a:txBody>
                    <a:bodyPr/>
                    <a:lstStyle/>
                    <a:p>
                      <a:pPr indent="0" lvl="0" marL="0" rtl="0" algn="l">
                        <a:lnSpc>
                          <a:spcPct val="115000"/>
                        </a:lnSpc>
                        <a:spcBef>
                          <a:spcPts val="1200"/>
                        </a:spcBef>
                        <a:spcAft>
                          <a:spcPts val="0"/>
                        </a:spcAft>
                        <a:buNone/>
                      </a:pPr>
                      <a:r>
                        <a:rPr b="1" lang="en" sz="1600">
                          <a:solidFill>
                            <a:schemeClr val="lt2"/>
                          </a:solidFill>
                        </a:rPr>
                        <a:t>2021-2022</a:t>
                      </a:r>
                      <a:endParaRPr b="1" sz="1600">
                        <a:solidFill>
                          <a:schemeClr val="lt2"/>
                        </a:solidFill>
                      </a:endParaRPr>
                    </a:p>
                  </a:txBody>
                  <a:tcPr marT="91425" marB="91425" marR="68575" marL="68575">
                    <a:lnL cap="flat" cmpd="sng" w="28575">
                      <a:solidFill>
                        <a:schemeClr val="lt1"/>
                      </a:solidFill>
                      <a:prstDash val="solid"/>
                      <a:round/>
                      <a:headEnd len="sm" w="sm" type="none"/>
                      <a:tailEnd len="sm" w="sm" type="none"/>
                    </a:lnL>
                    <a:lnR cap="flat" cmpd="sng" w="28575">
                      <a:solidFill>
                        <a:schemeClr val="lt1"/>
                      </a:solidFill>
                      <a:prstDash val="solid"/>
                      <a:round/>
                      <a:headEnd len="sm" w="sm" type="none"/>
                      <a:tailEnd len="sm" w="sm" type="none"/>
                    </a:lnR>
                    <a:lnT cap="flat" cmpd="sng" w="28575">
                      <a:solidFill>
                        <a:schemeClr val="lt1"/>
                      </a:solidFill>
                      <a:prstDash val="solid"/>
                      <a:round/>
                      <a:headEnd len="sm" w="sm" type="none"/>
                      <a:tailEnd len="sm" w="sm" type="none"/>
                    </a:lnT>
                    <a:lnB cap="flat" cmpd="sng" w="28575">
                      <a:solidFill>
                        <a:schemeClr val="lt1"/>
                      </a:solidFill>
                      <a:prstDash val="solid"/>
                      <a:round/>
                      <a:headEnd len="sm" w="sm" type="none"/>
                      <a:tailEnd len="sm" w="sm" type="none"/>
                    </a:lnB>
                    <a:solidFill>
                      <a:srgbClr val="BB2126"/>
                    </a:solidFill>
                  </a:tcPr>
                </a:tc>
                <a:tc>
                  <a:txBody>
                    <a:bodyPr/>
                    <a:lstStyle/>
                    <a:p>
                      <a:pPr indent="0" lvl="0" marL="0" rtl="0" algn="l">
                        <a:lnSpc>
                          <a:spcPct val="115000"/>
                        </a:lnSpc>
                        <a:spcBef>
                          <a:spcPts val="1200"/>
                        </a:spcBef>
                        <a:spcAft>
                          <a:spcPts val="0"/>
                        </a:spcAft>
                        <a:buNone/>
                      </a:pPr>
                      <a:r>
                        <a:rPr b="1" lang="en" sz="1600">
                          <a:solidFill>
                            <a:schemeClr val="lt2"/>
                          </a:solidFill>
                        </a:rPr>
                        <a:t>2022-2023</a:t>
                      </a:r>
                      <a:endParaRPr b="1" sz="1600">
                        <a:solidFill>
                          <a:schemeClr val="lt2"/>
                        </a:solidFill>
                      </a:endParaRPr>
                    </a:p>
                  </a:txBody>
                  <a:tcPr marT="91425" marB="91425" marR="68575" marL="68575">
                    <a:lnL cap="flat" cmpd="sng" w="28575">
                      <a:solidFill>
                        <a:schemeClr val="lt1"/>
                      </a:solidFill>
                      <a:prstDash val="solid"/>
                      <a:round/>
                      <a:headEnd len="sm" w="sm" type="none"/>
                      <a:tailEnd len="sm" w="sm" type="none"/>
                    </a:lnL>
                    <a:lnR cap="flat" cmpd="sng" w="28575">
                      <a:solidFill>
                        <a:schemeClr val="lt1"/>
                      </a:solidFill>
                      <a:prstDash val="solid"/>
                      <a:round/>
                      <a:headEnd len="sm" w="sm" type="none"/>
                      <a:tailEnd len="sm" w="sm" type="none"/>
                    </a:lnR>
                    <a:lnT cap="flat" cmpd="sng" w="28575">
                      <a:solidFill>
                        <a:schemeClr val="lt1"/>
                      </a:solidFill>
                      <a:prstDash val="solid"/>
                      <a:round/>
                      <a:headEnd len="sm" w="sm" type="none"/>
                      <a:tailEnd len="sm" w="sm" type="none"/>
                    </a:lnT>
                    <a:lnB cap="flat" cmpd="sng" w="28575">
                      <a:solidFill>
                        <a:schemeClr val="lt1"/>
                      </a:solidFill>
                      <a:prstDash val="solid"/>
                      <a:round/>
                      <a:headEnd len="sm" w="sm" type="none"/>
                      <a:tailEnd len="sm" w="sm" type="none"/>
                    </a:lnB>
                    <a:solidFill>
                      <a:srgbClr val="BB2126"/>
                    </a:solidFill>
                  </a:tcPr>
                </a:tc>
                <a:tc>
                  <a:txBody>
                    <a:bodyPr/>
                    <a:lstStyle/>
                    <a:p>
                      <a:pPr indent="0" lvl="0" marL="0" rtl="0" algn="l">
                        <a:lnSpc>
                          <a:spcPct val="115000"/>
                        </a:lnSpc>
                        <a:spcBef>
                          <a:spcPts val="1200"/>
                        </a:spcBef>
                        <a:spcAft>
                          <a:spcPts val="0"/>
                        </a:spcAft>
                        <a:buNone/>
                      </a:pPr>
                      <a:r>
                        <a:rPr b="1" lang="en" sz="1600">
                          <a:solidFill>
                            <a:schemeClr val="lt2"/>
                          </a:solidFill>
                        </a:rPr>
                        <a:t>2023-2024</a:t>
                      </a:r>
                      <a:endParaRPr b="1" sz="1600">
                        <a:solidFill>
                          <a:schemeClr val="lt2"/>
                        </a:solidFill>
                      </a:endParaRPr>
                    </a:p>
                  </a:txBody>
                  <a:tcPr marT="91425" marB="91425" marR="68575" marL="68575">
                    <a:lnL cap="flat" cmpd="sng" w="28575">
                      <a:solidFill>
                        <a:schemeClr val="lt1"/>
                      </a:solidFill>
                      <a:prstDash val="solid"/>
                      <a:round/>
                      <a:headEnd len="sm" w="sm" type="none"/>
                      <a:tailEnd len="sm" w="sm" type="none"/>
                    </a:lnL>
                    <a:lnR cap="flat" cmpd="sng" w="28575">
                      <a:solidFill>
                        <a:schemeClr val="lt1"/>
                      </a:solidFill>
                      <a:prstDash val="solid"/>
                      <a:round/>
                      <a:headEnd len="sm" w="sm" type="none"/>
                      <a:tailEnd len="sm" w="sm" type="none"/>
                    </a:lnR>
                    <a:lnT cap="flat" cmpd="sng" w="28575">
                      <a:solidFill>
                        <a:schemeClr val="lt1"/>
                      </a:solidFill>
                      <a:prstDash val="solid"/>
                      <a:round/>
                      <a:headEnd len="sm" w="sm" type="none"/>
                      <a:tailEnd len="sm" w="sm" type="none"/>
                    </a:lnT>
                    <a:lnB cap="flat" cmpd="sng" w="28575">
                      <a:solidFill>
                        <a:schemeClr val="lt1"/>
                      </a:solidFill>
                      <a:prstDash val="solid"/>
                      <a:round/>
                      <a:headEnd len="sm" w="sm" type="none"/>
                      <a:tailEnd len="sm" w="sm" type="none"/>
                    </a:lnB>
                    <a:solidFill>
                      <a:srgbClr val="BB2126"/>
                    </a:solidFill>
                  </a:tcPr>
                </a:tc>
              </a:tr>
              <a:tr h="523875">
                <a:tc>
                  <a:txBody>
                    <a:bodyPr/>
                    <a:lstStyle/>
                    <a:p>
                      <a:pPr indent="0" lvl="0" marL="0" rtl="0" algn="l">
                        <a:lnSpc>
                          <a:spcPct val="115000"/>
                        </a:lnSpc>
                        <a:spcBef>
                          <a:spcPts val="1200"/>
                        </a:spcBef>
                        <a:spcAft>
                          <a:spcPts val="0"/>
                        </a:spcAft>
                        <a:buNone/>
                      </a:pPr>
                      <a:r>
                        <a:rPr b="1" lang="en">
                          <a:solidFill>
                            <a:schemeClr val="lt1"/>
                          </a:solidFill>
                        </a:rPr>
                        <a:t>Physical Assaults/Safe School</a:t>
                      </a:r>
                      <a:endParaRPr b="1">
                        <a:solidFill>
                          <a:schemeClr val="lt1"/>
                        </a:solidFill>
                      </a:endParaRPr>
                    </a:p>
                  </a:txBody>
                  <a:tcPr marT="91425" marB="91425" marR="68575" marL="68575">
                    <a:lnL cap="flat" cmpd="sng" w="28575">
                      <a:solidFill>
                        <a:schemeClr val="lt1"/>
                      </a:solidFill>
                      <a:prstDash val="solid"/>
                      <a:round/>
                      <a:headEnd len="sm" w="sm" type="none"/>
                      <a:tailEnd len="sm" w="sm" type="none"/>
                    </a:lnL>
                    <a:lnR cap="flat" cmpd="sng" w="28575">
                      <a:solidFill>
                        <a:schemeClr val="lt1"/>
                      </a:solidFill>
                      <a:prstDash val="solid"/>
                      <a:round/>
                      <a:headEnd len="sm" w="sm" type="none"/>
                      <a:tailEnd len="sm" w="sm" type="none"/>
                    </a:lnR>
                    <a:lnT cap="flat" cmpd="sng" w="28575">
                      <a:solidFill>
                        <a:schemeClr val="lt1"/>
                      </a:solidFill>
                      <a:prstDash val="solid"/>
                      <a:round/>
                      <a:headEnd len="sm" w="sm" type="none"/>
                      <a:tailEnd len="sm" w="sm" type="none"/>
                    </a:lnT>
                    <a:lnB cap="flat" cmpd="sng" w="28575">
                      <a:solidFill>
                        <a:schemeClr val="lt1"/>
                      </a:solidFill>
                      <a:prstDash val="solid"/>
                      <a:round/>
                      <a:headEnd len="sm" w="sm" type="none"/>
                      <a:tailEnd len="sm" w="sm" type="none"/>
                    </a:lnB>
                    <a:solidFill>
                      <a:schemeClr val="dk1"/>
                    </a:solidFill>
                  </a:tcPr>
                </a:tc>
                <a:tc>
                  <a:txBody>
                    <a:bodyPr/>
                    <a:lstStyle/>
                    <a:p>
                      <a:pPr indent="0" lvl="0" marL="0" rtl="0" algn="l">
                        <a:lnSpc>
                          <a:spcPct val="115000"/>
                        </a:lnSpc>
                        <a:spcBef>
                          <a:spcPts val="1200"/>
                        </a:spcBef>
                        <a:spcAft>
                          <a:spcPts val="0"/>
                        </a:spcAft>
                        <a:buNone/>
                      </a:pPr>
                      <a:r>
                        <a:rPr lang="en"/>
                        <a:t>8</a:t>
                      </a:r>
                      <a:endParaRPr/>
                    </a:p>
                  </a:txBody>
                  <a:tcPr marT="91425" marB="91425" marR="68575" marL="68575">
                    <a:lnL cap="flat" cmpd="sng" w="28575">
                      <a:solidFill>
                        <a:schemeClr val="lt1"/>
                      </a:solidFill>
                      <a:prstDash val="solid"/>
                      <a:round/>
                      <a:headEnd len="sm" w="sm" type="none"/>
                      <a:tailEnd len="sm" w="sm" type="none"/>
                    </a:lnL>
                    <a:lnR cap="flat" cmpd="sng" w="28575">
                      <a:solidFill>
                        <a:schemeClr val="lt1"/>
                      </a:solidFill>
                      <a:prstDash val="solid"/>
                      <a:round/>
                      <a:headEnd len="sm" w="sm" type="none"/>
                      <a:tailEnd len="sm" w="sm" type="none"/>
                    </a:lnR>
                    <a:lnT cap="flat" cmpd="sng" w="28575">
                      <a:solidFill>
                        <a:schemeClr val="lt1"/>
                      </a:solidFill>
                      <a:prstDash val="solid"/>
                      <a:round/>
                      <a:headEnd len="sm" w="sm" type="none"/>
                      <a:tailEnd len="sm" w="sm" type="none"/>
                    </a:lnT>
                    <a:lnB cap="flat" cmpd="sng" w="28575">
                      <a:solidFill>
                        <a:schemeClr val="lt1"/>
                      </a:solidFill>
                      <a:prstDash val="solid"/>
                      <a:round/>
                      <a:headEnd len="sm" w="sm" type="none"/>
                      <a:tailEnd len="sm" w="sm" type="none"/>
                    </a:lnB>
                    <a:solidFill>
                      <a:srgbClr val="D8DEE5"/>
                    </a:solidFill>
                  </a:tcPr>
                </a:tc>
                <a:tc>
                  <a:txBody>
                    <a:bodyPr/>
                    <a:lstStyle/>
                    <a:p>
                      <a:pPr indent="0" lvl="0" marL="0" rtl="0" algn="l">
                        <a:lnSpc>
                          <a:spcPct val="115000"/>
                        </a:lnSpc>
                        <a:spcBef>
                          <a:spcPts val="1200"/>
                        </a:spcBef>
                        <a:spcAft>
                          <a:spcPts val="0"/>
                        </a:spcAft>
                        <a:buNone/>
                      </a:pPr>
                      <a:r>
                        <a:rPr lang="en"/>
                        <a:t>18</a:t>
                      </a:r>
                      <a:endParaRPr/>
                    </a:p>
                  </a:txBody>
                  <a:tcPr marT="91425" marB="91425" marR="68575" marL="68575">
                    <a:lnL cap="flat" cmpd="sng" w="28575">
                      <a:solidFill>
                        <a:schemeClr val="lt1"/>
                      </a:solidFill>
                      <a:prstDash val="solid"/>
                      <a:round/>
                      <a:headEnd len="sm" w="sm" type="none"/>
                      <a:tailEnd len="sm" w="sm" type="none"/>
                    </a:lnL>
                    <a:lnR cap="flat" cmpd="sng" w="28575">
                      <a:solidFill>
                        <a:schemeClr val="lt1"/>
                      </a:solidFill>
                      <a:prstDash val="solid"/>
                      <a:round/>
                      <a:headEnd len="sm" w="sm" type="none"/>
                      <a:tailEnd len="sm" w="sm" type="none"/>
                    </a:lnR>
                    <a:lnT cap="flat" cmpd="sng" w="28575">
                      <a:solidFill>
                        <a:schemeClr val="lt1"/>
                      </a:solidFill>
                      <a:prstDash val="solid"/>
                      <a:round/>
                      <a:headEnd len="sm" w="sm" type="none"/>
                      <a:tailEnd len="sm" w="sm" type="none"/>
                    </a:lnT>
                    <a:lnB cap="flat" cmpd="sng" w="28575">
                      <a:solidFill>
                        <a:schemeClr val="lt1"/>
                      </a:solidFill>
                      <a:prstDash val="solid"/>
                      <a:round/>
                      <a:headEnd len="sm" w="sm" type="none"/>
                      <a:tailEnd len="sm" w="sm" type="none"/>
                    </a:lnB>
                    <a:solidFill>
                      <a:srgbClr val="D8DEE5"/>
                    </a:solidFill>
                  </a:tcPr>
                </a:tc>
                <a:tc>
                  <a:txBody>
                    <a:bodyPr/>
                    <a:lstStyle/>
                    <a:p>
                      <a:pPr indent="0" lvl="0" marL="0" rtl="0" algn="l">
                        <a:lnSpc>
                          <a:spcPct val="115000"/>
                        </a:lnSpc>
                        <a:spcBef>
                          <a:spcPts val="1200"/>
                        </a:spcBef>
                        <a:spcAft>
                          <a:spcPts val="0"/>
                        </a:spcAft>
                        <a:buNone/>
                      </a:pPr>
                      <a:r>
                        <a:rPr lang="en"/>
                        <a:t>32</a:t>
                      </a:r>
                      <a:endParaRPr/>
                    </a:p>
                  </a:txBody>
                  <a:tcPr marT="91425" marB="91425" marR="68575" marL="68575">
                    <a:lnL cap="flat" cmpd="sng" w="28575">
                      <a:solidFill>
                        <a:schemeClr val="lt1"/>
                      </a:solidFill>
                      <a:prstDash val="solid"/>
                      <a:round/>
                      <a:headEnd len="sm" w="sm" type="none"/>
                      <a:tailEnd len="sm" w="sm" type="none"/>
                    </a:lnL>
                    <a:lnR cap="flat" cmpd="sng" w="28575">
                      <a:solidFill>
                        <a:schemeClr val="lt1"/>
                      </a:solidFill>
                      <a:prstDash val="solid"/>
                      <a:round/>
                      <a:headEnd len="sm" w="sm" type="none"/>
                      <a:tailEnd len="sm" w="sm" type="none"/>
                    </a:lnR>
                    <a:lnT cap="flat" cmpd="sng" w="28575">
                      <a:solidFill>
                        <a:schemeClr val="lt1"/>
                      </a:solidFill>
                      <a:prstDash val="solid"/>
                      <a:round/>
                      <a:headEnd len="sm" w="sm" type="none"/>
                      <a:tailEnd len="sm" w="sm" type="none"/>
                    </a:lnT>
                    <a:lnB cap="flat" cmpd="sng" w="28575">
                      <a:solidFill>
                        <a:schemeClr val="lt1"/>
                      </a:solidFill>
                      <a:prstDash val="solid"/>
                      <a:round/>
                      <a:headEnd len="sm" w="sm" type="none"/>
                      <a:tailEnd len="sm" w="sm" type="none"/>
                    </a:lnB>
                    <a:solidFill>
                      <a:srgbClr val="D8DEE5"/>
                    </a:solidFill>
                  </a:tcPr>
                </a:tc>
                <a:tc>
                  <a:txBody>
                    <a:bodyPr/>
                    <a:lstStyle/>
                    <a:p>
                      <a:pPr indent="0" lvl="0" marL="0" rtl="0" algn="l">
                        <a:lnSpc>
                          <a:spcPct val="115000"/>
                        </a:lnSpc>
                        <a:spcBef>
                          <a:spcPts val="1200"/>
                        </a:spcBef>
                        <a:spcAft>
                          <a:spcPts val="0"/>
                        </a:spcAft>
                        <a:buNone/>
                      </a:pPr>
                      <a:r>
                        <a:rPr b="1" lang="en">
                          <a:solidFill>
                            <a:srgbClr val="00B050"/>
                          </a:solidFill>
                        </a:rPr>
                        <a:t>7</a:t>
                      </a:r>
                      <a:endParaRPr b="1">
                        <a:solidFill>
                          <a:srgbClr val="00B050"/>
                        </a:solidFill>
                      </a:endParaRPr>
                    </a:p>
                  </a:txBody>
                  <a:tcPr marT="91425" marB="91425" marR="68575" marL="68575">
                    <a:lnL cap="flat" cmpd="sng" w="28575">
                      <a:solidFill>
                        <a:schemeClr val="lt1"/>
                      </a:solidFill>
                      <a:prstDash val="solid"/>
                      <a:round/>
                      <a:headEnd len="sm" w="sm" type="none"/>
                      <a:tailEnd len="sm" w="sm" type="none"/>
                    </a:lnL>
                    <a:lnR cap="flat" cmpd="sng" w="28575">
                      <a:solidFill>
                        <a:schemeClr val="lt1"/>
                      </a:solidFill>
                      <a:prstDash val="solid"/>
                      <a:round/>
                      <a:headEnd len="sm" w="sm" type="none"/>
                      <a:tailEnd len="sm" w="sm" type="none"/>
                    </a:lnR>
                    <a:lnT cap="flat" cmpd="sng" w="28575">
                      <a:solidFill>
                        <a:schemeClr val="lt1"/>
                      </a:solidFill>
                      <a:prstDash val="solid"/>
                      <a:round/>
                      <a:headEnd len="sm" w="sm" type="none"/>
                      <a:tailEnd len="sm" w="sm" type="none"/>
                    </a:lnT>
                    <a:lnB cap="flat" cmpd="sng" w="28575">
                      <a:solidFill>
                        <a:schemeClr val="lt1"/>
                      </a:solidFill>
                      <a:prstDash val="solid"/>
                      <a:round/>
                      <a:headEnd len="sm" w="sm" type="none"/>
                      <a:tailEnd len="sm" w="sm" type="none"/>
                    </a:lnB>
                    <a:solidFill>
                      <a:srgbClr val="D8DEE5"/>
                    </a:solidFill>
                  </a:tcPr>
                </a:tc>
              </a:tr>
              <a:tr h="352425">
                <a:tc>
                  <a:txBody>
                    <a:bodyPr/>
                    <a:lstStyle/>
                    <a:p>
                      <a:pPr indent="0" lvl="0" marL="0" rtl="0" algn="l">
                        <a:lnSpc>
                          <a:spcPct val="115000"/>
                        </a:lnSpc>
                        <a:spcBef>
                          <a:spcPts val="1200"/>
                        </a:spcBef>
                        <a:spcAft>
                          <a:spcPts val="0"/>
                        </a:spcAft>
                        <a:buNone/>
                      </a:pPr>
                      <a:r>
                        <a:rPr b="1" lang="en">
                          <a:solidFill>
                            <a:schemeClr val="lt1"/>
                          </a:solidFill>
                        </a:rPr>
                        <a:t>Mutual Altercation</a:t>
                      </a:r>
                      <a:endParaRPr b="1">
                        <a:solidFill>
                          <a:schemeClr val="lt1"/>
                        </a:solidFill>
                      </a:endParaRPr>
                    </a:p>
                  </a:txBody>
                  <a:tcPr marT="91425" marB="91425" marR="68575" marL="68575">
                    <a:lnL cap="flat" cmpd="sng" w="28575">
                      <a:solidFill>
                        <a:schemeClr val="lt1"/>
                      </a:solidFill>
                      <a:prstDash val="solid"/>
                      <a:round/>
                      <a:headEnd len="sm" w="sm" type="none"/>
                      <a:tailEnd len="sm" w="sm" type="none"/>
                    </a:lnL>
                    <a:lnR cap="flat" cmpd="sng" w="28575">
                      <a:solidFill>
                        <a:schemeClr val="lt1"/>
                      </a:solidFill>
                      <a:prstDash val="solid"/>
                      <a:round/>
                      <a:headEnd len="sm" w="sm" type="none"/>
                      <a:tailEnd len="sm" w="sm" type="none"/>
                    </a:lnR>
                    <a:lnT cap="flat" cmpd="sng" w="28575">
                      <a:solidFill>
                        <a:schemeClr val="lt1"/>
                      </a:solidFill>
                      <a:prstDash val="solid"/>
                      <a:round/>
                      <a:headEnd len="sm" w="sm" type="none"/>
                      <a:tailEnd len="sm" w="sm" type="none"/>
                    </a:lnT>
                    <a:lnB cap="flat" cmpd="sng" w="28575">
                      <a:solidFill>
                        <a:schemeClr val="lt1"/>
                      </a:solidFill>
                      <a:prstDash val="solid"/>
                      <a:round/>
                      <a:headEnd len="sm" w="sm" type="none"/>
                      <a:tailEnd len="sm" w="sm" type="none"/>
                    </a:lnB>
                    <a:solidFill>
                      <a:schemeClr val="dk1"/>
                    </a:solidFill>
                  </a:tcPr>
                </a:tc>
                <a:tc>
                  <a:txBody>
                    <a:bodyPr/>
                    <a:lstStyle/>
                    <a:p>
                      <a:pPr indent="0" lvl="0" marL="0" rtl="0" algn="l">
                        <a:lnSpc>
                          <a:spcPct val="115000"/>
                        </a:lnSpc>
                        <a:spcBef>
                          <a:spcPts val="1200"/>
                        </a:spcBef>
                        <a:spcAft>
                          <a:spcPts val="0"/>
                        </a:spcAft>
                        <a:buNone/>
                      </a:pPr>
                      <a:r>
                        <a:rPr lang="en"/>
                        <a:t>6</a:t>
                      </a:r>
                      <a:endParaRPr/>
                    </a:p>
                  </a:txBody>
                  <a:tcPr marT="91425" marB="91425" marR="68575" marL="68575">
                    <a:lnL cap="flat" cmpd="sng" w="28575">
                      <a:solidFill>
                        <a:schemeClr val="lt1"/>
                      </a:solidFill>
                      <a:prstDash val="solid"/>
                      <a:round/>
                      <a:headEnd len="sm" w="sm" type="none"/>
                      <a:tailEnd len="sm" w="sm" type="none"/>
                    </a:lnL>
                    <a:lnR cap="flat" cmpd="sng" w="28575">
                      <a:solidFill>
                        <a:schemeClr val="lt1"/>
                      </a:solidFill>
                      <a:prstDash val="solid"/>
                      <a:round/>
                      <a:headEnd len="sm" w="sm" type="none"/>
                      <a:tailEnd len="sm" w="sm" type="none"/>
                    </a:lnR>
                    <a:lnT cap="flat" cmpd="sng" w="28575">
                      <a:solidFill>
                        <a:schemeClr val="lt1"/>
                      </a:solidFill>
                      <a:prstDash val="solid"/>
                      <a:round/>
                      <a:headEnd len="sm" w="sm" type="none"/>
                      <a:tailEnd len="sm" w="sm" type="none"/>
                    </a:lnT>
                    <a:lnB cap="flat" cmpd="sng" w="28575">
                      <a:solidFill>
                        <a:schemeClr val="lt1"/>
                      </a:solidFill>
                      <a:prstDash val="solid"/>
                      <a:round/>
                      <a:headEnd len="sm" w="sm" type="none"/>
                      <a:tailEnd len="sm" w="sm" type="none"/>
                    </a:lnB>
                    <a:solidFill>
                      <a:srgbClr val="D8DEE5"/>
                    </a:solidFill>
                  </a:tcPr>
                </a:tc>
                <a:tc>
                  <a:txBody>
                    <a:bodyPr/>
                    <a:lstStyle/>
                    <a:p>
                      <a:pPr indent="0" lvl="0" marL="0" rtl="0" algn="l">
                        <a:lnSpc>
                          <a:spcPct val="115000"/>
                        </a:lnSpc>
                        <a:spcBef>
                          <a:spcPts val="1200"/>
                        </a:spcBef>
                        <a:spcAft>
                          <a:spcPts val="0"/>
                        </a:spcAft>
                        <a:buNone/>
                      </a:pPr>
                      <a:r>
                        <a:rPr lang="en"/>
                        <a:t>26</a:t>
                      </a:r>
                      <a:endParaRPr/>
                    </a:p>
                  </a:txBody>
                  <a:tcPr marT="91425" marB="91425" marR="68575" marL="68575">
                    <a:lnL cap="flat" cmpd="sng" w="28575">
                      <a:solidFill>
                        <a:schemeClr val="lt1"/>
                      </a:solidFill>
                      <a:prstDash val="solid"/>
                      <a:round/>
                      <a:headEnd len="sm" w="sm" type="none"/>
                      <a:tailEnd len="sm" w="sm" type="none"/>
                    </a:lnL>
                    <a:lnR cap="flat" cmpd="sng" w="28575">
                      <a:solidFill>
                        <a:schemeClr val="lt1"/>
                      </a:solidFill>
                      <a:prstDash val="solid"/>
                      <a:round/>
                      <a:headEnd len="sm" w="sm" type="none"/>
                      <a:tailEnd len="sm" w="sm" type="none"/>
                    </a:lnR>
                    <a:lnT cap="flat" cmpd="sng" w="28575">
                      <a:solidFill>
                        <a:schemeClr val="lt1"/>
                      </a:solidFill>
                      <a:prstDash val="solid"/>
                      <a:round/>
                      <a:headEnd len="sm" w="sm" type="none"/>
                      <a:tailEnd len="sm" w="sm" type="none"/>
                    </a:lnT>
                    <a:lnB cap="flat" cmpd="sng" w="28575">
                      <a:solidFill>
                        <a:schemeClr val="lt1"/>
                      </a:solidFill>
                      <a:prstDash val="solid"/>
                      <a:round/>
                      <a:headEnd len="sm" w="sm" type="none"/>
                      <a:tailEnd len="sm" w="sm" type="none"/>
                    </a:lnB>
                    <a:solidFill>
                      <a:srgbClr val="D8DEE5"/>
                    </a:solidFill>
                  </a:tcPr>
                </a:tc>
                <a:tc>
                  <a:txBody>
                    <a:bodyPr/>
                    <a:lstStyle/>
                    <a:p>
                      <a:pPr indent="0" lvl="0" marL="0" rtl="0" algn="l">
                        <a:lnSpc>
                          <a:spcPct val="115000"/>
                        </a:lnSpc>
                        <a:spcBef>
                          <a:spcPts val="1200"/>
                        </a:spcBef>
                        <a:spcAft>
                          <a:spcPts val="0"/>
                        </a:spcAft>
                        <a:buNone/>
                      </a:pPr>
                      <a:r>
                        <a:rPr lang="en"/>
                        <a:t>23</a:t>
                      </a:r>
                      <a:endParaRPr/>
                    </a:p>
                  </a:txBody>
                  <a:tcPr marT="91425" marB="91425" marR="68575" marL="68575">
                    <a:lnL cap="flat" cmpd="sng" w="28575">
                      <a:solidFill>
                        <a:schemeClr val="lt1"/>
                      </a:solidFill>
                      <a:prstDash val="solid"/>
                      <a:round/>
                      <a:headEnd len="sm" w="sm" type="none"/>
                      <a:tailEnd len="sm" w="sm" type="none"/>
                    </a:lnL>
                    <a:lnR cap="flat" cmpd="sng" w="28575">
                      <a:solidFill>
                        <a:schemeClr val="lt1"/>
                      </a:solidFill>
                      <a:prstDash val="solid"/>
                      <a:round/>
                      <a:headEnd len="sm" w="sm" type="none"/>
                      <a:tailEnd len="sm" w="sm" type="none"/>
                    </a:lnR>
                    <a:lnT cap="flat" cmpd="sng" w="28575">
                      <a:solidFill>
                        <a:schemeClr val="lt1"/>
                      </a:solidFill>
                      <a:prstDash val="solid"/>
                      <a:round/>
                      <a:headEnd len="sm" w="sm" type="none"/>
                      <a:tailEnd len="sm" w="sm" type="none"/>
                    </a:lnT>
                    <a:lnB cap="flat" cmpd="sng" w="28575">
                      <a:solidFill>
                        <a:schemeClr val="lt1"/>
                      </a:solidFill>
                      <a:prstDash val="solid"/>
                      <a:round/>
                      <a:headEnd len="sm" w="sm" type="none"/>
                      <a:tailEnd len="sm" w="sm" type="none"/>
                    </a:lnB>
                    <a:solidFill>
                      <a:srgbClr val="D8DEE5"/>
                    </a:solidFill>
                  </a:tcPr>
                </a:tc>
                <a:tc>
                  <a:txBody>
                    <a:bodyPr/>
                    <a:lstStyle/>
                    <a:p>
                      <a:pPr indent="0" lvl="0" marL="0" rtl="0" algn="l">
                        <a:lnSpc>
                          <a:spcPct val="115000"/>
                        </a:lnSpc>
                        <a:spcBef>
                          <a:spcPts val="1200"/>
                        </a:spcBef>
                        <a:spcAft>
                          <a:spcPts val="0"/>
                        </a:spcAft>
                        <a:buNone/>
                      </a:pPr>
                      <a:r>
                        <a:rPr lang="en"/>
                        <a:t>14</a:t>
                      </a:r>
                      <a:endParaRPr/>
                    </a:p>
                  </a:txBody>
                  <a:tcPr marT="91425" marB="91425" marR="68575" marL="68575">
                    <a:lnL cap="flat" cmpd="sng" w="28575">
                      <a:solidFill>
                        <a:schemeClr val="lt1"/>
                      </a:solidFill>
                      <a:prstDash val="solid"/>
                      <a:round/>
                      <a:headEnd len="sm" w="sm" type="none"/>
                      <a:tailEnd len="sm" w="sm" type="none"/>
                    </a:lnL>
                    <a:lnR cap="flat" cmpd="sng" w="28575">
                      <a:solidFill>
                        <a:schemeClr val="lt1"/>
                      </a:solidFill>
                      <a:prstDash val="solid"/>
                      <a:round/>
                      <a:headEnd len="sm" w="sm" type="none"/>
                      <a:tailEnd len="sm" w="sm" type="none"/>
                    </a:lnR>
                    <a:lnT cap="flat" cmpd="sng" w="28575">
                      <a:solidFill>
                        <a:schemeClr val="lt1"/>
                      </a:solidFill>
                      <a:prstDash val="solid"/>
                      <a:round/>
                      <a:headEnd len="sm" w="sm" type="none"/>
                      <a:tailEnd len="sm" w="sm" type="none"/>
                    </a:lnT>
                    <a:lnB cap="flat" cmpd="sng" w="28575">
                      <a:solidFill>
                        <a:schemeClr val="lt1"/>
                      </a:solidFill>
                      <a:prstDash val="solid"/>
                      <a:round/>
                      <a:headEnd len="sm" w="sm" type="none"/>
                      <a:tailEnd len="sm" w="sm" type="none"/>
                    </a:lnB>
                    <a:solidFill>
                      <a:srgbClr val="D8DEE5"/>
                    </a:solidFill>
                  </a:tcPr>
                </a:tc>
              </a:tr>
              <a:tr h="180975">
                <a:tc>
                  <a:txBody>
                    <a:bodyPr/>
                    <a:lstStyle/>
                    <a:p>
                      <a:pPr indent="0" lvl="0" marL="0" rtl="0" algn="l">
                        <a:lnSpc>
                          <a:spcPct val="115000"/>
                        </a:lnSpc>
                        <a:spcBef>
                          <a:spcPts val="1200"/>
                        </a:spcBef>
                        <a:spcAft>
                          <a:spcPts val="0"/>
                        </a:spcAft>
                        <a:buNone/>
                      </a:pPr>
                      <a:r>
                        <a:rPr b="1" lang="en">
                          <a:solidFill>
                            <a:schemeClr val="lt1"/>
                          </a:solidFill>
                        </a:rPr>
                        <a:t>Aggression</a:t>
                      </a:r>
                      <a:endParaRPr b="1">
                        <a:solidFill>
                          <a:schemeClr val="lt1"/>
                        </a:solidFill>
                      </a:endParaRPr>
                    </a:p>
                  </a:txBody>
                  <a:tcPr marT="91425" marB="91425" marR="68575" marL="68575">
                    <a:lnL cap="flat" cmpd="sng" w="28575">
                      <a:solidFill>
                        <a:schemeClr val="lt1"/>
                      </a:solidFill>
                      <a:prstDash val="solid"/>
                      <a:round/>
                      <a:headEnd len="sm" w="sm" type="none"/>
                      <a:tailEnd len="sm" w="sm" type="none"/>
                    </a:lnL>
                    <a:lnR cap="flat" cmpd="sng" w="28575">
                      <a:solidFill>
                        <a:schemeClr val="lt1"/>
                      </a:solidFill>
                      <a:prstDash val="solid"/>
                      <a:round/>
                      <a:headEnd len="sm" w="sm" type="none"/>
                      <a:tailEnd len="sm" w="sm" type="none"/>
                    </a:lnR>
                    <a:lnT cap="flat" cmpd="sng" w="28575">
                      <a:solidFill>
                        <a:schemeClr val="lt1"/>
                      </a:solidFill>
                      <a:prstDash val="solid"/>
                      <a:round/>
                      <a:headEnd len="sm" w="sm" type="none"/>
                      <a:tailEnd len="sm" w="sm" type="none"/>
                    </a:lnT>
                    <a:lnB cap="flat" cmpd="sng" w="28575">
                      <a:solidFill>
                        <a:schemeClr val="lt1"/>
                      </a:solidFill>
                      <a:prstDash val="solid"/>
                      <a:round/>
                      <a:headEnd len="sm" w="sm" type="none"/>
                      <a:tailEnd len="sm" w="sm" type="none"/>
                    </a:lnB>
                    <a:solidFill>
                      <a:schemeClr val="dk1"/>
                    </a:solidFill>
                  </a:tcPr>
                </a:tc>
                <a:tc>
                  <a:txBody>
                    <a:bodyPr/>
                    <a:lstStyle/>
                    <a:p>
                      <a:pPr indent="0" lvl="0" marL="0" rtl="0" algn="l">
                        <a:lnSpc>
                          <a:spcPct val="115000"/>
                        </a:lnSpc>
                        <a:spcBef>
                          <a:spcPts val="1200"/>
                        </a:spcBef>
                        <a:spcAft>
                          <a:spcPts val="0"/>
                        </a:spcAft>
                        <a:buNone/>
                      </a:pPr>
                      <a:r>
                        <a:rPr lang="en"/>
                        <a:t>6</a:t>
                      </a:r>
                      <a:endParaRPr/>
                    </a:p>
                  </a:txBody>
                  <a:tcPr marT="91425" marB="91425" marR="68575" marL="68575">
                    <a:lnL cap="flat" cmpd="sng" w="28575">
                      <a:solidFill>
                        <a:schemeClr val="lt1"/>
                      </a:solidFill>
                      <a:prstDash val="solid"/>
                      <a:round/>
                      <a:headEnd len="sm" w="sm" type="none"/>
                      <a:tailEnd len="sm" w="sm" type="none"/>
                    </a:lnL>
                    <a:lnR cap="flat" cmpd="sng" w="28575">
                      <a:solidFill>
                        <a:schemeClr val="lt1"/>
                      </a:solidFill>
                      <a:prstDash val="solid"/>
                      <a:round/>
                      <a:headEnd len="sm" w="sm" type="none"/>
                      <a:tailEnd len="sm" w="sm" type="none"/>
                    </a:lnR>
                    <a:lnT cap="flat" cmpd="sng" w="28575">
                      <a:solidFill>
                        <a:schemeClr val="lt1"/>
                      </a:solidFill>
                      <a:prstDash val="solid"/>
                      <a:round/>
                      <a:headEnd len="sm" w="sm" type="none"/>
                      <a:tailEnd len="sm" w="sm" type="none"/>
                    </a:lnT>
                    <a:lnB cap="flat" cmpd="sng" w="28575">
                      <a:solidFill>
                        <a:schemeClr val="lt1"/>
                      </a:solidFill>
                      <a:prstDash val="solid"/>
                      <a:round/>
                      <a:headEnd len="sm" w="sm" type="none"/>
                      <a:tailEnd len="sm" w="sm" type="none"/>
                    </a:lnB>
                    <a:solidFill>
                      <a:srgbClr val="D8DEE5"/>
                    </a:solidFill>
                  </a:tcPr>
                </a:tc>
                <a:tc>
                  <a:txBody>
                    <a:bodyPr/>
                    <a:lstStyle/>
                    <a:p>
                      <a:pPr indent="0" lvl="0" marL="0" rtl="0" algn="l">
                        <a:lnSpc>
                          <a:spcPct val="115000"/>
                        </a:lnSpc>
                        <a:spcBef>
                          <a:spcPts val="1200"/>
                        </a:spcBef>
                        <a:spcAft>
                          <a:spcPts val="0"/>
                        </a:spcAft>
                        <a:buNone/>
                      </a:pPr>
                      <a:r>
                        <a:rPr lang="en"/>
                        <a:t>43</a:t>
                      </a:r>
                      <a:endParaRPr/>
                    </a:p>
                  </a:txBody>
                  <a:tcPr marT="91425" marB="91425" marR="68575" marL="68575">
                    <a:lnL cap="flat" cmpd="sng" w="28575">
                      <a:solidFill>
                        <a:schemeClr val="lt1"/>
                      </a:solidFill>
                      <a:prstDash val="solid"/>
                      <a:round/>
                      <a:headEnd len="sm" w="sm" type="none"/>
                      <a:tailEnd len="sm" w="sm" type="none"/>
                    </a:lnL>
                    <a:lnR cap="flat" cmpd="sng" w="28575">
                      <a:solidFill>
                        <a:schemeClr val="lt1"/>
                      </a:solidFill>
                      <a:prstDash val="solid"/>
                      <a:round/>
                      <a:headEnd len="sm" w="sm" type="none"/>
                      <a:tailEnd len="sm" w="sm" type="none"/>
                    </a:lnR>
                    <a:lnT cap="flat" cmpd="sng" w="28575">
                      <a:solidFill>
                        <a:schemeClr val="lt1"/>
                      </a:solidFill>
                      <a:prstDash val="solid"/>
                      <a:round/>
                      <a:headEnd len="sm" w="sm" type="none"/>
                      <a:tailEnd len="sm" w="sm" type="none"/>
                    </a:lnT>
                    <a:lnB cap="flat" cmpd="sng" w="28575">
                      <a:solidFill>
                        <a:schemeClr val="lt1"/>
                      </a:solidFill>
                      <a:prstDash val="solid"/>
                      <a:round/>
                      <a:headEnd len="sm" w="sm" type="none"/>
                      <a:tailEnd len="sm" w="sm" type="none"/>
                    </a:lnB>
                    <a:solidFill>
                      <a:srgbClr val="D8DEE5"/>
                    </a:solidFill>
                  </a:tcPr>
                </a:tc>
                <a:tc>
                  <a:txBody>
                    <a:bodyPr/>
                    <a:lstStyle/>
                    <a:p>
                      <a:pPr indent="0" lvl="0" marL="0" rtl="0" algn="l">
                        <a:lnSpc>
                          <a:spcPct val="115000"/>
                        </a:lnSpc>
                        <a:spcBef>
                          <a:spcPts val="1200"/>
                        </a:spcBef>
                        <a:spcAft>
                          <a:spcPts val="0"/>
                        </a:spcAft>
                        <a:buNone/>
                      </a:pPr>
                      <a:r>
                        <a:rPr lang="en"/>
                        <a:t>57</a:t>
                      </a:r>
                      <a:endParaRPr/>
                    </a:p>
                  </a:txBody>
                  <a:tcPr marT="91425" marB="91425" marR="68575" marL="68575">
                    <a:lnL cap="flat" cmpd="sng" w="28575">
                      <a:solidFill>
                        <a:schemeClr val="lt1"/>
                      </a:solidFill>
                      <a:prstDash val="solid"/>
                      <a:round/>
                      <a:headEnd len="sm" w="sm" type="none"/>
                      <a:tailEnd len="sm" w="sm" type="none"/>
                    </a:lnL>
                    <a:lnR cap="flat" cmpd="sng" w="28575">
                      <a:solidFill>
                        <a:schemeClr val="lt1"/>
                      </a:solidFill>
                      <a:prstDash val="solid"/>
                      <a:round/>
                      <a:headEnd len="sm" w="sm" type="none"/>
                      <a:tailEnd len="sm" w="sm" type="none"/>
                    </a:lnR>
                    <a:lnT cap="flat" cmpd="sng" w="28575">
                      <a:solidFill>
                        <a:schemeClr val="lt1"/>
                      </a:solidFill>
                      <a:prstDash val="solid"/>
                      <a:round/>
                      <a:headEnd len="sm" w="sm" type="none"/>
                      <a:tailEnd len="sm" w="sm" type="none"/>
                    </a:lnT>
                    <a:lnB cap="flat" cmpd="sng" w="28575">
                      <a:solidFill>
                        <a:schemeClr val="lt1"/>
                      </a:solidFill>
                      <a:prstDash val="solid"/>
                      <a:round/>
                      <a:headEnd len="sm" w="sm" type="none"/>
                      <a:tailEnd len="sm" w="sm" type="none"/>
                    </a:lnB>
                    <a:solidFill>
                      <a:srgbClr val="D8DEE5"/>
                    </a:solidFill>
                  </a:tcPr>
                </a:tc>
                <a:tc>
                  <a:txBody>
                    <a:bodyPr/>
                    <a:lstStyle/>
                    <a:p>
                      <a:pPr indent="0" lvl="0" marL="0" rtl="0" algn="l">
                        <a:lnSpc>
                          <a:spcPct val="115000"/>
                        </a:lnSpc>
                        <a:spcBef>
                          <a:spcPts val="1200"/>
                        </a:spcBef>
                        <a:spcAft>
                          <a:spcPts val="0"/>
                        </a:spcAft>
                        <a:buNone/>
                      </a:pPr>
                      <a:r>
                        <a:rPr lang="en"/>
                        <a:t>28</a:t>
                      </a:r>
                      <a:endParaRPr/>
                    </a:p>
                  </a:txBody>
                  <a:tcPr marT="91425" marB="91425" marR="68575" marL="68575">
                    <a:lnL cap="flat" cmpd="sng" w="28575">
                      <a:solidFill>
                        <a:schemeClr val="lt1"/>
                      </a:solidFill>
                      <a:prstDash val="solid"/>
                      <a:round/>
                      <a:headEnd len="sm" w="sm" type="none"/>
                      <a:tailEnd len="sm" w="sm" type="none"/>
                    </a:lnL>
                    <a:lnR cap="flat" cmpd="sng" w="28575">
                      <a:solidFill>
                        <a:schemeClr val="lt1"/>
                      </a:solidFill>
                      <a:prstDash val="solid"/>
                      <a:round/>
                      <a:headEnd len="sm" w="sm" type="none"/>
                      <a:tailEnd len="sm" w="sm" type="none"/>
                    </a:lnR>
                    <a:lnT cap="flat" cmpd="sng" w="28575">
                      <a:solidFill>
                        <a:schemeClr val="lt1"/>
                      </a:solidFill>
                      <a:prstDash val="solid"/>
                      <a:round/>
                      <a:headEnd len="sm" w="sm" type="none"/>
                      <a:tailEnd len="sm" w="sm" type="none"/>
                    </a:lnT>
                    <a:lnB cap="flat" cmpd="sng" w="28575">
                      <a:solidFill>
                        <a:schemeClr val="lt1"/>
                      </a:solidFill>
                      <a:prstDash val="solid"/>
                      <a:round/>
                      <a:headEnd len="sm" w="sm" type="none"/>
                      <a:tailEnd len="sm" w="sm" type="none"/>
                    </a:lnB>
                    <a:solidFill>
                      <a:srgbClr val="D8DEE5"/>
                    </a:solidFill>
                  </a:tcPr>
                </a:tc>
              </a:tr>
            </a:tbl>
          </a:graphicData>
        </a:graphic>
      </p:graphicFrame>
      <p:sp>
        <p:nvSpPr>
          <p:cNvPr id="619" name="Google Shape;619;p94"/>
          <p:cNvSpPr/>
          <p:nvPr/>
        </p:nvSpPr>
        <p:spPr>
          <a:xfrm>
            <a:off x="6036125" y="1659225"/>
            <a:ext cx="1308000" cy="1322400"/>
          </a:xfrm>
          <a:prstGeom prst="ellipse">
            <a:avLst/>
          </a:prstGeom>
          <a:noFill/>
          <a:ln cap="flat" cmpd="sng" w="114300">
            <a:solidFill>
              <a:srgbClr val="EEFF4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620" name="Google Shape;620;p94"/>
          <p:cNvSpPr txBox="1"/>
          <p:nvPr/>
        </p:nvSpPr>
        <p:spPr>
          <a:xfrm>
            <a:off x="2708025" y="2927225"/>
            <a:ext cx="1308000" cy="543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200">
                <a:solidFill>
                  <a:srgbClr val="DA2929"/>
                </a:solidFill>
              </a:rPr>
              <a:t>COVID</a:t>
            </a:r>
            <a:r>
              <a:rPr lang="en" sz="1800">
                <a:solidFill>
                  <a:schemeClr val="dk2"/>
                </a:solidFill>
              </a:rPr>
              <a:t> </a:t>
            </a:r>
            <a:endParaRPr sz="1800">
              <a:solidFill>
                <a:schemeClr val="dk2"/>
              </a:solidFill>
            </a:endParaRPr>
          </a:p>
        </p:txBody>
      </p:sp>
      <p:pic>
        <p:nvPicPr>
          <p:cNvPr id="621" name="Google Shape;621;p94"/>
          <p:cNvPicPr preferRelativeResize="0"/>
          <p:nvPr/>
        </p:nvPicPr>
        <p:blipFill>
          <a:blip r:embed="rId3">
            <a:alphaModFix amt="33000"/>
          </a:blip>
          <a:stretch>
            <a:fillRect/>
          </a:stretch>
        </p:blipFill>
        <p:spPr>
          <a:xfrm>
            <a:off x="2629750" y="2198800"/>
            <a:ext cx="1216225" cy="1903575"/>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5" name="Shape 625"/>
        <p:cNvGrpSpPr/>
        <p:nvPr/>
      </p:nvGrpSpPr>
      <p:grpSpPr>
        <a:xfrm>
          <a:off x="0" y="0"/>
          <a:ext cx="0" cy="0"/>
          <a:chOff x="0" y="0"/>
          <a:chExt cx="0" cy="0"/>
        </a:xfrm>
      </p:grpSpPr>
      <p:graphicFrame>
        <p:nvGraphicFramePr>
          <p:cNvPr id="626" name="Google Shape;626;p95"/>
          <p:cNvGraphicFramePr/>
          <p:nvPr/>
        </p:nvGraphicFramePr>
        <p:xfrm>
          <a:off x="2304600" y="38850"/>
          <a:ext cx="3000000" cy="3000000"/>
        </p:xfrm>
        <a:graphic>
          <a:graphicData uri="http://schemas.openxmlformats.org/drawingml/2006/table">
            <a:tbl>
              <a:tblPr>
                <a:noFill/>
                <a:tableStyleId>{334E8F9D-559E-44D8-86F9-990D47AE04BA}</a:tableStyleId>
              </a:tblPr>
              <a:tblGrid>
                <a:gridCol w="714575"/>
                <a:gridCol w="696850"/>
                <a:gridCol w="696850"/>
                <a:gridCol w="708675"/>
                <a:gridCol w="708675"/>
                <a:gridCol w="708675"/>
              </a:tblGrid>
              <a:tr h="698000">
                <a:tc gridSpan="6">
                  <a:txBody>
                    <a:bodyPr/>
                    <a:lstStyle/>
                    <a:p>
                      <a:pPr indent="0" lvl="0" marL="0" rtl="0" algn="ctr">
                        <a:lnSpc>
                          <a:spcPct val="115000"/>
                        </a:lnSpc>
                        <a:spcBef>
                          <a:spcPts val="1200"/>
                        </a:spcBef>
                        <a:spcAft>
                          <a:spcPts val="0"/>
                        </a:spcAft>
                        <a:buNone/>
                      </a:pPr>
                      <a:r>
                        <a:rPr b="1" lang="en" sz="1500">
                          <a:solidFill>
                            <a:schemeClr val="lt2"/>
                          </a:solidFill>
                        </a:rPr>
                        <a:t>Safe School Violation</a:t>
                      </a:r>
                      <a:endParaRPr b="1" sz="1500">
                        <a:solidFill>
                          <a:schemeClr val="lt2"/>
                        </a:solidFill>
                      </a:endParaRPr>
                    </a:p>
                  </a:txBody>
                  <a:tcPr marT="91425" marB="91425" marR="68575" marL="68575">
                    <a:lnL cap="flat" cmpd="sng" w="28575">
                      <a:solidFill>
                        <a:schemeClr val="lt1"/>
                      </a:solidFill>
                      <a:prstDash val="solid"/>
                      <a:round/>
                      <a:headEnd len="sm" w="sm" type="none"/>
                      <a:tailEnd len="sm" w="sm" type="none"/>
                    </a:lnL>
                    <a:lnR cap="flat" cmpd="sng" w="28575">
                      <a:solidFill>
                        <a:schemeClr val="lt1"/>
                      </a:solidFill>
                      <a:prstDash val="solid"/>
                      <a:round/>
                      <a:headEnd len="sm" w="sm" type="none"/>
                      <a:tailEnd len="sm" w="sm" type="none"/>
                    </a:lnR>
                    <a:lnT cap="flat" cmpd="sng" w="28575">
                      <a:solidFill>
                        <a:schemeClr val="lt1"/>
                      </a:solidFill>
                      <a:prstDash val="solid"/>
                      <a:round/>
                      <a:headEnd len="sm" w="sm" type="none"/>
                      <a:tailEnd len="sm" w="sm" type="none"/>
                    </a:lnT>
                    <a:lnB cap="flat" cmpd="sng" w="28575">
                      <a:solidFill>
                        <a:schemeClr val="lt1"/>
                      </a:solidFill>
                      <a:prstDash val="solid"/>
                      <a:round/>
                      <a:headEnd len="sm" w="sm" type="none"/>
                      <a:tailEnd len="sm" w="sm" type="none"/>
                    </a:lnB>
                    <a:solidFill>
                      <a:srgbClr val="BB2126"/>
                    </a:solidFill>
                  </a:tcPr>
                </a:tc>
                <a:tc hMerge="1"/>
                <a:tc hMerge="1"/>
                <a:tc hMerge="1"/>
                <a:tc hMerge="1"/>
                <a:tc hMerge="1"/>
              </a:tr>
              <a:tr h="453800">
                <a:tc>
                  <a:txBody>
                    <a:bodyPr/>
                    <a:lstStyle/>
                    <a:p>
                      <a:pPr indent="0" lvl="0" marL="0" rtl="0" algn="l">
                        <a:lnSpc>
                          <a:spcPct val="115000"/>
                        </a:lnSpc>
                        <a:spcBef>
                          <a:spcPts val="1200"/>
                        </a:spcBef>
                        <a:spcAft>
                          <a:spcPts val="0"/>
                        </a:spcAft>
                        <a:buNone/>
                      </a:pPr>
                      <a:r>
                        <a:rPr b="1" lang="en" sz="800">
                          <a:solidFill>
                            <a:schemeClr val="lt1"/>
                          </a:solidFill>
                        </a:rPr>
                        <a:t>EJH</a:t>
                      </a:r>
                      <a:endParaRPr b="1" sz="800">
                        <a:solidFill>
                          <a:schemeClr val="lt1"/>
                        </a:solidFill>
                      </a:endParaRPr>
                    </a:p>
                  </a:txBody>
                  <a:tcPr marT="91425" marB="91425" marR="68575" marL="68575">
                    <a:lnL cap="flat" cmpd="sng" w="28575">
                      <a:solidFill>
                        <a:schemeClr val="lt1"/>
                      </a:solidFill>
                      <a:prstDash val="solid"/>
                      <a:round/>
                      <a:headEnd len="sm" w="sm" type="none"/>
                      <a:tailEnd len="sm" w="sm" type="none"/>
                    </a:lnL>
                    <a:lnR cap="flat" cmpd="sng" w="28575">
                      <a:solidFill>
                        <a:schemeClr val="lt1"/>
                      </a:solidFill>
                      <a:prstDash val="solid"/>
                      <a:round/>
                      <a:headEnd len="sm" w="sm" type="none"/>
                      <a:tailEnd len="sm" w="sm" type="none"/>
                    </a:lnR>
                    <a:lnT cap="flat" cmpd="sng" w="28575">
                      <a:solidFill>
                        <a:schemeClr val="lt1"/>
                      </a:solidFill>
                      <a:prstDash val="solid"/>
                      <a:round/>
                      <a:headEnd len="sm" w="sm" type="none"/>
                      <a:tailEnd len="sm" w="sm" type="none"/>
                    </a:lnT>
                    <a:lnB cap="flat" cmpd="sng" w="28575">
                      <a:solidFill>
                        <a:schemeClr val="lt1"/>
                      </a:solidFill>
                      <a:prstDash val="solid"/>
                      <a:round/>
                      <a:headEnd len="sm" w="sm" type="none"/>
                      <a:tailEnd len="sm" w="sm" type="none"/>
                    </a:lnB>
                    <a:solidFill>
                      <a:schemeClr val="dk1"/>
                    </a:solidFill>
                  </a:tcPr>
                </a:tc>
                <a:tc>
                  <a:txBody>
                    <a:bodyPr/>
                    <a:lstStyle/>
                    <a:p>
                      <a:pPr indent="0" lvl="0" marL="0" rtl="0" algn="l">
                        <a:lnSpc>
                          <a:spcPct val="115000"/>
                        </a:lnSpc>
                        <a:spcBef>
                          <a:spcPts val="1200"/>
                        </a:spcBef>
                        <a:spcAft>
                          <a:spcPts val="0"/>
                        </a:spcAft>
                        <a:buNone/>
                      </a:pPr>
                      <a:r>
                        <a:rPr b="1" lang="en" sz="800">
                          <a:solidFill>
                            <a:srgbClr val="00B050"/>
                          </a:solidFill>
                        </a:rPr>
                        <a:t>7</a:t>
                      </a:r>
                      <a:endParaRPr b="1" sz="800">
                        <a:solidFill>
                          <a:srgbClr val="00B050"/>
                        </a:solidFill>
                      </a:endParaRPr>
                    </a:p>
                  </a:txBody>
                  <a:tcPr marT="91425" marB="91425" marR="68575" marL="68575">
                    <a:lnL cap="flat" cmpd="sng" w="28575">
                      <a:solidFill>
                        <a:schemeClr val="lt1"/>
                      </a:solidFill>
                      <a:prstDash val="solid"/>
                      <a:round/>
                      <a:headEnd len="sm" w="sm" type="none"/>
                      <a:tailEnd len="sm" w="sm" type="none"/>
                    </a:lnL>
                    <a:lnR cap="flat" cmpd="sng" w="28575">
                      <a:solidFill>
                        <a:schemeClr val="lt1"/>
                      </a:solidFill>
                      <a:prstDash val="solid"/>
                      <a:round/>
                      <a:headEnd len="sm" w="sm" type="none"/>
                      <a:tailEnd len="sm" w="sm" type="none"/>
                    </a:lnR>
                    <a:lnT cap="flat" cmpd="sng" w="28575">
                      <a:solidFill>
                        <a:schemeClr val="lt1"/>
                      </a:solidFill>
                      <a:prstDash val="solid"/>
                      <a:round/>
                      <a:headEnd len="sm" w="sm" type="none"/>
                      <a:tailEnd len="sm" w="sm" type="none"/>
                    </a:lnT>
                    <a:lnB cap="flat" cmpd="sng" w="28575">
                      <a:solidFill>
                        <a:schemeClr val="lt1"/>
                      </a:solidFill>
                      <a:prstDash val="solid"/>
                      <a:round/>
                      <a:headEnd len="sm" w="sm" type="none"/>
                      <a:tailEnd len="sm" w="sm" type="none"/>
                    </a:lnB>
                    <a:solidFill>
                      <a:schemeClr val="lt2"/>
                    </a:solidFill>
                  </a:tcPr>
                </a:tc>
                <a:tc>
                  <a:txBody>
                    <a:bodyPr/>
                    <a:lstStyle/>
                    <a:p>
                      <a:pPr indent="0" lvl="0" marL="0" rtl="0" algn="l">
                        <a:lnSpc>
                          <a:spcPct val="115000"/>
                        </a:lnSpc>
                        <a:spcBef>
                          <a:spcPts val="1200"/>
                        </a:spcBef>
                        <a:spcAft>
                          <a:spcPts val="0"/>
                        </a:spcAft>
                        <a:buNone/>
                      </a:pPr>
                      <a:r>
                        <a:rPr b="1" lang="en" sz="800">
                          <a:solidFill>
                            <a:srgbClr val="FF0000"/>
                          </a:solidFill>
                        </a:rPr>
                        <a:t>19</a:t>
                      </a:r>
                      <a:endParaRPr b="1" sz="800">
                        <a:solidFill>
                          <a:srgbClr val="FF0000"/>
                        </a:solidFill>
                      </a:endParaRPr>
                    </a:p>
                  </a:txBody>
                  <a:tcPr marT="91425" marB="91425" marR="68575" marL="68575">
                    <a:lnL cap="flat" cmpd="sng" w="28575">
                      <a:solidFill>
                        <a:schemeClr val="lt1"/>
                      </a:solidFill>
                      <a:prstDash val="solid"/>
                      <a:round/>
                      <a:headEnd len="sm" w="sm" type="none"/>
                      <a:tailEnd len="sm" w="sm" type="none"/>
                    </a:lnL>
                    <a:lnR cap="flat" cmpd="sng" w="28575">
                      <a:solidFill>
                        <a:schemeClr val="lt1"/>
                      </a:solidFill>
                      <a:prstDash val="solid"/>
                      <a:round/>
                      <a:headEnd len="sm" w="sm" type="none"/>
                      <a:tailEnd len="sm" w="sm" type="none"/>
                    </a:lnR>
                    <a:lnT cap="flat" cmpd="sng" w="28575">
                      <a:solidFill>
                        <a:schemeClr val="lt1"/>
                      </a:solidFill>
                      <a:prstDash val="solid"/>
                      <a:round/>
                      <a:headEnd len="sm" w="sm" type="none"/>
                      <a:tailEnd len="sm" w="sm" type="none"/>
                    </a:lnT>
                    <a:lnB cap="flat" cmpd="sng" w="28575">
                      <a:solidFill>
                        <a:schemeClr val="lt1"/>
                      </a:solidFill>
                      <a:prstDash val="solid"/>
                      <a:round/>
                      <a:headEnd len="sm" w="sm" type="none"/>
                      <a:tailEnd len="sm" w="sm" type="none"/>
                    </a:lnB>
                    <a:solidFill>
                      <a:schemeClr val="lt2"/>
                    </a:solidFill>
                  </a:tcPr>
                </a:tc>
                <a:tc>
                  <a:txBody>
                    <a:bodyPr/>
                    <a:lstStyle/>
                    <a:p>
                      <a:pPr indent="0" lvl="0" marL="0" rtl="0" algn="l">
                        <a:lnSpc>
                          <a:spcPct val="115000"/>
                        </a:lnSpc>
                        <a:spcBef>
                          <a:spcPts val="1200"/>
                        </a:spcBef>
                        <a:spcAft>
                          <a:spcPts val="0"/>
                        </a:spcAft>
                        <a:buNone/>
                      </a:pPr>
                      <a:r>
                        <a:rPr b="1" lang="en" sz="800">
                          <a:solidFill>
                            <a:srgbClr val="FF0000"/>
                          </a:solidFill>
                        </a:rPr>
                        <a:t>14</a:t>
                      </a:r>
                      <a:endParaRPr b="1" sz="800">
                        <a:solidFill>
                          <a:srgbClr val="FF0000"/>
                        </a:solidFill>
                      </a:endParaRPr>
                    </a:p>
                  </a:txBody>
                  <a:tcPr marT="91425" marB="91425" marR="68575" marL="68575">
                    <a:lnL cap="flat" cmpd="sng" w="28575">
                      <a:solidFill>
                        <a:schemeClr val="lt1"/>
                      </a:solidFill>
                      <a:prstDash val="solid"/>
                      <a:round/>
                      <a:headEnd len="sm" w="sm" type="none"/>
                      <a:tailEnd len="sm" w="sm" type="none"/>
                    </a:lnL>
                    <a:lnR cap="flat" cmpd="sng" w="28575">
                      <a:solidFill>
                        <a:schemeClr val="lt1"/>
                      </a:solidFill>
                      <a:prstDash val="solid"/>
                      <a:round/>
                      <a:headEnd len="sm" w="sm" type="none"/>
                      <a:tailEnd len="sm" w="sm" type="none"/>
                    </a:lnR>
                    <a:lnT cap="flat" cmpd="sng" w="28575">
                      <a:solidFill>
                        <a:schemeClr val="lt1"/>
                      </a:solidFill>
                      <a:prstDash val="solid"/>
                      <a:round/>
                      <a:headEnd len="sm" w="sm" type="none"/>
                      <a:tailEnd len="sm" w="sm" type="none"/>
                    </a:lnT>
                    <a:lnB cap="flat" cmpd="sng" w="28575">
                      <a:solidFill>
                        <a:schemeClr val="lt1"/>
                      </a:solidFill>
                      <a:prstDash val="solid"/>
                      <a:round/>
                      <a:headEnd len="sm" w="sm" type="none"/>
                      <a:tailEnd len="sm" w="sm" type="none"/>
                    </a:lnB>
                    <a:solidFill>
                      <a:schemeClr val="lt2"/>
                    </a:solidFill>
                  </a:tcPr>
                </a:tc>
                <a:tc>
                  <a:txBody>
                    <a:bodyPr/>
                    <a:lstStyle/>
                    <a:p>
                      <a:pPr indent="0" lvl="0" marL="0" rtl="0" algn="l">
                        <a:lnSpc>
                          <a:spcPct val="115000"/>
                        </a:lnSpc>
                        <a:spcBef>
                          <a:spcPts val="1200"/>
                        </a:spcBef>
                        <a:spcAft>
                          <a:spcPts val="0"/>
                        </a:spcAft>
                        <a:buNone/>
                      </a:pPr>
                      <a:r>
                        <a:rPr b="1" lang="en" sz="800">
                          <a:solidFill>
                            <a:srgbClr val="FF0000"/>
                          </a:solidFill>
                        </a:rPr>
                        <a:t>12</a:t>
                      </a:r>
                      <a:endParaRPr b="1" sz="800">
                        <a:solidFill>
                          <a:srgbClr val="FF0000"/>
                        </a:solidFill>
                      </a:endParaRPr>
                    </a:p>
                  </a:txBody>
                  <a:tcPr marT="91425" marB="91425" marR="68575" marL="68575">
                    <a:lnL cap="flat" cmpd="sng" w="28575">
                      <a:solidFill>
                        <a:schemeClr val="lt1"/>
                      </a:solidFill>
                      <a:prstDash val="solid"/>
                      <a:round/>
                      <a:headEnd len="sm" w="sm" type="none"/>
                      <a:tailEnd len="sm" w="sm" type="none"/>
                    </a:lnL>
                    <a:lnR cap="flat" cmpd="sng" w="28575">
                      <a:solidFill>
                        <a:schemeClr val="lt1"/>
                      </a:solidFill>
                      <a:prstDash val="solid"/>
                      <a:round/>
                      <a:headEnd len="sm" w="sm" type="none"/>
                      <a:tailEnd len="sm" w="sm" type="none"/>
                    </a:lnR>
                    <a:lnT cap="flat" cmpd="sng" w="28575">
                      <a:solidFill>
                        <a:schemeClr val="lt1"/>
                      </a:solidFill>
                      <a:prstDash val="solid"/>
                      <a:round/>
                      <a:headEnd len="sm" w="sm" type="none"/>
                      <a:tailEnd len="sm" w="sm" type="none"/>
                    </a:lnT>
                    <a:lnB cap="flat" cmpd="sng" w="28575">
                      <a:solidFill>
                        <a:schemeClr val="lt1"/>
                      </a:solidFill>
                      <a:prstDash val="solid"/>
                      <a:round/>
                      <a:headEnd len="sm" w="sm" type="none"/>
                      <a:tailEnd len="sm" w="sm" type="none"/>
                    </a:lnB>
                    <a:solidFill>
                      <a:schemeClr val="lt2"/>
                    </a:solidFill>
                  </a:tcPr>
                </a:tc>
                <a:tc>
                  <a:txBody>
                    <a:bodyPr/>
                    <a:lstStyle/>
                    <a:p>
                      <a:pPr indent="0" lvl="0" marL="0" rtl="0" algn="l">
                        <a:lnSpc>
                          <a:spcPct val="115000"/>
                        </a:lnSpc>
                        <a:spcBef>
                          <a:spcPts val="1200"/>
                        </a:spcBef>
                        <a:spcAft>
                          <a:spcPts val="0"/>
                        </a:spcAft>
                        <a:buNone/>
                      </a:pPr>
                      <a:r>
                        <a:rPr b="1" lang="en" sz="800">
                          <a:solidFill>
                            <a:srgbClr val="FF0000"/>
                          </a:solidFill>
                        </a:rPr>
                        <a:t>16</a:t>
                      </a:r>
                      <a:endParaRPr b="1" sz="800">
                        <a:solidFill>
                          <a:srgbClr val="FF0000"/>
                        </a:solidFill>
                      </a:endParaRPr>
                    </a:p>
                  </a:txBody>
                  <a:tcPr marT="91425" marB="91425" marR="68575" marL="68575">
                    <a:lnL cap="flat" cmpd="sng" w="28575">
                      <a:solidFill>
                        <a:schemeClr val="lt1"/>
                      </a:solidFill>
                      <a:prstDash val="solid"/>
                      <a:round/>
                      <a:headEnd len="sm" w="sm" type="none"/>
                      <a:tailEnd len="sm" w="sm" type="none"/>
                    </a:lnL>
                    <a:lnR cap="flat" cmpd="sng" w="28575">
                      <a:solidFill>
                        <a:schemeClr val="lt1"/>
                      </a:solidFill>
                      <a:prstDash val="solid"/>
                      <a:round/>
                      <a:headEnd len="sm" w="sm" type="none"/>
                      <a:tailEnd len="sm" w="sm" type="none"/>
                    </a:lnR>
                    <a:lnT cap="flat" cmpd="sng" w="28575">
                      <a:solidFill>
                        <a:schemeClr val="lt1"/>
                      </a:solidFill>
                      <a:prstDash val="solid"/>
                      <a:round/>
                      <a:headEnd len="sm" w="sm" type="none"/>
                      <a:tailEnd len="sm" w="sm" type="none"/>
                    </a:lnT>
                    <a:lnB cap="flat" cmpd="sng" w="28575">
                      <a:solidFill>
                        <a:schemeClr val="lt1"/>
                      </a:solidFill>
                      <a:prstDash val="solid"/>
                      <a:round/>
                      <a:headEnd len="sm" w="sm" type="none"/>
                      <a:tailEnd len="sm" w="sm" type="none"/>
                    </a:lnB>
                    <a:solidFill>
                      <a:schemeClr val="lt2"/>
                    </a:solidFill>
                  </a:tcPr>
                </a:tc>
              </a:tr>
              <a:tr h="453800">
                <a:tc>
                  <a:txBody>
                    <a:bodyPr/>
                    <a:lstStyle/>
                    <a:p>
                      <a:pPr indent="0" lvl="0" marL="0" rtl="0" algn="l">
                        <a:lnSpc>
                          <a:spcPct val="115000"/>
                        </a:lnSpc>
                        <a:spcBef>
                          <a:spcPts val="1200"/>
                        </a:spcBef>
                        <a:spcAft>
                          <a:spcPts val="0"/>
                        </a:spcAft>
                        <a:buNone/>
                      </a:pPr>
                      <a:r>
                        <a:rPr b="1" lang="en" sz="800">
                          <a:solidFill>
                            <a:schemeClr val="lt1"/>
                          </a:solidFill>
                        </a:rPr>
                        <a:t>School A</a:t>
                      </a:r>
                      <a:endParaRPr b="1" sz="800">
                        <a:solidFill>
                          <a:schemeClr val="lt1"/>
                        </a:solidFill>
                      </a:endParaRPr>
                    </a:p>
                  </a:txBody>
                  <a:tcPr marT="91425" marB="91425" marR="68575" marL="68575">
                    <a:lnL cap="flat" cmpd="sng" w="28575">
                      <a:solidFill>
                        <a:schemeClr val="lt1"/>
                      </a:solidFill>
                      <a:prstDash val="solid"/>
                      <a:round/>
                      <a:headEnd len="sm" w="sm" type="none"/>
                      <a:tailEnd len="sm" w="sm" type="none"/>
                    </a:lnL>
                    <a:lnR cap="flat" cmpd="sng" w="28575">
                      <a:solidFill>
                        <a:schemeClr val="lt1"/>
                      </a:solidFill>
                      <a:prstDash val="solid"/>
                      <a:round/>
                      <a:headEnd len="sm" w="sm" type="none"/>
                      <a:tailEnd len="sm" w="sm" type="none"/>
                    </a:lnR>
                    <a:lnT cap="flat" cmpd="sng" w="28575">
                      <a:solidFill>
                        <a:schemeClr val="lt1"/>
                      </a:solidFill>
                      <a:prstDash val="solid"/>
                      <a:round/>
                      <a:headEnd len="sm" w="sm" type="none"/>
                      <a:tailEnd len="sm" w="sm" type="none"/>
                    </a:lnT>
                    <a:lnB cap="flat" cmpd="sng" w="28575">
                      <a:solidFill>
                        <a:schemeClr val="lt1"/>
                      </a:solidFill>
                      <a:prstDash val="solid"/>
                      <a:round/>
                      <a:headEnd len="sm" w="sm" type="none"/>
                      <a:tailEnd len="sm" w="sm" type="none"/>
                    </a:lnB>
                    <a:solidFill>
                      <a:schemeClr val="dk1"/>
                    </a:solidFill>
                  </a:tcPr>
                </a:tc>
                <a:tc>
                  <a:txBody>
                    <a:bodyPr/>
                    <a:lstStyle/>
                    <a:p>
                      <a:pPr indent="0" lvl="0" marL="0" rtl="0" algn="l">
                        <a:lnSpc>
                          <a:spcPct val="115000"/>
                        </a:lnSpc>
                        <a:spcBef>
                          <a:spcPts val="1200"/>
                        </a:spcBef>
                        <a:spcAft>
                          <a:spcPts val="0"/>
                        </a:spcAft>
                        <a:buNone/>
                      </a:pPr>
                      <a:r>
                        <a:rPr b="1" lang="en" sz="800"/>
                        <a:t>11</a:t>
                      </a:r>
                      <a:endParaRPr b="1" sz="800"/>
                    </a:p>
                  </a:txBody>
                  <a:tcPr marT="91425" marB="91425" marR="68575" marL="68575">
                    <a:lnL cap="flat" cmpd="sng" w="28575">
                      <a:solidFill>
                        <a:schemeClr val="lt1"/>
                      </a:solidFill>
                      <a:prstDash val="solid"/>
                      <a:round/>
                      <a:headEnd len="sm" w="sm" type="none"/>
                      <a:tailEnd len="sm" w="sm" type="none"/>
                    </a:lnL>
                    <a:lnR cap="flat" cmpd="sng" w="28575">
                      <a:solidFill>
                        <a:schemeClr val="lt1"/>
                      </a:solidFill>
                      <a:prstDash val="solid"/>
                      <a:round/>
                      <a:headEnd len="sm" w="sm" type="none"/>
                      <a:tailEnd len="sm" w="sm" type="none"/>
                    </a:lnR>
                    <a:lnT cap="flat" cmpd="sng" w="28575">
                      <a:solidFill>
                        <a:schemeClr val="lt1"/>
                      </a:solidFill>
                      <a:prstDash val="solid"/>
                      <a:round/>
                      <a:headEnd len="sm" w="sm" type="none"/>
                      <a:tailEnd len="sm" w="sm" type="none"/>
                    </a:lnT>
                    <a:lnB cap="flat" cmpd="sng" w="28575">
                      <a:solidFill>
                        <a:schemeClr val="lt1"/>
                      </a:solidFill>
                      <a:prstDash val="solid"/>
                      <a:round/>
                      <a:headEnd len="sm" w="sm" type="none"/>
                      <a:tailEnd len="sm" w="sm" type="none"/>
                    </a:lnB>
                    <a:solidFill>
                      <a:schemeClr val="lt2"/>
                    </a:solidFill>
                  </a:tcPr>
                </a:tc>
                <a:tc>
                  <a:txBody>
                    <a:bodyPr/>
                    <a:lstStyle/>
                    <a:p>
                      <a:pPr indent="0" lvl="0" marL="0" rtl="0" algn="l">
                        <a:lnSpc>
                          <a:spcPct val="115000"/>
                        </a:lnSpc>
                        <a:spcBef>
                          <a:spcPts val="1200"/>
                        </a:spcBef>
                        <a:spcAft>
                          <a:spcPts val="0"/>
                        </a:spcAft>
                        <a:buNone/>
                      </a:pPr>
                      <a:r>
                        <a:rPr b="1" lang="en" sz="800"/>
                        <a:t>13</a:t>
                      </a:r>
                      <a:endParaRPr b="1" sz="800"/>
                    </a:p>
                  </a:txBody>
                  <a:tcPr marT="91425" marB="91425" marR="68575" marL="68575">
                    <a:lnL cap="flat" cmpd="sng" w="28575">
                      <a:solidFill>
                        <a:schemeClr val="lt1"/>
                      </a:solidFill>
                      <a:prstDash val="solid"/>
                      <a:round/>
                      <a:headEnd len="sm" w="sm" type="none"/>
                      <a:tailEnd len="sm" w="sm" type="none"/>
                    </a:lnL>
                    <a:lnR cap="flat" cmpd="sng" w="28575">
                      <a:solidFill>
                        <a:schemeClr val="lt1"/>
                      </a:solidFill>
                      <a:prstDash val="solid"/>
                      <a:round/>
                      <a:headEnd len="sm" w="sm" type="none"/>
                      <a:tailEnd len="sm" w="sm" type="none"/>
                    </a:lnR>
                    <a:lnT cap="flat" cmpd="sng" w="28575">
                      <a:solidFill>
                        <a:schemeClr val="lt1"/>
                      </a:solidFill>
                      <a:prstDash val="solid"/>
                      <a:round/>
                      <a:headEnd len="sm" w="sm" type="none"/>
                      <a:tailEnd len="sm" w="sm" type="none"/>
                    </a:lnT>
                    <a:lnB cap="flat" cmpd="sng" w="28575">
                      <a:solidFill>
                        <a:schemeClr val="lt1"/>
                      </a:solidFill>
                      <a:prstDash val="solid"/>
                      <a:round/>
                      <a:headEnd len="sm" w="sm" type="none"/>
                      <a:tailEnd len="sm" w="sm" type="none"/>
                    </a:lnB>
                    <a:solidFill>
                      <a:schemeClr val="lt2"/>
                    </a:solidFill>
                  </a:tcPr>
                </a:tc>
                <a:tc>
                  <a:txBody>
                    <a:bodyPr/>
                    <a:lstStyle/>
                    <a:p>
                      <a:pPr indent="0" lvl="0" marL="0" rtl="0" algn="l">
                        <a:lnSpc>
                          <a:spcPct val="115000"/>
                        </a:lnSpc>
                        <a:spcBef>
                          <a:spcPts val="1200"/>
                        </a:spcBef>
                        <a:spcAft>
                          <a:spcPts val="0"/>
                        </a:spcAft>
                        <a:buNone/>
                      </a:pPr>
                      <a:r>
                        <a:rPr b="1" lang="en" sz="800"/>
                        <a:t>6</a:t>
                      </a:r>
                      <a:endParaRPr b="1" sz="800"/>
                    </a:p>
                  </a:txBody>
                  <a:tcPr marT="91425" marB="91425" marR="68575" marL="68575">
                    <a:lnL cap="flat" cmpd="sng" w="28575">
                      <a:solidFill>
                        <a:schemeClr val="lt1"/>
                      </a:solidFill>
                      <a:prstDash val="solid"/>
                      <a:round/>
                      <a:headEnd len="sm" w="sm" type="none"/>
                      <a:tailEnd len="sm" w="sm" type="none"/>
                    </a:lnL>
                    <a:lnR cap="flat" cmpd="sng" w="28575">
                      <a:solidFill>
                        <a:schemeClr val="lt1"/>
                      </a:solidFill>
                      <a:prstDash val="solid"/>
                      <a:round/>
                      <a:headEnd len="sm" w="sm" type="none"/>
                      <a:tailEnd len="sm" w="sm" type="none"/>
                    </a:lnR>
                    <a:lnT cap="flat" cmpd="sng" w="28575">
                      <a:solidFill>
                        <a:schemeClr val="lt1"/>
                      </a:solidFill>
                      <a:prstDash val="solid"/>
                      <a:round/>
                      <a:headEnd len="sm" w="sm" type="none"/>
                      <a:tailEnd len="sm" w="sm" type="none"/>
                    </a:lnT>
                    <a:lnB cap="flat" cmpd="sng" w="28575">
                      <a:solidFill>
                        <a:schemeClr val="lt1"/>
                      </a:solidFill>
                      <a:prstDash val="solid"/>
                      <a:round/>
                      <a:headEnd len="sm" w="sm" type="none"/>
                      <a:tailEnd len="sm" w="sm" type="none"/>
                    </a:lnB>
                    <a:solidFill>
                      <a:schemeClr val="lt2"/>
                    </a:solidFill>
                  </a:tcPr>
                </a:tc>
                <a:tc>
                  <a:txBody>
                    <a:bodyPr/>
                    <a:lstStyle/>
                    <a:p>
                      <a:pPr indent="0" lvl="0" marL="0" rtl="0" algn="l">
                        <a:lnSpc>
                          <a:spcPct val="115000"/>
                        </a:lnSpc>
                        <a:spcBef>
                          <a:spcPts val="1200"/>
                        </a:spcBef>
                        <a:spcAft>
                          <a:spcPts val="0"/>
                        </a:spcAft>
                        <a:buNone/>
                      </a:pPr>
                      <a:r>
                        <a:rPr b="1" lang="en" sz="800"/>
                        <a:t>1</a:t>
                      </a:r>
                      <a:endParaRPr b="1" sz="800"/>
                    </a:p>
                  </a:txBody>
                  <a:tcPr marT="91425" marB="91425" marR="68575" marL="68575">
                    <a:lnL cap="flat" cmpd="sng" w="28575">
                      <a:solidFill>
                        <a:schemeClr val="lt1"/>
                      </a:solidFill>
                      <a:prstDash val="solid"/>
                      <a:round/>
                      <a:headEnd len="sm" w="sm" type="none"/>
                      <a:tailEnd len="sm" w="sm" type="none"/>
                    </a:lnL>
                    <a:lnR cap="flat" cmpd="sng" w="28575">
                      <a:solidFill>
                        <a:schemeClr val="lt1"/>
                      </a:solidFill>
                      <a:prstDash val="solid"/>
                      <a:round/>
                      <a:headEnd len="sm" w="sm" type="none"/>
                      <a:tailEnd len="sm" w="sm" type="none"/>
                    </a:lnR>
                    <a:lnT cap="flat" cmpd="sng" w="28575">
                      <a:solidFill>
                        <a:schemeClr val="lt1"/>
                      </a:solidFill>
                      <a:prstDash val="solid"/>
                      <a:round/>
                      <a:headEnd len="sm" w="sm" type="none"/>
                      <a:tailEnd len="sm" w="sm" type="none"/>
                    </a:lnT>
                    <a:lnB cap="flat" cmpd="sng" w="28575">
                      <a:solidFill>
                        <a:schemeClr val="lt1"/>
                      </a:solidFill>
                      <a:prstDash val="solid"/>
                      <a:round/>
                      <a:headEnd len="sm" w="sm" type="none"/>
                      <a:tailEnd len="sm" w="sm" type="none"/>
                    </a:lnB>
                    <a:solidFill>
                      <a:schemeClr val="lt2"/>
                    </a:solidFill>
                  </a:tcPr>
                </a:tc>
                <a:tc>
                  <a:txBody>
                    <a:bodyPr/>
                    <a:lstStyle/>
                    <a:p>
                      <a:pPr indent="0" lvl="0" marL="0" rtl="0" algn="l">
                        <a:lnSpc>
                          <a:spcPct val="115000"/>
                        </a:lnSpc>
                        <a:spcBef>
                          <a:spcPts val="1200"/>
                        </a:spcBef>
                        <a:spcAft>
                          <a:spcPts val="0"/>
                        </a:spcAft>
                        <a:buNone/>
                      </a:pPr>
                      <a:r>
                        <a:rPr b="1" lang="en" sz="800"/>
                        <a:t>4</a:t>
                      </a:r>
                      <a:endParaRPr b="1" sz="800"/>
                    </a:p>
                  </a:txBody>
                  <a:tcPr marT="91425" marB="91425" marR="68575" marL="68575">
                    <a:lnL cap="flat" cmpd="sng" w="28575">
                      <a:solidFill>
                        <a:schemeClr val="lt1"/>
                      </a:solidFill>
                      <a:prstDash val="solid"/>
                      <a:round/>
                      <a:headEnd len="sm" w="sm" type="none"/>
                      <a:tailEnd len="sm" w="sm" type="none"/>
                    </a:lnL>
                    <a:lnR cap="flat" cmpd="sng" w="28575">
                      <a:solidFill>
                        <a:schemeClr val="lt1"/>
                      </a:solidFill>
                      <a:prstDash val="solid"/>
                      <a:round/>
                      <a:headEnd len="sm" w="sm" type="none"/>
                      <a:tailEnd len="sm" w="sm" type="none"/>
                    </a:lnR>
                    <a:lnT cap="flat" cmpd="sng" w="28575">
                      <a:solidFill>
                        <a:schemeClr val="lt1"/>
                      </a:solidFill>
                      <a:prstDash val="solid"/>
                      <a:round/>
                      <a:headEnd len="sm" w="sm" type="none"/>
                      <a:tailEnd len="sm" w="sm" type="none"/>
                    </a:lnT>
                    <a:lnB cap="flat" cmpd="sng" w="28575">
                      <a:solidFill>
                        <a:schemeClr val="lt1"/>
                      </a:solidFill>
                      <a:prstDash val="solid"/>
                      <a:round/>
                      <a:headEnd len="sm" w="sm" type="none"/>
                      <a:tailEnd len="sm" w="sm" type="none"/>
                    </a:lnB>
                    <a:solidFill>
                      <a:schemeClr val="lt2"/>
                    </a:solidFill>
                  </a:tcPr>
                </a:tc>
              </a:tr>
              <a:tr h="453800">
                <a:tc>
                  <a:txBody>
                    <a:bodyPr/>
                    <a:lstStyle/>
                    <a:p>
                      <a:pPr indent="0" lvl="0" marL="0" rtl="0" algn="l">
                        <a:lnSpc>
                          <a:spcPct val="115000"/>
                        </a:lnSpc>
                        <a:spcBef>
                          <a:spcPts val="1200"/>
                        </a:spcBef>
                        <a:spcAft>
                          <a:spcPts val="0"/>
                        </a:spcAft>
                        <a:buNone/>
                      </a:pPr>
                      <a:r>
                        <a:rPr b="1" lang="en" sz="800">
                          <a:solidFill>
                            <a:schemeClr val="lt1"/>
                          </a:solidFill>
                        </a:rPr>
                        <a:t>School B</a:t>
                      </a:r>
                      <a:endParaRPr b="1" sz="800">
                        <a:solidFill>
                          <a:schemeClr val="lt1"/>
                        </a:solidFill>
                      </a:endParaRPr>
                    </a:p>
                  </a:txBody>
                  <a:tcPr marT="91425" marB="91425" marR="68575" marL="68575">
                    <a:lnL cap="flat" cmpd="sng" w="28575">
                      <a:solidFill>
                        <a:schemeClr val="lt1"/>
                      </a:solidFill>
                      <a:prstDash val="solid"/>
                      <a:round/>
                      <a:headEnd len="sm" w="sm" type="none"/>
                      <a:tailEnd len="sm" w="sm" type="none"/>
                    </a:lnL>
                    <a:lnR cap="flat" cmpd="sng" w="28575">
                      <a:solidFill>
                        <a:schemeClr val="lt1"/>
                      </a:solidFill>
                      <a:prstDash val="solid"/>
                      <a:round/>
                      <a:headEnd len="sm" w="sm" type="none"/>
                      <a:tailEnd len="sm" w="sm" type="none"/>
                    </a:lnR>
                    <a:lnT cap="flat" cmpd="sng" w="28575">
                      <a:solidFill>
                        <a:schemeClr val="lt1"/>
                      </a:solidFill>
                      <a:prstDash val="solid"/>
                      <a:round/>
                      <a:headEnd len="sm" w="sm" type="none"/>
                      <a:tailEnd len="sm" w="sm" type="none"/>
                    </a:lnT>
                    <a:lnB cap="flat" cmpd="sng" w="28575">
                      <a:solidFill>
                        <a:schemeClr val="lt1"/>
                      </a:solidFill>
                      <a:prstDash val="solid"/>
                      <a:round/>
                      <a:headEnd len="sm" w="sm" type="none"/>
                      <a:tailEnd len="sm" w="sm" type="none"/>
                    </a:lnB>
                    <a:solidFill>
                      <a:schemeClr val="dk1"/>
                    </a:solidFill>
                  </a:tcPr>
                </a:tc>
                <a:tc>
                  <a:txBody>
                    <a:bodyPr/>
                    <a:lstStyle/>
                    <a:p>
                      <a:pPr indent="0" lvl="0" marL="0" rtl="0" algn="l">
                        <a:lnSpc>
                          <a:spcPct val="115000"/>
                        </a:lnSpc>
                        <a:spcBef>
                          <a:spcPts val="1200"/>
                        </a:spcBef>
                        <a:spcAft>
                          <a:spcPts val="0"/>
                        </a:spcAft>
                        <a:buNone/>
                      </a:pPr>
                      <a:r>
                        <a:rPr b="1" lang="en" sz="800"/>
                        <a:t>15</a:t>
                      </a:r>
                      <a:endParaRPr b="1" sz="800"/>
                    </a:p>
                  </a:txBody>
                  <a:tcPr marT="91425" marB="91425" marR="68575" marL="68575">
                    <a:lnL cap="flat" cmpd="sng" w="28575">
                      <a:solidFill>
                        <a:schemeClr val="lt1"/>
                      </a:solidFill>
                      <a:prstDash val="solid"/>
                      <a:round/>
                      <a:headEnd len="sm" w="sm" type="none"/>
                      <a:tailEnd len="sm" w="sm" type="none"/>
                    </a:lnL>
                    <a:lnR cap="flat" cmpd="sng" w="28575">
                      <a:solidFill>
                        <a:schemeClr val="lt1"/>
                      </a:solidFill>
                      <a:prstDash val="solid"/>
                      <a:round/>
                      <a:headEnd len="sm" w="sm" type="none"/>
                      <a:tailEnd len="sm" w="sm" type="none"/>
                    </a:lnR>
                    <a:lnT cap="flat" cmpd="sng" w="28575">
                      <a:solidFill>
                        <a:schemeClr val="lt1"/>
                      </a:solidFill>
                      <a:prstDash val="solid"/>
                      <a:round/>
                      <a:headEnd len="sm" w="sm" type="none"/>
                      <a:tailEnd len="sm" w="sm" type="none"/>
                    </a:lnT>
                    <a:lnB cap="flat" cmpd="sng" w="28575">
                      <a:solidFill>
                        <a:schemeClr val="lt1"/>
                      </a:solidFill>
                      <a:prstDash val="solid"/>
                      <a:round/>
                      <a:headEnd len="sm" w="sm" type="none"/>
                      <a:tailEnd len="sm" w="sm" type="none"/>
                    </a:lnB>
                    <a:solidFill>
                      <a:schemeClr val="lt2"/>
                    </a:solidFill>
                  </a:tcPr>
                </a:tc>
                <a:tc>
                  <a:txBody>
                    <a:bodyPr/>
                    <a:lstStyle/>
                    <a:p>
                      <a:pPr indent="0" lvl="0" marL="0" rtl="0" algn="l">
                        <a:lnSpc>
                          <a:spcPct val="115000"/>
                        </a:lnSpc>
                        <a:spcBef>
                          <a:spcPts val="1200"/>
                        </a:spcBef>
                        <a:spcAft>
                          <a:spcPts val="0"/>
                        </a:spcAft>
                        <a:buNone/>
                      </a:pPr>
                      <a:r>
                        <a:rPr b="1" lang="en" sz="800"/>
                        <a:t>8</a:t>
                      </a:r>
                      <a:endParaRPr b="1" sz="800"/>
                    </a:p>
                  </a:txBody>
                  <a:tcPr marT="91425" marB="91425" marR="68575" marL="68575">
                    <a:lnL cap="flat" cmpd="sng" w="28575">
                      <a:solidFill>
                        <a:schemeClr val="lt1"/>
                      </a:solidFill>
                      <a:prstDash val="solid"/>
                      <a:round/>
                      <a:headEnd len="sm" w="sm" type="none"/>
                      <a:tailEnd len="sm" w="sm" type="none"/>
                    </a:lnL>
                    <a:lnR cap="flat" cmpd="sng" w="28575">
                      <a:solidFill>
                        <a:schemeClr val="lt1"/>
                      </a:solidFill>
                      <a:prstDash val="solid"/>
                      <a:round/>
                      <a:headEnd len="sm" w="sm" type="none"/>
                      <a:tailEnd len="sm" w="sm" type="none"/>
                    </a:lnR>
                    <a:lnT cap="flat" cmpd="sng" w="28575">
                      <a:solidFill>
                        <a:schemeClr val="lt1"/>
                      </a:solidFill>
                      <a:prstDash val="solid"/>
                      <a:round/>
                      <a:headEnd len="sm" w="sm" type="none"/>
                      <a:tailEnd len="sm" w="sm" type="none"/>
                    </a:lnT>
                    <a:lnB cap="flat" cmpd="sng" w="28575">
                      <a:solidFill>
                        <a:schemeClr val="lt1"/>
                      </a:solidFill>
                      <a:prstDash val="solid"/>
                      <a:round/>
                      <a:headEnd len="sm" w="sm" type="none"/>
                      <a:tailEnd len="sm" w="sm" type="none"/>
                    </a:lnB>
                    <a:solidFill>
                      <a:schemeClr val="lt2"/>
                    </a:solidFill>
                  </a:tcPr>
                </a:tc>
                <a:tc>
                  <a:txBody>
                    <a:bodyPr/>
                    <a:lstStyle/>
                    <a:p>
                      <a:pPr indent="0" lvl="0" marL="0" rtl="0" algn="l">
                        <a:lnSpc>
                          <a:spcPct val="115000"/>
                        </a:lnSpc>
                        <a:spcBef>
                          <a:spcPts val="1200"/>
                        </a:spcBef>
                        <a:spcAft>
                          <a:spcPts val="0"/>
                        </a:spcAft>
                        <a:buNone/>
                      </a:pPr>
                      <a:r>
                        <a:rPr b="1" lang="en" sz="800"/>
                        <a:t>7</a:t>
                      </a:r>
                      <a:endParaRPr b="1" sz="800"/>
                    </a:p>
                  </a:txBody>
                  <a:tcPr marT="91425" marB="91425" marR="68575" marL="68575">
                    <a:lnL cap="flat" cmpd="sng" w="28575">
                      <a:solidFill>
                        <a:schemeClr val="lt1"/>
                      </a:solidFill>
                      <a:prstDash val="solid"/>
                      <a:round/>
                      <a:headEnd len="sm" w="sm" type="none"/>
                      <a:tailEnd len="sm" w="sm" type="none"/>
                    </a:lnL>
                    <a:lnR cap="flat" cmpd="sng" w="28575">
                      <a:solidFill>
                        <a:schemeClr val="lt1"/>
                      </a:solidFill>
                      <a:prstDash val="solid"/>
                      <a:round/>
                      <a:headEnd len="sm" w="sm" type="none"/>
                      <a:tailEnd len="sm" w="sm" type="none"/>
                    </a:lnR>
                    <a:lnT cap="flat" cmpd="sng" w="28575">
                      <a:solidFill>
                        <a:schemeClr val="lt1"/>
                      </a:solidFill>
                      <a:prstDash val="solid"/>
                      <a:round/>
                      <a:headEnd len="sm" w="sm" type="none"/>
                      <a:tailEnd len="sm" w="sm" type="none"/>
                    </a:lnT>
                    <a:lnB cap="flat" cmpd="sng" w="28575">
                      <a:solidFill>
                        <a:schemeClr val="lt1"/>
                      </a:solidFill>
                      <a:prstDash val="solid"/>
                      <a:round/>
                      <a:headEnd len="sm" w="sm" type="none"/>
                      <a:tailEnd len="sm" w="sm" type="none"/>
                    </a:lnB>
                    <a:solidFill>
                      <a:schemeClr val="lt2"/>
                    </a:solidFill>
                  </a:tcPr>
                </a:tc>
                <a:tc>
                  <a:txBody>
                    <a:bodyPr/>
                    <a:lstStyle/>
                    <a:p>
                      <a:pPr indent="0" lvl="0" marL="0" rtl="0" algn="l">
                        <a:lnSpc>
                          <a:spcPct val="115000"/>
                        </a:lnSpc>
                        <a:spcBef>
                          <a:spcPts val="1200"/>
                        </a:spcBef>
                        <a:spcAft>
                          <a:spcPts val="0"/>
                        </a:spcAft>
                        <a:buNone/>
                      </a:pPr>
                      <a:r>
                        <a:rPr b="1" lang="en" sz="800"/>
                        <a:t>0</a:t>
                      </a:r>
                      <a:endParaRPr b="1" sz="800"/>
                    </a:p>
                  </a:txBody>
                  <a:tcPr marT="91425" marB="91425" marR="68575" marL="68575">
                    <a:lnL cap="flat" cmpd="sng" w="28575">
                      <a:solidFill>
                        <a:schemeClr val="lt1"/>
                      </a:solidFill>
                      <a:prstDash val="solid"/>
                      <a:round/>
                      <a:headEnd len="sm" w="sm" type="none"/>
                      <a:tailEnd len="sm" w="sm" type="none"/>
                    </a:lnL>
                    <a:lnR cap="flat" cmpd="sng" w="28575">
                      <a:solidFill>
                        <a:schemeClr val="lt1"/>
                      </a:solidFill>
                      <a:prstDash val="solid"/>
                      <a:round/>
                      <a:headEnd len="sm" w="sm" type="none"/>
                      <a:tailEnd len="sm" w="sm" type="none"/>
                    </a:lnR>
                    <a:lnT cap="flat" cmpd="sng" w="28575">
                      <a:solidFill>
                        <a:schemeClr val="lt1"/>
                      </a:solidFill>
                      <a:prstDash val="solid"/>
                      <a:round/>
                      <a:headEnd len="sm" w="sm" type="none"/>
                      <a:tailEnd len="sm" w="sm" type="none"/>
                    </a:lnT>
                    <a:lnB cap="flat" cmpd="sng" w="28575">
                      <a:solidFill>
                        <a:schemeClr val="lt1"/>
                      </a:solidFill>
                      <a:prstDash val="solid"/>
                      <a:round/>
                      <a:headEnd len="sm" w="sm" type="none"/>
                      <a:tailEnd len="sm" w="sm" type="none"/>
                    </a:lnB>
                    <a:solidFill>
                      <a:schemeClr val="lt2"/>
                    </a:solidFill>
                  </a:tcPr>
                </a:tc>
                <a:tc>
                  <a:txBody>
                    <a:bodyPr/>
                    <a:lstStyle/>
                    <a:p>
                      <a:pPr indent="0" lvl="0" marL="0" rtl="0" algn="l">
                        <a:lnSpc>
                          <a:spcPct val="115000"/>
                        </a:lnSpc>
                        <a:spcBef>
                          <a:spcPts val="1200"/>
                        </a:spcBef>
                        <a:spcAft>
                          <a:spcPts val="0"/>
                        </a:spcAft>
                        <a:buNone/>
                      </a:pPr>
                      <a:r>
                        <a:rPr b="1" lang="en" sz="800"/>
                        <a:t>5</a:t>
                      </a:r>
                      <a:endParaRPr b="1" sz="800"/>
                    </a:p>
                  </a:txBody>
                  <a:tcPr marT="91425" marB="91425" marR="68575" marL="68575">
                    <a:lnL cap="flat" cmpd="sng" w="28575">
                      <a:solidFill>
                        <a:schemeClr val="lt1"/>
                      </a:solidFill>
                      <a:prstDash val="solid"/>
                      <a:round/>
                      <a:headEnd len="sm" w="sm" type="none"/>
                      <a:tailEnd len="sm" w="sm" type="none"/>
                    </a:lnL>
                    <a:lnR cap="flat" cmpd="sng" w="28575">
                      <a:solidFill>
                        <a:schemeClr val="lt1"/>
                      </a:solidFill>
                      <a:prstDash val="solid"/>
                      <a:round/>
                      <a:headEnd len="sm" w="sm" type="none"/>
                      <a:tailEnd len="sm" w="sm" type="none"/>
                    </a:lnR>
                    <a:lnT cap="flat" cmpd="sng" w="28575">
                      <a:solidFill>
                        <a:schemeClr val="lt1"/>
                      </a:solidFill>
                      <a:prstDash val="solid"/>
                      <a:round/>
                      <a:headEnd len="sm" w="sm" type="none"/>
                      <a:tailEnd len="sm" w="sm" type="none"/>
                    </a:lnT>
                    <a:lnB cap="flat" cmpd="sng" w="28575">
                      <a:solidFill>
                        <a:schemeClr val="lt1"/>
                      </a:solidFill>
                      <a:prstDash val="solid"/>
                      <a:round/>
                      <a:headEnd len="sm" w="sm" type="none"/>
                      <a:tailEnd len="sm" w="sm" type="none"/>
                    </a:lnB>
                    <a:solidFill>
                      <a:schemeClr val="lt2"/>
                    </a:solidFill>
                  </a:tcPr>
                </a:tc>
              </a:tr>
              <a:tr h="453800">
                <a:tc>
                  <a:txBody>
                    <a:bodyPr/>
                    <a:lstStyle/>
                    <a:p>
                      <a:pPr indent="0" lvl="0" marL="0" rtl="0" algn="l">
                        <a:lnSpc>
                          <a:spcPct val="115000"/>
                        </a:lnSpc>
                        <a:spcBef>
                          <a:spcPts val="1200"/>
                        </a:spcBef>
                        <a:spcAft>
                          <a:spcPts val="0"/>
                        </a:spcAft>
                        <a:buNone/>
                      </a:pPr>
                      <a:r>
                        <a:rPr b="1" lang="en" sz="800">
                          <a:solidFill>
                            <a:schemeClr val="lt1"/>
                          </a:solidFill>
                        </a:rPr>
                        <a:t>School C</a:t>
                      </a:r>
                      <a:endParaRPr b="1" sz="800">
                        <a:solidFill>
                          <a:schemeClr val="lt1"/>
                        </a:solidFill>
                      </a:endParaRPr>
                    </a:p>
                  </a:txBody>
                  <a:tcPr marT="91425" marB="91425" marR="68575" marL="68575">
                    <a:lnL cap="flat" cmpd="sng" w="28575">
                      <a:solidFill>
                        <a:schemeClr val="lt1"/>
                      </a:solidFill>
                      <a:prstDash val="solid"/>
                      <a:round/>
                      <a:headEnd len="sm" w="sm" type="none"/>
                      <a:tailEnd len="sm" w="sm" type="none"/>
                    </a:lnL>
                    <a:lnR cap="flat" cmpd="sng" w="28575">
                      <a:solidFill>
                        <a:schemeClr val="lt1"/>
                      </a:solidFill>
                      <a:prstDash val="solid"/>
                      <a:round/>
                      <a:headEnd len="sm" w="sm" type="none"/>
                      <a:tailEnd len="sm" w="sm" type="none"/>
                    </a:lnR>
                    <a:lnT cap="flat" cmpd="sng" w="28575">
                      <a:solidFill>
                        <a:schemeClr val="lt1"/>
                      </a:solidFill>
                      <a:prstDash val="solid"/>
                      <a:round/>
                      <a:headEnd len="sm" w="sm" type="none"/>
                      <a:tailEnd len="sm" w="sm" type="none"/>
                    </a:lnT>
                    <a:lnB cap="flat" cmpd="sng" w="28575">
                      <a:solidFill>
                        <a:schemeClr val="lt1"/>
                      </a:solidFill>
                      <a:prstDash val="solid"/>
                      <a:round/>
                      <a:headEnd len="sm" w="sm" type="none"/>
                      <a:tailEnd len="sm" w="sm" type="none"/>
                    </a:lnB>
                    <a:solidFill>
                      <a:schemeClr val="dk1"/>
                    </a:solidFill>
                  </a:tcPr>
                </a:tc>
                <a:tc>
                  <a:txBody>
                    <a:bodyPr/>
                    <a:lstStyle/>
                    <a:p>
                      <a:pPr indent="0" lvl="0" marL="0" rtl="0" algn="l">
                        <a:lnSpc>
                          <a:spcPct val="115000"/>
                        </a:lnSpc>
                        <a:spcBef>
                          <a:spcPts val="1200"/>
                        </a:spcBef>
                        <a:spcAft>
                          <a:spcPts val="0"/>
                        </a:spcAft>
                        <a:buNone/>
                      </a:pPr>
                      <a:r>
                        <a:rPr b="1" lang="en" sz="800"/>
                        <a:t>3</a:t>
                      </a:r>
                      <a:endParaRPr b="1" sz="800"/>
                    </a:p>
                  </a:txBody>
                  <a:tcPr marT="91425" marB="91425" marR="68575" marL="68575">
                    <a:lnL cap="flat" cmpd="sng" w="28575">
                      <a:solidFill>
                        <a:schemeClr val="lt1"/>
                      </a:solidFill>
                      <a:prstDash val="solid"/>
                      <a:round/>
                      <a:headEnd len="sm" w="sm" type="none"/>
                      <a:tailEnd len="sm" w="sm" type="none"/>
                    </a:lnL>
                    <a:lnR cap="flat" cmpd="sng" w="28575">
                      <a:solidFill>
                        <a:schemeClr val="lt1"/>
                      </a:solidFill>
                      <a:prstDash val="solid"/>
                      <a:round/>
                      <a:headEnd len="sm" w="sm" type="none"/>
                      <a:tailEnd len="sm" w="sm" type="none"/>
                    </a:lnR>
                    <a:lnT cap="flat" cmpd="sng" w="28575">
                      <a:solidFill>
                        <a:schemeClr val="lt1"/>
                      </a:solidFill>
                      <a:prstDash val="solid"/>
                      <a:round/>
                      <a:headEnd len="sm" w="sm" type="none"/>
                      <a:tailEnd len="sm" w="sm" type="none"/>
                    </a:lnT>
                    <a:lnB cap="flat" cmpd="sng" w="28575">
                      <a:solidFill>
                        <a:schemeClr val="lt1"/>
                      </a:solidFill>
                      <a:prstDash val="solid"/>
                      <a:round/>
                      <a:headEnd len="sm" w="sm" type="none"/>
                      <a:tailEnd len="sm" w="sm" type="none"/>
                    </a:lnB>
                    <a:solidFill>
                      <a:schemeClr val="lt2"/>
                    </a:solidFill>
                  </a:tcPr>
                </a:tc>
                <a:tc>
                  <a:txBody>
                    <a:bodyPr/>
                    <a:lstStyle/>
                    <a:p>
                      <a:pPr indent="0" lvl="0" marL="0" rtl="0" algn="l">
                        <a:lnSpc>
                          <a:spcPct val="115000"/>
                        </a:lnSpc>
                        <a:spcBef>
                          <a:spcPts val="1200"/>
                        </a:spcBef>
                        <a:spcAft>
                          <a:spcPts val="0"/>
                        </a:spcAft>
                        <a:buNone/>
                      </a:pPr>
                      <a:r>
                        <a:rPr b="1" lang="en" sz="800"/>
                        <a:t>4</a:t>
                      </a:r>
                      <a:endParaRPr b="1" sz="800"/>
                    </a:p>
                  </a:txBody>
                  <a:tcPr marT="91425" marB="91425" marR="68575" marL="68575">
                    <a:lnL cap="flat" cmpd="sng" w="28575">
                      <a:solidFill>
                        <a:schemeClr val="lt1"/>
                      </a:solidFill>
                      <a:prstDash val="solid"/>
                      <a:round/>
                      <a:headEnd len="sm" w="sm" type="none"/>
                      <a:tailEnd len="sm" w="sm" type="none"/>
                    </a:lnL>
                    <a:lnR cap="flat" cmpd="sng" w="28575">
                      <a:solidFill>
                        <a:schemeClr val="lt1"/>
                      </a:solidFill>
                      <a:prstDash val="solid"/>
                      <a:round/>
                      <a:headEnd len="sm" w="sm" type="none"/>
                      <a:tailEnd len="sm" w="sm" type="none"/>
                    </a:lnR>
                    <a:lnT cap="flat" cmpd="sng" w="28575">
                      <a:solidFill>
                        <a:schemeClr val="lt1"/>
                      </a:solidFill>
                      <a:prstDash val="solid"/>
                      <a:round/>
                      <a:headEnd len="sm" w="sm" type="none"/>
                      <a:tailEnd len="sm" w="sm" type="none"/>
                    </a:lnT>
                    <a:lnB cap="flat" cmpd="sng" w="28575">
                      <a:solidFill>
                        <a:schemeClr val="lt1"/>
                      </a:solidFill>
                      <a:prstDash val="solid"/>
                      <a:round/>
                      <a:headEnd len="sm" w="sm" type="none"/>
                      <a:tailEnd len="sm" w="sm" type="none"/>
                    </a:lnB>
                    <a:solidFill>
                      <a:schemeClr val="lt2"/>
                    </a:solidFill>
                  </a:tcPr>
                </a:tc>
                <a:tc>
                  <a:txBody>
                    <a:bodyPr/>
                    <a:lstStyle/>
                    <a:p>
                      <a:pPr indent="0" lvl="0" marL="0" rtl="0" algn="l">
                        <a:lnSpc>
                          <a:spcPct val="115000"/>
                        </a:lnSpc>
                        <a:spcBef>
                          <a:spcPts val="1200"/>
                        </a:spcBef>
                        <a:spcAft>
                          <a:spcPts val="0"/>
                        </a:spcAft>
                        <a:buNone/>
                      </a:pPr>
                      <a:r>
                        <a:rPr b="1" lang="en" sz="800"/>
                        <a:t>8</a:t>
                      </a:r>
                      <a:endParaRPr b="1" sz="800"/>
                    </a:p>
                  </a:txBody>
                  <a:tcPr marT="91425" marB="91425" marR="68575" marL="68575">
                    <a:lnL cap="flat" cmpd="sng" w="28575">
                      <a:solidFill>
                        <a:schemeClr val="lt1"/>
                      </a:solidFill>
                      <a:prstDash val="solid"/>
                      <a:round/>
                      <a:headEnd len="sm" w="sm" type="none"/>
                      <a:tailEnd len="sm" w="sm" type="none"/>
                    </a:lnL>
                    <a:lnR cap="flat" cmpd="sng" w="28575">
                      <a:solidFill>
                        <a:schemeClr val="lt1"/>
                      </a:solidFill>
                      <a:prstDash val="solid"/>
                      <a:round/>
                      <a:headEnd len="sm" w="sm" type="none"/>
                      <a:tailEnd len="sm" w="sm" type="none"/>
                    </a:lnR>
                    <a:lnT cap="flat" cmpd="sng" w="28575">
                      <a:solidFill>
                        <a:schemeClr val="lt1"/>
                      </a:solidFill>
                      <a:prstDash val="solid"/>
                      <a:round/>
                      <a:headEnd len="sm" w="sm" type="none"/>
                      <a:tailEnd len="sm" w="sm" type="none"/>
                    </a:lnT>
                    <a:lnB cap="flat" cmpd="sng" w="28575">
                      <a:solidFill>
                        <a:schemeClr val="lt1"/>
                      </a:solidFill>
                      <a:prstDash val="solid"/>
                      <a:round/>
                      <a:headEnd len="sm" w="sm" type="none"/>
                      <a:tailEnd len="sm" w="sm" type="none"/>
                    </a:lnB>
                    <a:solidFill>
                      <a:schemeClr val="lt2"/>
                    </a:solidFill>
                  </a:tcPr>
                </a:tc>
                <a:tc>
                  <a:txBody>
                    <a:bodyPr/>
                    <a:lstStyle/>
                    <a:p>
                      <a:pPr indent="0" lvl="0" marL="0" rtl="0" algn="l">
                        <a:lnSpc>
                          <a:spcPct val="115000"/>
                        </a:lnSpc>
                        <a:spcBef>
                          <a:spcPts val="1200"/>
                        </a:spcBef>
                        <a:spcAft>
                          <a:spcPts val="0"/>
                        </a:spcAft>
                        <a:buNone/>
                      </a:pPr>
                      <a:r>
                        <a:rPr b="1" lang="en" sz="800"/>
                        <a:t>3</a:t>
                      </a:r>
                      <a:endParaRPr b="1" sz="800"/>
                    </a:p>
                  </a:txBody>
                  <a:tcPr marT="91425" marB="91425" marR="68575" marL="68575">
                    <a:lnL cap="flat" cmpd="sng" w="28575">
                      <a:solidFill>
                        <a:schemeClr val="lt1"/>
                      </a:solidFill>
                      <a:prstDash val="solid"/>
                      <a:round/>
                      <a:headEnd len="sm" w="sm" type="none"/>
                      <a:tailEnd len="sm" w="sm" type="none"/>
                    </a:lnL>
                    <a:lnR cap="flat" cmpd="sng" w="28575">
                      <a:solidFill>
                        <a:schemeClr val="lt1"/>
                      </a:solidFill>
                      <a:prstDash val="solid"/>
                      <a:round/>
                      <a:headEnd len="sm" w="sm" type="none"/>
                      <a:tailEnd len="sm" w="sm" type="none"/>
                    </a:lnR>
                    <a:lnT cap="flat" cmpd="sng" w="28575">
                      <a:solidFill>
                        <a:schemeClr val="lt1"/>
                      </a:solidFill>
                      <a:prstDash val="solid"/>
                      <a:round/>
                      <a:headEnd len="sm" w="sm" type="none"/>
                      <a:tailEnd len="sm" w="sm" type="none"/>
                    </a:lnT>
                    <a:lnB cap="flat" cmpd="sng" w="28575">
                      <a:solidFill>
                        <a:schemeClr val="lt1"/>
                      </a:solidFill>
                      <a:prstDash val="solid"/>
                      <a:round/>
                      <a:headEnd len="sm" w="sm" type="none"/>
                      <a:tailEnd len="sm" w="sm" type="none"/>
                    </a:lnB>
                    <a:solidFill>
                      <a:schemeClr val="lt2"/>
                    </a:solidFill>
                  </a:tcPr>
                </a:tc>
                <a:tc>
                  <a:txBody>
                    <a:bodyPr/>
                    <a:lstStyle/>
                    <a:p>
                      <a:pPr indent="0" lvl="0" marL="0" rtl="0" algn="l">
                        <a:lnSpc>
                          <a:spcPct val="115000"/>
                        </a:lnSpc>
                        <a:spcBef>
                          <a:spcPts val="1200"/>
                        </a:spcBef>
                        <a:spcAft>
                          <a:spcPts val="0"/>
                        </a:spcAft>
                        <a:buNone/>
                      </a:pPr>
                      <a:r>
                        <a:rPr b="1" lang="en" sz="800"/>
                        <a:t>15</a:t>
                      </a:r>
                      <a:endParaRPr b="1" sz="800"/>
                    </a:p>
                  </a:txBody>
                  <a:tcPr marT="91425" marB="91425" marR="68575" marL="68575">
                    <a:lnL cap="flat" cmpd="sng" w="28575">
                      <a:solidFill>
                        <a:schemeClr val="lt1"/>
                      </a:solidFill>
                      <a:prstDash val="solid"/>
                      <a:round/>
                      <a:headEnd len="sm" w="sm" type="none"/>
                      <a:tailEnd len="sm" w="sm" type="none"/>
                    </a:lnL>
                    <a:lnR cap="flat" cmpd="sng" w="28575">
                      <a:solidFill>
                        <a:schemeClr val="lt1"/>
                      </a:solidFill>
                      <a:prstDash val="solid"/>
                      <a:round/>
                      <a:headEnd len="sm" w="sm" type="none"/>
                      <a:tailEnd len="sm" w="sm" type="none"/>
                    </a:lnR>
                    <a:lnT cap="flat" cmpd="sng" w="28575">
                      <a:solidFill>
                        <a:schemeClr val="lt1"/>
                      </a:solidFill>
                      <a:prstDash val="solid"/>
                      <a:round/>
                      <a:headEnd len="sm" w="sm" type="none"/>
                      <a:tailEnd len="sm" w="sm" type="none"/>
                    </a:lnT>
                    <a:lnB cap="flat" cmpd="sng" w="28575">
                      <a:solidFill>
                        <a:schemeClr val="lt1"/>
                      </a:solidFill>
                      <a:prstDash val="solid"/>
                      <a:round/>
                      <a:headEnd len="sm" w="sm" type="none"/>
                      <a:tailEnd len="sm" w="sm" type="none"/>
                    </a:lnB>
                    <a:solidFill>
                      <a:schemeClr val="lt2"/>
                    </a:solidFill>
                  </a:tcPr>
                </a:tc>
              </a:tr>
              <a:tr h="453800">
                <a:tc>
                  <a:txBody>
                    <a:bodyPr/>
                    <a:lstStyle/>
                    <a:p>
                      <a:pPr indent="0" lvl="0" marL="0" rtl="0" algn="l">
                        <a:lnSpc>
                          <a:spcPct val="115000"/>
                        </a:lnSpc>
                        <a:spcBef>
                          <a:spcPts val="1200"/>
                        </a:spcBef>
                        <a:spcAft>
                          <a:spcPts val="0"/>
                        </a:spcAft>
                        <a:buNone/>
                      </a:pPr>
                      <a:r>
                        <a:rPr b="1" lang="en" sz="800">
                          <a:solidFill>
                            <a:schemeClr val="lt1"/>
                          </a:solidFill>
                        </a:rPr>
                        <a:t>School D</a:t>
                      </a:r>
                      <a:endParaRPr b="1" sz="800">
                        <a:solidFill>
                          <a:schemeClr val="lt1"/>
                        </a:solidFill>
                      </a:endParaRPr>
                    </a:p>
                  </a:txBody>
                  <a:tcPr marT="91425" marB="91425" marR="68575" marL="68575">
                    <a:lnL cap="flat" cmpd="sng" w="28575">
                      <a:solidFill>
                        <a:schemeClr val="lt1"/>
                      </a:solidFill>
                      <a:prstDash val="solid"/>
                      <a:round/>
                      <a:headEnd len="sm" w="sm" type="none"/>
                      <a:tailEnd len="sm" w="sm" type="none"/>
                    </a:lnL>
                    <a:lnR cap="flat" cmpd="sng" w="28575">
                      <a:solidFill>
                        <a:schemeClr val="lt1"/>
                      </a:solidFill>
                      <a:prstDash val="solid"/>
                      <a:round/>
                      <a:headEnd len="sm" w="sm" type="none"/>
                      <a:tailEnd len="sm" w="sm" type="none"/>
                    </a:lnR>
                    <a:lnT cap="flat" cmpd="sng" w="28575">
                      <a:solidFill>
                        <a:schemeClr val="lt1"/>
                      </a:solidFill>
                      <a:prstDash val="solid"/>
                      <a:round/>
                      <a:headEnd len="sm" w="sm" type="none"/>
                      <a:tailEnd len="sm" w="sm" type="none"/>
                    </a:lnT>
                    <a:lnB cap="flat" cmpd="sng" w="28575">
                      <a:solidFill>
                        <a:schemeClr val="lt1"/>
                      </a:solidFill>
                      <a:prstDash val="solid"/>
                      <a:round/>
                      <a:headEnd len="sm" w="sm" type="none"/>
                      <a:tailEnd len="sm" w="sm" type="none"/>
                    </a:lnB>
                    <a:solidFill>
                      <a:schemeClr val="dk1"/>
                    </a:solidFill>
                  </a:tcPr>
                </a:tc>
                <a:tc>
                  <a:txBody>
                    <a:bodyPr/>
                    <a:lstStyle/>
                    <a:p>
                      <a:pPr indent="0" lvl="0" marL="0" rtl="0" algn="l">
                        <a:lnSpc>
                          <a:spcPct val="115000"/>
                        </a:lnSpc>
                        <a:spcBef>
                          <a:spcPts val="1200"/>
                        </a:spcBef>
                        <a:spcAft>
                          <a:spcPts val="0"/>
                        </a:spcAft>
                        <a:buNone/>
                      </a:pPr>
                      <a:r>
                        <a:rPr b="1" lang="en" sz="800"/>
                        <a:t>13</a:t>
                      </a:r>
                      <a:endParaRPr b="1" sz="800"/>
                    </a:p>
                  </a:txBody>
                  <a:tcPr marT="91425" marB="91425" marR="68575" marL="68575">
                    <a:lnL cap="flat" cmpd="sng" w="28575">
                      <a:solidFill>
                        <a:schemeClr val="lt1"/>
                      </a:solidFill>
                      <a:prstDash val="solid"/>
                      <a:round/>
                      <a:headEnd len="sm" w="sm" type="none"/>
                      <a:tailEnd len="sm" w="sm" type="none"/>
                    </a:lnL>
                    <a:lnR cap="flat" cmpd="sng" w="28575">
                      <a:solidFill>
                        <a:schemeClr val="lt1"/>
                      </a:solidFill>
                      <a:prstDash val="solid"/>
                      <a:round/>
                      <a:headEnd len="sm" w="sm" type="none"/>
                      <a:tailEnd len="sm" w="sm" type="none"/>
                    </a:lnR>
                    <a:lnT cap="flat" cmpd="sng" w="28575">
                      <a:solidFill>
                        <a:schemeClr val="lt1"/>
                      </a:solidFill>
                      <a:prstDash val="solid"/>
                      <a:round/>
                      <a:headEnd len="sm" w="sm" type="none"/>
                      <a:tailEnd len="sm" w="sm" type="none"/>
                    </a:lnT>
                    <a:lnB cap="flat" cmpd="sng" w="28575">
                      <a:solidFill>
                        <a:schemeClr val="lt1"/>
                      </a:solidFill>
                      <a:prstDash val="solid"/>
                      <a:round/>
                      <a:headEnd len="sm" w="sm" type="none"/>
                      <a:tailEnd len="sm" w="sm" type="none"/>
                    </a:lnB>
                    <a:solidFill>
                      <a:schemeClr val="lt2"/>
                    </a:solidFill>
                  </a:tcPr>
                </a:tc>
                <a:tc>
                  <a:txBody>
                    <a:bodyPr/>
                    <a:lstStyle/>
                    <a:p>
                      <a:pPr indent="0" lvl="0" marL="0" rtl="0" algn="l">
                        <a:lnSpc>
                          <a:spcPct val="115000"/>
                        </a:lnSpc>
                        <a:spcBef>
                          <a:spcPts val="1200"/>
                        </a:spcBef>
                        <a:spcAft>
                          <a:spcPts val="0"/>
                        </a:spcAft>
                        <a:buNone/>
                      </a:pPr>
                      <a:r>
                        <a:rPr b="1" lang="en" sz="800"/>
                        <a:t>16</a:t>
                      </a:r>
                      <a:endParaRPr b="1" sz="800"/>
                    </a:p>
                  </a:txBody>
                  <a:tcPr marT="91425" marB="91425" marR="68575" marL="68575">
                    <a:lnL cap="flat" cmpd="sng" w="28575">
                      <a:solidFill>
                        <a:schemeClr val="lt1"/>
                      </a:solidFill>
                      <a:prstDash val="solid"/>
                      <a:round/>
                      <a:headEnd len="sm" w="sm" type="none"/>
                      <a:tailEnd len="sm" w="sm" type="none"/>
                    </a:lnL>
                    <a:lnR cap="flat" cmpd="sng" w="28575">
                      <a:solidFill>
                        <a:schemeClr val="lt1"/>
                      </a:solidFill>
                      <a:prstDash val="solid"/>
                      <a:round/>
                      <a:headEnd len="sm" w="sm" type="none"/>
                      <a:tailEnd len="sm" w="sm" type="none"/>
                    </a:lnR>
                    <a:lnT cap="flat" cmpd="sng" w="28575">
                      <a:solidFill>
                        <a:schemeClr val="lt1"/>
                      </a:solidFill>
                      <a:prstDash val="solid"/>
                      <a:round/>
                      <a:headEnd len="sm" w="sm" type="none"/>
                      <a:tailEnd len="sm" w="sm" type="none"/>
                    </a:lnT>
                    <a:lnB cap="flat" cmpd="sng" w="28575">
                      <a:solidFill>
                        <a:schemeClr val="lt1"/>
                      </a:solidFill>
                      <a:prstDash val="solid"/>
                      <a:round/>
                      <a:headEnd len="sm" w="sm" type="none"/>
                      <a:tailEnd len="sm" w="sm" type="none"/>
                    </a:lnB>
                    <a:solidFill>
                      <a:schemeClr val="lt2"/>
                    </a:solidFill>
                  </a:tcPr>
                </a:tc>
                <a:tc>
                  <a:txBody>
                    <a:bodyPr/>
                    <a:lstStyle/>
                    <a:p>
                      <a:pPr indent="0" lvl="0" marL="0" rtl="0" algn="l">
                        <a:lnSpc>
                          <a:spcPct val="115000"/>
                        </a:lnSpc>
                        <a:spcBef>
                          <a:spcPts val="1200"/>
                        </a:spcBef>
                        <a:spcAft>
                          <a:spcPts val="0"/>
                        </a:spcAft>
                        <a:buNone/>
                      </a:pPr>
                      <a:r>
                        <a:rPr b="1" lang="en" sz="800"/>
                        <a:t>11</a:t>
                      </a:r>
                      <a:endParaRPr b="1" sz="800"/>
                    </a:p>
                  </a:txBody>
                  <a:tcPr marT="91425" marB="91425" marR="68575" marL="68575">
                    <a:lnL cap="flat" cmpd="sng" w="28575">
                      <a:solidFill>
                        <a:schemeClr val="lt1"/>
                      </a:solidFill>
                      <a:prstDash val="solid"/>
                      <a:round/>
                      <a:headEnd len="sm" w="sm" type="none"/>
                      <a:tailEnd len="sm" w="sm" type="none"/>
                    </a:lnL>
                    <a:lnR cap="flat" cmpd="sng" w="28575">
                      <a:solidFill>
                        <a:schemeClr val="lt1"/>
                      </a:solidFill>
                      <a:prstDash val="solid"/>
                      <a:round/>
                      <a:headEnd len="sm" w="sm" type="none"/>
                      <a:tailEnd len="sm" w="sm" type="none"/>
                    </a:lnR>
                    <a:lnT cap="flat" cmpd="sng" w="28575">
                      <a:solidFill>
                        <a:schemeClr val="lt1"/>
                      </a:solidFill>
                      <a:prstDash val="solid"/>
                      <a:round/>
                      <a:headEnd len="sm" w="sm" type="none"/>
                      <a:tailEnd len="sm" w="sm" type="none"/>
                    </a:lnT>
                    <a:lnB cap="flat" cmpd="sng" w="28575">
                      <a:solidFill>
                        <a:schemeClr val="lt1"/>
                      </a:solidFill>
                      <a:prstDash val="solid"/>
                      <a:round/>
                      <a:headEnd len="sm" w="sm" type="none"/>
                      <a:tailEnd len="sm" w="sm" type="none"/>
                    </a:lnB>
                    <a:solidFill>
                      <a:schemeClr val="lt2"/>
                    </a:solidFill>
                  </a:tcPr>
                </a:tc>
                <a:tc>
                  <a:txBody>
                    <a:bodyPr/>
                    <a:lstStyle/>
                    <a:p>
                      <a:pPr indent="0" lvl="0" marL="0" rtl="0" algn="l">
                        <a:lnSpc>
                          <a:spcPct val="115000"/>
                        </a:lnSpc>
                        <a:spcBef>
                          <a:spcPts val="1200"/>
                        </a:spcBef>
                        <a:spcAft>
                          <a:spcPts val="0"/>
                        </a:spcAft>
                        <a:buNone/>
                      </a:pPr>
                      <a:r>
                        <a:rPr b="1" lang="en" sz="800"/>
                        <a:t>10</a:t>
                      </a:r>
                      <a:endParaRPr b="1" sz="800"/>
                    </a:p>
                  </a:txBody>
                  <a:tcPr marT="91425" marB="91425" marR="68575" marL="68575">
                    <a:lnL cap="flat" cmpd="sng" w="28575">
                      <a:solidFill>
                        <a:schemeClr val="lt1"/>
                      </a:solidFill>
                      <a:prstDash val="solid"/>
                      <a:round/>
                      <a:headEnd len="sm" w="sm" type="none"/>
                      <a:tailEnd len="sm" w="sm" type="none"/>
                    </a:lnL>
                    <a:lnR cap="flat" cmpd="sng" w="28575">
                      <a:solidFill>
                        <a:schemeClr val="lt1"/>
                      </a:solidFill>
                      <a:prstDash val="solid"/>
                      <a:round/>
                      <a:headEnd len="sm" w="sm" type="none"/>
                      <a:tailEnd len="sm" w="sm" type="none"/>
                    </a:lnR>
                    <a:lnT cap="flat" cmpd="sng" w="28575">
                      <a:solidFill>
                        <a:schemeClr val="lt1"/>
                      </a:solidFill>
                      <a:prstDash val="solid"/>
                      <a:round/>
                      <a:headEnd len="sm" w="sm" type="none"/>
                      <a:tailEnd len="sm" w="sm" type="none"/>
                    </a:lnT>
                    <a:lnB cap="flat" cmpd="sng" w="28575">
                      <a:solidFill>
                        <a:schemeClr val="lt1"/>
                      </a:solidFill>
                      <a:prstDash val="solid"/>
                      <a:round/>
                      <a:headEnd len="sm" w="sm" type="none"/>
                      <a:tailEnd len="sm" w="sm" type="none"/>
                    </a:lnB>
                    <a:solidFill>
                      <a:schemeClr val="lt2"/>
                    </a:solidFill>
                  </a:tcPr>
                </a:tc>
                <a:tc>
                  <a:txBody>
                    <a:bodyPr/>
                    <a:lstStyle/>
                    <a:p>
                      <a:pPr indent="0" lvl="0" marL="0" rtl="0" algn="l">
                        <a:lnSpc>
                          <a:spcPct val="115000"/>
                        </a:lnSpc>
                        <a:spcBef>
                          <a:spcPts val="1200"/>
                        </a:spcBef>
                        <a:spcAft>
                          <a:spcPts val="0"/>
                        </a:spcAft>
                        <a:buNone/>
                      </a:pPr>
                      <a:r>
                        <a:rPr b="1" lang="en" sz="800"/>
                        <a:t>16</a:t>
                      </a:r>
                      <a:endParaRPr b="1" sz="800"/>
                    </a:p>
                  </a:txBody>
                  <a:tcPr marT="91425" marB="91425" marR="68575" marL="68575">
                    <a:lnL cap="flat" cmpd="sng" w="28575">
                      <a:solidFill>
                        <a:schemeClr val="lt1"/>
                      </a:solidFill>
                      <a:prstDash val="solid"/>
                      <a:round/>
                      <a:headEnd len="sm" w="sm" type="none"/>
                      <a:tailEnd len="sm" w="sm" type="none"/>
                    </a:lnL>
                    <a:lnR cap="flat" cmpd="sng" w="28575">
                      <a:solidFill>
                        <a:schemeClr val="lt1"/>
                      </a:solidFill>
                      <a:prstDash val="solid"/>
                      <a:round/>
                      <a:headEnd len="sm" w="sm" type="none"/>
                      <a:tailEnd len="sm" w="sm" type="none"/>
                    </a:lnR>
                    <a:lnT cap="flat" cmpd="sng" w="28575">
                      <a:solidFill>
                        <a:schemeClr val="lt1"/>
                      </a:solidFill>
                      <a:prstDash val="solid"/>
                      <a:round/>
                      <a:headEnd len="sm" w="sm" type="none"/>
                      <a:tailEnd len="sm" w="sm" type="none"/>
                    </a:lnT>
                    <a:lnB cap="flat" cmpd="sng" w="28575">
                      <a:solidFill>
                        <a:schemeClr val="lt1"/>
                      </a:solidFill>
                      <a:prstDash val="solid"/>
                      <a:round/>
                      <a:headEnd len="sm" w="sm" type="none"/>
                      <a:tailEnd len="sm" w="sm" type="none"/>
                    </a:lnB>
                    <a:solidFill>
                      <a:schemeClr val="lt2"/>
                    </a:solidFill>
                  </a:tcPr>
                </a:tc>
              </a:tr>
              <a:tr h="453800">
                <a:tc>
                  <a:txBody>
                    <a:bodyPr/>
                    <a:lstStyle/>
                    <a:p>
                      <a:pPr indent="0" lvl="0" marL="0" rtl="0" algn="l">
                        <a:lnSpc>
                          <a:spcPct val="115000"/>
                        </a:lnSpc>
                        <a:spcBef>
                          <a:spcPts val="1200"/>
                        </a:spcBef>
                        <a:spcAft>
                          <a:spcPts val="0"/>
                        </a:spcAft>
                        <a:buNone/>
                      </a:pPr>
                      <a:r>
                        <a:rPr b="1" lang="en" sz="800">
                          <a:solidFill>
                            <a:schemeClr val="lt1"/>
                          </a:solidFill>
                        </a:rPr>
                        <a:t>School E</a:t>
                      </a:r>
                      <a:endParaRPr b="1" sz="800">
                        <a:solidFill>
                          <a:schemeClr val="lt1"/>
                        </a:solidFill>
                      </a:endParaRPr>
                    </a:p>
                  </a:txBody>
                  <a:tcPr marT="91425" marB="91425" marR="68575" marL="68575">
                    <a:lnL cap="flat" cmpd="sng" w="28575">
                      <a:solidFill>
                        <a:schemeClr val="lt1"/>
                      </a:solidFill>
                      <a:prstDash val="solid"/>
                      <a:round/>
                      <a:headEnd len="sm" w="sm" type="none"/>
                      <a:tailEnd len="sm" w="sm" type="none"/>
                    </a:lnL>
                    <a:lnR cap="flat" cmpd="sng" w="28575">
                      <a:solidFill>
                        <a:schemeClr val="lt1"/>
                      </a:solidFill>
                      <a:prstDash val="solid"/>
                      <a:round/>
                      <a:headEnd len="sm" w="sm" type="none"/>
                      <a:tailEnd len="sm" w="sm" type="none"/>
                    </a:lnR>
                    <a:lnT cap="flat" cmpd="sng" w="28575">
                      <a:solidFill>
                        <a:schemeClr val="lt1"/>
                      </a:solidFill>
                      <a:prstDash val="solid"/>
                      <a:round/>
                      <a:headEnd len="sm" w="sm" type="none"/>
                      <a:tailEnd len="sm" w="sm" type="none"/>
                    </a:lnT>
                    <a:lnB cap="flat" cmpd="sng" w="28575">
                      <a:solidFill>
                        <a:schemeClr val="lt1"/>
                      </a:solidFill>
                      <a:prstDash val="solid"/>
                      <a:round/>
                      <a:headEnd len="sm" w="sm" type="none"/>
                      <a:tailEnd len="sm" w="sm" type="none"/>
                    </a:lnB>
                    <a:solidFill>
                      <a:schemeClr val="dk1"/>
                    </a:solidFill>
                  </a:tcPr>
                </a:tc>
                <a:tc>
                  <a:txBody>
                    <a:bodyPr/>
                    <a:lstStyle/>
                    <a:p>
                      <a:pPr indent="0" lvl="0" marL="0" rtl="0" algn="l">
                        <a:lnSpc>
                          <a:spcPct val="115000"/>
                        </a:lnSpc>
                        <a:spcBef>
                          <a:spcPts val="1200"/>
                        </a:spcBef>
                        <a:spcAft>
                          <a:spcPts val="0"/>
                        </a:spcAft>
                        <a:buNone/>
                      </a:pPr>
                      <a:r>
                        <a:rPr b="1" lang="en" sz="800"/>
                        <a:t>24</a:t>
                      </a:r>
                      <a:endParaRPr b="1" sz="800"/>
                    </a:p>
                  </a:txBody>
                  <a:tcPr marT="91425" marB="91425" marR="68575" marL="68575">
                    <a:lnL cap="flat" cmpd="sng" w="28575">
                      <a:solidFill>
                        <a:schemeClr val="lt1"/>
                      </a:solidFill>
                      <a:prstDash val="solid"/>
                      <a:round/>
                      <a:headEnd len="sm" w="sm" type="none"/>
                      <a:tailEnd len="sm" w="sm" type="none"/>
                    </a:lnL>
                    <a:lnR cap="flat" cmpd="sng" w="28575">
                      <a:solidFill>
                        <a:schemeClr val="lt1"/>
                      </a:solidFill>
                      <a:prstDash val="solid"/>
                      <a:round/>
                      <a:headEnd len="sm" w="sm" type="none"/>
                      <a:tailEnd len="sm" w="sm" type="none"/>
                    </a:lnR>
                    <a:lnT cap="flat" cmpd="sng" w="28575">
                      <a:solidFill>
                        <a:schemeClr val="lt1"/>
                      </a:solidFill>
                      <a:prstDash val="solid"/>
                      <a:round/>
                      <a:headEnd len="sm" w="sm" type="none"/>
                      <a:tailEnd len="sm" w="sm" type="none"/>
                    </a:lnT>
                    <a:lnB cap="flat" cmpd="sng" w="28575">
                      <a:solidFill>
                        <a:schemeClr val="lt1"/>
                      </a:solidFill>
                      <a:prstDash val="solid"/>
                      <a:round/>
                      <a:headEnd len="sm" w="sm" type="none"/>
                      <a:tailEnd len="sm" w="sm" type="none"/>
                    </a:lnB>
                    <a:solidFill>
                      <a:schemeClr val="lt2"/>
                    </a:solidFill>
                  </a:tcPr>
                </a:tc>
                <a:tc>
                  <a:txBody>
                    <a:bodyPr/>
                    <a:lstStyle/>
                    <a:p>
                      <a:pPr indent="0" lvl="0" marL="0" rtl="0" algn="l">
                        <a:lnSpc>
                          <a:spcPct val="115000"/>
                        </a:lnSpc>
                        <a:spcBef>
                          <a:spcPts val="1200"/>
                        </a:spcBef>
                        <a:spcAft>
                          <a:spcPts val="0"/>
                        </a:spcAft>
                        <a:buNone/>
                      </a:pPr>
                      <a:r>
                        <a:rPr b="1" lang="en" sz="800"/>
                        <a:t>13</a:t>
                      </a:r>
                      <a:endParaRPr b="1" sz="800"/>
                    </a:p>
                  </a:txBody>
                  <a:tcPr marT="91425" marB="91425" marR="68575" marL="68575">
                    <a:lnL cap="flat" cmpd="sng" w="28575">
                      <a:solidFill>
                        <a:schemeClr val="lt1"/>
                      </a:solidFill>
                      <a:prstDash val="solid"/>
                      <a:round/>
                      <a:headEnd len="sm" w="sm" type="none"/>
                      <a:tailEnd len="sm" w="sm" type="none"/>
                    </a:lnL>
                    <a:lnR cap="flat" cmpd="sng" w="28575">
                      <a:solidFill>
                        <a:schemeClr val="lt1"/>
                      </a:solidFill>
                      <a:prstDash val="solid"/>
                      <a:round/>
                      <a:headEnd len="sm" w="sm" type="none"/>
                      <a:tailEnd len="sm" w="sm" type="none"/>
                    </a:lnR>
                    <a:lnT cap="flat" cmpd="sng" w="28575">
                      <a:solidFill>
                        <a:schemeClr val="lt1"/>
                      </a:solidFill>
                      <a:prstDash val="solid"/>
                      <a:round/>
                      <a:headEnd len="sm" w="sm" type="none"/>
                      <a:tailEnd len="sm" w="sm" type="none"/>
                    </a:lnT>
                    <a:lnB cap="flat" cmpd="sng" w="28575">
                      <a:solidFill>
                        <a:schemeClr val="lt1"/>
                      </a:solidFill>
                      <a:prstDash val="solid"/>
                      <a:round/>
                      <a:headEnd len="sm" w="sm" type="none"/>
                      <a:tailEnd len="sm" w="sm" type="none"/>
                    </a:lnB>
                    <a:solidFill>
                      <a:schemeClr val="lt2"/>
                    </a:solidFill>
                  </a:tcPr>
                </a:tc>
                <a:tc>
                  <a:txBody>
                    <a:bodyPr/>
                    <a:lstStyle/>
                    <a:p>
                      <a:pPr indent="0" lvl="0" marL="0" rtl="0" algn="l">
                        <a:lnSpc>
                          <a:spcPct val="115000"/>
                        </a:lnSpc>
                        <a:spcBef>
                          <a:spcPts val="1200"/>
                        </a:spcBef>
                        <a:spcAft>
                          <a:spcPts val="0"/>
                        </a:spcAft>
                        <a:buNone/>
                      </a:pPr>
                      <a:r>
                        <a:rPr b="1" lang="en" sz="800"/>
                        <a:t>13</a:t>
                      </a:r>
                      <a:endParaRPr b="1" sz="800"/>
                    </a:p>
                  </a:txBody>
                  <a:tcPr marT="91425" marB="91425" marR="68575" marL="68575">
                    <a:lnL cap="flat" cmpd="sng" w="28575">
                      <a:solidFill>
                        <a:schemeClr val="lt1"/>
                      </a:solidFill>
                      <a:prstDash val="solid"/>
                      <a:round/>
                      <a:headEnd len="sm" w="sm" type="none"/>
                      <a:tailEnd len="sm" w="sm" type="none"/>
                    </a:lnL>
                    <a:lnR cap="flat" cmpd="sng" w="28575">
                      <a:solidFill>
                        <a:schemeClr val="lt1"/>
                      </a:solidFill>
                      <a:prstDash val="solid"/>
                      <a:round/>
                      <a:headEnd len="sm" w="sm" type="none"/>
                      <a:tailEnd len="sm" w="sm" type="none"/>
                    </a:lnR>
                    <a:lnT cap="flat" cmpd="sng" w="28575">
                      <a:solidFill>
                        <a:schemeClr val="lt1"/>
                      </a:solidFill>
                      <a:prstDash val="solid"/>
                      <a:round/>
                      <a:headEnd len="sm" w="sm" type="none"/>
                      <a:tailEnd len="sm" w="sm" type="none"/>
                    </a:lnT>
                    <a:lnB cap="flat" cmpd="sng" w="28575">
                      <a:solidFill>
                        <a:schemeClr val="lt1"/>
                      </a:solidFill>
                      <a:prstDash val="solid"/>
                      <a:round/>
                      <a:headEnd len="sm" w="sm" type="none"/>
                      <a:tailEnd len="sm" w="sm" type="none"/>
                    </a:lnB>
                    <a:solidFill>
                      <a:schemeClr val="lt2"/>
                    </a:solidFill>
                  </a:tcPr>
                </a:tc>
                <a:tc>
                  <a:txBody>
                    <a:bodyPr/>
                    <a:lstStyle/>
                    <a:p>
                      <a:pPr indent="0" lvl="0" marL="0" rtl="0" algn="l">
                        <a:lnSpc>
                          <a:spcPct val="115000"/>
                        </a:lnSpc>
                        <a:spcBef>
                          <a:spcPts val="1200"/>
                        </a:spcBef>
                        <a:spcAft>
                          <a:spcPts val="0"/>
                        </a:spcAft>
                        <a:buNone/>
                      </a:pPr>
                      <a:r>
                        <a:rPr b="1" lang="en" sz="800"/>
                        <a:t>7</a:t>
                      </a:r>
                      <a:endParaRPr b="1" sz="800"/>
                    </a:p>
                  </a:txBody>
                  <a:tcPr marT="91425" marB="91425" marR="68575" marL="68575">
                    <a:lnL cap="flat" cmpd="sng" w="28575">
                      <a:solidFill>
                        <a:schemeClr val="lt1"/>
                      </a:solidFill>
                      <a:prstDash val="solid"/>
                      <a:round/>
                      <a:headEnd len="sm" w="sm" type="none"/>
                      <a:tailEnd len="sm" w="sm" type="none"/>
                    </a:lnL>
                    <a:lnR cap="flat" cmpd="sng" w="28575">
                      <a:solidFill>
                        <a:schemeClr val="lt1"/>
                      </a:solidFill>
                      <a:prstDash val="solid"/>
                      <a:round/>
                      <a:headEnd len="sm" w="sm" type="none"/>
                      <a:tailEnd len="sm" w="sm" type="none"/>
                    </a:lnR>
                    <a:lnT cap="flat" cmpd="sng" w="28575">
                      <a:solidFill>
                        <a:schemeClr val="lt1"/>
                      </a:solidFill>
                      <a:prstDash val="solid"/>
                      <a:round/>
                      <a:headEnd len="sm" w="sm" type="none"/>
                      <a:tailEnd len="sm" w="sm" type="none"/>
                    </a:lnT>
                    <a:lnB cap="flat" cmpd="sng" w="28575">
                      <a:solidFill>
                        <a:schemeClr val="lt1"/>
                      </a:solidFill>
                      <a:prstDash val="solid"/>
                      <a:round/>
                      <a:headEnd len="sm" w="sm" type="none"/>
                      <a:tailEnd len="sm" w="sm" type="none"/>
                    </a:lnB>
                    <a:solidFill>
                      <a:schemeClr val="lt2"/>
                    </a:solidFill>
                  </a:tcPr>
                </a:tc>
                <a:tc>
                  <a:txBody>
                    <a:bodyPr/>
                    <a:lstStyle/>
                    <a:p>
                      <a:pPr indent="0" lvl="0" marL="0" rtl="0" algn="l">
                        <a:lnSpc>
                          <a:spcPct val="115000"/>
                        </a:lnSpc>
                        <a:spcBef>
                          <a:spcPts val="1200"/>
                        </a:spcBef>
                        <a:spcAft>
                          <a:spcPts val="0"/>
                        </a:spcAft>
                        <a:buNone/>
                      </a:pPr>
                      <a:r>
                        <a:rPr b="1" lang="en" sz="800"/>
                        <a:t>6</a:t>
                      </a:r>
                      <a:endParaRPr b="1" sz="800"/>
                    </a:p>
                  </a:txBody>
                  <a:tcPr marT="91425" marB="91425" marR="68575" marL="68575">
                    <a:lnL cap="flat" cmpd="sng" w="28575">
                      <a:solidFill>
                        <a:schemeClr val="lt1"/>
                      </a:solidFill>
                      <a:prstDash val="solid"/>
                      <a:round/>
                      <a:headEnd len="sm" w="sm" type="none"/>
                      <a:tailEnd len="sm" w="sm" type="none"/>
                    </a:lnL>
                    <a:lnR cap="flat" cmpd="sng" w="28575">
                      <a:solidFill>
                        <a:schemeClr val="lt1"/>
                      </a:solidFill>
                      <a:prstDash val="solid"/>
                      <a:round/>
                      <a:headEnd len="sm" w="sm" type="none"/>
                      <a:tailEnd len="sm" w="sm" type="none"/>
                    </a:lnR>
                    <a:lnT cap="flat" cmpd="sng" w="28575">
                      <a:solidFill>
                        <a:schemeClr val="lt1"/>
                      </a:solidFill>
                      <a:prstDash val="solid"/>
                      <a:round/>
                      <a:headEnd len="sm" w="sm" type="none"/>
                      <a:tailEnd len="sm" w="sm" type="none"/>
                    </a:lnT>
                    <a:lnB cap="flat" cmpd="sng" w="28575">
                      <a:solidFill>
                        <a:schemeClr val="lt1"/>
                      </a:solidFill>
                      <a:prstDash val="solid"/>
                      <a:round/>
                      <a:headEnd len="sm" w="sm" type="none"/>
                      <a:tailEnd len="sm" w="sm" type="none"/>
                    </a:lnB>
                    <a:solidFill>
                      <a:schemeClr val="lt2"/>
                    </a:solidFill>
                  </a:tcPr>
                </a:tc>
              </a:tr>
              <a:tr h="453800">
                <a:tc>
                  <a:txBody>
                    <a:bodyPr/>
                    <a:lstStyle/>
                    <a:p>
                      <a:pPr indent="0" lvl="0" marL="0" rtl="0" algn="l">
                        <a:lnSpc>
                          <a:spcPct val="115000"/>
                        </a:lnSpc>
                        <a:spcBef>
                          <a:spcPts val="1200"/>
                        </a:spcBef>
                        <a:spcAft>
                          <a:spcPts val="0"/>
                        </a:spcAft>
                        <a:buNone/>
                      </a:pPr>
                      <a:r>
                        <a:rPr b="1" lang="en" sz="800">
                          <a:solidFill>
                            <a:schemeClr val="lt1"/>
                          </a:solidFill>
                        </a:rPr>
                        <a:t>School F</a:t>
                      </a:r>
                      <a:endParaRPr b="1" sz="800">
                        <a:solidFill>
                          <a:schemeClr val="lt1"/>
                        </a:solidFill>
                      </a:endParaRPr>
                    </a:p>
                  </a:txBody>
                  <a:tcPr marT="91425" marB="91425" marR="68575" marL="68575">
                    <a:lnL cap="flat" cmpd="sng" w="28575">
                      <a:solidFill>
                        <a:schemeClr val="lt1"/>
                      </a:solidFill>
                      <a:prstDash val="solid"/>
                      <a:round/>
                      <a:headEnd len="sm" w="sm" type="none"/>
                      <a:tailEnd len="sm" w="sm" type="none"/>
                    </a:lnL>
                    <a:lnR cap="flat" cmpd="sng" w="28575">
                      <a:solidFill>
                        <a:schemeClr val="lt1"/>
                      </a:solidFill>
                      <a:prstDash val="solid"/>
                      <a:round/>
                      <a:headEnd len="sm" w="sm" type="none"/>
                      <a:tailEnd len="sm" w="sm" type="none"/>
                    </a:lnR>
                    <a:lnT cap="flat" cmpd="sng" w="28575">
                      <a:solidFill>
                        <a:schemeClr val="lt1"/>
                      </a:solidFill>
                      <a:prstDash val="solid"/>
                      <a:round/>
                      <a:headEnd len="sm" w="sm" type="none"/>
                      <a:tailEnd len="sm" w="sm" type="none"/>
                    </a:lnT>
                    <a:lnB cap="flat" cmpd="sng" w="28575">
                      <a:solidFill>
                        <a:schemeClr val="lt1"/>
                      </a:solidFill>
                      <a:prstDash val="solid"/>
                      <a:round/>
                      <a:headEnd len="sm" w="sm" type="none"/>
                      <a:tailEnd len="sm" w="sm" type="none"/>
                    </a:lnB>
                    <a:solidFill>
                      <a:schemeClr val="dk1"/>
                    </a:solidFill>
                  </a:tcPr>
                </a:tc>
                <a:tc>
                  <a:txBody>
                    <a:bodyPr/>
                    <a:lstStyle/>
                    <a:p>
                      <a:pPr indent="0" lvl="0" marL="0" rtl="0" algn="l">
                        <a:lnSpc>
                          <a:spcPct val="115000"/>
                        </a:lnSpc>
                        <a:spcBef>
                          <a:spcPts val="1200"/>
                        </a:spcBef>
                        <a:spcAft>
                          <a:spcPts val="0"/>
                        </a:spcAft>
                        <a:buNone/>
                      </a:pPr>
                      <a:r>
                        <a:rPr b="1" lang="en" sz="800"/>
                        <a:t>10</a:t>
                      </a:r>
                      <a:endParaRPr b="1" sz="800"/>
                    </a:p>
                  </a:txBody>
                  <a:tcPr marT="91425" marB="91425" marR="68575" marL="68575">
                    <a:lnL cap="flat" cmpd="sng" w="28575">
                      <a:solidFill>
                        <a:schemeClr val="lt1"/>
                      </a:solidFill>
                      <a:prstDash val="solid"/>
                      <a:round/>
                      <a:headEnd len="sm" w="sm" type="none"/>
                      <a:tailEnd len="sm" w="sm" type="none"/>
                    </a:lnL>
                    <a:lnR cap="flat" cmpd="sng" w="28575">
                      <a:solidFill>
                        <a:schemeClr val="lt1"/>
                      </a:solidFill>
                      <a:prstDash val="solid"/>
                      <a:round/>
                      <a:headEnd len="sm" w="sm" type="none"/>
                      <a:tailEnd len="sm" w="sm" type="none"/>
                    </a:lnR>
                    <a:lnT cap="flat" cmpd="sng" w="28575">
                      <a:solidFill>
                        <a:schemeClr val="lt1"/>
                      </a:solidFill>
                      <a:prstDash val="solid"/>
                      <a:round/>
                      <a:headEnd len="sm" w="sm" type="none"/>
                      <a:tailEnd len="sm" w="sm" type="none"/>
                    </a:lnT>
                    <a:lnB cap="flat" cmpd="sng" w="28575">
                      <a:solidFill>
                        <a:schemeClr val="lt1"/>
                      </a:solidFill>
                      <a:prstDash val="solid"/>
                      <a:round/>
                      <a:headEnd len="sm" w="sm" type="none"/>
                      <a:tailEnd len="sm" w="sm" type="none"/>
                    </a:lnB>
                    <a:solidFill>
                      <a:schemeClr val="lt2"/>
                    </a:solidFill>
                  </a:tcPr>
                </a:tc>
                <a:tc>
                  <a:txBody>
                    <a:bodyPr/>
                    <a:lstStyle/>
                    <a:p>
                      <a:pPr indent="0" lvl="0" marL="0" rtl="0" algn="l">
                        <a:lnSpc>
                          <a:spcPct val="115000"/>
                        </a:lnSpc>
                        <a:spcBef>
                          <a:spcPts val="1200"/>
                        </a:spcBef>
                        <a:spcAft>
                          <a:spcPts val="0"/>
                        </a:spcAft>
                        <a:buNone/>
                      </a:pPr>
                      <a:r>
                        <a:rPr b="1" lang="en" sz="800"/>
                        <a:t>3</a:t>
                      </a:r>
                      <a:endParaRPr b="1" sz="800"/>
                    </a:p>
                  </a:txBody>
                  <a:tcPr marT="91425" marB="91425" marR="68575" marL="68575">
                    <a:lnL cap="flat" cmpd="sng" w="28575">
                      <a:solidFill>
                        <a:schemeClr val="lt1"/>
                      </a:solidFill>
                      <a:prstDash val="solid"/>
                      <a:round/>
                      <a:headEnd len="sm" w="sm" type="none"/>
                      <a:tailEnd len="sm" w="sm" type="none"/>
                    </a:lnL>
                    <a:lnR cap="flat" cmpd="sng" w="28575">
                      <a:solidFill>
                        <a:schemeClr val="lt1"/>
                      </a:solidFill>
                      <a:prstDash val="solid"/>
                      <a:round/>
                      <a:headEnd len="sm" w="sm" type="none"/>
                      <a:tailEnd len="sm" w="sm" type="none"/>
                    </a:lnR>
                    <a:lnT cap="flat" cmpd="sng" w="28575">
                      <a:solidFill>
                        <a:schemeClr val="lt1"/>
                      </a:solidFill>
                      <a:prstDash val="solid"/>
                      <a:round/>
                      <a:headEnd len="sm" w="sm" type="none"/>
                      <a:tailEnd len="sm" w="sm" type="none"/>
                    </a:lnT>
                    <a:lnB cap="flat" cmpd="sng" w="28575">
                      <a:solidFill>
                        <a:schemeClr val="lt1"/>
                      </a:solidFill>
                      <a:prstDash val="solid"/>
                      <a:round/>
                      <a:headEnd len="sm" w="sm" type="none"/>
                      <a:tailEnd len="sm" w="sm" type="none"/>
                    </a:lnB>
                    <a:solidFill>
                      <a:schemeClr val="lt2"/>
                    </a:solidFill>
                  </a:tcPr>
                </a:tc>
                <a:tc>
                  <a:txBody>
                    <a:bodyPr/>
                    <a:lstStyle/>
                    <a:p>
                      <a:pPr indent="0" lvl="0" marL="0" rtl="0" algn="l">
                        <a:lnSpc>
                          <a:spcPct val="115000"/>
                        </a:lnSpc>
                        <a:spcBef>
                          <a:spcPts val="1200"/>
                        </a:spcBef>
                        <a:spcAft>
                          <a:spcPts val="0"/>
                        </a:spcAft>
                        <a:buNone/>
                      </a:pPr>
                      <a:r>
                        <a:rPr b="1" lang="en" sz="800"/>
                        <a:t>5</a:t>
                      </a:r>
                      <a:endParaRPr b="1" sz="800"/>
                    </a:p>
                  </a:txBody>
                  <a:tcPr marT="91425" marB="91425" marR="68575" marL="68575">
                    <a:lnL cap="flat" cmpd="sng" w="28575">
                      <a:solidFill>
                        <a:schemeClr val="lt1"/>
                      </a:solidFill>
                      <a:prstDash val="solid"/>
                      <a:round/>
                      <a:headEnd len="sm" w="sm" type="none"/>
                      <a:tailEnd len="sm" w="sm" type="none"/>
                    </a:lnL>
                    <a:lnR cap="flat" cmpd="sng" w="28575">
                      <a:solidFill>
                        <a:schemeClr val="lt1"/>
                      </a:solidFill>
                      <a:prstDash val="solid"/>
                      <a:round/>
                      <a:headEnd len="sm" w="sm" type="none"/>
                      <a:tailEnd len="sm" w="sm" type="none"/>
                    </a:lnR>
                    <a:lnT cap="flat" cmpd="sng" w="28575">
                      <a:solidFill>
                        <a:schemeClr val="lt1"/>
                      </a:solidFill>
                      <a:prstDash val="solid"/>
                      <a:round/>
                      <a:headEnd len="sm" w="sm" type="none"/>
                      <a:tailEnd len="sm" w="sm" type="none"/>
                    </a:lnT>
                    <a:lnB cap="flat" cmpd="sng" w="28575">
                      <a:solidFill>
                        <a:schemeClr val="lt1"/>
                      </a:solidFill>
                      <a:prstDash val="solid"/>
                      <a:round/>
                      <a:headEnd len="sm" w="sm" type="none"/>
                      <a:tailEnd len="sm" w="sm" type="none"/>
                    </a:lnB>
                    <a:solidFill>
                      <a:schemeClr val="lt2"/>
                    </a:solidFill>
                  </a:tcPr>
                </a:tc>
                <a:tc>
                  <a:txBody>
                    <a:bodyPr/>
                    <a:lstStyle/>
                    <a:p>
                      <a:pPr indent="0" lvl="0" marL="0" rtl="0" algn="l">
                        <a:lnSpc>
                          <a:spcPct val="115000"/>
                        </a:lnSpc>
                        <a:spcBef>
                          <a:spcPts val="1200"/>
                        </a:spcBef>
                        <a:spcAft>
                          <a:spcPts val="0"/>
                        </a:spcAft>
                        <a:buNone/>
                      </a:pPr>
                      <a:r>
                        <a:rPr b="1" lang="en" sz="800"/>
                        <a:t>0</a:t>
                      </a:r>
                      <a:endParaRPr b="1" sz="800"/>
                    </a:p>
                  </a:txBody>
                  <a:tcPr marT="91425" marB="91425" marR="68575" marL="68575">
                    <a:lnL cap="flat" cmpd="sng" w="28575">
                      <a:solidFill>
                        <a:schemeClr val="lt1"/>
                      </a:solidFill>
                      <a:prstDash val="solid"/>
                      <a:round/>
                      <a:headEnd len="sm" w="sm" type="none"/>
                      <a:tailEnd len="sm" w="sm" type="none"/>
                    </a:lnL>
                    <a:lnR cap="flat" cmpd="sng" w="28575">
                      <a:solidFill>
                        <a:schemeClr val="lt1"/>
                      </a:solidFill>
                      <a:prstDash val="solid"/>
                      <a:round/>
                      <a:headEnd len="sm" w="sm" type="none"/>
                      <a:tailEnd len="sm" w="sm" type="none"/>
                    </a:lnR>
                    <a:lnT cap="flat" cmpd="sng" w="28575">
                      <a:solidFill>
                        <a:schemeClr val="lt1"/>
                      </a:solidFill>
                      <a:prstDash val="solid"/>
                      <a:round/>
                      <a:headEnd len="sm" w="sm" type="none"/>
                      <a:tailEnd len="sm" w="sm" type="none"/>
                    </a:lnT>
                    <a:lnB cap="flat" cmpd="sng" w="28575">
                      <a:solidFill>
                        <a:schemeClr val="lt1"/>
                      </a:solidFill>
                      <a:prstDash val="solid"/>
                      <a:round/>
                      <a:headEnd len="sm" w="sm" type="none"/>
                      <a:tailEnd len="sm" w="sm" type="none"/>
                    </a:lnB>
                    <a:solidFill>
                      <a:schemeClr val="lt2"/>
                    </a:solidFill>
                  </a:tcPr>
                </a:tc>
                <a:tc>
                  <a:txBody>
                    <a:bodyPr/>
                    <a:lstStyle/>
                    <a:p>
                      <a:pPr indent="0" lvl="0" marL="0" rtl="0" algn="l">
                        <a:lnSpc>
                          <a:spcPct val="115000"/>
                        </a:lnSpc>
                        <a:spcBef>
                          <a:spcPts val="1200"/>
                        </a:spcBef>
                        <a:spcAft>
                          <a:spcPts val="0"/>
                        </a:spcAft>
                        <a:buNone/>
                      </a:pPr>
                      <a:r>
                        <a:rPr b="1" lang="en" sz="800"/>
                        <a:t>8</a:t>
                      </a:r>
                      <a:endParaRPr b="1" sz="800"/>
                    </a:p>
                  </a:txBody>
                  <a:tcPr marT="91425" marB="91425" marR="68575" marL="68575">
                    <a:lnL cap="flat" cmpd="sng" w="28575">
                      <a:solidFill>
                        <a:schemeClr val="lt1"/>
                      </a:solidFill>
                      <a:prstDash val="solid"/>
                      <a:round/>
                      <a:headEnd len="sm" w="sm" type="none"/>
                      <a:tailEnd len="sm" w="sm" type="none"/>
                    </a:lnL>
                    <a:lnR cap="flat" cmpd="sng" w="28575">
                      <a:solidFill>
                        <a:schemeClr val="lt1"/>
                      </a:solidFill>
                      <a:prstDash val="solid"/>
                      <a:round/>
                      <a:headEnd len="sm" w="sm" type="none"/>
                      <a:tailEnd len="sm" w="sm" type="none"/>
                    </a:lnR>
                    <a:lnT cap="flat" cmpd="sng" w="28575">
                      <a:solidFill>
                        <a:schemeClr val="lt1"/>
                      </a:solidFill>
                      <a:prstDash val="solid"/>
                      <a:round/>
                      <a:headEnd len="sm" w="sm" type="none"/>
                      <a:tailEnd len="sm" w="sm" type="none"/>
                    </a:lnT>
                    <a:lnB cap="flat" cmpd="sng" w="28575">
                      <a:solidFill>
                        <a:schemeClr val="lt1"/>
                      </a:solidFill>
                      <a:prstDash val="solid"/>
                      <a:round/>
                      <a:headEnd len="sm" w="sm" type="none"/>
                      <a:tailEnd len="sm" w="sm" type="none"/>
                    </a:lnB>
                    <a:solidFill>
                      <a:schemeClr val="lt2"/>
                    </a:solidFill>
                  </a:tcPr>
                </a:tc>
              </a:tr>
              <a:tr h="453800">
                <a:tc>
                  <a:txBody>
                    <a:bodyPr/>
                    <a:lstStyle/>
                    <a:p>
                      <a:pPr indent="0" lvl="0" marL="0" rtl="0" algn="l">
                        <a:lnSpc>
                          <a:spcPct val="115000"/>
                        </a:lnSpc>
                        <a:spcBef>
                          <a:spcPts val="1200"/>
                        </a:spcBef>
                        <a:spcAft>
                          <a:spcPts val="0"/>
                        </a:spcAft>
                        <a:buNone/>
                      </a:pPr>
                      <a:r>
                        <a:rPr b="1" lang="en" sz="800">
                          <a:solidFill>
                            <a:schemeClr val="lt1"/>
                          </a:solidFill>
                        </a:rPr>
                        <a:t>School G</a:t>
                      </a:r>
                      <a:endParaRPr b="1" sz="800">
                        <a:solidFill>
                          <a:schemeClr val="lt1"/>
                        </a:solidFill>
                      </a:endParaRPr>
                    </a:p>
                  </a:txBody>
                  <a:tcPr marT="91425" marB="91425" marR="68575" marL="68575">
                    <a:lnL cap="flat" cmpd="sng" w="28575">
                      <a:solidFill>
                        <a:schemeClr val="lt1"/>
                      </a:solidFill>
                      <a:prstDash val="solid"/>
                      <a:round/>
                      <a:headEnd len="sm" w="sm" type="none"/>
                      <a:tailEnd len="sm" w="sm" type="none"/>
                    </a:lnL>
                    <a:lnR cap="flat" cmpd="sng" w="28575">
                      <a:solidFill>
                        <a:schemeClr val="lt1"/>
                      </a:solidFill>
                      <a:prstDash val="solid"/>
                      <a:round/>
                      <a:headEnd len="sm" w="sm" type="none"/>
                      <a:tailEnd len="sm" w="sm" type="none"/>
                    </a:lnR>
                    <a:lnT cap="flat" cmpd="sng" w="28575">
                      <a:solidFill>
                        <a:schemeClr val="lt1"/>
                      </a:solidFill>
                      <a:prstDash val="solid"/>
                      <a:round/>
                      <a:headEnd len="sm" w="sm" type="none"/>
                      <a:tailEnd len="sm" w="sm" type="none"/>
                    </a:lnT>
                    <a:lnB cap="flat" cmpd="sng" w="28575">
                      <a:solidFill>
                        <a:schemeClr val="lt1"/>
                      </a:solidFill>
                      <a:prstDash val="solid"/>
                      <a:round/>
                      <a:headEnd len="sm" w="sm" type="none"/>
                      <a:tailEnd len="sm" w="sm" type="none"/>
                    </a:lnB>
                    <a:solidFill>
                      <a:schemeClr val="dk1"/>
                    </a:solidFill>
                  </a:tcPr>
                </a:tc>
                <a:tc>
                  <a:txBody>
                    <a:bodyPr/>
                    <a:lstStyle/>
                    <a:p>
                      <a:pPr indent="0" lvl="0" marL="0" rtl="0" algn="l">
                        <a:lnSpc>
                          <a:spcPct val="115000"/>
                        </a:lnSpc>
                        <a:spcBef>
                          <a:spcPts val="1200"/>
                        </a:spcBef>
                        <a:spcAft>
                          <a:spcPts val="0"/>
                        </a:spcAft>
                        <a:buNone/>
                      </a:pPr>
                      <a:r>
                        <a:rPr b="1" lang="en" sz="800"/>
                        <a:t>18</a:t>
                      </a:r>
                      <a:endParaRPr b="1" sz="800"/>
                    </a:p>
                  </a:txBody>
                  <a:tcPr marT="91425" marB="91425" marR="68575" marL="68575">
                    <a:lnL cap="flat" cmpd="sng" w="28575">
                      <a:solidFill>
                        <a:schemeClr val="lt1"/>
                      </a:solidFill>
                      <a:prstDash val="solid"/>
                      <a:round/>
                      <a:headEnd len="sm" w="sm" type="none"/>
                      <a:tailEnd len="sm" w="sm" type="none"/>
                    </a:lnL>
                    <a:lnR cap="flat" cmpd="sng" w="28575">
                      <a:solidFill>
                        <a:schemeClr val="lt1"/>
                      </a:solidFill>
                      <a:prstDash val="solid"/>
                      <a:round/>
                      <a:headEnd len="sm" w="sm" type="none"/>
                      <a:tailEnd len="sm" w="sm" type="none"/>
                    </a:lnR>
                    <a:lnT cap="flat" cmpd="sng" w="28575">
                      <a:solidFill>
                        <a:schemeClr val="lt1"/>
                      </a:solidFill>
                      <a:prstDash val="solid"/>
                      <a:round/>
                      <a:headEnd len="sm" w="sm" type="none"/>
                      <a:tailEnd len="sm" w="sm" type="none"/>
                    </a:lnT>
                    <a:lnB cap="flat" cmpd="sng" w="28575">
                      <a:solidFill>
                        <a:schemeClr val="lt1"/>
                      </a:solidFill>
                      <a:prstDash val="solid"/>
                      <a:round/>
                      <a:headEnd len="sm" w="sm" type="none"/>
                      <a:tailEnd len="sm" w="sm" type="none"/>
                    </a:lnB>
                    <a:solidFill>
                      <a:schemeClr val="lt2"/>
                    </a:solidFill>
                  </a:tcPr>
                </a:tc>
                <a:tc>
                  <a:txBody>
                    <a:bodyPr/>
                    <a:lstStyle/>
                    <a:p>
                      <a:pPr indent="0" lvl="0" marL="0" rtl="0" algn="l">
                        <a:lnSpc>
                          <a:spcPct val="115000"/>
                        </a:lnSpc>
                        <a:spcBef>
                          <a:spcPts val="1200"/>
                        </a:spcBef>
                        <a:spcAft>
                          <a:spcPts val="0"/>
                        </a:spcAft>
                        <a:buNone/>
                      </a:pPr>
                      <a:r>
                        <a:rPr b="1" lang="en" sz="800"/>
                        <a:t>17</a:t>
                      </a:r>
                      <a:endParaRPr b="1" sz="800"/>
                    </a:p>
                  </a:txBody>
                  <a:tcPr marT="91425" marB="91425" marR="68575" marL="68575">
                    <a:lnL cap="flat" cmpd="sng" w="28575">
                      <a:solidFill>
                        <a:schemeClr val="lt1"/>
                      </a:solidFill>
                      <a:prstDash val="solid"/>
                      <a:round/>
                      <a:headEnd len="sm" w="sm" type="none"/>
                      <a:tailEnd len="sm" w="sm" type="none"/>
                    </a:lnL>
                    <a:lnR cap="flat" cmpd="sng" w="28575">
                      <a:solidFill>
                        <a:schemeClr val="lt1"/>
                      </a:solidFill>
                      <a:prstDash val="solid"/>
                      <a:round/>
                      <a:headEnd len="sm" w="sm" type="none"/>
                      <a:tailEnd len="sm" w="sm" type="none"/>
                    </a:lnR>
                    <a:lnT cap="flat" cmpd="sng" w="28575">
                      <a:solidFill>
                        <a:schemeClr val="lt1"/>
                      </a:solidFill>
                      <a:prstDash val="solid"/>
                      <a:round/>
                      <a:headEnd len="sm" w="sm" type="none"/>
                      <a:tailEnd len="sm" w="sm" type="none"/>
                    </a:lnT>
                    <a:lnB cap="flat" cmpd="sng" w="28575">
                      <a:solidFill>
                        <a:schemeClr val="lt1"/>
                      </a:solidFill>
                      <a:prstDash val="solid"/>
                      <a:round/>
                      <a:headEnd len="sm" w="sm" type="none"/>
                      <a:tailEnd len="sm" w="sm" type="none"/>
                    </a:lnB>
                    <a:solidFill>
                      <a:schemeClr val="lt2"/>
                    </a:solidFill>
                  </a:tcPr>
                </a:tc>
                <a:tc>
                  <a:txBody>
                    <a:bodyPr/>
                    <a:lstStyle/>
                    <a:p>
                      <a:pPr indent="0" lvl="0" marL="0" rtl="0" algn="l">
                        <a:lnSpc>
                          <a:spcPct val="115000"/>
                        </a:lnSpc>
                        <a:spcBef>
                          <a:spcPts val="1200"/>
                        </a:spcBef>
                        <a:spcAft>
                          <a:spcPts val="0"/>
                        </a:spcAft>
                        <a:buNone/>
                      </a:pPr>
                      <a:r>
                        <a:rPr b="1" lang="en" sz="800"/>
                        <a:t>11</a:t>
                      </a:r>
                      <a:endParaRPr b="1" sz="800"/>
                    </a:p>
                  </a:txBody>
                  <a:tcPr marT="91425" marB="91425" marR="68575" marL="68575">
                    <a:lnL cap="flat" cmpd="sng" w="28575">
                      <a:solidFill>
                        <a:schemeClr val="lt1"/>
                      </a:solidFill>
                      <a:prstDash val="solid"/>
                      <a:round/>
                      <a:headEnd len="sm" w="sm" type="none"/>
                      <a:tailEnd len="sm" w="sm" type="none"/>
                    </a:lnL>
                    <a:lnR cap="flat" cmpd="sng" w="28575">
                      <a:solidFill>
                        <a:schemeClr val="lt1"/>
                      </a:solidFill>
                      <a:prstDash val="solid"/>
                      <a:round/>
                      <a:headEnd len="sm" w="sm" type="none"/>
                      <a:tailEnd len="sm" w="sm" type="none"/>
                    </a:lnR>
                    <a:lnT cap="flat" cmpd="sng" w="28575">
                      <a:solidFill>
                        <a:schemeClr val="lt1"/>
                      </a:solidFill>
                      <a:prstDash val="solid"/>
                      <a:round/>
                      <a:headEnd len="sm" w="sm" type="none"/>
                      <a:tailEnd len="sm" w="sm" type="none"/>
                    </a:lnT>
                    <a:lnB cap="flat" cmpd="sng" w="28575">
                      <a:solidFill>
                        <a:schemeClr val="lt1"/>
                      </a:solidFill>
                      <a:prstDash val="solid"/>
                      <a:round/>
                      <a:headEnd len="sm" w="sm" type="none"/>
                      <a:tailEnd len="sm" w="sm" type="none"/>
                    </a:lnB>
                    <a:solidFill>
                      <a:schemeClr val="lt2"/>
                    </a:solidFill>
                  </a:tcPr>
                </a:tc>
                <a:tc>
                  <a:txBody>
                    <a:bodyPr/>
                    <a:lstStyle/>
                    <a:p>
                      <a:pPr indent="0" lvl="0" marL="0" rtl="0" algn="l">
                        <a:lnSpc>
                          <a:spcPct val="115000"/>
                        </a:lnSpc>
                        <a:spcBef>
                          <a:spcPts val="1200"/>
                        </a:spcBef>
                        <a:spcAft>
                          <a:spcPts val="0"/>
                        </a:spcAft>
                        <a:buNone/>
                      </a:pPr>
                      <a:r>
                        <a:rPr b="1" lang="en" sz="800"/>
                        <a:t>0</a:t>
                      </a:r>
                      <a:endParaRPr b="1" sz="800"/>
                    </a:p>
                  </a:txBody>
                  <a:tcPr marT="91425" marB="91425" marR="68575" marL="68575">
                    <a:lnL cap="flat" cmpd="sng" w="28575">
                      <a:solidFill>
                        <a:schemeClr val="lt1"/>
                      </a:solidFill>
                      <a:prstDash val="solid"/>
                      <a:round/>
                      <a:headEnd len="sm" w="sm" type="none"/>
                      <a:tailEnd len="sm" w="sm" type="none"/>
                    </a:lnL>
                    <a:lnR cap="flat" cmpd="sng" w="28575">
                      <a:solidFill>
                        <a:schemeClr val="lt1"/>
                      </a:solidFill>
                      <a:prstDash val="solid"/>
                      <a:round/>
                      <a:headEnd len="sm" w="sm" type="none"/>
                      <a:tailEnd len="sm" w="sm" type="none"/>
                    </a:lnR>
                    <a:lnT cap="flat" cmpd="sng" w="28575">
                      <a:solidFill>
                        <a:schemeClr val="lt1"/>
                      </a:solidFill>
                      <a:prstDash val="solid"/>
                      <a:round/>
                      <a:headEnd len="sm" w="sm" type="none"/>
                      <a:tailEnd len="sm" w="sm" type="none"/>
                    </a:lnT>
                    <a:lnB cap="flat" cmpd="sng" w="28575">
                      <a:solidFill>
                        <a:schemeClr val="lt1"/>
                      </a:solidFill>
                      <a:prstDash val="solid"/>
                      <a:round/>
                      <a:headEnd len="sm" w="sm" type="none"/>
                      <a:tailEnd len="sm" w="sm" type="none"/>
                    </a:lnB>
                    <a:solidFill>
                      <a:schemeClr val="lt2"/>
                    </a:solidFill>
                  </a:tcPr>
                </a:tc>
                <a:tc>
                  <a:txBody>
                    <a:bodyPr/>
                    <a:lstStyle/>
                    <a:p>
                      <a:pPr indent="0" lvl="0" marL="0" rtl="0" algn="l">
                        <a:lnSpc>
                          <a:spcPct val="115000"/>
                        </a:lnSpc>
                        <a:spcBef>
                          <a:spcPts val="1200"/>
                        </a:spcBef>
                        <a:spcAft>
                          <a:spcPts val="0"/>
                        </a:spcAft>
                        <a:buNone/>
                      </a:pPr>
                      <a:r>
                        <a:rPr b="1" lang="en" sz="800"/>
                        <a:t>3</a:t>
                      </a:r>
                      <a:endParaRPr b="1" sz="800"/>
                    </a:p>
                  </a:txBody>
                  <a:tcPr marT="91425" marB="91425" marR="68575" marL="68575">
                    <a:lnL cap="flat" cmpd="sng" w="28575">
                      <a:solidFill>
                        <a:schemeClr val="lt1"/>
                      </a:solidFill>
                      <a:prstDash val="solid"/>
                      <a:round/>
                      <a:headEnd len="sm" w="sm" type="none"/>
                      <a:tailEnd len="sm" w="sm" type="none"/>
                    </a:lnL>
                    <a:lnR cap="flat" cmpd="sng" w="28575">
                      <a:solidFill>
                        <a:schemeClr val="lt1"/>
                      </a:solidFill>
                      <a:prstDash val="solid"/>
                      <a:round/>
                      <a:headEnd len="sm" w="sm" type="none"/>
                      <a:tailEnd len="sm" w="sm" type="none"/>
                    </a:lnR>
                    <a:lnT cap="flat" cmpd="sng" w="28575">
                      <a:solidFill>
                        <a:schemeClr val="lt1"/>
                      </a:solidFill>
                      <a:prstDash val="solid"/>
                      <a:round/>
                      <a:headEnd len="sm" w="sm" type="none"/>
                      <a:tailEnd len="sm" w="sm" type="none"/>
                    </a:lnT>
                    <a:lnB cap="flat" cmpd="sng" w="28575">
                      <a:solidFill>
                        <a:schemeClr val="lt1"/>
                      </a:solidFill>
                      <a:prstDash val="solid"/>
                      <a:round/>
                      <a:headEnd len="sm" w="sm" type="none"/>
                      <a:tailEnd len="sm" w="sm" type="none"/>
                    </a:lnB>
                    <a:solidFill>
                      <a:schemeClr val="lt2"/>
                    </a:solidFill>
                  </a:tcPr>
                </a:tc>
              </a:tr>
              <a:tr h="453800">
                <a:tc>
                  <a:txBody>
                    <a:bodyPr/>
                    <a:lstStyle/>
                    <a:p>
                      <a:pPr indent="0" lvl="0" marL="0" rtl="0" algn="l">
                        <a:lnSpc>
                          <a:spcPct val="115000"/>
                        </a:lnSpc>
                        <a:spcBef>
                          <a:spcPts val="1200"/>
                        </a:spcBef>
                        <a:spcAft>
                          <a:spcPts val="0"/>
                        </a:spcAft>
                        <a:buNone/>
                      </a:pPr>
                      <a:r>
                        <a:rPr b="1" lang="en" sz="800">
                          <a:solidFill>
                            <a:schemeClr val="lt1"/>
                          </a:solidFill>
                        </a:rPr>
                        <a:t>School H</a:t>
                      </a:r>
                      <a:endParaRPr b="1" sz="800">
                        <a:solidFill>
                          <a:schemeClr val="lt1"/>
                        </a:solidFill>
                      </a:endParaRPr>
                    </a:p>
                  </a:txBody>
                  <a:tcPr marT="91425" marB="91425" marR="68575" marL="68575">
                    <a:lnL cap="flat" cmpd="sng" w="28575">
                      <a:solidFill>
                        <a:schemeClr val="lt1"/>
                      </a:solidFill>
                      <a:prstDash val="solid"/>
                      <a:round/>
                      <a:headEnd len="sm" w="sm" type="none"/>
                      <a:tailEnd len="sm" w="sm" type="none"/>
                    </a:lnL>
                    <a:lnR cap="flat" cmpd="sng" w="28575">
                      <a:solidFill>
                        <a:schemeClr val="lt1"/>
                      </a:solidFill>
                      <a:prstDash val="solid"/>
                      <a:round/>
                      <a:headEnd len="sm" w="sm" type="none"/>
                      <a:tailEnd len="sm" w="sm" type="none"/>
                    </a:lnR>
                    <a:lnT cap="flat" cmpd="sng" w="28575">
                      <a:solidFill>
                        <a:schemeClr val="lt1"/>
                      </a:solidFill>
                      <a:prstDash val="solid"/>
                      <a:round/>
                      <a:headEnd len="sm" w="sm" type="none"/>
                      <a:tailEnd len="sm" w="sm" type="none"/>
                    </a:lnT>
                    <a:lnB cap="flat" cmpd="sng" w="28575">
                      <a:solidFill>
                        <a:schemeClr val="lt1"/>
                      </a:solidFill>
                      <a:prstDash val="solid"/>
                      <a:round/>
                      <a:headEnd len="sm" w="sm" type="none"/>
                      <a:tailEnd len="sm" w="sm" type="none"/>
                    </a:lnB>
                    <a:solidFill>
                      <a:schemeClr val="dk1"/>
                    </a:solidFill>
                  </a:tcPr>
                </a:tc>
                <a:tc>
                  <a:txBody>
                    <a:bodyPr/>
                    <a:lstStyle/>
                    <a:p>
                      <a:pPr indent="0" lvl="0" marL="0" rtl="0" algn="l">
                        <a:lnSpc>
                          <a:spcPct val="115000"/>
                        </a:lnSpc>
                        <a:spcBef>
                          <a:spcPts val="1200"/>
                        </a:spcBef>
                        <a:spcAft>
                          <a:spcPts val="0"/>
                        </a:spcAft>
                        <a:buNone/>
                      </a:pPr>
                      <a:r>
                        <a:rPr b="1" lang="en" sz="800"/>
                        <a:t>15</a:t>
                      </a:r>
                      <a:endParaRPr b="1" sz="800"/>
                    </a:p>
                  </a:txBody>
                  <a:tcPr marT="91425" marB="91425" marR="68575" marL="68575">
                    <a:lnL cap="flat" cmpd="sng" w="28575">
                      <a:solidFill>
                        <a:schemeClr val="lt1"/>
                      </a:solidFill>
                      <a:prstDash val="solid"/>
                      <a:round/>
                      <a:headEnd len="sm" w="sm" type="none"/>
                      <a:tailEnd len="sm" w="sm" type="none"/>
                    </a:lnL>
                    <a:lnR cap="flat" cmpd="sng" w="28575">
                      <a:solidFill>
                        <a:schemeClr val="lt1"/>
                      </a:solidFill>
                      <a:prstDash val="solid"/>
                      <a:round/>
                      <a:headEnd len="sm" w="sm" type="none"/>
                      <a:tailEnd len="sm" w="sm" type="none"/>
                    </a:lnR>
                    <a:lnT cap="flat" cmpd="sng" w="28575">
                      <a:solidFill>
                        <a:schemeClr val="lt1"/>
                      </a:solidFill>
                      <a:prstDash val="solid"/>
                      <a:round/>
                      <a:headEnd len="sm" w="sm" type="none"/>
                      <a:tailEnd len="sm" w="sm" type="none"/>
                    </a:lnT>
                    <a:lnB cap="flat" cmpd="sng" w="28575">
                      <a:solidFill>
                        <a:schemeClr val="lt1"/>
                      </a:solidFill>
                      <a:prstDash val="solid"/>
                      <a:round/>
                      <a:headEnd len="sm" w="sm" type="none"/>
                      <a:tailEnd len="sm" w="sm" type="none"/>
                    </a:lnB>
                    <a:solidFill>
                      <a:schemeClr val="lt2"/>
                    </a:solidFill>
                  </a:tcPr>
                </a:tc>
                <a:tc>
                  <a:txBody>
                    <a:bodyPr/>
                    <a:lstStyle/>
                    <a:p>
                      <a:pPr indent="0" lvl="0" marL="0" rtl="0" algn="l">
                        <a:lnSpc>
                          <a:spcPct val="115000"/>
                        </a:lnSpc>
                        <a:spcBef>
                          <a:spcPts val="1200"/>
                        </a:spcBef>
                        <a:spcAft>
                          <a:spcPts val="0"/>
                        </a:spcAft>
                        <a:buNone/>
                      </a:pPr>
                      <a:r>
                        <a:rPr b="1" lang="en" sz="800"/>
                        <a:t>33</a:t>
                      </a:r>
                      <a:endParaRPr b="1" sz="800"/>
                    </a:p>
                  </a:txBody>
                  <a:tcPr marT="91425" marB="91425" marR="68575" marL="68575">
                    <a:lnL cap="flat" cmpd="sng" w="28575">
                      <a:solidFill>
                        <a:schemeClr val="lt1"/>
                      </a:solidFill>
                      <a:prstDash val="solid"/>
                      <a:round/>
                      <a:headEnd len="sm" w="sm" type="none"/>
                      <a:tailEnd len="sm" w="sm" type="none"/>
                    </a:lnL>
                    <a:lnR cap="flat" cmpd="sng" w="28575">
                      <a:solidFill>
                        <a:schemeClr val="lt1"/>
                      </a:solidFill>
                      <a:prstDash val="solid"/>
                      <a:round/>
                      <a:headEnd len="sm" w="sm" type="none"/>
                      <a:tailEnd len="sm" w="sm" type="none"/>
                    </a:lnR>
                    <a:lnT cap="flat" cmpd="sng" w="28575">
                      <a:solidFill>
                        <a:schemeClr val="lt1"/>
                      </a:solidFill>
                      <a:prstDash val="solid"/>
                      <a:round/>
                      <a:headEnd len="sm" w="sm" type="none"/>
                      <a:tailEnd len="sm" w="sm" type="none"/>
                    </a:lnT>
                    <a:lnB cap="flat" cmpd="sng" w="28575">
                      <a:solidFill>
                        <a:schemeClr val="lt1"/>
                      </a:solidFill>
                      <a:prstDash val="solid"/>
                      <a:round/>
                      <a:headEnd len="sm" w="sm" type="none"/>
                      <a:tailEnd len="sm" w="sm" type="none"/>
                    </a:lnB>
                    <a:solidFill>
                      <a:schemeClr val="lt2"/>
                    </a:solidFill>
                  </a:tcPr>
                </a:tc>
                <a:tc>
                  <a:txBody>
                    <a:bodyPr/>
                    <a:lstStyle/>
                    <a:p>
                      <a:pPr indent="0" lvl="0" marL="0" rtl="0" algn="l">
                        <a:lnSpc>
                          <a:spcPct val="115000"/>
                        </a:lnSpc>
                        <a:spcBef>
                          <a:spcPts val="1200"/>
                        </a:spcBef>
                        <a:spcAft>
                          <a:spcPts val="0"/>
                        </a:spcAft>
                        <a:buNone/>
                      </a:pPr>
                      <a:r>
                        <a:rPr b="1" lang="en" sz="800"/>
                        <a:t>6</a:t>
                      </a:r>
                      <a:endParaRPr b="1" sz="800"/>
                    </a:p>
                  </a:txBody>
                  <a:tcPr marT="91425" marB="91425" marR="68575" marL="68575">
                    <a:lnL cap="flat" cmpd="sng" w="28575">
                      <a:solidFill>
                        <a:schemeClr val="lt1"/>
                      </a:solidFill>
                      <a:prstDash val="solid"/>
                      <a:round/>
                      <a:headEnd len="sm" w="sm" type="none"/>
                      <a:tailEnd len="sm" w="sm" type="none"/>
                    </a:lnL>
                    <a:lnR cap="flat" cmpd="sng" w="28575">
                      <a:solidFill>
                        <a:schemeClr val="lt1"/>
                      </a:solidFill>
                      <a:prstDash val="solid"/>
                      <a:round/>
                      <a:headEnd len="sm" w="sm" type="none"/>
                      <a:tailEnd len="sm" w="sm" type="none"/>
                    </a:lnR>
                    <a:lnT cap="flat" cmpd="sng" w="28575">
                      <a:solidFill>
                        <a:schemeClr val="lt1"/>
                      </a:solidFill>
                      <a:prstDash val="solid"/>
                      <a:round/>
                      <a:headEnd len="sm" w="sm" type="none"/>
                      <a:tailEnd len="sm" w="sm" type="none"/>
                    </a:lnT>
                    <a:lnB cap="flat" cmpd="sng" w="28575">
                      <a:solidFill>
                        <a:schemeClr val="lt1"/>
                      </a:solidFill>
                      <a:prstDash val="solid"/>
                      <a:round/>
                      <a:headEnd len="sm" w="sm" type="none"/>
                      <a:tailEnd len="sm" w="sm" type="none"/>
                    </a:lnB>
                    <a:solidFill>
                      <a:schemeClr val="lt2"/>
                    </a:solidFill>
                  </a:tcPr>
                </a:tc>
                <a:tc>
                  <a:txBody>
                    <a:bodyPr/>
                    <a:lstStyle/>
                    <a:p>
                      <a:pPr indent="0" lvl="0" marL="0" rtl="0" algn="l">
                        <a:lnSpc>
                          <a:spcPct val="115000"/>
                        </a:lnSpc>
                        <a:spcBef>
                          <a:spcPts val="1200"/>
                        </a:spcBef>
                        <a:spcAft>
                          <a:spcPts val="0"/>
                        </a:spcAft>
                        <a:buNone/>
                      </a:pPr>
                      <a:r>
                        <a:rPr b="1" lang="en" sz="800"/>
                        <a:t>8</a:t>
                      </a:r>
                      <a:endParaRPr b="1" sz="800"/>
                    </a:p>
                  </a:txBody>
                  <a:tcPr marT="91425" marB="91425" marR="68575" marL="68575">
                    <a:lnL cap="flat" cmpd="sng" w="28575">
                      <a:solidFill>
                        <a:schemeClr val="lt1"/>
                      </a:solidFill>
                      <a:prstDash val="solid"/>
                      <a:round/>
                      <a:headEnd len="sm" w="sm" type="none"/>
                      <a:tailEnd len="sm" w="sm" type="none"/>
                    </a:lnL>
                    <a:lnR cap="flat" cmpd="sng" w="28575">
                      <a:solidFill>
                        <a:schemeClr val="lt1"/>
                      </a:solidFill>
                      <a:prstDash val="solid"/>
                      <a:round/>
                      <a:headEnd len="sm" w="sm" type="none"/>
                      <a:tailEnd len="sm" w="sm" type="none"/>
                    </a:lnR>
                    <a:lnT cap="flat" cmpd="sng" w="28575">
                      <a:solidFill>
                        <a:schemeClr val="lt1"/>
                      </a:solidFill>
                      <a:prstDash val="solid"/>
                      <a:round/>
                      <a:headEnd len="sm" w="sm" type="none"/>
                      <a:tailEnd len="sm" w="sm" type="none"/>
                    </a:lnT>
                    <a:lnB cap="flat" cmpd="sng" w="28575">
                      <a:solidFill>
                        <a:schemeClr val="lt1"/>
                      </a:solidFill>
                      <a:prstDash val="solid"/>
                      <a:round/>
                      <a:headEnd len="sm" w="sm" type="none"/>
                      <a:tailEnd len="sm" w="sm" type="none"/>
                    </a:lnB>
                    <a:solidFill>
                      <a:schemeClr val="lt2"/>
                    </a:solidFill>
                  </a:tcPr>
                </a:tc>
                <a:tc>
                  <a:txBody>
                    <a:bodyPr/>
                    <a:lstStyle/>
                    <a:p>
                      <a:pPr indent="0" lvl="0" marL="0" rtl="0" algn="l">
                        <a:lnSpc>
                          <a:spcPct val="115000"/>
                        </a:lnSpc>
                        <a:spcBef>
                          <a:spcPts val="1200"/>
                        </a:spcBef>
                        <a:spcAft>
                          <a:spcPts val="0"/>
                        </a:spcAft>
                        <a:buNone/>
                      </a:pPr>
                      <a:r>
                        <a:rPr b="1" lang="en" sz="800"/>
                        <a:t>10</a:t>
                      </a:r>
                      <a:endParaRPr b="1" sz="800"/>
                    </a:p>
                  </a:txBody>
                  <a:tcPr marT="91425" marB="91425" marR="68575" marL="68575">
                    <a:lnL cap="flat" cmpd="sng" w="28575">
                      <a:solidFill>
                        <a:schemeClr val="lt1"/>
                      </a:solidFill>
                      <a:prstDash val="solid"/>
                      <a:round/>
                      <a:headEnd len="sm" w="sm" type="none"/>
                      <a:tailEnd len="sm" w="sm" type="none"/>
                    </a:lnL>
                    <a:lnR cap="flat" cmpd="sng" w="28575">
                      <a:solidFill>
                        <a:schemeClr val="lt1"/>
                      </a:solidFill>
                      <a:prstDash val="solid"/>
                      <a:round/>
                      <a:headEnd len="sm" w="sm" type="none"/>
                      <a:tailEnd len="sm" w="sm" type="none"/>
                    </a:lnR>
                    <a:lnT cap="flat" cmpd="sng" w="28575">
                      <a:solidFill>
                        <a:schemeClr val="lt1"/>
                      </a:solidFill>
                      <a:prstDash val="solid"/>
                      <a:round/>
                      <a:headEnd len="sm" w="sm" type="none"/>
                      <a:tailEnd len="sm" w="sm" type="none"/>
                    </a:lnT>
                    <a:lnB cap="flat" cmpd="sng" w="28575">
                      <a:solidFill>
                        <a:schemeClr val="lt1"/>
                      </a:solidFill>
                      <a:prstDash val="solid"/>
                      <a:round/>
                      <a:headEnd len="sm" w="sm" type="none"/>
                      <a:tailEnd len="sm" w="sm" type="none"/>
                    </a:lnB>
                    <a:solidFill>
                      <a:schemeClr val="lt2"/>
                    </a:solidFill>
                  </a:tcPr>
                </a:tc>
              </a:tr>
            </a:tbl>
          </a:graphicData>
        </a:graphic>
      </p:graphicFrame>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0" name="Shape 630"/>
        <p:cNvGrpSpPr/>
        <p:nvPr/>
      </p:nvGrpSpPr>
      <p:grpSpPr>
        <a:xfrm>
          <a:off x="0" y="0"/>
          <a:ext cx="0" cy="0"/>
          <a:chOff x="0" y="0"/>
          <a:chExt cx="0" cy="0"/>
        </a:xfrm>
      </p:grpSpPr>
      <p:sp>
        <p:nvSpPr>
          <p:cNvPr id="631" name="Google Shape;631;p96"/>
          <p:cNvSpPr txBox="1"/>
          <p:nvPr/>
        </p:nvSpPr>
        <p:spPr>
          <a:xfrm>
            <a:off x="187850" y="0"/>
            <a:ext cx="2614200" cy="7113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Clr>
                <a:schemeClr val="dk1"/>
              </a:buClr>
              <a:buSzPts val="1100"/>
              <a:buFont typeface="Arial"/>
              <a:buNone/>
            </a:pPr>
            <a:r>
              <a:rPr b="1" lang="en" sz="1700">
                <a:solidFill>
                  <a:schemeClr val="dk1"/>
                </a:solidFill>
              </a:rPr>
              <a:t>RISE Proficiency</a:t>
            </a:r>
            <a:endParaRPr b="1" sz="1700">
              <a:solidFill>
                <a:schemeClr val="dk1"/>
              </a:solidFill>
            </a:endParaRPr>
          </a:p>
          <a:p>
            <a:pPr indent="0" lvl="0" marL="0" rtl="0" algn="ctr">
              <a:lnSpc>
                <a:spcPct val="115000"/>
              </a:lnSpc>
              <a:spcBef>
                <a:spcPts val="0"/>
              </a:spcBef>
              <a:spcAft>
                <a:spcPts val="0"/>
              </a:spcAft>
              <a:buNone/>
            </a:pPr>
            <a:r>
              <a:rPr b="1" lang="en" sz="1700">
                <a:solidFill>
                  <a:schemeClr val="dk1"/>
                </a:solidFill>
              </a:rPr>
              <a:t>2024 ELA</a:t>
            </a:r>
            <a:endParaRPr sz="700">
              <a:solidFill>
                <a:schemeClr val="dk1"/>
              </a:solidFill>
            </a:endParaRPr>
          </a:p>
        </p:txBody>
      </p:sp>
      <p:graphicFrame>
        <p:nvGraphicFramePr>
          <p:cNvPr id="632" name="Google Shape;632;p96"/>
          <p:cNvGraphicFramePr/>
          <p:nvPr/>
        </p:nvGraphicFramePr>
        <p:xfrm>
          <a:off x="187850" y="679025"/>
          <a:ext cx="3000000" cy="3000000"/>
        </p:xfrm>
        <a:graphic>
          <a:graphicData uri="http://schemas.openxmlformats.org/drawingml/2006/table">
            <a:tbl>
              <a:tblPr>
                <a:noFill/>
                <a:tableStyleId>{75A9E94A-A9AA-413F-B781-CBBD3441ADE5}</a:tableStyleId>
              </a:tblPr>
              <a:tblGrid>
                <a:gridCol w="1356200"/>
                <a:gridCol w="1258000"/>
              </a:tblGrid>
              <a:tr h="356125">
                <a:tc>
                  <a:txBody>
                    <a:bodyPr/>
                    <a:lstStyle/>
                    <a:p>
                      <a:pPr indent="0" lvl="0" marL="0" rtl="0" algn="ctr">
                        <a:spcBef>
                          <a:spcPts val="0"/>
                        </a:spcBef>
                        <a:spcAft>
                          <a:spcPts val="0"/>
                        </a:spcAft>
                        <a:buNone/>
                      </a:pPr>
                      <a:r>
                        <a:rPr lang="en"/>
                        <a:t>Junior Highs</a:t>
                      </a:r>
                      <a:endParaRPr/>
                    </a:p>
                  </a:txBody>
                  <a:tcPr marT="91425" marB="91425" marR="91425" marL="91425">
                    <a:lnL cap="flat" cmpd="sng" w="19050">
                      <a:solidFill>
                        <a:schemeClr val="lt1"/>
                      </a:solidFill>
                      <a:prstDash val="solid"/>
                      <a:round/>
                      <a:headEnd len="sm" w="sm" type="none"/>
                      <a:tailEnd len="sm" w="sm" type="none"/>
                    </a:lnL>
                    <a:lnR cap="flat" cmpd="sng" w="19050">
                      <a:solidFill>
                        <a:schemeClr val="lt1"/>
                      </a:solidFill>
                      <a:prstDash val="solid"/>
                      <a:round/>
                      <a:headEnd len="sm" w="sm" type="none"/>
                      <a:tailEnd len="sm" w="sm" type="none"/>
                    </a:lnR>
                    <a:lnT cap="flat" cmpd="sng" w="19050">
                      <a:solidFill>
                        <a:schemeClr val="lt1"/>
                      </a:solidFill>
                      <a:prstDash val="solid"/>
                      <a:round/>
                      <a:headEnd len="sm" w="sm" type="none"/>
                      <a:tailEnd len="sm" w="sm" type="none"/>
                    </a:lnT>
                    <a:lnB cap="flat" cmpd="sng" w="19050">
                      <a:solidFill>
                        <a:schemeClr val="lt1"/>
                      </a:solidFill>
                      <a:prstDash val="solid"/>
                      <a:round/>
                      <a:headEnd len="sm" w="sm" type="none"/>
                      <a:tailEnd len="sm" w="sm" type="none"/>
                    </a:lnB>
                    <a:solidFill>
                      <a:srgbClr val="CCCCCC"/>
                    </a:solidFill>
                  </a:tcPr>
                </a:tc>
                <a:tc>
                  <a:txBody>
                    <a:bodyPr/>
                    <a:lstStyle/>
                    <a:p>
                      <a:pPr indent="0" lvl="0" marL="0" rtl="0" algn="ctr">
                        <a:spcBef>
                          <a:spcPts val="0"/>
                        </a:spcBef>
                        <a:spcAft>
                          <a:spcPts val="0"/>
                        </a:spcAft>
                        <a:buNone/>
                      </a:pPr>
                      <a:r>
                        <a:rPr lang="en"/>
                        <a:t>Proficiency</a:t>
                      </a:r>
                      <a:endParaRPr b="1"/>
                    </a:p>
                  </a:txBody>
                  <a:tcPr marT="91425" marB="91425" marR="91425" marL="91425">
                    <a:lnL cap="flat" cmpd="sng" w="19050">
                      <a:solidFill>
                        <a:schemeClr val="lt1"/>
                      </a:solidFill>
                      <a:prstDash val="solid"/>
                      <a:round/>
                      <a:headEnd len="sm" w="sm" type="none"/>
                      <a:tailEnd len="sm" w="sm" type="none"/>
                    </a:lnL>
                    <a:lnR cap="flat" cmpd="sng" w="19050">
                      <a:solidFill>
                        <a:schemeClr val="lt1"/>
                      </a:solidFill>
                      <a:prstDash val="solid"/>
                      <a:round/>
                      <a:headEnd len="sm" w="sm" type="none"/>
                      <a:tailEnd len="sm" w="sm" type="none"/>
                    </a:lnR>
                    <a:lnT cap="flat" cmpd="sng" w="19050">
                      <a:solidFill>
                        <a:schemeClr val="lt1"/>
                      </a:solidFill>
                      <a:prstDash val="solid"/>
                      <a:round/>
                      <a:headEnd len="sm" w="sm" type="none"/>
                      <a:tailEnd len="sm" w="sm" type="none"/>
                    </a:lnT>
                    <a:lnB cap="flat" cmpd="sng" w="19050">
                      <a:solidFill>
                        <a:schemeClr val="lt1"/>
                      </a:solidFill>
                      <a:prstDash val="solid"/>
                      <a:round/>
                      <a:headEnd len="sm" w="sm" type="none"/>
                      <a:tailEnd len="sm" w="sm" type="none"/>
                    </a:lnB>
                    <a:solidFill>
                      <a:srgbClr val="CCCCCC"/>
                    </a:solidFill>
                  </a:tcPr>
                </a:tc>
              </a:tr>
              <a:tr h="356125">
                <a:tc>
                  <a:txBody>
                    <a:bodyPr/>
                    <a:lstStyle/>
                    <a:p>
                      <a:pPr indent="0" lvl="0" marL="0" rtl="0" algn="ctr">
                        <a:spcBef>
                          <a:spcPts val="0"/>
                        </a:spcBef>
                        <a:spcAft>
                          <a:spcPts val="0"/>
                        </a:spcAft>
                        <a:buNone/>
                      </a:pPr>
                      <a:r>
                        <a:rPr lang="en">
                          <a:solidFill>
                            <a:schemeClr val="lt1"/>
                          </a:solidFill>
                        </a:rPr>
                        <a:t>Hunter</a:t>
                      </a:r>
                      <a:endParaRPr>
                        <a:solidFill>
                          <a:schemeClr val="lt1"/>
                        </a:solidFill>
                      </a:endParaRPr>
                    </a:p>
                  </a:txBody>
                  <a:tcPr marT="91425" marB="91425" marR="91425" marL="91425">
                    <a:lnL cap="flat" cmpd="sng" w="19050">
                      <a:solidFill>
                        <a:schemeClr val="lt1"/>
                      </a:solidFill>
                      <a:prstDash val="solid"/>
                      <a:round/>
                      <a:headEnd len="sm" w="sm" type="none"/>
                      <a:tailEnd len="sm" w="sm" type="none"/>
                    </a:lnL>
                    <a:lnR cap="flat" cmpd="sng" w="19050">
                      <a:solidFill>
                        <a:schemeClr val="lt1"/>
                      </a:solidFill>
                      <a:prstDash val="solid"/>
                      <a:round/>
                      <a:headEnd len="sm" w="sm" type="none"/>
                      <a:tailEnd len="sm" w="sm" type="none"/>
                    </a:lnR>
                    <a:lnT cap="flat" cmpd="sng" w="19050">
                      <a:solidFill>
                        <a:schemeClr val="lt1"/>
                      </a:solidFill>
                      <a:prstDash val="solid"/>
                      <a:round/>
                      <a:headEnd len="sm" w="sm" type="none"/>
                      <a:tailEnd len="sm" w="sm" type="none"/>
                    </a:lnT>
                    <a:lnB cap="flat" cmpd="sng" w="19050">
                      <a:solidFill>
                        <a:schemeClr val="lt1"/>
                      </a:solidFill>
                      <a:prstDash val="solid"/>
                      <a:round/>
                      <a:headEnd len="sm" w="sm" type="none"/>
                      <a:tailEnd len="sm" w="sm" type="none"/>
                    </a:lnB>
                    <a:solidFill>
                      <a:srgbClr val="BB2126"/>
                    </a:solidFill>
                  </a:tcPr>
                </a:tc>
                <a:tc>
                  <a:txBody>
                    <a:bodyPr/>
                    <a:lstStyle/>
                    <a:p>
                      <a:pPr indent="0" lvl="0" marL="0" rtl="0" algn="ctr">
                        <a:spcBef>
                          <a:spcPts val="0"/>
                        </a:spcBef>
                        <a:spcAft>
                          <a:spcPts val="0"/>
                        </a:spcAft>
                        <a:buNone/>
                      </a:pPr>
                      <a:r>
                        <a:rPr lang="en">
                          <a:solidFill>
                            <a:schemeClr val="lt1"/>
                          </a:solidFill>
                        </a:rPr>
                        <a:t>25</a:t>
                      </a:r>
                      <a:endParaRPr>
                        <a:solidFill>
                          <a:schemeClr val="lt1"/>
                        </a:solidFill>
                      </a:endParaRPr>
                    </a:p>
                  </a:txBody>
                  <a:tcPr marT="91425" marB="91425" marR="91425" marL="91425">
                    <a:lnL cap="flat" cmpd="sng" w="19050">
                      <a:solidFill>
                        <a:schemeClr val="lt1"/>
                      </a:solidFill>
                      <a:prstDash val="solid"/>
                      <a:round/>
                      <a:headEnd len="sm" w="sm" type="none"/>
                      <a:tailEnd len="sm" w="sm" type="none"/>
                    </a:lnL>
                    <a:lnR cap="flat" cmpd="sng" w="19050">
                      <a:solidFill>
                        <a:schemeClr val="lt1"/>
                      </a:solidFill>
                      <a:prstDash val="solid"/>
                      <a:round/>
                      <a:headEnd len="sm" w="sm" type="none"/>
                      <a:tailEnd len="sm" w="sm" type="none"/>
                    </a:lnR>
                    <a:lnT cap="flat" cmpd="sng" w="19050">
                      <a:solidFill>
                        <a:schemeClr val="lt1"/>
                      </a:solidFill>
                      <a:prstDash val="solid"/>
                      <a:round/>
                      <a:headEnd len="sm" w="sm" type="none"/>
                      <a:tailEnd len="sm" w="sm" type="none"/>
                    </a:lnT>
                    <a:lnB cap="flat" cmpd="sng" w="19050">
                      <a:solidFill>
                        <a:schemeClr val="lt1"/>
                      </a:solidFill>
                      <a:prstDash val="solid"/>
                      <a:round/>
                      <a:headEnd len="sm" w="sm" type="none"/>
                      <a:tailEnd len="sm" w="sm" type="none"/>
                    </a:lnB>
                    <a:solidFill>
                      <a:srgbClr val="BB2126"/>
                    </a:solidFill>
                  </a:tcPr>
                </a:tc>
              </a:tr>
              <a:tr h="356125">
                <a:tc>
                  <a:txBody>
                    <a:bodyPr/>
                    <a:lstStyle/>
                    <a:p>
                      <a:pPr indent="0" lvl="0" marL="0" rtl="0" algn="ctr">
                        <a:spcBef>
                          <a:spcPts val="0"/>
                        </a:spcBef>
                        <a:spcAft>
                          <a:spcPts val="0"/>
                        </a:spcAft>
                        <a:buNone/>
                      </a:pPr>
                      <a:r>
                        <a:rPr lang="en">
                          <a:solidFill>
                            <a:schemeClr val="lt1"/>
                          </a:solidFill>
                        </a:rPr>
                        <a:t>Jefferson</a:t>
                      </a:r>
                      <a:endParaRPr>
                        <a:solidFill>
                          <a:schemeClr val="lt1"/>
                        </a:solidFill>
                      </a:endParaRPr>
                    </a:p>
                  </a:txBody>
                  <a:tcPr marT="91425" marB="91425" marR="91425" marL="91425">
                    <a:lnL cap="flat" cmpd="sng" w="19050">
                      <a:solidFill>
                        <a:schemeClr val="lt1"/>
                      </a:solidFill>
                      <a:prstDash val="solid"/>
                      <a:round/>
                      <a:headEnd len="sm" w="sm" type="none"/>
                      <a:tailEnd len="sm" w="sm" type="none"/>
                    </a:lnL>
                    <a:lnR cap="flat" cmpd="sng" w="19050">
                      <a:solidFill>
                        <a:schemeClr val="lt1"/>
                      </a:solidFill>
                      <a:prstDash val="solid"/>
                      <a:round/>
                      <a:headEnd len="sm" w="sm" type="none"/>
                      <a:tailEnd len="sm" w="sm" type="none"/>
                    </a:lnR>
                    <a:lnT cap="flat" cmpd="sng" w="19050">
                      <a:solidFill>
                        <a:schemeClr val="lt1"/>
                      </a:solidFill>
                      <a:prstDash val="solid"/>
                      <a:round/>
                      <a:headEnd len="sm" w="sm" type="none"/>
                      <a:tailEnd len="sm" w="sm" type="none"/>
                    </a:lnT>
                    <a:lnB cap="flat" cmpd="sng" w="19050">
                      <a:solidFill>
                        <a:schemeClr val="lt1"/>
                      </a:solidFill>
                      <a:prstDash val="solid"/>
                      <a:round/>
                      <a:headEnd len="sm" w="sm" type="none"/>
                      <a:tailEnd len="sm" w="sm" type="none"/>
                    </a:lnB>
                    <a:solidFill>
                      <a:srgbClr val="BB2126"/>
                    </a:solidFill>
                  </a:tcPr>
                </a:tc>
                <a:tc>
                  <a:txBody>
                    <a:bodyPr/>
                    <a:lstStyle/>
                    <a:p>
                      <a:pPr indent="0" lvl="0" marL="0" rtl="0" algn="ctr">
                        <a:spcBef>
                          <a:spcPts val="0"/>
                        </a:spcBef>
                        <a:spcAft>
                          <a:spcPts val="0"/>
                        </a:spcAft>
                        <a:buNone/>
                      </a:pPr>
                      <a:r>
                        <a:rPr lang="en">
                          <a:solidFill>
                            <a:schemeClr val="lt1"/>
                          </a:solidFill>
                        </a:rPr>
                        <a:t>24.1</a:t>
                      </a:r>
                      <a:endParaRPr>
                        <a:solidFill>
                          <a:schemeClr val="lt1"/>
                        </a:solidFill>
                      </a:endParaRPr>
                    </a:p>
                  </a:txBody>
                  <a:tcPr marT="91425" marB="91425" marR="91425" marL="91425">
                    <a:lnL cap="flat" cmpd="sng" w="19050">
                      <a:solidFill>
                        <a:schemeClr val="lt1"/>
                      </a:solidFill>
                      <a:prstDash val="solid"/>
                      <a:round/>
                      <a:headEnd len="sm" w="sm" type="none"/>
                      <a:tailEnd len="sm" w="sm" type="none"/>
                    </a:lnL>
                    <a:lnR cap="flat" cmpd="sng" w="19050">
                      <a:solidFill>
                        <a:schemeClr val="lt1"/>
                      </a:solidFill>
                      <a:prstDash val="solid"/>
                      <a:round/>
                      <a:headEnd len="sm" w="sm" type="none"/>
                      <a:tailEnd len="sm" w="sm" type="none"/>
                    </a:lnR>
                    <a:lnT cap="flat" cmpd="sng" w="19050">
                      <a:solidFill>
                        <a:schemeClr val="lt1"/>
                      </a:solidFill>
                      <a:prstDash val="solid"/>
                      <a:round/>
                      <a:headEnd len="sm" w="sm" type="none"/>
                      <a:tailEnd len="sm" w="sm" type="none"/>
                    </a:lnT>
                    <a:lnB cap="flat" cmpd="sng" w="19050">
                      <a:solidFill>
                        <a:schemeClr val="lt1"/>
                      </a:solidFill>
                      <a:prstDash val="solid"/>
                      <a:round/>
                      <a:headEnd len="sm" w="sm" type="none"/>
                      <a:tailEnd len="sm" w="sm" type="none"/>
                    </a:lnB>
                    <a:solidFill>
                      <a:srgbClr val="BB2126"/>
                    </a:solidFill>
                  </a:tcPr>
                </a:tc>
              </a:tr>
              <a:tr h="356125">
                <a:tc>
                  <a:txBody>
                    <a:bodyPr/>
                    <a:lstStyle/>
                    <a:p>
                      <a:pPr indent="0" lvl="0" marL="0" rtl="0" algn="ctr">
                        <a:spcBef>
                          <a:spcPts val="0"/>
                        </a:spcBef>
                        <a:spcAft>
                          <a:spcPts val="0"/>
                        </a:spcAft>
                        <a:buNone/>
                      </a:pPr>
                      <a:r>
                        <a:rPr lang="en">
                          <a:solidFill>
                            <a:schemeClr val="lt1"/>
                          </a:solidFill>
                        </a:rPr>
                        <a:t>Eisenhower</a:t>
                      </a:r>
                      <a:endParaRPr>
                        <a:solidFill>
                          <a:schemeClr val="lt1"/>
                        </a:solidFill>
                      </a:endParaRPr>
                    </a:p>
                  </a:txBody>
                  <a:tcPr marT="91425" marB="91425" marR="91425" marL="91425">
                    <a:lnL cap="flat" cmpd="sng" w="19050">
                      <a:solidFill>
                        <a:schemeClr val="lt1"/>
                      </a:solidFill>
                      <a:prstDash val="solid"/>
                      <a:round/>
                      <a:headEnd len="sm" w="sm" type="none"/>
                      <a:tailEnd len="sm" w="sm" type="none"/>
                    </a:lnL>
                    <a:lnR cap="flat" cmpd="sng" w="19050">
                      <a:solidFill>
                        <a:schemeClr val="lt1"/>
                      </a:solidFill>
                      <a:prstDash val="solid"/>
                      <a:round/>
                      <a:headEnd len="sm" w="sm" type="none"/>
                      <a:tailEnd len="sm" w="sm" type="none"/>
                    </a:lnR>
                    <a:lnT cap="flat" cmpd="sng" w="19050">
                      <a:solidFill>
                        <a:schemeClr val="lt1"/>
                      </a:solidFill>
                      <a:prstDash val="solid"/>
                      <a:round/>
                      <a:headEnd len="sm" w="sm" type="none"/>
                      <a:tailEnd len="sm" w="sm" type="none"/>
                    </a:lnT>
                    <a:lnB cap="flat" cmpd="sng" w="19050">
                      <a:solidFill>
                        <a:schemeClr val="lt1"/>
                      </a:solidFill>
                      <a:prstDash val="solid"/>
                      <a:round/>
                      <a:headEnd len="sm" w="sm" type="none"/>
                      <a:tailEnd len="sm" w="sm" type="none"/>
                    </a:lnB>
                    <a:solidFill>
                      <a:schemeClr val="dk1"/>
                    </a:solidFill>
                  </a:tcPr>
                </a:tc>
                <a:tc>
                  <a:txBody>
                    <a:bodyPr/>
                    <a:lstStyle/>
                    <a:p>
                      <a:pPr indent="0" lvl="0" marL="0" rtl="0" algn="ctr">
                        <a:spcBef>
                          <a:spcPts val="0"/>
                        </a:spcBef>
                        <a:spcAft>
                          <a:spcPts val="0"/>
                        </a:spcAft>
                        <a:buNone/>
                      </a:pPr>
                      <a:r>
                        <a:rPr lang="en">
                          <a:solidFill>
                            <a:schemeClr val="lt1"/>
                          </a:solidFill>
                        </a:rPr>
                        <a:t>23.9</a:t>
                      </a:r>
                      <a:endParaRPr>
                        <a:solidFill>
                          <a:schemeClr val="lt1"/>
                        </a:solidFill>
                      </a:endParaRPr>
                    </a:p>
                  </a:txBody>
                  <a:tcPr marT="91425" marB="91425" marR="91425" marL="91425">
                    <a:lnL cap="flat" cmpd="sng" w="19050">
                      <a:solidFill>
                        <a:schemeClr val="lt1"/>
                      </a:solidFill>
                      <a:prstDash val="solid"/>
                      <a:round/>
                      <a:headEnd len="sm" w="sm" type="none"/>
                      <a:tailEnd len="sm" w="sm" type="none"/>
                    </a:lnL>
                    <a:lnR cap="flat" cmpd="sng" w="19050">
                      <a:solidFill>
                        <a:schemeClr val="lt1"/>
                      </a:solidFill>
                      <a:prstDash val="solid"/>
                      <a:round/>
                      <a:headEnd len="sm" w="sm" type="none"/>
                      <a:tailEnd len="sm" w="sm" type="none"/>
                    </a:lnR>
                    <a:lnT cap="flat" cmpd="sng" w="19050">
                      <a:solidFill>
                        <a:schemeClr val="lt1"/>
                      </a:solidFill>
                      <a:prstDash val="solid"/>
                      <a:round/>
                      <a:headEnd len="sm" w="sm" type="none"/>
                      <a:tailEnd len="sm" w="sm" type="none"/>
                    </a:lnT>
                    <a:lnB cap="flat" cmpd="sng" w="19050">
                      <a:solidFill>
                        <a:schemeClr val="lt1"/>
                      </a:solidFill>
                      <a:prstDash val="solid"/>
                      <a:round/>
                      <a:headEnd len="sm" w="sm" type="none"/>
                      <a:tailEnd len="sm" w="sm" type="none"/>
                    </a:lnB>
                    <a:solidFill>
                      <a:schemeClr val="dk1"/>
                    </a:solidFill>
                  </a:tcPr>
                </a:tc>
              </a:tr>
              <a:tr h="356125">
                <a:tc>
                  <a:txBody>
                    <a:bodyPr/>
                    <a:lstStyle/>
                    <a:p>
                      <a:pPr indent="0" lvl="0" marL="0" rtl="0" algn="ctr">
                        <a:spcBef>
                          <a:spcPts val="0"/>
                        </a:spcBef>
                        <a:spcAft>
                          <a:spcPts val="0"/>
                        </a:spcAft>
                        <a:buNone/>
                      </a:pPr>
                      <a:r>
                        <a:rPr lang="en">
                          <a:solidFill>
                            <a:schemeClr val="lt1"/>
                          </a:solidFill>
                        </a:rPr>
                        <a:t>West Lake</a:t>
                      </a:r>
                      <a:endParaRPr>
                        <a:solidFill>
                          <a:schemeClr val="lt1"/>
                        </a:solidFill>
                      </a:endParaRPr>
                    </a:p>
                  </a:txBody>
                  <a:tcPr marT="91425" marB="91425" marR="91425" marL="91425">
                    <a:lnL cap="flat" cmpd="sng" w="19050">
                      <a:solidFill>
                        <a:schemeClr val="lt1"/>
                      </a:solidFill>
                      <a:prstDash val="solid"/>
                      <a:round/>
                      <a:headEnd len="sm" w="sm" type="none"/>
                      <a:tailEnd len="sm" w="sm" type="none"/>
                    </a:lnL>
                    <a:lnR cap="flat" cmpd="sng" w="19050">
                      <a:solidFill>
                        <a:schemeClr val="lt1"/>
                      </a:solidFill>
                      <a:prstDash val="solid"/>
                      <a:round/>
                      <a:headEnd len="sm" w="sm" type="none"/>
                      <a:tailEnd len="sm" w="sm" type="none"/>
                    </a:lnR>
                    <a:lnT cap="flat" cmpd="sng" w="19050">
                      <a:solidFill>
                        <a:schemeClr val="lt1"/>
                      </a:solidFill>
                      <a:prstDash val="solid"/>
                      <a:round/>
                      <a:headEnd len="sm" w="sm" type="none"/>
                      <a:tailEnd len="sm" w="sm" type="none"/>
                    </a:lnT>
                    <a:lnB cap="flat" cmpd="sng" w="19050">
                      <a:solidFill>
                        <a:schemeClr val="lt1"/>
                      </a:solidFill>
                      <a:prstDash val="solid"/>
                      <a:round/>
                      <a:headEnd len="sm" w="sm" type="none"/>
                      <a:tailEnd len="sm" w="sm" type="none"/>
                    </a:lnB>
                    <a:solidFill>
                      <a:srgbClr val="BB2126"/>
                    </a:solidFill>
                  </a:tcPr>
                </a:tc>
                <a:tc>
                  <a:txBody>
                    <a:bodyPr/>
                    <a:lstStyle/>
                    <a:p>
                      <a:pPr indent="0" lvl="0" marL="0" rtl="0" algn="ctr">
                        <a:spcBef>
                          <a:spcPts val="0"/>
                        </a:spcBef>
                        <a:spcAft>
                          <a:spcPts val="0"/>
                        </a:spcAft>
                        <a:buNone/>
                      </a:pPr>
                      <a:r>
                        <a:rPr lang="en">
                          <a:solidFill>
                            <a:schemeClr val="lt1"/>
                          </a:solidFill>
                        </a:rPr>
                        <a:t>23.1</a:t>
                      </a:r>
                      <a:endParaRPr>
                        <a:solidFill>
                          <a:schemeClr val="lt1"/>
                        </a:solidFill>
                      </a:endParaRPr>
                    </a:p>
                  </a:txBody>
                  <a:tcPr marT="91425" marB="91425" marR="91425" marL="91425">
                    <a:lnL cap="flat" cmpd="sng" w="19050">
                      <a:solidFill>
                        <a:schemeClr val="lt1"/>
                      </a:solidFill>
                      <a:prstDash val="solid"/>
                      <a:round/>
                      <a:headEnd len="sm" w="sm" type="none"/>
                      <a:tailEnd len="sm" w="sm" type="none"/>
                    </a:lnL>
                    <a:lnR cap="flat" cmpd="sng" w="19050">
                      <a:solidFill>
                        <a:schemeClr val="lt1"/>
                      </a:solidFill>
                      <a:prstDash val="solid"/>
                      <a:round/>
                      <a:headEnd len="sm" w="sm" type="none"/>
                      <a:tailEnd len="sm" w="sm" type="none"/>
                    </a:lnR>
                    <a:lnT cap="flat" cmpd="sng" w="19050">
                      <a:solidFill>
                        <a:schemeClr val="lt1"/>
                      </a:solidFill>
                      <a:prstDash val="solid"/>
                      <a:round/>
                      <a:headEnd len="sm" w="sm" type="none"/>
                      <a:tailEnd len="sm" w="sm" type="none"/>
                    </a:lnT>
                    <a:lnB cap="flat" cmpd="sng" w="19050">
                      <a:solidFill>
                        <a:schemeClr val="lt1"/>
                      </a:solidFill>
                      <a:prstDash val="solid"/>
                      <a:round/>
                      <a:headEnd len="sm" w="sm" type="none"/>
                      <a:tailEnd len="sm" w="sm" type="none"/>
                    </a:lnB>
                    <a:solidFill>
                      <a:srgbClr val="BB2126"/>
                    </a:solidFill>
                  </a:tcPr>
                </a:tc>
              </a:tr>
              <a:tr h="356125">
                <a:tc>
                  <a:txBody>
                    <a:bodyPr/>
                    <a:lstStyle/>
                    <a:p>
                      <a:pPr indent="0" lvl="0" marL="0" rtl="0" algn="ctr">
                        <a:spcBef>
                          <a:spcPts val="0"/>
                        </a:spcBef>
                        <a:spcAft>
                          <a:spcPts val="0"/>
                        </a:spcAft>
                        <a:buNone/>
                      </a:pPr>
                      <a:r>
                        <a:rPr lang="en">
                          <a:solidFill>
                            <a:schemeClr val="lt1"/>
                          </a:solidFill>
                        </a:rPr>
                        <a:t>Valley</a:t>
                      </a:r>
                      <a:endParaRPr>
                        <a:solidFill>
                          <a:schemeClr val="lt1"/>
                        </a:solidFill>
                      </a:endParaRPr>
                    </a:p>
                  </a:txBody>
                  <a:tcPr marT="91425" marB="91425" marR="91425" marL="91425">
                    <a:lnL cap="flat" cmpd="sng" w="19050">
                      <a:solidFill>
                        <a:schemeClr val="lt1"/>
                      </a:solidFill>
                      <a:prstDash val="solid"/>
                      <a:round/>
                      <a:headEnd len="sm" w="sm" type="none"/>
                      <a:tailEnd len="sm" w="sm" type="none"/>
                    </a:lnL>
                    <a:lnR cap="flat" cmpd="sng" w="19050">
                      <a:solidFill>
                        <a:schemeClr val="lt1"/>
                      </a:solidFill>
                      <a:prstDash val="solid"/>
                      <a:round/>
                      <a:headEnd len="sm" w="sm" type="none"/>
                      <a:tailEnd len="sm" w="sm" type="none"/>
                    </a:lnR>
                    <a:lnT cap="flat" cmpd="sng" w="19050">
                      <a:solidFill>
                        <a:schemeClr val="lt1"/>
                      </a:solidFill>
                      <a:prstDash val="solid"/>
                      <a:round/>
                      <a:headEnd len="sm" w="sm" type="none"/>
                      <a:tailEnd len="sm" w="sm" type="none"/>
                    </a:lnT>
                    <a:lnB cap="flat" cmpd="sng" w="19050">
                      <a:solidFill>
                        <a:schemeClr val="lt1"/>
                      </a:solidFill>
                      <a:prstDash val="solid"/>
                      <a:round/>
                      <a:headEnd len="sm" w="sm" type="none"/>
                      <a:tailEnd len="sm" w="sm" type="none"/>
                    </a:lnB>
                    <a:solidFill>
                      <a:srgbClr val="BB2126"/>
                    </a:solidFill>
                  </a:tcPr>
                </a:tc>
                <a:tc>
                  <a:txBody>
                    <a:bodyPr/>
                    <a:lstStyle/>
                    <a:p>
                      <a:pPr indent="0" lvl="0" marL="0" rtl="0" algn="ctr">
                        <a:spcBef>
                          <a:spcPts val="0"/>
                        </a:spcBef>
                        <a:spcAft>
                          <a:spcPts val="0"/>
                        </a:spcAft>
                        <a:buNone/>
                      </a:pPr>
                      <a:r>
                        <a:rPr lang="en">
                          <a:solidFill>
                            <a:schemeClr val="lt1"/>
                          </a:solidFill>
                        </a:rPr>
                        <a:t>20.3</a:t>
                      </a:r>
                      <a:endParaRPr>
                        <a:solidFill>
                          <a:schemeClr val="lt1"/>
                        </a:solidFill>
                      </a:endParaRPr>
                    </a:p>
                  </a:txBody>
                  <a:tcPr marT="91425" marB="91425" marR="91425" marL="91425">
                    <a:lnL cap="flat" cmpd="sng" w="19050">
                      <a:solidFill>
                        <a:schemeClr val="lt1"/>
                      </a:solidFill>
                      <a:prstDash val="solid"/>
                      <a:round/>
                      <a:headEnd len="sm" w="sm" type="none"/>
                      <a:tailEnd len="sm" w="sm" type="none"/>
                    </a:lnL>
                    <a:lnR cap="flat" cmpd="sng" w="19050">
                      <a:solidFill>
                        <a:schemeClr val="lt1"/>
                      </a:solidFill>
                      <a:prstDash val="solid"/>
                      <a:round/>
                      <a:headEnd len="sm" w="sm" type="none"/>
                      <a:tailEnd len="sm" w="sm" type="none"/>
                    </a:lnR>
                    <a:lnT cap="flat" cmpd="sng" w="19050">
                      <a:solidFill>
                        <a:schemeClr val="lt1"/>
                      </a:solidFill>
                      <a:prstDash val="solid"/>
                      <a:round/>
                      <a:headEnd len="sm" w="sm" type="none"/>
                      <a:tailEnd len="sm" w="sm" type="none"/>
                    </a:lnT>
                    <a:lnB cap="flat" cmpd="sng" w="19050">
                      <a:solidFill>
                        <a:schemeClr val="lt1"/>
                      </a:solidFill>
                      <a:prstDash val="solid"/>
                      <a:round/>
                      <a:headEnd len="sm" w="sm" type="none"/>
                      <a:tailEnd len="sm" w="sm" type="none"/>
                    </a:lnB>
                    <a:solidFill>
                      <a:srgbClr val="BB2126"/>
                    </a:solidFill>
                  </a:tcPr>
                </a:tc>
              </a:tr>
              <a:tr h="356125">
                <a:tc>
                  <a:txBody>
                    <a:bodyPr/>
                    <a:lstStyle/>
                    <a:p>
                      <a:pPr indent="0" lvl="0" marL="0" rtl="0" algn="ctr">
                        <a:spcBef>
                          <a:spcPts val="0"/>
                        </a:spcBef>
                        <a:spcAft>
                          <a:spcPts val="0"/>
                        </a:spcAft>
                        <a:buNone/>
                      </a:pPr>
                      <a:r>
                        <a:rPr lang="en">
                          <a:solidFill>
                            <a:schemeClr val="lt1"/>
                          </a:solidFill>
                        </a:rPr>
                        <a:t>Kearns</a:t>
                      </a:r>
                      <a:endParaRPr>
                        <a:solidFill>
                          <a:schemeClr val="lt1"/>
                        </a:solidFill>
                      </a:endParaRPr>
                    </a:p>
                  </a:txBody>
                  <a:tcPr marT="91425" marB="91425" marR="91425" marL="91425">
                    <a:lnL cap="flat" cmpd="sng" w="19050">
                      <a:solidFill>
                        <a:schemeClr val="lt1"/>
                      </a:solidFill>
                      <a:prstDash val="solid"/>
                      <a:round/>
                      <a:headEnd len="sm" w="sm" type="none"/>
                      <a:tailEnd len="sm" w="sm" type="none"/>
                    </a:lnL>
                    <a:lnR cap="flat" cmpd="sng" w="19050">
                      <a:solidFill>
                        <a:schemeClr val="lt1"/>
                      </a:solidFill>
                      <a:prstDash val="solid"/>
                      <a:round/>
                      <a:headEnd len="sm" w="sm" type="none"/>
                      <a:tailEnd len="sm" w="sm" type="none"/>
                    </a:lnR>
                    <a:lnT cap="flat" cmpd="sng" w="19050">
                      <a:solidFill>
                        <a:schemeClr val="lt1"/>
                      </a:solidFill>
                      <a:prstDash val="solid"/>
                      <a:round/>
                      <a:headEnd len="sm" w="sm" type="none"/>
                      <a:tailEnd len="sm" w="sm" type="none"/>
                    </a:lnT>
                    <a:lnB cap="flat" cmpd="sng" w="19050">
                      <a:solidFill>
                        <a:schemeClr val="lt1"/>
                      </a:solidFill>
                      <a:prstDash val="solid"/>
                      <a:round/>
                      <a:headEnd len="sm" w="sm" type="none"/>
                      <a:tailEnd len="sm" w="sm" type="none"/>
                    </a:lnB>
                    <a:solidFill>
                      <a:srgbClr val="BB2126"/>
                    </a:solidFill>
                  </a:tcPr>
                </a:tc>
                <a:tc>
                  <a:txBody>
                    <a:bodyPr/>
                    <a:lstStyle/>
                    <a:p>
                      <a:pPr indent="0" lvl="0" marL="0" rtl="0" algn="ctr">
                        <a:spcBef>
                          <a:spcPts val="0"/>
                        </a:spcBef>
                        <a:spcAft>
                          <a:spcPts val="0"/>
                        </a:spcAft>
                        <a:buNone/>
                      </a:pPr>
                      <a:r>
                        <a:rPr lang="en">
                          <a:solidFill>
                            <a:schemeClr val="lt1"/>
                          </a:solidFill>
                        </a:rPr>
                        <a:t>19.6</a:t>
                      </a:r>
                      <a:endParaRPr>
                        <a:solidFill>
                          <a:schemeClr val="lt1"/>
                        </a:solidFill>
                      </a:endParaRPr>
                    </a:p>
                  </a:txBody>
                  <a:tcPr marT="91425" marB="91425" marR="91425" marL="91425">
                    <a:lnL cap="flat" cmpd="sng" w="19050">
                      <a:solidFill>
                        <a:schemeClr val="lt1"/>
                      </a:solidFill>
                      <a:prstDash val="solid"/>
                      <a:round/>
                      <a:headEnd len="sm" w="sm" type="none"/>
                      <a:tailEnd len="sm" w="sm" type="none"/>
                    </a:lnL>
                    <a:lnR cap="flat" cmpd="sng" w="19050">
                      <a:solidFill>
                        <a:schemeClr val="lt1"/>
                      </a:solidFill>
                      <a:prstDash val="solid"/>
                      <a:round/>
                      <a:headEnd len="sm" w="sm" type="none"/>
                      <a:tailEnd len="sm" w="sm" type="none"/>
                    </a:lnR>
                    <a:lnT cap="flat" cmpd="sng" w="19050">
                      <a:solidFill>
                        <a:schemeClr val="lt1"/>
                      </a:solidFill>
                      <a:prstDash val="solid"/>
                      <a:round/>
                      <a:headEnd len="sm" w="sm" type="none"/>
                      <a:tailEnd len="sm" w="sm" type="none"/>
                    </a:lnT>
                    <a:lnB cap="flat" cmpd="sng" w="19050">
                      <a:solidFill>
                        <a:schemeClr val="lt1"/>
                      </a:solidFill>
                      <a:prstDash val="solid"/>
                      <a:round/>
                      <a:headEnd len="sm" w="sm" type="none"/>
                      <a:tailEnd len="sm" w="sm" type="none"/>
                    </a:lnB>
                    <a:solidFill>
                      <a:srgbClr val="BB2126"/>
                    </a:solidFill>
                  </a:tcPr>
                </a:tc>
              </a:tr>
              <a:tr h="356125">
                <a:tc>
                  <a:txBody>
                    <a:bodyPr/>
                    <a:lstStyle/>
                    <a:p>
                      <a:pPr indent="0" lvl="0" marL="0" rtl="0" algn="ctr">
                        <a:spcBef>
                          <a:spcPts val="0"/>
                        </a:spcBef>
                        <a:spcAft>
                          <a:spcPts val="0"/>
                        </a:spcAft>
                        <a:buNone/>
                      </a:pPr>
                      <a:r>
                        <a:rPr lang="en">
                          <a:solidFill>
                            <a:schemeClr val="lt1"/>
                          </a:solidFill>
                        </a:rPr>
                        <a:t>Matheson</a:t>
                      </a:r>
                      <a:endParaRPr>
                        <a:solidFill>
                          <a:schemeClr val="lt1"/>
                        </a:solidFill>
                      </a:endParaRPr>
                    </a:p>
                  </a:txBody>
                  <a:tcPr marT="91425" marB="91425" marR="91425" marL="91425">
                    <a:lnL cap="flat" cmpd="sng" w="19050">
                      <a:solidFill>
                        <a:schemeClr val="lt1"/>
                      </a:solidFill>
                      <a:prstDash val="solid"/>
                      <a:round/>
                      <a:headEnd len="sm" w="sm" type="none"/>
                      <a:tailEnd len="sm" w="sm" type="none"/>
                    </a:lnL>
                    <a:lnR cap="flat" cmpd="sng" w="19050">
                      <a:solidFill>
                        <a:schemeClr val="lt1"/>
                      </a:solidFill>
                      <a:prstDash val="solid"/>
                      <a:round/>
                      <a:headEnd len="sm" w="sm" type="none"/>
                      <a:tailEnd len="sm" w="sm" type="none"/>
                    </a:lnR>
                    <a:lnT cap="flat" cmpd="sng" w="19050">
                      <a:solidFill>
                        <a:schemeClr val="lt1"/>
                      </a:solidFill>
                      <a:prstDash val="solid"/>
                      <a:round/>
                      <a:headEnd len="sm" w="sm" type="none"/>
                      <a:tailEnd len="sm" w="sm" type="none"/>
                    </a:lnT>
                    <a:lnB cap="flat" cmpd="sng" w="19050">
                      <a:solidFill>
                        <a:schemeClr val="lt1"/>
                      </a:solidFill>
                      <a:prstDash val="solid"/>
                      <a:round/>
                      <a:headEnd len="sm" w="sm" type="none"/>
                      <a:tailEnd len="sm" w="sm" type="none"/>
                    </a:lnB>
                    <a:solidFill>
                      <a:srgbClr val="BB2126"/>
                    </a:solidFill>
                  </a:tcPr>
                </a:tc>
                <a:tc>
                  <a:txBody>
                    <a:bodyPr/>
                    <a:lstStyle/>
                    <a:p>
                      <a:pPr indent="0" lvl="0" marL="0" rtl="0" algn="ctr">
                        <a:spcBef>
                          <a:spcPts val="0"/>
                        </a:spcBef>
                        <a:spcAft>
                          <a:spcPts val="0"/>
                        </a:spcAft>
                        <a:buNone/>
                      </a:pPr>
                      <a:r>
                        <a:rPr lang="en">
                          <a:solidFill>
                            <a:schemeClr val="lt1"/>
                          </a:solidFill>
                        </a:rPr>
                        <a:t>19.5</a:t>
                      </a:r>
                      <a:endParaRPr>
                        <a:solidFill>
                          <a:schemeClr val="lt1"/>
                        </a:solidFill>
                      </a:endParaRPr>
                    </a:p>
                  </a:txBody>
                  <a:tcPr marT="91425" marB="91425" marR="91425" marL="91425">
                    <a:lnL cap="flat" cmpd="sng" w="19050">
                      <a:solidFill>
                        <a:schemeClr val="lt1"/>
                      </a:solidFill>
                      <a:prstDash val="solid"/>
                      <a:round/>
                      <a:headEnd len="sm" w="sm" type="none"/>
                      <a:tailEnd len="sm" w="sm" type="none"/>
                    </a:lnL>
                    <a:lnR cap="flat" cmpd="sng" w="19050">
                      <a:solidFill>
                        <a:schemeClr val="lt1"/>
                      </a:solidFill>
                      <a:prstDash val="solid"/>
                      <a:round/>
                      <a:headEnd len="sm" w="sm" type="none"/>
                      <a:tailEnd len="sm" w="sm" type="none"/>
                    </a:lnR>
                    <a:lnT cap="flat" cmpd="sng" w="19050">
                      <a:solidFill>
                        <a:schemeClr val="lt1"/>
                      </a:solidFill>
                      <a:prstDash val="solid"/>
                      <a:round/>
                      <a:headEnd len="sm" w="sm" type="none"/>
                      <a:tailEnd len="sm" w="sm" type="none"/>
                    </a:lnT>
                    <a:lnB cap="flat" cmpd="sng" w="19050">
                      <a:solidFill>
                        <a:schemeClr val="lt1"/>
                      </a:solidFill>
                      <a:prstDash val="solid"/>
                      <a:round/>
                      <a:headEnd len="sm" w="sm" type="none"/>
                      <a:tailEnd len="sm" w="sm" type="none"/>
                    </a:lnB>
                    <a:solidFill>
                      <a:srgbClr val="BB2126"/>
                    </a:solidFill>
                  </a:tcPr>
                </a:tc>
              </a:tr>
              <a:tr h="356125">
                <a:tc>
                  <a:txBody>
                    <a:bodyPr/>
                    <a:lstStyle/>
                    <a:p>
                      <a:pPr indent="0" lvl="0" marL="0" rtl="0" algn="ctr">
                        <a:spcBef>
                          <a:spcPts val="0"/>
                        </a:spcBef>
                        <a:spcAft>
                          <a:spcPts val="0"/>
                        </a:spcAft>
                        <a:buNone/>
                      </a:pPr>
                      <a:r>
                        <a:rPr lang="en">
                          <a:solidFill>
                            <a:schemeClr val="lt1"/>
                          </a:solidFill>
                        </a:rPr>
                        <a:t>Kennedy</a:t>
                      </a:r>
                      <a:endParaRPr>
                        <a:solidFill>
                          <a:schemeClr val="lt1"/>
                        </a:solidFill>
                      </a:endParaRPr>
                    </a:p>
                  </a:txBody>
                  <a:tcPr marT="91425" marB="91425" marR="91425" marL="91425">
                    <a:lnL cap="flat" cmpd="sng" w="19050">
                      <a:solidFill>
                        <a:schemeClr val="lt1"/>
                      </a:solidFill>
                      <a:prstDash val="solid"/>
                      <a:round/>
                      <a:headEnd len="sm" w="sm" type="none"/>
                      <a:tailEnd len="sm" w="sm" type="none"/>
                    </a:lnL>
                    <a:lnR cap="flat" cmpd="sng" w="19050">
                      <a:solidFill>
                        <a:schemeClr val="lt1"/>
                      </a:solidFill>
                      <a:prstDash val="solid"/>
                      <a:round/>
                      <a:headEnd len="sm" w="sm" type="none"/>
                      <a:tailEnd len="sm" w="sm" type="none"/>
                    </a:lnR>
                    <a:lnT cap="flat" cmpd="sng" w="19050">
                      <a:solidFill>
                        <a:schemeClr val="lt1"/>
                      </a:solidFill>
                      <a:prstDash val="solid"/>
                      <a:round/>
                      <a:headEnd len="sm" w="sm" type="none"/>
                      <a:tailEnd len="sm" w="sm" type="none"/>
                    </a:lnT>
                    <a:lnB cap="flat" cmpd="sng" w="19050">
                      <a:solidFill>
                        <a:schemeClr val="lt1"/>
                      </a:solidFill>
                      <a:prstDash val="solid"/>
                      <a:round/>
                      <a:headEnd len="sm" w="sm" type="none"/>
                      <a:tailEnd len="sm" w="sm" type="none"/>
                    </a:lnB>
                    <a:solidFill>
                      <a:srgbClr val="BB2126"/>
                    </a:solidFill>
                  </a:tcPr>
                </a:tc>
                <a:tc>
                  <a:txBody>
                    <a:bodyPr/>
                    <a:lstStyle/>
                    <a:p>
                      <a:pPr indent="0" lvl="0" marL="0" rtl="0" algn="ctr">
                        <a:spcBef>
                          <a:spcPts val="0"/>
                        </a:spcBef>
                        <a:spcAft>
                          <a:spcPts val="0"/>
                        </a:spcAft>
                        <a:buNone/>
                      </a:pPr>
                      <a:r>
                        <a:rPr lang="en">
                          <a:solidFill>
                            <a:schemeClr val="lt1"/>
                          </a:solidFill>
                        </a:rPr>
                        <a:t>19.3</a:t>
                      </a:r>
                      <a:endParaRPr>
                        <a:solidFill>
                          <a:schemeClr val="lt1"/>
                        </a:solidFill>
                      </a:endParaRPr>
                    </a:p>
                  </a:txBody>
                  <a:tcPr marT="91425" marB="91425" marR="91425" marL="91425">
                    <a:lnL cap="flat" cmpd="sng" w="19050">
                      <a:solidFill>
                        <a:schemeClr val="lt1"/>
                      </a:solidFill>
                      <a:prstDash val="solid"/>
                      <a:round/>
                      <a:headEnd len="sm" w="sm" type="none"/>
                      <a:tailEnd len="sm" w="sm" type="none"/>
                    </a:lnL>
                    <a:lnR cap="flat" cmpd="sng" w="19050">
                      <a:solidFill>
                        <a:schemeClr val="lt1"/>
                      </a:solidFill>
                      <a:prstDash val="solid"/>
                      <a:round/>
                      <a:headEnd len="sm" w="sm" type="none"/>
                      <a:tailEnd len="sm" w="sm" type="none"/>
                    </a:lnR>
                    <a:lnT cap="flat" cmpd="sng" w="19050">
                      <a:solidFill>
                        <a:schemeClr val="lt1"/>
                      </a:solidFill>
                      <a:prstDash val="solid"/>
                      <a:round/>
                      <a:headEnd len="sm" w="sm" type="none"/>
                      <a:tailEnd len="sm" w="sm" type="none"/>
                    </a:lnT>
                    <a:lnB cap="flat" cmpd="sng" w="19050">
                      <a:solidFill>
                        <a:schemeClr val="lt1"/>
                      </a:solidFill>
                      <a:prstDash val="solid"/>
                      <a:round/>
                      <a:headEnd len="sm" w="sm" type="none"/>
                      <a:tailEnd len="sm" w="sm" type="none"/>
                    </a:lnB>
                    <a:solidFill>
                      <a:srgbClr val="BB2126"/>
                    </a:solidFill>
                  </a:tcPr>
                </a:tc>
              </a:tr>
              <a:tr h="356125">
                <a:tc>
                  <a:txBody>
                    <a:bodyPr/>
                    <a:lstStyle/>
                    <a:p>
                      <a:pPr indent="0" lvl="0" marL="0" rtl="0" algn="ctr">
                        <a:spcBef>
                          <a:spcPts val="0"/>
                        </a:spcBef>
                        <a:spcAft>
                          <a:spcPts val="0"/>
                        </a:spcAft>
                        <a:buNone/>
                      </a:pPr>
                      <a:r>
                        <a:rPr lang="en">
                          <a:solidFill>
                            <a:schemeClr val="lt1"/>
                          </a:solidFill>
                        </a:rPr>
                        <a:t>Granite Park</a:t>
                      </a:r>
                      <a:endParaRPr>
                        <a:solidFill>
                          <a:schemeClr val="lt1"/>
                        </a:solidFill>
                      </a:endParaRPr>
                    </a:p>
                  </a:txBody>
                  <a:tcPr marT="91425" marB="91425" marR="91425" marL="91425">
                    <a:lnL cap="flat" cmpd="sng" w="19050">
                      <a:solidFill>
                        <a:schemeClr val="lt1"/>
                      </a:solidFill>
                      <a:prstDash val="solid"/>
                      <a:round/>
                      <a:headEnd len="sm" w="sm" type="none"/>
                      <a:tailEnd len="sm" w="sm" type="none"/>
                    </a:lnL>
                    <a:lnR cap="flat" cmpd="sng" w="19050">
                      <a:solidFill>
                        <a:schemeClr val="lt1"/>
                      </a:solidFill>
                      <a:prstDash val="solid"/>
                      <a:round/>
                      <a:headEnd len="sm" w="sm" type="none"/>
                      <a:tailEnd len="sm" w="sm" type="none"/>
                    </a:lnR>
                    <a:lnT cap="flat" cmpd="sng" w="19050">
                      <a:solidFill>
                        <a:schemeClr val="lt1"/>
                      </a:solidFill>
                      <a:prstDash val="solid"/>
                      <a:round/>
                      <a:headEnd len="sm" w="sm" type="none"/>
                      <a:tailEnd len="sm" w="sm" type="none"/>
                    </a:lnT>
                    <a:lnB cap="flat" cmpd="sng" w="19050">
                      <a:solidFill>
                        <a:schemeClr val="lt1"/>
                      </a:solidFill>
                      <a:prstDash val="solid"/>
                      <a:round/>
                      <a:headEnd len="sm" w="sm" type="none"/>
                      <a:tailEnd len="sm" w="sm" type="none"/>
                    </a:lnB>
                    <a:solidFill>
                      <a:srgbClr val="BB2126"/>
                    </a:solidFill>
                  </a:tcPr>
                </a:tc>
                <a:tc>
                  <a:txBody>
                    <a:bodyPr/>
                    <a:lstStyle/>
                    <a:p>
                      <a:pPr indent="0" lvl="0" marL="0" rtl="0" algn="ctr">
                        <a:spcBef>
                          <a:spcPts val="0"/>
                        </a:spcBef>
                        <a:spcAft>
                          <a:spcPts val="0"/>
                        </a:spcAft>
                        <a:buNone/>
                      </a:pPr>
                      <a:r>
                        <a:rPr lang="en">
                          <a:solidFill>
                            <a:schemeClr val="lt1"/>
                          </a:solidFill>
                        </a:rPr>
                        <a:t>13.5</a:t>
                      </a:r>
                      <a:endParaRPr>
                        <a:solidFill>
                          <a:schemeClr val="lt1"/>
                        </a:solidFill>
                      </a:endParaRPr>
                    </a:p>
                  </a:txBody>
                  <a:tcPr marT="91425" marB="91425" marR="91425" marL="91425">
                    <a:lnL cap="flat" cmpd="sng" w="19050">
                      <a:solidFill>
                        <a:schemeClr val="lt1"/>
                      </a:solidFill>
                      <a:prstDash val="solid"/>
                      <a:round/>
                      <a:headEnd len="sm" w="sm" type="none"/>
                      <a:tailEnd len="sm" w="sm" type="none"/>
                    </a:lnL>
                    <a:lnR cap="flat" cmpd="sng" w="19050">
                      <a:solidFill>
                        <a:schemeClr val="lt1"/>
                      </a:solidFill>
                      <a:prstDash val="solid"/>
                      <a:round/>
                      <a:headEnd len="sm" w="sm" type="none"/>
                      <a:tailEnd len="sm" w="sm" type="none"/>
                    </a:lnR>
                    <a:lnT cap="flat" cmpd="sng" w="19050">
                      <a:solidFill>
                        <a:schemeClr val="lt1"/>
                      </a:solidFill>
                      <a:prstDash val="solid"/>
                      <a:round/>
                      <a:headEnd len="sm" w="sm" type="none"/>
                      <a:tailEnd len="sm" w="sm" type="none"/>
                    </a:lnT>
                    <a:lnB cap="flat" cmpd="sng" w="19050">
                      <a:solidFill>
                        <a:schemeClr val="lt1"/>
                      </a:solidFill>
                      <a:prstDash val="solid"/>
                      <a:round/>
                      <a:headEnd len="sm" w="sm" type="none"/>
                      <a:tailEnd len="sm" w="sm" type="none"/>
                    </a:lnB>
                    <a:solidFill>
                      <a:srgbClr val="BB2126"/>
                    </a:solidFill>
                  </a:tcPr>
                </a:tc>
              </a:tr>
            </a:tbl>
          </a:graphicData>
        </a:graphic>
      </p:graphicFrame>
      <p:graphicFrame>
        <p:nvGraphicFramePr>
          <p:cNvPr id="633" name="Google Shape;633;p96"/>
          <p:cNvGraphicFramePr/>
          <p:nvPr/>
        </p:nvGraphicFramePr>
        <p:xfrm>
          <a:off x="6376838" y="679025"/>
          <a:ext cx="3000000" cy="3000000"/>
        </p:xfrm>
        <a:graphic>
          <a:graphicData uri="http://schemas.openxmlformats.org/drawingml/2006/table">
            <a:tbl>
              <a:tblPr>
                <a:noFill/>
                <a:tableStyleId>{75A9E94A-A9AA-413F-B781-CBBD3441ADE5}</a:tableStyleId>
              </a:tblPr>
              <a:tblGrid>
                <a:gridCol w="1371600"/>
                <a:gridCol w="1272325"/>
              </a:tblGrid>
              <a:tr h="384200">
                <a:tc>
                  <a:txBody>
                    <a:bodyPr/>
                    <a:lstStyle/>
                    <a:p>
                      <a:pPr indent="0" lvl="0" marL="0" rtl="0" algn="ctr">
                        <a:spcBef>
                          <a:spcPts val="0"/>
                        </a:spcBef>
                        <a:spcAft>
                          <a:spcPts val="0"/>
                        </a:spcAft>
                        <a:buNone/>
                      </a:pPr>
                      <a:r>
                        <a:rPr lang="en"/>
                        <a:t>Junior Highs</a:t>
                      </a:r>
                      <a:endParaRPr/>
                    </a:p>
                  </a:txBody>
                  <a:tcPr marT="91425" marB="91425" marR="91425" marL="91425">
                    <a:lnL cap="flat" cmpd="sng" w="19050">
                      <a:solidFill>
                        <a:schemeClr val="lt1"/>
                      </a:solidFill>
                      <a:prstDash val="solid"/>
                      <a:round/>
                      <a:headEnd len="sm" w="sm" type="none"/>
                      <a:tailEnd len="sm" w="sm" type="none"/>
                    </a:lnL>
                    <a:lnR cap="flat" cmpd="sng" w="19050">
                      <a:solidFill>
                        <a:schemeClr val="lt1"/>
                      </a:solidFill>
                      <a:prstDash val="solid"/>
                      <a:round/>
                      <a:headEnd len="sm" w="sm" type="none"/>
                      <a:tailEnd len="sm" w="sm" type="none"/>
                    </a:lnR>
                    <a:lnT cap="flat" cmpd="sng" w="19050">
                      <a:solidFill>
                        <a:schemeClr val="lt1"/>
                      </a:solidFill>
                      <a:prstDash val="solid"/>
                      <a:round/>
                      <a:headEnd len="sm" w="sm" type="none"/>
                      <a:tailEnd len="sm" w="sm" type="none"/>
                    </a:lnT>
                    <a:lnB cap="flat" cmpd="sng" w="19050">
                      <a:solidFill>
                        <a:schemeClr val="lt1"/>
                      </a:solidFill>
                      <a:prstDash val="solid"/>
                      <a:round/>
                      <a:headEnd len="sm" w="sm" type="none"/>
                      <a:tailEnd len="sm" w="sm" type="none"/>
                    </a:lnB>
                    <a:solidFill>
                      <a:srgbClr val="CCCCCC"/>
                    </a:solidFill>
                  </a:tcPr>
                </a:tc>
                <a:tc>
                  <a:txBody>
                    <a:bodyPr/>
                    <a:lstStyle/>
                    <a:p>
                      <a:pPr indent="0" lvl="0" marL="0" rtl="0" algn="ctr">
                        <a:spcBef>
                          <a:spcPts val="0"/>
                        </a:spcBef>
                        <a:spcAft>
                          <a:spcPts val="0"/>
                        </a:spcAft>
                        <a:buNone/>
                      </a:pPr>
                      <a:r>
                        <a:rPr lang="en"/>
                        <a:t>Proficiency</a:t>
                      </a:r>
                      <a:endParaRPr b="1"/>
                    </a:p>
                  </a:txBody>
                  <a:tcPr marT="91425" marB="91425" marR="91425" marL="91425">
                    <a:lnL cap="flat" cmpd="sng" w="19050">
                      <a:solidFill>
                        <a:schemeClr val="lt1"/>
                      </a:solidFill>
                      <a:prstDash val="solid"/>
                      <a:round/>
                      <a:headEnd len="sm" w="sm" type="none"/>
                      <a:tailEnd len="sm" w="sm" type="none"/>
                    </a:lnL>
                    <a:lnR cap="flat" cmpd="sng" w="19050">
                      <a:solidFill>
                        <a:schemeClr val="lt1"/>
                      </a:solidFill>
                      <a:prstDash val="solid"/>
                      <a:round/>
                      <a:headEnd len="sm" w="sm" type="none"/>
                      <a:tailEnd len="sm" w="sm" type="none"/>
                    </a:lnR>
                    <a:lnT cap="flat" cmpd="sng" w="19050">
                      <a:solidFill>
                        <a:schemeClr val="lt1"/>
                      </a:solidFill>
                      <a:prstDash val="solid"/>
                      <a:round/>
                      <a:headEnd len="sm" w="sm" type="none"/>
                      <a:tailEnd len="sm" w="sm" type="none"/>
                    </a:lnT>
                    <a:lnB cap="flat" cmpd="sng" w="19050">
                      <a:solidFill>
                        <a:schemeClr val="lt1"/>
                      </a:solidFill>
                      <a:prstDash val="solid"/>
                      <a:round/>
                      <a:headEnd len="sm" w="sm" type="none"/>
                      <a:tailEnd len="sm" w="sm" type="none"/>
                    </a:lnB>
                    <a:solidFill>
                      <a:srgbClr val="CCCCCC"/>
                    </a:solidFill>
                  </a:tcPr>
                </a:tc>
              </a:tr>
              <a:tr h="384200">
                <a:tc>
                  <a:txBody>
                    <a:bodyPr/>
                    <a:lstStyle/>
                    <a:p>
                      <a:pPr indent="0" lvl="0" marL="0" rtl="0" algn="ctr">
                        <a:spcBef>
                          <a:spcPts val="0"/>
                        </a:spcBef>
                        <a:spcAft>
                          <a:spcPts val="0"/>
                        </a:spcAft>
                        <a:buNone/>
                      </a:pPr>
                      <a:r>
                        <a:rPr lang="en">
                          <a:solidFill>
                            <a:schemeClr val="lt1"/>
                          </a:solidFill>
                        </a:rPr>
                        <a:t>Eisenhower</a:t>
                      </a:r>
                      <a:endParaRPr>
                        <a:solidFill>
                          <a:schemeClr val="lt1"/>
                        </a:solidFill>
                      </a:endParaRPr>
                    </a:p>
                  </a:txBody>
                  <a:tcPr marT="91425" marB="91425" marR="91425" marL="91425">
                    <a:lnL cap="flat" cmpd="sng" w="19050">
                      <a:solidFill>
                        <a:schemeClr val="lt1"/>
                      </a:solidFill>
                      <a:prstDash val="solid"/>
                      <a:round/>
                      <a:headEnd len="sm" w="sm" type="none"/>
                      <a:tailEnd len="sm" w="sm" type="none"/>
                    </a:lnL>
                    <a:lnR cap="flat" cmpd="sng" w="19050">
                      <a:solidFill>
                        <a:schemeClr val="lt1"/>
                      </a:solidFill>
                      <a:prstDash val="solid"/>
                      <a:round/>
                      <a:headEnd len="sm" w="sm" type="none"/>
                      <a:tailEnd len="sm" w="sm" type="none"/>
                    </a:lnR>
                    <a:lnT cap="flat" cmpd="sng" w="19050">
                      <a:solidFill>
                        <a:schemeClr val="lt1"/>
                      </a:solidFill>
                      <a:prstDash val="solid"/>
                      <a:round/>
                      <a:headEnd len="sm" w="sm" type="none"/>
                      <a:tailEnd len="sm" w="sm" type="none"/>
                    </a:lnT>
                    <a:lnB cap="flat" cmpd="sng" w="19050">
                      <a:solidFill>
                        <a:schemeClr val="lt1"/>
                      </a:solidFill>
                      <a:prstDash val="solid"/>
                      <a:round/>
                      <a:headEnd len="sm" w="sm" type="none"/>
                      <a:tailEnd len="sm" w="sm" type="none"/>
                    </a:lnB>
                    <a:solidFill>
                      <a:schemeClr val="dk1"/>
                    </a:solidFill>
                  </a:tcPr>
                </a:tc>
                <a:tc>
                  <a:txBody>
                    <a:bodyPr/>
                    <a:lstStyle/>
                    <a:p>
                      <a:pPr indent="0" lvl="0" marL="0" rtl="0" algn="ctr">
                        <a:spcBef>
                          <a:spcPts val="0"/>
                        </a:spcBef>
                        <a:spcAft>
                          <a:spcPts val="0"/>
                        </a:spcAft>
                        <a:buNone/>
                      </a:pPr>
                      <a:r>
                        <a:rPr lang="en">
                          <a:solidFill>
                            <a:schemeClr val="lt1"/>
                          </a:solidFill>
                        </a:rPr>
                        <a:t>27.4</a:t>
                      </a:r>
                      <a:endParaRPr>
                        <a:solidFill>
                          <a:schemeClr val="lt1"/>
                        </a:solidFill>
                      </a:endParaRPr>
                    </a:p>
                  </a:txBody>
                  <a:tcPr marT="91425" marB="91425" marR="91425" marL="91425">
                    <a:lnL cap="flat" cmpd="sng" w="19050">
                      <a:solidFill>
                        <a:schemeClr val="lt1"/>
                      </a:solidFill>
                      <a:prstDash val="solid"/>
                      <a:round/>
                      <a:headEnd len="sm" w="sm" type="none"/>
                      <a:tailEnd len="sm" w="sm" type="none"/>
                    </a:lnL>
                    <a:lnR cap="flat" cmpd="sng" w="19050">
                      <a:solidFill>
                        <a:schemeClr val="lt1"/>
                      </a:solidFill>
                      <a:prstDash val="solid"/>
                      <a:round/>
                      <a:headEnd len="sm" w="sm" type="none"/>
                      <a:tailEnd len="sm" w="sm" type="none"/>
                    </a:lnR>
                    <a:lnT cap="flat" cmpd="sng" w="19050">
                      <a:solidFill>
                        <a:schemeClr val="lt1"/>
                      </a:solidFill>
                      <a:prstDash val="solid"/>
                      <a:round/>
                      <a:headEnd len="sm" w="sm" type="none"/>
                      <a:tailEnd len="sm" w="sm" type="none"/>
                    </a:lnT>
                    <a:lnB cap="flat" cmpd="sng" w="19050">
                      <a:solidFill>
                        <a:schemeClr val="lt1"/>
                      </a:solidFill>
                      <a:prstDash val="solid"/>
                      <a:round/>
                      <a:headEnd len="sm" w="sm" type="none"/>
                      <a:tailEnd len="sm" w="sm" type="none"/>
                    </a:lnB>
                    <a:solidFill>
                      <a:schemeClr val="dk1"/>
                    </a:solidFill>
                  </a:tcPr>
                </a:tc>
              </a:tr>
              <a:tr h="384200">
                <a:tc>
                  <a:txBody>
                    <a:bodyPr/>
                    <a:lstStyle/>
                    <a:p>
                      <a:pPr indent="0" lvl="0" marL="0" rtl="0" algn="ctr">
                        <a:spcBef>
                          <a:spcPts val="0"/>
                        </a:spcBef>
                        <a:spcAft>
                          <a:spcPts val="0"/>
                        </a:spcAft>
                        <a:buNone/>
                      </a:pPr>
                      <a:r>
                        <a:rPr lang="en">
                          <a:solidFill>
                            <a:schemeClr val="lt1"/>
                          </a:solidFill>
                        </a:rPr>
                        <a:t>West Lake</a:t>
                      </a:r>
                      <a:endParaRPr>
                        <a:solidFill>
                          <a:schemeClr val="lt1"/>
                        </a:solidFill>
                      </a:endParaRPr>
                    </a:p>
                  </a:txBody>
                  <a:tcPr marT="91425" marB="91425" marR="91425" marL="91425">
                    <a:lnL cap="flat" cmpd="sng" w="19050">
                      <a:solidFill>
                        <a:schemeClr val="lt1"/>
                      </a:solidFill>
                      <a:prstDash val="solid"/>
                      <a:round/>
                      <a:headEnd len="sm" w="sm" type="none"/>
                      <a:tailEnd len="sm" w="sm" type="none"/>
                    </a:lnL>
                    <a:lnR cap="flat" cmpd="sng" w="19050">
                      <a:solidFill>
                        <a:schemeClr val="lt1"/>
                      </a:solidFill>
                      <a:prstDash val="solid"/>
                      <a:round/>
                      <a:headEnd len="sm" w="sm" type="none"/>
                      <a:tailEnd len="sm" w="sm" type="none"/>
                    </a:lnR>
                    <a:lnT cap="flat" cmpd="sng" w="19050">
                      <a:solidFill>
                        <a:schemeClr val="lt1"/>
                      </a:solidFill>
                      <a:prstDash val="solid"/>
                      <a:round/>
                      <a:headEnd len="sm" w="sm" type="none"/>
                      <a:tailEnd len="sm" w="sm" type="none"/>
                    </a:lnT>
                    <a:lnB cap="flat" cmpd="sng" w="19050">
                      <a:solidFill>
                        <a:schemeClr val="lt1"/>
                      </a:solidFill>
                      <a:prstDash val="solid"/>
                      <a:round/>
                      <a:headEnd len="sm" w="sm" type="none"/>
                      <a:tailEnd len="sm" w="sm" type="none"/>
                    </a:lnB>
                    <a:solidFill>
                      <a:srgbClr val="BB2126"/>
                    </a:solidFill>
                  </a:tcPr>
                </a:tc>
                <a:tc>
                  <a:txBody>
                    <a:bodyPr/>
                    <a:lstStyle/>
                    <a:p>
                      <a:pPr indent="0" lvl="0" marL="0" rtl="0" algn="ctr">
                        <a:spcBef>
                          <a:spcPts val="0"/>
                        </a:spcBef>
                        <a:spcAft>
                          <a:spcPts val="0"/>
                        </a:spcAft>
                        <a:buNone/>
                      </a:pPr>
                      <a:r>
                        <a:rPr lang="en">
                          <a:solidFill>
                            <a:schemeClr val="lt1"/>
                          </a:solidFill>
                        </a:rPr>
                        <a:t>21.1</a:t>
                      </a:r>
                      <a:endParaRPr>
                        <a:solidFill>
                          <a:schemeClr val="lt1"/>
                        </a:solidFill>
                      </a:endParaRPr>
                    </a:p>
                  </a:txBody>
                  <a:tcPr marT="91425" marB="91425" marR="91425" marL="91425">
                    <a:lnL cap="flat" cmpd="sng" w="19050">
                      <a:solidFill>
                        <a:schemeClr val="lt1"/>
                      </a:solidFill>
                      <a:prstDash val="solid"/>
                      <a:round/>
                      <a:headEnd len="sm" w="sm" type="none"/>
                      <a:tailEnd len="sm" w="sm" type="none"/>
                    </a:lnL>
                    <a:lnR cap="flat" cmpd="sng" w="19050">
                      <a:solidFill>
                        <a:schemeClr val="lt1"/>
                      </a:solidFill>
                      <a:prstDash val="solid"/>
                      <a:round/>
                      <a:headEnd len="sm" w="sm" type="none"/>
                      <a:tailEnd len="sm" w="sm" type="none"/>
                    </a:lnR>
                    <a:lnT cap="flat" cmpd="sng" w="19050">
                      <a:solidFill>
                        <a:schemeClr val="lt1"/>
                      </a:solidFill>
                      <a:prstDash val="solid"/>
                      <a:round/>
                      <a:headEnd len="sm" w="sm" type="none"/>
                      <a:tailEnd len="sm" w="sm" type="none"/>
                    </a:lnT>
                    <a:lnB cap="flat" cmpd="sng" w="19050">
                      <a:solidFill>
                        <a:schemeClr val="lt1"/>
                      </a:solidFill>
                      <a:prstDash val="solid"/>
                      <a:round/>
                      <a:headEnd len="sm" w="sm" type="none"/>
                      <a:tailEnd len="sm" w="sm" type="none"/>
                    </a:lnB>
                    <a:solidFill>
                      <a:srgbClr val="BB2126"/>
                    </a:solidFill>
                  </a:tcPr>
                </a:tc>
              </a:tr>
              <a:tr h="384200">
                <a:tc>
                  <a:txBody>
                    <a:bodyPr/>
                    <a:lstStyle/>
                    <a:p>
                      <a:pPr indent="0" lvl="0" marL="0" rtl="0" algn="ctr">
                        <a:spcBef>
                          <a:spcPts val="0"/>
                        </a:spcBef>
                        <a:spcAft>
                          <a:spcPts val="0"/>
                        </a:spcAft>
                        <a:buNone/>
                      </a:pPr>
                      <a:r>
                        <a:rPr lang="en">
                          <a:solidFill>
                            <a:schemeClr val="lt1"/>
                          </a:solidFill>
                        </a:rPr>
                        <a:t>Valley</a:t>
                      </a:r>
                      <a:endParaRPr>
                        <a:solidFill>
                          <a:schemeClr val="lt1"/>
                        </a:solidFill>
                      </a:endParaRPr>
                    </a:p>
                  </a:txBody>
                  <a:tcPr marT="91425" marB="91425" marR="91425" marL="91425">
                    <a:lnL cap="flat" cmpd="sng" w="19050">
                      <a:solidFill>
                        <a:schemeClr val="lt1"/>
                      </a:solidFill>
                      <a:prstDash val="solid"/>
                      <a:round/>
                      <a:headEnd len="sm" w="sm" type="none"/>
                      <a:tailEnd len="sm" w="sm" type="none"/>
                    </a:lnL>
                    <a:lnR cap="flat" cmpd="sng" w="19050">
                      <a:solidFill>
                        <a:schemeClr val="lt1"/>
                      </a:solidFill>
                      <a:prstDash val="solid"/>
                      <a:round/>
                      <a:headEnd len="sm" w="sm" type="none"/>
                      <a:tailEnd len="sm" w="sm" type="none"/>
                    </a:lnR>
                    <a:lnT cap="flat" cmpd="sng" w="19050">
                      <a:solidFill>
                        <a:schemeClr val="lt1"/>
                      </a:solidFill>
                      <a:prstDash val="solid"/>
                      <a:round/>
                      <a:headEnd len="sm" w="sm" type="none"/>
                      <a:tailEnd len="sm" w="sm" type="none"/>
                    </a:lnT>
                    <a:lnB cap="flat" cmpd="sng" w="19050">
                      <a:solidFill>
                        <a:schemeClr val="lt1"/>
                      </a:solidFill>
                      <a:prstDash val="solid"/>
                      <a:round/>
                      <a:headEnd len="sm" w="sm" type="none"/>
                      <a:tailEnd len="sm" w="sm" type="none"/>
                    </a:lnB>
                    <a:solidFill>
                      <a:srgbClr val="BB2126"/>
                    </a:solidFill>
                  </a:tcPr>
                </a:tc>
                <a:tc>
                  <a:txBody>
                    <a:bodyPr/>
                    <a:lstStyle/>
                    <a:p>
                      <a:pPr indent="0" lvl="0" marL="0" rtl="0" algn="ctr">
                        <a:spcBef>
                          <a:spcPts val="0"/>
                        </a:spcBef>
                        <a:spcAft>
                          <a:spcPts val="0"/>
                        </a:spcAft>
                        <a:buNone/>
                      </a:pPr>
                      <a:r>
                        <a:rPr lang="en">
                          <a:solidFill>
                            <a:schemeClr val="lt1"/>
                          </a:solidFill>
                        </a:rPr>
                        <a:t>18.8</a:t>
                      </a:r>
                      <a:endParaRPr>
                        <a:solidFill>
                          <a:schemeClr val="lt1"/>
                        </a:solidFill>
                      </a:endParaRPr>
                    </a:p>
                  </a:txBody>
                  <a:tcPr marT="91425" marB="91425" marR="91425" marL="91425">
                    <a:lnL cap="flat" cmpd="sng" w="19050">
                      <a:solidFill>
                        <a:schemeClr val="lt1"/>
                      </a:solidFill>
                      <a:prstDash val="solid"/>
                      <a:round/>
                      <a:headEnd len="sm" w="sm" type="none"/>
                      <a:tailEnd len="sm" w="sm" type="none"/>
                    </a:lnL>
                    <a:lnR cap="flat" cmpd="sng" w="19050">
                      <a:solidFill>
                        <a:schemeClr val="lt1"/>
                      </a:solidFill>
                      <a:prstDash val="solid"/>
                      <a:round/>
                      <a:headEnd len="sm" w="sm" type="none"/>
                      <a:tailEnd len="sm" w="sm" type="none"/>
                    </a:lnR>
                    <a:lnT cap="flat" cmpd="sng" w="19050">
                      <a:solidFill>
                        <a:schemeClr val="lt1"/>
                      </a:solidFill>
                      <a:prstDash val="solid"/>
                      <a:round/>
                      <a:headEnd len="sm" w="sm" type="none"/>
                      <a:tailEnd len="sm" w="sm" type="none"/>
                    </a:lnT>
                    <a:lnB cap="flat" cmpd="sng" w="19050">
                      <a:solidFill>
                        <a:schemeClr val="lt1"/>
                      </a:solidFill>
                      <a:prstDash val="solid"/>
                      <a:round/>
                      <a:headEnd len="sm" w="sm" type="none"/>
                      <a:tailEnd len="sm" w="sm" type="none"/>
                    </a:lnB>
                    <a:solidFill>
                      <a:srgbClr val="BB2126"/>
                    </a:solidFill>
                  </a:tcPr>
                </a:tc>
              </a:tr>
              <a:tr h="384200">
                <a:tc>
                  <a:txBody>
                    <a:bodyPr/>
                    <a:lstStyle/>
                    <a:p>
                      <a:pPr indent="0" lvl="0" marL="0" rtl="0" algn="ctr">
                        <a:spcBef>
                          <a:spcPts val="0"/>
                        </a:spcBef>
                        <a:spcAft>
                          <a:spcPts val="0"/>
                        </a:spcAft>
                        <a:buNone/>
                      </a:pPr>
                      <a:r>
                        <a:rPr lang="en">
                          <a:solidFill>
                            <a:schemeClr val="lt1"/>
                          </a:solidFill>
                        </a:rPr>
                        <a:t>Hunter</a:t>
                      </a:r>
                      <a:endParaRPr>
                        <a:solidFill>
                          <a:schemeClr val="lt1"/>
                        </a:solidFill>
                      </a:endParaRPr>
                    </a:p>
                  </a:txBody>
                  <a:tcPr marT="91425" marB="91425" marR="91425" marL="91425">
                    <a:lnL cap="flat" cmpd="sng" w="19050">
                      <a:solidFill>
                        <a:schemeClr val="lt1"/>
                      </a:solidFill>
                      <a:prstDash val="solid"/>
                      <a:round/>
                      <a:headEnd len="sm" w="sm" type="none"/>
                      <a:tailEnd len="sm" w="sm" type="none"/>
                    </a:lnL>
                    <a:lnR cap="flat" cmpd="sng" w="19050">
                      <a:solidFill>
                        <a:schemeClr val="lt1"/>
                      </a:solidFill>
                      <a:prstDash val="solid"/>
                      <a:round/>
                      <a:headEnd len="sm" w="sm" type="none"/>
                      <a:tailEnd len="sm" w="sm" type="none"/>
                    </a:lnR>
                    <a:lnT cap="flat" cmpd="sng" w="19050">
                      <a:solidFill>
                        <a:schemeClr val="lt1"/>
                      </a:solidFill>
                      <a:prstDash val="solid"/>
                      <a:round/>
                      <a:headEnd len="sm" w="sm" type="none"/>
                      <a:tailEnd len="sm" w="sm" type="none"/>
                    </a:lnT>
                    <a:lnB cap="flat" cmpd="sng" w="19050">
                      <a:solidFill>
                        <a:schemeClr val="lt1"/>
                      </a:solidFill>
                      <a:prstDash val="solid"/>
                      <a:round/>
                      <a:headEnd len="sm" w="sm" type="none"/>
                      <a:tailEnd len="sm" w="sm" type="none"/>
                    </a:lnB>
                    <a:solidFill>
                      <a:srgbClr val="BB2126"/>
                    </a:solidFill>
                  </a:tcPr>
                </a:tc>
                <a:tc>
                  <a:txBody>
                    <a:bodyPr/>
                    <a:lstStyle/>
                    <a:p>
                      <a:pPr indent="0" lvl="0" marL="0" rtl="0" algn="ctr">
                        <a:spcBef>
                          <a:spcPts val="0"/>
                        </a:spcBef>
                        <a:spcAft>
                          <a:spcPts val="0"/>
                        </a:spcAft>
                        <a:buNone/>
                      </a:pPr>
                      <a:r>
                        <a:rPr lang="en">
                          <a:solidFill>
                            <a:schemeClr val="lt1"/>
                          </a:solidFill>
                        </a:rPr>
                        <a:t>18.5</a:t>
                      </a:r>
                      <a:endParaRPr>
                        <a:solidFill>
                          <a:schemeClr val="lt1"/>
                        </a:solidFill>
                      </a:endParaRPr>
                    </a:p>
                  </a:txBody>
                  <a:tcPr marT="91425" marB="91425" marR="91425" marL="91425">
                    <a:lnL cap="flat" cmpd="sng" w="19050">
                      <a:solidFill>
                        <a:schemeClr val="lt1"/>
                      </a:solidFill>
                      <a:prstDash val="solid"/>
                      <a:round/>
                      <a:headEnd len="sm" w="sm" type="none"/>
                      <a:tailEnd len="sm" w="sm" type="none"/>
                    </a:lnL>
                    <a:lnR cap="flat" cmpd="sng" w="19050">
                      <a:solidFill>
                        <a:schemeClr val="lt1"/>
                      </a:solidFill>
                      <a:prstDash val="solid"/>
                      <a:round/>
                      <a:headEnd len="sm" w="sm" type="none"/>
                      <a:tailEnd len="sm" w="sm" type="none"/>
                    </a:lnR>
                    <a:lnT cap="flat" cmpd="sng" w="19050">
                      <a:solidFill>
                        <a:schemeClr val="lt1"/>
                      </a:solidFill>
                      <a:prstDash val="solid"/>
                      <a:round/>
                      <a:headEnd len="sm" w="sm" type="none"/>
                      <a:tailEnd len="sm" w="sm" type="none"/>
                    </a:lnT>
                    <a:lnB cap="flat" cmpd="sng" w="19050">
                      <a:solidFill>
                        <a:schemeClr val="lt1"/>
                      </a:solidFill>
                      <a:prstDash val="solid"/>
                      <a:round/>
                      <a:headEnd len="sm" w="sm" type="none"/>
                      <a:tailEnd len="sm" w="sm" type="none"/>
                    </a:lnB>
                    <a:solidFill>
                      <a:srgbClr val="BB2126"/>
                    </a:solidFill>
                  </a:tcPr>
                </a:tc>
              </a:tr>
              <a:tr h="384200">
                <a:tc>
                  <a:txBody>
                    <a:bodyPr/>
                    <a:lstStyle/>
                    <a:p>
                      <a:pPr indent="0" lvl="0" marL="0" rtl="0" algn="ctr">
                        <a:spcBef>
                          <a:spcPts val="0"/>
                        </a:spcBef>
                        <a:spcAft>
                          <a:spcPts val="0"/>
                        </a:spcAft>
                        <a:buNone/>
                      </a:pPr>
                      <a:r>
                        <a:rPr lang="en">
                          <a:solidFill>
                            <a:schemeClr val="lt1"/>
                          </a:solidFill>
                        </a:rPr>
                        <a:t>Matheson</a:t>
                      </a:r>
                      <a:endParaRPr>
                        <a:solidFill>
                          <a:schemeClr val="lt1"/>
                        </a:solidFill>
                      </a:endParaRPr>
                    </a:p>
                  </a:txBody>
                  <a:tcPr marT="91425" marB="91425" marR="91425" marL="91425">
                    <a:lnL cap="flat" cmpd="sng" w="19050">
                      <a:solidFill>
                        <a:schemeClr val="lt1"/>
                      </a:solidFill>
                      <a:prstDash val="solid"/>
                      <a:round/>
                      <a:headEnd len="sm" w="sm" type="none"/>
                      <a:tailEnd len="sm" w="sm" type="none"/>
                    </a:lnL>
                    <a:lnR cap="flat" cmpd="sng" w="19050">
                      <a:solidFill>
                        <a:schemeClr val="lt1"/>
                      </a:solidFill>
                      <a:prstDash val="solid"/>
                      <a:round/>
                      <a:headEnd len="sm" w="sm" type="none"/>
                      <a:tailEnd len="sm" w="sm" type="none"/>
                    </a:lnR>
                    <a:lnT cap="flat" cmpd="sng" w="19050">
                      <a:solidFill>
                        <a:schemeClr val="lt1"/>
                      </a:solidFill>
                      <a:prstDash val="solid"/>
                      <a:round/>
                      <a:headEnd len="sm" w="sm" type="none"/>
                      <a:tailEnd len="sm" w="sm" type="none"/>
                    </a:lnT>
                    <a:lnB cap="flat" cmpd="sng" w="19050">
                      <a:solidFill>
                        <a:schemeClr val="lt1"/>
                      </a:solidFill>
                      <a:prstDash val="solid"/>
                      <a:round/>
                      <a:headEnd len="sm" w="sm" type="none"/>
                      <a:tailEnd len="sm" w="sm" type="none"/>
                    </a:lnB>
                    <a:solidFill>
                      <a:srgbClr val="BB2126"/>
                    </a:solidFill>
                  </a:tcPr>
                </a:tc>
                <a:tc>
                  <a:txBody>
                    <a:bodyPr/>
                    <a:lstStyle/>
                    <a:p>
                      <a:pPr indent="0" lvl="0" marL="0" rtl="0" algn="ctr">
                        <a:spcBef>
                          <a:spcPts val="0"/>
                        </a:spcBef>
                        <a:spcAft>
                          <a:spcPts val="0"/>
                        </a:spcAft>
                        <a:buNone/>
                      </a:pPr>
                      <a:r>
                        <a:rPr lang="en">
                          <a:solidFill>
                            <a:schemeClr val="lt1"/>
                          </a:solidFill>
                        </a:rPr>
                        <a:t>17.5</a:t>
                      </a:r>
                      <a:endParaRPr>
                        <a:solidFill>
                          <a:schemeClr val="lt1"/>
                        </a:solidFill>
                      </a:endParaRPr>
                    </a:p>
                  </a:txBody>
                  <a:tcPr marT="91425" marB="91425" marR="91425" marL="91425">
                    <a:lnL cap="flat" cmpd="sng" w="19050">
                      <a:solidFill>
                        <a:schemeClr val="lt1"/>
                      </a:solidFill>
                      <a:prstDash val="solid"/>
                      <a:round/>
                      <a:headEnd len="sm" w="sm" type="none"/>
                      <a:tailEnd len="sm" w="sm" type="none"/>
                    </a:lnL>
                    <a:lnR cap="flat" cmpd="sng" w="19050">
                      <a:solidFill>
                        <a:schemeClr val="lt1"/>
                      </a:solidFill>
                      <a:prstDash val="solid"/>
                      <a:round/>
                      <a:headEnd len="sm" w="sm" type="none"/>
                      <a:tailEnd len="sm" w="sm" type="none"/>
                    </a:lnR>
                    <a:lnT cap="flat" cmpd="sng" w="19050">
                      <a:solidFill>
                        <a:schemeClr val="lt1"/>
                      </a:solidFill>
                      <a:prstDash val="solid"/>
                      <a:round/>
                      <a:headEnd len="sm" w="sm" type="none"/>
                      <a:tailEnd len="sm" w="sm" type="none"/>
                    </a:lnT>
                    <a:lnB cap="flat" cmpd="sng" w="19050">
                      <a:solidFill>
                        <a:schemeClr val="lt1"/>
                      </a:solidFill>
                      <a:prstDash val="solid"/>
                      <a:round/>
                      <a:headEnd len="sm" w="sm" type="none"/>
                      <a:tailEnd len="sm" w="sm" type="none"/>
                    </a:lnB>
                    <a:solidFill>
                      <a:srgbClr val="BB2126"/>
                    </a:solidFill>
                  </a:tcPr>
                </a:tc>
              </a:tr>
              <a:tr h="384200">
                <a:tc>
                  <a:txBody>
                    <a:bodyPr/>
                    <a:lstStyle/>
                    <a:p>
                      <a:pPr indent="0" lvl="0" marL="0" rtl="0" algn="ctr">
                        <a:spcBef>
                          <a:spcPts val="0"/>
                        </a:spcBef>
                        <a:spcAft>
                          <a:spcPts val="0"/>
                        </a:spcAft>
                        <a:buNone/>
                      </a:pPr>
                      <a:r>
                        <a:rPr lang="en">
                          <a:solidFill>
                            <a:schemeClr val="lt1"/>
                          </a:solidFill>
                        </a:rPr>
                        <a:t>Jefferson</a:t>
                      </a:r>
                      <a:endParaRPr>
                        <a:solidFill>
                          <a:schemeClr val="lt1"/>
                        </a:solidFill>
                      </a:endParaRPr>
                    </a:p>
                  </a:txBody>
                  <a:tcPr marT="91425" marB="91425" marR="91425" marL="91425">
                    <a:lnL cap="flat" cmpd="sng" w="19050">
                      <a:solidFill>
                        <a:schemeClr val="lt1"/>
                      </a:solidFill>
                      <a:prstDash val="solid"/>
                      <a:round/>
                      <a:headEnd len="sm" w="sm" type="none"/>
                      <a:tailEnd len="sm" w="sm" type="none"/>
                    </a:lnL>
                    <a:lnR cap="flat" cmpd="sng" w="19050">
                      <a:solidFill>
                        <a:schemeClr val="lt1"/>
                      </a:solidFill>
                      <a:prstDash val="solid"/>
                      <a:round/>
                      <a:headEnd len="sm" w="sm" type="none"/>
                      <a:tailEnd len="sm" w="sm" type="none"/>
                    </a:lnR>
                    <a:lnT cap="flat" cmpd="sng" w="19050">
                      <a:solidFill>
                        <a:schemeClr val="lt1"/>
                      </a:solidFill>
                      <a:prstDash val="solid"/>
                      <a:round/>
                      <a:headEnd len="sm" w="sm" type="none"/>
                      <a:tailEnd len="sm" w="sm" type="none"/>
                    </a:lnT>
                    <a:lnB cap="flat" cmpd="sng" w="19050">
                      <a:solidFill>
                        <a:schemeClr val="lt1"/>
                      </a:solidFill>
                      <a:prstDash val="solid"/>
                      <a:round/>
                      <a:headEnd len="sm" w="sm" type="none"/>
                      <a:tailEnd len="sm" w="sm" type="none"/>
                    </a:lnB>
                    <a:solidFill>
                      <a:srgbClr val="BB2126"/>
                    </a:solidFill>
                  </a:tcPr>
                </a:tc>
                <a:tc>
                  <a:txBody>
                    <a:bodyPr/>
                    <a:lstStyle/>
                    <a:p>
                      <a:pPr indent="0" lvl="0" marL="0" rtl="0" algn="ctr">
                        <a:spcBef>
                          <a:spcPts val="0"/>
                        </a:spcBef>
                        <a:spcAft>
                          <a:spcPts val="0"/>
                        </a:spcAft>
                        <a:buNone/>
                      </a:pPr>
                      <a:r>
                        <a:rPr lang="en">
                          <a:solidFill>
                            <a:schemeClr val="lt1"/>
                          </a:solidFill>
                        </a:rPr>
                        <a:t>14.3</a:t>
                      </a:r>
                      <a:endParaRPr>
                        <a:solidFill>
                          <a:schemeClr val="lt1"/>
                        </a:solidFill>
                      </a:endParaRPr>
                    </a:p>
                  </a:txBody>
                  <a:tcPr marT="91425" marB="91425" marR="91425" marL="91425">
                    <a:lnL cap="flat" cmpd="sng" w="19050">
                      <a:solidFill>
                        <a:schemeClr val="lt1"/>
                      </a:solidFill>
                      <a:prstDash val="solid"/>
                      <a:round/>
                      <a:headEnd len="sm" w="sm" type="none"/>
                      <a:tailEnd len="sm" w="sm" type="none"/>
                    </a:lnL>
                    <a:lnR cap="flat" cmpd="sng" w="19050">
                      <a:solidFill>
                        <a:schemeClr val="lt1"/>
                      </a:solidFill>
                      <a:prstDash val="solid"/>
                      <a:round/>
                      <a:headEnd len="sm" w="sm" type="none"/>
                      <a:tailEnd len="sm" w="sm" type="none"/>
                    </a:lnR>
                    <a:lnT cap="flat" cmpd="sng" w="19050">
                      <a:solidFill>
                        <a:schemeClr val="lt1"/>
                      </a:solidFill>
                      <a:prstDash val="solid"/>
                      <a:round/>
                      <a:headEnd len="sm" w="sm" type="none"/>
                      <a:tailEnd len="sm" w="sm" type="none"/>
                    </a:lnT>
                    <a:lnB cap="flat" cmpd="sng" w="19050">
                      <a:solidFill>
                        <a:schemeClr val="lt1"/>
                      </a:solidFill>
                      <a:prstDash val="solid"/>
                      <a:round/>
                      <a:headEnd len="sm" w="sm" type="none"/>
                      <a:tailEnd len="sm" w="sm" type="none"/>
                    </a:lnB>
                    <a:solidFill>
                      <a:srgbClr val="BB2126"/>
                    </a:solidFill>
                  </a:tcPr>
                </a:tc>
              </a:tr>
              <a:tr h="384200">
                <a:tc>
                  <a:txBody>
                    <a:bodyPr/>
                    <a:lstStyle/>
                    <a:p>
                      <a:pPr indent="0" lvl="0" marL="0" rtl="0" algn="ctr">
                        <a:spcBef>
                          <a:spcPts val="0"/>
                        </a:spcBef>
                        <a:spcAft>
                          <a:spcPts val="0"/>
                        </a:spcAft>
                        <a:buNone/>
                      </a:pPr>
                      <a:r>
                        <a:rPr lang="en">
                          <a:solidFill>
                            <a:schemeClr val="lt1"/>
                          </a:solidFill>
                        </a:rPr>
                        <a:t>Kearns</a:t>
                      </a:r>
                      <a:endParaRPr>
                        <a:solidFill>
                          <a:schemeClr val="lt1"/>
                        </a:solidFill>
                      </a:endParaRPr>
                    </a:p>
                  </a:txBody>
                  <a:tcPr marT="91425" marB="91425" marR="91425" marL="91425">
                    <a:lnL cap="flat" cmpd="sng" w="19050">
                      <a:solidFill>
                        <a:schemeClr val="lt1"/>
                      </a:solidFill>
                      <a:prstDash val="solid"/>
                      <a:round/>
                      <a:headEnd len="sm" w="sm" type="none"/>
                      <a:tailEnd len="sm" w="sm" type="none"/>
                    </a:lnL>
                    <a:lnR cap="flat" cmpd="sng" w="19050">
                      <a:solidFill>
                        <a:schemeClr val="lt1"/>
                      </a:solidFill>
                      <a:prstDash val="solid"/>
                      <a:round/>
                      <a:headEnd len="sm" w="sm" type="none"/>
                      <a:tailEnd len="sm" w="sm" type="none"/>
                    </a:lnR>
                    <a:lnT cap="flat" cmpd="sng" w="19050">
                      <a:solidFill>
                        <a:schemeClr val="lt1"/>
                      </a:solidFill>
                      <a:prstDash val="solid"/>
                      <a:round/>
                      <a:headEnd len="sm" w="sm" type="none"/>
                      <a:tailEnd len="sm" w="sm" type="none"/>
                    </a:lnT>
                    <a:lnB cap="flat" cmpd="sng" w="19050">
                      <a:solidFill>
                        <a:schemeClr val="lt1"/>
                      </a:solidFill>
                      <a:prstDash val="solid"/>
                      <a:round/>
                      <a:headEnd len="sm" w="sm" type="none"/>
                      <a:tailEnd len="sm" w="sm" type="none"/>
                    </a:lnB>
                    <a:solidFill>
                      <a:srgbClr val="BB2126"/>
                    </a:solidFill>
                  </a:tcPr>
                </a:tc>
                <a:tc>
                  <a:txBody>
                    <a:bodyPr/>
                    <a:lstStyle/>
                    <a:p>
                      <a:pPr indent="0" lvl="0" marL="0" rtl="0" algn="ctr">
                        <a:spcBef>
                          <a:spcPts val="0"/>
                        </a:spcBef>
                        <a:spcAft>
                          <a:spcPts val="0"/>
                        </a:spcAft>
                        <a:buNone/>
                      </a:pPr>
                      <a:r>
                        <a:rPr lang="en">
                          <a:solidFill>
                            <a:schemeClr val="lt1"/>
                          </a:solidFill>
                        </a:rPr>
                        <a:t>14.3</a:t>
                      </a:r>
                      <a:endParaRPr>
                        <a:solidFill>
                          <a:schemeClr val="lt1"/>
                        </a:solidFill>
                      </a:endParaRPr>
                    </a:p>
                  </a:txBody>
                  <a:tcPr marT="91425" marB="91425" marR="91425" marL="91425">
                    <a:lnL cap="flat" cmpd="sng" w="19050">
                      <a:solidFill>
                        <a:schemeClr val="lt1"/>
                      </a:solidFill>
                      <a:prstDash val="solid"/>
                      <a:round/>
                      <a:headEnd len="sm" w="sm" type="none"/>
                      <a:tailEnd len="sm" w="sm" type="none"/>
                    </a:lnL>
                    <a:lnR cap="flat" cmpd="sng" w="19050">
                      <a:solidFill>
                        <a:schemeClr val="lt1"/>
                      </a:solidFill>
                      <a:prstDash val="solid"/>
                      <a:round/>
                      <a:headEnd len="sm" w="sm" type="none"/>
                      <a:tailEnd len="sm" w="sm" type="none"/>
                    </a:lnR>
                    <a:lnT cap="flat" cmpd="sng" w="19050">
                      <a:solidFill>
                        <a:schemeClr val="lt1"/>
                      </a:solidFill>
                      <a:prstDash val="solid"/>
                      <a:round/>
                      <a:headEnd len="sm" w="sm" type="none"/>
                      <a:tailEnd len="sm" w="sm" type="none"/>
                    </a:lnT>
                    <a:lnB cap="flat" cmpd="sng" w="19050">
                      <a:solidFill>
                        <a:schemeClr val="lt1"/>
                      </a:solidFill>
                      <a:prstDash val="solid"/>
                      <a:round/>
                      <a:headEnd len="sm" w="sm" type="none"/>
                      <a:tailEnd len="sm" w="sm" type="none"/>
                    </a:lnB>
                    <a:solidFill>
                      <a:srgbClr val="BB2126"/>
                    </a:solidFill>
                  </a:tcPr>
                </a:tc>
              </a:tr>
              <a:tr h="384200">
                <a:tc>
                  <a:txBody>
                    <a:bodyPr/>
                    <a:lstStyle/>
                    <a:p>
                      <a:pPr indent="0" lvl="0" marL="0" rtl="0" algn="ctr">
                        <a:spcBef>
                          <a:spcPts val="0"/>
                        </a:spcBef>
                        <a:spcAft>
                          <a:spcPts val="0"/>
                        </a:spcAft>
                        <a:buNone/>
                      </a:pPr>
                      <a:r>
                        <a:rPr lang="en">
                          <a:solidFill>
                            <a:schemeClr val="lt1"/>
                          </a:solidFill>
                        </a:rPr>
                        <a:t>Kennedy</a:t>
                      </a:r>
                      <a:endParaRPr>
                        <a:solidFill>
                          <a:schemeClr val="lt1"/>
                        </a:solidFill>
                      </a:endParaRPr>
                    </a:p>
                  </a:txBody>
                  <a:tcPr marT="91425" marB="91425" marR="91425" marL="91425">
                    <a:lnL cap="flat" cmpd="sng" w="19050">
                      <a:solidFill>
                        <a:schemeClr val="lt1"/>
                      </a:solidFill>
                      <a:prstDash val="solid"/>
                      <a:round/>
                      <a:headEnd len="sm" w="sm" type="none"/>
                      <a:tailEnd len="sm" w="sm" type="none"/>
                    </a:lnL>
                    <a:lnR cap="flat" cmpd="sng" w="19050">
                      <a:solidFill>
                        <a:schemeClr val="lt1"/>
                      </a:solidFill>
                      <a:prstDash val="solid"/>
                      <a:round/>
                      <a:headEnd len="sm" w="sm" type="none"/>
                      <a:tailEnd len="sm" w="sm" type="none"/>
                    </a:lnR>
                    <a:lnT cap="flat" cmpd="sng" w="19050">
                      <a:solidFill>
                        <a:schemeClr val="lt1"/>
                      </a:solidFill>
                      <a:prstDash val="solid"/>
                      <a:round/>
                      <a:headEnd len="sm" w="sm" type="none"/>
                      <a:tailEnd len="sm" w="sm" type="none"/>
                    </a:lnT>
                    <a:lnB cap="flat" cmpd="sng" w="19050">
                      <a:solidFill>
                        <a:schemeClr val="lt1"/>
                      </a:solidFill>
                      <a:prstDash val="solid"/>
                      <a:round/>
                      <a:headEnd len="sm" w="sm" type="none"/>
                      <a:tailEnd len="sm" w="sm" type="none"/>
                    </a:lnB>
                    <a:solidFill>
                      <a:srgbClr val="BB2126"/>
                    </a:solidFill>
                  </a:tcPr>
                </a:tc>
                <a:tc>
                  <a:txBody>
                    <a:bodyPr/>
                    <a:lstStyle/>
                    <a:p>
                      <a:pPr indent="0" lvl="0" marL="0" rtl="0" algn="ctr">
                        <a:spcBef>
                          <a:spcPts val="0"/>
                        </a:spcBef>
                        <a:spcAft>
                          <a:spcPts val="0"/>
                        </a:spcAft>
                        <a:buNone/>
                      </a:pPr>
                      <a:r>
                        <a:rPr lang="en">
                          <a:solidFill>
                            <a:schemeClr val="lt1"/>
                          </a:solidFill>
                        </a:rPr>
                        <a:t>11.4</a:t>
                      </a:r>
                      <a:endParaRPr>
                        <a:solidFill>
                          <a:schemeClr val="lt1"/>
                        </a:solidFill>
                      </a:endParaRPr>
                    </a:p>
                  </a:txBody>
                  <a:tcPr marT="91425" marB="91425" marR="91425" marL="91425">
                    <a:lnL cap="flat" cmpd="sng" w="19050">
                      <a:solidFill>
                        <a:schemeClr val="lt1"/>
                      </a:solidFill>
                      <a:prstDash val="solid"/>
                      <a:round/>
                      <a:headEnd len="sm" w="sm" type="none"/>
                      <a:tailEnd len="sm" w="sm" type="none"/>
                    </a:lnL>
                    <a:lnR cap="flat" cmpd="sng" w="19050">
                      <a:solidFill>
                        <a:schemeClr val="lt1"/>
                      </a:solidFill>
                      <a:prstDash val="solid"/>
                      <a:round/>
                      <a:headEnd len="sm" w="sm" type="none"/>
                      <a:tailEnd len="sm" w="sm" type="none"/>
                    </a:lnR>
                    <a:lnT cap="flat" cmpd="sng" w="19050">
                      <a:solidFill>
                        <a:schemeClr val="lt1"/>
                      </a:solidFill>
                      <a:prstDash val="solid"/>
                      <a:round/>
                      <a:headEnd len="sm" w="sm" type="none"/>
                      <a:tailEnd len="sm" w="sm" type="none"/>
                    </a:lnT>
                    <a:lnB cap="flat" cmpd="sng" w="19050">
                      <a:solidFill>
                        <a:schemeClr val="lt1"/>
                      </a:solidFill>
                      <a:prstDash val="solid"/>
                      <a:round/>
                      <a:headEnd len="sm" w="sm" type="none"/>
                      <a:tailEnd len="sm" w="sm" type="none"/>
                    </a:lnB>
                    <a:solidFill>
                      <a:srgbClr val="BB2126"/>
                    </a:solidFill>
                  </a:tcPr>
                </a:tc>
              </a:tr>
              <a:tr h="384200">
                <a:tc>
                  <a:txBody>
                    <a:bodyPr/>
                    <a:lstStyle/>
                    <a:p>
                      <a:pPr indent="0" lvl="0" marL="0" rtl="0" algn="ctr">
                        <a:spcBef>
                          <a:spcPts val="0"/>
                        </a:spcBef>
                        <a:spcAft>
                          <a:spcPts val="0"/>
                        </a:spcAft>
                        <a:buNone/>
                      </a:pPr>
                      <a:r>
                        <a:rPr lang="en">
                          <a:solidFill>
                            <a:schemeClr val="lt1"/>
                          </a:solidFill>
                        </a:rPr>
                        <a:t>Granite Park</a:t>
                      </a:r>
                      <a:endParaRPr>
                        <a:solidFill>
                          <a:schemeClr val="lt1"/>
                        </a:solidFill>
                      </a:endParaRPr>
                    </a:p>
                  </a:txBody>
                  <a:tcPr marT="91425" marB="91425" marR="91425" marL="91425">
                    <a:lnL cap="flat" cmpd="sng" w="19050">
                      <a:solidFill>
                        <a:schemeClr val="lt1"/>
                      </a:solidFill>
                      <a:prstDash val="solid"/>
                      <a:round/>
                      <a:headEnd len="sm" w="sm" type="none"/>
                      <a:tailEnd len="sm" w="sm" type="none"/>
                    </a:lnL>
                    <a:lnR cap="flat" cmpd="sng" w="19050">
                      <a:solidFill>
                        <a:schemeClr val="lt1"/>
                      </a:solidFill>
                      <a:prstDash val="solid"/>
                      <a:round/>
                      <a:headEnd len="sm" w="sm" type="none"/>
                      <a:tailEnd len="sm" w="sm" type="none"/>
                    </a:lnR>
                    <a:lnT cap="flat" cmpd="sng" w="19050">
                      <a:solidFill>
                        <a:schemeClr val="lt1"/>
                      </a:solidFill>
                      <a:prstDash val="solid"/>
                      <a:round/>
                      <a:headEnd len="sm" w="sm" type="none"/>
                      <a:tailEnd len="sm" w="sm" type="none"/>
                    </a:lnT>
                    <a:lnB cap="flat" cmpd="sng" w="19050">
                      <a:solidFill>
                        <a:schemeClr val="lt1"/>
                      </a:solidFill>
                      <a:prstDash val="solid"/>
                      <a:round/>
                      <a:headEnd len="sm" w="sm" type="none"/>
                      <a:tailEnd len="sm" w="sm" type="none"/>
                    </a:lnB>
                    <a:solidFill>
                      <a:srgbClr val="BB2126"/>
                    </a:solidFill>
                  </a:tcPr>
                </a:tc>
                <a:tc>
                  <a:txBody>
                    <a:bodyPr/>
                    <a:lstStyle/>
                    <a:p>
                      <a:pPr indent="0" lvl="0" marL="0" rtl="0" algn="ctr">
                        <a:spcBef>
                          <a:spcPts val="0"/>
                        </a:spcBef>
                        <a:spcAft>
                          <a:spcPts val="0"/>
                        </a:spcAft>
                        <a:buNone/>
                      </a:pPr>
                      <a:r>
                        <a:rPr lang="en">
                          <a:solidFill>
                            <a:schemeClr val="lt1"/>
                          </a:solidFill>
                        </a:rPr>
                        <a:t>9.8</a:t>
                      </a:r>
                      <a:endParaRPr>
                        <a:solidFill>
                          <a:schemeClr val="lt1"/>
                        </a:solidFill>
                      </a:endParaRPr>
                    </a:p>
                  </a:txBody>
                  <a:tcPr marT="91425" marB="91425" marR="91425" marL="91425">
                    <a:lnL cap="flat" cmpd="sng" w="19050">
                      <a:solidFill>
                        <a:schemeClr val="lt1"/>
                      </a:solidFill>
                      <a:prstDash val="solid"/>
                      <a:round/>
                      <a:headEnd len="sm" w="sm" type="none"/>
                      <a:tailEnd len="sm" w="sm" type="none"/>
                    </a:lnL>
                    <a:lnR cap="flat" cmpd="sng" w="19050">
                      <a:solidFill>
                        <a:schemeClr val="lt1"/>
                      </a:solidFill>
                      <a:prstDash val="solid"/>
                      <a:round/>
                      <a:headEnd len="sm" w="sm" type="none"/>
                      <a:tailEnd len="sm" w="sm" type="none"/>
                    </a:lnR>
                    <a:lnT cap="flat" cmpd="sng" w="19050">
                      <a:solidFill>
                        <a:schemeClr val="lt1"/>
                      </a:solidFill>
                      <a:prstDash val="solid"/>
                      <a:round/>
                      <a:headEnd len="sm" w="sm" type="none"/>
                      <a:tailEnd len="sm" w="sm" type="none"/>
                    </a:lnT>
                    <a:lnB cap="flat" cmpd="sng" w="19050">
                      <a:solidFill>
                        <a:schemeClr val="lt1"/>
                      </a:solidFill>
                      <a:prstDash val="solid"/>
                      <a:round/>
                      <a:headEnd len="sm" w="sm" type="none"/>
                      <a:tailEnd len="sm" w="sm" type="none"/>
                    </a:lnB>
                    <a:solidFill>
                      <a:srgbClr val="BB2126"/>
                    </a:solidFill>
                  </a:tcPr>
                </a:tc>
              </a:tr>
            </a:tbl>
          </a:graphicData>
        </a:graphic>
      </p:graphicFrame>
      <p:graphicFrame>
        <p:nvGraphicFramePr>
          <p:cNvPr id="634" name="Google Shape;634;p96"/>
          <p:cNvGraphicFramePr/>
          <p:nvPr/>
        </p:nvGraphicFramePr>
        <p:xfrm>
          <a:off x="3289775" y="679025"/>
          <a:ext cx="3000000" cy="3000000"/>
        </p:xfrm>
        <a:graphic>
          <a:graphicData uri="http://schemas.openxmlformats.org/drawingml/2006/table">
            <a:tbl>
              <a:tblPr>
                <a:noFill/>
                <a:tableStyleId>{75A9E94A-A9AA-413F-B781-CBBD3441ADE5}</a:tableStyleId>
              </a:tblPr>
              <a:tblGrid>
                <a:gridCol w="1356200"/>
                <a:gridCol w="1258000"/>
              </a:tblGrid>
              <a:tr h="356125">
                <a:tc>
                  <a:txBody>
                    <a:bodyPr/>
                    <a:lstStyle/>
                    <a:p>
                      <a:pPr indent="0" lvl="0" marL="0" rtl="0" algn="ctr">
                        <a:spcBef>
                          <a:spcPts val="0"/>
                        </a:spcBef>
                        <a:spcAft>
                          <a:spcPts val="0"/>
                        </a:spcAft>
                        <a:buNone/>
                      </a:pPr>
                      <a:r>
                        <a:rPr lang="en"/>
                        <a:t>Junior Highs</a:t>
                      </a:r>
                      <a:endParaRPr/>
                    </a:p>
                  </a:txBody>
                  <a:tcPr marT="91425" marB="91425" marR="91425" marL="91425">
                    <a:lnL cap="flat" cmpd="sng" w="19050">
                      <a:solidFill>
                        <a:schemeClr val="lt1"/>
                      </a:solidFill>
                      <a:prstDash val="solid"/>
                      <a:round/>
                      <a:headEnd len="sm" w="sm" type="none"/>
                      <a:tailEnd len="sm" w="sm" type="none"/>
                    </a:lnL>
                    <a:lnR cap="flat" cmpd="sng" w="19050">
                      <a:solidFill>
                        <a:schemeClr val="lt1"/>
                      </a:solidFill>
                      <a:prstDash val="solid"/>
                      <a:round/>
                      <a:headEnd len="sm" w="sm" type="none"/>
                      <a:tailEnd len="sm" w="sm" type="none"/>
                    </a:lnR>
                    <a:lnT cap="flat" cmpd="sng" w="19050">
                      <a:solidFill>
                        <a:schemeClr val="lt1"/>
                      </a:solidFill>
                      <a:prstDash val="solid"/>
                      <a:round/>
                      <a:headEnd len="sm" w="sm" type="none"/>
                      <a:tailEnd len="sm" w="sm" type="none"/>
                    </a:lnT>
                    <a:lnB cap="flat" cmpd="sng" w="19050">
                      <a:solidFill>
                        <a:schemeClr val="lt1"/>
                      </a:solidFill>
                      <a:prstDash val="solid"/>
                      <a:round/>
                      <a:headEnd len="sm" w="sm" type="none"/>
                      <a:tailEnd len="sm" w="sm" type="none"/>
                    </a:lnB>
                    <a:solidFill>
                      <a:srgbClr val="CCCCCC"/>
                    </a:solidFill>
                  </a:tcPr>
                </a:tc>
                <a:tc>
                  <a:txBody>
                    <a:bodyPr/>
                    <a:lstStyle/>
                    <a:p>
                      <a:pPr indent="0" lvl="0" marL="0" rtl="0" algn="ctr">
                        <a:spcBef>
                          <a:spcPts val="0"/>
                        </a:spcBef>
                        <a:spcAft>
                          <a:spcPts val="0"/>
                        </a:spcAft>
                        <a:buNone/>
                      </a:pPr>
                      <a:r>
                        <a:rPr lang="en"/>
                        <a:t>Proficiency</a:t>
                      </a:r>
                      <a:endParaRPr b="1"/>
                    </a:p>
                  </a:txBody>
                  <a:tcPr marT="91425" marB="91425" marR="91425" marL="91425">
                    <a:lnL cap="flat" cmpd="sng" w="19050">
                      <a:solidFill>
                        <a:schemeClr val="lt1"/>
                      </a:solidFill>
                      <a:prstDash val="solid"/>
                      <a:round/>
                      <a:headEnd len="sm" w="sm" type="none"/>
                      <a:tailEnd len="sm" w="sm" type="none"/>
                    </a:lnL>
                    <a:lnR cap="flat" cmpd="sng" w="19050">
                      <a:solidFill>
                        <a:schemeClr val="lt1"/>
                      </a:solidFill>
                      <a:prstDash val="solid"/>
                      <a:round/>
                      <a:headEnd len="sm" w="sm" type="none"/>
                      <a:tailEnd len="sm" w="sm" type="none"/>
                    </a:lnR>
                    <a:lnT cap="flat" cmpd="sng" w="19050">
                      <a:solidFill>
                        <a:schemeClr val="lt1"/>
                      </a:solidFill>
                      <a:prstDash val="solid"/>
                      <a:round/>
                      <a:headEnd len="sm" w="sm" type="none"/>
                      <a:tailEnd len="sm" w="sm" type="none"/>
                    </a:lnT>
                    <a:lnB cap="flat" cmpd="sng" w="19050">
                      <a:solidFill>
                        <a:schemeClr val="lt1"/>
                      </a:solidFill>
                      <a:prstDash val="solid"/>
                      <a:round/>
                      <a:headEnd len="sm" w="sm" type="none"/>
                      <a:tailEnd len="sm" w="sm" type="none"/>
                    </a:lnB>
                    <a:solidFill>
                      <a:srgbClr val="CCCCCC"/>
                    </a:solidFill>
                  </a:tcPr>
                </a:tc>
              </a:tr>
              <a:tr h="356125">
                <a:tc>
                  <a:txBody>
                    <a:bodyPr/>
                    <a:lstStyle/>
                    <a:p>
                      <a:pPr indent="0" lvl="0" marL="0" rtl="0" algn="ctr">
                        <a:spcBef>
                          <a:spcPts val="0"/>
                        </a:spcBef>
                        <a:spcAft>
                          <a:spcPts val="0"/>
                        </a:spcAft>
                        <a:buNone/>
                      </a:pPr>
                      <a:r>
                        <a:rPr lang="en">
                          <a:solidFill>
                            <a:schemeClr val="lt1"/>
                          </a:solidFill>
                        </a:rPr>
                        <a:t>Jefferson</a:t>
                      </a:r>
                      <a:endParaRPr>
                        <a:solidFill>
                          <a:schemeClr val="lt1"/>
                        </a:solidFill>
                      </a:endParaRPr>
                    </a:p>
                  </a:txBody>
                  <a:tcPr marT="91425" marB="91425" marR="91425" marL="91425">
                    <a:lnL cap="flat" cmpd="sng" w="19050">
                      <a:solidFill>
                        <a:schemeClr val="lt1"/>
                      </a:solidFill>
                      <a:prstDash val="solid"/>
                      <a:round/>
                      <a:headEnd len="sm" w="sm" type="none"/>
                      <a:tailEnd len="sm" w="sm" type="none"/>
                    </a:lnL>
                    <a:lnR cap="flat" cmpd="sng" w="19050">
                      <a:solidFill>
                        <a:schemeClr val="lt1"/>
                      </a:solidFill>
                      <a:prstDash val="solid"/>
                      <a:round/>
                      <a:headEnd len="sm" w="sm" type="none"/>
                      <a:tailEnd len="sm" w="sm" type="none"/>
                    </a:lnR>
                    <a:lnT cap="flat" cmpd="sng" w="19050">
                      <a:solidFill>
                        <a:schemeClr val="lt1"/>
                      </a:solidFill>
                      <a:prstDash val="solid"/>
                      <a:round/>
                      <a:headEnd len="sm" w="sm" type="none"/>
                      <a:tailEnd len="sm" w="sm" type="none"/>
                    </a:lnT>
                    <a:lnB cap="flat" cmpd="sng" w="19050">
                      <a:solidFill>
                        <a:schemeClr val="lt1"/>
                      </a:solidFill>
                      <a:prstDash val="solid"/>
                      <a:round/>
                      <a:headEnd len="sm" w="sm" type="none"/>
                      <a:tailEnd len="sm" w="sm" type="none"/>
                    </a:lnB>
                    <a:solidFill>
                      <a:srgbClr val="BB2126"/>
                    </a:solidFill>
                  </a:tcPr>
                </a:tc>
                <a:tc>
                  <a:txBody>
                    <a:bodyPr/>
                    <a:lstStyle/>
                    <a:p>
                      <a:pPr indent="0" lvl="0" marL="0" rtl="0" algn="ctr">
                        <a:spcBef>
                          <a:spcPts val="0"/>
                        </a:spcBef>
                        <a:spcAft>
                          <a:spcPts val="0"/>
                        </a:spcAft>
                        <a:buNone/>
                      </a:pPr>
                      <a:r>
                        <a:rPr lang="en">
                          <a:solidFill>
                            <a:schemeClr val="lt1"/>
                          </a:solidFill>
                        </a:rPr>
                        <a:t>33.4</a:t>
                      </a:r>
                      <a:endParaRPr>
                        <a:solidFill>
                          <a:schemeClr val="lt1"/>
                        </a:solidFill>
                      </a:endParaRPr>
                    </a:p>
                  </a:txBody>
                  <a:tcPr marT="91425" marB="91425" marR="91425" marL="91425">
                    <a:lnL cap="flat" cmpd="sng" w="19050">
                      <a:solidFill>
                        <a:schemeClr val="lt1"/>
                      </a:solidFill>
                      <a:prstDash val="solid"/>
                      <a:round/>
                      <a:headEnd len="sm" w="sm" type="none"/>
                      <a:tailEnd len="sm" w="sm" type="none"/>
                    </a:lnL>
                    <a:lnR cap="flat" cmpd="sng" w="19050">
                      <a:solidFill>
                        <a:schemeClr val="lt1"/>
                      </a:solidFill>
                      <a:prstDash val="solid"/>
                      <a:round/>
                      <a:headEnd len="sm" w="sm" type="none"/>
                      <a:tailEnd len="sm" w="sm" type="none"/>
                    </a:lnR>
                    <a:lnT cap="flat" cmpd="sng" w="19050">
                      <a:solidFill>
                        <a:schemeClr val="lt1"/>
                      </a:solidFill>
                      <a:prstDash val="solid"/>
                      <a:round/>
                      <a:headEnd len="sm" w="sm" type="none"/>
                      <a:tailEnd len="sm" w="sm" type="none"/>
                    </a:lnT>
                    <a:lnB cap="flat" cmpd="sng" w="19050">
                      <a:solidFill>
                        <a:schemeClr val="lt1"/>
                      </a:solidFill>
                      <a:prstDash val="solid"/>
                      <a:round/>
                      <a:headEnd len="sm" w="sm" type="none"/>
                      <a:tailEnd len="sm" w="sm" type="none"/>
                    </a:lnB>
                    <a:solidFill>
                      <a:srgbClr val="BB2126"/>
                    </a:solidFill>
                  </a:tcPr>
                </a:tc>
              </a:tr>
              <a:tr h="356125">
                <a:tc>
                  <a:txBody>
                    <a:bodyPr/>
                    <a:lstStyle/>
                    <a:p>
                      <a:pPr indent="0" lvl="0" marL="0" rtl="0" algn="ctr">
                        <a:spcBef>
                          <a:spcPts val="0"/>
                        </a:spcBef>
                        <a:spcAft>
                          <a:spcPts val="0"/>
                        </a:spcAft>
                        <a:buNone/>
                      </a:pPr>
                      <a:r>
                        <a:rPr lang="en">
                          <a:solidFill>
                            <a:schemeClr val="lt1"/>
                          </a:solidFill>
                        </a:rPr>
                        <a:t>Hunter</a:t>
                      </a:r>
                      <a:endParaRPr>
                        <a:solidFill>
                          <a:schemeClr val="lt1"/>
                        </a:solidFill>
                      </a:endParaRPr>
                    </a:p>
                  </a:txBody>
                  <a:tcPr marT="91425" marB="91425" marR="91425" marL="91425">
                    <a:lnL cap="flat" cmpd="sng" w="19050">
                      <a:solidFill>
                        <a:schemeClr val="lt1"/>
                      </a:solidFill>
                      <a:prstDash val="solid"/>
                      <a:round/>
                      <a:headEnd len="sm" w="sm" type="none"/>
                      <a:tailEnd len="sm" w="sm" type="none"/>
                    </a:lnL>
                    <a:lnR cap="flat" cmpd="sng" w="19050">
                      <a:solidFill>
                        <a:schemeClr val="lt1"/>
                      </a:solidFill>
                      <a:prstDash val="solid"/>
                      <a:round/>
                      <a:headEnd len="sm" w="sm" type="none"/>
                      <a:tailEnd len="sm" w="sm" type="none"/>
                    </a:lnR>
                    <a:lnT cap="flat" cmpd="sng" w="19050">
                      <a:solidFill>
                        <a:schemeClr val="lt1"/>
                      </a:solidFill>
                      <a:prstDash val="solid"/>
                      <a:round/>
                      <a:headEnd len="sm" w="sm" type="none"/>
                      <a:tailEnd len="sm" w="sm" type="none"/>
                    </a:lnT>
                    <a:lnB cap="flat" cmpd="sng" w="19050">
                      <a:solidFill>
                        <a:schemeClr val="lt1"/>
                      </a:solidFill>
                      <a:prstDash val="solid"/>
                      <a:round/>
                      <a:headEnd len="sm" w="sm" type="none"/>
                      <a:tailEnd len="sm" w="sm" type="none"/>
                    </a:lnB>
                    <a:solidFill>
                      <a:srgbClr val="BB2126"/>
                    </a:solidFill>
                  </a:tcPr>
                </a:tc>
                <a:tc>
                  <a:txBody>
                    <a:bodyPr/>
                    <a:lstStyle/>
                    <a:p>
                      <a:pPr indent="0" lvl="0" marL="0" rtl="0" algn="ctr">
                        <a:spcBef>
                          <a:spcPts val="0"/>
                        </a:spcBef>
                        <a:spcAft>
                          <a:spcPts val="0"/>
                        </a:spcAft>
                        <a:buNone/>
                      </a:pPr>
                      <a:r>
                        <a:rPr lang="en">
                          <a:solidFill>
                            <a:schemeClr val="lt1"/>
                          </a:solidFill>
                        </a:rPr>
                        <a:t>31.3</a:t>
                      </a:r>
                      <a:endParaRPr>
                        <a:solidFill>
                          <a:schemeClr val="lt1"/>
                        </a:solidFill>
                      </a:endParaRPr>
                    </a:p>
                  </a:txBody>
                  <a:tcPr marT="91425" marB="91425" marR="91425" marL="91425">
                    <a:lnL cap="flat" cmpd="sng" w="19050">
                      <a:solidFill>
                        <a:schemeClr val="lt1"/>
                      </a:solidFill>
                      <a:prstDash val="solid"/>
                      <a:round/>
                      <a:headEnd len="sm" w="sm" type="none"/>
                      <a:tailEnd len="sm" w="sm" type="none"/>
                    </a:lnL>
                    <a:lnR cap="flat" cmpd="sng" w="19050">
                      <a:solidFill>
                        <a:schemeClr val="lt1"/>
                      </a:solidFill>
                      <a:prstDash val="solid"/>
                      <a:round/>
                      <a:headEnd len="sm" w="sm" type="none"/>
                      <a:tailEnd len="sm" w="sm" type="none"/>
                    </a:lnR>
                    <a:lnT cap="flat" cmpd="sng" w="19050">
                      <a:solidFill>
                        <a:schemeClr val="lt1"/>
                      </a:solidFill>
                      <a:prstDash val="solid"/>
                      <a:round/>
                      <a:headEnd len="sm" w="sm" type="none"/>
                      <a:tailEnd len="sm" w="sm" type="none"/>
                    </a:lnT>
                    <a:lnB cap="flat" cmpd="sng" w="19050">
                      <a:solidFill>
                        <a:schemeClr val="lt1"/>
                      </a:solidFill>
                      <a:prstDash val="solid"/>
                      <a:round/>
                      <a:headEnd len="sm" w="sm" type="none"/>
                      <a:tailEnd len="sm" w="sm" type="none"/>
                    </a:lnB>
                    <a:solidFill>
                      <a:srgbClr val="BB2126"/>
                    </a:solidFill>
                  </a:tcPr>
                </a:tc>
              </a:tr>
              <a:tr h="356125">
                <a:tc>
                  <a:txBody>
                    <a:bodyPr/>
                    <a:lstStyle/>
                    <a:p>
                      <a:pPr indent="0" lvl="0" marL="0" rtl="0" algn="ctr">
                        <a:spcBef>
                          <a:spcPts val="0"/>
                        </a:spcBef>
                        <a:spcAft>
                          <a:spcPts val="0"/>
                        </a:spcAft>
                        <a:buNone/>
                      </a:pPr>
                      <a:r>
                        <a:rPr lang="en">
                          <a:solidFill>
                            <a:schemeClr val="lt1"/>
                          </a:solidFill>
                        </a:rPr>
                        <a:t>Eisenhower</a:t>
                      </a:r>
                      <a:endParaRPr>
                        <a:solidFill>
                          <a:schemeClr val="lt1"/>
                        </a:solidFill>
                      </a:endParaRPr>
                    </a:p>
                  </a:txBody>
                  <a:tcPr marT="91425" marB="91425" marR="91425" marL="91425">
                    <a:lnL cap="flat" cmpd="sng" w="19050">
                      <a:solidFill>
                        <a:schemeClr val="lt1"/>
                      </a:solidFill>
                      <a:prstDash val="solid"/>
                      <a:round/>
                      <a:headEnd len="sm" w="sm" type="none"/>
                      <a:tailEnd len="sm" w="sm" type="none"/>
                    </a:lnL>
                    <a:lnR cap="flat" cmpd="sng" w="19050">
                      <a:solidFill>
                        <a:schemeClr val="lt1"/>
                      </a:solidFill>
                      <a:prstDash val="solid"/>
                      <a:round/>
                      <a:headEnd len="sm" w="sm" type="none"/>
                      <a:tailEnd len="sm" w="sm" type="none"/>
                    </a:lnR>
                    <a:lnT cap="flat" cmpd="sng" w="19050">
                      <a:solidFill>
                        <a:schemeClr val="lt1"/>
                      </a:solidFill>
                      <a:prstDash val="solid"/>
                      <a:round/>
                      <a:headEnd len="sm" w="sm" type="none"/>
                      <a:tailEnd len="sm" w="sm" type="none"/>
                    </a:lnT>
                    <a:lnB cap="flat" cmpd="sng" w="19050">
                      <a:solidFill>
                        <a:schemeClr val="lt1"/>
                      </a:solidFill>
                      <a:prstDash val="solid"/>
                      <a:round/>
                      <a:headEnd len="sm" w="sm" type="none"/>
                      <a:tailEnd len="sm" w="sm" type="none"/>
                    </a:lnB>
                    <a:solidFill>
                      <a:schemeClr val="dk1"/>
                    </a:solidFill>
                  </a:tcPr>
                </a:tc>
                <a:tc>
                  <a:txBody>
                    <a:bodyPr/>
                    <a:lstStyle/>
                    <a:p>
                      <a:pPr indent="0" lvl="0" marL="0" rtl="0" algn="ctr">
                        <a:spcBef>
                          <a:spcPts val="0"/>
                        </a:spcBef>
                        <a:spcAft>
                          <a:spcPts val="0"/>
                        </a:spcAft>
                        <a:buNone/>
                      </a:pPr>
                      <a:r>
                        <a:rPr lang="en">
                          <a:solidFill>
                            <a:schemeClr val="lt1"/>
                          </a:solidFill>
                        </a:rPr>
                        <a:t>28.5</a:t>
                      </a:r>
                      <a:endParaRPr>
                        <a:solidFill>
                          <a:schemeClr val="lt1"/>
                        </a:solidFill>
                      </a:endParaRPr>
                    </a:p>
                  </a:txBody>
                  <a:tcPr marT="91425" marB="91425" marR="91425" marL="91425">
                    <a:lnL cap="flat" cmpd="sng" w="19050">
                      <a:solidFill>
                        <a:schemeClr val="lt1"/>
                      </a:solidFill>
                      <a:prstDash val="solid"/>
                      <a:round/>
                      <a:headEnd len="sm" w="sm" type="none"/>
                      <a:tailEnd len="sm" w="sm" type="none"/>
                    </a:lnL>
                    <a:lnR cap="flat" cmpd="sng" w="19050">
                      <a:solidFill>
                        <a:schemeClr val="lt1"/>
                      </a:solidFill>
                      <a:prstDash val="solid"/>
                      <a:round/>
                      <a:headEnd len="sm" w="sm" type="none"/>
                      <a:tailEnd len="sm" w="sm" type="none"/>
                    </a:lnR>
                    <a:lnT cap="flat" cmpd="sng" w="19050">
                      <a:solidFill>
                        <a:schemeClr val="lt1"/>
                      </a:solidFill>
                      <a:prstDash val="solid"/>
                      <a:round/>
                      <a:headEnd len="sm" w="sm" type="none"/>
                      <a:tailEnd len="sm" w="sm" type="none"/>
                    </a:lnT>
                    <a:lnB cap="flat" cmpd="sng" w="19050">
                      <a:solidFill>
                        <a:schemeClr val="lt1"/>
                      </a:solidFill>
                      <a:prstDash val="solid"/>
                      <a:round/>
                      <a:headEnd len="sm" w="sm" type="none"/>
                      <a:tailEnd len="sm" w="sm" type="none"/>
                    </a:lnB>
                    <a:solidFill>
                      <a:schemeClr val="dk1"/>
                    </a:solidFill>
                  </a:tcPr>
                </a:tc>
              </a:tr>
              <a:tr h="356125">
                <a:tc>
                  <a:txBody>
                    <a:bodyPr/>
                    <a:lstStyle/>
                    <a:p>
                      <a:pPr indent="0" lvl="0" marL="0" rtl="0" algn="ctr">
                        <a:spcBef>
                          <a:spcPts val="0"/>
                        </a:spcBef>
                        <a:spcAft>
                          <a:spcPts val="0"/>
                        </a:spcAft>
                        <a:buNone/>
                      </a:pPr>
                      <a:r>
                        <a:rPr lang="en">
                          <a:solidFill>
                            <a:schemeClr val="lt1"/>
                          </a:solidFill>
                        </a:rPr>
                        <a:t>West Lake</a:t>
                      </a:r>
                      <a:endParaRPr>
                        <a:solidFill>
                          <a:schemeClr val="lt1"/>
                        </a:solidFill>
                      </a:endParaRPr>
                    </a:p>
                  </a:txBody>
                  <a:tcPr marT="91425" marB="91425" marR="91425" marL="91425">
                    <a:lnL cap="flat" cmpd="sng" w="19050">
                      <a:solidFill>
                        <a:schemeClr val="lt1"/>
                      </a:solidFill>
                      <a:prstDash val="solid"/>
                      <a:round/>
                      <a:headEnd len="sm" w="sm" type="none"/>
                      <a:tailEnd len="sm" w="sm" type="none"/>
                    </a:lnL>
                    <a:lnR cap="flat" cmpd="sng" w="19050">
                      <a:solidFill>
                        <a:schemeClr val="lt1"/>
                      </a:solidFill>
                      <a:prstDash val="solid"/>
                      <a:round/>
                      <a:headEnd len="sm" w="sm" type="none"/>
                      <a:tailEnd len="sm" w="sm" type="none"/>
                    </a:lnR>
                    <a:lnT cap="flat" cmpd="sng" w="19050">
                      <a:solidFill>
                        <a:schemeClr val="lt1"/>
                      </a:solidFill>
                      <a:prstDash val="solid"/>
                      <a:round/>
                      <a:headEnd len="sm" w="sm" type="none"/>
                      <a:tailEnd len="sm" w="sm" type="none"/>
                    </a:lnT>
                    <a:lnB cap="flat" cmpd="sng" w="19050">
                      <a:solidFill>
                        <a:schemeClr val="lt1"/>
                      </a:solidFill>
                      <a:prstDash val="solid"/>
                      <a:round/>
                      <a:headEnd len="sm" w="sm" type="none"/>
                      <a:tailEnd len="sm" w="sm" type="none"/>
                    </a:lnB>
                    <a:solidFill>
                      <a:srgbClr val="BB2126"/>
                    </a:solidFill>
                  </a:tcPr>
                </a:tc>
                <a:tc>
                  <a:txBody>
                    <a:bodyPr/>
                    <a:lstStyle/>
                    <a:p>
                      <a:pPr indent="0" lvl="0" marL="0" rtl="0" algn="ctr">
                        <a:spcBef>
                          <a:spcPts val="0"/>
                        </a:spcBef>
                        <a:spcAft>
                          <a:spcPts val="0"/>
                        </a:spcAft>
                        <a:buNone/>
                      </a:pPr>
                      <a:r>
                        <a:rPr lang="en">
                          <a:solidFill>
                            <a:schemeClr val="lt1"/>
                          </a:solidFill>
                        </a:rPr>
                        <a:t>27.3</a:t>
                      </a:r>
                      <a:endParaRPr>
                        <a:solidFill>
                          <a:schemeClr val="lt1"/>
                        </a:solidFill>
                      </a:endParaRPr>
                    </a:p>
                  </a:txBody>
                  <a:tcPr marT="91425" marB="91425" marR="91425" marL="91425">
                    <a:lnL cap="flat" cmpd="sng" w="19050">
                      <a:solidFill>
                        <a:schemeClr val="lt1"/>
                      </a:solidFill>
                      <a:prstDash val="solid"/>
                      <a:round/>
                      <a:headEnd len="sm" w="sm" type="none"/>
                      <a:tailEnd len="sm" w="sm" type="none"/>
                    </a:lnL>
                    <a:lnR cap="flat" cmpd="sng" w="19050">
                      <a:solidFill>
                        <a:schemeClr val="lt1"/>
                      </a:solidFill>
                      <a:prstDash val="solid"/>
                      <a:round/>
                      <a:headEnd len="sm" w="sm" type="none"/>
                      <a:tailEnd len="sm" w="sm" type="none"/>
                    </a:lnR>
                    <a:lnT cap="flat" cmpd="sng" w="19050">
                      <a:solidFill>
                        <a:schemeClr val="lt1"/>
                      </a:solidFill>
                      <a:prstDash val="solid"/>
                      <a:round/>
                      <a:headEnd len="sm" w="sm" type="none"/>
                      <a:tailEnd len="sm" w="sm" type="none"/>
                    </a:lnT>
                    <a:lnB cap="flat" cmpd="sng" w="19050">
                      <a:solidFill>
                        <a:schemeClr val="lt1"/>
                      </a:solidFill>
                      <a:prstDash val="solid"/>
                      <a:round/>
                      <a:headEnd len="sm" w="sm" type="none"/>
                      <a:tailEnd len="sm" w="sm" type="none"/>
                    </a:lnB>
                    <a:solidFill>
                      <a:srgbClr val="BB2126"/>
                    </a:solidFill>
                  </a:tcPr>
                </a:tc>
              </a:tr>
              <a:tr h="356125">
                <a:tc>
                  <a:txBody>
                    <a:bodyPr/>
                    <a:lstStyle/>
                    <a:p>
                      <a:pPr indent="0" lvl="0" marL="0" rtl="0" algn="ctr">
                        <a:spcBef>
                          <a:spcPts val="0"/>
                        </a:spcBef>
                        <a:spcAft>
                          <a:spcPts val="0"/>
                        </a:spcAft>
                        <a:buNone/>
                      </a:pPr>
                      <a:r>
                        <a:rPr lang="en">
                          <a:solidFill>
                            <a:schemeClr val="lt1"/>
                          </a:solidFill>
                        </a:rPr>
                        <a:t>Valley</a:t>
                      </a:r>
                      <a:endParaRPr>
                        <a:solidFill>
                          <a:schemeClr val="lt1"/>
                        </a:solidFill>
                      </a:endParaRPr>
                    </a:p>
                  </a:txBody>
                  <a:tcPr marT="91425" marB="91425" marR="91425" marL="91425">
                    <a:lnL cap="flat" cmpd="sng" w="19050">
                      <a:solidFill>
                        <a:schemeClr val="lt1"/>
                      </a:solidFill>
                      <a:prstDash val="solid"/>
                      <a:round/>
                      <a:headEnd len="sm" w="sm" type="none"/>
                      <a:tailEnd len="sm" w="sm" type="none"/>
                    </a:lnL>
                    <a:lnR cap="flat" cmpd="sng" w="19050">
                      <a:solidFill>
                        <a:schemeClr val="lt1"/>
                      </a:solidFill>
                      <a:prstDash val="solid"/>
                      <a:round/>
                      <a:headEnd len="sm" w="sm" type="none"/>
                      <a:tailEnd len="sm" w="sm" type="none"/>
                    </a:lnR>
                    <a:lnT cap="flat" cmpd="sng" w="19050">
                      <a:solidFill>
                        <a:schemeClr val="lt1"/>
                      </a:solidFill>
                      <a:prstDash val="solid"/>
                      <a:round/>
                      <a:headEnd len="sm" w="sm" type="none"/>
                      <a:tailEnd len="sm" w="sm" type="none"/>
                    </a:lnT>
                    <a:lnB cap="flat" cmpd="sng" w="19050">
                      <a:solidFill>
                        <a:schemeClr val="lt1"/>
                      </a:solidFill>
                      <a:prstDash val="solid"/>
                      <a:round/>
                      <a:headEnd len="sm" w="sm" type="none"/>
                      <a:tailEnd len="sm" w="sm" type="none"/>
                    </a:lnB>
                    <a:solidFill>
                      <a:srgbClr val="BB2126"/>
                    </a:solidFill>
                  </a:tcPr>
                </a:tc>
                <a:tc>
                  <a:txBody>
                    <a:bodyPr/>
                    <a:lstStyle/>
                    <a:p>
                      <a:pPr indent="0" lvl="0" marL="0" rtl="0" algn="ctr">
                        <a:spcBef>
                          <a:spcPts val="0"/>
                        </a:spcBef>
                        <a:spcAft>
                          <a:spcPts val="0"/>
                        </a:spcAft>
                        <a:buNone/>
                      </a:pPr>
                      <a:r>
                        <a:rPr lang="en">
                          <a:solidFill>
                            <a:schemeClr val="lt1"/>
                          </a:solidFill>
                        </a:rPr>
                        <a:t>25.4</a:t>
                      </a:r>
                      <a:endParaRPr>
                        <a:solidFill>
                          <a:schemeClr val="lt1"/>
                        </a:solidFill>
                      </a:endParaRPr>
                    </a:p>
                  </a:txBody>
                  <a:tcPr marT="91425" marB="91425" marR="91425" marL="91425">
                    <a:lnL cap="flat" cmpd="sng" w="19050">
                      <a:solidFill>
                        <a:schemeClr val="lt1"/>
                      </a:solidFill>
                      <a:prstDash val="solid"/>
                      <a:round/>
                      <a:headEnd len="sm" w="sm" type="none"/>
                      <a:tailEnd len="sm" w="sm" type="none"/>
                    </a:lnL>
                    <a:lnR cap="flat" cmpd="sng" w="19050">
                      <a:solidFill>
                        <a:schemeClr val="lt1"/>
                      </a:solidFill>
                      <a:prstDash val="solid"/>
                      <a:round/>
                      <a:headEnd len="sm" w="sm" type="none"/>
                      <a:tailEnd len="sm" w="sm" type="none"/>
                    </a:lnR>
                    <a:lnT cap="flat" cmpd="sng" w="19050">
                      <a:solidFill>
                        <a:schemeClr val="lt1"/>
                      </a:solidFill>
                      <a:prstDash val="solid"/>
                      <a:round/>
                      <a:headEnd len="sm" w="sm" type="none"/>
                      <a:tailEnd len="sm" w="sm" type="none"/>
                    </a:lnT>
                    <a:lnB cap="flat" cmpd="sng" w="19050">
                      <a:solidFill>
                        <a:schemeClr val="lt1"/>
                      </a:solidFill>
                      <a:prstDash val="solid"/>
                      <a:round/>
                      <a:headEnd len="sm" w="sm" type="none"/>
                      <a:tailEnd len="sm" w="sm" type="none"/>
                    </a:lnB>
                    <a:solidFill>
                      <a:srgbClr val="BB2126"/>
                    </a:solidFill>
                  </a:tcPr>
                </a:tc>
              </a:tr>
              <a:tr h="356125">
                <a:tc>
                  <a:txBody>
                    <a:bodyPr/>
                    <a:lstStyle/>
                    <a:p>
                      <a:pPr indent="0" lvl="0" marL="0" rtl="0" algn="ctr">
                        <a:spcBef>
                          <a:spcPts val="0"/>
                        </a:spcBef>
                        <a:spcAft>
                          <a:spcPts val="0"/>
                        </a:spcAft>
                        <a:buNone/>
                      </a:pPr>
                      <a:r>
                        <a:rPr lang="en">
                          <a:solidFill>
                            <a:schemeClr val="lt1"/>
                          </a:solidFill>
                        </a:rPr>
                        <a:t>Kearns</a:t>
                      </a:r>
                      <a:endParaRPr>
                        <a:solidFill>
                          <a:schemeClr val="lt1"/>
                        </a:solidFill>
                      </a:endParaRPr>
                    </a:p>
                  </a:txBody>
                  <a:tcPr marT="91425" marB="91425" marR="91425" marL="91425">
                    <a:lnL cap="flat" cmpd="sng" w="19050">
                      <a:solidFill>
                        <a:schemeClr val="lt1"/>
                      </a:solidFill>
                      <a:prstDash val="solid"/>
                      <a:round/>
                      <a:headEnd len="sm" w="sm" type="none"/>
                      <a:tailEnd len="sm" w="sm" type="none"/>
                    </a:lnL>
                    <a:lnR cap="flat" cmpd="sng" w="19050">
                      <a:solidFill>
                        <a:schemeClr val="lt1"/>
                      </a:solidFill>
                      <a:prstDash val="solid"/>
                      <a:round/>
                      <a:headEnd len="sm" w="sm" type="none"/>
                      <a:tailEnd len="sm" w="sm" type="none"/>
                    </a:lnR>
                    <a:lnT cap="flat" cmpd="sng" w="19050">
                      <a:solidFill>
                        <a:schemeClr val="lt1"/>
                      </a:solidFill>
                      <a:prstDash val="solid"/>
                      <a:round/>
                      <a:headEnd len="sm" w="sm" type="none"/>
                      <a:tailEnd len="sm" w="sm" type="none"/>
                    </a:lnT>
                    <a:lnB cap="flat" cmpd="sng" w="19050">
                      <a:solidFill>
                        <a:schemeClr val="lt1"/>
                      </a:solidFill>
                      <a:prstDash val="solid"/>
                      <a:round/>
                      <a:headEnd len="sm" w="sm" type="none"/>
                      <a:tailEnd len="sm" w="sm" type="none"/>
                    </a:lnB>
                    <a:solidFill>
                      <a:srgbClr val="BB2126"/>
                    </a:solidFill>
                  </a:tcPr>
                </a:tc>
                <a:tc>
                  <a:txBody>
                    <a:bodyPr/>
                    <a:lstStyle/>
                    <a:p>
                      <a:pPr indent="0" lvl="0" marL="0" rtl="0" algn="ctr">
                        <a:spcBef>
                          <a:spcPts val="0"/>
                        </a:spcBef>
                        <a:spcAft>
                          <a:spcPts val="0"/>
                        </a:spcAft>
                        <a:buNone/>
                      </a:pPr>
                      <a:r>
                        <a:rPr lang="en">
                          <a:solidFill>
                            <a:schemeClr val="lt1"/>
                          </a:solidFill>
                        </a:rPr>
                        <a:t>24.9</a:t>
                      </a:r>
                      <a:endParaRPr>
                        <a:solidFill>
                          <a:schemeClr val="lt1"/>
                        </a:solidFill>
                      </a:endParaRPr>
                    </a:p>
                  </a:txBody>
                  <a:tcPr marT="91425" marB="91425" marR="91425" marL="91425">
                    <a:lnL cap="flat" cmpd="sng" w="19050">
                      <a:solidFill>
                        <a:schemeClr val="lt1"/>
                      </a:solidFill>
                      <a:prstDash val="solid"/>
                      <a:round/>
                      <a:headEnd len="sm" w="sm" type="none"/>
                      <a:tailEnd len="sm" w="sm" type="none"/>
                    </a:lnL>
                    <a:lnR cap="flat" cmpd="sng" w="19050">
                      <a:solidFill>
                        <a:schemeClr val="lt1"/>
                      </a:solidFill>
                      <a:prstDash val="solid"/>
                      <a:round/>
                      <a:headEnd len="sm" w="sm" type="none"/>
                      <a:tailEnd len="sm" w="sm" type="none"/>
                    </a:lnR>
                    <a:lnT cap="flat" cmpd="sng" w="19050">
                      <a:solidFill>
                        <a:schemeClr val="lt1"/>
                      </a:solidFill>
                      <a:prstDash val="solid"/>
                      <a:round/>
                      <a:headEnd len="sm" w="sm" type="none"/>
                      <a:tailEnd len="sm" w="sm" type="none"/>
                    </a:lnT>
                    <a:lnB cap="flat" cmpd="sng" w="19050">
                      <a:solidFill>
                        <a:schemeClr val="lt1"/>
                      </a:solidFill>
                      <a:prstDash val="solid"/>
                      <a:round/>
                      <a:headEnd len="sm" w="sm" type="none"/>
                      <a:tailEnd len="sm" w="sm" type="none"/>
                    </a:lnB>
                    <a:solidFill>
                      <a:srgbClr val="BB2126"/>
                    </a:solidFill>
                  </a:tcPr>
                </a:tc>
              </a:tr>
              <a:tr h="356125">
                <a:tc>
                  <a:txBody>
                    <a:bodyPr/>
                    <a:lstStyle/>
                    <a:p>
                      <a:pPr indent="0" lvl="0" marL="0" rtl="0" algn="ctr">
                        <a:spcBef>
                          <a:spcPts val="0"/>
                        </a:spcBef>
                        <a:spcAft>
                          <a:spcPts val="0"/>
                        </a:spcAft>
                        <a:buNone/>
                      </a:pPr>
                      <a:r>
                        <a:rPr lang="en">
                          <a:solidFill>
                            <a:schemeClr val="lt1"/>
                          </a:solidFill>
                        </a:rPr>
                        <a:t>Kennedy</a:t>
                      </a:r>
                      <a:endParaRPr>
                        <a:solidFill>
                          <a:schemeClr val="lt1"/>
                        </a:solidFill>
                      </a:endParaRPr>
                    </a:p>
                  </a:txBody>
                  <a:tcPr marT="91425" marB="91425" marR="91425" marL="91425">
                    <a:lnL cap="flat" cmpd="sng" w="19050">
                      <a:solidFill>
                        <a:schemeClr val="lt1"/>
                      </a:solidFill>
                      <a:prstDash val="solid"/>
                      <a:round/>
                      <a:headEnd len="sm" w="sm" type="none"/>
                      <a:tailEnd len="sm" w="sm" type="none"/>
                    </a:lnL>
                    <a:lnR cap="flat" cmpd="sng" w="19050">
                      <a:solidFill>
                        <a:schemeClr val="lt1"/>
                      </a:solidFill>
                      <a:prstDash val="solid"/>
                      <a:round/>
                      <a:headEnd len="sm" w="sm" type="none"/>
                      <a:tailEnd len="sm" w="sm" type="none"/>
                    </a:lnR>
                    <a:lnT cap="flat" cmpd="sng" w="19050">
                      <a:solidFill>
                        <a:schemeClr val="lt1"/>
                      </a:solidFill>
                      <a:prstDash val="solid"/>
                      <a:round/>
                      <a:headEnd len="sm" w="sm" type="none"/>
                      <a:tailEnd len="sm" w="sm" type="none"/>
                    </a:lnT>
                    <a:lnB cap="flat" cmpd="sng" w="19050">
                      <a:solidFill>
                        <a:schemeClr val="lt1"/>
                      </a:solidFill>
                      <a:prstDash val="solid"/>
                      <a:round/>
                      <a:headEnd len="sm" w="sm" type="none"/>
                      <a:tailEnd len="sm" w="sm" type="none"/>
                    </a:lnB>
                    <a:solidFill>
                      <a:srgbClr val="BB2126"/>
                    </a:solidFill>
                  </a:tcPr>
                </a:tc>
                <a:tc>
                  <a:txBody>
                    <a:bodyPr/>
                    <a:lstStyle/>
                    <a:p>
                      <a:pPr indent="0" lvl="0" marL="0" rtl="0" algn="ctr">
                        <a:spcBef>
                          <a:spcPts val="0"/>
                        </a:spcBef>
                        <a:spcAft>
                          <a:spcPts val="0"/>
                        </a:spcAft>
                        <a:buNone/>
                      </a:pPr>
                      <a:r>
                        <a:rPr lang="en">
                          <a:solidFill>
                            <a:schemeClr val="lt1"/>
                          </a:solidFill>
                        </a:rPr>
                        <a:t>24</a:t>
                      </a:r>
                      <a:endParaRPr>
                        <a:solidFill>
                          <a:schemeClr val="lt1"/>
                        </a:solidFill>
                      </a:endParaRPr>
                    </a:p>
                  </a:txBody>
                  <a:tcPr marT="91425" marB="91425" marR="91425" marL="91425">
                    <a:lnL cap="flat" cmpd="sng" w="19050">
                      <a:solidFill>
                        <a:schemeClr val="lt1"/>
                      </a:solidFill>
                      <a:prstDash val="solid"/>
                      <a:round/>
                      <a:headEnd len="sm" w="sm" type="none"/>
                      <a:tailEnd len="sm" w="sm" type="none"/>
                    </a:lnL>
                    <a:lnR cap="flat" cmpd="sng" w="19050">
                      <a:solidFill>
                        <a:schemeClr val="lt1"/>
                      </a:solidFill>
                      <a:prstDash val="solid"/>
                      <a:round/>
                      <a:headEnd len="sm" w="sm" type="none"/>
                      <a:tailEnd len="sm" w="sm" type="none"/>
                    </a:lnR>
                    <a:lnT cap="flat" cmpd="sng" w="19050">
                      <a:solidFill>
                        <a:schemeClr val="lt1"/>
                      </a:solidFill>
                      <a:prstDash val="solid"/>
                      <a:round/>
                      <a:headEnd len="sm" w="sm" type="none"/>
                      <a:tailEnd len="sm" w="sm" type="none"/>
                    </a:lnT>
                    <a:lnB cap="flat" cmpd="sng" w="19050">
                      <a:solidFill>
                        <a:schemeClr val="lt1"/>
                      </a:solidFill>
                      <a:prstDash val="solid"/>
                      <a:round/>
                      <a:headEnd len="sm" w="sm" type="none"/>
                      <a:tailEnd len="sm" w="sm" type="none"/>
                    </a:lnB>
                    <a:solidFill>
                      <a:srgbClr val="BB2126"/>
                    </a:solidFill>
                  </a:tcPr>
                </a:tc>
              </a:tr>
              <a:tr h="356125">
                <a:tc>
                  <a:txBody>
                    <a:bodyPr/>
                    <a:lstStyle/>
                    <a:p>
                      <a:pPr indent="0" lvl="0" marL="0" rtl="0" algn="ctr">
                        <a:spcBef>
                          <a:spcPts val="0"/>
                        </a:spcBef>
                        <a:spcAft>
                          <a:spcPts val="0"/>
                        </a:spcAft>
                        <a:buNone/>
                      </a:pPr>
                      <a:r>
                        <a:rPr lang="en">
                          <a:solidFill>
                            <a:schemeClr val="lt1"/>
                          </a:solidFill>
                        </a:rPr>
                        <a:t>Matheson</a:t>
                      </a:r>
                      <a:endParaRPr>
                        <a:solidFill>
                          <a:schemeClr val="lt1"/>
                        </a:solidFill>
                      </a:endParaRPr>
                    </a:p>
                  </a:txBody>
                  <a:tcPr marT="91425" marB="91425" marR="91425" marL="91425">
                    <a:lnL cap="flat" cmpd="sng" w="19050">
                      <a:solidFill>
                        <a:schemeClr val="lt1"/>
                      </a:solidFill>
                      <a:prstDash val="solid"/>
                      <a:round/>
                      <a:headEnd len="sm" w="sm" type="none"/>
                      <a:tailEnd len="sm" w="sm" type="none"/>
                    </a:lnL>
                    <a:lnR cap="flat" cmpd="sng" w="19050">
                      <a:solidFill>
                        <a:schemeClr val="lt1"/>
                      </a:solidFill>
                      <a:prstDash val="solid"/>
                      <a:round/>
                      <a:headEnd len="sm" w="sm" type="none"/>
                      <a:tailEnd len="sm" w="sm" type="none"/>
                    </a:lnR>
                    <a:lnT cap="flat" cmpd="sng" w="19050">
                      <a:solidFill>
                        <a:schemeClr val="lt1"/>
                      </a:solidFill>
                      <a:prstDash val="solid"/>
                      <a:round/>
                      <a:headEnd len="sm" w="sm" type="none"/>
                      <a:tailEnd len="sm" w="sm" type="none"/>
                    </a:lnT>
                    <a:lnB cap="flat" cmpd="sng" w="19050">
                      <a:solidFill>
                        <a:schemeClr val="lt1"/>
                      </a:solidFill>
                      <a:prstDash val="solid"/>
                      <a:round/>
                      <a:headEnd len="sm" w="sm" type="none"/>
                      <a:tailEnd len="sm" w="sm" type="none"/>
                    </a:lnB>
                    <a:solidFill>
                      <a:srgbClr val="BB2126"/>
                    </a:solidFill>
                  </a:tcPr>
                </a:tc>
                <a:tc>
                  <a:txBody>
                    <a:bodyPr/>
                    <a:lstStyle/>
                    <a:p>
                      <a:pPr indent="0" lvl="0" marL="0" rtl="0" algn="ctr">
                        <a:spcBef>
                          <a:spcPts val="0"/>
                        </a:spcBef>
                        <a:spcAft>
                          <a:spcPts val="0"/>
                        </a:spcAft>
                        <a:buNone/>
                      </a:pPr>
                      <a:r>
                        <a:rPr lang="en">
                          <a:solidFill>
                            <a:schemeClr val="lt1"/>
                          </a:solidFill>
                        </a:rPr>
                        <a:t>20.3</a:t>
                      </a:r>
                      <a:endParaRPr>
                        <a:solidFill>
                          <a:schemeClr val="lt1"/>
                        </a:solidFill>
                      </a:endParaRPr>
                    </a:p>
                  </a:txBody>
                  <a:tcPr marT="91425" marB="91425" marR="91425" marL="91425">
                    <a:lnL cap="flat" cmpd="sng" w="19050">
                      <a:solidFill>
                        <a:schemeClr val="lt1"/>
                      </a:solidFill>
                      <a:prstDash val="solid"/>
                      <a:round/>
                      <a:headEnd len="sm" w="sm" type="none"/>
                      <a:tailEnd len="sm" w="sm" type="none"/>
                    </a:lnL>
                    <a:lnR cap="flat" cmpd="sng" w="19050">
                      <a:solidFill>
                        <a:schemeClr val="lt1"/>
                      </a:solidFill>
                      <a:prstDash val="solid"/>
                      <a:round/>
                      <a:headEnd len="sm" w="sm" type="none"/>
                      <a:tailEnd len="sm" w="sm" type="none"/>
                    </a:lnR>
                    <a:lnT cap="flat" cmpd="sng" w="19050">
                      <a:solidFill>
                        <a:schemeClr val="lt1"/>
                      </a:solidFill>
                      <a:prstDash val="solid"/>
                      <a:round/>
                      <a:headEnd len="sm" w="sm" type="none"/>
                      <a:tailEnd len="sm" w="sm" type="none"/>
                    </a:lnT>
                    <a:lnB cap="flat" cmpd="sng" w="19050">
                      <a:solidFill>
                        <a:schemeClr val="lt1"/>
                      </a:solidFill>
                      <a:prstDash val="solid"/>
                      <a:round/>
                      <a:headEnd len="sm" w="sm" type="none"/>
                      <a:tailEnd len="sm" w="sm" type="none"/>
                    </a:lnB>
                    <a:solidFill>
                      <a:srgbClr val="BB2126"/>
                    </a:solidFill>
                  </a:tcPr>
                </a:tc>
              </a:tr>
              <a:tr h="356125">
                <a:tc>
                  <a:txBody>
                    <a:bodyPr/>
                    <a:lstStyle/>
                    <a:p>
                      <a:pPr indent="0" lvl="0" marL="0" rtl="0" algn="ctr">
                        <a:spcBef>
                          <a:spcPts val="0"/>
                        </a:spcBef>
                        <a:spcAft>
                          <a:spcPts val="0"/>
                        </a:spcAft>
                        <a:buNone/>
                      </a:pPr>
                      <a:r>
                        <a:rPr lang="en">
                          <a:solidFill>
                            <a:schemeClr val="lt1"/>
                          </a:solidFill>
                        </a:rPr>
                        <a:t>Granite Park</a:t>
                      </a:r>
                      <a:endParaRPr>
                        <a:solidFill>
                          <a:schemeClr val="lt1"/>
                        </a:solidFill>
                      </a:endParaRPr>
                    </a:p>
                  </a:txBody>
                  <a:tcPr marT="91425" marB="91425" marR="91425" marL="91425">
                    <a:lnL cap="flat" cmpd="sng" w="19050">
                      <a:solidFill>
                        <a:schemeClr val="lt1"/>
                      </a:solidFill>
                      <a:prstDash val="solid"/>
                      <a:round/>
                      <a:headEnd len="sm" w="sm" type="none"/>
                      <a:tailEnd len="sm" w="sm" type="none"/>
                    </a:lnL>
                    <a:lnR cap="flat" cmpd="sng" w="19050">
                      <a:solidFill>
                        <a:schemeClr val="lt1"/>
                      </a:solidFill>
                      <a:prstDash val="solid"/>
                      <a:round/>
                      <a:headEnd len="sm" w="sm" type="none"/>
                      <a:tailEnd len="sm" w="sm" type="none"/>
                    </a:lnR>
                    <a:lnT cap="flat" cmpd="sng" w="19050">
                      <a:solidFill>
                        <a:schemeClr val="lt1"/>
                      </a:solidFill>
                      <a:prstDash val="solid"/>
                      <a:round/>
                      <a:headEnd len="sm" w="sm" type="none"/>
                      <a:tailEnd len="sm" w="sm" type="none"/>
                    </a:lnT>
                    <a:lnB cap="flat" cmpd="sng" w="19050">
                      <a:solidFill>
                        <a:schemeClr val="lt1"/>
                      </a:solidFill>
                      <a:prstDash val="solid"/>
                      <a:round/>
                      <a:headEnd len="sm" w="sm" type="none"/>
                      <a:tailEnd len="sm" w="sm" type="none"/>
                    </a:lnB>
                    <a:solidFill>
                      <a:srgbClr val="BB2126"/>
                    </a:solidFill>
                  </a:tcPr>
                </a:tc>
                <a:tc>
                  <a:txBody>
                    <a:bodyPr/>
                    <a:lstStyle/>
                    <a:p>
                      <a:pPr indent="0" lvl="0" marL="0" rtl="0" algn="ctr">
                        <a:spcBef>
                          <a:spcPts val="0"/>
                        </a:spcBef>
                        <a:spcAft>
                          <a:spcPts val="0"/>
                        </a:spcAft>
                        <a:buNone/>
                      </a:pPr>
                      <a:r>
                        <a:rPr lang="en">
                          <a:solidFill>
                            <a:schemeClr val="lt1"/>
                          </a:solidFill>
                        </a:rPr>
                        <a:t>19.4</a:t>
                      </a:r>
                      <a:endParaRPr>
                        <a:solidFill>
                          <a:schemeClr val="lt1"/>
                        </a:solidFill>
                      </a:endParaRPr>
                    </a:p>
                  </a:txBody>
                  <a:tcPr marT="91425" marB="91425" marR="91425" marL="91425">
                    <a:lnL cap="flat" cmpd="sng" w="19050">
                      <a:solidFill>
                        <a:schemeClr val="lt1"/>
                      </a:solidFill>
                      <a:prstDash val="solid"/>
                      <a:round/>
                      <a:headEnd len="sm" w="sm" type="none"/>
                      <a:tailEnd len="sm" w="sm" type="none"/>
                    </a:lnL>
                    <a:lnR cap="flat" cmpd="sng" w="19050">
                      <a:solidFill>
                        <a:schemeClr val="lt1"/>
                      </a:solidFill>
                      <a:prstDash val="solid"/>
                      <a:round/>
                      <a:headEnd len="sm" w="sm" type="none"/>
                      <a:tailEnd len="sm" w="sm" type="none"/>
                    </a:lnR>
                    <a:lnT cap="flat" cmpd="sng" w="19050">
                      <a:solidFill>
                        <a:schemeClr val="lt1"/>
                      </a:solidFill>
                      <a:prstDash val="solid"/>
                      <a:round/>
                      <a:headEnd len="sm" w="sm" type="none"/>
                      <a:tailEnd len="sm" w="sm" type="none"/>
                    </a:lnT>
                    <a:lnB cap="flat" cmpd="sng" w="19050">
                      <a:solidFill>
                        <a:schemeClr val="lt1"/>
                      </a:solidFill>
                      <a:prstDash val="solid"/>
                      <a:round/>
                      <a:headEnd len="sm" w="sm" type="none"/>
                      <a:tailEnd len="sm" w="sm" type="none"/>
                    </a:lnB>
                    <a:solidFill>
                      <a:srgbClr val="BB2126"/>
                    </a:solidFill>
                  </a:tcPr>
                </a:tc>
              </a:tr>
            </a:tbl>
          </a:graphicData>
        </a:graphic>
      </p:graphicFrame>
      <p:sp>
        <p:nvSpPr>
          <p:cNvPr id="635" name="Google Shape;635;p96"/>
          <p:cNvSpPr txBox="1"/>
          <p:nvPr/>
        </p:nvSpPr>
        <p:spPr>
          <a:xfrm>
            <a:off x="3282350" y="0"/>
            <a:ext cx="2614200" cy="7113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Clr>
                <a:schemeClr val="dk1"/>
              </a:buClr>
              <a:buSzPts val="1100"/>
              <a:buFont typeface="Arial"/>
              <a:buNone/>
            </a:pPr>
            <a:r>
              <a:rPr b="1" lang="en" sz="1700">
                <a:solidFill>
                  <a:schemeClr val="dk1"/>
                </a:solidFill>
              </a:rPr>
              <a:t>RISE Proficiency</a:t>
            </a:r>
            <a:endParaRPr b="1" sz="1700">
              <a:solidFill>
                <a:schemeClr val="dk1"/>
              </a:solidFill>
            </a:endParaRPr>
          </a:p>
          <a:p>
            <a:pPr indent="0" lvl="0" marL="0" rtl="0" algn="ctr">
              <a:lnSpc>
                <a:spcPct val="115000"/>
              </a:lnSpc>
              <a:spcBef>
                <a:spcPts val="0"/>
              </a:spcBef>
              <a:spcAft>
                <a:spcPts val="0"/>
              </a:spcAft>
              <a:buNone/>
            </a:pPr>
            <a:r>
              <a:rPr b="1" lang="en" sz="1700">
                <a:solidFill>
                  <a:schemeClr val="dk1"/>
                </a:solidFill>
              </a:rPr>
              <a:t>2024 Science</a:t>
            </a:r>
            <a:endParaRPr sz="700">
              <a:solidFill>
                <a:schemeClr val="dk1"/>
              </a:solidFill>
            </a:endParaRPr>
          </a:p>
        </p:txBody>
      </p:sp>
      <p:sp>
        <p:nvSpPr>
          <p:cNvPr id="636" name="Google Shape;636;p96"/>
          <p:cNvSpPr txBox="1"/>
          <p:nvPr/>
        </p:nvSpPr>
        <p:spPr>
          <a:xfrm>
            <a:off x="6391713" y="0"/>
            <a:ext cx="2614200" cy="7113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Clr>
                <a:schemeClr val="dk1"/>
              </a:buClr>
              <a:buSzPts val="1100"/>
              <a:buFont typeface="Arial"/>
              <a:buNone/>
            </a:pPr>
            <a:r>
              <a:rPr b="1" lang="en" sz="1700">
                <a:solidFill>
                  <a:schemeClr val="dk1"/>
                </a:solidFill>
              </a:rPr>
              <a:t>RISE Proficiency</a:t>
            </a:r>
            <a:endParaRPr b="1" sz="1700">
              <a:solidFill>
                <a:schemeClr val="dk1"/>
              </a:solidFill>
            </a:endParaRPr>
          </a:p>
          <a:p>
            <a:pPr indent="0" lvl="0" marL="0" rtl="0" algn="ctr">
              <a:lnSpc>
                <a:spcPct val="115000"/>
              </a:lnSpc>
              <a:spcBef>
                <a:spcPts val="0"/>
              </a:spcBef>
              <a:spcAft>
                <a:spcPts val="0"/>
              </a:spcAft>
              <a:buNone/>
            </a:pPr>
            <a:r>
              <a:rPr b="1" lang="en" sz="1700">
                <a:solidFill>
                  <a:schemeClr val="dk1"/>
                </a:solidFill>
              </a:rPr>
              <a:t>2024 Math</a:t>
            </a:r>
            <a:endParaRPr sz="700">
              <a:solidFill>
                <a:schemeClr val="dk1"/>
              </a:solidFill>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0" name="Shape 640"/>
        <p:cNvGrpSpPr/>
        <p:nvPr/>
      </p:nvGrpSpPr>
      <p:grpSpPr>
        <a:xfrm>
          <a:off x="0" y="0"/>
          <a:ext cx="0" cy="0"/>
          <a:chOff x="0" y="0"/>
          <a:chExt cx="0" cy="0"/>
        </a:xfrm>
      </p:grpSpPr>
      <p:graphicFrame>
        <p:nvGraphicFramePr>
          <p:cNvPr id="641" name="Google Shape;641;p97"/>
          <p:cNvGraphicFramePr/>
          <p:nvPr/>
        </p:nvGraphicFramePr>
        <p:xfrm>
          <a:off x="3264900" y="711300"/>
          <a:ext cx="3000000" cy="3000000"/>
        </p:xfrm>
        <a:graphic>
          <a:graphicData uri="http://schemas.openxmlformats.org/drawingml/2006/table">
            <a:tbl>
              <a:tblPr>
                <a:noFill/>
                <a:tableStyleId>{75A9E94A-A9AA-413F-B781-CBBD3441ADE5}</a:tableStyleId>
              </a:tblPr>
              <a:tblGrid>
                <a:gridCol w="1356200"/>
                <a:gridCol w="1258000"/>
              </a:tblGrid>
              <a:tr h="356125">
                <a:tc>
                  <a:txBody>
                    <a:bodyPr/>
                    <a:lstStyle/>
                    <a:p>
                      <a:pPr indent="0" lvl="0" marL="0" rtl="0" algn="ctr">
                        <a:spcBef>
                          <a:spcPts val="0"/>
                        </a:spcBef>
                        <a:spcAft>
                          <a:spcPts val="0"/>
                        </a:spcAft>
                        <a:buNone/>
                      </a:pPr>
                      <a:r>
                        <a:rPr lang="en"/>
                        <a:t>Junior Highs</a:t>
                      </a:r>
                      <a:endParaRPr/>
                    </a:p>
                  </a:txBody>
                  <a:tcPr marT="91425" marB="91425" marR="91425" marL="91425">
                    <a:lnL cap="flat" cmpd="sng" w="19050">
                      <a:solidFill>
                        <a:schemeClr val="lt1"/>
                      </a:solidFill>
                      <a:prstDash val="solid"/>
                      <a:round/>
                      <a:headEnd len="sm" w="sm" type="none"/>
                      <a:tailEnd len="sm" w="sm" type="none"/>
                    </a:lnL>
                    <a:lnR cap="flat" cmpd="sng" w="19050">
                      <a:solidFill>
                        <a:schemeClr val="lt1"/>
                      </a:solidFill>
                      <a:prstDash val="solid"/>
                      <a:round/>
                      <a:headEnd len="sm" w="sm" type="none"/>
                      <a:tailEnd len="sm" w="sm" type="none"/>
                    </a:lnR>
                    <a:lnT cap="flat" cmpd="sng" w="19050">
                      <a:solidFill>
                        <a:schemeClr val="lt1"/>
                      </a:solidFill>
                      <a:prstDash val="solid"/>
                      <a:round/>
                      <a:headEnd len="sm" w="sm" type="none"/>
                      <a:tailEnd len="sm" w="sm" type="none"/>
                    </a:lnT>
                    <a:lnB cap="flat" cmpd="sng" w="19050">
                      <a:solidFill>
                        <a:schemeClr val="lt1"/>
                      </a:solidFill>
                      <a:prstDash val="solid"/>
                      <a:round/>
                      <a:headEnd len="sm" w="sm" type="none"/>
                      <a:tailEnd len="sm" w="sm" type="none"/>
                    </a:lnB>
                    <a:solidFill>
                      <a:srgbClr val="CCCCCC"/>
                    </a:solidFill>
                  </a:tcPr>
                </a:tc>
                <a:tc>
                  <a:txBody>
                    <a:bodyPr/>
                    <a:lstStyle/>
                    <a:p>
                      <a:pPr indent="0" lvl="0" marL="0" rtl="0" algn="ctr">
                        <a:spcBef>
                          <a:spcPts val="0"/>
                        </a:spcBef>
                        <a:spcAft>
                          <a:spcPts val="0"/>
                        </a:spcAft>
                        <a:buNone/>
                      </a:pPr>
                      <a:r>
                        <a:rPr lang="en"/>
                        <a:t>Proficiency</a:t>
                      </a:r>
                      <a:endParaRPr b="1"/>
                    </a:p>
                  </a:txBody>
                  <a:tcPr marT="91425" marB="91425" marR="91425" marL="91425">
                    <a:lnL cap="flat" cmpd="sng" w="19050">
                      <a:solidFill>
                        <a:schemeClr val="lt1"/>
                      </a:solidFill>
                      <a:prstDash val="solid"/>
                      <a:round/>
                      <a:headEnd len="sm" w="sm" type="none"/>
                      <a:tailEnd len="sm" w="sm" type="none"/>
                    </a:lnL>
                    <a:lnR cap="flat" cmpd="sng" w="19050">
                      <a:solidFill>
                        <a:schemeClr val="lt1"/>
                      </a:solidFill>
                      <a:prstDash val="solid"/>
                      <a:round/>
                      <a:headEnd len="sm" w="sm" type="none"/>
                      <a:tailEnd len="sm" w="sm" type="none"/>
                    </a:lnR>
                    <a:lnT cap="flat" cmpd="sng" w="19050">
                      <a:solidFill>
                        <a:schemeClr val="lt1"/>
                      </a:solidFill>
                      <a:prstDash val="solid"/>
                      <a:round/>
                      <a:headEnd len="sm" w="sm" type="none"/>
                      <a:tailEnd len="sm" w="sm" type="none"/>
                    </a:lnT>
                    <a:lnB cap="flat" cmpd="sng" w="19050">
                      <a:solidFill>
                        <a:schemeClr val="lt1"/>
                      </a:solidFill>
                      <a:prstDash val="solid"/>
                      <a:round/>
                      <a:headEnd len="sm" w="sm" type="none"/>
                      <a:tailEnd len="sm" w="sm" type="none"/>
                    </a:lnB>
                    <a:solidFill>
                      <a:srgbClr val="CCCCCC"/>
                    </a:solidFill>
                  </a:tcPr>
                </a:tc>
              </a:tr>
              <a:tr h="356125">
                <a:tc>
                  <a:txBody>
                    <a:bodyPr/>
                    <a:lstStyle/>
                    <a:p>
                      <a:pPr indent="0" lvl="0" marL="0" rtl="0" algn="ctr">
                        <a:spcBef>
                          <a:spcPts val="0"/>
                        </a:spcBef>
                        <a:spcAft>
                          <a:spcPts val="0"/>
                        </a:spcAft>
                        <a:buNone/>
                      </a:pPr>
                      <a:r>
                        <a:rPr lang="en">
                          <a:solidFill>
                            <a:schemeClr val="lt1"/>
                          </a:solidFill>
                        </a:rPr>
                        <a:t>Eisenhower</a:t>
                      </a:r>
                      <a:endParaRPr>
                        <a:solidFill>
                          <a:schemeClr val="lt1"/>
                        </a:solidFill>
                      </a:endParaRPr>
                    </a:p>
                  </a:txBody>
                  <a:tcPr marT="91425" marB="91425" marR="91425" marL="91425">
                    <a:lnL cap="flat" cmpd="sng" w="19050">
                      <a:solidFill>
                        <a:schemeClr val="lt1"/>
                      </a:solidFill>
                      <a:prstDash val="solid"/>
                      <a:round/>
                      <a:headEnd len="sm" w="sm" type="none"/>
                      <a:tailEnd len="sm" w="sm" type="none"/>
                    </a:lnL>
                    <a:lnR cap="flat" cmpd="sng" w="19050">
                      <a:solidFill>
                        <a:schemeClr val="lt1"/>
                      </a:solidFill>
                      <a:prstDash val="solid"/>
                      <a:round/>
                      <a:headEnd len="sm" w="sm" type="none"/>
                      <a:tailEnd len="sm" w="sm" type="none"/>
                    </a:lnR>
                    <a:lnT cap="flat" cmpd="sng" w="19050">
                      <a:solidFill>
                        <a:schemeClr val="lt1"/>
                      </a:solidFill>
                      <a:prstDash val="solid"/>
                      <a:round/>
                      <a:headEnd len="sm" w="sm" type="none"/>
                      <a:tailEnd len="sm" w="sm" type="none"/>
                    </a:lnT>
                    <a:lnB cap="flat" cmpd="sng" w="19050">
                      <a:solidFill>
                        <a:schemeClr val="lt1"/>
                      </a:solidFill>
                      <a:prstDash val="solid"/>
                      <a:round/>
                      <a:headEnd len="sm" w="sm" type="none"/>
                      <a:tailEnd len="sm" w="sm" type="none"/>
                    </a:lnB>
                    <a:solidFill>
                      <a:schemeClr val="dk1"/>
                    </a:solidFill>
                  </a:tcPr>
                </a:tc>
                <a:tc>
                  <a:txBody>
                    <a:bodyPr/>
                    <a:lstStyle/>
                    <a:p>
                      <a:pPr indent="0" lvl="0" marL="0" rtl="0" algn="ctr">
                        <a:spcBef>
                          <a:spcPts val="0"/>
                        </a:spcBef>
                        <a:spcAft>
                          <a:spcPts val="0"/>
                        </a:spcAft>
                        <a:buNone/>
                      </a:pPr>
                      <a:r>
                        <a:rPr lang="en">
                          <a:solidFill>
                            <a:schemeClr val="lt1"/>
                          </a:solidFill>
                        </a:rPr>
                        <a:t>26</a:t>
                      </a:r>
                      <a:endParaRPr>
                        <a:solidFill>
                          <a:schemeClr val="lt1"/>
                        </a:solidFill>
                      </a:endParaRPr>
                    </a:p>
                  </a:txBody>
                  <a:tcPr marT="91425" marB="91425" marR="91425" marL="91425">
                    <a:lnL cap="flat" cmpd="sng" w="19050">
                      <a:solidFill>
                        <a:schemeClr val="lt1"/>
                      </a:solidFill>
                      <a:prstDash val="solid"/>
                      <a:round/>
                      <a:headEnd len="sm" w="sm" type="none"/>
                      <a:tailEnd len="sm" w="sm" type="none"/>
                    </a:lnL>
                    <a:lnR cap="flat" cmpd="sng" w="19050">
                      <a:solidFill>
                        <a:schemeClr val="lt1"/>
                      </a:solidFill>
                      <a:prstDash val="solid"/>
                      <a:round/>
                      <a:headEnd len="sm" w="sm" type="none"/>
                      <a:tailEnd len="sm" w="sm" type="none"/>
                    </a:lnR>
                    <a:lnT cap="flat" cmpd="sng" w="19050">
                      <a:solidFill>
                        <a:schemeClr val="lt1"/>
                      </a:solidFill>
                      <a:prstDash val="solid"/>
                      <a:round/>
                      <a:headEnd len="sm" w="sm" type="none"/>
                      <a:tailEnd len="sm" w="sm" type="none"/>
                    </a:lnT>
                    <a:lnB cap="flat" cmpd="sng" w="19050">
                      <a:solidFill>
                        <a:schemeClr val="lt1"/>
                      </a:solidFill>
                      <a:prstDash val="solid"/>
                      <a:round/>
                      <a:headEnd len="sm" w="sm" type="none"/>
                      <a:tailEnd len="sm" w="sm" type="none"/>
                    </a:lnB>
                    <a:solidFill>
                      <a:schemeClr val="dk1"/>
                    </a:solidFill>
                  </a:tcPr>
                </a:tc>
              </a:tr>
              <a:tr h="356125">
                <a:tc>
                  <a:txBody>
                    <a:bodyPr/>
                    <a:lstStyle/>
                    <a:p>
                      <a:pPr indent="0" lvl="0" marL="0" rtl="0" algn="ctr">
                        <a:spcBef>
                          <a:spcPts val="0"/>
                        </a:spcBef>
                        <a:spcAft>
                          <a:spcPts val="0"/>
                        </a:spcAft>
                        <a:buNone/>
                      </a:pPr>
                      <a:r>
                        <a:rPr lang="en">
                          <a:solidFill>
                            <a:schemeClr val="lt1"/>
                          </a:solidFill>
                        </a:rPr>
                        <a:t>Hunter</a:t>
                      </a:r>
                      <a:endParaRPr>
                        <a:solidFill>
                          <a:schemeClr val="lt1"/>
                        </a:solidFill>
                      </a:endParaRPr>
                    </a:p>
                  </a:txBody>
                  <a:tcPr marT="91425" marB="91425" marR="91425" marL="91425">
                    <a:lnL cap="flat" cmpd="sng" w="19050">
                      <a:solidFill>
                        <a:schemeClr val="lt1"/>
                      </a:solidFill>
                      <a:prstDash val="solid"/>
                      <a:round/>
                      <a:headEnd len="sm" w="sm" type="none"/>
                      <a:tailEnd len="sm" w="sm" type="none"/>
                    </a:lnL>
                    <a:lnR cap="flat" cmpd="sng" w="19050">
                      <a:solidFill>
                        <a:schemeClr val="lt1"/>
                      </a:solidFill>
                      <a:prstDash val="solid"/>
                      <a:round/>
                      <a:headEnd len="sm" w="sm" type="none"/>
                      <a:tailEnd len="sm" w="sm" type="none"/>
                    </a:lnR>
                    <a:lnT cap="flat" cmpd="sng" w="19050">
                      <a:solidFill>
                        <a:schemeClr val="lt1"/>
                      </a:solidFill>
                      <a:prstDash val="solid"/>
                      <a:round/>
                      <a:headEnd len="sm" w="sm" type="none"/>
                      <a:tailEnd len="sm" w="sm" type="none"/>
                    </a:lnT>
                    <a:lnB cap="flat" cmpd="sng" w="19050">
                      <a:solidFill>
                        <a:schemeClr val="lt1"/>
                      </a:solidFill>
                      <a:prstDash val="solid"/>
                      <a:round/>
                      <a:headEnd len="sm" w="sm" type="none"/>
                      <a:tailEnd len="sm" w="sm" type="none"/>
                    </a:lnB>
                    <a:solidFill>
                      <a:srgbClr val="BB2126"/>
                    </a:solidFill>
                  </a:tcPr>
                </a:tc>
                <a:tc>
                  <a:txBody>
                    <a:bodyPr/>
                    <a:lstStyle/>
                    <a:p>
                      <a:pPr indent="0" lvl="0" marL="0" rtl="0" algn="ctr">
                        <a:spcBef>
                          <a:spcPts val="0"/>
                        </a:spcBef>
                        <a:spcAft>
                          <a:spcPts val="0"/>
                        </a:spcAft>
                        <a:buNone/>
                      </a:pPr>
                      <a:r>
                        <a:rPr lang="en">
                          <a:solidFill>
                            <a:schemeClr val="lt1"/>
                          </a:solidFill>
                        </a:rPr>
                        <a:t>25</a:t>
                      </a:r>
                      <a:endParaRPr>
                        <a:solidFill>
                          <a:schemeClr val="lt1"/>
                        </a:solidFill>
                      </a:endParaRPr>
                    </a:p>
                  </a:txBody>
                  <a:tcPr marT="91425" marB="91425" marR="91425" marL="91425">
                    <a:lnL cap="flat" cmpd="sng" w="19050">
                      <a:solidFill>
                        <a:schemeClr val="lt1"/>
                      </a:solidFill>
                      <a:prstDash val="solid"/>
                      <a:round/>
                      <a:headEnd len="sm" w="sm" type="none"/>
                      <a:tailEnd len="sm" w="sm" type="none"/>
                    </a:lnL>
                    <a:lnR cap="flat" cmpd="sng" w="19050">
                      <a:solidFill>
                        <a:schemeClr val="lt1"/>
                      </a:solidFill>
                      <a:prstDash val="solid"/>
                      <a:round/>
                      <a:headEnd len="sm" w="sm" type="none"/>
                      <a:tailEnd len="sm" w="sm" type="none"/>
                    </a:lnR>
                    <a:lnT cap="flat" cmpd="sng" w="19050">
                      <a:solidFill>
                        <a:schemeClr val="lt1"/>
                      </a:solidFill>
                      <a:prstDash val="solid"/>
                      <a:round/>
                      <a:headEnd len="sm" w="sm" type="none"/>
                      <a:tailEnd len="sm" w="sm" type="none"/>
                    </a:lnT>
                    <a:lnB cap="flat" cmpd="sng" w="19050">
                      <a:solidFill>
                        <a:schemeClr val="lt1"/>
                      </a:solidFill>
                      <a:prstDash val="solid"/>
                      <a:round/>
                      <a:headEnd len="sm" w="sm" type="none"/>
                      <a:tailEnd len="sm" w="sm" type="none"/>
                    </a:lnB>
                    <a:solidFill>
                      <a:srgbClr val="BB2126"/>
                    </a:solidFill>
                  </a:tcPr>
                </a:tc>
              </a:tr>
              <a:tr h="356125">
                <a:tc>
                  <a:txBody>
                    <a:bodyPr/>
                    <a:lstStyle/>
                    <a:p>
                      <a:pPr indent="0" lvl="0" marL="0" rtl="0" algn="ctr">
                        <a:spcBef>
                          <a:spcPts val="0"/>
                        </a:spcBef>
                        <a:spcAft>
                          <a:spcPts val="0"/>
                        </a:spcAft>
                        <a:buNone/>
                      </a:pPr>
                      <a:r>
                        <a:rPr lang="en">
                          <a:solidFill>
                            <a:schemeClr val="lt1"/>
                          </a:solidFill>
                        </a:rPr>
                        <a:t>Jefferson</a:t>
                      </a:r>
                      <a:endParaRPr>
                        <a:solidFill>
                          <a:schemeClr val="lt1"/>
                        </a:solidFill>
                      </a:endParaRPr>
                    </a:p>
                  </a:txBody>
                  <a:tcPr marT="91425" marB="91425" marR="91425" marL="91425">
                    <a:lnL cap="flat" cmpd="sng" w="19050">
                      <a:solidFill>
                        <a:schemeClr val="lt1"/>
                      </a:solidFill>
                      <a:prstDash val="solid"/>
                      <a:round/>
                      <a:headEnd len="sm" w="sm" type="none"/>
                      <a:tailEnd len="sm" w="sm" type="none"/>
                    </a:lnL>
                    <a:lnR cap="flat" cmpd="sng" w="19050">
                      <a:solidFill>
                        <a:schemeClr val="lt1"/>
                      </a:solidFill>
                      <a:prstDash val="solid"/>
                      <a:round/>
                      <a:headEnd len="sm" w="sm" type="none"/>
                      <a:tailEnd len="sm" w="sm" type="none"/>
                    </a:lnR>
                    <a:lnT cap="flat" cmpd="sng" w="19050">
                      <a:solidFill>
                        <a:schemeClr val="lt1"/>
                      </a:solidFill>
                      <a:prstDash val="solid"/>
                      <a:round/>
                      <a:headEnd len="sm" w="sm" type="none"/>
                      <a:tailEnd len="sm" w="sm" type="none"/>
                    </a:lnT>
                    <a:lnB cap="flat" cmpd="sng" w="19050">
                      <a:solidFill>
                        <a:schemeClr val="lt1"/>
                      </a:solidFill>
                      <a:prstDash val="solid"/>
                      <a:round/>
                      <a:headEnd len="sm" w="sm" type="none"/>
                      <a:tailEnd len="sm" w="sm" type="none"/>
                    </a:lnB>
                    <a:solidFill>
                      <a:srgbClr val="BB2126"/>
                    </a:solidFill>
                  </a:tcPr>
                </a:tc>
                <a:tc>
                  <a:txBody>
                    <a:bodyPr/>
                    <a:lstStyle/>
                    <a:p>
                      <a:pPr indent="0" lvl="0" marL="0" rtl="0" algn="ctr">
                        <a:spcBef>
                          <a:spcPts val="0"/>
                        </a:spcBef>
                        <a:spcAft>
                          <a:spcPts val="0"/>
                        </a:spcAft>
                        <a:buNone/>
                      </a:pPr>
                      <a:r>
                        <a:rPr lang="en">
                          <a:solidFill>
                            <a:schemeClr val="lt1"/>
                          </a:solidFill>
                        </a:rPr>
                        <a:t>24</a:t>
                      </a:r>
                      <a:endParaRPr>
                        <a:solidFill>
                          <a:schemeClr val="lt1"/>
                        </a:solidFill>
                      </a:endParaRPr>
                    </a:p>
                  </a:txBody>
                  <a:tcPr marT="91425" marB="91425" marR="91425" marL="91425">
                    <a:lnL cap="flat" cmpd="sng" w="19050">
                      <a:solidFill>
                        <a:schemeClr val="lt1"/>
                      </a:solidFill>
                      <a:prstDash val="solid"/>
                      <a:round/>
                      <a:headEnd len="sm" w="sm" type="none"/>
                      <a:tailEnd len="sm" w="sm" type="none"/>
                    </a:lnL>
                    <a:lnR cap="flat" cmpd="sng" w="19050">
                      <a:solidFill>
                        <a:schemeClr val="lt1"/>
                      </a:solidFill>
                      <a:prstDash val="solid"/>
                      <a:round/>
                      <a:headEnd len="sm" w="sm" type="none"/>
                      <a:tailEnd len="sm" w="sm" type="none"/>
                    </a:lnR>
                    <a:lnT cap="flat" cmpd="sng" w="19050">
                      <a:solidFill>
                        <a:schemeClr val="lt1"/>
                      </a:solidFill>
                      <a:prstDash val="solid"/>
                      <a:round/>
                      <a:headEnd len="sm" w="sm" type="none"/>
                      <a:tailEnd len="sm" w="sm" type="none"/>
                    </a:lnT>
                    <a:lnB cap="flat" cmpd="sng" w="19050">
                      <a:solidFill>
                        <a:schemeClr val="lt1"/>
                      </a:solidFill>
                      <a:prstDash val="solid"/>
                      <a:round/>
                      <a:headEnd len="sm" w="sm" type="none"/>
                      <a:tailEnd len="sm" w="sm" type="none"/>
                    </a:lnB>
                    <a:solidFill>
                      <a:srgbClr val="BB2126"/>
                    </a:solidFill>
                  </a:tcPr>
                </a:tc>
              </a:tr>
              <a:tr h="356125">
                <a:tc>
                  <a:txBody>
                    <a:bodyPr/>
                    <a:lstStyle/>
                    <a:p>
                      <a:pPr indent="0" lvl="0" marL="0" rtl="0" algn="ctr">
                        <a:spcBef>
                          <a:spcPts val="0"/>
                        </a:spcBef>
                        <a:spcAft>
                          <a:spcPts val="0"/>
                        </a:spcAft>
                        <a:buNone/>
                      </a:pPr>
                      <a:r>
                        <a:rPr lang="en">
                          <a:solidFill>
                            <a:schemeClr val="lt1"/>
                          </a:solidFill>
                        </a:rPr>
                        <a:t>West Lake</a:t>
                      </a:r>
                      <a:endParaRPr>
                        <a:solidFill>
                          <a:schemeClr val="lt1"/>
                        </a:solidFill>
                      </a:endParaRPr>
                    </a:p>
                  </a:txBody>
                  <a:tcPr marT="91425" marB="91425" marR="91425" marL="91425">
                    <a:lnL cap="flat" cmpd="sng" w="19050">
                      <a:solidFill>
                        <a:schemeClr val="lt1"/>
                      </a:solidFill>
                      <a:prstDash val="solid"/>
                      <a:round/>
                      <a:headEnd len="sm" w="sm" type="none"/>
                      <a:tailEnd len="sm" w="sm" type="none"/>
                    </a:lnL>
                    <a:lnR cap="flat" cmpd="sng" w="19050">
                      <a:solidFill>
                        <a:schemeClr val="lt1"/>
                      </a:solidFill>
                      <a:prstDash val="solid"/>
                      <a:round/>
                      <a:headEnd len="sm" w="sm" type="none"/>
                      <a:tailEnd len="sm" w="sm" type="none"/>
                    </a:lnR>
                    <a:lnT cap="flat" cmpd="sng" w="19050">
                      <a:solidFill>
                        <a:schemeClr val="lt1"/>
                      </a:solidFill>
                      <a:prstDash val="solid"/>
                      <a:round/>
                      <a:headEnd len="sm" w="sm" type="none"/>
                      <a:tailEnd len="sm" w="sm" type="none"/>
                    </a:lnT>
                    <a:lnB cap="flat" cmpd="sng" w="19050">
                      <a:solidFill>
                        <a:schemeClr val="lt1"/>
                      </a:solidFill>
                      <a:prstDash val="solid"/>
                      <a:round/>
                      <a:headEnd len="sm" w="sm" type="none"/>
                      <a:tailEnd len="sm" w="sm" type="none"/>
                    </a:lnB>
                    <a:solidFill>
                      <a:srgbClr val="BB2126"/>
                    </a:solidFill>
                  </a:tcPr>
                </a:tc>
                <a:tc>
                  <a:txBody>
                    <a:bodyPr/>
                    <a:lstStyle/>
                    <a:p>
                      <a:pPr indent="0" lvl="0" marL="0" rtl="0" algn="ctr">
                        <a:spcBef>
                          <a:spcPts val="0"/>
                        </a:spcBef>
                        <a:spcAft>
                          <a:spcPts val="0"/>
                        </a:spcAft>
                        <a:buNone/>
                      </a:pPr>
                      <a:r>
                        <a:rPr lang="en">
                          <a:solidFill>
                            <a:schemeClr val="lt1"/>
                          </a:solidFill>
                        </a:rPr>
                        <a:t>23</a:t>
                      </a:r>
                      <a:endParaRPr>
                        <a:solidFill>
                          <a:schemeClr val="lt1"/>
                        </a:solidFill>
                      </a:endParaRPr>
                    </a:p>
                  </a:txBody>
                  <a:tcPr marT="91425" marB="91425" marR="91425" marL="91425">
                    <a:lnL cap="flat" cmpd="sng" w="19050">
                      <a:solidFill>
                        <a:schemeClr val="lt1"/>
                      </a:solidFill>
                      <a:prstDash val="solid"/>
                      <a:round/>
                      <a:headEnd len="sm" w="sm" type="none"/>
                      <a:tailEnd len="sm" w="sm" type="none"/>
                    </a:lnL>
                    <a:lnR cap="flat" cmpd="sng" w="19050">
                      <a:solidFill>
                        <a:schemeClr val="lt1"/>
                      </a:solidFill>
                      <a:prstDash val="solid"/>
                      <a:round/>
                      <a:headEnd len="sm" w="sm" type="none"/>
                      <a:tailEnd len="sm" w="sm" type="none"/>
                    </a:lnR>
                    <a:lnT cap="flat" cmpd="sng" w="19050">
                      <a:solidFill>
                        <a:schemeClr val="lt1"/>
                      </a:solidFill>
                      <a:prstDash val="solid"/>
                      <a:round/>
                      <a:headEnd len="sm" w="sm" type="none"/>
                      <a:tailEnd len="sm" w="sm" type="none"/>
                    </a:lnT>
                    <a:lnB cap="flat" cmpd="sng" w="19050">
                      <a:solidFill>
                        <a:schemeClr val="lt1"/>
                      </a:solidFill>
                      <a:prstDash val="solid"/>
                      <a:round/>
                      <a:headEnd len="sm" w="sm" type="none"/>
                      <a:tailEnd len="sm" w="sm" type="none"/>
                    </a:lnB>
                    <a:solidFill>
                      <a:srgbClr val="BB2126"/>
                    </a:solidFill>
                  </a:tcPr>
                </a:tc>
              </a:tr>
              <a:tr h="356125">
                <a:tc>
                  <a:txBody>
                    <a:bodyPr/>
                    <a:lstStyle/>
                    <a:p>
                      <a:pPr indent="0" lvl="0" marL="0" rtl="0" algn="ctr">
                        <a:spcBef>
                          <a:spcPts val="0"/>
                        </a:spcBef>
                        <a:spcAft>
                          <a:spcPts val="0"/>
                        </a:spcAft>
                        <a:buNone/>
                      </a:pPr>
                      <a:r>
                        <a:rPr lang="en">
                          <a:solidFill>
                            <a:schemeClr val="lt1"/>
                          </a:solidFill>
                        </a:rPr>
                        <a:t>Valley</a:t>
                      </a:r>
                      <a:endParaRPr>
                        <a:solidFill>
                          <a:schemeClr val="lt1"/>
                        </a:solidFill>
                      </a:endParaRPr>
                    </a:p>
                  </a:txBody>
                  <a:tcPr marT="91425" marB="91425" marR="91425" marL="91425">
                    <a:lnL cap="flat" cmpd="sng" w="19050">
                      <a:solidFill>
                        <a:schemeClr val="lt1"/>
                      </a:solidFill>
                      <a:prstDash val="solid"/>
                      <a:round/>
                      <a:headEnd len="sm" w="sm" type="none"/>
                      <a:tailEnd len="sm" w="sm" type="none"/>
                    </a:lnL>
                    <a:lnR cap="flat" cmpd="sng" w="19050">
                      <a:solidFill>
                        <a:schemeClr val="lt1"/>
                      </a:solidFill>
                      <a:prstDash val="solid"/>
                      <a:round/>
                      <a:headEnd len="sm" w="sm" type="none"/>
                      <a:tailEnd len="sm" w="sm" type="none"/>
                    </a:lnR>
                    <a:lnT cap="flat" cmpd="sng" w="19050">
                      <a:solidFill>
                        <a:schemeClr val="lt1"/>
                      </a:solidFill>
                      <a:prstDash val="solid"/>
                      <a:round/>
                      <a:headEnd len="sm" w="sm" type="none"/>
                      <a:tailEnd len="sm" w="sm" type="none"/>
                    </a:lnT>
                    <a:lnB cap="flat" cmpd="sng" w="19050">
                      <a:solidFill>
                        <a:schemeClr val="lt1"/>
                      </a:solidFill>
                      <a:prstDash val="solid"/>
                      <a:round/>
                      <a:headEnd len="sm" w="sm" type="none"/>
                      <a:tailEnd len="sm" w="sm" type="none"/>
                    </a:lnB>
                    <a:solidFill>
                      <a:srgbClr val="BB2126"/>
                    </a:solidFill>
                  </a:tcPr>
                </a:tc>
                <a:tc>
                  <a:txBody>
                    <a:bodyPr/>
                    <a:lstStyle/>
                    <a:p>
                      <a:pPr indent="0" lvl="0" marL="0" rtl="0" algn="ctr">
                        <a:spcBef>
                          <a:spcPts val="0"/>
                        </a:spcBef>
                        <a:spcAft>
                          <a:spcPts val="0"/>
                        </a:spcAft>
                        <a:buNone/>
                      </a:pPr>
                      <a:r>
                        <a:rPr lang="en">
                          <a:solidFill>
                            <a:schemeClr val="lt1"/>
                          </a:solidFill>
                        </a:rPr>
                        <a:t>22</a:t>
                      </a:r>
                      <a:endParaRPr>
                        <a:solidFill>
                          <a:schemeClr val="lt1"/>
                        </a:solidFill>
                      </a:endParaRPr>
                    </a:p>
                  </a:txBody>
                  <a:tcPr marT="91425" marB="91425" marR="91425" marL="91425">
                    <a:lnL cap="flat" cmpd="sng" w="19050">
                      <a:solidFill>
                        <a:schemeClr val="lt1"/>
                      </a:solidFill>
                      <a:prstDash val="solid"/>
                      <a:round/>
                      <a:headEnd len="sm" w="sm" type="none"/>
                      <a:tailEnd len="sm" w="sm" type="none"/>
                    </a:lnL>
                    <a:lnR cap="flat" cmpd="sng" w="19050">
                      <a:solidFill>
                        <a:schemeClr val="lt1"/>
                      </a:solidFill>
                      <a:prstDash val="solid"/>
                      <a:round/>
                      <a:headEnd len="sm" w="sm" type="none"/>
                      <a:tailEnd len="sm" w="sm" type="none"/>
                    </a:lnR>
                    <a:lnT cap="flat" cmpd="sng" w="19050">
                      <a:solidFill>
                        <a:schemeClr val="lt1"/>
                      </a:solidFill>
                      <a:prstDash val="solid"/>
                      <a:round/>
                      <a:headEnd len="sm" w="sm" type="none"/>
                      <a:tailEnd len="sm" w="sm" type="none"/>
                    </a:lnT>
                    <a:lnB cap="flat" cmpd="sng" w="19050">
                      <a:solidFill>
                        <a:schemeClr val="lt1"/>
                      </a:solidFill>
                      <a:prstDash val="solid"/>
                      <a:round/>
                      <a:headEnd len="sm" w="sm" type="none"/>
                      <a:tailEnd len="sm" w="sm" type="none"/>
                    </a:lnB>
                    <a:solidFill>
                      <a:srgbClr val="BB2126"/>
                    </a:solidFill>
                  </a:tcPr>
                </a:tc>
              </a:tr>
              <a:tr h="356125">
                <a:tc>
                  <a:txBody>
                    <a:bodyPr/>
                    <a:lstStyle/>
                    <a:p>
                      <a:pPr indent="0" lvl="0" marL="0" rtl="0" algn="ctr">
                        <a:spcBef>
                          <a:spcPts val="0"/>
                        </a:spcBef>
                        <a:spcAft>
                          <a:spcPts val="0"/>
                        </a:spcAft>
                        <a:buNone/>
                      </a:pPr>
                      <a:r>
                        <a:rPr lang="en">
                          <a:solidFill>
                            <a:schemeClr val="lt1"/>
                          </a:solidFill>
                        </a:rPr>
                        <a:t>Kearns</a:t>
                      </a:r>
                      <a:endParaRPr>
                        <a:solidFill>
                          <a:schemeClr val="lt1"/>
                        </a:solidFill>
                      </a:endParaRPr>
                    </a:p>
                  </a:txBody>
                  <a:tcPr marT="91425" marB="91425" marR="91425" marL="91425">
                    <a:lnL cap="flat" cmpd="sng" w="19050">
                      <a:solidFill>
                        <a:schemeClr val="lt1"/>
                      </a:solidFill>
                      <a:prstDash val="solid"/>
                      <a:round/>
                      <a:headEnd len="sm" w="sm" type="none"/>
                      <a:tailEnd len="sm" w="sm" type="none"/>
                    </a:lnL>
                    <a:lnR cap="flat" cmpd="sng" w="19050">
                      <a:solidFill>
                        <a:schemeClr val="lt1"/>
                      </a:solidFill>
                      <a:prstDash val="solid"/>
                      <a:round/>
                      <a:headEnd len="sm" w="sm" type="none"/>
                      <a:tailEnd len="sm" w="sm" type="none"/>
                    </a:lnR>
                    <a:lnT cap="flat" cmpd="sng" w="19050">
                      <a:solidFill>
                        <a:schemeClr val="lt1"/>
                      </a:solidFill>
                      <a:prstDash val="solid"/>
                      <a:round/>
                      <a:headEnd len="sm" w="sm" type="none"/>
                      <a:tailEnd len="sm" w="sm" type="none"/>
                    </a:lnT>
                    <a:lnB cap="flat" cmpd="sng" w="19050">
                      <a:solidFill>
                        <a:schemeClr val="lt1"/>
                      </a:solidFill>
                      <a:prstDash val="solid"/>
                      <a:round/>
                      <a:headEnd len="sm" w="sm" type="none"/>
                      <a:tailEnd len="sm" w="sm" type="none"/>
                    </a:lnB>
                    <a:solidFill>
                      <a:srgbClr val="BB2126"/>
                    </a:solidFill>
                  </a:tcPr>
                </a:tc>
                <a:tc>
                  <a:txBody>
                    <a:bodyPr/>
                    <a:lstStyle/>
                    <a:p>
                      <a:pPr indent="0" lvl="0" marL="0" rtl="0" algn="ctr">
                        <a:spcBef>
                          <a:spcPts val="0"/>
                        </a:spcBef>
                        <a:spcAft>
                          <a:spcPts val="0"/>
                        </a:spcAft>
                        <a:buNone/>
                      </a:pPr>
                      <a:r>
                        <a:rPr lang="en">
                          <a:solidFill>
                            <a:schemeClr val="lt1"/>
                          </a:solidFill>
                        </a:rPr>
                        <a:t>20</a:t>
                      </a:r>
                      <a:endParaRPr>
                        <a:solidFill>
                          <a:schemeClr val="lt1"/>
                        </a:solidFill>
                      </a:endParaRPr>
                    </a:p>
                  </a:txBody>
                  <a:tcPr marT="91425" marB="91425" marR="91425" marL="91425">
                    <a:lnL cap="flat" cmpd="sng" w="19050">
                      <a:solidFill>
                        <a:schemeClr val="lt1"/>
                      </a:solidFill>
                      <a:prstDash val="solid"/>
                      <a:round/>
                      <a:headEnd len="sm" w="sm" type="none"/>
                      <a:tailEnd len="sm" w="sm" type="none"/>
                    </a:lnL>
                    <a:lnR cap="flat" cmpd="sng" w="19050">
                      <a:solidFill>
                        <a:schemeClr val="lt1"/>
                      </a:solidFill>
                      <a:prstDash val="solid"/>
                      <a:round/>
                      <a:headEnd len="sm" w="sm" type="none"/>
                      <a:tailEnd len="sm" w="sm" type="none"/>
                    </a:lnR>
                    <a:lnT cap="flat" cmpd="sng" w="19050">
                      <a:solidFill>
                        <a:schemeClr val="lt1"/>
                      </a:solidFill>
                      <a:prstDash val="solid"/>
                      <a:round/>
                      <a:headEnd len="sm" w="sm" type="none"/>
                      <a:tailEnd len="sm" w="sm" type="none"/>
                    </a:lnT>
                    <a:lnB cap="flat" cmpd="sng" w="19050">
                      <a:solidFill>
                        <a:schemeClr val="lt1"/>
                      </a:solidFill>
                      <a:prstDash val="solid"/>
                      <a:round/>
                      <a:headEnd len="sm" w="sm" type="none"/>
                      <a:tailEnd len="sm" w="sm" type="none"/>
                    </a:lnB>
                    <a:solidFill>
                      <a:srgbClr val="BB2126"/>
                    </a:solidFill>
                  </a:tcPr>
                </a:tc>
              </a:tr>
              <a:tr h="356125">
                <a:tc>
                  <a:txBody>
                    <a:bodyPr/>
                    <a:lstStyle/>
                    <a:p>
                      <a:pPr indent="0" lvl="0" marL="0" rtl="0" algn="ctr">
                        <a:spcBef>
                          <a:spcPts val="0"/>
                        </a:spcBef>
                        <a:spcAft>
                          <a:spcPts val="0"/>
                        </a:spcAft>
                        <a:buNone/>
                      </a:pPr>
                      <a:r>
                        <a:rPr lang="en">
                          <a:solidFill>
                            <a:schemeClr val="lt1"/>
                          </a:solidFill>
                        </a:rPr>
                        <a:t>Matheson</a:t>
                      </a:r>
                      <a:endParaRPr>
                        <a:solidFill>
                          <a:schemeClr val="lt1"/>
                        </a:solidFill>
                      </a:endParaRPr>
                    </a:p>
                  </a:txBody>
                  <a:tcPr marT="91425" marB="91425" marR="91425" marL="91425">
                    <a:lnL cap="flat" cmpd="sng" w="19050">
                      <a:solidFill>
                        <a:schemeClr val="lt1"/>
                      </a:solidFill>
                      <a:prstDash val="solid"/>
                      <a:round/>
                      <a:headEnd len="sm" w="sm" type="none"/>
                      <a:tailEnd len="sm" w="sm" type="none"/>
                    </a:lnL>
                    <a:lnR cap="flat" cmpd="sng" w="19050">
                      <a:solidFill>
                        <a:schemeClr val="lt1"/>
                      </a:solidFill>
                      <a:prstDash val="solid"/>
                      <a:round/>
                      <a:headEnd len="sm" w="sm" type="none"/>
                      <a:tailEnd len="sm" w="sm" type="none"/>
                    </a:lnR>
                    <a:lnT cap="flat" cmpd="sng" w="19050">
                      <a:solidFill>
                        <a:schemeClr val="lt1"/>
                      </a:solidFill>
                      <a:prstDash val="solid"/>
                      <a:round/>
                      <a:headEnd len="sm" w="sm" type="none"/>
                      <a:tailEnd len="sm" w="sm" type="none"/>
                    </a:lnT>
                    <a:lnB cap="flat" cmpd="sng" w="19050">
                      <a:solidFill>
                        <a:schemeClr val="lt1"/>
                      </a:solidFill>
                      <a:prstDash val="solid"/>
                      <a:round/>
                      <a:headEnd len="sm" w="sm" type="none"/>
                      <a:tailEnd len="sm" w="sm" type="none"/>
                    </a:lnB>
                    <a:solidFill>
                      <a:srgbClr val="BB2126"/>
                    </a:solidFill>
                  </a:tcPr>
                </a:tc>
                <a:tc>
                  <a:txBody>
                    <a:bodyPr/>
                    <a:lstStyle/>
                    <a:p>
                      <a:pPr indent="0" lvl="0" marL="0" rtl="0" algn="ctr">
                        <a:spcBef>
                          <a:spcPts val="0"/>
                        </a:spcBef>
                        <a:spcAft>
                          <a:spcPts val="0"/>
                        </a:spcAft>
                        <a:buNone/>
                      </a:pPr>
                      <a:r>
                        <a:rPr lang="en">
                          <a:solidFill>
                            <a:schemeClr val="lt1"/>
                          </a:solidFill>
                        </a:rPr>
                        <a:t>19</a:t>
                      </a:r>
                      <a:endParaRPr>
                        <a:solidFill>
                          <a:schemeClr val="lt1"/>
                        </a:solidFill>
                      </a:endParaRPr>
                    </a:p>
                  </a:txBody>
                  <a:tcPr marT="91425" marB="91425" marR="91425" marL="91425">
                    <a:lnL cap="flat" cmpd="sng" w="19050">
                      <a:solidFill>
                        <a:schemeClr val="lt1"/>
                      </a:solidFill>
                      <a:prstDash val="solid"/>
                      <a:round/>
                      <a:headEnd len="sm" w="sm" type="none"/>
                      <a:tailEnd len="sm" w="sm" type="none"/>
                    </a:lnL>
                    <a:lnR cap="flat" cmpd="sng" w="19050">
                      <a:solidFill>
                        <a:schemeClr val="lt1"/>
                      </a:solidFill>
                      <a:prstDash val="solid"/>
                      <a:round/>
                      <a:headEnd len="sm" w="sm" type="none"/>
                      <a:tailEnd len="sm" w="sm" type="none"/>
                    </a:lnR>
                    <a:lnT cap="flat" cmpd="sng" w="19050">
                      <a:solidFill>
                        <a:schemeClr val="lt1"/>
                      </a:solidFill>
                      <a:prstDash val="solid"/>
                      <a:round/>
                      <a:headEnd len="sm" w="sm" type="none"/>
                      <a:tailEnd len="sm" w="sm" type="none"/>
                    </a:lnT>
                    <a:lnB cap="flat" cmpd="sng" w="19050">
                      <a:solidFill>
                        <a:schemeClr val="lt1"/>
                      </a:solidFill>
                      <a:prstDash val="solid"/>
                      <a:round/>
                      <a:headEnd len="sm" w="sm" type="none"/>
                      <a:tailEnd len="sm" w="sm" type="none"/>
                    </a:lnB>
                    <a:solidFill>
                      <a:srgbClr val="BB2126"/>
                    </a:solidFill>
                  </a:tcPr>
                </a:tc>
              </a:tr>
              <a:tr h="356125">
                <a:tc>
                  <a:txBody>
                    <a:bodyPr/>
                    <a:lstStyle/>
                    <a:p>
                      <a:pPr indent="0" lvl="0" marL="0" rtl="0" algn="ctr">
                        <a:spcBef>
                          <a:spcPts val="0"/>
                        </a:spcBef>
                        <a:spcAft>
                          <a:spcPts val="0"/>
                        </a:spcAft>
                        <a:buNone/>
                      </a:pPr>
                      <a:r>
                        <a:rPr lang="en">
                          <a:solidFill>
                            <a:schemeClr val="lt1"/>
                          </a:solidFill>
                        </a:rPr>
                        <a:t>Kennedy</a:t>
                      </a:r>
                      <a:endParaRPr>
                        <a:solidFill>
                          <a:schemeClr val="lt1"/>
                        </a:solidFill>
                      </a:endParaRPr>
                    </a:p>
                  </a:txBody>
                  <a:tcPr marT="91425" marB="91425" marR="91425" marL="91425">
                    <a:lnL cap="flat" cmpd="sng" w="19050">
                      <a:solidFill>
                        <a:schemeClr val="lt1"/>
                      </a:solidFill>
                      <a:prstDash val="solid"/>
                      <a:round/>
                      <a:headEnd len="sm" w="sm" type="none"/>
                      <a:tailEnd len="sm" w="sm" type="none"/>
                    </a:lnL>
                    <a:lnR cap="flat" cmpd="sng" w="19050">
                      <a:solidFill>
                        <a:schemeClr val="lt1"/>
                      </a:solidFill>
                      <a:prstDash val="solid"/>
                      <a:round/>
                      <a:headEnd len="sm" w="sm" type="none"/>
                      <a:tailEnd len="sm" w="sm" type="none"/>
                    </a:lnR>
                    <a:lnT cap="flat" cmpd="sng" w="19050">
                      <a:solidFill>
                        <a:schemeClr val="lt1"/>
                      </a:solidFill>
                      <a:prstDash val="solid"/>
                      <a:round/>
                      <a:headEnd len="sm" w="sm" type="none"/>
                      <a:tailEnd len="sm" w="sm" type="none"/>
                    </a:lnT>
                    <a:lnB cap="flat" cmpd="sng" w="19050">
                      <a:solidFill>
                        <a:schemeClr val="lt1"/>
                      </a:solidFill>
                      <a:prstDash val="solid"/>
                      <a:round/>
                      <a:headEnd len="sm" w="sm" type="none"/>
                      <a:tailEnd len="sm" w="sm" type="none"/>
                    </a:lnB>
                    <a:solidFill>
                      <a:srgbClr val="BB2126"/>
                    </a:solidFill>
                  </a:tcPr>
                </a:tc>
                <a:tc>
                  <a:txBody>
                    <a:bodyPr/>
                    <a:lstStyle/>
                    <a:p>
                      <a:pPr indent="0" lvl="0" marL="0" rtl="0" algn="ctr">
                        <a:spcBef>
                          <a:spcPts val="0"/>
                        </a:spcBef>
                        <a:spcAft>
                          <a:spcPts val="0"/>
                        </a:spcAft>
                        <a:buNone/>
                      </a:pPr>
                      <a:r>
                        <a:rPr lang="en">
                          <a:solidFill>
                            <a:schemeClr val="lt1"/>
                          </a:solidFill>
                        </a:rPr>
                        <a:t>18</a:t>
                      </a:r>
                      <a:endParaRPr>
                        <a:solidFill>
                          <a:schemeClr val="lt1"/>
                        </a:solidFill>
                      </a:endParaRPr>
                    </a:p>
                  </a:txBody>
                  <a:tcPr marT="91425" marB="91425" marR="91425" marL="91425">
                    <a:lnL cap="flat" cmpd="sng" w="19050">
                      <a:solidFill>
                        <a:schemeClr val="lt1"/>
                      </a:solidFill>
                      <a:prstDash val="solid"/>
                      <a:round/>
                      <a:headEnd len="sm" w="sm" type="none"/>
                      <a:tailEnd len="sm" w="sm" type="none"/>
                    </a:lnL>
                    <a:lnR cap="flat" cmpd="sng" w="19050">
                      <a:solidFill>
                        <a:schemeClr val="lt1"/>
                      </a:solidFill>
                      <a:prstDash val="solid"/>
                      <a:round/>
                      <a:headEnd len="sm" w="sm" type="none"/>
                      <a:tailEnd len="sm" w="sm" type="none"/>
                    </a:lnR>
                    <a:lnT cap="flat" cmpd="sng" w="19050">
                      <a:solidFill>
                        <a:schemeClr val="lt1"/>
                      </a:solidFill>
                      <a:prstDash val="solid"/>
                      <a:round/>
                      <a:headEnd len="sm" w="sm" type="none"/>
                      <a:tailEnd len="sm" w="sm" type="none"/>
                    </a:lnT>
                    <a:lnB cap="flat" cmpd="sng" w="19050">
                      <a:solidFill>
                        <a:schemeClr val="lt1"/>
                      </a:solidFill>
                      <a:prstDash val="solid"/>
                      <a:round/>
                      <a:headEnd len="sm" w="sm" type="none"/>
                      <a:tailEnd len="sm" w="sm" type="none"/>
                    </a:lnB>
                    <a:solidFill>
                      <a:srgbClr val="BB2126"/>
                    </a:solidFill>
                  </a:tcPr>
                </a:tc>
              </a:tr>
              <a:tr h="356125">
                <a:tc>
                  <a:txBody>
                    <a:bodyPr/>
                    <a:lstStyle/>
                    <a:p>
                      <a:pPr indent="0" lvl="0" marL="0" rtl="0" algn="ctr">
                        <a:spcBef>
                          <a:spcPts val="0"/>
                        </a:spcBef>
                        <a:spcAft>
                          <a:spcPts val="0"/>
                        </a:spcAft>
                        <a:buNone/>
                      </a:pPr>
                      <a:r>
                        <a:rPr lang="en">
                          <a:solidFill>
                            <a:schemeClr val="lt1"/>
                          </a:solidFill>
                        </a:rPr>
                        <a:t>Granite Park</a:t>
                      </a:r>
                      <a:endParaRPr>
                        <a:solidFill>
                          <a:schemeClr val="lt1"/>
                        </a:solidFill>
                      </a:endParaRPr>
                    </a:p>
                  </a:txBody>
                  <a:tcPr marT="91425" marB="91425" marR="91425" marL="91425">
                    <a:lnL cap="flat" cmpd="sng" w="19050">
                      <a:solidFill>
                        <a:schemeClr val="lt1"/>
                      </a:solidFill>
                      <a:prstDash val="solid"/>
                      <a:round/>
                      <a:headEnd len="sm" w="sm" type="none"/>
                      <a:tailEnd len="sm" w="sm" type="none"/>
                    </a:lnL>
                    <a:lnR cap="flat" cmpd="sng" w="19050">
                      <a:solidFill>
                        <a:schemeClr val="lt1"/>
                      </a:solidFill>
                      <a:prstDash val="solid"/>
                      <a:round/>
                      <a:headEnd len="sm" w="sm" type="none"/>
                      <a:tailEnd len="sm" w="sm" type="none"/>
                    </a:lnR>
                    <a:lnT cap="flat" cmpd="sng" w="19050">
                      <a:solidFill>
                        <a:schemeClr val="lt1"/>
                      </a:solidFill>
                      <a:prstDash val="solid"/>
                      <a:round/>
                      <a:headEnd len="sm" w="sm" type="none"/>
                      <a:tailEnd len="sm" w="sm" type="none"/>
                    </a:lnT>
                    <a:lnB cap="flat" cmpd="sng" w="19050">
                      <a:solidFill>
                        <a:schemeClr val="lt1"/>
                      </a:solidFill>
                      <a:prstDash val="solid"/>
                      <a:round/>
                      <a:headEnd len="sm" w="sm" type="none"/>
                      <a:tailEnd len="sm" w="sm" type="none"/>
                    </a:lnB>
                    <a:solidFill>
                      <a:srgbClr val="BB2126"/>
                    </a:solidFill>
                  </a:tcPr>
                </a:tc>
                <a:tc>
                  <a:txBody>
                    <a:bodyPr/>
                    <a:lstStyle/>
                    <a:p>
                      <a:pPr indent="0" lvl="0" marL="0" rtl="0" algn="ctr">
                        <a:spcBef>
                          <a:spcPts val="0"/>
                        </a:spcBef>
                        <a:spcAft>
                          <a:spcPts val="0"/>
                        </a:spcAft>
                        <a:buNone/>
                      </a:pPr>
                      <a:r>
                        <a:rPr lang="en">
                          <a:solidFill>
                            <a:schemeClr val="lt1"/>
                          </a:solidFill>
                        </a:rPr>
                        <a:t>14</a:t>
                      </a:r>
                      <a:endParaRPr>
                        <a:solidFill>
                          <a:schemeClr val="lt1"/>
                        </a:solidFill>
                      </a:endParaRPr>
                    </a:p>
                  </a:txBody>
                  <a:tcPr marT="91425" marB="91425" marR="91425" marL="91425">
                    <a:lnL cap="flat" cmpd="sng" w="19050">
                      <a:solidFill>
                        <a:schemeClr val="lt1"/>
                      </a:solidFill>
                      <a:prstDash val="solid"/>
                      <a:round/>
                      <a:headEnd len="sm" w="sm" type="none"/>
                      <a:tailEnd len="sm" w="sm" type="none"/>
                    </a:lnL>
                    <a:lnR cap="flat" cmpd="sng" w="19050">
                      <a:solidFill>
                        <a:schemeClr val="lt1"/>
                      </a:solidFill>
                      <a:prstDash val="solid"/>
                      <a:round/>
                      <a:headEnd len="sm" w="sm" type="none"/>
                      <a:tailEnd len="sm" w="sm" type="none"/>
                    </a:lnR>
                    <a:lnT cap="flat" cmpd="sng" w="19050">
                      <a:solidFill>
                        <a:schemeClr val="lt1"/>
                      </a:solidFill>
                      <a:prstDash val="solid"/>
                      <a:round/>
                      <a:headEnd len="sm" w="sm" type="none"/>
                      <a:tailEnd len="sm" w="sm" type="none"/>
                    </a:lnT>
                    <a:lnB cap="flat" cmpd="sng" w="19050">
                      <a:solidFill>
                        <a:schemeClr val="lt1"/>
                      </a:solidFill>
                      <a:prstDash val="solid"/>
                      <a:round/>
                      <a:headEnd len="sm" w="sm" type="none"/>
                      <a:tailEnd len="sm" w="sm" type="none"/>
                    </a:lnB>
                    <a:solidFill>
                      <a:srgbClr val="BB2126"/>
                    </a:solidFill>
                  </a:tcPr>
                </a:tc>
              </a:tr>
            </a:tbl>
          </a:graphicData>
        </a:graphic>
      </p:graphicFrame>
      <p:sp>
        <p:nvSpPr>
          <p:cNvPr id="642" name="Google Shape;642;p97"/>
          <p:cNvSpPr txBox="1"/>
          <p:nvPr/>
        </p:nvSpPr>
        <p:spPr>
          <a:xfrm>
            <a:off x="3264900" y="0"/>
            <a:ext cx="2614200" cy="7113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Clr>
                <a:schemeClr val="dk1"/>
              </a:buClr>
              <a:buSzPts val="1100"/>
              <a:buFont typeface="Arial"/>
              <a:buNone/>
            </a:pPr>
            <a:r>
              <a:rPr b="1" lang="en" sz="1700">
                <a:solidFill>
                  <a:schemeClr val="dk1"/>
                </a:solidFill>
              </a:rPr>
              <a:t>RISE Overall</a:t>
            </a:r>
            <a:endParaRPr b="1" sz="1700">
              <a:solidFill>
                <a:schemeClr val="dk1"/>
              </a:solidFill>
            </a:endParaRPr>
          </a:p>
          <a:p>
            <a:pPr indent="0" lvl="0" marL="0" rtl="0" algn="ctr">
              <a:lnSpc>
                <a:spcPct val="115000"/>
              </a:lnSpc>
              <a:spcBef>
                <a:spcPts val="0"/>
              </a:spcBef>
              <a:spcAft>
                <a:spcPts val="0"/>
              </a:spcAft>
              <a:buNone/>
            </a:pPr>
            <a:r>
              <a:rPr b="1" lang="en" sz="1700">
                <a:solidFill>
                  <a:schemeClr val="dk1"/>
                </a:solidFill>
              </a:rPr>
              <a:t>Proficiency 2024 </a:t>
            </a:r>
            <a:endParaRPr sz="700">
              <a:solidFill>
                <a:schemeClr val="dk1"/>
              </a:solidFill>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6" name="Shape 646"/>
        <p:cNvGrpSpPr/>
        <p:nvPr/>
      </p:nvGrpSpPr>
      <p:grpSpPr>
        <a:xfrm>
          <a:off x="0" y="0"/>
          <a:ext cx="0" cy="0"/>
          <a:chOff x="0" y="0"/>
          <a:chExt cx="0" cy="0"/>
        </a:xfrm>
      </p:grpSpPr>
      <p:pic>
        <p:nvPicPr>
          <p:cNvPr id="647" name="Google Shape;647;p98"/>
          <p:cNvPicPr preferRelativeResize="0"/>
          <p:nvPr/>
        </p:nvPicPr>
        <p:blipFill>
          <a:blip r:embed="rId3">
            <a:alphaModFix/>
          </a:blip>
          <a:stretch>
            <a:fillRect/>
          </a:stretch>
        </p:blipFill>
        <p:spPr>
          <a:xfrm>
            <a:off x="1367025" y="194700"/>
            <a:ext cx="6409949" cy="4838701"/>
          </a:xfrm>
          <a:prstGeom prst="rect">
            <a:avLst/>
          </a:prstGeom>
          <a:noFill/>
          <a:ln>
            <a:noFill/>
          </a:ln>
        </p:spPr>
      </p:pic>
      <p:sp>
        <p:nvSpPr>
          <p:cNvPr id="648" name="Google Shape;648;p98"/>
          <p:cNvSpPr txBox="1"/>
          <p:nvPr/>
        </p:nvSpPr>
        <p:spPr>
          <a:xfrm>
            <a:off x="2058925" y="1087750"/>
            <a:ext cx="582600" cy="474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800">
                <a:solidFill>
                  <a:srgbClr val="FF0000"/>
                </a:solidFill>
              </a:rPr>
              <a:t>+20</a:t>
            </a:r>
            <a:endParaRPr b="1" sz="1800">
              <a:solidFill>
                <a:srgbClr val="FF0000"/>
              </a:solidFill>
            </a:endParaRPr>
          </a:p>
        </p:txBody>
      </p:sp>
      <p:sp>
        <p:nvSpPr>
          <p:cNvPr id="649" name="Google Shape;649;p98"/>
          <p:cNvSpPr txBox="1"/>
          <p:nvPr/>
        </p:nvSpPr>
        <p:spPr>
          <a:xfrm>
            <a:off x="3282600" y="1087750"/>
            <a:ext cx="582600" cy="474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800">
                <a:solidFill>
                  <a:srgbClr val="FF0000"/>
                </a:solidFill>
              </a:rPr>
              <a:t>+26</a:t>
            </a:r>
            <a:endParaRPr b="1" sz="1800">
              <a:solidFill>
                <a:srgbClr val="FF0000"/>
              </a:solidFill>
            </a:endParaRPr>
          </a:p>
        </p:txBody>
      </p:sp>
      <p:sp>
        <p:nvSpPr>
          <p:cNvPr id="650" name="Google Shape;650;p98"/>
          <p:cNvSpPr txBox="1"/>
          <p:nvPr/>
        </p:nvSpPr>
        <p:spPr>
          <a:xfrm>
            <a:off x="4331413" y="1087750"/>
            <a:ext cx="582600" cy="474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800">
                <a:solidFill>
                  <a:srgbClr val="FF0000"/>
                </a:solidFill>
              </a:rPr>
              <a:t>+35</a:t>
            </a:r>
            <a:endParaRPr b="1" sz="1800">
              <a:solidFill>
                <a:srgbClr val="FF0000"/>
              </a:solidFill>
            </a:endParaRPr>
          </a:p>
        </p:txBody>
      </p:sp>
      <p:sp>
        <p:nvSpPr>
          <p:cNvPr id="651" name="Google Shape;651;p98"/>
          <p:cNvSpPr txBox="1"/>
          <p:nvPr/>
        </p:nvSpPr>
        <p:spPr>
          <a:xfrm>
            <a:off x="5450175" y="1087750"/>
            <a:ext cx="582600" cy="474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800">
                <a:solidFill>
                  <a:srgbClr val="FF0000"/>
                </a:solidFill>
              </a:rPr>
              <a:t>+5</a:t>
            </a:r>
            <a:endParaRPr b="1" sz="1800">
              <a:solidFill>
                <a:srgbClr val="FF0000"/>
              </a:solidFill>
            </a:endParaRPr>
          </a:p>
        </p:txBody>
      </p:sp>
      <p:sp>
        <p:nvSpPr>
          <p:cNvPr id="652" name="Google Shape;652;p98"/>
          <p:cNvSpPr txBox="1"/>
          <p:nvPr/>
        </p:nvSpPr>
        <p:spPr>
          <a:xfrm>
            <a:off x="6421300" y="1087750"/>
            <a:ext cx="582600" cy="474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800">
                <a:solidFill>
                  <a:srgbClr val="FF0000"/>
                </a:solidFill>
              </a:rPr>
              <a:t>+25</a:t>
            </a:r>
            <a:endParaRPr b="1" sz="1800">
              <a:solidFill>
                <a:srgbClr val="FF0000"/>
              </a:solidFill>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6" name="Shape 656"/>
        <p:cNvGrpSpPr/>
        <p:nvPr/>
      </p:nvGrpSpPr>
      <p:grpSpPr>
        <a:xfrm>
          <a:off x="0" y="0"/>
          <a:ext cx="0" cy="0"/>
          <a:chOff x="0" y="0"/>
          <a:chExt cx="0" cy="0"/>
        </a:xfrm>
      </p:grpSpPr>
      <p:sp>
        <p:nvSpPr>
          <p:cNvPr id="657" name="Google Shape;657;p99"/>
          <p:cNvSpPr/>
          <p:nvPr/>
        </p:nvSpPr>
        <p:spPr>
          <a:xfrm rot="-5400000">
            <a:off x="4214675" y="-3502825"/>
            <a:ext cx="540300" cy="8069100"/>
          </a:xfrm>
          <a:prstGeom prst="rect">
            <a:avLst/>
          </a:prstGeom>
          <a:solidFill>
            <a:srgbClr val="B7B7B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8" name="Google Shape;658;p99"/>
          <p:cNvSpPr txBox="1"/>
          <p:nvPr>
            <p:ph idx="4294967295" type="title"/>
          </p:nvPr>
        </p:nvSpPr>
        <p:spPr>
          <a:xfrm>
            <a:off x="311700" y="113300"/>
            <a:ext cx="8099100" cy="572700"/>
          </a:xfrm>
          <a:prstGeom prst="rect">
            <a:avLst/>
          </a:prstGeom>
          <a:solidFill>
            <a:srgbClr val="00467F"/>
          </a:solidFill>
        </p:spPr>
        <p:txBody>
          <a:bodyPr anchorCtr="0" anchor="t" bIns="91425" lIns="91425" spcFirstLastPara="1" rIns="91425" wrap="square" tIns="91425">
            <a:noAutofit/>
          </a:bodyPr>
          <a:lstStyle/>
          <a:p>
            <a:pPr indent="0" lvl="0" marL="0" rtl="0" algn="ctr">
              <a:spcBef>
                <a:spcPts val="0"/>
              </a:spcBef>
              <a:spcAft>
                <a:spcPts val="0"/>
              </a:spcAft>
              <a:buNone/>
            </a:pPr>
            <a:r>
              <a:rPr i="1" lang="en" sz="3000">
                <a:solidFill>
                  <a:srgbClr val="FFFFFF"/>
                </a:solidFill>
                <a:latin typeface="Roboto Medium"/>
                <a:ea typeface="Roboto Medium"/>
                <a:cs typeface="Roboto Medium"/>
                <a:sym typeface="Roboto Medium"/>
              </a:rPr>
              <a:t>School Share Outs</a:t>
            </a:r>
            <a:endParaRPr i="1" sz="3000">
              <a:solidFill>
                <a:srgbClr val="FFFFFF"/>
              </a:solidFill>
              <a:latin typeface="Roboto Medium"/>
              <a:ea typeface="Roboto Medium"/>
              <a:cs typeface="Roboto Medium"/>
              <a:sym typeface="Roboto Medium"/>
            </a:endParaRPr>
          </a:p>
        </p:txBody>
      </p:sp>
      <p:pic>
        <p:nvPicPr>
          <p:cNvPr id="659" name="Google Shape;659;p99"/>
          <p:cNvPicPr preferRelativeResize="0"/>
          <p:nvPr/>
        </p:nvPicPr>
        <p:blipFill>
          <a:blip r:embed="rId3">
            <a:alphaModFix/>
          </a:blip>
          <a:stretch>
            <a:fillRect/>
          </a:stretch>
        </p:blipFill>
        <p:spPr>
          <a:xfrm>
            <a:off x="0" y="4577500"/>
            <a:ext cx="1067526" cy="565999"/>
          </a:xfrm>
          <a:prstGeom prst="rect">
            <a:avLst/>
          </a:prstGeom>
          <a:noFill/>
          <a:ln>
            <a:noFill/>
          </a:ln>
        </p:spPr>
      </p:pic>
      <p:sp>
        <p:nvSpPr>
          <p:cNvPr id="660" name="Google Shape;660;p99"/>
          <p:cNvSpPr txBox="1"/>
          <p:nvPr/>
        </p:nvSpPr>
        <p:spPr>
          <a:xfrm>
            <a:off x="310775" y="1833625"/>
            <a:ext cx="8406900" cy="1266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800">
              <a:latin typeface="Roboto Thin"/>
              <a:ea typeface="Roboto Thin"/>
              <a:cs typeface="Roboto Thin"/>
              <a:sym typeface="Roboto Thin"/>
            </a:endParaRPr>
          </a:p>
        </p:txBody>
      </p:sp>
      <p:sp>
        <p:nvSpPr>
          <p:cNvPr id="661" name="Google Shape;661;p99"/>
          <p:cNvSpPr txBox="1"/>
          <p:nvPr/>
        </p:nvSpPr>
        <p:spPr>
          <a:xfrm>
            <a:off x="381000" y="965025"/>
            <a:ext cx="7960500" cy="3556800"/>
          </a:xfrm>
          <a:prstGeom prst="rect">
            <a:avLst/>
          </a:prstGeom>
          <a:noFill/>
          <a:ln>
            <a:noFill/>
          </a:ln>
        </p:spPr>
        <p:txBody>
          <a:bodyPr anchorCtr="0" anchor="t" bIns="91425" lIns="91425" spcFirstLastPara="1" rIns="91425" wrap="square" tIns="91425">
            <a:noAutofit/>
          </a:bodyPr>
          <a:lstStyle/>
          <a:p>
            <a:pPr indent="0" lvl="0" marL="457200" rtl="0" algn="ctr">
              <a:spcBef>
                <a:spcPts val="0"/>
              </a:spcBef>
              <a:spcAft>
                <a:spcPts val="0"/>
              </a:spcAft>
              <a:buNone/>
            </a:pPr>
            <a:r>
              <a:rPr lang="en" sz="2700">
                <a:solidFill>
                  <a:schemeClr val="accent2"/>
                </a:solidFill>
                <a:latin typeface="Roboto"/>
                <a:ea typeface="Roboto"/>
                <a:cs typeface="Roboto"/>
                <a:sym typeface="Roboto"/>
              </a:rPr>
              <a:t>Surface vs. Depth</a:t>
            </a:r>
            <a:endParaRPr sz="2700">
              <a:solidFill>
                <a:schemeClr val="accent2"/>
              </a:solidFill>
              <a:latin typeface="Roboto"/>
              <a:ea typeface="Roboto"/>
              <a:cs typeface="Roboto"/>
              <a:sym typeface="Roboto"/>
            </a:endParaRPr>
          </a:p>
          <a:p>
            <a:pPr indent="0" lvl="0" marL="457200" rtl="0" algn="ctr">
              <a:spcBef>
                <a:spcPts val="0"/>
              </a:spcBef>
              <a:spcAft>
                <a:spcPts val="0"/>
              </a:spcAft>
              <a:buNone/>
            </a:pPr>
            <a:r>
              <a:t/>
            </a:r>
            <a:endParaRPr sz="2700">
              <a:solidFill>
                <a:schemeClr val="accent2"/>
              </a:solidFill>
              <a:latin typeface="Roboto"/>
              <a:ea typeface="Roboto"/>
              <a:cs typeface="Roboto"/>
              <a:sym typeface="Roboto"/>
            </a:endParaRPr>
          </a:p>
          <a:p>
            <a:pPr indent="0" lvl="0" marL="457200" rtl="0" algn="ctr">
              <a:spcBef>
                <a:spcPts val="0"/>
              </a:spcBef>
              <a:spcAft>
                <a:spcPts val="0"/>
              </a:spcAft>
              <a:buClr>
                <a:schemeClr val="dk1"/>
              </a:buClr>
              <a:buSzPts val="1100"/>
              <a:buFont typeface="Arial"/>
              <a:buNone/>
            </a:pPr>
            <a:r>
              <a:rPr lang="en" sz="2700">
                <a:solidFill>
                  <a:schemeClr val="accent2"/>
                </a:solidFill>
                <a:latin typeface="Roboto"/>
                <a:ea typeface="Roboto"/>
                <a:cs typeface="Roboto"/>
                <a:sym typeface="Roboto"/>
              </a:rPr>
              <a:t>Effort - time</a:t>
            </a:r>
            <a:endParaRPr sz="2700">
              <a:solidFill>
                <a:schemeClr val="accent2"/>
              </a:solidFill>
              <a:latin typeface="Roboto"/>
              <a:ea typeface="Roboto"/>
              <a:cs typeface="Roboto"/>
              <a:sym typeface="Roboto"/>
            </a:endParaRPr>
          </a:p>
          <a:p>
            <a:pPr indent="0" lvl="0" marL="457200" rtl="0" algn="ctr">
              <a:spcBef>
                <a:spcPts val="0"/>
              </a:spcBef>
              <a:spcAft>
                <a:spcPts val="0"/>
              </a:spcAft>
              <a:buNone/>
            </a:pPr>
            <a:r>
              <a:t/>
            </a:r>
            <a:endParaRPr sz="2700">
              <a:solidFill>
                <a:schemeClr val="accent2"/>
              </a:solidFill>
              <a:latin typeface="Roboto"/>
              <a:ea typeface="Roboto"/>
              <a:cs typeface="Roboto"/>
              <a:sym typeface="Roboto"/>
            </a:endParaRPr>
          </a:p>
          <a:p>
            <a:pPr indent="0" lvl="0" marL="457200" rtl="0" algn="ctr">
              <a:spcBef>
                <a:spcPts val="0"/>
              </a:spcBef>
              <a:spcAft>
                <a:spcPts val="0"/>
              </a:spcAft>
              <a:buClr>
                <a:schemeClr val="dk1"/>
              </a:buClr>
              <a:buSzPts val="1100"/>
              <a:buFont typeface="Arial"/>
              <a:buNone/>
            </a:pPr>
            <a:r>
              <a:rPr lang="en" sz="2700">
                <a:solidFill>
                  <a:schemeClr val="accent2"/>
                </a:solidFill>
                <a:latin typeface="Roboto"/>
                <a:ea typeface="Roboto"/>
                <a:cs typeface="Roboto"/>
                <a:sym typeface="Roboto"/>
              </a:rPr>
              <a:t>Consistency/Frequency - Continual process</a:t>
            </a:r>
            <a:endParaRPr sz="2700">
              <a:solidFill>
                <a:schemeClr val="accent2"/>
              </a:solidFill>
              <a:latin typeface="Roboto"/>
              <a:ea typeface="Roboto"/>
              <a:cs typeface="Roboto"/>
              <a:sym typeface="Roboto"/>
            </a:endParaRPr>
          </a:p>
          <a:p>
            <a:pPr indent="0" lvl="0" marL="457200" rtl="0" algn="ctr">
              <a:spcBef>
                <a:spcPts val="0"/>
              </a:spcBef>
              <a:spcAft>
                <a:spcPts val="0"/>
              </a:spcAft>
              <a:buNone/>
            </a:pPr>
            <a:r>
              <a:t/>
            </a:r>
            <a:endParaRPr sz="2700">
              <a:solidFill>
                <a:schemeClr val="accent2"/>
              </a:solidFill>
              <a:latin typeface="Roboto"/>
              <a:ea typeface="Roboto"/>
              <a:cs typeface="Roboto"/>
              <a:sym typeface="Roboto"/>
            </a:endParaRPr>
          </a:p>
          <a:p>
            <a:pPr indent="0" lvl="0" marL="457200" rtl="0" algn="ctr">
              <a:spcBef>
                <a:spcPts val="0"/>
              </a:spcBef>
              <a:spcAft>
                <a:spcPts val="0"/>
              </a:spcAft>
              <a:buNone/>
            </a:pPr>
            <a:r>
              <a:rPr lang="en" sz="2700">
                <a:solidFill>
                  <a:schemeClr val="accent2"/>
                </a:solidFill>
                <a:latin typeface="Roboto"/>
                <a:ea typeface="Roboto"/>
                <a:cs typeface="Roboto"/>
                <a:sym typeface="Roboto"/>
              </a:rPr>
              <a:t>Adaptability - Visibility</a:t>
            </a:r>
            <a:endParaRPr sz="2700">
              <a:solidFill>
                <a:schemeClr val="accent2"/>
              </a:solidFill>
              <a:latin typeface="Roboto"/>
              <a:ea typeface="Roboto"/>
              <a:cs typeface="Roboto"/>
              <a:sym typeface="Roboto"/>
            </a:endParaRPr>
          </a:p>
          <a:p>
            <a:pPr indent="0" lvl="0" marL="457200" rtl="0" algn="ctr">
              <a:spcBef>
                <a:spcPts val="0"/>
              </a:spcBef>
              <a:spcAft>
                <a:spcPts val="0"/>
              </a:spcAft>
              <a:buNone/>
            </a:pPr>
            <a:r>
              <a:t/>
            </a:r>
            <a:endParaRPr sz="2700">
              <a:solidFill>
                <a:schemeClr val="accent2"/>
              </a:solidFill>
              <a:latin typeface="Roboto"/>
              <a:ea typeface="Roboto"/>
              <a:cs typeface="Roboto"/>
              <a:sym typeface="Roboto"/>
            </a:endParaRPr>
          </a:p>
          <a:p>
            <a:pPr indent="0" lvl="0" marL="457200" rtl="0" algn="ctr">
              <a:spcBef>
                <a:spcPts val="0"/>
              </a:spcBef>
              <a:spcAft>
                <a:spcPts val="0"/>
              </a:spcAft>
              <a:buNone/>
            </a:pPr>
            <a:r>
              <a:rPr lang="en" sz="2700">
                <a:solidFill>
                  <a:schemeClr val="accent2"/>
                </a:solidFill>
                <a:latin typeface="Roboto"/>
                <a:ea typeface="Roboto"/>
                <a:cs typeface="Roboto"/>
                <a:sym typeface="Roboto"/>
              </a:rPr>
              <a:t>Strategic and intentional</a:t>
            </a:r>
            <a:endParaRPr sz="2700">
              <a:solidFill>
                <a:schemeClr val="accent2"/>
              </a:solidFill>
              <a:latin typeface="Roboto"/>
              <a:ea typeface="Roboto"/>
              <a:cs typeface="Roboto"/>
              <a:sym typeface="Roboto"/>
            </a:endParaRPr>
          </a:p>
        </p:txBody>
      </p:sp>
      <p:pic>
        <p:nvPicPr>
          <p:cNvPr id="662" name="Google Shape;662;p99"/>
          <p:cNvPicPr preferRelativeResize="0"/>
          <p:nvPr/>
        </p:nvPicPr>
        <p:blipFill>
          <a:blip r:embed="rId4">
            <a:alphaModFix/>
          </a:blip>
          <a:stretch>
            <a:fillRect/>
          </a:stretch>
        </p:blipFill>
        <p:spPr>
          <a:xfrm>
            <a:off x="7250700" y="3209575"/>
            <a:ext cx="1584376" cy="1980951"/>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3" name="Shape 403"/>
        <p:cNvGrpSpPr/>
        <p:nvPr/>
      </p:nvGrpSpPr>
      <p:grpSpPr>
        <a:xfrm>
          <a:off x="0" y="0"/>
          <a:ext cx="0" cy="0"/>
          <a:chOff x="0" y="0"/>
          <a:chExt cx="0" cy="0"/>
        </a:xfrm>
      </p:grpSpPr>
      <p:sp>
        <p:nvSpPr>
          <p:cNvPr id="404" name="Google Shape;404;p73"/>
          <p:cNvSpPr/>
          <p:nvPr/>
        </p:nvSpPr>
        <p:spPr>
          <a:xfrm>
            <a:off x="1275975" y="560625"/>
            <a:ext cx="736200" cy="4299900"/>
          </a:xfrm>
          <a:prstGeom prst="rect">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405" name="Google Shape;405;p73"/>
          <p:cNvPicPr preferRelativeResize="0"/>
          <p:nvPr/>
        </p:nvPicPr>
        <p:blipFill rotWithShape="1">
          <a:blip r:embed="rId3">
            <a:alphaModFix/>
          </a:blip>
          <a:srcRect b="1831" l="2042" r="2061" t="2766"/>
          <a:stretch/>
        </p:blipFill>
        <p:spPr>
          <a:xfrm>
            <a:off x="828340" y="0"/>
            <a:ext cx="6743060" cy="5143500"/>
          </a:xfrm>
          <a:prstGeom prst="rect">
            <a:avLst/>
          </a:prstGeom>
          <a:noFill/>
          <a:ln>
            <a:noFill/>
          </a:ln>
        </p:spPr>
      </p:pic>
      <p:sp>
        <p:nvSpPr>
          <p:cNvPr id="406" name="Google Shape;406;p73"/>
          <p:cNvSpPr/>
          <p:nvPr/>
        </p:nvSpPr>
        <p:spPr>
          <a:xfrm>
            <a:off x="1822975" y="366975"/>
            <a:ext cx="788100" cy="4687200"/>
          </a:xfrm>
          <a:prstGeom prst="rect">
            <a:avLst/>
          </a:prstGeom>
          <a:noFill/>
          <a:ln cap="flat" cmpd="sng" w="28575">
            <a:solidFill>
              <a:srgbClr val="EEB94A"/>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oboto Thin"/>
              <a:ea typeface="Roboto Thin"/>
              <a:cs typeface="Roboto Thin"/>
              <a:sym typeface="Roboto Thin"/>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6" name="Shape 666"/>
        <p:cNvGrpSpPr/>
        <p:nvPr/>
      </p:nvGrpSpPr>
      <p:grpSpPr>
        <a:xfrm>
          <a:off x="0" y="0"/>
          <a:ext cx="0" cy="0"/>
          <a:chOff x="0" y="0"/>
          <a:chExt cx="0" cy="0"/>
        </a:xfrm>
      </p:grpSpPr>
      <p:sp>
        <p:nvSpPr>
          <p:cNvPr id="667" name="Google Shape;667;p100"/>
          <p:cNvSpPr/>
          <p:nvPr/>
        </p:nvSpPr>
        <p:spPr>
          <a:xfrm rot="-5400000">
            <a:off x="4214675" y="-3502825"/>
            <a:ext cx="540300" cy="8069100"/>
          </a:xfrm>
          <a:prstGeom prst="rect">
            <a:avLst/>
          </a:prstGeom>
          <a:solidFill>
            <a:srgbClr val="B7B7B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8" name="Google Shape;668;p100"/>
          <p:cNvSpPr txBox="1"/>
          <p:nvPr>
            <p:ph idx="4294967295" type="title"/>
          </p:nvPr>
        </p:nvSpPr>
        <p:spPr>
          <a:xfrm>
            <a:off x="311700" y="113300"/>
            <a:ext cx="8099100" cy="572700"/>
          </a:xfrm>
          <a:prstGeom prst="rect">
            <a:avLst/>
          </a:prstGeom>
          <a:solidFill>
            <a:srgbClr val="00467F"/>
          </a:solidFill>
        </p:spPr>
        <p:txBody>
          <a:bodyPr anchorCtr="0" anchor="t" bIns="91425" lIns="91425" spcFirstLastPara="1" rIns="91425" wrap="square" tIns="91425">
            <a:normAutofit fontScale="90000"/>
          </a:bodyPr>
          <a:lstStyle/>
          <a:p>
            <a:pPr indent="0" lvl="0" marL="0" rtl="0" algn="ctr">
              <a:spcBef>
                <a:spcPts val="0"/>
              </a:spcBef>
              <a:spcAft>
                <a:spcPts val="0"/>
              </a:spcAft>
              <a:buNone/>
            </a:pPr>
            <a:r>
              <a:rPr i="1" lang="en" sz="3000">
                <a:solidFill>
                  <a:srgbClr val="FFFFFF"/>
                </a:solidFill>
                <a:latin typeface="Roboto Medium"/>
                <a:ea typeface="Roboto Medium"/>
                <a:cs typeface="Roboto Medium"/>
                <a:sym typeface="Roboto Medium"/>
              </a:rPr>
              <a:t>School Share Outs</a:t>
            </a:r>
            <a:endParaRPr i="1" sz="3000">
              <a:solidFill>
                <a:srgbClr val="FFFFFF"/>
              </a:solidFill>
              <a:latin typeface="Roboto Medium"/>
              <a:ea typeface="Roboto Medium"/>
              <a:cs typeface="Roboto Medium"/>
              <a:sym typeface="Roboto Medium"/>
            </a:endParaRPr>
          </a:p>
        </p:txBody>
      </p:sp>
      <p:sp>
        <p:nvSpPr>
          <p:cNvPr id="669" name="Google Shape;669;p100"/>
          <p:cNvSpPr txBox="1"/>
          <p:nvPr/>
        </p:nvSpPr>
        <p:spPr>
          <a:xfrm>
            <a:off x="803225" y="820138"/>
            <a:ext cx="8392800" cy="8973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None/>
            </a:pPr>
            <a:r>
              <a:rPr lang="en" sz="2400">
                <a:solidFill>
                  <a:schemeClr val="accent2"/>
                </a:solidFill>
                <a:latin typeface="Roboto"/>
                <a:ea typeface="Roboto"/>
                <a:cs typeface="Roboto"/>
                <a:sym typeface="Roboto"/>
              </a:rPr>
              <a:t>Milton Collins</a:t>
            </a:r>
            <a:endParaRPr sz="2400">
              <a:solidFill>
                <a:schemeClr val="accent2"/>
              </a:solidFill>
              <a:latin typeface="Roboto"/>
              <a:ea typeface="Roboto"/>
              <a:cs typeface="Roboto"/>
              <a:sym typeface="Roboto"/>
            </a:endParaRPr>
          </a:p>
        </p:txBody>
      </p:sp>
      <p:pic>
        <p:nvPicPr>
          <p:cNvPr id="670" name="Google Shape;670;p100"/>
          <p:cNvPicPr preferRelativeResize="0"/>
          <p:nvPr/>
        </p:nvPicPr>
        <p:blipFill>
          <a:blip r:embed="rId3">
            <a:alphaModFix/>
          </a:blip>
          <a:stretch>
            <a:fillRect/>
          </a:stretch>
        </p:blipFill>
        <p:spPr>
          <a:xfrm>
            <a:off x="0" y="4577500"/>
            <a:ext cx="1067526" cy="565999"/>
          </a:xfrm>
          <a:prstGeom prst="rect">
            <a:avLst/>
          </a:prstGeom>
          <a:noFill/>
          <a:ln>
            <a:noFill/>
          </a:ln>
        </p:spPr>
      </p:pic>
      <p:sp>
        <p:nvSpPr>
          <p:cNvPr id="671" name="Google Shape;671;p100"/>
          <p:cNvSpPr txBox="1"/>
          <p:nvPr/>
        </p:nvSpPr>
        <p:spPr>
          <a:xfrm>
            <a:off x="1688175" y="2402050"/>
            <a:ext cx="50556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1800">
              <a:latin typeface="Roboto Thin"/>
              <a:ea typeface="Roboto Thin"/>
              <a:cs typeface="Roboto Thin"/>
              <a:sym typeface="Roboto Thin"/>
            </a:endParaRPr>
          </a:p>
        </p:txBody>
      </p:sp>
      <p:pic>
        <p:nvPicPr>
          <p:cNvPr id="672" name="Google Shape;672;p100"/>
          <p:cNvPicPr preferRelativeResize="0"/>
          <p:nvPr/>
        </p:nvPicPr>
        <p:blipFill>
          <a:blip r:embed="rId4">
            <a:alphaModFix/>
          </a:blip>
          <a:stretch>
            <a:fillRect/>
          </a:stretch>
        </p:blipFill>
        <p:spPr>
          <a:xfrm>
            <a:off x="6827781" y="3302125"/>
            <a:ext cx="2216495" cy="2955326"/>
          </a:xfrm>
          <a:prstGeom prst="rect">
            <a:avLst/>
          </a:prstGeom>
          <a:noFill/>
          <a:ln>
            <a:noFill/>
          </a:ln>
        </p:spPr>
      </p:pic>
      <p:pic>
        <p:nvPicPr>
          <p:cNvPr id="673" name="Google Shape;673;p100"/>
          <p:cNvPicPr preferRelativeResize="0"/>
          <p:nvPr/>
        </p:nvPicPr>
        <p:blipFill>
          <a:blip r:embed="rId5">
            <a:alphaModFix/>
          </a:blip>
          <a:stretch>
            <a:fillRect/>
          </a:stretch>
        </p:blipFill>
        <p:spPr>
          <a:xfrm>
            <a:off x="-231850" y="980125"/>
            <a:ext cx="3649176" cy="4516848"/>
          </a:xfrm>
          <a:prstGeom prst="rect">
            <a:avLst/>
          </a:prstGeom>
          <a:noFill/>
          <a:ln>
            <a:noFill/>
          </a:ln>
        </p:spPr>
      </p:pic>
      <p:pic>
        <p:nvPicPr>
          <p:cNvPr id="674" name="Google Shape;674;p100"/>
          <p:cNvPicPr preferRelativeResize="0"/>
          <p:nvPr/>
        </p:nvPicPr>
        <p:blipFill>
          <a:blip r:embed="rId6">
            <a:alphaModFix/>
          </a:blip>
          <a:stretch>
            <a:fillRect/>
          </a:stretch>
        </p:blipFill>
        <p:spPr>
          <a:xfrm>
            <a:off x="3680473" y="3258250"/>
            <a:ext cx="2627792" cy="1974950"/>
          </a:xfrm>
          <a:prstGeom prst="rect">
            <a:avLst/>
          </a:prstGeom>
          <a:noFill/>
          <a:ln>
            <a:noFill/>
          </a:ln>
        </p:spPr>
      </p:pic>
      <p:pic>
        <p:nvPicPr>
          <p:cNvPr id="675" name="Google Shape;675;p100"/>
          <p:cNvPicPr preferRelativeResize="0"/>
          <p:nvPr/>
        </p:nvPicPr>
        <p:blipFill rotWithShape="1">
          <a:blip r:embed="rId7">
            <a:alphaModFix/>
          </a:blip>
          <a:srcRect b="0" l="0" r="0" t="42902"/>
          <a:stretch/>
        </p:blipFill>
        <p:spPr>
          <a:xfrm>
            <a:off x="3524150" y="980125"/>
            <a:ext cx="3056300" cy="2322000"/>
          </a:xfrm>
          <a:prstGeom prst="rect">
            <a:avLst/>
          </a:prstGeom>
          <a:noFill/>
          <a:ln>
            <a:noFill/>
          </a:ln>
        </p:spPr>
      </p:pic>
      <p:pic>
        <p:nvPicPr>
          <p:cNvPr id="676" name="Google Shape;676;p100"/>
          <p:cNvPicPr preferRelativeResize="0"/>
          <p:nvPr/>
        </p:nvPicPr>
        <p:blipFill>
          <a:blip r:embed="rId8">
            <a:alphaModFix/>
          </a:blip>
          <a:stretch>
            <a:fillRect/>
          </a:stretch>
        </p:blipFill>
        <p:spPr>
          <a:xfrm>
            <a:off x="6743781" y="-723362"/>
            <a:ext cx="2988244" cy="3984325"/>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0" name="Shape 680"/>
        <p:cNvGrpSpPr/>
        <p:nvPr/>
      </p:nvGrpSpPr>
      <p:grpSpPr>
        <a:xfrm>
          <a:off x="0" y="0"/>
          <a:ext cx="0" cy="0"/>
          <a:chOff x="0" y="0"/>
          <a:chExt cx="0" cy="0"/>
        </a:xfrm>
      </p:grpSpPr>
      <p:sp>
        <p:nvSpPr>
          <p:cNvPr id="681" name="Google Shape;681;p101"/>
          <p:cNvSpPr txBox="1"/>
          <p:nvPr>
            <p:ph idx="1" type="body"/>
          </p:nvPr>
        </p:nvSpPr>
        <p:spPr>
          <a:xfrm>
            <a:off x="311700" y="404700"/>
            <a:ext cx="8520600" cy="4090200"/>
          </a:xfrm>
          <a:prstGeom prst="rect">
            <a:avLst/>
          </a:prstGeom>
          <a:noFill/>
          <a:ln>
            <a:noFill/>
          </a:ln>
        </p:spPr>
        <p:txBody>
          <a:bodyPr anchorCtr="0" anchor="t" bIns="91425" lIns="91425" spcFirstLastPara="1" rIns="91425" wrap="square" tIns="91425">
            <a:noAutofit/>
          </a:bodyPr>
          <a:lstStyle/>
          <a:p>
            <a:pPr indent="0" lvl="0" marL="109728" rtl="0" algn="ctr">
              <a:lnSpc>
                <a:spcPct val="100000"/>
              </a:lnSpc>
              <a:spcBef>
                <a:spcPts val="0"/>
              </a:spcBef>
              <a:spcAft>
                <a:spcPts val="0"/>
              </a:spcAft>
              <a:buSzPts val="1800"/>
              <a:buNone/>
            </a:pPr>
            <a:r>
              <a:rPr lang="en" sz="4400">
                <a:solidFill>
                  <a:srgbClr val="000000"/>
                </a:solidFill>
                <a:latin typeface="Alfa Slab One"/>
                <a:ea typeface="Alfa Slab One"/>
                <a:cs typeface="Alfa Slab One"/>
                <a:sym typeface="Alfa Slab One"/>
              </a:rPr>
              <a:t>“No significant learning can occur without a significant relationship.”</a:t>
            </a:r>
            <a:endParaRPr sz="2800">
              <a:solidFill>
                <a:srgbClr val="000000"/>
              </a:solidFill>
              <a:latin typeface="Alfa Slab One"/>
              <a:ea typeface="Alfa Slab One"/>
              <a:cs typeface="Alfa Slab One"/>
              <a:sym typeface="Alfa Slab One"/>
            </a:endParaRPr>
          </a:p>
          <a:p>
            <a:pPr indent="0" lvl="0" marL="109728" rtl="0" algn="r">
              <a:lnSpc>
                <a:spcPct val="100000"/>
              </a:lnSpc>
              <a:spcBef>
                <a:spcPts val="300"/>
              </a:spcBef>
              <a:spcAft>
                <a:spcPts val="0"/>
              </a:spcAft>
              <a:buSzPts val="1800"/>
              <a:buNone/>
            </a:pPr>
            <a:r>
              <a:rPr lang="en" sz="4400">
                <a:solidFill>
                  <a:srgbClr val="000000"/>
                </a:solidFill>
                <a:latin typeface="Alfa Slab One"/>
                <a:ea typeface="Alfa Slab One"/>
                <a:cs typeface="Alfa Slab One"/>
                <a:sym typeface="Alfa Slab One"/>
              </a:rPr>
              <a:t>			</a:t>
            </a:r>
            <a:endParaRPr sz="4400">
              <a:solidFill>
                <a:srgbClr val="000000"/>
              </a:solidFill>
              <a:latin typeface="Alfa Slab One"/>
              <a:ea typeface="Alfa Slab One"/>
              <a:cs typeface="Alfa Slab One"/>
              <a:sym typeface="Alfa Slab One"/>
            </a:endParaRPr>
          </a:p>
          <a:p>
            <a:pPr indent="457200" lvl="0" marL="1371600" rtl="0" algn="r">
              <a:lnSpc>
                <a:spcPct val="100000"/>
              </a:lnSpc>
              <a:spcBef>
                <a:spcPts val="300"/>
              </a:spcBef>
              <a:spcAft>
                <a:spcPts val="0"/>
              </a:spcAft>
              <a:buSzPts val="1800"/>
              <a:buNone/>
            </a:pPr>
            <a:r>
              <a:rPr lang="en" sz="4400">
                <a:solidFill>
                  <a:srgbClr val="000000"/>
                </a:solidFill>
                <a:latin typeface="Alfa Slab One"/>
                <a:ea typeface="Alfa Slab One"/>
                <a:cs typeface="Alfa Slab One"/>
                <a:sym typeface="Alfa Slab One"/>
              </a:rPr>
              <a:t>-Dr. James Comer</a:t>
            </a:r>
            <a:endParaRPr sz="4400">
              <a:solidFill>
                <a:srgbClr val="000000"/>
              </a:solidFill>
              <a:latin typeface="Alfa Slab One"/>
              <a:ea typeface="Alfa Slab One"/>
              <a:cs typeface="Alfa Slab One"/>
              <a:sym typeface="Alfa Slab One"/>
            </a:endParaRPr>
          </a:p>
          <a:p>
            <a:pPr indent="457200" lvl="0" marL="914400" rtl="0" algn="r">
              <a:lnSpc>
                <a:spcPct val="100000"/>
              </a:lnSpc>
              <a:spcBef>
                <a:spcPts val="0"/>
              </a:spcBef>
              <a:spcAft>
                <a:spcPts val="0"/>
              </a:spcAft>
              <a:buSzPts val="1800"/>
              <a:buNone/>
            </a:pPr>
            <a:r>
              <a:rPr b="1" lang="en">
                <a:solidFill>
                  <a:srgbClr val="222222"/>
                </a:solidFill>
                <a:highlight>
                  <a:schemeClr val="lt1"/>
                </a:highlight>
                <a:latin typeface="Roboto"/>
                <a:ea typeface="Roboto"/>
                <a:cs typeface="Roboto"/>
                <a:sym typeface="Roboto"/>
              </a:rPr>
              <a:t>Maurice Falk Professor of Child Psychiatry, Yale Child Study Center</a:t>
            </a:r>
            <a:r>
              <a:rPr lang="en" sz="1100">
                <a:solidFill>
                  <a:srgbClr val="222222"/>
                </a:solidFill>
                <a:highlight>
                  <a:schemeClr val="lt1"/>
                </a:highlight>
                <a:latin typeface="Roboto"/>
                <a:ea typeface="Roboto"/>
                <a:cs typeface="Roboto"/>
                <a:sym typeface="Roboto"/>
              </a:rPr>
              <a:t> </a:t>
            </a:r>
            <a:endParaRPr sz="2400">
              <a:solidFill>
                <a:srgbClr val="000000"/>
              </a:solidFill>
              <a:latin typeface="Alfa Slab One"/>
              <a:ea typeface="Alfa Slab One"/>
              <a:cs typeface="Alfa Slab One"/>
              <a:sym typeface="Alfa Slab One"/>
            </a:endParaRPr>
          </a:p>
          <a:p>
            <a:pPr indent="0" lvl="0" marL="0" rtl="0" algn="r">
              <a:lnSpc>
                <a:spcPct val="115000"/>
              </a:lnSpc>
              <a:spcBef>
                <a:spcPts val="0"/>
              </a:spcBef>
              <a:spcAft>
                <a:spcPts val="1600"/>
              </a:spcAft>
              <a:buSzPts val="1800"/>
              <a:buNone/>
            </a:pPr>
            <a:r>
              <a:t/>
            </a:r>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5" name="Shape 685"/>
        <p:cNvGrpSpPr/>
        <p:nvPr/>
      </p:nvGrpSpPr>
      <p:grpSpPr>
        <a:xfrm>
          <a:off x="0" y="0"/>
          <a:ext cx="0" cy="0"/>
          <a:chOff x="0" y="0"/>
          <a:chExt cx="0" cy="0"/>
        </a:xfrm>
      </p:grpSpPr>
      <p:sp>
        <p:nvSpPr>
          <p:cNvPr id="686" name="Google Shape;686;p102"/>
          <p:cNvSpPr/>
          <p:nvPr/>
        </p:nvSpPr>
        <p:spPr>
          <a:xfrm rot="-5400000">
            <a:off x="4214675" y="-3502825"/>
            <a:ext cx="540300" cy="8069100"/>
          </a:xfrm>
          <a:prstGeom prst="rect">
            <a:avLst/>
          </a:prstGeom>
          <a:solidFill>
            <a:srgbClr val="B7B7B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7" name="Google Shape;687;p102"/>
          <p:cNvSpPr txBox="1"/>
          <p:nvPr>
            <p:ph idx="4294967295" type="title"/>
          </p:nvPr>
        </p:nvSpPr>
        <p:spPr>
          <a:xfrm>
            <a:off x="311700" y="113300"/>
            <a:ext cx="8099100" cy="572700"/>
          </a:xfrm>
          <a:prstGeom prst="rect">
            <a:avLst/>
          </a:prstGeom>
          <a:solidFill>
            <a:srgbClr val="00467F"/>
          </a:solidFill>
        </p:spPr>
        <p:txBody>
          <a:bodyPr anchorCtr="0" anchor="t" bIns="91425" lIns="91425" spcFirstLastPara="1" rIns="91425" wrap="square" tIns="91425">
            <a:noAutofit/>
          </a:bodyPr>
          <a:lstStyle/>
          <a:p>
            <a:pPr indent="0" lvl="0" marL="0" rtl="0" algn="ctr">
              <a:spcBef>
                <a:spcPts val="0"/>
              </a:spcBef>
              <a:spcAft>
                <a:spcPts val="0"/>
              </a:spcAft>
              <a:buNone/>
            </a:pPr>
            <a:r>
              <a:t/>
            </a:r>
            <a:endParaRPr i="1" sz="3000">
              <a:solidFill>
                <a:srgbClr val="FFFFFF"/>
              </a:solidFill>
              <a:latin typeface="Roboto Medium"/>
              <a:ea typeface="Roboto Medium"/>
              <a:cs typeface="Roboto Medium"/>
              <a:sym typeface="Roboto Medium"/>
            </a:endParaRPr>
          </a:p>
        </p:txBody>
      </p:sp>
      <p:sp>
        <p:nvSpPr>
          <p:cNvPr id="688" name="Google Shape;688;p102"/>
          <p:cNvSpPr txBox="1"/>
          <p:nvPr/>
        </p:nvSpPr>
        <p:spPr>
          <a:xfrm>
            <a:off x="311700" y="801875"/>
            <a:ext cx="8392800" cy="33909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None/>
            </a:pPr>
            <a:r>
              <a:rPr lang="en" sz="13900">
                <a:solidFill>
                  <a:schemeClr val="accent2"/>
                </a:solidFill>
                <a:latin typeface="Roboto"/>
                <a:ea typeface="Roboto"/>
                <a:cs typeface="Roboto"/>
                <a:sym typeface="Roboto"/>
              </a:rPr>
              <a:t>The End</a:t>
            </a:r>
            <a:endParaRPr sz="13900">
              <a:solidFill>
                <a:schemeClr val="accent2"/>
              </a:solidFill>
              <a:latin typeface="Roboto"/>
              <a:ea typeface="Roboto"/>
              <a:cs typeface="Roboto"/>
              <a:sym typeface="Roboto"/>
            </a:endParaRPr>
          </a:p>
        </p:txBody>
      </p:sp>
      <p:pic>
        <p:nvPicPr>
          <p:cNvPr id="689" name="Google Shape;689;p102"/>
          <p:cNvPicPr preferRelativeResize="0"/>
          <p:nvPr/>
        </p:nvPicPr>
        <p:blipFill>
          <a:blip r:embed="rId3">
            <a:alphaModFix/>
          </a:blip>
          <a:stretch>
            <a:fillRect/>
          </a:stretch>
        </p:blipFill>
        <p:spPr>
          <a:xfrm>
            <a:off x="0" y="4577500"/>
            <a:ext cx="1067526" cy="565999"/>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0" name="Shape 410"/>
        <p:cNvGrpSpPr/>
        <p:nvPr/>
      </p:nvGrpSpPr>
      <p:grpSpPr>
        <a:xfrm>
          <a:off x="0" y="0"/>
          <a:ext cx="0" cy="0"/>
          <a:chOff x="0" y="0"/>
          <a:chExt cx="0" cy="0"/>
        </a:xfrm>
      </p:grpSpPr>
      <p:sp>
        <p:nvSpPr>
          <p:cNvPr id="411" name="Google Shape;411;p74"/>
          <p:cNvSpPr/>
          <p:nvPr/>
        </p:nvSpPr>
        <p:spPr>
          <a:xfrm rot="-5400000">
            <a:off x="4214675" y="-3502825"/>
            <a:ext cx="540300" cy="8069100"/>
          </a:xfrm>
          <a:prstGeom prst="rect">
            <a:avLst/>
          </a:prstGeom>
          <a:solidFill>
            <a:srgbClr val="B7B7B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2" name="Google Shape;412;p74"/>
          <p:cNvSpPr txBox="1"/>
          <p:nvPr>
            <p:ph idx="4294967295" type="title"/>
          </p:nvPr>
        </p:nvSpPr>
        <p:spPr>
          <a:xfrm>
            <a:off x="311700" y="113300"/>
            <a:ext cx="8099100" cy="572700"/>
          </a:xfrm>
          <a:prstGeom prst="rect">
            <a:avLst/>
          </a:prstGeom>
          <a:solidFill>
            <a:srgbClr val="00467F"/>
          </a:solidFill>
        </p:spPr>
        <p:txBody>
          <a:bodyPr anchorCtr="0" anchor="t" bIns="91425" lIns="91425" spcFirstLastPara="1" rIns="91425" wrap="square" tIns="91425">
            <a:noAutofit/>
          </a:bodyPr>
          <a:lstStyle/>
          <a:p>
            <a:pPr indent="0" lvl="0" marL="0" rtl="0" algn="ctr">
              <a:spcBef>
                <a:spcPts val="0"/>
              </a:spcBef>
              <a:spcAft>
                <a:spcPts val="0"/>
              </a:spcAft>
              <a:buNone/>
            </a:pPr>
            <a:r>
              <a:rPr lang="en" sz="3000">
                <a:solidFill>
                  <a:srgbClr val="FFFFFF"/>
                </a:solidFill>
                <a:latin typeface="Roboto Medium"/>
                <a:ea typeface="Roboto Medium"/>
                <a:cs typeface="Roboto Medium"/>
                <a:sym typeface="Roboto Medium"/>
              </a:rPr>
              <a:t>Standards</a:t>
            </a:r>
            <a:endParaRPr i="1" sz="3000">
              <a:solidFill>
                <a:srgbClr val="FFFFFF"/>
              </a:solidFill>
              <a:latin typeface="Roboto Medium"/>
              <a:ea typeface="Roboto Medium"/>
              <a:cs typeface="Roboto Medium"/>
              <a:sym typeface="Roboto Medium"/>
            </a:endParaRPr>
          </a:p>
        </p:txBody>
      </p:sp>
      <p:sp>
        <p:nvSpPr>
          <p:cNvPr id="413" name="Google Shape;413;p74"/>
          <p:cNvSpPr txBox="1"/>
          <p:nvPr/>
        </p:nvSpPr>
        <p:spPr>
          <a:xfrm>
            <a:off x="450350" y="801875"/>
            <a:ext cx="8069100" cy="36213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None/>
            </a:pPr>
            <a:r>
              <a:t/>
            </a:r>
            <a:endParaRPr sz="2400">
              <a:solidFill>
                <a:schemeClr val="accent2"/>
              </a:solidFill>
              <a:latin typeface="Roboto"/>
              <a:ea typeface="Roboto"/>
              <a:cs typeface="Roboto"/>
              <a:sym typeface="Roboto"/>
            </a:endParaRPr>
          </a:p>
        </p:txBody>
      </p:sp>
      <p:pic>
        <p:nvPicPr>
          <p:cNvPr id="414" name="Google Shape;414;p74"/>
          <p:cNvPicPr preferRelativeResize="0"/>
          <p:nvPr/>
        </p:nvPicPr>
        <p:blipFill>
          <a:blip r:embed="rId3">
            <a:alphaModFix/>
          </a:blip>
          <a:stretch>
            <a:fillRect/>
          </a:stretch>
        </p:blipFill>
        <p:spPr>
          <a:xfrm>
            <a:off x="0" y="4577500"/>
            <a:ext cx="1067526" cy="565999"/>
          </a:xfrm>
          <a:prstGeom prst="rect">
            <a:avLst/>
          </a:prstGeom>
          <a:noFill/>
          <a:ln>
            <a:noFill/>
          </a:ln>
        </p:spPr>
      </p:pic>
      <p:sp>
        <p:nvSpPr>
          <p:cNvPr id="415" name="Google Shape;415;p74"/>
          <p:cNvSpPr txBox="1"/>
          <p:nvPr/>
        </p:nvSpPr>
        <p:spPr>
          <a:xfrm>
            <a:off x="311700" y="1509200"/>
            <a:ext cx="8153400" cy="2024700"/>
          </a:xfrm>
          <a:prstGeom prst="rect">
            <a:avLst/>
          </a:prstGeom>
          <a:noFill/>
          <a:ln>
            <a:noFill/>
          </a:ln>
        </p:spPr>
        <p:txBody>
          <a:bodyPr anchorCtr="0" anchor="t" bIns="91425" lIns="91425" spcFirstLastPara="1" rIns="91425" wrap="square" tIns="91425">
            <a:spAutoFit/>
          </a:bodyPr>
          <a:lstStyle/>
          <a:p>
            <a:pPr indent="0" lvl="0" marL="0" rtl="0" algn="l">
              <a:lnSpc>
                <a:spcPct val="90000"/>
              </a:lnSpc>
              <a:spcBef>
                <a:spcPts val="800"/>
              </a:spcBef>
              <a:spcAft>
                <a:spcPts val="0"/>
              </a:spcAft>
              <a:buNone/>
            </a:pPr>
            <a:r>
              <a:rPr lang="en" sz="2200" u="sng">
                <a:solidFill>
                  <a:srgbClr val="00467F"/>
                </a:solidFill>
                <a:latin typeface="Roboto Light"/>
                <a:ea typeface="Roboto Light"/>
                <a:cs typeface="Roboto Light"/>
                <a:sym typeface="Roboto Light"/>
              </a:rPr>
              <a:t>Teacher Standard 1.2</a:t>
            </a:r>
            <a:endParaRPr sz="2200" u="sng">
              <a:solidFill>
                <a:srgbClr val="00467F"/>
              </a:solidFill>
              <a:latin typeface="Roboto Light"/>
              <a:ea typeface="Roboto Light"/>
              <a:cs typeface="Roboto Light"/>
              <a:sym typeface="Roboto Light"/>
            </a:endParaRPr>
          </a:p>
          <a:p>
            <a:pPr indent="-368300" lvl="0" marL="457200" rtl="0" algn="l">
              <a:lnSpc>
                <a:spcPct val="90000"/>
              </a:lnSpc>
              <a:spcBef>
                <a:spcPts val="800"/>
              </a:spcBef>
              <a:spcAft>
                <a:spcPts val="0"/>
              </a:spcAft>
              <a:buClr>
                <a:srgbClr val="00467F"/>
              </a:buClr>
              <a:buSzPts val="2200"/>
              <a:buFont typeface="Roboto Light"/>
              <a:buChar char="●"/>
            </a:pPr>
            <a:r>
              <a:rPr lang="en" sz="2200">
                <a:solidFill>
                  <a:srgbClr val="00467F"/>
                </a:solidFill>
                <a:latin typeface="Roboto Light"/>
                <a:ea typeface="Roboto Light"/>
                <a:cs typeface="Roboto Light"/>
                <a:sym typeface="Roboto Light"/>
              </a:rPr>
              <a:t>Building Positive Relationships and Rapport</a:t>
            </a:r>
            <a:endParaRPr sz="2200">
              <a:solidFill>
                <a:srgbClr val="00467F"/>
              </a:solidFill>
              <a:latin typeface="Roboto Light"/>
              <a:ea typeface="Roboto Light"/>
              <a:cs typeface="Roboto Light"/>
              <a:sym typeface="Roboto Light"/>
            </a:endParaRPr>
          </a:p>
          <a:p>
            <a:pPr indent="0" lvl="0" marL="457200" rtl="0" algn="l">
              <a:lnSpc>
                <a:spcPct val="90000"/>
              </a:lnSpc>
              <a:spcBef>
                <a:spcPts val="800"/>
              </a:spcBef>
              <a:spcAft>
                <a:spcPts val="0"/>
              </a:spcAft>
              <a:buNone/>
            </a:pPr>
            <a:r>
              <a:t/>
            </a:r>
            <a:endParaRPr sz="800">
              <a:solidFill>
                <a:srgbClr val="00467F"/>
              </a:solidFill>
              <a:latin typeface="Roboto Light"/>
              <a:ea typeface="Roboto Light"/>
              <a:cs typeface="Roboto Light"/>
              <a:sym typeface="Roboto Light"/>
            </a:endParaRPr>
          </a:p>
          <a:p>
            <a:pPr indent="-368300" lvl="1" marL="914400" rtl="0" algn="l">
              <a:lnSpc>
                <a:spcPct val="90000"/>
              </a:lnSpc>
              <a:spcBef>
                <a:spcPts val="0"/>
              </a:spcBef>
              <a:spcAft>
                <a:spcPts val="0"/>
              </a:spcAft>
              <a:buClr>
                <a:srgbClr val="00467F"/>
              </a:buClr>
              <a:buSzPts val="2200"/>
              <a:buFont typeface="Roboto Light"/>
              <a:buChar char="○"/>
            </a:pPr>
            <a:r>
              <a:rPr lang="en" sz="2200">
                <a:solidFill>
                  <a:srgbClr val="00467F"/>
                </a:solidFill>
                <a:latin typeface="Roboto Light"/>
                <a:ea typeface="Roboto Light"/>
                <a:cs typeface="Roboto Light"/>
                <a:sym typeface="Roboto Light"/>
              </a:rPr>
              <a:t>Building positive and authentic relationships with students as learning partners and supporting students in developing similar relationships with each other.</a:t>
            </a:r>
            <a:endParaRPr sz="2200">
              <a:solidFill>
                <a:srgbClr val="00467F"/>
              </a:solidFill>
              <a:latin typeface="Roboto Light"/>
              <a:ea typeface="Roboto Light"/>
              <a:cs typeface="Roboto Light"/>
              <a:sym typeface="Roboto Light"/>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9" name="Shape 419"/>
        <p:cNvGrpSpPr/>
        <p:nvPr/>
      </p:nvGrpSpPr>
      <p:grpSpPr>
        <a:xfrm>
          <a:off x="0" y="0"/>
          <a:ext cx="0" cy="0"/>
          <a:chOff x="0" y="0"/>
          <a:chExt cx="0" cy="0"/>
        </a:xfrm>
      </p:grpSpPr>
      <p:pic>
        <p:nvPicPr>
          <p:cNvPr id="420" name="Google Shape;420;p75"/>
          <p:cNvPicPr preferRelativeResize="0"/>
          <p:nvPr/>
        </p:nvPicPr>
        <p:blipFill rotWithShape="1">
          <a:blip r:embed="rId3">
            <a:alphaModFix/>
          </a:blip>
          <a:srcRect b="0" l="0" r="0" t="0"/>
          <a:stretch/>
        </p:blipFill>
        <p:spPr>
          <a:xfrm>
            <a:off x="1971625" y="152400"/>
            <a:ext cx="4940006" cy="4838698"/>
          </a:xfrm>
          <a:prstGeom prst="rect">
            <a:avLst/>
          </a:prstGeom>
          <a:noFill/>
          <a:ln cap="flat" cmpd="sng" w="28575">
            <a:solidFill>
              <a:srgbClr val="00467F"/>
            </a:solidFill>
            <a:prstDash val="solid"/>
            <a:round/>
            <a:headEnd len="sm" w="sm" type="none"/>
            <a:tailEnd len="sm" w="sm" type="none"/>
          </a:ln>
        </p:spPr>
      </p:pic>
      <p:sp>
        <p:nvSpPr>
          <p:cNvPr id="421" name="Google Shape;421;p75"/>
          <p:cNvSpPr txBox="1"/>
          <p:nvPr>
            <p:ph idx="12" type="sldNum"/>
          </p:nvPr>
        </p:nvSpPr>
        <p:spPr>
          <a:xfrm>
            <a:off x="6457950" y="4767263"/>
            <a:ext cx="2057400" cy="273900"/>
          </a:xfrm>
          <a:prstGeom prst="rect">
            <a:avLst/>
          </a:prstGeom>
        </p:spPr>
        <p:txBody>
          <a:bodyPr anchorCtr="0" anchor="ctr" bIns="34275" lIns="68575" spcFirstLastPara="1" rIns="68575" wrap="square" tIns="34275">
            <a:noAutofit/>
          </a:bodyPr>
          <a:lstStyle/>
          <a:p>
            <a:pPr indent="0" lvl="0" marL="0" rtl="0" algn="r">
              <a:spcBef>
                <a:spcPts val="0"/>
              </a:spcBef>
              <a:spcAft>
                <a:spcPts val="0"/>
              </a:spcAft>
              <a:buClr>
                <a:srgbClr val="000000"/>
              </a:buClr>
              <a:buSzPts val="900"/>
              <a:buFont typeface="Arial"/>
              <a:buNone/>
            </a:pPr>
            <a:fld id="{00000000-1234-1234-1234-123412341234}" type="slidenum">
              <a:rPr lang="en"/>
              <a:t>‹#›</a:t>
            </a:fld>
            <a:endParaRPr/>
          </a:p>
        </p:txBody>
      </p:sp>
      <p:sp>
        <p:nvSpPr>
          <p:cNvPr id="422" name="Google Shape;422;p75"/>
          <p:cNvSpPr/>
          <p:nvPr/>
        </p:nvSpPr>
        <p:spPr>
          <a:xfrm>
            <a:off x="5875125" y="1601550"/>
            <a:ext cx="970200" cy="970200"/>
          </a:xfrm>
          <a:prstGeom prst="ellipse">
            <a:avLst/>
          </a:prstGeom>
          <a:noFill/>
          <a:ln cap="flat" cmpd="sng" w="381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oboto Thin"/>
              <a:ea typeface="Roboto Thin"/>
              <a:cs typeface="Roboto Thin"/>
              <a:sym typeface="Roboto Thin"/>
            </a:endParaRPr>
          </a:p>
        </p:txBody>
      </p:sp>
      <p:sp>
        <p:nvSpPr>
          <p:cNvPr id="423" name="Google Shape;423;p75"/>
          <p:cNvSpPr/>
          <p:nvPr/>
        </p:nvSpPr>
        <p:spPr>
          <a:xfrm>
            <a:off x="4517550" y="3593075"/>
            <a:ext cx="970200" cy="970200"/>
          </a:xfrm>
          <a:prstGeom prst="ellipse">
            <a:avLst/>
          </a:prstGeom>
          <a:noFill/>
          <a:ln cap="flat" cmpd="sng" w="381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oboto Thin"/>
              <a:ea typeface="Roboto Thin"/>
              <a:cs typeface="Roboto Thin"/>
              <a:sym typeface="Roboto Thin"/>
            </a:endParaRPr>
          </a:p>
        </p:txBody>
      </p:sp>
      <p:sp>
        <p:nvSpPr>
          <p:cNvPr id="424" name="Google Shape;424;p75"/>
          <p:cNvSpPr/>
          <p:nvPr/>
        </p:nvSpPr>
        <p:spPr>
          <a:xfrm>
            <a:off x="5423850" y="562375"/>
            <a:ext cx="1034100" cy="970200"/>
          </a:xfrm>
          <a:prstGeom prst="ellipse">
            <a:avLst/>
          </a:prstGeom>
          <a:noFill/>
          <a:ln cap="flat" cmpd="sng" w="381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oboto Thin"/>
              <a:ea typeface="Roboto Thin"/>
              <a:cs typeface="Roboto Thin"/>
              <a:sym typeface="Roboto Thin"/>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8" name="Shape 428"/>
        <p:cNvGrpSpPr/>
        <p:nvPr/>
      </p:nvGrpSpPr>
      <p:grpSpPr>
        <a:xfrm>
          <a:off x="0" y="0"/>
          <a:ext cx="0" cy="0"/>
          <a:chOff x="0" y="0"/>
          <a:chExt cx="0" cy="0"/>
        </a:xfrm>
      </p:grpSpPr>
      <p:sp>
        <p:nvSpPr>
          <p:cNvPr id="429" name="Google Shape;429;p76"/>
          <p:cNvSpPr/>
          <p:nvPr/>
        </p:nvSpPr>
        <p:spPr>
          <a:xfrm rot="-5400000">
            <a:off x="4214675" y="-3502825"/>
            <a:ext cx="540300" cy="8069100"/>
          </a:xfrm>
          <a:prstGeom prst="rect">
            <a:avLst/>
          </a:prstGeom>
          <a:solidFill>
            <a:srgbClr val="B7B7B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0" name="Google Shape;430;p76"/>
          <p:cNvSpPr txBox="1"/>
          <p:nvPr>
            <p:ph idx="4294967295" type="title"/>
          </p:nvPr>
        </p:nvSpPr>
        <p:spPr>
          <a:xfrm>
            <a:off x="311700" y="113300"/>
            <a:ext cx="8099100" cy="572700"/>
          </a:xfrm>
          <a:prstGeom prst="rect">
            <a:avLst/>
          </a:prstGeom>
          <a:solidFill>
            <a:srgbClr val="00467F"/>
          </a:solidFill>
        </p:spPr>
        <p:txBody>
          <a:bodyPr anchorCtr="0" anchor="t" bIns="91425" lIns="91425" spcFirstLastPara="1" rIns="91425" wrap="square" tIns="91425">
            <a:noAutofit/>
          </a:bodyPr>
          <a:lstStyle/>
          <a:p>
            <a:pPr indent="0" lvl="0" marL="0" rtl="0" algn="ctr">
              <a:spcBef>
                <a:spcPts val="0"/>
              </a:spcBef>
              <a:spcAft>
                <a:spcPts val="0"/>
              </a:spcAft>
              <a:buNone/>
            </a:pPr>
            <a:r>
              <a:rPr lang="en" sz="3000">
                <a:solidFill>
                  <a:srgbClr val="FFFFFF"/>
                </a:solidFill>
                <a:latin typeface="Roboto Medium"/>
                <a:ea typeface="Roboto Medium"/>
                <a:cs typeface="Roboto Medium"/>
                <a:sym typeface="Roboto Medium"/>
              </a:rPr>
              <a:t>Objectives</a:t>
            </a:r>
            <a:endParaRPr i="1" sz="3000">
              <a:solidFill>
                <a:srgbClr val="FFFFFF"/>
              </a:solidFill>
              <a:latin typeface="Roboto Medium"/>
              <a:ea typeface="Roboto Medium"/>
              <a:cs typeface="Roboto Medium"/>
              <a:sym typeface="Roboto Medium"/>
            </a:endParaRPr>
          </a:p>
        </p:txBody>
      </p:sp>
      <p:pic>
        <p:nvPicPr>
          <p:cNvPr id="431" name="Google Shape;431;p76"/>
          <p:cNvPicPr preferRelativeResize="0"/>
          <p:nvPr/>
        </p:nvPicPr>
        <p:blipFill>
          <a:blip r:embed="rId3">
            <a:alphaModFix/>
          </a:blip>
          <a:stretch>
            <a:fillRect/>
          </a:stretch>
        </p:blipFill>
        <p:spPr>
          <a:xfrm>
            <a:off x="0" y="4577500"/>
            <a:ext cx="1067526" cy="565999"/>
          </a:xfrm>
          <a:prstGeom prst="rect">
            <a:avLst/>
          </a:prstGeom>
          <a:noFill/>
          <a:ln>
            <a:noFill/>
          </a:ln>
        </p:spPr>
      </p:pic>
      <p:sp>
        <p:nvSpPr>
          <p:cNvPr id="432" name="Google Shape;432;p76"/>
          <p:cNvSpPr txBox="1"/>
          <p:nvPr/>
        </p:nvSpPr>
        <p:spPr>
          <a:xfrm>
            <a:off x="341600" y="1422850"/>
            <a:ext cx="8069100" cy="1200600"/>
          </a:xfrm>
          <a:prstGeom prst="rect">
            <a:avLst/>
          </a:prstGeom>
          <a:noFill/>
          <a:ln>
            <a:noFill/>
          </a:ln>
        </p:spPr>
        <p:txBody>
          <a:bodyPr anchorCtr="0" anchor="t" bIns="91425" lIns="91425" spcFirstLastPara="1" rIns="91425" wrap="square" tIns="91425">
            <a:spAutoFit/>
          </a:bodyPr>
          <a:lstStyle/>
          <a:p>
            <a:pPr indent="-368300" lvl="0" marL="457200" rtl="0" algn="l">
              <a:spcBef>
                <a:spcPts val="0"/>
              </a:spcBef>
              <a:spcAft>
                <a:spcPts val="0"/>
              </a:spcAft>
              <a:buClr>
                <a:srgbClr val="00467F"/>
              </a:buClr>
              <a:buSzPts val="2200"/>
              <a:buFont typeface="Roboto Light"/>
              <a:buChar char="●"/>
            </a:pPr>
            <a:r>
              <a:rPr lang="en" sz="2200">
                <a:solidFill>
                  <a:srgbClr val="00467F"/>
                </a:solidFill>
                <a:latin typeface="Roboto Light"/>
                <a:ea typeface="Roboto Light"/>
                <a:cs typeface="Roboto Light"/>
                <a:sym typeface="Roboto Light"/>
              </a:rPr>
              <a:t>We will learn and apply skills to </a:t>
            </a:r>
            <a:r>
              <a:rPr lang="en" sz="2200">
                <a:solidFill>
                  <a:srgbClr val="00467F"/>
                </a:solidFill>
                <a:latin typeface="Roboto Light"/>
                <a:ea typeface="Roboto Light"/>
                <a:cs typeface="Roboto Light"/>
                <a:sym typeface="Roboto Light"/>
              </a:rPr>
              <a:t>build</a:t>
            </a:r>
            <a:r>
              <a:rPr lang="en" sz="2200">
                <a:solidFill>
                  <a:srgbClr val="00467F"/>
                </a:solidFill>
                <a:latin typeface="Roboto Light"/>
                <a:ea typeface="Roboto Light"/>
                <a:cs typeface="Roboto Light"/>
                <a:sym typeface="Roboto Light"/>
              </a:rPr>
              <a:t> </a:t>
            </a:r>
            <a:r>
              <a:rPr lang="en" sz="2200">
                <a:solidFill>
                  <a:srgbClr val="00467F"/>
                </a:solidFill>
                <a:latin typeface="Roboto Light"/>
                <a:ea typeface="Roboto Light"/>
                <a:cs typeface="Roboto Light"/>
                <a:sym typeface="Roboto Light"/>
              </a:rPr>
              <a:t>positive</a:t>
            </a:r>
            <a:r>
              <a:rPr lang="en" sz="2200">
                <a:solidFill>
                  <a:srgbClr val="00467F"/>
                </a:solidFill>
                <a:latin typeface="Roboto Light"/>
                <a:ea typeface="Roboto Light"/>
                <a:cs typeface="Roboto Light"/>
                <a:sym typeface="Roboto Light"/>
              </a:rPr>
              <a:t> and authentic relationships with students, staff members, parents and other stakeholders</a:t>
            </a:r>
            <a:endParaRPr sz="2200">
              <a:solidFill>
                <a:srgbClr val="00467F"/>
              </a:solidFill>
              <a:latin typeface="Roboto Light"/>
              <a:ea typeface="Roboto Light"/>
              <a:cs typeface="Roboto Light"/>
              <a:sym typeface="Roboto Light"/>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6" name="Shape 436"/>
        <p:cNvGrpSpPr/>
        <p:nvPr/>
      </p:nvGrpSpPr>
      <p:grpSpPr>
        <a:xfrm>
          <a:off x="0" y="0"/>
          <a:ext cx="0" cy="0"/>
          <a:chOff x="0" y="0"/>
          <a:chExt cx="0" cy="0"/>
        </a:xfrm>
      </p:grpSpPr>
      <p:sp>
        <p:nvSpPr>
          <p:cNvPr id="437" name="Google Shape;437;p77"/>
          <p:cNvSpPr/>
          <p:nvPr/>
        </p:nvSpPr>
        <p:spPr>
          <a:xfrm rot="-5400000">
            <a:off x="4214675" y="-3502825"/>
            <a:ext cx="540300" cy="8069100"/>
          </a:xfrm>
          <a:prstGeom prst="rect">
            <a:avLst/>
          </a:prstGeom>
          <a:solidFill>
            <a:srgbClr val="B7B7B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8" name="Google Shape;438;p77"/>
          <p:cNvSpPr txBox="1"/>
          <p:nvPr>
            <p:ph idx="4294967295" type="title"/>
          </p:nvPr>
        </p:nvSpPr>
        <p:spPr>
          <a:xfrm>
            <a:off x="311700" y="113300"/>
            <a:ext cx="8099100" cy="572700"/>
          </a:xfrm>
          <a:prstGeom prst="rect">
            <a:avLst/>
          </a:prstGeom>
          <a:solidFill>
            <a:srgbClr val="00467F"/>
          </a:solidFill>
        </p:spPr>
        <p:txBody>
          <a:bodyPr anchorCtr="0" anchor="t" bIns="91425" lIns="91425" spcFirstLastPara="1" rIns="91425" wrap="square" tIns="91425">
            <a:noAutofit/>
          </a:bodyPr>
          <a:lstStyle/>
          <a:p>
            <a:pPr indent="0" lvl="0" marL="0" rtl="0" algn="ctr">
              <a:spcBef>
                <a:spcPts val="0"/>
              </a:spcBef>
              <a:spcAft>
                <a:spcPts val="0"/>
              </a:spcAft>
              <a:buNone/>
            </a:pPr>
            <a:r>
              <a:rPr lang="en" sz="3000">
                <a:solidFill>
                  <a:srgbClr val="FFFFFF"/>
                </a:solidFill>
                <a:latin typeface="Roboto Medium"/>
                <a:ea typeface="Roboto Medium"/>
                <a:cs typeface="Roboto Medium"/>
                <a:sym typeface="Roboto Medium"/>
              </a:rPr>
              <a:t>Essential Questions</a:t>
            </a:r>
            <a:endParaRPr i="1" sz="3000">
              <a:solidFill>
                <a:srgbClr val="FFFFFF"/>
              </a:solidFill>
              <a:latin typeface="Roboto Medium"/>
              <a:ea typeface="Roboto Medium"/>
              <a:cs typeface="Roboto Medium"/>
              <a:sym typeface="Roboto Medium"/>
            </a:endParaRPr>
          </a:p>
        </p:txBody>
      </p:sp>
      <p:pic>
        <p:nvPicPr>
          <p:cNvPr id="439" name="Google Shape;439;p77"/>
          <p:cNvPicPr preferRelativeResize="0"/>
          <p:nvPr/>
        </p:nvPicPr>
        <p:blipFill>
          <a:blip r:embed="rId3">
            <a:alphaModFix/>
          </a:blip>
          <a:stretch>
            <a:fillRect/>
          </a:stretch>
        </p:blipFill>
        <p:spPr>
          <a:xfrm>
            <a:off x="0" y="4577500"/>
            <a:ext cx="1067526" cy="565999"/>
          </a:xfrm>
          <a:prstGeom prst="rect">
            <a:avLst/>
          </a:prstGeom>
          <a:noFill/>
          <a:ln>
            <a:noFill/>
          </a:ln>
        </p:spPr>
      </p:pic>
      <p:sp>
        <p:nvSpPr>
          <p:cNvPr id="440" name="Google Shape;440;p77"/>
          <p:cNvSpPr txBox="1"/>
          <p:nvPr/>
        </p:nvSpPr>
        <p:spPr>
          <a:xfrm>
            <a:off x="311700" y="1291475"/>
            <a:ext cx="8207400" cy="1539300"/>
          </a:xfrm>
          <a:prstGeom prst="rect">
            <a:avLst/>
          </a:prstGeom>
          <a:noFill/>
          <a:ln>
            <a:noFill/>
          </a:ln>
        </p:spPr>
        <p:txBody>
          <a:bodyPr anchorCtr="0" anchor="t" bIns="91425" lIns="91425" spcFirstLastPara="1" rIns="91425" wrap="square" tIns="91425">
            <a:spAutoFit/>
          </a:bodyPr>
          <a:lstStyle/>
          <a:p>
            <a:pPr indent="-368300" lvl="0" marL="457200" rtl="0" algn="l">
              <a:spcBef>
                <a:spcPts val="0"/>
              </a:spcBef>
              <a:spcAft>
                <a:spcPts val="0"/>
              </a:spcAft>
              <a:buClr>
                <a:srgbClr val="00467F"/>
              </a:buClr>
              <a:buSzPts val="2200"/>
              <a:buFont typeface="Roboto Light"/>
              <a:buChar char="●"/>
            </a:pPr>
            <a:r>
              <a:rPr lang="en" sz="2200">
                <a:solidFill>
                  <a:srgbClr val="00467F"/>
                </a:solidFill>
                <a:latin typeface="Roboto Light"/>
                <a:ea typeface="Roboto Light"/>
                <a:cs typeface="Roboto Light"/>
                <a:sym typeface="Roboto Light"/>
              </a:rPr>
              <a:t>How will my Panorama data assist my school in building relationships with students? </a:t>
            </a:r>
            <a:endParaRPr sz="2200">
              <a:solidFill>
                <a:srgbClr val="00467F"/>
              </a:solidFill>
              <a:latin typeface="Roboto Light"/>
              <a:ea typeface="Roboto Light"/>
              <a:cs typeface="Roboto Light"/>
              <a:sym typeface="Roboto Light"/>
            </a:endParaRPr>
          </a:p>
          <a:p>
            <a:pPr indent="0" lvl="0" marL="457200" rtl="0" algn="l">
              <a:spcBef>
                <a:spcPts val="0"/>
              </a:spcBef>
              <a:spcAft>
                <a:spcPts val="0"/>
              </a:spcAft>
              <a:buNone/>
            </a:pPr>
            <a:r>
              <a:t/>
            </a:r>
            <a:endParaRPr sz="2200">
              <a:solidFill>
                <a:srgbClr val="00467F"/>
              </a:solidFill>
              <a:latin typeface="Roboto Light"/>
              <a:ea typeface="Roboto Light"/>
              <a:cs typeface="Roboto Light"/>
              <a:sym typeface="Roboto Light"/>
            </a:endParaRPr>
          </a:p>
          <a:p>
            <a:pPr indent="-368300" lvl="0" marL="457200" rtl="0" algn="l">
              <a:spcBef>
                <a:spcPts val="0"/>
              </a:spcBef>
              <a:spcAft>
                <a:spcPts val="0"/>
              </a:spcAft>
              <a:buClr>
                <a:srgbClr val="00467F"/>
              </a:buClr>
              <a:buSzPts val="2200"/>
              <a:buFont typeface="Roboto Light"/>
              <a:buChar char="●"/>
            </a:pPr>
            <a:r>
              <a:rPr lang="en" sz="2200">
                <a:solidFill>
                  <a:srgbClr val="00467F"/>
                </a:solidFill>
                <a:latin typeface="Roboto Light"/>
                <a:ea typeface="Roboto Light"/>
                <a:cs typeface="Roboto Light"/>
                <a:sym typeface="Roboto Light"/>
              </a:rPr>
              <a:t>What strategies can I use to build relationships with students?</a:t>
            </a:r>
            <a:endParaRPr sz="2200">
              <a:solidFill>
                <a:srgbClr val="00467F"/>
              </a:solidFill>
              <a:latin typeface="Roboto Light"/>
              <a:ea typeface="Roboto Light"/>
              <a:cs typeface="Roboto Light"/>
              <a:sym typeface="Roboto Light"/>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4" name="Shape 444"/>
        <p:cNvGrpSpPr/>
        <p:nvPr/>
      </p:nvGrpSpPr>
      <p:grpSpPr>
        <a:xfrm>
          <a:off x="0" y="0"/>
          <a:ext cx="0" cy="0"/>
          <a:chOff x="0" y="0"/>
          <a:chExt cx="0" cy="0"/>
        </a:xfrm>
      </p:grpSpPr>
      <p:sp>
        <p:nvSpPr>
          <p:cNvPr id="445" name="Google Shape;445;p78"/>
          <p:cNvSpPr/>
          <p:nvPr/>
        </p:nvSpPr>
        <p:spPr>
          <a:xfrm rot="-5400000">
            <a:off x="4214675" y="-3502825"/>
            <a:ext cx="540300" cy="8069100"/>
          </a:xfrm>
          <a:prstGeom prst="rect">
            <a:avLst/>
          </a:prstGeom>
          <a:solidFill>
            <a:srgbClr val="B7B7B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6" name="Google Shape;446;p78"/>
          <p:cNvSpPr txBox="1"/>
          <p:nvPr>
            <p:ph idx="4294967295" type="title"/>
          </p:nvPr>
        </p:nvSpPr>
        <p:spPr>
          <a:xfrm>
            <a:off x="311700" y="113300"/>
            <a:ext cx="8099100" cy="572700"/>
          </a:xfrm>
          <a:prstGeom prst="rect">
            <a:avLst/>
          </a:prstGeom>
          <a:solidFill>
            <a:srgbClr val="00467F"/>
          </a:solidFill>
        </p:spPr>
        <p:txBody>
          <a:bodyPr anchorCtr="0" anchor="t" bIns="91425" lIns="91425" spcFirstLastPara="1" rIns="91425" wrap="square" tIns="91425">
            <a:noAutofit/>
          </a:bodyPr>
          <a:lstStyle/>
          <a:p>
            <a:pPr indent="0" lvl="0" marL="0" rtl="0" algn="ctr">
              <a:spcBef>
                <a:spcPts val="0"/>
              </a:spcBef>
              <a:spcAft>
                <a:spcPts val="0"/>
              </a:spcAft>
              <a:buNone/>
            </a:pPr>
            <a:r>
              <a:rPr i="1" lang="en" sz="3000">
                <a:solidFill>
                  <a:srgbClr val="FFFFFF"/>
                </a:solidFill>
                <a:latin typeface="Roboto Medium"/>
                <a:ea typeface="Roboto Medium"/>
                <a:cs typeface="Roboto Medium"/>
                <a:sym typeface="Roboto Medium"/>
              </a:rPr>
              <a:t>Hattie Research = .72 effect size</a:t>
            </a:r>
            <a:endParaRPr i="1" sz="3000">
              <a:solidFill>
                <a:srgbClr val="FFFFFF"/>
              </a:solidFill>
              <a:latin typeface="Roboto Medium"/>
              <a:ea typeface="Roboto Medium"/>
              <a:cs typeface="Roboto Medium"/>
              <a:sym typeface="Roboto Medium"/>
            </a:endParaRPr>
          </a:p>
        </p:txBody>
      </p:sp>
      <p:sp>
        <p:nvSpPr>
          <p:cNvPr id="447" name="Google Shape;447;p78"/>
          <p:cNvSpPr txBox="1"/>
          <p:nvPr/>
        </p:nvSpPr>
        <p:spPr>
          <a:xfrm>
            <a:off x="605375" y="1023200"/>
            <a:ext cx="8099100" cy="6759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None/>
            </a:pPr>
            <a:r>
              <a:t/>
            </a:r>
            <a:endParaRPr sz="2400">
              <a:solidFill>
                <a:schemeClr val="accent2"/>
              </a:solidFill>
              <a:latin typeface="Roboto"/>
              <a:ea typeface="Roboto"/>
              <a:cs typeface="Roboto"/>
              <a:sym typeface="Roboto"/>
            </a:endParaRPr>
          </a:p>
        </p:txBody>
      </p:sp>
      <p:pic>
        <p:nvPicPr>
          <p:cNvPr id="448" name="Google Shape;448;p78"/>
          <p:cNvPicPr preferRelativeResize="0"/>
          <p:nvPr/>
        </p:nvPicPr>
        <p:blipFill>
          <a:blip r:embed="rId3">
            <a:alphaModFix/>
          </a:blip>
          <a:stretch>
            <a:fillRect/>
          </a:stretch>
        </p:blipFill>
        <p:spPr>
          <a:xfrm>
            <a:off x="0" y="4577500"/>
            <a:ext cx="1067526" cy="565999"/>
          </a:xfrm>
          <a:prstGeom prst="rect">
            <a:avLst/>
          </a:prstGeom>
          <a:noFill/>
          <a:ln>
            <a:noFill/>
          </a:ln>
        </p:spPr>
      </p:pic>
      <p:pic>
        <p:nvPicPr>
          <p:cNvPr descr="Barometer_image.jpg" id="449" name="Google Shape;449;p78"/>
          <p:cNvPicPr preferRelativeResize="0"/>
          <p:nvPr/>
        </p:nvPicPr>
        <p:blipFill rotWithShape="1">
          <a:blip r:embed="rId4">
            <a:alphaModFix/>
          </a:blip>
          <a:srcRect b="0" l="0" r="0" t="0"/>
          <a:stretch/>
        </p:blipFill>
        <p:spPr>
          <a:xfrm>
            <a:off x="1626700" y="893925"/>
            <a:ext cx="5469101" cy="4101826"/>
          </a:xfrm>
          <a:prstGeom prst="rect">
            <a:avLst/>
          </a:prstGeom>
          <a:noFill/>
          <a:ln>
            <a:noFill/>
          </a:ln>
        </p:spPr>
      </p:pic>
      <p:sp>
        <p:nvSpPr>
          <p:cNvPr id="450" name="Google Shape;450;p78"/>
          <p:cNvSpPr txBox="1"/>
          <p:nvPr/>
        </p:nvSpPr>
        <p:spPr>
          <a:xfrm>
            <a:off x="1626750" y="1175975"/>
            <a:ext cx="5469000" cy="523200"/>
          </a:xfrm>
          <a:prstGeom prst="rect">
            <a:avLst/>
          </a:prstGeom>
          <a:solidFill>
            <a:srgbClr val="B7B7B7"/>
          </a:solid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2200">
                <a:solidFill>
                  <a:srgbClr val="E7E7EC"/>
                </a:solidFill>
                <a:latin typeface="Roboto"/>
                <a:ea typeface="Roboto"/>
                <a:cs typeface="Roboto"/>
                <a:sym typeface="Roboto"/>
              </a:rPr>
              <a:t>Teacher-Student Relationships </a:t>
            </a:r>
            <a:endParaRPr b="1" sz="2200">
              <a:latin typeface="Roboto"/>
              <a:ea typeface="Roboto"/>
              <a:cs typeface="Roboto"/>
              <a:sym typeface="Roboto"/>
            </a:endParaRPr>
          </a:p>
        </p:txBody>
      </p:sp>
      <p:grpSp>
        <p:nvGrpSpPr>
          <p:cNvPr id="451" name="Google Shape;451;p78"/>
          <p:cNvGrpSpPr/>
          <p:nvPr/>
        </p:nvGrpSpPr>
        <p:grpSpPr>
          <a:xfrm rot="2419934">
            <a:off x="-234083" y="1649206"/>
            <a:ext cx="7981902" cy="7981902"/>
            <a:chOff x="556104" y="1854200"/>
            <a:chExt cx="7980900" cy="7980900"/>
          </a:xfrm>
        </p:grpSpPr>
        <p:sp>
          <p:nvSpPr>
            <p:cNvPr id="452" name="Google Shape;452;p78"/>
            <p:cNvSpPr/>
            <p:nvPr/>
          </p:nvSpPr>
          <p:spPr>
            <a:xfrm>
              <a:off x="556104" y="1854200"/>
              <a:ext cx="7980900" cy="7980900"/>
            </a:xfrm>
            <a:prstGeom prst="ellipse">
              <a:avLst/>
            </a:prstGeom>
            <a:noFill/>
            <a:ln>
              <a:noFill/>
            </a:ln>
            <a:effectLst>
              <a:outerShdw blurRad="50800" rotWithShape="0" algn="ctr" dir="5400000" dist="12700">
                <a:srgbClr val="000000">
                  <a:alpha val="498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
          <p:nvSpPr>
            <p:cNvPr id="453" name="Google Shape;453;p78"/>
            <p:cNvSpPr/>
            <p:nvPr/>
          </p:nvSpPr>
          <p:spPr>
            <a:xfrm flipH="1" rot="4885306">
              <a:off x="2804373" y="4020457"/>
              <a:ext cx="3097350" cy="220879"/>
            </a:xfrm>
            <a:prstGeom prst="homePlate">
              <a:avLst>
                <a:gd fmla="val 50000" name="adj"/>
              </a:avLst>
            </a:prstGeom>
            <a:solidFill>
              <a:srgbClr val="FFFFF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2A7D89"/>
                </a:solidFill>
                <a:latin typeface="Calibri"/>
                <a:ea typeface="Calibri"/>
                <a:cs typeface="Calibri"/>
                <a:sym typeface="Calibri"/>
              </a:endParaRPr>
            </a:p>
          </p:txBody>
        </p:sp>
      </p:gr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7" name="Shape 457"/>
        <p:cNvGrpSpPr/>
        <p:nvPr/>
      </p:nvGrpSpPr>
      <p:grpSpPr>
        <a:xfrm>
          <a:off x="0" y="0"/>
          <a:ext cx="0" cy="0"/>
          <a:chOff x="0" y="0"/>
          <a:chExt cx="0" cy="0"/>
        </a:xfrm>
      </p:grpSpPr>
      <p:sp>
        <p:nvSpPr>
          <p:cNvPr id="458" name="Google Shape;458;p79"/>
          <p:cNvSpPr/>
          <p:nvPr/>
        </p:nvSpPr>
        <p:spPr>
          <a:xfrm rot="-5400000">
            <a:off x="4214675" y="-3502825"/>
            <a:ext cx="540300" cy="8069100"/>
          </a:xfrm>
          <a:prstGeom prst="rect">
            <a:avLst/>
          </a:prstGeom>
          <a:solidFill>
            <a:srgbClr val="B7B7B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9" name="Google Shape;459;p79"/>
          <p:cNvSpPr txBox="1"/>
          <p:nvPr>
            <p:ph idx="4294967295" type="title"/>
          </p:nvPr>
        </p:nvSpPr>
        <p:spPr>
          <a:xfrm>
            <a:off x="311700" y="113300"/>
            <a:ext cx="8099100" cy="572700"/>
          </a:xfrm>
          <a:prstGeom prst="rect">
            <a:avLst/>
          </a:prstGeom>
          <a:solidFill>
            <a:srgbClr val="00467F"/>
          </a:solidFill>
        </p:spPr>
        <p:txBody>
          <a:bodyPr anchorCtr="0" anchor="t" bIns="91425" lIns="91425" spcFirstLastPara="1" rIns="91425" wrap="square" tIns="91425">
            <a:noAutofit/>
          </a:bodyPr>
          <a:lstStyle/>
          <a:p>
            <a:pPr indent="0" lvl="0" marL="0" rtl="0" algn="ctr">
              <a:spcBef>
                <a:spcPts val="0"/>
              </a:spcBef>
              <a:spcAft>
                <a:spcPts val="0"/>
              </a:spcAft>
              <a:buNone/>
            </a:pPr>
            <a:r>
              <a:rPr i="1" lang="en" sz="3000">
                <a:solidFill>
                  <a:srgbClr val="FFFFFF"/>
                </a:solidFill>
                <a:latin typeface="Roboto Medium"/>
                <a:ea typeface="Roboto Medium"/>
                <a:cs typeface="Roboto Medium"/>
                <a:sym typeface="Roboto Medium"/>
              </a:rPr>
              <a:t>Panorama Data </a:t>
            </a:r>
            <a:endParaRPr i="1" sz="3000">
              <a:solidFill>
                <a:srgbClr val="FFFFFF"/>
              </a:solidFill>
              <a:latin typeface="Roboto Medium"/>
              <a:ea typeface="Roboto Medium"/>
              <a:cs typeface="Roboto Medium"/>
              <a:sym typeface="Roboto Medium"/>
            </a:endParaRPr>
          </a:p>
        </p:txBody>
      </p:sp>
      <p:pic>
        <p:nvPicPr>
          <p:cNvPr id="460" name="Google Shape;460;p79"/>
          <p:cNvPicPr preferRelativeResize="0"/>
          <p:nvPr/>
        </p:nvPicPr>
        <p:blipFill>
          <a:blip r:embed="rId3">
            <a:alphaModFix/>
          </a:blip>
          <a:stretch>
            <a:fillRect/>
          </a:stretch>
        </p:blipFill>
        <p:spPr>
          <a:xfrm>
            <a:off x="0" y="4577500"/>
            <a:ext cx="1067526" cy="565999"/>
          </a:xfrm>
          <a:prstGeom prst="rect">
            <a:avLst/>
          </a:prstGeom>
          <a:noFill/>
          <a:ln>
            <a:noFill/>
          </a:ln>
        </p:spPr>
      </p:pic>
      <p:pic>
        <p:nvPicPr>
          <p:cNvPr id="461" name="Google Shape;461;p79"/>
          <p:cNvPicPr preferRelativeResize="0"/>
          <p:nvPr/>
        </p:nvPicPr>
        <p:blipFill>
          <a:blip r:embed="rId4">
            <a:alphaModFix/>
          </a:blip>
          <a:stretch>
            <a:fillRect/>
          </a:stretch>
        </p:blipFill>
        <p:spPr>
          <a:xfrm>
            <a:off x="686151" y="1669675"/>
            <a:ext cx="7771676" cy="3108670"/>
          </a:xfrm>
          <a:prstGeom prst="rect">
            <a:avLst/>
          </a:prstGeom>
          <a:noFill/>
          <a:ln>
            <a:noFill/>
          </a:ln>
        </p:spPr>
      </p:pic>
      <p:sp>
        <p:nvSpPr>
          <p:cNvPr id="462" name="Google Shape;462;p79"/>
          <p:cNvSpPr/>
          <p:nvPr/>
        </p:nvSpPr>
        <p:spPr>
          <a:xfrm>
            <a:off x="6993225" y="1540950"/>
            <a:ext cx="1464600" cy="970200"/>
          </a:xfrm>
          <a:prstGeom prst="ellipse">
            <a:avLst/>
          </a:prstGeom>
          <a:noFill/>
          <a:ln cap="flat" cmpd="sng" w="381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oboto Thin"/>
              <a:ea typeface="Roboto Thin"/>
              <a:cs typeface="Roboto Thin"/>
              <a:sym typeface="Roboto Thin"/>
            </a:endParaRPr>
          </a:p>
        </p:txBody>
      </p:sp>
      <p:sp>
        <p:nvSpPr>
          <p:cNvPr id="463" name="Google Shape;463;p79"/>
          <p:cNvSpPr/>
          <p:nvPr/>
        </p:nvSpPr>
        <p:spPr>
          <a:xfrm>
            <a:off x="1822975" y="2835225"/>
            <a:ext cx="3587400" cy="970200"/>
          </a:xfrm>
          <a:prstGeom prst="ellipse">
            <a:avLst/>
          </a:prstGeom>
          <a:noFill/>
          <a:ln cap="flat" cmpd="sng" w="381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oboto Thin"/>
              <a:ea typeface="Roboto Thin"/>
              <a:cs typeface="Roboto Thin"/>
              <a:sym typeface="Roboto Thin"/>
            </a:endParaRPr>
          </a:p>
        </p:txBody>
      </p:sp>
      <p:sp>
        <p:nvSpPr>
          <p:cNvPr id="464" name="Google Shape;464;p79"/>
          <p:cNvSpPr/>
          <p:nvPr/>
        </p:nvSpPr>
        <p:spPr>
          <a:xfrm>
            <a:off x="954625" y="3391800"/>
            <a:ext cx="970200" cy="970200"/>
          </a:xfrm>
          <a:prstGeom prst="ellipse">
            <a:avLst/>
          </a:prstGeom>
          <a:noFill/>
          <a:ln cap="flat" cmpd="sng" w="381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oboto Thin"/>
              <a:ea typeface="Roboto Thin"/>
              <a:cs typeface="Roboto Thin"/>
              <a:sym typeface="Roboto Thin"/>
            </a:endParaRPr>
          </a:p>
        </p:txBody>
      </p:sp>
      <p:sp>
        <p:nvSpPr>
          <p:cNvPr id="465" name="Google Shape;465;p79"/>
          <p:cNvSpPr/>
          <p:nvPr/>
        </p:nvSpPr>
        <p:spPr>
          <a:xfrm>
            <a:off x="4907500" y="3998925"/>
            <a:ext cx="1281000" cy="970200"/>
          </a:xfrm>
          <a:prstGeom prst="ellipse">
            <a:avLst/>
          </a:prstGeom>
          <a:noFill/>
          <a:ln cap="flat" cmpd="sng" w="381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oboto Thin"/>
              <a:ea typeface="Roboto Thin"/>
              <a:cs typeface="Roboto Thin"/>
              <a:sym typeface="Roboto Thin"/>
            </a:endParaRPr>
          </a:p>
        </p:txBody>
      </p:sp>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169296"/>
      </a:accent1>
      <a:accent2>
        <a:srgbClr val="3D5D7F"/>
      </a:accent2>
      <a:accent3>
        <a:srgbClr val="78909C"/>
      </a:accent3>
      <a:accent4>
        <a:srgbClr val="EEB94A"/>
      </a:accent4>
      <a:accent5>
        <a:srgbClr val="5B6368"/>
      </a:accent5>
      <a:accent6>
        <a:srgbClr val="0C5558"/>
      </a:accent6>
      <a:hlink>
        <a:srgbClr val="169296"/>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169296"/>
      </a:accent1>
      <a:accent2>
        <a:srgbClr val="3D5D7F"/>
      </a:accent2>
      <a:accent3>
        <a:srgbClr val="78909C"/>
      </a:accent3>
      <a:accent4>
        <a:srgbClr val="EEB94A"/>
      </a:accent4>
      <a:accent5>
        <a:srgbClr val="5B6368"/>
      </a:accent5>
      <a:accent6>
        <a:srgbClr val="0C5558"/>
      </a:accent6>
      <a:hlink>
        <a:srgbClr val="169296"/>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5.xml><?xml version="1.0" encoding="utf-8"?>
<a:theme xmlns:a="http://schemas.openxmlformats.org/drawingml/2006/main" xmlns:r="http://schemas.openxmlformats.org/officeDocument/2006/relationships" name="Tropic">
  <a:themeElements>
    <a:clrScheme name="Tropic">
      <a:dk1>
        <a:srgbClr val="A1E8D9"/>
      </a:dk1>
      <a:lt1>
        <a:srgbClr val="FFFFFF"/>
      </a:lt1>
      <a:dk2>
        <a:srgbClr val="695D46"/>
      </a:dk2>
      <a:lt2>
        <a:srgbClr val="B3A77D"/>
      </a:lt2>
      <a:accent1>
        <a:srgbClr val="EF6C00"/>
      </a:accent1>
      <a:accent2>
        <a:srgbClr val="CE93D8"/>
      </a:accent2>
      <a:accent3>
        <a:srgbClr val="4DB6AC"/>
      </a:accent3>
      <a:accent4>
        <a:srgbClr val="FF9800"/>
      </a:accent4>
      <a:accent5>
        <a:srgbClr val="009668"/>
      </a:accent5>
      <a:accent6>
        <a:srgbClr val="EEFF41"/>
      </a:accent6>
      <a:hlink>
        <a:srgbClr val="009668"/>
      </a:hlink>
      <a:folHlink>
        <a:srgbClr val="00966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