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1" r:id="rId3"/>
    <p:sldId id="358" r:id="rId4"/>
    <p:sldId id="359" r:id="rId5"/>
    <p:sldId id="361" r:id="rId6"/>
    <p:sldId id="362" r:id="rId7"/>
    <p:sldId id="363" r:id="rId8"/>
    <p:sldId id="364" r:id="rId9"/>
    <p:sldId id="365" r:id="rId10"/>
    <p:sldId id="366" r:id="rId11"/>
    <p:sldId id="367" r:id="rId12"/>
    <p:sldId id="368" r:id="rId13"/>
    <p:sldId id="369" r:id="rId14"/>
    <p:sldId id="370" r:id="rId15"/>
    <p:sldId id="371" r:id="rId16"/>
    <p:sldId id="372" r:id="rId17"/>
    <p:sldId id="373"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1198" autoAdjust="0"/>
    <p:restoredTop sz="94660"/>
  </p:normalViewPr>
  <p:slideViewPr>
    <p:cSldViewPr snapToGrid="0">
      <p:cViewPr varScale="1">
        <p:scale>
          <a:sx n="67" d="100"/>
          <a:sy n="67" d="100"/>
        </p:scale>
        <p:origin x="-108" y="-18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pPr/>
              <a:t>8/28/2025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pPr/>
              <a:t>8/28/2025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pPr/>
              <a:t>8/28/2025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pPr/>
              <a:t>8/28/2025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pPr/>
              <a:t>8/28/2025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pPr/>
              <a:t>8/28/2025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pPr/>
              <a:t>8/28/2025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pPr/>
              <a:t>8/28/2025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pPr/>
              <a:t>8/28/2025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pPr/>
              <a:t>8/28/2025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pPr/>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pPr/>
              <a:t>8/28/2025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pPr/>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pPr/>
              <a:t>8/28/2025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z="3500" b="1" smtClean="0">
                <a:solidFill>
                  <a:srgbClr val="FF0000"/>
                </a:solidFill>
                <a:latin typeface="Arial" panose="020B0604020202020204" pitchFamily="34" charset="0"/>
                <a:cs typeface="Arial" panose="020B0604020202020204" pitchFamily="34" charset="0"/>
              </a:rPr>
              <a:t>TẠ ƠN </a:t>
            </a:r>
            <a:r>
              <a:rPr sz="3500" b="1" smtClean="0">
                <a:solidFill>
                  <a:srgbClr val="FF0000"/>
                </a:solidFill>
                <a:latin typeface="Arial" panose="020B0604020202020204" pitchFamily="34" charset="0"/>
                <a:cs typeface="Arial" panose="020B0604020202020204" pitchFamily="34" charset="0"/>
              </a:rPr>
              <a:t>THIÊN CHÚA</a:t>
            </a:r>
            <a:endParaRPr lang="en-US" sz="3500" b="1" dirty="0">
              <a:solidFill>
                <a:srgbClr val="FF0000"/>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7120310" y="3902582"/>
            <a:ext cx="2653259" cy="729380"/>
          </a:xfrm>
        </p:spPr>
        <p:txBody>
          <a:bodyPr>
            <a:noAutofit/>
          </a:bodyPr>
          <a:lstStyle/>
          <a:p>
            <a:pPr algn="l"/>
            <a:r>
              <a:rPr lang="en-US" sz="3200" b="1" dirty="0" err="1" smtClean="0">
                <a:latin typeface="Arial" pitchFamily="34" charset="0"/>
                <a:ea typeface="Roboto" panose="02000000000000000000" pitchFamily="2" charset="0"/>
                <a:cs typeface="Arial" pitchFamily="34" charset="0"/>
              </a:rPr>
              <a:t>Bùi</a:t>
            </a:r>
            <a:r>
              <a:rPr lang="en-US" sz="3200" b="1" dirty="0" smtClean="0">
                <a:latin typeface="Arial" pitchFamily="34" charset="0"/>
                <a:ea typeface="Roboto" panose="02000000000000000000" pitchFamily="2" charset="0"/>
                <a:cs typeface="Arial" pitchFamily="34" charset="0"/>
              </a:rPr>
              <a:t> </a:t>
            </a:r>
            <a:r>
              <a:rPr lang="en-US" sz="3200" b="1" dirty="0" err="1" smtClean="0">
                <a:latin typeface="Arial" pitchFamily="34" charset="0"/>
                <a:ea typeface="Roboto" panose="02000000000000000000" pitchFamily="2" charset="0"/>
                <a:cs typeface="Arial" pitchFamily="34" charset="0"/>
              </a:rPr>
              <a:t>Ninh</a:t>
            </a:r>
            <a:endParaRPr lang="en-US" sz="3200" b="1" dirty="0" smtClean="0">
              <a:latin typeface="Arial" pitchFamily="34" charset="0"/>
              <a:ea typeface="Roboto" panose="02000000000000000000" pitchFamily="2" charset="0"/>
              <a:cs typeface="Arial" pitchFamily="34" charset="0"/>
            </a:endParaRPr>
          </a:p>
        </p:txBody>
      </p:sp>
    </p:spTree>
    <p:extLst>
      <p:ext uri="{BB962C8B-B14F-4D97-AF65-F5344CB8AC3E}">
        <p14:creationId xmlns="" xmlns:p14="http://schemas.microsoft.com/office/powerpoint/2010/main" val="2469530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391666"/>
            <a:ext cx="11308415" cy="4708981"/>
          </a:xfrm>
          <a:prstGeom prst="rect">
            <a:avLst/>
          </a:prstGeom>
        </p:spPr>
        <p:txBody>
          <a:bodyPr wrap="square">
            <a:spAutoFit/>
          </a:bodyPr>
          <a:lstStyle/>
          <a:p>
            <a:pPr algn="just"/>
            <a:r>
              <a:rPr lang="en-US" sz="6000" b="1" dirty="0" smtClean="0">
                <a:solidFill>
                  <a:srgbClr val="FF0000"/>
                </a:solidFill>
                <a:latin typeface="Arial" pitchFamily="34" charset="0"/>
                <a:cs typeface="Arial" pitchFamily="34" charset="0"/>
              </a:rPr>
              <a:t>2. </a:t>
            </a:r>
            <a:r>
              <a:rPr lang="vi-VN" sz="6000" b="1" dirty="0" smtClean="0">
                <a:latin typeface="Arial" pitchFamily="34" charset="0"/>
                <a:cs typeface="Arial" pitchFamily="34" charset="0"/>
              </a:rPr>
              <a:t>Cất tiếng hát ca ngợi. Cất tiếng hát ca ngợi, xin ca ngợi hát mừng Thiên Chúa (tuyên xưng Ngài là Đức Chúa). Lòng thành kính suy tôn. </a:t>
            </a:r>
            <a:endParaRPr lang="en-US" sz="6000" b="1" dirty="0" smtClean="0">
              <a:latin typeface="Arial"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292848"/>
            <a:ext cx="11308415" cy="4708981"/>
          </a:xfrm>
          <a:prstGeom prst="rect">
            <a:avLst/>
          </a:prstGeom>
        </p:spPr>
        <p:txBody>
          <a:bodyPr wrap="square">
            <a:spAutoFit/>
          </a:bodyPr>
          <a:lstStyle/>
          <a:p>
            <a:pPr algn="just"/>
            <a:r>
              <a:rPr lang="vi-VN" sz="6000" b="1" dirty="0" smtClean="0">
                <a:latin typeface="Arial" pitchFamily="34" charset="0"/>
                <a:cs typeface="Arial" pitchFamily="34" charset="0"/>
              </a:rPr>
              <a:t>Lòng thành kính suy tôn Chúa là Cha trường tồn thiên thu (mãi vạn đại thiên thu). Nào hoàn vũ thành kính suy tôn (cùng thành kính suy tôn).</a:t>
            </a:r>
            <a:endParaRPr lang="en-US" sz="6000" b="1" dirty="0" smtClean="0">
              <a:latin typeface="Arial"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427758"/>
            <a:ext cx="11308415" cy="5632311"/>
          </a:xfrm>
          <a:prstGeom prst="rect">
            <a:avLst/>
          </a:prstGeom>
        </p:spPr>
        <p:txBody>
          <a:bodyPr wrap="square">
            <a:spAutoFit/>
          </a:bodyPr>
          <a:lstStyle/>
          <a:p>
            <a:pPr algn="just"/>
            <a:r>
              <a:rPr lang="vi-VN" sz="6000" b="1" dirty="0" smtClean="0">
                <a:latin typeface="Arial" pitchFamily="34" charset="0"/>
                <a:cs typeface="Arial" pitchFamily="34" charset="0"/>
              </a:rPr>
              <a:t>Các Thánh chung chúc tụng đoàn Tử Đạo uy hùng, dòng máu đào đổ ra làm chứng về chính Ngài, trải rộng khắp gian trần Hội Thánh Ngài, vui mừng hát tuyên xưng:</a:t>
            </a:r>
            <a:endParaRPr lang="en-US" sz="6000" b="1" dirty="0" smtClean="0">
              <a:latin typeface="Arial"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427758"/>
            <a:ext cx="11308415" cy="5632311"/>
          </a:xfrm>
          <a:prstGeom prst="rect">
            <a:avLst/>
          </a:prstGeom>
        </p:spPr>
        <p:txBody>
          <a:bodyPr wrap="square">
            <a:spAutoFit/>
          </a:bodyPr>
          <a:lstStyle/>
          <a:p>
            <a:pPr algn="just"/>
            <a:r>
              <a:rPr lang="en-US" sz="6000" b="1" dirty="0" smtClean="0">
                <a:solidFill>
                  <a:srgbClr val="FF0000"/>
                </a:solidFill>
                <a:latin typeface="Arial" pitchFamily="34" charset="0"/>
                <a:cs typeface="Arial" pitchFamily="34" charset="0"/>
              </a:rPr>
              <a:t>ĐK. </a:t>
            </a:r>
            <a:r>
              <a:rPr lang="vi-VN" sz="6000" b="1" dirty="0" smtClean="0">
                <a:latin typeface="Arial" pitchFamily="34" charset="0"/>
                <a:cs typeface="Arial" pitchFamily="34" charset="0"/>
              </a:rPr>
              <a:t> Thánh chí Thánh! Thánh chí Thánh! Thánh chí Thánh! (Chúa tể càn khôn là Đấng Thánh) thật chí Thánh, thật chí Thánh! Trời đất rạng ngời vinh quang Chúa, thật chí Thánh, </a:t>
            </a:r>
            <a:endParaRPr lang="en-US" sz="6000" b="1" dirty="0" smtClean="0">
              <a:latin typeface="Arial"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427758"/>
            <a:ext cx="11308415" cy="6555641"/>
          </a:xfrm>
          <a:prstGeom prst="rect">
            <a:avLst/>
          </a:prstGeom>
        </p:spPr>
        <p:txBody>
          <a:bodyPr wrap="square">
            <a:spAutoFit/>
          </a:bodyPr>
          <a:lstStyle/>
          <a:p>
            <a:pPr algn="just"/>
            <a:r>
              <a:rPr lang="vi-VN" sz="6000" b="1" dirty="0" smtClean="0">
                <a:latin typeface="Arial" pitchFamily="34" charset="0"/>
                <a:cs typeface="Arial" pitchFamily="34" charset="0"/>
              </a:rPr>
              <a:t>thật chí Thánh! Chúa là Cha lẫm liệt uy hùng, Con Một Ngài chí tôn chí ái, cùng Thánh Thần nguồn sống yêu thương. (Nguồn sống yêu thương, nguồn sống yêu thương).</a:t>
            </a:r>
            <a:endParaRPr lang="en-US" sz="6000" b="1" dirty="0" smtClean="0">
              <a:latin typeface="Arial"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427758"/>
            <a:ext cx="11308415" cy="5632311"/>
          </a:xfrm>
          <a:prstGeom prst="rect">
            <a:avLst/>
          </a:prstGeom>
        </p:spPr>
        <p:txBody>
          <a:bodyPr wrap="square">
            <a:spAutoFit/>
          </a:bodyPr>
          <a:lstStyle/>
          <a:p>
            <a:pPr algn="just"/>
            <a:r>
              <a:rPr lang="en-US" sz="6000" b="1" i="1" u="sng" dirty="0" smtClean="0">
                <a:latin typeface="Arial" pitchFamily="34" charset="0"/>
                <a:cs typeface="Arial" pitchFamily="34" charset="0"/>
              </a:rPr>
              <a:t>So lo:</a:t>
            </a:r>
            <a:r>
              <a:rPr lang="vi-VN" sz="6000" b="1" dirty="0" smtClean="0">
                <a:latin typeface="Arial" pitchFamily="34" charset="0"/>
                <a:cs typeface="Arial" pitchFamily="34" charset="0"/>
              </a:rPr>
              <a:t>Lạy </a:t>
            </a:r>
            <a:r>
              <a:rPr lang="vi-VN" sz="6000" b="1" dirty="0" smtClean="0">
                <a:latin typeface="Arial" pitchFamily="34" charset="0"/>
                <a:cs typeface="Arial" pitchFamily="34" charset="0"/>
              </a:rPr>
              <a:t>Đức Kitô Con Chúa Trời hiển vinh, mặc kiếp nhân sinh nơi cung lòng Nữ Trinh. Nhằm cứu sinh linh cho thoát ách tội tình, mở lối quang vinh cho ai hằng tin kính. </a:t>
            </a:r>
            <a:endParaRPr lang="en-US" sz="6000" b="1" dirty="0" smtClean="0">
              <a:latin typeface="Arial"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427758"/>
            <a:ext cx="11308415" cy="6555641"/>
          </a:xfrm>
          <a:prstGeom prst="rect">
            <a:avLst/>
          </a:prstGeom>
        </p:spPr>
        <p:txBody>
          <a:bodyPr wrap="square">
            <a:spAutoFit/>
          </a:bodyPr>
          <a:lstStyle/>
          <a:p>
            <a:pPr algn="just"/>
            <a:r>
              <a:rPr lang="vi-VN" sz="6000" b="1" dirty="0" smtClean="0">
                <a:latin typeface="Arial" pitchFamily="34" charset="0"/>
                <a:cs typeface="Arial" pitchFamily="34" charset="0"/>
              </a:rPr>
              <a:t>Ngài đã ra tay chiến thắng tử thần. Ngài sẽ quang lâm thẩm phán trần gian. Xin được hợp đoàn cùng muôn thần thánh. Nguyện phúc mien trường vui hưởng vinh quang. (ĐK + Coda)</a:t>
            </a:r>
            <a:endParaRPr lang="en-US" sz="6000" b="1" dirty="0" smtClean="0">
              <a:latin typeface="Arial"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427758"/>
            <a:ext cx="11308415" cy="4708981"/>
          </a:xfrm>
          <a:prstGeom prst="rect">
            <a:avLst/>
          </a:prstGeom>
        </p:spPr>
        <p:txBody>
          <a:bodyPr wrap="square">
            <a:spAutoFit/>
          </a:bodyPr>
          <a:lstStyle/>
          <a:p>
            <a:pPr algn="just"/>
            <a:r>
              <a:rPr lang="en-US" sz="6000" b="1" i="1" u="sng" dirty="0" smtClean="0">
                <a:latin typeface="Arial" pitchFamily="34" charset="0"/>
                <a:cs typeface="Arial" pitchFamily="34" charset="0"/>
              </a:rPr>
              <a:t>coda:</a:t>
            </a:r>
            <a:r>
              <a:rPr lang="en-US" sz="6000" b="1" i="1" dirty="0" smtClean="0">
                <a:latin typeface="Arial" pitchFamily="34" charset="0"/>
                <a:cs typeface="Arial" pitchFamily="34" charset="0"/>
              </a:rPr>
              <a:t> </a:t>
            </a:r>
            <a:r>
              <a:rPr lang="vi-VN" sz="6000" b="1" dirty="0" smtClean="0">
                <a:latin typeface="Arial" pitchFamily="34" charset="0"/>
                <a:cs typeface="Arial" pitchFamily="34" charset="0"/>
              </a:rPr>
              <a:t>Thánh chí Thánh! Thánh chí Thánh! Thánh chí Thánh! (Chúa là Đấng Thánh) chí Thánh, chí Thánh, chí Thánh! Tạ ơn tôn vinh Thiên Chúa.</a:t>
            </a:r>
            <a:endParaRPr lang="en-US" sz="6000" b="1" dirty="0" smtClean="0">
              <a:latin typeface="Arial"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2653242" y="290347"/>
            <a:ext cx="5576350" cy="707886"/>
          </a:xfrm>
          <a:prstGeom prst="rect">
            <a:avLst/>
          </a:prstGeom>
        </p:spPr>
        <p:txBody>
          <a:bodyPr wrap="square">
            <a:spAutoFit/>
          </a:bodyPr>
          <a:lstStyle/>
          <a:p>
            <a:pPr algn="ctr"/>
            <a:r>
              <a:rPr lang="en-US" sz="4000" b="1" i="0" dirty="0" smtClean="0">
                <a:solidFill>
                  <a:srgbClr val="FF0000"/>
                </a:solidFill>
                <a:effectLst/>
                <a:latin typeface="Arial" pitchFamily="34" charset="0"/>
                <a:ea typeface="Tahoma" pitchFamily="34" charset="0"/>
                <a:cs typeface="Arial" pitchFamily="34" charset="0"/>
              </a:rPr>
              <a:t>TẠ </a:t>
            </a:r>
            <a:r>
              <a:rPr lang="en-US" sz="4000" b="1" i="0" dirty="0" smtClean="0">
                <a:solidFill>
                  <a:srgbClr val="FF0000"/>
                </a:solidFill>
                <a:effectLst/>
                <a:latin typeface="Arial" pitchFamily="34" charset="0"/>
                <a:ea typeface="Tahoma" pitchFamily="34" charset="0"/>
                <a:cs typeface="Arial" pitchFamily="34" charset="0"/>
              </a:rPr>
              <a:t>ƠN THIÊN </a:t>
            </a:r>
            <a:r>
              <a:rPr lang="en-US" sz="4000" b="1" i="0" dirty="0" smtClean="0">
                <a:solidFill>
                  <a:srgbClr val="FF0000"/>
                </a:solidFill>
                <a:effectLst/>
                <a:latin typeface="Arial" pitchFamily="34" charset="0"/>
                <a:ea typeface="Tahoma" pitchFamily="34" charset="0"/>
                <a:cs typeface="Arial" pitchFamily="34" charset="0"/>
              </a:rPr>
              <a:t>CHÚA</a:t>
            </a:r>
            <a:endParaRPr lang="vi-VN" sz="4000" b="1" i="0" dirty="0">
              <a:solidFill>
                <a:srgbClr val="FF0000"/>
              </a:solidFill>
              <a:effectLst/>
              <a:latin typeface="Arial" pitchFamily="34" charset="0"/>
              <a:ea typeface="Tahoma" pitchFamily="34" charset="0"/>
              <a:cs typeface="Arial" pitchFamily="34" charset="0"/>
            </a:endParaRPr>
          </a:p>
        </p:txBody>
      </p:sp>
      <p:sp>
        <p:nvSpPr>
          <p:cNvPr id="6" name="Rectangle 5"/>
          <p:cNvSpPr/>
          <p:nvPr/>
        </p:nvSpPr>
        <p:spPr>
          <a:xfrm>
            <a:off x="374754" y="877458"/>
            <a:ext cx="11308415" cy="4708981"/>
          </a:xfrm>
          <a:prstGeom prst="rect">
            <a:avLst/>
          </a:prstGeom>
        </p:spPr>
        <p:txBody>
          <a:bodyPr wrap="square">
            <a:spAutoFit/>
          </a:bodyPr>
          <a:lstStyle/>
          <a:p>
            <a:pPr algn="just"/>
            <a:r>
              <a:rPr lang="en-US" sz="6000" b="1" dirty="0" smtClean="0">
                <a:solidFill>
                  <a:srgbClr val="FF0000"/>
                </a:solidFill>
                <a:latin typeface="Arial" pitchFamily="34" charset="0"/>
                <a:cs typeface="Arial" pitchFamily="34" charset="0"/>
              </a:rPr>
              <a:t>1</a:t>
            </a:r>
            <a:r>
              <a:rPr lang="en-US" sz="6000" b="1" dirty="0" smtClean="0">
                <a:solidFill>
                  <a:srgbClr val="FF0000"/>
                </a:solidFill>
                <a:latin typeface="Arial" pitchFamily="34" charset="0"/>
                <a:cs typeface="Arial" pitchFamily="34" charset="0"/>
              </a:rPr>
              <a:t>. </a:t>
            </a:r>
            <a:r>
              <a:rPr lang="vi-VN" sz="6000" b="1" dirty="0" smtClean="0">
                <a:latin typeface="Arial" pitchFamily="34" charset="0"/>
                <a:cs typeface="Arial" pitchFamily="34" charset="0"/>
              </a:rPr>
              <a:t>Cất tiếng hát ca ngợi. Cất tiếng hát ca ngợi, xin ca ngợi hát mừng Thiên Chúa (tuyên xưng Ngài là Đức Chúa). Lòng thành kính suy tôn. </a:t>
            </a:r>
            <a:endParaRPr lang="en-US" sz="6000" b="1" dirty="0" smtClean="0">
              <a:latin typeface="Arial"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292848"/>
            <a:ext cx="11308415" cy="4708981"/>
          </a:xfrm>
          <a:prstGeom prst="rect">
            <a:avLst/>
          </a:prstGeom>
        </p:spPr>
        <p:txBody>
          <a:bodyPr wrap="square">
            <a:spAutoFit/>
          </a:bodyPr>
          <a:lstStyle/>
          <a:p>
            <a:pPr algn="just"/>
            <a:r>
              <a:rPr lang="vi-VN" sz="6000" b="1" dirty="0" smtClean="0">
                <a:latin typeface="Arial" pitchFamily="34" charset="0"/>
                <a:cs typeface="Arial" pitchFamily="34" charset="0"/>
              </a:rPr>
              <a:t>Lòng thành kính suy tôn Chúa là Cha trường tồn thiên thu (mãi vạn đại thiên thu). </a:t>
            </a:r>
            <a:r>
              <a:rPr lang="en-US" sz="6000" b="1" dirty="0" err="1" smtClean="0">
                <a:latin typeface="Arial" pitchFamily="34" charset="0"/>
                <a:cs typeface="Arial" pitchFamily="34" charset="0"/>
              </a:rPr>
              <a:t>Nào</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hoàn</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vũ</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thành</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kính</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suy</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tôn</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cùng</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thành</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kính</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suy</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tôn</a:t>
            </a:r>
            <a:r>
              <a:rPr lang="en-US" sz="6000" b="1" dirty="0" smtClean="0">
                <a:latin typeface="Arial" pitchFamily="34" charset="0"/>
                <a:cs typeface="Arial" pitchFamily="34" charset="0"/>
              </a:rPr>
              <a:t>).</a:t>
            </a:r>
            <a:endParaRPr lang="en-US" sz="6000" b="1" dirty="0" smtClean="0">
              <a:latin typeface="Arial"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427758"/>
            <a:ext cx="11308415" cy="5632311"/>
          </a:xfrm>
          <a:prstGeom prst="rect">
            <a:avLst/>
          </a:prstGeom>
        </p:spPr>
        <p:txBody>
          <a:bodyPr wrap="square">
            <a:spAutoFit/>
          </a:bodyPr>
          <a:lstStyle/>
          <a:p>
            <a:pPr algn="just"/>
            <a:r>
              <a:rPr lang="vi-VN" sz="6000" b="1" dirty="0" smtClean="0">
                <a:latin typeface="Arial" pitchFamily="34" charset="0"/>
                <a:cs typeface="Arial" pitchFamily="34" charset="0"/>
              </a:rPr>
              <a:t>Trước thánh nhan Chúa Trời toàn triều thần ca ngợi, cùng hát bài ca mới hòa dâng lời cám tạ, và yêu mến tôn thờ hằng chúc tụng, vang dậy tiếng tung hô:</a:t>
            </a:r>
            <a:endParaRPr lang="en-US" sz="6000" b="1" dirty="0" smtClean="0">
              <a:latin typeface="Arial"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427758"/>
            <a:ext cx="11308415" cy="5632311"/>
          </a:xfrm>
          <a:prstGeom prst="rect">
            <a:avLst/>
          </a:prstGeom>
        </p:spPr>
        <p:txBody>
          <a:bodyPr wrap="square">
            <a:spAutoFit/>
          </a:bodyPr>
          <a:lstStyle/>
          <a:p>
            <a:pPr algn="just"/>
            <a:r>
              <a:rPr lang="en-US" sz="6000" b="1" dirty="0" smtClean="0">
                <a:solidFill>
                  <a:srgbClr val="FF0000"/>
                </a:solidFill>
                <a:latin typeface="Arial" pitchFamily="34" charset="0"/>
                <a:cs typeface="Arial" pitchFamily="34" charset="0"/>
              </a:rPr>
              <a:t>ĐK. </a:t>
            </a:r>
            <a:r>
              <a:rPr lang="vi-VN" sz="6000" b="1" dirty="0" smtClean="0">
                <a:latin typeface="Arial" pitchFamily="34" charset="0"/>
                <a:cs typeface="Arial" pitchFamily="34" charset="0"/>
              </a:rPr>
              <a:t> Thánh chí Thánh! Thánh chí Thánh! Thánh chí Thánh! (Chúa tể càn khôn là Đấng Thánh) thật chí Thánh, thật chí Thánh! Trời đất rạng ngời vinh quang Chúa, thật chí Thánh, </a:t>
            </a:r>
            <a:endParaRPr lang="en-US" sz="6000" b="1" dirty="0" smtClean="0">
              <a:latin typeface="Arial"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427758"/>
            <a:ext cx="11308415" cy="6555641"/>
          </a:xfrm>
          <a:prstGeom prst="rect">
            <a:avLst/>
          </a:prstGeom>
        </p:spPr>
        <p:txBody>
          <a:bodyPr wrap="square">
            <a:spAutoFit/>
          </a:bodyPr>
          <a:lstStyle/>
          <a:p>
            <a:pPr algn="just"/>
            <a:r>
              <a:rPr lang="vi-VN" sz="6000" b="1" dirty="0" smtClean="0">
                <a:latin typeface="Arial" pitchFamily="34" charset="0"/>
                <a:cs typeface="Arial" pitchFamily="34" charset="0"/>
              </a:rPr>
              <a:t>thật chí Thánh! Chúa là Cha lẫm liệt uy hùng, Con Một Ngài chí tôn chí ái, cùng Thánh Thần nguồn sống yêu thương. (Nguồn sống yêu thương, nguồn sống yêu thương).</a:t>
            </a:r>
            <a:endParaRPr lang="en-US" sz="6000" b="1" dirty="0" smtClean="0">
              <a:latin typeface="Arial"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427758"/>
            <a:ext cx="11308415" cy="5632311"/>
          </a:xfrm>
          <a:prstGeom prst="rect">
            <a:avLst/>
          </a:prstGeom>
        </p:spPr>
        <p:txBody>
          <a:bodyPr wrap="square">
            <a:spAutoFit/>
          </a:bodyPr>
          <a:lstStyle/>
          <a:p>
            <a:pPr algn="just"/>
            <a:r>
              <a:rPr lang="en-US" sz="6000" b="1" i="1" u="sng" dirty="0" smtClean="0">
                <a:latin typeface="Arial" pitchFamily="34" charset="0"/>
                <a:cs typeface="Arial" pitchFamily="34" charset="0"/>
              </a:rPr>
              <a:t>So lo:</a:t>
            </a:r>
            <a:r>
              <a:rPr lang="vi-VN" sz="6000" b="1" dirty="0" smtClean="0">
                <a:latin typeface="Arial" pitchFamily="34" charset="0"/>
                <a:cs typeface="Arial" pitchFamily="34" charset="0"/>
              </a:rPr>
              <a:t>Lạy </a:t>
            </a:r>
            <a:r>
              <a:rPr lang="vi-VN" sz="6000" b="1" dirty="0" smtClean="0">
                <a:latin typeface="Arial" pitchFamily="34" charset="0"/>
                <a:cs typeface="Arial" pitchFamily="34" charset="0"/>
              </a:rPr>
              <a:t>Đức Kitô Con Chúa Trời hiển vinh, mặc kiếp nhân sinh nơi cung lòng Nữ Trinh. Nhằm cứu sinh linh cho thoát ách tội tình, mở lối quang vinh cho ai hằng tin kính. </a:t>
            </a:r>
            <a:endParaRPr lang="en-US" sz="6000" b="1" dirty="0" smtClean="0">
              <a:latin typeface="Arial"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427758"/>
            <a:ext cx="11308415" cy="6555641"/>
          </a:xfrm>
          <a:prstGeom prst="rect">
            <a:avLst/>
          </a:prstGeom>
        </p:spPr>
        <p:txBody>
          <a:bodyPr wrap="square">
            <a:spAutoFit/>
          </a:bodyPr>
          <a:lstStyle/>
          <a:p>
            <a:pPr algn="just"/>
            <a:r>
              <a:rPr lang="vi-VN" sz="6000" b="1" dirty="0" smtClean="0">
                <a:latin typeface="Arial" pitchFamily="34" charset="0"/>
                <a:cs typeface="Arial" pitchFamily="34" charset="0"/>
              </a:rPr>
              <a:t>Ngài đã ra tay chiến thắng tử thần. Ngài sẽ quang lâm thẩm phán trần gian. Xin được hợp đoàn cùng muôn thần thánh. Nguyện phúc mien trường vui hưởng vinh quang. (ĐK + Coda)</a:t>
            </a:r>
            <a:endParaRPr lang="en-US" sz="6000" b="1" dirty="0" smtClean="0">
              <a:latin typeface="Arial"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427758"/>
            <a:ext cx="11308415" cy="4708981"/>
          </a:xfrm>
          <a:prstGeom prst="rect">
            <a:avLst/>
          </a:prstGeom>
        </p:spPr>
        <p:txBody>
          <a:bodyPr wrap="square">
            <a:spAutoFit/>
          </a:bodyPr>
          <a:lstStyle/>
          <a:p>
            <a:pPr algn="just"/>
            <a:r>
              <a:rPr lang="en-US" sz="6000" b="1" i="1" u="sng" dirty="0" smtClean="0">
                <a:latin typeface="Arial" pitchFamily="34" charset="0"/>
                <a:cs typeface="Arial" pitchFamily="34" charset="0"/>
              </a:rPr>
              <a:t>coda:</a:t>
            </a:r>
            <a:r>
              <a:rPr lang="en-US" sz="6000" b="1" i="1" dirty="0" smtClean="0">
                <a:latin typeface="Arial" pitchFamily="34" charset="0"/>
                <a:cs typeface="Arial" pitchFamily="34" charset="0"/>
              </a:rPr>
              <a:t> </a:t>
            </a:r>
            <a:r>
              <a:rPr lang="vi-VN" sz="6000" b="1" dirty="0" smtClean="0">
                <a:latin typeface="Arial" pitchFamily="34" charset="0"/>
                <a:cs typeface="Arial" pitchFamily="34" charset="0"/>
              </a:rPr>
              <a:t>Thánh chí Thánh! Thánh chí Thánh! Thánh chí Thánh! (Chúa là Đấng Thánh) chí Thánh, chí Thánh, chí Thánh! Tạ ơn tôn vinh Thiên Chúa.</a:t>
            </a:r>
            <a:endParaRPr lang="en-US" sz="6000" b="1" dirty="0" smtClean="0">
              <a:latin typeface="Arial"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1195</TotalTime>
  <Words>524</Words>
  <Application>Microsoft Office PowerPoint</Application>
  <PresentationFormat>Custom</PresentationFormat>
  <Paragraphs>19</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Savon</vt:lpstr>
      <vt:lpstr>TẠ ƠN THIÊN CHÚA</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Co Thuy</cp:lastModifiedBy>
  <cp:revision>232</cp:revision>
  <dcterms:created xsi:type="dcterms:W3CDTF">2024-12-09T09:39:37Z</dcterms:created>
  <dcterms:modified xsi:type="dcterms:W3CDTF">2025-08-28T09:56:46Z</dcterms:modified>
</cp:coreProperties>
</file>