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Cinzel Decorative"/>
      <p:bold r:id="rId45"/>
    </p:embeddedFont>
    <p:embeddedFont>
      <p:font typeface="Poppins SemiBold"/>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hkA+T+Q2Fhtdz1et8yE1V0IvbG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regular.fntdata"/><Relationship Id="rId45" Type="http://schemas.openxmlformats.org/officeDocument/2006/relationships/font" Target="fonts/CinzelDecorative-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italic.fntdata"/><Relationship Id="rId47" Type="http://schemas.openxmlformats.org/officeDocument/2006/relationships/font" Target="fonts/PoppinsSemiBold-bold.fntdata"/><Relationship Id="rId49" Type="http://schemas.openxmlformats.org/officeDocument/2006/relationships/font" Target="fonts/PoppinsSemiBold-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dbcbcf7b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dbcbcf7b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dbcbcf7b0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adbcbcf7b0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4" name="Google Shape;214;g2adbcbcf7b0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5" name="Google Shape;215;g2adbcbcf7b0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2adbcbcf7b0_0_2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g2adbcbcf7b0_0_2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2adbcbcf7b0_0_2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adbcbcf7b0_0_2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adbcbcf7b0_0_2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adbcbcf7b0_0_2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adbcbcf7b0_0_3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2adbcbcf7b0_0_3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2adbcbcf7b0_0_3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adbcbcf7b0_0_3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2adbcbcf7b0_0_3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2adbcbcf7b0_0_3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adbcbcf7b0_0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adbcbcf7b0_0_3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adbcbcf7b0_0_3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adbcbcf7b0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adbcbcf7b0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adbcbcf7b0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adbcbcf7b0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2adbcbcf7b0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2adbcbcf7b0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2adbcbcf7b0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2adbcbcf7b0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2adbcbcf7b0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adbcbcf7b0_0_4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adbcbcf7b0_0_4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adbcbcf7b0_0_4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adbcbcf7b0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adbcbcf7b0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adbcbcf7b0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g2adbcbcf7b0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g2adbcbcf7b0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1" name="Google Shape;511;g2adbcbcf7b0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2adbcbcf7b0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g2adbcbcf7b0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7" name="Google Shape;547;g2adbcbcf7b0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adbcbcf7b0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g2adbcbcf7b0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g2adbcbcf7b0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adbcbcf7b0_0_5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2adbcbcf7b0_0_5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2adbcbcf7b0_0_5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2adbcbcf7b0_0_6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g2adbcbcf7b0_0_6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g2adbcbcf7b0_0_6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2adbcbcf7b0_0_6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3" name="Google Shape;673;g2adbcbcf7b0_0_6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4" name="Google Shape;674;g2adbcbcf7b0_0_6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2adbcbcf7b0_0_7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4" name="Google Shape;744;g2adbcbcf7b0_0_7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5" name="Google Shape;745;g2adbcbcf7b0_0_7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adbcbcf7b0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adbcbcf7b0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adbcbcf7b0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adbcbcf7b0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adbcbcf7b0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adbcbcf7b0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adbcbcf7b0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2adbcbcf7b0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2adbcbcf7b0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adbcbcf7b0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g2adbcbcf7b0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g2adbcbcf7b0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adbcbcf7b0_0_1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adbcbcf7b0_0_1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g2adbcbcf7b0_0_1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adbcbcf7b0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adbcbcf7b0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adbcbcf7b0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adbcbcf7b0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2adbcbcf7b0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adbcbcf7b0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21.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6.png"/><Relationship Id="rId9" Type="http://schemas.openxmlformats.org/officeDocument/2006/relationships/image" Target="../media/image148.png"/><Relationship Id="rId5" Type="http://schemas.openxmlformats.org/officeDocument/2006/relationships/image" Target="../media/image10.png"/><Relationship Id="rId6" Type="http://schemas.openxmlformats.org/officeDocument/2006/relationships/image" Target="../media/image61.png"/><Relationship Id="rId7" Type="http://schemas.openxmlformats.org/officeDocument/2006/relationships/image" Target="../media/image73.png"/><Relationship Id="rId8" Type="http://schemas.openxmlformats.org/officeDocument/2006/relationships/image" Target="../media/image86.png"/></Relationships>
</file>

<file path=ppt/slides/_rels/slide11.xml.rels><?xml version="1.0" encoding="UTF-8" standalone="yes"?><Relationships xmlns="http://schemas.openxmlformats.org/package/2006/relationships"><Relationship Id="rId20" Type="http://schemas.openxmlformats.org/officeDocument/2006/relationships/image" Target="../media/image93.png"/><Relationship Id="rId11" Type="http://schemas.openxmlformats.org/officeDocument/2006/relationships/image" Target="../media/image69.png"/><Relationship Id="rId10" Type="http://schemas.openxmlformats.org/officeDocument/2006/relationships/image" Target="../media/image71.png"/><Relationship Id="rId13" Type="http://schemas.openxmlformats.org/officeDocument/2006/relationships/image" Target="../media/image89.png"/><Relationship Id="rId12"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72.png"/><Relationship Id="rId15" Type="http://schemas.openxmlformats.org/officeDocument/2006/relationships/image" Target="../media/image90.png"/><Relationship Id="rId14" Type="http://schemas.openxmlformats.org/officeDocument/2006/relationships/image" Target="../media/image87.png"/><Relationship Id="rId17" Type="http://schemas.openxmlformats.org/officeDocument/2006/relationships/image" Target="../media/image92.png"/><Relationship Id="rId16" Type="http://schemas.openxmlformats.org/officeDocument/2006/relationships/image" Target="../media/image81.png"/><Relationship Id="rId5" Type="http://schemas.openxmlformats.org/officeDocument/2006/relationships/image" Target="../media/image8.png"/><Relationship Id="rId19" Type="http://schemas.openxmlformats.org/officeDocument/2006/relationships/image" Target="../media/image79.png"/><Relationship Id="rId6" Type="http://schemas.openxmlformats.org/officeDocument/2006/relationships/image" Target="../media/image19.png"/><Relationship Id="rId18" Type="http://schemas.openxmlformats.org/officeDocument/2006/relationships/image" Target="../media/image146.png"/><Relationship Id="rId7" Type="http://schemas.openxmlformats.org/officeDocument/2006/relationships/image" Target="../media/image10.png"/><Relationship Id="rId8" Type="http://schemas.openxmlformats.org/officeDocument/2006/relationships/image" Target="../media/image7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15.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20" Type="http://schemas.openxmlformats.org/officeDocument/2006/relationships/image" Target="../media/image126.png"/><Relationship Id="rId22" Type="http://schemas.openxmlformats.org/officeDocument/2006/relationships/image" Target="../media/image121.png"/><Relationship Id="rId21" Type="http://schemas.openxmlformats.org/officeDocument/2006/relationships/image" Target="../media/image120.png"/><Relationship Id="rId24" Type="http://schemas.openxmlformats.org/officeDocument/2006/relationships/image" Target="../media/image119.png"/><Relationship Id="rId23"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132.png"/><Relationship Id="rId26" Type="http://schemas.openxmlformats.org/officeDocument/2006/relationships/image" Target="../media/image127.png"/><Relationship Id="rId25" Type="http://schemas.openxmlformats.org/officeDocument/2006/relationships/image" Target="../media/image128.png"/><Relationship Id="rId28" Type="http://schemas.openxmlformats.org/officeDocument/2006/relationships/image" Target="../media/image124.png"/><Relationship Id="rId27" Type="http://schemas.openxmlformats.org/officeDocument/2006/relationships/image" Target="../media/image122.png"/><Relationship Id="rId5" Type="http://schemas.openxmlformats.org/officeDocument/2006/relationships/image" Target="../media/image8.png"/><Relationship Id="rId6" Type="http://schemas.openxmlformats.org/officeDocument/2006/relationships/image" Target="../media/image19.png"/><Relationship Id="rId29" Type="http://schemas.openxmlformats.org/officeDocument/2006/relationships/image" Target="../media/image125.png"/><Relationship Id="rId7" Type="http://schemas.openxmlformats.org/officeDocument/2006/relationships/image" Target="../media/image10.png"/><Relationship Id="rId8" Type="http://schemas.openxmlformats.org/officeDocument/2006/relationships/image" Target="../media/image109.png"/><Relationship Id="rId31" Type="http://schemas.openxmlformats.org/officeDocument/2006/relationships/image" Target="../media/image133.png"/><Relationship Id="rId30" Type="http://schemas.openxmlformats.org/officeDocument/2006/relationships/image" Target="../media/image130.png"/><Relationship Id="rId11" Type="http://schemas.openxmlformats.org/officeDocument/2006/relationships/image" Target="../media/image173.png"/><Relationship Id="rId10" Type="http://schemas.openxmlformats.org/officeDocument/2006/relationships/image" Target="../media/image110.png"/><Relationship Id="rId13" Type="http://schemas.openxmlformats.org/officeDocument/2006/relationships/image" Target="../media/image114.png"/><Relationship Id="rId12" Type="http://schemas.openxmlformats.org/officeDocument/2006/relationships/image" Target="../media/image111.png"/><Relationship Id="rId15" Type="http://schemas.openxmlformats.org/officeDocument/2006/relationships/image" Target="../media/image131.png"/><Relationship Id="rId14" Type="http://schemas.openxmlformats.org/officeDocument/2006/relationships/image" Target="../media/image145.png"/><Relationship Id="rId17" Type="http://schemas.openxmlformats.org/officeDocument/2006/relationships/image" Target="../media/image112.png"/><Relationship Id="rId16" Type="http://schemas.openxmlformats.org/officeDocument/2006/relationships/image" Target="../media/image116.png"/><Relationship Id="rId19" Type="http://schemas.openxmlformats.org/officeDocument/2006/relationships/image" Target="../media/image123.png"/><Relationship Id="rId18" Type="http://schemas.openxmlformats.org/officeDocument/2006/relationships/image" Target="../media/image1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151.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82.png"/><Relationship Id="rId7" Type="http://schemas.openxmlformats.org/officeDocument/2006/relationships/image" Target="../media/image15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158.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10.png"/><Relationship Id="rId8" Type="http://schemas.openxmlformats.org/officeDocument/2006/relationships/image" Target="../media/image15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33.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17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81.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10.png"/><Relationship Id="rId8" Type="http://schemas.openxmlformats.org/officeDocument/2006/relationships/image" Target="../media/image184.png"/><Relationship Id="rId10" Type="http://schemas.openxmlformats.org/officeDocument/2006/relationships/image" Target="../media/image17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205.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209.png"/><Relationship Id="rId10" Type="http://schemas.openxmlformats.org/officeDocument/2006/relationships/image" Target="../media/image2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6.png"/><Relationship Id="rId9" Type="http://schemas.openxmlformats.org/officeDocument/2006/relationships/image" Target="../media/image189.png"/><Relationship Id="rId5" Type="http://schemas.openxmlformats.org/officeDocument/2006/relationships/image" Target="../media/image10.png"/><Relationship Id="rId6" Type="http://schemas.openxmlformats.org/officeDocument/2006/relationships/image" Target="../media/image198.png"/><Relationship Id="rId7" Type="http://schemas.openxmlformats.org/officeDocument/2006/relationships/image" Target="../media/image196.png"/><Relationship Id="rId8" Type="http://schemas.openxmlformats.org/officeDocument/2006/relationships/image" Target="../media/image190.png"/><Relationship Id="rId11" Type="http://schemas.openxmlformats.org/officeDocument/2006/relationships/image" Target="../media/image192.png"/><Relationship Id="rId10" Type="http://schemas.openxmlformats.org/officeDocument/2006/relationships/image" Target="../media/image195.png"/></Relationships>
</file>

<file path=ppt/slides/_rels/slide25.xml.rels><?xml version="1.0" encoding="UTF-8" standalone="yes"?><Relationships xmlns="http://schemas.openxmlformats.org/package/2006/relationships"><Relationship Id="rId20" Type="http://schemas.openxmlformats.org/officeDocument/2006/relationships/image" Target="../media/image206.png"/><Relationship Id="rId22" Type="http://schemas.openxmlformats.org/officeDocument/2006/relationships/image" Target="../media/image230.png"/><Relationship Id="rId21" Type="http://schemas.openxmlformats.org/officeDocument/2006/relationships/image" Target="../media/image207.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7.png"/><Relationship Id="rId9" Type="http://schemas.openxmlformats.org/officeDocument/2006/relationships/image" Target="../media/image202.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201.png"/><Relationship Id="rId11" Type="http://schemas.openxmlformats.org/officeDocument/2006/relationships/image" Target="../media/image214.png"/><Relationship Id="rId10" Type="http://schemas.openxmlformats.org/officeDocument/2006/relationships/image" Target="../media/image212.png"/><Relationship Id="rId13" Type="http://schemas.openxmlformats.org/officeDocument/2006/relationships/image" Target="../media/image222.png"/><Relationship Id="rId12" Type="http://schemas.openxmlformats.org/officeDocument/2006/relationships/image" Target="../media/image208.png"/><Relationship Id="rId15" Type="http://schemas.openxmlformats.org/officeDocument/2006/relationships/image" Target="../media/image227.png"/><Relationship Id="rId14" Type="http://schemas.openxmlformats.org/officeDocument/2006/relationships/image" Target="../media/image204.png"/><Relationship Id="rId17" Type="http://schemas.openxmlformats.org/officeDocument/2006/relationships/image" Target="../media/image215.png"/><Relationship Id="rId16" Type="http://schemas.openxmlformats.org/officeDocument/2006/relationships/image" Target="../media/image203.png"/><Relationship Id="rId19" Type="http://schemas.openxmlformats.org/officeDocument/2006/relationships/image" Target="../media/image219.png"/><Relationship Id="rId18" Type="http://schemas.openxmlformats.org/officeDocument/2006/relationships/image" Target="../media/image2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226.png"/><Relationship Id="rId8" Type="http://schemas.openxmlformats.org/officeDocument/2006/relationships/image" Target="../media/image16.png"/><Relationship Id="rId11" Type="http://schemas.openxmlformats.org/officeDocument/2006/relationships/image" Target="../media/image232.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0.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7.png"/><Relationship Id="rId10" Type="http://schemas.openxmlformats.org/officeDocument/2006/relationships/image" Target="../media/image32.png"/><Relationship Id="rId9" Type="http://schemas.openxmlformats.org/officeDocument/2006/relationships/image" Target="../media/image34.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5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6.png"/><Relationship Id="rId9" Type="http://schemas.openxmlformats.org/officeDocument/2006/relationships/image" Target="../media/image40.png"/><Relationship Id="rId5" Type="http://schemas.openxmlformats.org/officeDocument/2006/relationships/image" Target="../media/image10.png"/><Relationship Id="rId6" Type="http://schemas.openxmlformats.org/officeDocument/2006/relationships/image" Target="../media/image33.png"/><Relationship Id="rId7" Type="http://schemas.openxmlformats.org/officeDocument/2006/relationships/image" Target="../media/image36.png"/><Relationship Id="rId8"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5.png"/><Relationship Id="rId10" Type="http://schemas.openxmlformats.org/officeDocument/2006/relationships/image" Target="../media/image44.png"/><Relationship Id="rId9"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png"/><Relationship Id="rId8"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0.png"/><Relationship Id="rId4" Type="http://schemas.openxmlformats.org/officeDocument/2006/relationships/image" Target="../media/image4.png"/><Relationship Id="rId5" Type="http://schemas.openxmlformats.org/officeDocument/2006/relationships/image" Target="../media/image8.png"/><Relationship Id="rId6" Type="http://schemas.openxmlformats.org/officeDocument/2006/relationships/image" Target="../media/image19.png"/><Relationship Id="rId7" Type="http://schemas.openxmlformats.org/officeDocument/2006/relationships/image" Target="../media/image55.png"/><Relationship Id="rId8"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7.png"/><Relationship Id="rId10" Type="http://schemas.openxmlformats.org/officeDocument/2006/relationships/image" Target="../media/image54.png"/><Relationship Id="rId9" Type="http://schemas.openxmlformats.org/officeDocument/2006/relationships/image" Target="../media/image56.png"/><Relationship Id="rId5" Type="http://schemas.openxmlformats.org/officeDocument/2006/relationships/image" Target="../media/image4.png"/><Relationship Id="rId6" Type="http://schemas.openxmlformats.org/officeDocument/2006/relationships/image" Target="../media/image8.png"/><Relationship Id="rId7" Type="http://schemas.openxmlformats.org/officeDocument/2006/relationships/image" Target="../media/image10.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15" name="Shape 15"/>
        <p:cNvGrpSpPr/>
        <p:nvPr/>
      </p:nvGrpSpPr>
      <p:grpSpPr>
        <a:xfrm>
          <a:off x="0" y="0"/>
          <a:ext cx="0" cy="0"/>
          <a:chOff x="0" y="0"/>
          <a:chExt cx="0" cy="0"/>
        </a:xfrm>
      </p:grpSpPr>
      <p:pic>
        <p:nvPicPr>
          <p:cNvPr descr=" " id="16" name="Google Shape;16;g2adbcbcf7b0_0_0"/>
          <p:cNvPicPr preferRelativeResize="0"/>
          <p:nvPr/>
        </p:nvPicPr>
        <p:blipFill rotWithShape="1">
          <a:blip r:embed="rId3">
            <a:alphaModFix/>
          </a:blip>
          <a:srcRect b="0" l="0" r="0" t="0"/>
          <a:stretch/>
        </p:blipFill>
        <p:spPr>
          <a:xfrm>
            <a:off x="17324965" y="1168400"/>
            <a:ext cx="5606942" cy="1578102"/>
          </a:xfrm>
          <a:prstGeom prst="rect">
            <a:avLst/>
          </a:prstGeom>
          <a:noFill/>
          <a:ln>
            <a:noFill/>
          </a:ln>
        </p:spPr>
      </p:pic>
      <p:pic>
        <p:nvPicPr>
          <p:cNvPr descr=" " id="17" name="Google Shape;17;g2adbcbcf7b0_0_0"/>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18" name="Google Shape;18;g2adbcbcf7b0_0_0"/>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19" name="Google Shape;19;g2adbcbcf7b0_0_0"/>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pic>
        <p:nvPicPr>
          <p:cNvPr descr=" " id="20" name="Google Shape;20;g2adbcbcf7b0_0_0"/>
          <p:cNvPicPr preferRelativeResize="0"/>
          <p:nvPr/>
        </p:nvPicPr>
        <p:blipFill rotWithShape="1">
          <a:blip r:embed="rId7">
            <a:alphaModFix/>
          </a:blip>
          <a:srcRect b="0" l="0" r="0" t="0"/>
          <a:stretch/>
        </p:blipFill>
        <p:spPr>
          <a:xfrm>
            <a:off x="12193524" y="711200"/>
            <a:ext cx="13006426" cy="13004800"/>
          </a:xfrm>
          <a:prstGeom prst="rect">
            <a:avLst/>
          </a:prstGeom>
          <a:noFill/>
          <a:ln>
            <a:noFill/>
          </a:ln>
        </p:spPr>
      </p:pic>
      <p:sp>
        <p:nvSpPr>
          <p:cNvPr id="21" name="Google Shape;21;g2adbcbcf7b0_0_0"/>
          <p:cNvSpPr/>
          <p:nvPr/>
        </p:nvSpPr>
        <p:spPr>
          <a:xfrm>
            <a:off x="1054232" y="4241800"/>
            <a:ext cx="15800700" cy="51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Cinzel Decorative"/>
              <a:buNone/>
            </a:pPr>
            <a:r>
              <a:rPr b="1" i="0" lang="en-US" sz="24000" u="none" cap="none" strike="noStrike">
                <a:solidFill>
                  <a:srgbClr val="272727"/>
                </a:solidFill>
                <a:latin typeface="Cinzel Decorative"/>
                <a:ea typeface="Cinzel Decorative"/>
                <a:cs typeface="Cinzel Decorative"/>
                <a:sym typeface="Cinzel Decorative"/>
              </a:rPr>
              <a:t>Church</a:t>
            </a:r>
            <a:endParaRPr b="0" i="0" sz="24000" u="none" cap="none" strike="noStrike">
              <a:solidFill>
                <a:schemeClr val="dk1"/>
              </a:solidFill>
              <a:latin typeface="Calibri"/>
              <a:ea typeface="Calibri"/>
              <a:cs typeface="Calibri"/>
              <a:sym typeface="Calibri"/>
            </a:endParaRPr>
          </a:p>
        </p:txBody>
      </p:sp>
      <p:sp>
        <p:nvSpPr>
          <p:cNvPr id="22" name="Google Shape;22;g2adbcbcf7b0_0_0"/>
          <p:cNvSpPr/>
          <p:nvPr/>
        </p:nvSpPr>
        <p:spPr>
          <a:xfrm>
            <a:off x="1054232" y="8191500"/>
            <a:ext cx="1323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g2adbcbcf7b0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adbcbcf7b0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216" name="Shape 216"/>
        <p:cNvGrpSpPr/>
        <p:nvPr/>
      </p:nvGrpSpPr>
      <p:grpSpPr>
        <a:xfrm>
          <a:off x="0" y="0"/>
          <a:ext cx="0" cy="0"/>
          <a:chOff x="0" y="0"/>
          <a:chExt cx="0" cy="0"/>
        </a:xfrm>
      </p:grpSpPr>
      <p:pic>
        <p:nvPicPr>
          <p:cNvPr descr=" " id="217" name="Google Shape;217;g2adbcbcf7b0_0_192"/>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218" name="Google Shape;218;g2adbcbcf7b0_0_192"/>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219" name="Google Shape;219;g2adbcbcf7b0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2adbcbcf7b0_0_1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21" name="Google Shape;221;g2adbcbcf7b0_0_192"/>
          <p:cNvSpPr/>
          <p:nvPr/>
        </p:nvSpPr>
        <p:spPr>
          <a:xfrm>
            <a:off x="9107038" y="469900"/>
            <a:ext cx="82644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Pricing Plan</a:t>
            </a:r>
            <a:endParaRPr b="0" i="0" sz="8000" u="none" cap="none" strike="noStrike">
              <a:solidFill>
                <a:schemeClr val="dk1"/>
              </a:solidFill>
              <a:latin typeface="Calibri"/>
              <a:ea typeface="Calibri"/>
              <a:cs typeface="Calibri"/>
              <a:sym typeface="Calibri"/>
            </a:endParaRPr>
          </a:p>
        </p:txBody>
      </p:sp>
      <p:sp>
        <p:nvSpPr>
          <p:cNvPr id="222" name="Google Shape;222;g2adbcbcf7b0_0_192"/>
          <p:cNvSpPr/>
          <p:nvPr/>
        </p:nvSpPr>
        <p:spPr>
          <a:xfrm>
            <a:off x="1778222" y="2489200"/>
            <a:ext cx="20843400" cy="1038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adbcbcf7b0_0_192"/>
          <p:cNvSpPr/>
          <p:nvPr/>
        </p:nvSpPr>
        <p:spPr>
          <a:xfrm>
            <a:off x="1778222" y="2489200"/>
            <a:ext cx="6439800" cy="10388700"/>
          </a:xfrm>
          <a:prstGeom prst="roundRect">
            <a:avLst>
              <a:gd fmla="val 3124"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adbcbcf7b0_0_192"/>
          <p:cNvSpPr/>
          <p:nvPr/>
        </p:nvSpPr>
        <p:spPr>
          <a:xfrm>
            <a:off x="4185173" y="2946400"/>
            <a:ext cx="1625700" cy="1625700"/>
          </a:xfrm>
          <a:prstGeom prst="roundRect">
            <a:avLst>
              <a:gd fmla="val 78188"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adbcbcf7b0_0_192"/>
          <p:cNvPicPr preferRelativeResize="0"/>
          <p:nvPr/>
        </p:nvPicPr>
        <p:blipFill rotWithShape="1">
          <a:blip r:embed="rId6">
            <a:alphaModFix/>
          </a:blip>
          <a:srcRect b="0" l="0" r="0" t="0"/>
          <a:stretch/>
        </p:blipFill>
        <p:spPr>
          <a:xfrm>
            <a:off x="4490011" y="3251200"/>
            <a:ext cx="1016127" cy="1016000"/>
          </a:xfrm>
          <a:prstGeom prst="rect">
            <a:avLst/>
          </a:prstGeom>
          <a:noFill/>
          <a:ln>
            <a:noFill/>
          </a:ln>
        </p:spPr>
      </p:pic>
      <p:pic>
        <p:nvPicPr>
          <p:cNvPr descr=" " id="226" name="Google Shape;226;g2adbcbcf7b0_0_192"/>
          <p:cNvPicPr preferRelativeResize="0"/>
          <p:nvPr/>
        </p:nvPicPr>
        <p:blipFill rotWithShape="1">
          <a:blip r:embed="rId7">
            <a:alphaModFix/>
          </a:blip>
          <a:srcRect b="0" l="0" r="0" t="0"/>
          <a:stretch/>
        </p:blipFill>
        <p:spPr>
          <a:xfrm>
            <a:off x="4670612" y="3314700"/>
            <a:ext cx="654926" cy="889000"/>
          </a:xfrm>
          <a:prstGeom prst="rect">
            <a:avLst/>
          </a:prstGeom>
          <a:noFill/>
          <a:ln>
            <a:noFill/>
          </a:ln>
        </p:spPr>
      </p:pic>
      <p:sp>
        <p:nvSpPr>
          <p:cNvPr id="227" name="Google Shape;227;g2adbcbcf7b0_0_192"/>
          <p:cNvSpPr/>
          <p:nvPr/>
        </p:nvSpPr>
        <p:spPr>
          <a:xfrm>
            <a:off x="3943843" y="4876800"/>
            <a:ext cx="2108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Basic</a:t>
            </a:r>
            <a:endParaRPr b="0" i="0" sz="4800" u="none" cap="none" strike="noStrike">
              <a:solidFill>
                <a:schemeClr val="dk1"/>
              </a:solidFill>
              <a:latin typeface="Calibri"/>
              <a:ea typeface="Calibri"/>
              <a:cs typeface="Calibri"/>
              <a:sym typeface="Calibri"/>
            </a:endParaRPr>
          </a:p>
        </p:txBody>
      </p:sp>
      <p:sp>
        <p:nvSpPr>
          <p:cNvPr id="228" name="Google Shape;228;g2adbcbcf7b0_0_192"/>
          <p:cNvSpPr/>
          <p:nvPr/>
        </p:nvSpPr>
        <p:spPr>
          <a:xfrm>
            <a:off x="2235479"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adbcbcf7b0_0_192"/>
          <p:cNvSpPr/>
          <p:nvPr/>
        </p:nvSpPr>
        <p:spPr>
          <a:xfrm>
            <a:off x="2984873" y="11595100"/>
            <a:ext cx="4026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$10/month</a:t>
            </a:r>
            <a:endParaRPr b="0" i="0" sz="4800" u="none" cap="none" strike="noStrike">
              <a:solidFill>
                <a:schemeClr val="dk1"/>
              </a:solidFill>
              <a:latin typeface="Calibri"/>
              <a:ea typeface="Calibri"/>
              <a:cs typeface="Calibri"/>
              <a:sym typeface="Calibri"/>
            </a:endParaRPr>
          </a:p>
        </p:txBody>
      </p:sp>
      <p:sp>
        <p:nvSpPr>
          <p:cNvPr id="230" name="Google Shape;230;g2adbcbcf7b0_0_192"/>
          <p:cNvSpPr/>
          <p:nvPr/>
        </p:nvSpPr>
        <p:spPr>
          <a:xfrm>
            <a:off x="8980022" y="2489200"/>
            <a:ext cx="6439800" cy="10388700"/>
          </a:xfrm>
          <a:prstGeom prst="roundRect">
            <a:avLst>
              <a:gd fmla="val 3124"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adbcbcf7b0_0_192"/>
          <p:cNvSpPr/>
          <p:nvPr/>
        </p:nvSpPr>
        <p:spPr>
          <a:xfrm>
            <a:off x="11386973" y="2946400"/>
            <a:ext cx="1625700" cy="1625700"/>
          </a:xfrm>
          <a:prstGeom prst="roundRect">
            <a:avLst>
              <a:gd fmla="val 78188"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2" name="Google Shape;232;g2adbcbcf7b0_0_192"/>
          <p:cNvPicPr preferRelativeResize="0"/>
          <p:nvPr/>
        </p:nvPicPr>
        <p:blipFill rotWithShape="1">
          <a:blip r:embed="rId6">
            <a:alphaModFix/>
          </a:blip>
          <a:srcRect b="0" l="0" r="0" t="0"/>
          <a:stretch/>
        </p:blipFill>
        <p:spPr>
          <a:xfrm>
            <a:off x="11691811" y="3251200"/>
            <a:ext cx="1016127" cy="1016000"/>
          </a:xfrm>
          <a:prstGeom prst="rect">
            <a:avLst/>
          </a:prstGeom>
          <a:noFill/>
          <a:ln>
            <a:noFill/>
          </a:ln>
        </p:spPr>
      </p:pic>
      <p:pic>
        <p:nvPicPr>
          <p:cNvPr descr=" " id="233" name="Google Shape;233;g2adbcbcf7b0_0_192"/>
          <p:cNvPicPr preferRelativeResize="0"/>
          <p:nvPr/>
        </p:nvPicPr>
        <p:blipFill rotWithShape="1">
          <a:blip r:embed="rId8">
            <a:alphaModFix/>
          </a:blip>
          <a:srcRect b="0" l="0" r="0" t="0"/>
          <a:stretch/>
        </p:blipFill>
        <p:spPr>
          <a:xfrm>
            <a:off x="11789092" y="3370312"/>
            <a:ext cx="821569" cy="777825"/>
          </a:xfrm>
          <a:prstGeom prst="rect">
            <a:avLst/>
          </a:prstGeom>
          <a:noFill/>
          <a:ln>
            <a:noFill/>
          </a:ln>
        </p:spPr>
      </p:pic>
      <p:sp>
        <p:nvSpPr>
          <p:cNvPr id="234" name="Google Shape;234;g2adbcbcf7b0_0_192"/>
          <p:cNvSpPr/>
          <p:nvPr/>
        </p:nvSpPr>
        <p:spPr>
          <a:xfrm>
            <a:off x="11190099" y="4876800"/>
            <a:ext cx="20196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Elite</a:t>
            </a:r>
            <a:endParaRPr b="0" i="0" sz="4800" u="none" cap="none" strike="noStrike">
              <a:solidFill>
                <a:schemeClr val="dk1"/>
              </a:solidFill>
              <a:latin typeface="Calibri"/>
              <a:ea typeface="Calibri"/>
              <a:cs typeface="Calibri"/>
              <a:sym typeface="Calibri"/>
            </a:endParaRPr>
          </a:p>
        </p:txBody>
      </p:sp>
      <p:sp>
        <p:nvSpPr>
          <p:cNvPr id="235" name="Google Shape;235;g2adbcbcf7b0_0_192"/>
          <p:cNvSpPr/>
          <p:nvPr/>
        </p:nvSpPr>
        <p:spPr>
          <a:xfrm>
            <a:off x="9437280"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g2adbcbcf7b0_0_192"/>
          <p:cNvSpPr/>
          <p:nvPr/>
        </p:nvSpPr>
        <p:spPr>
          <a:xfrm>
            <a:off x="10142218" y="11595100"/>
            <a:ext cx="41154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$50/month</a:t>
            </a:r>
            <a:endParaRPr b="0" i="0" sz="4800" u="none" cap="none" strike="noStrike">
              <a:solidFill>
                <a:schemeClr val="dk1"/>
              </a:solidFill>
              <a:latin typeface="Calibri"/>
              <a:ea typeface="Calibri"/>
              <a:cs typeface="Calibri"/>
              <a:sym typeface="Calibri"/>
            </a:endParaRPr>
          </a:p>
        </p:txBody>
      </p:sp>
      <p:sp>
        <p:nvSpPr>
          <p:cNvPr id="237" name="Google Shape;237;g2adbcbcf7b0_0_192"/>
          <p:cNvSpPr/>
          <p:nvPr/>
        </p:nvSpPr>
        <p:spPr>
          <a:xfrm>
            <a:off x="16181822" y="2489200"/>
            <a:ext cx="6439800" cy="10388700"/>
          </a:xfrm>
          <a:prstGeom prst="roundRect">
            <a:avLst>
              <a:gd fmla="val 3124"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adbcbcf7b0_0_192"/>
          <p:cNvSpPr/>
          <p:nvPr/>
        </p:nvSpPr>
        <p:spPr>
          <a:xfrm>
            <a:off x="18588773" y="2946400"/>
            <a:ext cx="1625700" cy="1625700"/>
          </a:xfrm>
          <a:prstGeom prst="roundRect">
            <a:avLst>
              <a:gd fmla="val 78188"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2adbcbcf7b0_0_192"/>
          <p:cNvPicPr preferRelativeResize="0"/>
          <p:nvPr/>
        </p:nvPicPr>
        <p:blipFill rotWithShape="1">
          <a:blip r:embed="rId6">
            <a:alphaModFix/>
          </a:blip>
          <a:srcRect b="0" l="0" r="0" t="0"/>
          <a:stretch/>
        </p:blipFill>
        <p:spPr>
          <a:xfrm>
            <a:off x="18893611" y="3251200"/>
            <a:ext cx="1016127" cy="1016000"/>
          </a:xfrm>
          <a:prstGeom prst="rect">
            <a:avLst/>
          </a:prstGeom>
          <a:noFill/>
          <a:ln>
            <a:noFill/>
          </a:ln>
        </p:spPr>
      </p:pic>
      <p:pic>
        <p:nvPicPr>
          <p:cNvPr descr=" " id="240" name="Google Shape;240;g2adbcbcf7b0_0_192"/>
          <p:cNvPicPr preferRelativeResize="0"/>
          <p:nvPr/>
        </p:nvPicPr>
        <p:blipFill rotWithShape="1">
          <a:blip r:embed="rId9">
            <a:alphaModFix/>
          </a:blip>
          <a:srcRect b="0" l="0" r="0" t="0"/>
          <a:stretch/>
        </p:blipFill>
        <p:spPr>
          <a:xfrm>
            <a:off x="19020627" y="3409950"/>
            <a:ext cx="762095" cy="698500"/>
          </a:xfrm>
          <a:prstGeom prst="rect">
            <a:avLst/>
          </a:prstGeom>
          <a:noFill/>
          <a:ln>
            <a:noFill/>
          </a:ln>
        </p:spPr>
      </p:pic>
      <p:sp>
        <p:nvSpPr>
          <p:cNvPr id="241" name="Google Shape;241;g2adbcbcf7b0_0_192"/>
          <p:cNvSpPr/>
          <p:nvPr/>
        </p:nvSpPr>
        <p:spPr>
          <a:xfrm>
            <a:off x="17388473" y="4876800"/>
            <a:ext cx="40263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Legendary</a:t>
            </a:r>
            <a:endParaRPr b="0" i="0" sz="4800" u="none" cap="none" strike="noStrike">
              <a:solidFill>
                <a:schemeClr val="dk1"/>
              </a:solidFill>
              <a:latin typeface="Calibri"/>
              <a:ea typeface="Calibri"/>
              <a:cs typeface="Calibri"/>
              <a:sym typeface="Calibri"/>
            </a:endParaRPr>
          </a:p>
        </p:txBody>
      </p:sp>
      <p:sp>
        <p:nvSpPr>
          <p:cNvPr id="242" name="Google Shape;242;g2adbcbcf7b0_0_192"/>
          <p:cNvSpPr/>
          <p:nvPr/>
        </p:nvSpPr>
        <p:spPr>
          <a:xfrm>
            <a:off x="16639080" y="60071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g2adbcbcf7b0_0_192"/>
          <p:cNvSpPr/>
          <p:nvPr/>
        </p:nvSpPr>
        <p:spPr>
          <a:xfrm>
            <a:off x="17178897" y="11595100"/>
            <a:ext cx="4445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248" name="Shape 248"/>
        <p:cNvGrpSpPr/>
        <p:nvPr/>
      </p:nvGrpSpPr>
      <p:grpSpPr>
        <a:xfrm>
          <a:off x="0" y="0"/>
          <a:ext cx="0" cy="0"/>
          <a:chOff x="0" y="0"/>
          <a:chExt cx="0" cy="0"/>
        </a:xfrm>
      </p:grpSpPr>
      <p:pic>
        <p:nvPicPr>
          <p:cNvPr descr=" " id="249" name="Google Shape;249;g2adbcbcf7b0_0_223"/>
          <p:cNvPicPr preferRelativeResize="0"/>
          <p:nvPr/>
        </p:nvPicPr>
        <p:blipFill rotWithShape="1">
          <a:blip r:embed="rId3">
            <a:alphaModFix/>
          </a:blip>
          <a:srcRect b="0" l="0" r="0" t="0"/>
          <a:stretch/>
        </p:blipFill>
        <p:spPr>
          <a:xfrm>
            <a:off x="647781" y="1854200"/>
            <a:ext cx="3965370" cy="4598157"/>
          </a:xfrm>
          <a:prstGeom prst="rect">
            <a:avLst/>
          </a:prstGeom>
          <a:noFill/>
          <a:ln>
            <a:noFill/>
          </a:ln>
        </p:spPr>
      </p:pic>
      <p:pic>
        <p:nvPicPr>
          <p:cNvPr descr=" " id="250" name="Google Shape;250;g2adbcbcf7b0_0_223"/>
          <p:cNvPicPr preferRelativeResize="0"/>
          <p:nvPr/>
        </p:nvPicPr>
        <p:blipFill rotWithShape="1">
          <a:blip r:embed="rId4">
            <a:alphaModFix/>
          </a:blip>
          <a:srcRect b="0" l="0" r="0" t="0"/>
          <a:stretch/>
        </p:blipFill>
        <p:spPr>
          <a:xfrm>
            <a:off x="19966896" y="1168400"/>
            <a:ext cx="2044956" cy="2044700"/>
          </a:xfrm>
          <a:prstGeom prst="rect">
            <a:avLst/>
          </a:prstGeom>
          <a:noFill/>
          <a:ln>
            <a:noFill/>
          </a:ln>
        </p:spPr>
      </p:pic>
      <p:pic>
        <p:nvPicPr>
          <p:cNvPr descr=" " id="251" name="Google Shape;251;g2adbcbcf7b0_0_223"/>
          <p:cNvPicPr preferRelativeResize="0"/>
          <p:nvPr/>
        </p:nvPicPr>
        <p:blipFill rotWithShape="1">
          <a:blip r:embed="rId5">
            <a:alphaModFix/>
          </a:blip>
          <a:srcRect b="0" l="0" r="0" t="0"/>
          <a:stretch/>
        </p:blipFill>
        <p:spPr>
          <a:xfrm>
            <a:off x="19293711" y="2540000"/>
            <a:ext cx="1346368" cy="1346200"/>
          </a:xfrm>
          <a:prstGeom prst="rect">
            <a:avLst/>
          </a:prstGeom>
          <a:noFill/>
          <a:ln>
            <a:noFill/>
          </a:ln>
        </p:spPr>
      </p:pic>
      <p:pic>
        <p:nvPicPr>
          <p:cNvPr descr=" " id="252" name="Google Shape;252;g2adbcbcf7b0_0_223"/>
          <p:cNvPicPr preferRelativeResize="0"/>
          <p:nvPr/>
        </p:nvPicPr>
        <p:blipFill rotWithShape="1">
          <a:blip r:embed="rId6">
            <a:alphaModFix/>
          </a:blip>
          <a:srcRect b="0" l="0" r="0" t="0"/>
          <a:stretch/>
        </p:blipFill>
        <p:spPr>
          <a:xfrm>
            <a:off x="10250181" y="12484100"/>
            <a:ext cx="3890370" cy="943049"/>
          </a:xfrm>
          <a:prstGeom prst="rect">
            <a:avLst/>
          </a:prstGeom>
          <a:noFill/>
          <a:ln>
            <a:noFill/>
          </a:ln>
        </p:spPr>
      </p:pic>
      <p:sp>
        <p:nvSpPr>
          <p:cNvPr id="253" name="Google Shape;253;g2adbcbcf7b0_0_2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g2adbcbcf7b0_0_2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55" name="Google Shape;255;g2adbcbcf7b0_0_223"/>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56" name="Google Shape;256;g2adbcbcf7b0_0_223"/>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57" name="Google Shape;257;g2adbcbcf7b0_0_223"/>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58" name="Google Shape;258;g2adbcbcf7b0_0_223"/>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9" name="Google Shape;259;g2adbcbcf7b0_0_223"/>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60" name="Google Shape;260;g2adbcbcf7b0_0_223"/>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61" name="Google Shape;261;g2adbcbcf7b0_0_223"/>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62" name="Google Shape;262;g2adbcbcf7b0_0_223"/>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63" name="Google Shape;263;g2adbcbcf7b0_0_223"/>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64" name="Google Shape;264;g2adbcbcf7b0_0_223"/>
          <p:cNvSpPr/>
          <p:nvPr/>
        </p:nvSpPr>
        <p:spPr>
          <a:xfrm>
            <a:off x="9996149" y="4102100"/>
            <a:ext cx="1558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inzel Decorative"/>
              <a:buNone/>
            </a:pPr>
            <a:r>
              <a:rPr b="1" i="0" lang="en-US" sz="12800" u="none" cap="none" strike="noStrike">
                <a:solidFill>
                  <a:srgbClr val="0E0E0E"/>
                </a:solidFill>
                <a:latin typeface="Cinzel Decorative"/>
                <a:ea typeface="Cinzel Decorative"/>
                <a:cs typeface="Cinzel Decorative"/>
                <a:sym typeface="Cinzel Decorative"/>
              </a:rPr>
              <a:t>S</a:t>
            </a:r>
            <a:endParaRPr b="0" i="0" sz="12800" u="none" cap="none" strike="noStrike">
              <a:solidFill>
                <a:schemeClr val="dk1"/>
              </a:solidFill>
              <a:latin typeface="Calibri"/>
              <a:ea typeface="Calibri"/>
              <a:cs typeface="Calibri"/>
              <a:sym typeface="Calibri"/>
            </a:endParaRPr>
          </a:p>
        </p:txBody>
      </p:sp>
      <p:sp>
        <p:nvSpPr>
          <p:cNvPr id="265" name="Google Shape;265;g2adbcbcf7b0_0_223"/>
          <p:cNvSpPr/>
          <p:nvPr/>
        </p:nvSpPr>
        <p:spPr>
          <a:xfrm>
            <a:off x="12663483" y="4102100"/>
            <a:ext cx="2104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inzel Decorative"/>
              <a:buNone/>
            </a:pPr>
            <a:r>
              <a:rPr b="1" i="0" lang="en-US" sz="12800" u="none" cap="none" strike="noStrike">
                <a:solidFill>
                  <a:srgbClr val="FFFFFF"/>
                </a:solidFill>
                <a:latin typeface="Cinzel Decorative"/>
                <a:ea typeface="Cinzel Decorative"/>
                <a:cs typeface="Cinzel Decorative"/>
                <a:sym typeface="Cinzel Decorative"/>
              </a:rPr>
              <a:t>W</a:t>
            </a:r>
            <a:endParaRPr b="0" i="0" sz="12800" u="none" cap="none" strike="noStrike">
              <a:solidFill>
                <a:schemeClr val="dk1"/>
              </a:solidFill>
              <a:latin typeface="Calibri"/>
              <a:ea typeface="Calibri"/>
              <a:cs typeface="Calibri"/>
              <a:sym typeface="Calibri"/>
            </a:endParaRPr>
          </a:p>
        </p:txBody>
      </p:sp>
      <p:sp>
        <p:nvSpPr>
          <p:cNvPr id="266" name="Google Shape;266;g2adbcbcf7b0_0_223"/>
          <p:cNvSpPr/>
          <p:nvPr/>
        </p:nvSpPr>
        <p:spPr>
          <a:xfrm>
            <a:off x="9856432" y="7518400"/>
            <a:ext cx="2053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inzel Decorative"/>
              <a:buNone/>
            </a:pPr>
            <a:r>
              <a:rPr b="1" i="0" lang="en-US" sz="12800" u="none" cap="none" strike="noStrike">
                <a:solidFill>
                  <a:srgbClr val="FFFFFF"/>
                </a:solidFill>
                <a:latin typeface="Cinzel Decorative"/>
                <a:ea typeface="Cinzel Decorative"/>
                <a:cs typeface="Cinzel Decorative"/>
                <a:sym typeface="Cinzel Decorative"/>
              </a:rPr>
              <a:t>O</a:t>
            </a:r>
            <a:endParaRPr b="0" i="0" sz="12800" u="none" cap="none" strike="noStrike">
              <a:solidFill>
                <a:schemeClr val="dk1"/>
              </a:solidFill>
              <a:latin typeface="Calibri"/>
              <a:ea typeface="Calibri"/>
              <a:cs typeface="Calibri"/>
              <a:sym typeface="Calibri"/>
            </a:endParaRPr>
          </a:p>
        </p:txBody>
      </p:sp>
      <p:sp>
        <p:nvSpPr>
          <p:cNvPr id="267" name="Google Shape;267;g2adbcbcf7b0_0_223"/>
          <p:cNvSpPr/>
          <p:nvPr/>
        </p:nvSpPr>
        <p:spPr>
          <a:xfrm>
            <a:off x="12917514" y="7518400"/>
            <a:ext cx="16851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inzel Decorative"/>
              <a:buNone/>
            </a:pPr>
            <a:r>
              <a:rPr b="1" i="0" lang="en-US" sz="12800" u="none" cap="none" strike="noStrike">
                <a:solidFill>
                  <a:srgbClr val="0E0E0E"/>
                </a:solidFill>
                <a:latin typeface="Cinzel Decorative"/>
                <a:ea typeface="Cinzel Decorative"/>
                <a:cs typeface="Cinzel Decorative"/>
                <a:sym typeface="Cinzel Decorative"/>
              </a:rPr>
              <a:t>T</a:t>
            </a:r>
            <a:endParaRPr b="0" i="0" sz="12800" u="none" cap="none" strike="noStrike">
              <a:solidFill>
                <a:schemeClr val="dk1"/>
              </a:solidFill>
              <a:latin typeface="Calibri"/>
              <a:ea typeface="Calibri"/>
              <a:cs typeface="Calibri"/>
              <a:sym typeface="Calibri"/>
            </a:endParaRPr>
          </a:p>
        </p:txBody>
      </p:sp>
      <p:pic>
        <p:nvPicPr>
          <p:cNvPr descr=" " id="268" name="Google Shape;268;g2adbcbcf7b0_0_223"/>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9" name="Google Shape;269;g2adbcbcf7b0_0_223"/>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70" name="Google Shape;270;g2adbcbcf7b0_0_223"/>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71" name="Google Shape;271;g2adbcbcf7b0_0_223"/>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72" name="Google Shape;272;g2adbcbcf7b0_0_223"/>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73" name="Google Shape;273;g2adbcbcf7b0_0_223"/>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74" name="Google Shape;274;g2adbcbcf7b0_0_223"/>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75" name="Google Shape;275;g2adbcbcf7b0_0_223"/>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76" name="Google Shape;276;g2adbcbcf7b0_0_223"/>
          <p:cNvSpPr/>
          <p:nvPr/>
        </p:nvSpPr>
        <p:spPr>
          <a:xfrm>
            <a:off x="3327816"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adbcbcf7b0_0_223"/>
          <p:cNvSpPr/>
          <p:nvPr/>
        </p:nvSpPr>
        <p:spPr>
          <a:xfrm>
            <a:off x="3327816"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adbcbcf7b0_0_223"/>
          <p:cNvSpPr/>
          <p:nvPr/>
        </p:nvSpPr>
        <p:spPr>
          <a:xfrm>
            <a:off x="3327816"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adbcbcf7b0_0_223"/>
          <p:cNvSpPr/>
          <p:nvPr/>
        </p:nvSpPr>
        <p:spPr>
          <a:xfrm>
            <a:off x="3327816" y="35115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Strengths</a:t>
            </a:r>
            <a:endParaRPr b="0" i="0" sz="3600" u="none" cap="none" strike="noStrike">
              <a:solidFill>
                <a:schemeClr val="dk1"/>
              </a:solidFill>
              <a:latin typeface="Calibri"/>
              <a:ea typeface="Calibri"/>
              <a:cs typeface="Calibri"/>
              <a:sym typeface="Calibri"/>
            </a:endParaRPr>
          </a:p>
        </p:txBody>
      </p:sp>
      <p:sp>
        <p:nvSpPr>
          <p:cNvPr id="280" name="Google Shape;280;g2adbcbcf7b0_0_223"/>
          <p:cNvSpPr/>
          <p:nvPr/>
        </p:nvSpPr>
        <p:spPr>
          <a:xfrm>
            <a:off x="3327816" y="4337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g2adbcbcf7b0_0_223"/>
          <p:cNvSpPr/>
          <p:nvPr/>
        </p:nvSpPr>
        <p:spPr>
          <a:xfrm>
            <a:off x="3327816"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adbcbcf7b0_0_223"/>
          <p:cNvSpPr/>
          <p:nvPr/>
        </p:nvSpPr>
        <p:spPr>
          <a:xfrm>
            <a:off x="3327816"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adbcbcf7b0_0_223"/>
          <p:cNvSpPr/>
          <p:nvPr/>
        </p:nvSpPr>
        <p:spPr>
          <a:xfrm>
            <a:off x="3327816"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adbcbcf7b0_0_223"/>
          <p:cNvSpPr/>
          <p:nvPr/>
        </p:nvSpPr>
        <p:spPr>
          <a:xfrm>
            <a:off x="3327816" y="105600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Opportunities</a:t>
            </a:r>
            <a:endParaRPr b="0" i="0" sz="3600" u="none" cap="none" strike="noStrike">
              <a:solidFill>
                <a:schemeClr val="dk1"/>
              </a:solidFill>
              <a:latin typeface="Calibri"/>
              <a:ea typeface="Calibri"/>
              <a:cs typeface="Calibri"/>
              <a:sym typeface="Calibri"/>
            </a:endParaRPr>
          </a:p>
        </p:txBody>
      </p:sp>
      <p:sp>
        <p:nvSpPr>
          <p:cNvPr id="285" name="Google Shape;285;g2adbcbcf7b0_0_223"/>
          <p:cNvSpPr/>
          <p:nvPr/>
        </p:nvSpPr>
        <p:spPr>
          <a:xfrm>
            <a:off x="3327816" y="113855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adbcbcf7b0_0_223"/>
          <p:cNvSpPr/>
          <p:nvPr/>
        </p:nvSpPr>
        <p:spPr>
          <a:xfrm>
            <a:off x="16473959"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adbcbcf7b0_0_223"/>
          <p:cNvSpPr/>
          <p:nvPr/>
        </p:nvSpPr>
        <p:spPr>
          <a:xfrm>
            <a:off x="16473959"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adbcbcf7b0_0_223"/>
          <p:cNvSpPr/>
          <p:nvPr/>
        </p:nvSpPr>
        <p:spPr>
          <a:xfrm>
            <a:off x="16473959" y="35115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adbcbcf7b0_0_223"/>
          <p:cNvSpPr/>
          <p:nvPr/>
        </p:nvSpPr>
        <p:spPr>
          <a:xfrm>
            <a:off x="16473959" y="35115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Weaknesses</a:t>
            </a:r>
            <a:endParaRPr b="0" i="0" sz="3600" u="none" cap="none" strike="noStrike">
              <a:solidFill>
                <a:schemeClr val="dk1"/>
              </a:solidFill>
              <a:latin typeface="Calibri"/>
              <a:ea typeface="Calibri"/>
              <a:cs typeface="Calibri"/>
              <a:sym typeface="Calibri"/>
            </a:endParaRPr>
          </a:p>
        </p:txBody>
      </p:sp>
      <p:sp>
        <p:nvSpPr>
          <p:cNvPr id="290" name="Google Shape;290;g2adbcbcf7b0_0_223"/>
          <p:cNvSpPr/>
          <p:nvPr/>
        </p:nvSpPr>
        <p:spPr>
          <a:xfrm>
            <a:off x="16473959" y="43370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1" name="Google Shape;291;g2adbcbcf7b0_0_223"/>
          <p:cNvSpPr/>
          <p:nvPr/>
        </p:nvSpPr>
        <p:spPr>
          <a:xfrm>
            <a:off x="16473959"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adbcbcf7b0_0_223"/>
          <p:cNvSpPr/>
          <p:nvPr/>
        </p:nvSpPr>
        <p:spPr>
          <a:xfrm>
            <a:off x="16473959"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adbcbcf7b0_0_223"/>
          <p:cNvSpPr/>
          <p:nvPr/>
        </p:nvSpPr>
        <p:spPr>
          <a:xfrm>
            <a:off x="16473959" y="10560050"/>
            <a:ext cx="4572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adbcbcf7b0_0_223"/>
          <p:cNvSpPr/>
          <p:nvPr/>
        </p:nvSpPr>
        <p:spPr>
          <a:xfrm>
            <a:off x="16473959" y="1056005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Threats</a:t>
            </a:r>
            <a:endParaRPr b="0" i="0" sz="3600" u="none" cap="none" strike="noStrike">
              <a:solidFill>
                <a:schemeClr val="dk1"/>
              </a:solidFill>
              <a:latin typeface="Calibri"/>
              <a:ea typeface="Calibri"/>
              <a:cs typeface="Calibri"/>
              <a:sym typeface="Calibri"/>
            </a:endParaRPr>
          </a:p>
        </p:txBody>
      </p:sp>
      <p:sp>
        <p:nvSpPr>
          <p:cNvPr id="295" name="Google Shape;295;g2adbcbcf7b0_0_223"/>
          <p:cNvSpPr/>
          <p:nvPr/>
        </p:nvSpPr>
        <p:spPr>
          <a:xfrm>
            <a:off x="16473959" y="1138555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300" name="Shape 300"/>
        <p:cNvGrpSpPr/>
        <p:nvPr/>
      </p:nvGrpSpPr>
      <p:grpSpPr>
        <a:xfrm>
          <a:off x="0" y="0"/>
          <a:ext cx="0" cy="0"/>
          <a:chOff x="0" y="0"/>
          <a:chExt cx="0" cy="0"/>
        </a:xfrm>
      </p:grpSpPr>
      <p:pic>
        <p:nvPicPr>
          <p:cNvPr descr=" " id="301" name="Google Shape;301;g2adbcbcf7b0_0_274"/>
          <p:cNvPicPr preferRelativeResize="0"/>
          <p:nvPr/>
        </p:nvPicPr>
        <p:blipFill rotWithShape="1">
          <a:blip r:embed="rId3">
            <a:alphaModFix/>
          </a:blip>
          <a:srcRect b="0" l="0" r="0" t="0"/>
          <a:stretch/>
        </p:blipFill>
        <p:spPr>
          <a:xfrm>
            <a:off x="17324965" y="1168400"/>
            <a:ext cx="5606942" cy="1578099"/>
          </a:xfrm>
          <a:prstGeom prst="rect">
            <a:avLst/>
          </a:prstGeom>
          <a:noFill/>
          <a:ln>
            <a:noFill/>
          </a:ln>
        </p:spPr>
      </p:pic>
      <p:pic>
        <p:nvPicPr>
          <p:cNvPr descr=" " id="302" name="Google Shape;302;g2adbcbcf7b0_0_274"/>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303" name="Google Shape;303;g2adbcbcf7b0_0_274"/>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304" name="Google Shape;304;g2adbcbcf7b0_0_274"/>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305" name="Google Shape;305;g2adbcbcf7b0_0_2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6" name="Google Shape;306;g2adbcbcf7b0_0_27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7" name="Google Shape;307;g2adbcbcf7b0_0_274"/>
          <p:cNvPicPr preferRelativeResize="0"/>
          <p:nvPr/>
        </p:nvPicPr>
        <p:blipFill rotWithShape="1">
          <a:blip r:embed="rId8">
            <a:alphaModFix/>
          </a:blip>
          <a:srcRect b="0" l="0" r="0" t="0"/>
          <a:stretch/>
        </p:blipFill>
        <p:spPr>
          <a:xfrm>
            <a:off x="16905813" y="-101600"/>
            <a:ext cx="6084060" cy="12369800"/>
          </a:xfrm>
          <a:prstGeom prst="rect">
            <a:avLst/>
          </a:prstGeom>
          <a:noFill/>
          <a:ln>
            <a:noFill/>
          </a:ln>
        </p:spPr>
      </p:pic>
      <p:pic>
        <p:nvPicPr>
          <p:cNvPr descr=" " id="308" name="Google Shape;308;g2adbcbcf7b0_0_274"/>
          <p:cNvPicPr preferRelativeResize="0"/>
          <p:nvPr/>
        </p:nvPicPr>
        <p:blipFill rotWithShape="1">
          <a:blip r:embed="rId9">
            <a:alphaModFix/>
          </a:blip>
          <a:srcRect b="0" l="0" r="0" t="0"/>
          <a:stretch/>
        </p:blipFill>
        <p:spPr>
          <a:xfrm>
            <a:off x="10491511" y="1346200"/>
            <a:ext cx="6084060" cy="12369800"/>
          </a:xfrm>
          <a:prstGeom prst="rect">
            <a:avLst/>
          </a:prstGeom>
          <a:noFill/>
          <a:ln>
            <a:noFill/>
          </a:ln>
        </p:spPr>
      </p:pic>
      <p:sp>
        <p:nvSpPr>
          <p:cNvPr id="309" name="Google Shape;309;g2adbcbcf7b0_0_274"/>
          <p:cNvSpPr/>
          <p:nvPr/>
        </p:nvSpPr>
        <p:spPr>
          <a:xfrm>
            <a:off x="1397175" y="1143000"/>
            <a:ext cx="10690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inzel Decorative"/>
              <a:buNone/>
            </a:pPr>
            <a:r>
              <a:rPr b="1" i="0" lang="en-US" sz="8000" u="none" cap="none" strike="noStrike">
                <a:solidFill>
                  <a:srgbClr val="0E0E0E"/>
                </a:solidFill>
                <a:latin typeface="Cinzel Decorative"/>
                <a:ea typeface="Cinzel Decorative"/>
                <a:cs typeface="Cinzel Decorative"/>
                <a:sym typeface="Cinzel Decorative"/>
              </a:rPr>
              <a:t>Some Data</a:t>
            </a:r>
            <a:endParaRPr b="0" i="0" sz="8000" u="none" cap="none" strike="noStrike">
              <a:solidFill>
                <a:schemeClr val="dk1"/>
              </a:solidFill>
              <a:latin typeface="Calibri"/>
              <a:ea typeface="Calibri"/>
              <a:cs typeface="Calibri"/>
              <a:sym typeface="Calibri"/>
            </a:endParaRPr>
          </a:p>
        </p:txBody>
      </p:sp>
      <p:sp>
        <p:nvSpPr>
          <p:cNvPr id="310" name="Google Shape;310;g2adbcbcf7b0_0_274"/>
          <p:cNvSpPr/>
          <p:nvPr/>
        </p:nvSpPr>
        <p:spPr>
          <a:xfrm>
            <a:off x="1244756" y="5029200"/>
            <a:ext cx="8573700" cy="706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adbcbcf7b0_0_274"/>
          <p:cNvSpPr/>
          <p:nvPr/>
        </p:nvSpPr>
        <p:spPr>
          <a:xfrm>
            <a:off x="1244756" y="5029200"/>
            <a:ext cx="8573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adbcbcf7b0_0_274"/>
          <p:cNvSpPr/>
          <p:nvPr/>
        </p:nvSpPr>
        <p:spPr>
          <a:xfrm>
            <a:off x="1244756" y="5314950"/>
            <a:ext cx="18543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dbcbcf7b0_0_274"/>
          <p:cNvSpPr/>
          <p:nvPr/>
        </p:nvSpPr>
        <p:spPr>
          <a:xfrm>
            <a:off x="1244756" y="5314950"/>
            <a:ext cx="2193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75%</a:t>
            </a:r>
            <a:endParaRPr b="0" i="0" sz="8000" u="none" cap="none" strike="noStrike">
              <a:solidFill>
                <a:schemeClr val="dk1"/>
              </a:solidFill>
              <a:latin typeface="Calibri"/>
              <a:ea typeface="Calibri"/>
              <a:cs typeface="Calibri"/>
              <a:sym typeface="Calibri"/>
            </a:endParaRPr>
          </a:p>
        </p:txBody>
      </p:sp>
      <p:sp>
        <p:nvSpPr>
          <p:cNvPr id="314" name="Google Shape;314;g2adbcbcf7b0_0_274"/>
          <p:cNvSpPr/>
          <p:nvPr/>
        </p:nvSpPr>
        <p:spPr>
          <a:xfrm>
            <a:off x="3302413" y="5029200"/>
            <a:ext cx="65160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adbcbcf7b0_0_274"/>
          <p:cNvSpPr/>
          <p:nvPr/>
        </p:nvSpPr>
        <p:spPr>
          <a:xfrm>
            <a:off x="3302413" y="5029200"/>
            <a:ext cx="6668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Enchanted Creatures</a:t>
            </a:r>
            <a:endParaRPr b="0" i="0" sz="3600" u="none" cap="none" strike="noStrike">
              <a:solidFill>
                <a:schemeClr val="dk1"/>
              </a:solidFill>
              <a:latin typeface="Calibri"/>
              <a:ea typeface="Calibri"/>
              <a:cs typeface="Calibri"/>
              <a:sym typeface="Calibri"/>
            </a:endParaRPr>
          </a:p>
        </p:txBody>
      </p:sp>
      <p:sp>
        <p:nvSpPr>
          <p:cNvPr id="316" name="Google Shape;316;g2adbcbcf7b0_0_274"/>
          <p:cNvSpPr/>
          <p:nvPr/>
        </p:nvSpPr>
        <p:spPr>
          <a:xfrm>
            <a:off x="3302413" y="5753100"/>
            <a:ext cx="6651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7" name="Google Shape;317;g2adbcbcf7b0_0_274"/>
          <p:cNvSpPr/>
          <p:nvPr/>
        </p:nvSpPr>
        <p:spPr>
          <a:xfrm>
            <a:off x="1244756" y="75819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adbcbcf7b0_0_274"/>
          <p:cNvSpPr/>
          <p:nvPr/>
        </p:nvSpPr>
        <p:spPr>
          <a:xfrm>
            <a:off x="1244756" y="7874000"/>
            <a:ext cx="20958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adbcbcf7b0_0_274"/>
          <p:cNvSpPr/>
          <p:nvPr/>
        </p:nvSpPr>
        <p:spPr>
          <a:xfrm>
            <a:off x="1244756" y="7874000"/>
            <a:ext cx="24345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60%</a:t>
            </a:r>
            <a:endParaRPr b="0" i="0" sz="8000" u="none" cap="none" strike="noStrike">
              <a:solidFill>
                <a:schemeClr val="dk1"/>
              </a:solidFill>
              <a:latin typeface="Calibri"/>
              <a:ea typeface="Calibri"/>
              <a:cs typeface="Calibri"/>
              <a:sym typeface="Calibri"/>
            </a:endParaRPr>
          </a:p>
        </p:txBody>
      </p:sp>
      <p:sp>
        <p:nvSpPr>
          <p:cNvPr id="320" name="Google Shape;320;g2adbcbcf7b0_0_274"/>
          <p:cNvSpPr/>
          <p:nvPr/>
        </p:nvSpPr>
        <p:spPr>
          <a:xfrm>
            <a:off x="3543743" y="7581900"/>
            <a:ext cx="6274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adbcbcf7b0_0_274"/>
          <p:cNvSpPr/>
          <p:nvPr/>
        </p:nvSpPr>
        <p:spPr>
          <a:xfrm>
            <a:off x="3543743" y="7581900"/>
            <a:ext cx="6426900" cy="139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Magic-Wielding Individuals</a:t>
            </a:r>
            <a:endParaRPr b="0" i="0" sz="3600" u="none" cap="none" strike="noStrike">
              <a:solidFill>
                <a:schemeClr val="dk1"/>
              </a:solidFill>
              <a:latin typeface="Calibri"/>
              <a:ea typeface="Calibri"/>
              <a:cs typeface="Calibri"/>
              <a:sym typeface="Calibri"/>
            </a:endParaRPr>
          </a:p>
        </p:txBody>
      </p:sp>
      <p:sp>
        <p:nvSpPr>
          <p:cNvPr id="322" name="Google Shape;322;g2adbcbcf7b0_0_274"/>
          <p:cNvSpPr/>
          <p:nvPr/>
        </p:nvSpPr>
        <p:spPr>
          <a:xfrm>
            <a:off x="3543743" y="8928100"/>
            <a:ext cx="6410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3" name="Google Shape;323;g2adbcbcf7b0_0_274"/>
          <p:cNvSpPr/>
          <p:nvPr/>
        </p:nvSpPr>
        <p:spPr>
          <a:xfrm>
            <a:off x="1244756" y="10147300"/>
            <a:ext cx="85737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adbcbcf7b0_0_274"/>
          <p:cNvSpPr/>
          <p:nvPr/>
        </p:nvSpPr>
        <p:spPr>
          <a:xfrm>
            <a:off x="1244756" y="10433050"/>
            <a:ext cx="21084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adbcbcf7b0_0_274"/>
          <p:cNvSpPr/>
          <p:nvPr/>
        </p:nvSpPr>
        <p:spPr>
          <a:xfrm>
            <a:off x="1244756" y="10433050"/>
            <a:ext cx="24471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90%</a:t>
            </a:r>
            <a:endParaRPr b="0" i="0" sz="8000" u="none" cap="none" strike="noStrike">
              <a:solidFill>
                <a:schemeClr val="dk1"/>
              </a:solidFill>
              <a:latin typeface="Calibri"/>
              <a:ea typeface="Calibri"/>
              <a:cs typeface="Calibri"/>
              <a:sym typeface="Calibri"/>
            </a:endParaRPr>
          </a:p>
        </p:txBody>
      </p:sp>
      <p:sp>
        <p:nvSpPr>
          <p:cNvPr id="326" name="Google Shape;326;g2adbcbcf7b0_0_274"/>
          <p:cNvSpPr/>
          <p:nvPr/>
        </p:nvSpPr>
        <p:spPr>
          <a:xfrm>
            <a:off x="3556445" y="10147300"/>
            <a:ext cx="6261900" cy="194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adbcbcf7b0_0_274"/>
          <p:cNvSpPr/>
          <p:nvPr/>
        </p:nvSpPr>
        <p:spPr>
          <a:xfrm>
            <a:off x="3556445" y="10147300"/>
            <a:ext cx="6414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Spells Cast</a:t>
            </a:r>
            <a:endParaRPr b="0" i="0" sz="3600" u="none" cap="none" strike="noStrike">
              <a:solidFill>
                <a:schemeClr val="dk1"/>
              </a:solidFill>
              <a:latin typeface="Calibri"/>
              <a:ea typeface="Calibri"/>
              <a:cs typeface="Calibri"/>
              <a:sym typeface="Calibri"/>
            </a:endParaRPr>
          </a:p>
        </p:txBody>
      </p:sp>
      <p:sp>
        <p:nvSpPr>
          <p:cNvPr id="328" name="Google Shape;328;g2adbcbcf7b0_0_274"/>
          <p:cNvSpPr/>
          <p:nvPr/>
        </p:nvSpPr>
        <p:spPr>
          <a:xfrm>
            <a:off x="3556445" y="10871200"/>
            <a:ext cx="63975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333" name="Shape 333"/>
        <p:cNvGrpSpPr/>
        <p:nvPr/>
      </p:nvGrpSpPr>
      <p:grpSpPr>
        <a:xfrm>
          <a:off x="0" y="0"/>
          <a:ext cx="0" cy="0"/>
          <a:chOff x="0" y="0"/>
          <a:chExt cx="0" cy="0"/>
        </a:xfrm>
      </p:grpSpPr>
      <p:pic>
        <p:nvPicPr>
          <p:cNvPr descr=" " id="334" name="Google Shape;334;g2adbcbcf7b0_0_306"/>
          <p:cNvPicPr preferRelativeResize="0"/>
          <p:nvPr/>
        </p:nvPicPr>
        <p:blipFill rotWithShape="1">
          <a:blip r:embed="rId3">
            <a:alphaModFix/>
          </a:blip>
          <a:srcRect b="0" l="0" r="0" t="0"/>
          <a:stretch/>
        </p:blipFill>
        <p:spPr>
          <a:xfrm>
            <a:off x="1587698" y="1003300"/>
            <a:ext cx="850771" cy="9106247"/>
          </a:xfrm>
          <a:prstGeom prst="rect">
            <a:avLst/>
          </a:prstGeom>
          <a:noFill/>
          <a:ln>
            <a:noFill/>
          </a:ln>
        </p:spPr>
      </p:pic>
      <p:pic>
        <p:nvPicPr>
          <p:cNvPr descr=" " id="335" name="Google Shape;335;g2adbcbcf7b0_0_306"/>
          <p:cNvPicPr preferRelativeResize="0"/>
          <p:nvPr/>
        </p:nvPicPr>
        <p:blipFill rotWithShape="1">
          <a:blip r:embed="rId4">
            <a:alphaModFix/>
          </a:blip>
          <a:srcRect b="0" l="0" r="0" t="0"/>
          <a:stretch/>
        </p:blipFill>
        <p:spPr>
          <a:xfrm>
            <a:off x="17274159" y="-1435100"/>
            <a:ext cx="8700587" cy="8686800"/>
          </a:xfrm>
          <a:prstGeom prst="rect">
            <a:avLst/>
          </a:prstGeom>
          <a:noFill/>
          <a:ln>
            <a:noFill/>
          </a:ln>
        </p:spPr>
      </p:pic>
      <p:pic>
        <p:nvPicPr>
          <p:cNvPr descr=" " id="336" name="Google Shape;336;g2adbcbcf7b0_0_306"/>
          <p:cNvPicPr preferRelativeResize="0"/>
          <p:nvPr/>
        </p:nvPicPr>
        <p:blipFill rotWithShape="1">
          <a:blip r:embed="rId5">
            <a:alphaModFix/>
          </a:blip>
          <a:srcRect b="0" l="0" r="0" t="0"/>
          <a:stretch/>
        </p:blipFill>
        <p:spPr>
          <a:xfrm>
            <a:off x="1752819" y="10998200"/>
            <a:ext cx="2044956" cy="2044700"/>
          </a:xfrm>
          <a:prstGeom prst="rect">
            <a:avLst/>
          </a:prstGeom>
          <a:noFill/>
          <a:ln>
            <a:noFill/>
          </a:ln>
        </p:spPr>
      </p:pic>
      <p:pic>
        <p:nvPicPr>
          <p:cNvPr descr=" " id="337" name="Google Shape;337;g2adbcbcf7b0_0_306"/>
          <p:cNvPicPr preferRelativeResize="0"/>
          <p:nvPr/>
        </p:nvPicPr>
        <p:blipFill rotWithShape="1">
          <a:blip r:embed="rId6">
            <a:alphaModFix/>
          </a:blip>
          <a:srcRect b="0" l="0" r="0" t="0"/>
          <a:stretch/>
        </p:blipFill>
        <p:spPr>
          <a:xfrm>
            <a:off x="1079635" y="12369800"/>
            <a:ext cx="1346368" cy="1346200"/>
          </a:xfrm>
          <a:prstGeom prst="rect">
            <a:avLst/>
          </a:prstGeom>
          <a:noFill/>
          <a:ln>
            <a:noFill/>
          </a:ln>
        </p:spPr>
      </p:pic>
      <p:pic>
        <p:nvPicPr>
          <p:cNvPr descr=" " id="338" name="Google Shape;338;g2adbcbcf7b0_0_306"/>
          <p:cNvPicPr preferRelativeResize="0"/>
          <p:nvPr/>
        </p:nvPicPr>
        <p:blipFill rotWithShape="1">
          <a:blip r:embed="rId7">
            <a:alphaModFix/>
          </a:blip>
          <a:srcRect b="0" l="0" r="0" t="0"/>
          <a:stretch/>
        </p:blipFill>
        <p:spPr>
          <a:xfrm>
            <a:off x="21618102" y="8483600"/>
            <a:ext cx="943170" cy="3889883"/>
          </a:xfrm>
          <a:prstGeom prst="rect">
            <a:avLst/>
          </a:prstGeom>
          <a:noFill/>
          <a:ln>
            <a:noFill/>
          </a:ln>
        </p:spPr>
      </p:pic>
      <p:pic>
        <p:nvPicPr>
          <p:cNvPr descr=" " id="339" name="Google Shape;339;g2adbcbcf7b0_0_306"/>
          <p:cNvPicPr preferRelativeResize="0"/>
          <p:nvPr/>
        </p:nvPicPr>
        <p:blipFill rotWithShape="1">
          <a:blip r:embed="rId8">
            <a:alphaModFix/>
          </a:blip>
          <a:srcRect b="0" l="0" r="0" t="0"/>
          <a:stretch/>
        </p:blipFill>
        <p:spPr>
          <a:xfrm>
            <a:off x="2426003" y="0"/>
            <a:ext cx="3632654" cy="3632200"/>
          </a:xfrm>
          <a:prstGeom prst="rect">
            <a:avLst/>
          </a:prstGeom>
          <a:noFill/>
          <a:ln>
            <a:noFill/>
          </a:ln>
        </p:spPr>
      </p:pic>
      <p:sp>
        <p:nvSpPr>
          <p:cNvPr id="340" name="Google Shape;340;g2adbcbcf7b0_0_3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g2adbcbcf7b0_0_30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42" name="Google Shape;342;g2adbcbcf7b0_0_306"/>
          <p:cNvSpPr/>
          <p:nvPr/>
        </p:nvSpPr>
        <p:spPr>
          <a:xfrm>
            <a:off x="4305838" y="3403600"/>
            <a:ext cx="15762600" cy="716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adbcbcf7b0_0_306"/>
          <p:cNvSpPr/>
          <p:nvPr/>
        </p:nvSpPr>
        <p:spPr>
          <a:xfrm>
            <a:off x="4305838" y="3403600"/>
            <a:ext cx="15762600" cy="553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adbcbcf7b0_0_306"/>
          <p:cNvSpPr/>
          <p:nvPr/>
        </p:nvSpPr>
        <p:spPr>
          <a:xfrm>
            <a:off x="6014202" y="3403600"/>
            <a:ext cx="12345900" cy="5130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inzel Decorative"/>
              <a:buNone/>
            </a:pPr>
            <a:r>
              <a:rPr b="1" i="0" lang="en-US" sz="24000" u="none" cap="none" strike="noStrike">
                <a:solidFill>
                  <a:srgbClr val="272727"/>
                </a:solidFill>
                <a:latin typeface="Cinzel Decorative"/>
                <a:ea typeface="Cinzel Decorative"/>
                <a:cs typeface="Cinzel Decorative"/>
                <a:sym typeface="Cinzel Decorative"/>
              </a:rPr>
              <a:t>234,567</a:t>
            </a:r>
            <a:endParaRPr b="0" i="0" sz="24000" u="none" cap="none" strike="noStrike">
              <a:solidFill>
                <a:schemeClr val="dk1"/>
              </a:solidFill>
              <a:latin typeface="Calibri"/>
              <a:ea typeface="Calibri"/>
              <a:cs typeface="Calibri"/>
              <a:sym typeface="Calibri"/>
            </a:endParaRPr>
          </a:p>
        </p:txBody>
      </p:sp>
      <p:sp>
        <p:nvSpPr>
          <p:cNvPr id="345" name="Google Shape;345;g2adbcbcf7b0_0_306"/>
          <p:cNvSpPr/>
          <p:nvPr/>
        </p:nvSpPr>
        <p:spPr>
          <a:xfrm>
            <a:off x="4170355" y="77216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6" name="Google Shape;346;g2adbcbcf7b0_0_306"/>
          <p:cNvSpPr/>
          <p:nvPr/>
        </p:nvSpPr>
        <p:spPr>
          <a:xfrm>
            <a:off x="7483352" y="93472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351" name="Shape 351"/>
        <p:cNvGrpSpPr/>
        <p:nvPr/>
      </p:nvGrpSpPr>
      <p:grpSpPr>
        <a:xfrm>
          <a:off x="0" y="0"/>
          <a:ext cx="0" cy="0"/>
          <a:chOff x="0" y="0"/>
          <a:chExt cx="0" cy="0"/>
        </a:xfrm>
      </p:grpSpPr>
      <p:pic>
        <p:nvPicPr>
          <p:cNvPr descr=" " id="352" name="Google Shape;352;g2adbcbcf7b0_0_323"/>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353" name="Google Shape;353;g2adbcbcf7b0_0_323"/>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354" name="Google Shape;354;g2adbcbcf7b0_0_3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g2adbcbcf7b0_0_3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6" name="Google Shape;356;g2adbcbcf7b0_0_323"/>
          <p:cNvSpPr/>
          <p:nvPr/>
        </p:nvSpPr>
        <p:spPr>
          <a:xfrm>
            <a:off x="3391324" y="32639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adbcbcf7b0_0_323"/>
          <p:cNvSpPr/>
          <p:nvPr/>
        </p:nvSpPr>
        <p:spPr>
          <a:xfrm>
            <a:off x="2857857" y="3263900"/>
            <a:ext cx="89418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adbcbcf7b0_0_323"/>
          <p:cNvSpPr/>
          <p:nvPr/>
        </p:nvSpPr>
        <p:spPr>
          <a:xfrm>
            <a:off x="2857857" y="3263900"/>
            <a:ext cx="94839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233 Coins</a:t>
            </a:r>
            <a:endParaRPr b="0" i="0" sz="12800" u="none" cap="none" strike="noStrike">
              <a:solidFill>
                <a:schemeClr val="dk1"/>
              </a:solidFill>
              <a:latin typeface="Calibri"/>
              <a:ea typeface="Calibri"/>
              <a:cs typeface="Calibri"/>
              <a:sym typeface="Calibri"/>
            </a:endParaRPr>
          </a:p>
        </p:txBody>
      </p:sp>
      <p:sp>
        <p:nvSpPr>
          <p:cNvPr id="359" name="Google Shape;359;g2adbcbcf7b0_0_323"/>
          <p:cNvSpPr/>
          <p:nvPr/>
        </p:nvSpPr>
        <p:spPr>
          <a:xfrm>
            <a:off x="3391324" y="5461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adbcbcf7b0_0_323"/>
          <p:cNvSpPr/>
          <p:nvPr/>
        </p:nvSpPr>
        <p:spPr>
          <a:xfrm>
            <a:off x="3323582" y="5461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61" name="Google Shape;361;g2adbcbcf7b0_0_323"/>
          <p:cNvSpPr/>
          <p:nvPr/>
        </p:nvSpPr>
        <p:spPr>
          <a:xfrm>
            <a:off x="3391324" y="69850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adbcbcf7b0_0_323"/>
          <p:cNvSpPr/>
          <p:nvPr/>
        </p:nvSpPr>
        <p:spPr>
          <a:xfrm>
            <a:off x="2540318" y="6985000"/>
            <a:ext cx="95769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adbcbcf7b0_0_323"/>
          <p:cNvSpPr/>
          <p:nvPr/>
        </p:nvSpPr>
        <p:spPr>
          <a:xfrm>
            <a:off x="2540318" y="6985000"/>
            <a:ext cx="101190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456 Hours</a:t>
            </a:r>
            <a:endParaRPr b="0" i="0" sz="12800" u="none" cap="none" strike="noStrike">
              <a:solidFill>
                <a:schemeClr val="dk1"/>
              </a:solidFill>
              <a:latin typeface="Calibri"/>
              <a:ea typeface="Calibri"/>
              <a:cs typeface="Calibri"/>
              <a:sym typeface="Calibri"/>
            </a:endParaRPr>
          </a:p>
        </p:txBody>
      </p:sp>
      <p:sp>
        <p:nvSpPr>
          <p:cNvPr id="364" name="Google Shape;364;g2adbcbcf7b0_0_323"/>
          <p:cNvSpPr/>
          <p:nvPr/>
        </p:nvSpPr>
        <p:spPr>
          <a:xfrm>
            <a:off x="3391324" y="9182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adbcbcf7b0_0_323"/>
          <p:cNvSpPr/>
          <p:nvPr/>
        </p:nvSpPr>
        <p:spPr>
          <a:xfrm>
            <a:off x="3323582" y="9182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6" name="Google Shape;366;g2adbcbcf7b0_0_323"/>
          <p:cNvSpPr/>
          <p:nvPr/>
        </p:nvSpPr>
        <p:spPr>
          <a:xfrm>
            <a:off x="13552594" y="32639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adbcbcf7b0_0_323"/>
          <p:cNvSpPr/>
          <p:nvPr/>
        </p:nvSpPr>
        <p:spPr>
          <a:xfrm>
            <a:off x="15946843" y="3263900"/>
            <a:ext cx="30864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adbcbcf7b0_0_323"/>
          <p:cNvSpPr/>
          <p:nvPr/>
        </p:nvSpPr>
        <p:spPr>
          <a:xfrm>
            <a:off x="15946843" y="3263900"/>
            <a:ext cx="36285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85%</a:t>
            </a:r>
            <a:endParaRPr b="0" i="0" sz="12800" u="none" cap="none" strike="noStrike">
              <a:solidFill>
                <a:schemeClr val="dk1"/>
              </a:solidFill>
              <a:latin typeface="Calibri"/>
              <a:ea typeface="Calibri"/>
              <a:cs typeface="Calibri"/>
              <a:sym typeface="Calibri"/>
            </a:endParaRPr>
          </a:p>
        </p:txBody>
      </p:sp>
      <p:sp>
        <p:nvSpPr>
          <p:cNvPr id="369" name="Google Shape;369;g2adbcbcf7b0_0_323"/>
          <p:cNvSpPr/>
          <p:nvPr/>
        </p:nvSpPr>
        <p:spPr>
          <a:xfrm>
            <a:off x="13552594" y="5461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adbcbcf7b0_0_323"/>
          <p:cNvSpPr/>
          <p:nvPr/>
        </p:nvSpPr>
        <p:spPr>
          <a:xfrm>
            <a:off x="13484852" y="5461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71" name="Google Shape;371;g2adbcbcf7b0_0_323"/>
          <p:cNvSpPr/>
          <p:nvPr/>
        </p:nvSpPr>
        <p:spPr>
          <a:xfrm>
            <a:off x="13552594" y="6985000"/>
            <a:ext cx="78750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g2adbcbcf7b0_0_323"/>
          <p:cNvSpPr/>
          <p:nvPr/>
        </p:nvSpPr>
        <p:spPr>
          <a:xfrm>
            <a:off x="14543318" y="6985000"/>
            <a:ext cx="5893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adbcbcf7b0_0_323"/>
          <p:cNvSpPr/>
          <p:nvPr/>
        </p:nvSpPr>
        <p:spPr>
          <a:xfrm>
            <a:off x="14543318" y="6985000"/>
            <a:ext cx="64356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535 Km</a:t>
            </a:r>
            <a:endParaRPr b="0" i="0" sz="12800" u="none" cap="none" strike="noStrike">
              <a:solidFill>
                <a:schemeClr val="dk1"/>
              </a:solidFill>
              <a:latin typeface="Calibri"/>
              <a:ea typeface="Calibri"/>
              <a:cs typeface="Calibri"/>
              <a:sym typeface="Calibri"/>
            </a:endParaRPr>
          </a:p>
        </p:txBody>
      </p:sp>
      <p:sp>
        <p:nvSpPr>
          <p:cNvPr id="374" name="Google Shape;374;g2adbcbcf7b0_0_323"/>
          <p:cNvSpPr/>
          <p:nvPr/>
        </p:nvSpPr>
        <p:spPr>
          <a:xfrm>
            <a:off x="13552594" y="9182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adbcbcf7b0_0_323"/>
          <p:cNvSpPr/>
          <p:nvPr/>
        </p:nvSpPr>
        <p:spPr>
          <a:xfrm>
            <a:off x="13484852" y="9182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380" name="Shape 380"/>
        <p:cNvGrpSpPr/>
        <p:nvPr/>
      </p:nvGrpSpPr>
      <p:grpSpPr>
        <a:xfrm>
          <a:off x="0" y="0"/>
          <a:ext cx="0" cy="0"/>
          <a:chOff x="0" y="0"/>
          <a:chExt cx="0" cy="0"/>
        </a:xfrm>
      </p:grpSpPr>
      <p:pic>
        <p:nvPicPr>
          <p:cNvPr descr=" " id="381" name="Google Shape;381;g2adbcbcf7b0_0_351"/>
          <p:cNvPicPr preferRelativeResize="0"/>
          <p:nvPr/>
        </p:nvPicPr>
        <p:blipFill rotWithShape="1">
          <a:blip r:embed="rId3">
            <a:alphaModFix/>
          </a:blip>
          <a:srcRect b="0" l="0" r="0" t="0"/>
          <a:stretch/>
        </p:blipFill>
        <p:spPr>
          <a:xfrm>
            <a:off x="647781" y="1854200"/>
            <a:ext cx="3965370" cy="4598169"/>
          </a:xfrm>
          <a:prstGeom prst="rect">
            <a:avLst/>
          </a:prstGeom>
          <a:noFill/>
          <a:ln>
            <a:noFill/>
          </a:ln>
        </p:spPr>
      </p:pic>
      <p:pic>
        <p:nvPicPr>
          <p:cNvPr descr=" " id="382" name="Google Shape;382;g2adbcbcf7b0_0_351"/>
          <p:cNvPicPr preferRelativeResize="0"/>
          <p:nvPr/>
        </p:nvPicPr>
        <p:blipFill rotWithShape="1">
          <a:blip r:embed="rId4">
            <a:alphaModFix/>
          </a:blip>
          <a:srcRect b="0" l="0" r="0" t="0"/>
          <a:stretch/>
        </p:blipFill>
        <p:spPr>
          <a:xfrm>
            <a:off x="19966896" y="1168400"/>
            <a:ext cx="2044956" cy="2044700"/>
          </a:xfrm>
          <a:prstGeom prst="rect">
            <a:avLst/>
          </a:prstGeom>
          <a:noFill/>
          <a:ln>
            <a:noFill/>
          </a:ln>
        </p:spPr>
      </p:pic>
      <p:pic>
        <p:nvPicPr>
          <p:cNvPr descr=" " id="383" name="Google Shape;383;g2adbcbcf7b0_0_351"/>
          <p:cNvPicPr preferRelativeResize="0"/>
          <p:nvPr/>
        </p:nvPicPr>
        <p:blipFill rotWithShape="1">
          <a:blip r:embed="rId5">
            <a:alphaModFix/>
          </a:blip>
          <a:srcRect b="0" l="0" r="0" t="0"/>
          <a:stretch/>
        </p:blipFill>
        <p:spPr>
          <a:xfrm>
            <a:off x="19293711" y="2540000"/>
            <a:ext cx="1346368" cy="1346200"/>
          </a:xfrm>
          <a:prstGeom prst="rect">
            <a:avLst/>
          </a:prstGeom>
          <a:noFill/>
          <a:ln>
            <a:noFill/>
          </a:ln>
        </p:spPr>
      </p:pic>
      <p:pic>
        <p:nvPicPr>
          <p:cNvPr descr=" " id="384" name="Google Shape;384;g2adbcbcf7b0_0_351"/>
          <p:cNvPicPr preferRelativeResize="0"/>
          <p:nvPr/>
        </p:nvPicPr>
        <p:blipFill rotWithShape="1">
          <a:blip r:embed="rId6">
            <a:alphaModFix/>
          </a:blip>
          <a:srcRect b="0" l="0" r="0" t="0"/>
          <a:stretch/>
        </p:blipFill>
        <p:spPr>
          <a:xfrm>
            <a:off x="10250181" y="12484100"/>
            <a:ext cx="3890370" cy="943049"/>
          </a:xfrm>
          <a:prstGeom prst="rect">
            <a:avLst/>
          </a:prstGeom>
          <a:noFill/>
          <a:ln>
            <a:noFill/>
          </a:ln>
        </p:spPr>
      </p:pic>
      <p:sp>
        <p:nvSpPr>
          <p:cNvPr id="385" name="Google Shape;385;g2adbcbcf7b0_0_3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g2adbcbcf7b0_0_3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7" name="Google Shape;387;g2adbcbcf7b0_0_351"/>
          <p:cNvSpPr/>
          <p:nvPr/>
        </p:nvSpPr>
        <p:spPr>
          <a:xfrm>
            <a:off x="6841922" y="1143000"/>
            <a:ext cx="106905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Some Graph</a:t>
            </a:r>
            <a:endParaRPr b="0" i="0" sz="8000" u="none" cap="none" strike="noStrike">
              <a:solidFill>
                <a:schemeClr val="dk1"/>
              </a:solidFill>
              <a:latin typeface="Calibri"/>
              <a:ea typeface="Calibri"/>
              <a:cs typeface="Calibri"/>
              <a:sym typeface="Calibri"/>
            </a:endParaRPr>
          </a:p>
        </p:txBody>
      </p:sp>
      <p:sp>
        <p:nvSpPr>
          <p:cNvPr id="388" name="Google Shape;388;g2adbcbcf7b0_0_35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adbcbcf7b0_0_35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0" name="Google Shape;390;g2adbcbcf7b0_0_35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1" name="Google Shape;391;g2adbcbcf7b0_0_35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2" name="Google Shape;392;g2adbcbcf7b0_0_35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3" name="Google Shape;393;g2adbcbcf7b0_0_35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4" name="Google Shape;394;g2adbcbcf7b0_0_35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5" name="Google Shape;395;g2adbcbcf7b0_0_35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6" name="Google Shape;396;g2adbcbcf7b0_0_35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7" name="Google Shape;397;g2adbcbcf7b0_0_35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2185"/>
              <a:buFont typeface="Lato"/>
              <a:buNone/>
            </a:pPr>
            <a:r>
              <a:rPr b="0" i="0" lang="en-US" sz="2185" u="none" cap="none" strike="noStrike">
                <a:solidFill>
                  <a:srgbClr val="3E3E4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8" name="Google Shape;398;g2adbcbcf7b0_0_35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9" name="Google Shape;399;g2adbcbcf7b0_0_35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0" name="Google Shape;400;g2adbcbcf7b0_0_35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1" name="Google Shape;401;g2adbcbcf7b0_0_35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2" name="Google Shape;402;g2adbcbcf7b0_0_35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3" name="Google Shape;403;g2adbcbcf7b0_0_35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4" name="Google Shape;404;g2adbcbcf7b0_0_35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5" name="Google Shape;405;g2adbcbcf7b0_0_35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6" name="Google Shape;406;g2adbcbcf7b0_0_35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7" name="Google Shape;407;g2adbcbcf7b0_0_35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E3E40"/>
              </a:buClr>
              <a:buSzPts val="1820"/>
              <a:buFont typeface="Lato"/>
              <a:buNone/>
            </a:pPr>
            <a:r>
              <a:rPr b="0" i="0" lang="en-US" sz="1820" u="none" cap="none" strike="noStrike">
                <a:solidFill>
                  <a:srgbClr val="3E3E4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8" name="Google Shape;408;g2adbcbcf7b0_0_351"/>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9" name="Google Shape;409;g2adbcbcf7b0_0_351"/>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10" name="Google Shape;410;g2adbcbcf7b0_0_351"/>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11" name="Google Shape;411;g2adbcbcf7b0_0_351"/>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12" name="Google Shape;412;g2adbcbcf7b0_0_351"/>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13" name="Google Shape;413;g2adbcbcf7b0_0_351"/>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14" name="Google Shape;414;g2adbcbcf7b0_0_351"/>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15" name="Google Shape;415;g2adbcbcf7b0_0_351"/>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16" name="Google Shape;416;g2adbcbcf7b0_0_351"/>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17" name="Google Shape;417;g2adbcbcf7b0_0_351"/>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8" name="Google Shape;418;g2adbcbcf7b0_0_351"/>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9" name="Google Shape;419;g2adbcbcf7b0_0_351"/>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20" name="Google Shape;420;g2adbcbcf7b0_0_351"/>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21" name="Google Shape;421;g2adbcbcf7b0_0_351"/>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22" name="Google Shape;422;g2adbcbcf7b0_0_351"/>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23" name="Google Shape;423;g2adbcbcf7b0_0_351"/>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24" name="Google Shape;424;g2adbcbcf7b0_0_351"/>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25" name="Google Shape;425;g2adbcbcf7b0_0_351"/>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26" name="Google Shape;426;g2adbcbcf7b0_0_351"/>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27" name="Google Shape;427;g2adbcbcf7b0_0_351"/>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8" name="Google Shape;428;g2adbcbcf7b0_0_351"/>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9" name="Google Shape;429;g2adbcbcf7b0_0_351"/>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30" name="Google Shape;430;g2adbcbcf7b0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adbcbcf7b0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adbcbcf7b0_0_35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33" name="Google Shape;433;g2adbcbcf7b0_0_351"/>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34" name="Google Shape;434;g2adbcbcf7b0_0_351"/>
          <p:cNvSpPr/>
          <p:nvPr/>
        </p:nvSpPr>
        <p:spPr>
          <a:xfrm>
            <a:off x="16264383" y="6365379"/>
            <a:ext cx="1867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adbcbcf7b0_0_351"/>
          <p:cNvSpPr/>
          <p:nvPr/>
        </p:nvSpPr>
        <p:spPr>
          <a:xfrm>
            <a:off x="16264383" y="6261100"/>
            <a:ext cx="2070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34.574</a:t>
            </a:r>
            <a:endParaRPr b="0" i="0" sz="4800" u="none" cap="none" strike="noStrike">
              <a:solidFill>
                <a:schemeClr val="dk1"/>
              </a:solidFill>
              <a:latin typeface="Calibri"/>
              <a:ea typeface="Calibri"/>
              <a:cs typeface="Calibri"/>
              <a:sym typeface="Calibri"/>
            </a:endParaRPr>
          </a:p>
        </p:txBody>
      </p:sp>
      <p:sp>
        <p:nvSpPr>
          <p:cNvPr id="436" name="Google Shape;436;g2adbcbcf7b0_0_351"/>
          <p:cNvSpPr/>
          <p:nvPr/>
        </p:nvSpPr>
        <p:spPr>
          <a:xfrm>
            <a:off x="16696237" y="70866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37" name="Google Shape;437;g2adbcbcf7b0_0_351"/>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adbcbcf7b0_0_351"/>
          <p:cNvSpPr/>
          <p:nvPr/>
        </p:nvSpPr>
        <p:spPr>
          <a:xfrm>
            <a:off x="13260457" y="10515600"/>
            <a:ext cx="78750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adbcbcf7b0_0_351"/>
          <p:cNvSpPr/>
          <p:nvPr/>
        </p:nvSpPr>
        <p:spPr>
          <a:xfrm>
            <a:off x="13158845" y="10515600"/>
            <a:ext cx="80781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Treasure Found</a:t>
            </a:r>
            <a:endParaRPr b="0" i="0" sz="4800" u="none" cap="none" strike="noStrike">
              <a:solidFill>
                <a:schemeClr val="dk1"/>
              </a:solidFill>
              <a:latin typeface="Calibri"/>
              <a:ea typeface="Calibri"/>
              <a:cs typeface="Calibri"/>
              <a:sym typeface="Calibri"/>
            </a:endParaRPr>
          </a:p>
        </p:txBody>
      </p:sp>
      <p:sp>
        <p:nvSpPr>
          <p:cNvPr id="440" name="Google Shape;440;g2adbcbcf7b0_0_351"/>
          <p:cNvSpPr/>
          <p:nvPr/>
        </p:nvSpPr>
        <p:spPr>
          <a:xfrm>
            <a:off x="13192716" y="114427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1" name="Google Shape;441;g2adbcbcf7b0_0_351"/>
          <p:cNvSpPr/>
          <p:nvPr/>
        </p:nvSpPr>
        <p:spPr>
          <a:xfrm>
            <a:off x="3251606" y="10515600"/>
            <a:ext cx="78750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adbcbcf7b0_0_351"/>
          <p:cNvSpPr/>
          <p:nvPr/>
        </p:nvSpPr>
        <p:spPr>
          <a:xfrm>
            <a:off x="3251606" y="10515600"/>
            <a:ext cx="78750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adbcbcf7b0_0_351"/>
          <p:cNvSpPr/>
          <p:nvPr/>
        </p:nvSpPr>
        <p:spPr>
          <a:xfrm>
            <a:off x="3149994" y="10515600"/>
            <a:ext cx="8078100" cy="185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Spellcasting Progress</a:t>
            </a:r>
            <a:endParaRPr b="0" i="0" sz="4800" u="none" cap="none" strike="noStrike">
              <a:solidFill>
                <a:schemeClr val="dk1"/>
              </a:solidFill>
              <a:latin typeface="Calibri"/>
              <a:ea typeface="Calibri"/>
              <a:cs typeface="Calibri"/>
              <a:sym typeface="Calibri"/>
            </a:endParaRPr>
          </a:p>
        </p:txBody>
      </p:sp>
      <p:sp>
        <p:nvSpPr>
          <p:cNvPr id="444" name="Google Shape;444;g2adbcbcf7b0_0_351"/>
          <p:cNvSpPr/>
          <p:nvPr/>
        </p:nvSpPr>
        <p:spPr>
          <a:xfrm>
            <a:off x="3183865" y="12268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449" name="Shape 449"/>
        <p:cNvGrpSpPr/>
        <p:nvPr/>
      </p:nvGrpSpPr>
      <p:grpSpPr>
        <a:xfrm>
          <a:off x="0" y="0"/>
          <a:ext cx="0" cy="0"/>
          <a:chOff x="0" y="0"/>
          <a:chExt cx="0" cy="0"/>
        </a:xfrm>
      </p:grpSpPr>
      <p:pic>
        <p:nvPicPr>
          <p:cNvPr descr=" " id="450" name="Google Shape;450;g2adbcbcf7b0_0_419"/>
          <p:cNvPicPr preferRelativeResize="0"/>
          <p:nvPr/>
        </p:nvPicPr>
        <p:blipFill rotWithShape="1">
          <a:blip r:embed="rId3">
            <a:alphaModFix/>
          </a:blip>
          <a:srcRect b="0" l="0" r="0" t="0"/>
          <a:stretch/>
        </p:blipFill>
        <p:spPr>
          <a:xfrm>
            <a:off x="17324965" y="1168400"/>
            <a:ext cx="5606942" cy="1578099"/>
          </a:xfrm>
          <a:prstGeom prst="rect">
            <a:avLst/>
          </a:prstGeom>
          <a:noFill/>
          <a:ln>
            <a:noFill/>
          </a:ln>
        </p:spPr>
      </p:pic>
      <p:pic>
        <p:nvPicPr>
          <p:cNvPr descr=" " id="451" name="Google Shape;451;g2adbcbcf7b0_0_419"/>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452" name="Google Shape;452;g2adbcbcf7b0_0_419"/>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453" name="Google Shape;453;g2adbcbcf7b0_0_419"/>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454" name="Google Shape;454;g2adbcbcf7b0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adbcbcf7b0_0_4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6" name="Google Shape;456;g2adbcbcf7b0_0_419"/>
          <p:cNvSpPr/>
          <p:nvPr/>
        </p:nvSpPr>
        <p:spPr>
          <a:xfrm>
            <a:off x="13450981" y="57531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adbcbcf7b0_0_419"/>
          <p:cNvSpPr/>
          <p:nvPr/>
        </p:nvSpPr>
        <p:spPr>
          <a:xfrm>
            <a:off x="13450981" y="5753100"/>
            <a:ext cx="87387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adbcbcf7b0_0_419"/>
          <p:cNvSpPr/>
          <p:nvPr/>
        </p:nvSpPr>
        <p:spPr>
          <a:xfrm>
            <a:off x="13450981" y="57531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g2adbcbcf7b0_0_419"/>
          <p:cNvSpPr/>
          <p:nvPr/>
        </p:nvSpPr>
        <p:spPr>
          <a:xfrm>
            <a:off x="13450981" y="67818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0" name="Google Shape;460;g2adbcbcf7b0_0_419"/>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61" name="Google Shape;461;g2adbcbcf7b0_0_419"/>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62" name="Google Shape;462;g2adbcbcf7b0_0_419"/>
          <p:cNvSpPr/>
          <p:nvPr/>
        </p:nvSpPr>
        <p:spPr>
          <a:xfrm>
            <a:off x="4974788" y="1219200"/>
            <a:ext cx="144375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467" name="Shape 467"/>
        <p:cNvGrpSpPr/>
        <p:nvPr/>
      </p:nvGrpSpPr>
      <p:grpSpPr>
        <a:xfrm>
          <a:off x="0" y="0"/>
          <a:ext cx="0" cy="0"/>
          <a:chOff x="0" y="0"/>
          <a:chExt cx="0" cy="0"/>
        </a:xfrm>
      </p:grpSpPr>
      <p:pic>
        <p:nvPicPr>
          <p:cNvPr descr=" " id="468" name="Google Shape;468;g2adbcbcf7b0_0_436"/>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469" name="Google Shape;469;g2adbcbcf7b0_0_436"/>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470" name="Google Shape;470;g2adbcbcf7b0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g2adbcbcf7b0_0_4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72" name="Google Shape;472;g2adbcbcf7b0_0_436"/>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adbcbcf7b0_0_436"/>
          <p:cNvSpPr/>
          <p:nvPr/>
        </p:nvSpPr>
        <p:spPr>
          <a:xfrm>
            <a:off x="2946768" y="4152900"/>
            <a:ext cx="8738700" cy="285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2adbcbcf7b0_0_436"/>
          <p:cNvSpPr/>
          <p:nvPr/>
        </p:nvSpPr>
        <p:spPr>
          <a:xfrm>
            <a:off x="2946768" y="4152900"/>
            <a:ext cx="89418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An mobile app</a:t>
            </a:r>
            <a:endParaRPr b="0" i="0" sz="4800" u="none" cap="none" strike="noStrike">
              <a:solidFill>
                <a:schemeClr val="dk1"/>
              </a:solidFill>
              <a:latin typeface="Calibri"/>
              <a:ea typeface="Calibri"/>
              <a:cs typeface="Calibri"/>
              <a:sym typeface="Calibri"/>
            </a:endParaRPr>
          </a:p>
        </p:txBody>
      </p:sp>
      <p:sp>
        <p:nvSpPr>
          <p:cNvPr id="475" name="Google Shape;475;g2adbcbcf7b0_0_436"/>
          <p:cNvSpPr/>
          <p:nvPr/>
        </p:nvSpPr>
        <p:spPr>
          <a:xfrm>
            <a:off x="2946768" y="51816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6" name="Google Shape;476;g2adbcbcf7b0_0_436"/>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77" name="Google Shape;477;g2adbcbcf7b0_0_436"/>
          <p:cNvSpPr/>
          <p:nvPr/>
        </p:nvSpPr>
        <p:spPr>
          <a:xfrm>
            <a:off x="2895962" y="1854200"/>
            <a:ext cx="12900600" cy="308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The Future of Fantasy</a:t>
            </a:r>
            <a:endParaRPr b="0" i="0" sz="8000" u="none" cap="none" strike="noStrike">
              <a:solidFill>
                <a:schemeClr val="dk1"/>
              </a:solidFill>
              <a:latin typeface="Calibri"/>
              <a:ea typeface="Calibri"/>
              <a:cs typeface="Calibri"/>
              <a:sym typeface="Calibri"/>
            </a:endParaRPr>
          </a:p>
        </p:txBody>
      </p:sp>
      <p:pic>
        <p:nvPicPr>
          <p:cNvPr descr=" " id="478" name="Google Shape;478;g2adbcbcf7b0_0_43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79" name="Google Shape;479;g2adbcbcf7b0_0_43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484" name="Shape 484"/>
        <p:cNvGrpSpPr/>
        <p:nvPr/>
      </p:nvGrpSpPr>
      <p:grpSpPr>
        <a:xfrm>
          <a:off x="0" y="0"/>
          <a:ext cx="0" cy="0"/>
          <a:chOff x="0" y="0"/>
          <a:chExt cx="0" cy="0"/>
        </a:xfrm>
      </p:grpSpPr>
      <p:pic>
        <p:nvPicPr>
          <p:cNvPr descr=" " id="485" name="Google Shape;485;g2adbcbcf7b0_0_452"/>
          <p:cNvPicPr preferRelativeResize="0"/>
          <p:nvPr/>
        </p:nvPicPr>
        <p:blipFill rotWithShape="1">
          <a:blip r:embed="rId3">
            <a:alphaModFix/>
          </a:blip>
          <a:srcRect b="0" l="0" r="0" t="0"/>
          <a:stretch/>
        </p:blipFill>
        <p:spPr>
          <a:xfrm>
            <a:off x="647781" y="1854200"/>
            <a:ext cx="3965370" cy="4598169"/>
          </a:xfrm>
          <a:prstGeom prst="rect">
            <a:avLst/>
          </a:prstGeom>
          <a:noFill/>
          <a:ln>
            <a:noFill/>
          </a:ln>
        </p:spPr>
      </p:pic>
      <p:pic>
        <p:nvPicPr>
          <p:cNvPr descr=" " id="486" name="Google Shape;486;g2adbcbcf7b0_0_452"/>
          <p:cNvPicPr preferRelativeResize="0"/>
          <p:nvPr/>
        </p:nvPicPr>
        <p:blipFill rotWithShape="1">
          <a:blip r:embed="rId4">
            <a:alphaModFix/>
          </a:blip>
          <a:srcRect b="0" l="0" r="0" t="0"/>
          <a:stretch/>
        </p:blipFill>
        <p:spPr>
          <a:xfrm>
            <a:off x="19966896" y="1168400"/>
            <a:ext cx="2044956" cy="2044700"/>
          </a:xfrm>
          <a:prstGeom prst="rect">
            <a:avLst/>
          </a:prstGeom>
          <a:noFill/>
          <a:ln>
            <a:noFill/>
          </a:ln>
        </p:spPr>
      </p:pic>
      <p:pic>
        <p:nvPicPr>
          <p:cNvPr descr=" " id="487" name="Google Shape;487;g2adbcbcf7b0_0_452"/>
          <p:cNvPicPr preferRelativeResize="0"/>
          <p:nvPr/>
        </p:nvPicPr>
        <p:blipFill rotWithShape="1">
          <a:blip r:embed="rId5">
            <a:alphaModFix/>
          </a:blip>
          <a:srcRect b="0" l="0" r="0" t="0"/>
          <a:stretch/>
        </p:blipFill>
        <p:spPr>
          <a:xfrm>
            <a:off x="19293711" y="2540000"/>
            <a:ext cx="1346368" cy="1346200"/>
          </a:xfrm>
          <a:prstGeom prst="rect">
            <a:avLst/>
          </a:prstGeom>
          <a:noFill/>
          <a:ln>
            <a:noFill/>
          </a:ln>
        </p:spPr>
      </p:pic>
      <p:pic>
        <p:nvPicPr>
          <p:cNvPr descr=" " id="488" name="Google Shape;488;g2adbcbcf7b0_0_452"/>
          <p:cNvPicPr preferRelativeResize="0"/>
          <p:nvPr/>
        </p:nvPicPr>
        <p:blipFill rotWithShape="1">
          <a:blip r:embed="rId6">
            <a:alphaModFix/>
          </a:blip>
          <a:srcRect b="0" l="0" r="0" t="0"/>
          <a:stretch/>
        </p:blipFill>
        <p:spPr>
          <a:xfrm>
            <a:off x="10250181" y="12484100"/>
            <a:ext cx="3890370" cy="943049"/>
          </a:xfrm>
          <a:prstGeom prst="rect">
            <a:avLst/>
          </a:prstGeom>
          <a:noFill/>
          <a:ln>
            <a:noFill/>
          </a:ln>
        </p:spPr>
      </p:pic>
      <p:sp>
        <p:nvSpPr>
          <p:cNvPr id="489" name="Google Shape;489;g2adbcbcf7b0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adbcbcf7b0_0_45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1" name="Google Shape;491;g2adbcbcf7b0_0_452"/>
          <p:cNvSpPr/>
          <p:nvPr/>
        </p:nvSpPr>
        <p:spPr>
          <a:xfrm>
            <a:off x="876410" y="9461500"/>
            <a:ext cx="5715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adbcbcf7b0_0_452"/>
          <p:cNvSpPr/>
          <p:nvPr/>
        </p:nvSpPr>
        <p:spPr>
          <a:xfrm>
            <a:off x="876410" y="9461500"/>
            <a:ext cx="5715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adbcbcf7b0_0_452"/>
          <p:cNvSpPr/>
          <p:nvPr/>
        </p:nvSpPr>
        <p:spPr>
          <a:xfrm>
            <a:off x="876410" y="9461500"/>
            <a:ext cx="59190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A web application</a:t>
            </a:r>
            <a:endParaRPr b="0" i="0" sz="4800" u="none" cap="none" strike="noStrike">
              <a:solidFill>
                <a:schemeClr val="dk1"/>
              </a:solidFill>
              <a:latin typeface="Calibri"/>
              <a:ea typeface="Calibri"/>
              <a:cs typeface="Calibri"/>
              <a:sym typeface="Calibri"/>
            </a:endParaRPr>
          </a:p>
        </p:txBody>
      </p:sp>
      <p:sp>
        <p:nvSpPr>
          <p:cNvPr id="494" name="Google Shape;494;g2adbcbcf7b0_0_452"/>
          <p:cNvSpPr/>
          <p:nvPr/>
        </p:nvSpPr>
        <p:spPr>
          <a:xfrm>
            <a:off x="876410" y="113157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5" name="Google Shape;495;g2adbcbcf7b0_0_452"/>
          <p:cNvSpPr/>
          <p:nvPr/>
        </p:nvSpPr>
        <p:spPr>
          <a:xfrm>
            <a:off x="825603" y="1231900"/>
            <a:ext cx="7007100" cy="856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6" name="Google Shape;496;g2adbcbcf7b0_0_452"/>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7" name="Google Shape;497;g2adbcbcf7b0_0_452"/>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98" name="Google Shape;498;g2adbcbcf7b0_0_452"/>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503" name="Shape 503"/>
        <p:cNvGrpSpPr/>
        <p:nvPr/>
      </p:nvGrpSpPr>
      <p:grpSpPr>
        <a:xfrm>
          <a:off x="0" y="0"/>
          <a:ext cx="0" cy="0"/>
          <a:chOff x="0" y="0"/>
          <a:chExt cx="0" cy="0"/>
        </a:xfrm>
      </p:grpSpPr>
      <p:pic>
        <p:nvPicPr>
          <p:cNvPr descr=" " id="504" name="Google Shape;504;g2adbcbcf7b0_0_47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5" name="Google Shape;505;g2adbcbcf7b0_0_4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adbcbcf7b0_0_47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7" name="Google Shape;507;g2adbcbcf7b0_0_470"/>
          <p:cNvSpPr/>
          <p:nvPr/>
        </p:nvSpPr>
        <p:spPr>
          <a:xfrm>
            <a:off x="15690694" y="698500"/>
            <a:ext cx="7464300" cy="3081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29" name="Shape 29"/>
        <p:cNvGrpSpPr/>
        <p:nvPr/>
      </p:nvGrpSpPr>
      <p:grpSpPr>
        <a:xfrm>
          <a:off x="0" y="0"/>
          <a:ext cx="0" cy="0"/>
          <a:chOff x="0" y="0"/>
          <a:chExt cx="0" cy="0"/>
        </a:xfrm>
      </p:grpSpPr>
      <p:pic>
        <p:nvPicPr>
          <p:cNvPr descr=" " id="30" name="Google Shape;30;g2adbcbcf7b0_0_13"/>
          <p:cNvPicPr preferRelativeResize="0"/>
          <p:nvPr/>
        </p:nvPicPr>
        <p:blipFill rotWithShape="1">
          <a:blip r:embed="rId3">
            <a:alphaModFix/>
          </a:blip>
          <a:srcRect b="0" l="0" r="0" t="0"/>
          <a:stretch/>
        </p:blipFill>
        <p:spPr>
          <a:xfrm>
            <a:off x="1587698" y="1003300"/>
            <a:ext cx="850771" cy="9106250"/>
          </a:xfrm>
          <a:prstGeom prst="rect">
            <a:avLst/>
          </a:prstGeom>
          <a:noFill/>
          <a:ln>
            <a:noFill/>
          </a:ln>
        </p:spPr>
      </p:pic>
      <p:pic>
        <p:nvPicPr>
          <p:cNvPr descr=" " id="31" name="Google Shape;31;g2adbcbcf7b0_0_13"/>
          <p:cNvPicPr preferRelativeResize="0"/>
          <p:nvPr/>
        </p:nvPicPr>
        <p:blipFill rotWithShape="1">
          <a:blip r:embed="rId4">
            <a:alphaModFix/>
          </a:blip>
          <a:srcRect b="0" l="0" r="0" t="0"/>
          <a:stretch/>
        </p:blipFill>
        <p:spPr>
          <a:xfrm>
            <a:off x="17274159" y="-1435100"/>
            <a:ext cx="8700587" cy="8686800"/>
          </a:xfrm>
          <a:prstGeom prst="rect">
            <a:avLst/>
          </a:prstGeom>
          <a:noFill/>
          <a:ln>
            <a:noFill/>
          </a:ln>
        </p:spPr>
      </p:pic>
      <p:pic>
        <p:nvPicPr>
          <p:cNvPr descr=" " id="32" name="Google Shape;32;g2adbcbcf7b0_0_13"/>
          <p:cNvPicPr preferRelativeResize="0"/>
          <p:nvPr/>
        </p:nvPicPr>
        <p:blipFill rotWithShape="1">
          <a:blip r:embed="rId5">
            <a:alphaModFix/>
          </a:blip>
          <a:srcRect b="0" l="0" r="0" t="0"/>
          <a:stretch/>
        </p:blipFill>
        <p:spPr>
          <a:xfrm>
            <a:off x="1752819" y="10998200"/>
            <a:ext cx="2044956" cy="2044700"/>
          </a:xfrm>
          <a:prstGeom prst="rect">
            <a:avLst/>
          </a:prstGeom>
          <a:noFill/>
          <a:ln>
            <a:noFill/>
          </a:ln>
        </p:spPr>
      </p:pic>
      <p:pic>
        <p:nvPicPr>
          <p:cNvPr descr=" " id="33" name="Google Shape;33;g2adbcbcf7b0_0_13"/>
          <p:cNvPicPr preferRelativeResize="0"/>
          <p:nvPr/>
        </p:nvPicPr>
        <p:blipFill rotWithShape="1">
          <a:blip r:embed="rId6">
            <a:alphaModFix/>
          </a:blip>
          <a:srcRect b="0" l="0" r="0" t="0"/>
          <a:stretch/>
        </p:blipFill>
        <p:spPr>
          <a:xfrm>
            <a:off x="1079635" y="12369800"/>
            <a:ext cx="1346368" cy="1346200"/>
          </a:xfrm>
          <a:prstGeom prst="rect">
            <a:avLst/>
          </a:prstGeom>
          <a:noFill/>
          <a:ln>
            <a:noFill/>
          </a:ln>
        </p:spPr>
      </p:pic>
      <p:pic>
        <p:nvPicPr>
          <p:cNvPr descr=" " id="34" name="Google Shape;34;g2adbcbcf7b0_0_13"/>
          <p:cNvPicPr preferRelativeResize="0"/>
          <p:nvPr/>
        </p:nvPicPr>
        <p:blipFill rotWithShape="1">
          <a:blip r:embed="rId7">
            <a:alphaModFix/>
          </a:blip>
          <a:srcRect b="0" l="0" r="0" t="0"/>
          <a:stretch/>
        </p:blipFill>
        <p:spPr>
          <a:xfrm>
            <a:off x="21618102" y="8483600"/>
            <a:ext cx="943170" cy="3889883"/>
          </a:xfrm>
          <a:prstGeom prst="rect">
            <a:avLst/>
          </a:prstGeom>
          <a:noFill/>
          <a:ln>
            <a:noFill/>
          </a:ln>
        </p:spPr>
      </p:pic>
      <p:pic>
        <p:nvPicPr>
          <p:cNvPr descr=" " id="35" name="Google Shape;35;g2adbcbcf7b0_0_13"/>
          <p:cNvPicPr preferRelativeResize="0"/>
          <p:nvPr/>
        </p:nvPicPr>
        <p:blipFill rotWithShape="1">
          <a:blip r:embed="rId8">
            <a:alphaModFix/>
          </a:blip>
          <a:srcRect b="0" l="0" r="0" t="0"/>
          <a:stretch/>
        </p:blipFill>
        <p:spPr>
          <a:xfrm>
            <a:off x="2426003" y="0"/>
            <a:ext cx="3632654" cy="3632200"/>
          </a:xfrm>
          <a:prstGeom prst="rect">
            <a:avLst/>
          </a:prstGeom>
          <a:noFill/>
          <a:ln>
            <a:noFill/>
          </a:ln>
        </p:spPr>
      </p:pic>
      <p:sp>
        <p:nvSpPr>
          <p:cNvPr id="36" name="Google Shape;36;g2adbcbcf7b0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adbcbcf7b0_0_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8" name="Google Shape;38;g2adbcbcf7b0_0_13"/>
          <p:cNvSpPr/>
          <p:nvPr/>
        </p:nvSpPr>
        <p:spPr>
          <a:xfrm>
            <a:off x="7515106" y="4394200"/>
            <a:ext cx="9369600" cy="273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Welcome</a:t>
            </a:r>
            <a:endParaRPr b="0" i="0" sz="12800" u="none" cap="none" strike="noStrike">
              <a:solidFill>
                <a:schemeClr val="dk1"/>
              </a:solidFill>
              <a:latin typeface="Calibri"/>
              <a:ea typeface="Calibri"/>
              <a:cs typeface="Calibri"/>
              <a:sym typeface="Calibri"/>
            </a:endParaRPr>
          </a:p>
        </p:txBody>
      </p:sp>
      <p:sp>
        <p:nvSpPr>
          <p:cNvPr id="39" name="Google Shape;39;g2adbcbcf7b0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512" name="Shape 512"/>
        <p:cNvGrpSpPr/>
        <p:nvPr/>
      </p:nvGrpSpPr>
      <p:grpSpPr>
        <a:xfrm>
          <a:off x="0" y="0"/>
          <a:ext cx="0" cy="0"/>
          <a:chOff x="0" y="0"/>
          <a:chExt cx="0" cy="0"/>
        </a:xfrm>
      </p:grpSpPr>
      <p:pic>
        <p:nvPicPr>
          <p:cNvPr descr=" " id="513" name="Google Shape;513;g2adbcbcf7b0_0_478"/>
          <p:cNvPicPr preferRelativeResize="0"/>
          <p:nvPr/>
        </p:nvPicPr>
        <p:blipFill rotWithShape="1">
          <a:blip r:embed="rId3">
            <a:alphaModFix/>
          </a:blip>
          <a:srcRect b="0" l="0" r="0" t="0"/>
          <a:stretch/>
        </p:blipFill>
        <p:spPr>
          <a:xfrm>
            <a:off x="17324965" y="1168400"/>
            <a:ext cx="5606942" cy="1578099"/>
          </a:xfrm>
          <a:prstGeom prst="rect">
            <a:avLst/>
          </a:prstGeom>
          <a:noFill/>
          <a:ln>
            <a:noFill/>
          </a:ln>
        </p:spPr>
      </p:pic>
      <p:pic>
        <p:nvPicPr>
          <p:cNvPr descr=" " id="514" name="Google Shape;514;g2adbcbcf7b0_0_478"/>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515" name="Google Shape;515;g2adbcbcf7b0_0_478"/>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516" name="Google Shape;516;g2adbcbcf7b0_0_478"/>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517" name="Google Shape;517;g2adbcbcf7b0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8" name="Google Shape;518;g2adbcbcf7b0_0_4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9" name="Google Shape;519;g2adbcbcf7b0_0_478"/>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20" name="Google Shape;520;g2adbcbcf7b0_0_478"/>
          <p:cNvSpPr/>
          <p:nvPr/>
        </p:nvSpPr>
        <p:spPr>
          <a:xfrm>
            <a:off x="8675184" y="25781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adbcbcf7b0_0_478"/>
          <p:cNvSpPr/>
          <p:nvPr/>
        </p:nvSpPr>
        <p:spPr>
          <a:xfrm>
            <a:off x="8675184" y="3270250"/>
            <a:ext cx="622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adbcbcf7b0_0_478"/>
          <p:cNvSpPr/>
          <p:nvPr/>
        </p:nvSpPr>
        <p:spPr>
          <a:xfrm>
            <a:off x="8675184" y="3270250"/>
            <a:ext cx="1164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1</a:t>
            </a:r>
            <a:endParaRPr b="0" i="0" sz="12800" u="none" cap="none" strike="noStrike">
              <a:solidFill>
                <a:schemeClr val="dk1"/>
              </a:solidFill>
              <a:latin typeface="Calibri"/>
              <a:ea typeface="Calibri"/>
              <a:cs typeface="Calibri"/>
              <a:sym typeface="Calibri"/>
            </a:endParaRPr>
          </a:p>
        </p:txBody>
      </p:sp>
      <p:sp>
        <p:nvSpPr>
          <p:cNvPr id="523" name="Google Shape;523;g2adbcbcf7b0_0_478"/>
          <p:cNvSpPr/>
          <p:nvPr/>
        </p:nvSpPr>
        <p:spPr>
          <a:xfrm>
            <a:off x="9500787" y="2578100"/>
            <a:ext cx="5779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adbcbcf7b0_0_478"/>
          <p:cNvSpPr/>
          <p:nvPr/>
        </p:nvSpPr>
        <p:spPr>
          <a:xfrm>
            <a:off x="9500787" y="2578100"/>
            <a:ext cx="59823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Discover the secrets</a:t>
            </a:r>
            <a:endParaRPr b="0" i="0" sz="4800" u="none" cap="none" strike="noStrike">
              <a:solidFill>
                <a:schemeClr val="dk1"/>
              </a:solidFill>
              <a:latin typeface="Calibri"/>
              <a:ea typeface="Calibri"/>
              <a:cs typeface="Calibri"/>
              <a:sym typeface="Calibri"/>
            </a:endParaRPr>
          </a:p>
        </p:txBody>
      </p:sp>
      <p:sp>
        <p:nvSpPr>
          <p:cNvPr id="525" name="Google Shape;525;g2adbcbcf7b0_0_478"/>
          <p:cNvSpPr/>
          <p:nvPr/>
        </p:nvSpPr>
        <p:spPr>
          <a:xfrm>
            <a:off x="9500787" y="4330700"/>
            <a:ext cx="5914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6" name="Google Shape;526;g2adbcbcf7b0_0_478"/>
          <p:cNvSpPr/>
          <p:nvPr/>
        </p:nvSpPr>
        <p:spPr>
          <a:xfrm>
            <a:off x="8675184" y="6997700"/>
            <a:ext cx="66048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adbcbcf7b0_0_478"/>
          <p:cNvSpPr/>
          <p:nvPr/>
        </p:nvSpPr>
        <p:spPr>
          <a:xfrm>
            <a:off x="8675184" y="7994650"/>
            <a:ext cx="9273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adbcbcf7b0_0_478"/>
          <p:cNvSpPr/>
          <p:nvPr/>
        </p:nvSpPr>
        <p:spPr>
          <a:xfrm>
            <a:off x="8675184" y="7994650"/>
            <a:ext cx="14691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3</a:t>
            </a:r>
            <a:endParaRPr b="0" i="0" sz="12800" u="none" cap="none" strike="noStrike">
              <a:solidFill>
                <a:schemeClr val="dk1"/>
              </a:solidFill>
              <a:latin typeface="Calibri"/>
              <a:ea typeface="Calibri"/>
              <a:cs typeface="Calibri"/>
              <a:sym typeface="Calibri"/>
            </a:endParaRPr>
          </a:p>
        </p:txBody>
      </p:sp>
      <p:sp>
        <p:nvSpPr>
          <p:cNvPr id="529" name="Google Shape;529;g2adbcbcf7b0_0_478"/>
          <p:cNvSpPr/>
          <p:nvPr/>
        </p:nvSpPr>
        <p:spPr>
          <a:xfrm>
            <a:off x="9805626" y="6997700"/>
            <a:ext cx="54744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adbcbcf7b0_0_478"/>
          <p:cNvSpPr/>
          <p:nvPr/>
        </p:nvSpPr>
        <p:spPr>
          <a:xfrm>
            <a:off x="9805626" y="6997700"/>
            <a:ext cx="56775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Meet the creatures</a:t>
            </a:r>
            <a:endParaRPr b="0" i="0" sz="4800" u="none" cap="none" strike="noStrike">
              <a:solidFill>
                <a:schemeClr val="dk1"/>
              </a:solidFill>
              <a:latin typeface="Calibri"/>
              <a:ea typeface="Calibri"/>
              <a:cs typeface="Calibri"/>
              <a:sym typeface="Calibri"/>
            </a:endParaRPr>
          </a:p>
        </p:txBody>
      </p:sp>
      <p:sp>
        <p:nvSpPr>
          <p:cNvPr id="531" name="Google Shape;531;g2adbcbcf7b0_0_478"/>
          <p:cNvSpPr/>
          <p:nvPr/>
        </p:nvSpPr>
        <p:spPr>
          <a:xfrm>
            <a:off x="9805626" y="8750300"/>
            <a:ext cx="56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2" name="Google Shape;532;g2adbcbcf7b0_0_478"/>
          <p:cNvSpPr/>
          <p:nvPr/>
        </p:nvSpPr>
        <p:spPr>
          <a:xfrm>
            <a:off x="16181822" y="6997700"/>
            <a:ext cx="66048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adbcbcf7b0_0_478"/>
          <p:cNvSpPr/>
          <p:nvPr/>
        </p:nvSpPr>
        <p:spPr>
          <a:xfrm>
            <a:off x="16181822" y="7994650"/>
            <a:ext cx="10161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adbcbcf7b0_0_478"/>
          <p:cNvSpPr/>
          <p:nvPr/>
        </p:nvSpPr>
        <p:spPr>
          <a:xfrm>
            <a:off x="16181822" y="7994650"/>
            <a:ext cx="15582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4</a:t>
            </a:r>
            <a:endParaRPr b="0" i="0" sz="12800" u="none" cap="none" strike="noStrike">
              <a:solidFill>
                <a:schemeClr val="dk1"/>
              </a:solidFill>
              <a:latin typeface="Calibri"/>
              <a:ea typeface="Calibri"/>
              <a:cs typeface="Calibri"/>
              <a:sym typeface="Calibri"/>
            </a:endParaRPr>
          </a:p>
        </p:txBody>
      </p:sp>
      <p:sp>
        <p:nvSpPr>
          <p:cNvPr id="535" name="Google Shape;535;g2adbcbcf7b0_0_478"/>
          <p:cNvSpPr/>
          <p:nvPr/>
        </p:nvSpPr>
        <p:spPr>
          <a:xfrm>
            <a:off x="17401175" y="6997700"/>
            <a:ext cx="5385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adbcbcf7b0_0_478"/>
          <p:cNvSpPr/>
          <p:nvPr/>
        </p:nvSpPr>
        <p:spPr>
          <a:xfrm>
            <a:off x="17401175" y="6997700"/>
            <a:ext cx="55887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Uncover the magic</a:t>
            </a:r>
            <a:endParaRPr b="0" i="0" sz="4800" u="none" cap="none" strike="noStrike">
              <a:solidFill>
                <a:schemeClr val="dk1"/>
              </a:solidFill>
              <a:latin typeface="Calibri"/>
              <a:ea typeface="Calibri"/>
              <a:cs typeface="Calibri"/>
              <a:sym typeface="Calibri"/>
            </a:endParaRPr>
          </a:p>
        </p:txBody>
      </p:sp>
      <p:sp>
        <p:nvSpPr>
          <p:cNvPr id="537" name="Google Shape;537;g2adbcbcf7b0_0_478"/>
          <p:cNvSpPr/>
          <p:nvPr/>
        </p:nvSpPr>
        <p:spPr>
          <a:xfrm>
            <a:off x="17401175" y="8750300"/>
            <a:ext cx="5520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8" name="Google Shape;538;g2adbcbcf7b0_0_478"/>
          <p:cNvSpPr/>
          <p:nvPr/>
        </p:nvSpPr>
        <p:spPr>
          <a:xfrm>
            <a:off x="16181822" y="2578100"/>
            <a:ext cx="66048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adbcbcf7b0_0_478"/>
          <p:cNvSpPr/>
          <p:nvPr/>
        </p:nvSpPr>
        <p:spPr>
          <a:xfrm>
            <a:off x="16181822" y="3270250"/>
            <a:ext cx="10035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adbcbcf7b0_0_478"/>
          <p:cNvSpPr/>
          <p:nvPr/>
        </p:nvSpPr>
        <p:spPr>
          <a:xfrm>
            <a:off x="16181822" y="3270250"/>
            <a:ext cx="15453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2</a:t>
            </a:r>
            <a:endParaRPr b="0" i="0" sz="12800" u="none" cap="none" strike="noStrike">
              <a:solidFill>
                <a:schemeClr val="dk1"/>
              </a:solidFill>
              <a:latin typeface="Calibri"/>
              <a:ea typeface="Calibri"/>
              <a:cs typeface="Calibri"/>
              <a:sym typeface="Calibri"/>
            </a:endParaRPr>
          </a:p>
        </p:txBody>
      </p:sp>
      <p:sp>
        <p:nvSpPr>
          <p:cNvPr id="541" name="Google Shape;541;g2adbcbcf7b0_0_478"/>
          <p:cNvSpPr/>
          <p:nvPr/>
        </p:nvSpPr>
        <p:spPr>
          <a:xfrm>
            <a:off x="17388473" y="2578100"/>
            <a:ext cx="53982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adbcbcf7b0_0_478"/>
          <p:cNvSpPr/>
          <p:nvPr/>
        </p:nvSpPr>
        <p:spPr>
          <a:xfrm>
            <a:off x="17388473" y="2578100"/>
            <a:ext cx="56013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Find your own path</a:t>
            </a:r>
            <a:endParaRPr b="0" i="0" sz="4800" u="none" cap="none" strike="noStrike">
              <a:solidFill>
                <a:schemeClr val="dk1"/>
              </a:solidFill>
              <a:latin typeface="Calibri"/>
              <a:ea typeface="Calibri"/>
              <a:cs typeface="Calibri"/>
              <a:sym typeface="Calibri"/>
            </a:endParaRPr>
          </a:p>
        </p:txBody>
      </p:sp>
      <p:sp>
        <p:nvSpPr>
          <p:cNvPr id="543" name="Google Shape;543;g2adbcbcf7b0_0_478"/>
          <p:cNvSpPr/>
          <p:nvPr/>
        </p:nvSpPr>
        <p:spPr>
          <a:xfrm>
            <a:off x="17388473" y="4330700"/>
            <a:ext cx="5533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548" name="Shape 548"/>
        <p:cNvGrpSpPr/>
        <p:nvPr/>
      </p:nvGrpSpPr>
      <p:grpSpPr>
        <a:xfrm>
          <a:off x="0" y="0"/>
          <a:ext cx="0" cy="0"/>
          <a:chOff x="0" y="0"/>
          <a:chExt cx="0" cy="0"/>
        </a:xfrm>
      </p:grpSpPr>
      <p:pic>
        <p:nvPicPr>
          <p:cNvPr descr=" " id="549" name="Google Shape;549;g2adbcbcf7b0_0_513"/>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550" name="Google Shape;550;g2adbcbcf7b0_0_513"/>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551" name="Google Shape;551;g2adbcbcf7b0_0_5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adbcbcf7b0_0_5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53" name="Google Shape;553;g2adbcbcf7b0_0_513"/>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54" name="Google Shape;554;g2adbcbcf7b0_0_513"/>
          <p:cNvSpPr/>
          <p:nvPr/>
        </p:nvSpPr>
        <p:spPr>
          <a:xfrm>
            <a:off x="3196566" y="11696700"/>
            <a:ext cx="179940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Fantasy Realm at a Glance</a:t>
            </a:r>
            <a:endParaRPr b="0" i="0" sz="8000" u="none" cap="none" strike="noStrike">
              <a:solidFill>
                <a:schemeClr val="dk1"/>
              </a:solidFill>
              <a:latin typeface="Calibri"/>
              <a:ea typeface="Calibri"/>
              <a:cs typeface="Calibri"/>
              <a:sym typeface="Calibri"/>
            </a:endParaRPr>
          </a:p>
        </p:txBody>
      </p:sp>
      <p:sp>
        <p:nvSpPr>
          <p:cNvPr id="555" name="Google Shape;555;g2adbcbcf7b0_0_513"/>
          <p:cNvSpPr/>
          <p:nvPr/>
        </p:nvSpPr>
        <p:spPr>
          <a:xfrm>
            <a:off x="15724565" y="1193800"/>
            <a:ext cx="69351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adbcbcf7b0_0_513"/>
          <p:cNvSpPr/>
          <p:nvPr/>
        </p:nvSpPr>
        <p:spPr>
          <a:xfrm>
            <a:off x="15724565" y="1193800"/>
            <a:ext cx="69351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adbcbcf7b0_0_513"/>
          <p:cNvSpPr/>
          <p:nvPr/>
        </p:nvSpPr>
        <p:spPr>
          <a:xfrm>
            <a:off x="15724565" y="1193800"/>
            <a:ext cx="7138200" cy="185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The Enchanted Forest</a:t>
            </a:r>
            <a:endParaRPr b="0" i="0" sz="4800" u="none" cap="none" strike="noStrike">
              <a:solidFill>
                <a:schemeClr val="dk1"/>
              </a:solidFill>
              <a:latin typeface="Calibri"/>
              <a:ea typeface="Calibri"/>
              <a:cs typeface="Calibri"/>
              <a:sym typeface="Calibri"/>
            </a:endParaRPr>
          </a:p>
        </p:txBody>
      </p:sp>
      <p:sp>
        <p:nvSpPr>
          <p:cNvPr id="558" name="Google Shape;558;g2adbcbcf7b0_0_513"/>
          <p:cNvSpPr/>
          <p:nvPr/>
        </p:nvSpPr>
        <p:spPr>
          <a:xfrm>
            <a:off x="15724565" y="294640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9" name="Google Shape;559;g2adbcbcf7b0_0_513"/>
          <p:cNvSpPr/>
          <p:nvPr/>
        </p:nvSpPr>
        <p:spPr>
          <a:xfrm>
            <a:off x="15724565" y="4908550"/>
            <a:ext cx="69351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adbcbcf7b0_0_513"/>
          <p:cNvSpPr/>
          <p:nvPr/>
        </p:nvSpPr>
        <p:spPr>
          <a:xfrm>
            <a:off x="15724565" y="4908550"/>
            <a:ext cx="69351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adbcbcf7b0_0_513"/>
          <p:cNvSpPr/>
          <p:nvPr/>
        </p:nvSpPr>
        <p:spPr>
          <a:xfrm>
            <a:off x="15724565" y="49085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The Crystal Caves</a:t>
            </a:r>
            <a:endParaRPr b="0" i="0" sz="4800" u="none" cap="none" strike="noStrike">
              <a:solidFill>
                <a:schemeClr val="dk1"/>
              </a:solidFill>
              <a:latin typeface="Calibri"/>
              <a:ea typeface="Calibri"/>
              <a:cs typeface="Calibri"/>
              <a:sym typeface="Calibri"/>
            </a:endParaRPr>
          </a:p>
        </p:txBody>
      </p:sp>
      <p:sp>
        <p:nvSpPr>
          <p:cNvPr id="562" name="Google Shape;562;g2adbcbcf7b0_0_513"/>
          <p:cNvSpPr/>
          <p:nvPr/>
        </p:nvSpPr>
        <p:spPr>
          <a:xfrm>
            <a:off x="15724565" y="5835650"/>
            <a:ext cx="7070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3" name="Google Shape;563;g2adbcbcf7b0_0_513"/>
          <p:cNvSpPr/>
          <p:nvPr/>
        </p:nvSpPr>
        <p:spPr>
          <a:xfrm>
            <a:off x="15724565" y="82359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adbcbcf7b0_0_513"/>
          <p:cNvSpPr/>
          <p:nvPr/>
        </p:nvSpPr>
        <p:spPr>
          <a:xfrm>
            <a:off x="15724565" y="8235950"/>
            <a:ext cx="69351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adbcbcf7b0_0_513"/>
          <p:cNvSpPr/>
          <p:nvPr/>
        </p:nvSpPr>
        <p:spPr>
          <a:xfrm>
            <a:off x="15724565" y="8235950"/>
            <a:ext cx="71382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The Dragon's Lair</a:t>
            </a:r>
            <a:endParaRPr b="0" i="0" sz="4800" u="none" cap="none" strike="noStrike">
              <a:solidFill>
                <a:schemeClr val="dk1"/>
              </a:solidFill>
              <a:latin typeface="Calibri"/>
              <a:ea typeface="Calibri"/>
              <a:cs typeface="Calibri"/>
              <a:sym typeface="Calibri"/>
            </a:endParaRPr>
          </a:p>
        </p:txBody>
      </p:sp>
      <p:sp>
        <p:nvSpPr>
          <p:cNvPr id="566" name="Google Shape;566;g2adbcbcf7b0_0_513"/>
          <p:cNvSpPr/>
          <p:nvPr/>
        </p:nvSpPr>
        <p:spPr>
          <a:xfrm>
            <a:off x="15724565" y="916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571" name="Shape 571"/>
        <p:cNvGrpSpPr/>
        <p:nvPr/>
      </p:nvGrpSpPr>
      <p:grpSpPr>
        <a:xfrm>
          <a:off x="0" y="0"/>
          <a:ext cx="0" cy="0"/>
          <a:chOff x="0" y="0"/>
          <a:chExt cx="0" cy="0"/>
        </a:xfrm>
      </p:grpSpPr>
      <p:pic>
        <p:nvPicPr>
          <p:cNvPr descr=" " id="572" name="Google Shape;572;g2adbcbcf7b0_0_535"/>
          <p:cNvPicPr preferRelativeResize="0"/>
          <p:nvPr/>
        </p:nvPicPr>
        <p:blipFill rotWithShape="1">
          <a:blip r:embed="rId3">
            <a:alphaModFix/>
          </a:blip>
          <a:srcRect b="0" l="0" r="0" t="0"/>
          <a:stretch/>
        </p:blipFill>
        <p:spPr>
          <a:xfrm>
            <a:off x="647781" y="1854200"/>
            <a:ext cx="3965370" cy="4598169"/>
          </a:xfrm>
          <a:prstGeom prst="rect">
            <a:avLst/>
          </a:prstGeom>
          <a:noFill/>
          <a:ln>
            <a:noFill/>
          </a:ln>
        </p:spPr>
      </p:pic>
      <p:pic>
        <p:nvPicPr>
          <p:cNvPr descr=" " id="573" name="Google Shape;573;g2adbcbcf7b0_0_535"/>
          <p:cNvPicPr preferRelativeResize="0"/>
          <p:nvPr/>
        </p:nvPicPr>
        <p:blipFill rotWithShape="1">
          <a:blip r:embed="rId4">
            <a:alphaModFix/>
          </a:blip>
          <a:srcRect b="0" l="0" r="0" t="0"/>
          <a:stretch/>
        </p:blipFill>
        <p:spPr>
          <a:xfrm>
            <a:off x="19966896" y="1168400"/>
            <a:ext cx="2044956" cy="2044700"/>
          </a:xfrm>
          <a:prstGeom prst="rect">
            <a:avLst/>
          </a:prstGeom>
          <a:noFill/>
          <a:ln>
            <a:noFill/>
          </a:ln>
        </p:spPr>
      </p:pic>
      <p:pic>
        <p:nvPicPr>
          <p:cNvPr descr=" " id="574" name="Google Shape;574;g2adbcbcf7b0_0_535"/>
          <p:cNvPicPr preferRelativeResize="0"/>
          <p:nvPr/>
        </p:nvPicPr>
        <p:blipFill rotWithShape="1">
          <a:blip r:embed="rId5">
            <a:alphaModFix/>
          </a:blip>
          <a:srcRect b="0" l="0" r="0" t="0"/>
          <a:stretch/>
        </p:blipFill>
        <p:spPr>
          <a:xfrm>
            <a:off x="19293711" y="2540000"/>
            <a:ext cx="1346368" cy="1346200"/>
          </a:xfrm>
          <a:prstGeom prst="rect">
            <a:avLst/>
          </a:prstGeom>
          <a:noFill/>
          <a:ln>
            <a:noFill/>
          </a:ln>
        </p:spPr>
      </p:pic>
      <p:pic>
        <p:nvPicPr>
          <p:cNvPr descr=" " id="575" name="Google Shape;575;g2adbcbcf7b0_0_535"/>
          <p:cNvPicPr preferRelativeResize="0"/>
          <p:nvPr/>
        </p:nvPicPr>
        <p:blipFill rotWithShape="1">
          <a:blip r:embed="rId6">
            <a:alphaModFix/>
          </a:blip>
          <a:srcRect b="0" l="0" r="0" t="0"/>
          <a:stretch/>
        </p:blipFill>
        <p:spPr>
          <a:xfrm>
            <a:off x="10250181" y="12484100"/>
            <a:ext cx="3890370" cy="943049"/>
          </a:xfrm>
          <a:prstGeom prst="rect">
            <a:avLst/>
          </a:prstGeom>
          <a:noFill/>
          <a:ln>
            <a:noFill/>
          </a:ln>
        </p:spPr>
      </p:pic>
      <p:sp>
        <p:nvSpPr>
          <p:cNvPr id="576" name="Google Shape;576;g2adbcbcf7b0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adbcbcf7b0_0_5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8" name="Google Shape;578;g2adbcbcf7b0_0_535"/>
          <p:cNvSpPr/>
          <p:nvPr/>
        </p:nvSpPr>
        <p:spPr>
          <a:xfrm>
            <a:off x="6054423" y="965200"/>
            <a:ext cx="122781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The Timeline</a:t>
            </a:r>
            <a:endParaRPr b="0" i="0" sz="8000" u="none" cap="none" strike="noStrike">
              <a:solidFill>
                <a:schemeClr val="dk1"/>
              </a:solidFill>
              <a:latin typeface="Calibri"/>
              <a:ea typeface="Calibri"/>
              <a:cs typeface="Calibri"/>
              <a:sym typeface="Calibri"/>
            </a:endParaRPr>
          </a:p>
        </p:txBody>
      </p:sp>
      <p:pic>
        <p:nvPicPr>
          <p:cNvPr descr=" " id="579" name="Google Shape;579;g2adbcbcf7b0_0_535"/>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80" name="Google Shape;580;g2adbcbcf7b0_0_535"/>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adbcbcf7b0_0_535"/>
          <p:cNvPicPr preferRelativeResize="0"/>
          <p:nvPr/>
        </p:nvPicPr>
        <p:blipFill rotWithShape="1">
          <a:blip r:embed="rId9">
            <a:alphaModFix/>
          </a:blip>
          <a:srcRect b="0" l="0" r="0" t="0"/>
          <a:stretch/>
        </p:blipFill>
        <p:spPr>
          <a:xfrm>
            <a:off x="3035679" y="7200900"/>
            <a:ext cx="1625803" cy="1625600"/>
          </a:xfrm>
          <a:prstGeom prst="rect">
            <a:avLst/>
          </a:prstGeom>
          <a:noFill/>
          <a:ln>
            <a:noFill/>
          </a:ln>
        </p:spPr>
      </p:pic>
      <p:sp>
        <p:nvSpPr>
          <p:cNvPr id="582" name="Google Shape;582;g2adbcbcf7b0_0_535"/>
          <p:cNvSpPr/>
          <p:nvPr/>
        </p:nvSpPr>
        <p:spPr>
          <a:xfrm>
            <a:off x="3035679" y="7200900"/>
            <a:ext cx="1625700" cy="1625700"/>
          </a:xfrm>
          <a:prstGeom prst="roundRect">
            <a:avLst>
              <a:gd fmla="val 781313"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adbcbcf7b0_0_535"/>
          <p:cNvSpPr/>
          <p:nvPr/>
        </p:nvSpPr>
        <p:spPr>
          <a:xfrm>
            <a:off x="2978522" y="7499350"/>
            <a:ext cx="1740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2022</a:t>
            </a:r>
            <a:endParaRPr b="0" i="0" sz="4800" u="none" cap="none" strike="noStrike">
              <a:solidFill>
                <a:schemeClr val="dk1"/>
              </a:solidFill>
              <a:latin typeface="Calibri"/>
              <a:ea typeface="Calibri"/>
              <a:cs typeface="Calibri"/>
              <a:sym typeface="Calibri"/>
            </a:endParaRPr>
          </a:p>
        </p:txBody>
      </p:sp>
      <p:sp>
        <p:nvSpPr>
          <p:cNvPr id="584" name="Google Shape;584;g2adbcbcf7b0_0_535"/>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2adbcbcf7b0_0_535"/>
          <p:cNvPicPr preferRelativeResize="0"/>
          <p:nvPr/>
        </p:nvPicPr>
        <p:blipFill rotWithShape="1">
          <a:blip r:embed="rId10">
            <a:alphaModFix/>
          </a:blip>
          <a:srcRect b="0" l="0" r="0" t="0"/>
          <a:stretch/>
        </p:blipFill>
        <p:spPr>
          <a:xfrm>
            <a:off x="4661483" y="7975600"/>
            <a:ext cx="3861283" cy="38100"/>
          </a:xfrm>
          <a:prstGeom prst="rect">
            <a:avLst/>
          </a:prstGeom>
          <a:noFill/>
          <a:ln>
            <a:noFill/>
          </a:ln>
        </p:spPr>
      </p:pic>
      <p:pic>
        <p:nvPicPr>
          <p:cNvPr descr=" " id="586" name="Google Shape;586;g2adbcbcf7b0_0_535"/>
          <p:cNvPicPr preferRelativeResize="0"/>
          <p:nvPr/>
        </p:nvPicPr>
        <p:blipFill rotWithShape="1">
          <a:blip r:embed="rId9">
            <a:alphaModFix/>
          </a:blip>
          <a:srcRect b="0" l="0" r="0" t="0"/>
          <a:stretch/>
        </p:blipFill>
        <p:spPr>
          <a:xfrm>
            <a:off x="8522765" y="7200900"/>
            <a:ext cx="1625803" cy="1625600"/>
          </a:xfrm>
          <a:prstGeom prst="rect">
            <a:avLst/>
          </a:prstGeom>
          <a:noFill/>
          <a:ln>
            <a:noFill/>
          </a:ln>
        </p:spPr>
      </p:pic>
      <p:sp>
        <p:nvSpPr>
          <p:cNvPr id="587" name="Google Shape;587;g2adbcbcf7b0_0_535"/>
          <p:cNvSpPr/>
          <p:nvPr/>
        </p:nvSpPr>
        <p:spPr>
          <a:xfrm>
            <a:off x="8522765" y="7200900"/>
            <a:ext cx="1625700" cy="1625700"/>
          </a:xfrm>
          <a:prstGeom prst="roundRect">
            <a:avLst>
              <a:gd fmla="val 781313"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adbcbcf7b0_0_535"/>
          <p:cNvSpPr/>
          <p:nvPr/>
        </p:nvSpPr>
        <p:spPr>
          <a:xfrm>
            <a:off x="8491011" y="7499350"/>
            <a:ext cx="16893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2023</a:t>
            </a:r>
            <a:endParaRPr b="0" i="0" sz="4800" u="none" cap="none" strike="noStrike">
              <a:solidFill>
                <a:schemeClr val="dk1"/>
              </a:solidFill>
              <a:latin typeface="Calibri"/>
              <a:ea typeface="Calibri"/>
              <a:cs typeface="Calibri"/>
              <a:sym typeface="Calibri"/>
            </a:endParaRPr>
          </a:p>
        </p:txBody>
      </p:sp>
      <p:sp>
        <p:nvSpPr>
          <p:cNvPr id="589" name="Google Shape;589;g2adbcbcf7b0_0_535"/>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g2adbcbcf7b0_0_535"/>
          <p:cNvPicPr preferRelativeResize="0"/>
          <p:nvPr/>
        </p:nvPicPr>
        <p:blipFill rotWithShape="1">
          <a:blip r:embed="rId10">
            <a:alphaModFix/>
          </a:blip>
          <a:srcRect b="0" l="0" r="0" t="0"/>
          <a:stretch/>
        </p:blipFill>
        <p:spPr>
          <a:xfrm>
            <a:off x="10148568" y="7975600"/>
            <a:ext cx="3861283" cy="38100"/>
          </a:xfrm>
          <a:prstGeom prst="rect">
            <a:avLst/>
          </a:prstGeom>
          <a:noFill/>
          <a:ln>
            <a:noFill/>
          </a:ln>
        </p:spPr>
      </p:pic>
      <p:pic>
        <p:nvPicPr>
          <p:cNvPr descr=" " id="591" name="Google Shape;591;g2adbcbcf7b0_0_535"/>
          <p:cNvPicPr preferRelativeResize="0"/>
          <p:nvPr/>
        </p:nvPicPr>
        <p:blipFill rotWithShape="1">
          <a:blip r:embed="rId9">
            <a:alphaModFix/>
          </a:blip>
          <a:srcRect b="0" l="0" r="0" t="0"/>
          <a:stretch/>
        </p:blipFill>
        <p:spPr>
          <a:xfrm>
            <a:off x="14009851" y="7200900"/>
            <a:ext cx="1625803" cy="1625600"/>
          </a:xfrm>
          <a:prstGeom prst="rect">
            <a:avLst/>
          </a:prstGeom>
          <a:noFill/>
          <a:ln>
            <a:noFill/>
          </a:ln>
        </p:spPr>
      </p:pic>
      <p:sp>
        <p:nvSpPr>
          <p:cNvPr id="592" name="Google Shape;592;g2adbcbcf7b0_0_535"/>
          <p:cNvSpPr/>
          <p:nvPr/>
        </p:nvSpPr>
        <p:spPr>
          <a:xfrm>
            <a:off x="14009851" y="7200900"/>
            <a:ext cx="1625700" cy="1625700"/>
          </a:xfrm>
          <a:prstGeom prst="roundRect">
            <a:avLst>
              <a:gd fmla="val 781313"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adbcbcf7b0_0_535"/>
          <p:cNvSpPr/>
          <p:nvPr/>
        </p:nvSpPr>
        <p:spPr>
          <a:xfrm>
            <a:off x="13952694" y="7499350"/>
            <a:ext cx="1740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2024</a:t>
            </a:r>
            <a:endParaRPr b="0" i="0" sz="4800" u="none" cap="none" strike="noStrike">
              <a:solidFill>
                <a:schemeClr val="dk1"/>
              </a:solidFill>
              <a:latin typeface="Calibri"/>
              <a:ea typeface="Calibri"/>
              <a:cs typeface="Calibri"/>
              <a:sym typeface="Calibri"/>
            </a:endParaRPr>
          </a:p>
        </p:txBody>
      </p:sp>
      <p:sp>
        <p:nvSpPr>
          <p:cNvPr id="594" name="Google Shape;594;g2adbcbcf7b0_0_535"/>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adbcbcf7b0_0_535"/>
          <p:cNvPicPr preferRelativeResize="0"/>
          <p:nvPr/>
        </p:nvPicPr>
        <p:blipFill rotWithShape="1">
          <a:blip r:embed="rId10">
            <a:alphaModFix/>
          </a:blip>
          <a:srcRect b="0" l="0" r="0" t="0"/>
          <a:stretch/>
        </p:blipFill>
        <p:spPr>
          <a:xfrm>
            <a:off x="15635654" y="7975600"/>
            <a:ext cx="3861283" cy="38100"/>
          </a:xfrm>
          <a:prstGeom prst="rect">
            <a:avLst/>
          </a:prstGeom>
          <a:noFill/>
          <a:ln>
            <a:noFill/>
          </a:ln>
        </p:spPr>
      </p:pic>
      <p:pic>
        <p:nvPicPr>
          <p:cNvPr descr=" " id="596" name="Google Shape;596;g2adbcbcf7b0_0_535"/>
          <p:cNvPicPr preferRelativeResize="0"/>
          <p:nvPr/>
        </p:nvPicPr>
        <p:blipFill rotWithShape="1">
          <a:blip r:embed="rId9">
            <a:alphaModFix/>
          </a:blip>
          <a:srcRect b="0" l="0" r="0" t="0"/>
          <a:stretch/>
        </p:blipFill>
        <p:spPr>
          <a:xfrm>
            <a:off x="19496937" y="7200900"/>
            <a:ext cx="1625803" cy="1625600"/>
          </a:xfrm>
          <a:prstGeom prst="rect">
            <a:avLst/>
          </a:prstGeom>
          <a:noFill/>
          <a:ln>
            <a:noFill/>
          </a:ln>
        </p:spPr>
      </p:pic>
      <p:sp>
        <p:nvSpPr>
          <p:cNvPr id="597" name="Google Shape;597;g2adbcbcf7b0_0_535"/>
          <p:cNvSpPr/>
          <p:nvPr/>
        </p:nvSpPr>
        <p:spPr>
          <a:xfrm>
            <a:off x="19496937" y="7200900"/>
            <a:ext cx="1625700" cy="1625700"/>
          </a:xfrm>
          <a:prstGeom prst="roundRect">
            <a:avLst>
              <a:gd fmla="val 781313" name="adj"/>
            </a:avLst>
          </a:prstGeom>
          <a:noFill/>
          <a:ln cap="flat" cmpd="sng" w="12700">
            <a:solidFill>
              <a:srgbClr val="3E3E4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adbcbcf7b0_0_535"/>
          <p:cNvSpPr/>
          <p:nvPr/>
        </p:nvSpPr>
        <p:spPr>
          <a:xfrm>
            <a:off x="19458832" y="7499350"/>
            <a:ext cx="17019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2025</a:t>
            </a:r>
            <a:endParaRPr b="0" i="0" sz="4800" u="none" cap="none" strike="noStrike">
              <a:solidFill>
                <a:schemeClr val="dk1"/>
              </a:solidFill>
              <a:latin typeface="Calibri"/>
              <a:ea typeface="Calibri"/>
              <a:cs typeface="Calibri"/>
              <a:sym typeface="Calibri"/>
            </a:endParaRPr>
          </a:p>
        </p:txBody>
      </p:sp>
      <p:sp>
        <p:nvSpPr>
          <p:cNvPr id="599" name="Google Shape;599;g2adbcbcf7b0_0_535"/>
          <p:cNvSpPr/>
          <p:nvPr/>
        </p:nvSpPr>
        <p:spPr>
          <a:xfrm>
            <a:off x="927216"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adbcbcf7b0_0_535"/>
          <p:cNvSpPr/>
          <p:nvPr/>
        </p:nvSpPr>
        <p:spPr>
          <a:xfrm>
            <a:off x="927216" y="45148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adbcbcf7b0_0_535"/>
          <p:cNvSpPr/>
          <p:nvPr/>
        </p:nvSpPr>
        <p:spPr>
          <a:xfrm>
            <a:off x="825603" y="45148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Dragon Taming</a:t>
            </a:r>
            <a:endParaRPr b="0" i="0" sz="4800" u="none" cap="none" strike="noStrike">
              <a:solidFill>
                <a:schemeClr val="dk1"/>
              </a:solidFill>
              <a:latin typeface="Calibri"/>
              <a:ea typeface="Calibri"/>
              <a:cs typeface="Calibri"/>
              <a:sym typeface="Calibri"/>
            </a:endParaRPr>
          </a:p>
        </p:txBody>
      </p:sp>
      <p:sp>
        <p:nvSpPr>
          <p:cNvPr id="602" name="Google Shape;602;g2adbcbcf7b0_0_535"/>
          <p:cNvSpPr/>
          <p:nvPr/>
        </p:nvSpPr>
        <p:spPr>
          <a:xfrm>
            <a:off x="859474" y="54419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03" name="Google Shape;603;g2adbcbcf7b0_0_535"/>
          <p:cNvSpPr/>
          <p:nvPr/>
        </p:nvSpPr>
        <p:spPr>
          <a:xfrm>
            <a:off x="11926791" y="4102100"/>
            <a:ext cx="60969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adbcbcf7b0_0_535"/>
          <p:cNvSpPr/>
          <p:nvPr/>
        </p:nvSpPr>
        <p:spPr>
          <a:xfrm>
            <a:off x="11926791" y="4102100"/>
            <a:ext cx="60969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adbcbcf7b0_0_535"/>
          <p:cNvSpPr/>
          <p:nvPr/>
        </p:nvSpPr>
        <p:spPr>
          <a:xfrm>
            <a:off x="11825178" y="4102100"/>
            <a:ext cx="6300000" cy="185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Unicorn Migration</a:t>
            </a:r>
            <a:endParaRPr b="0" i="0" sz="4800" u="none" cap="none" strike="noStrike">
              <a:solidFill>
                <a:schemeClr val="dk1"/>
              </a:solidFill>
              <a:latin typeface="Calibri"/>
              <a:ea typeface="Calibri"/>
              <a:cs typeface="Calibri"/>
              <a:sym typeface="Calibri"/>
            </a:endParaRPr>
          </a:p>
        </p:txBody>
      </p:sp>
      <p:sp>
        <p:nvSpPr>
          <p:cNvPr id="606" name="Google Shape;606;g2adbcbcf7b0_0_535"/>
          <p:cNvSpPr/>
          <p:nvPr/>
        </p:nvSpPr>
        <p:spPr>
          <a:xfrm>
            <a:off x="11859049" y="58547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07" name="Google Shape;607;g2adbcbcf7b0_0_535"/>
          <p:cNvSpPr/>
          <p:nvPr/>
        </p:nvSpPr>
        <p:spPr>
          <a:xfrm>
            <a:off x="17363070" y="9118600"/>
            <a:ext cx="60969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adbcbcf7b0_0_535"/>
          <p:cNvSpPr/>
          <p:nvPr/>
        </p:nvSpPr>
        <p:spPr>
          <a:xfrm>
            <a:off x="17363070" y="9118600"/>
            <a:ext cx="6096900"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adbcbcf7b0_0_535"/>
          <p:cNvSpPr/>
          <p:nvPr/>
        </p:nvSpPr>
        <p:spPr>
          <a:xfrm>
            <a:off x="17261457" y="9118600"/>
            <a:ext cx="6300000" cy="185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Rainbow Sightings</a:t>
            </a:r>
            <a:endParaRPr b="0" i="0" sz="4800" u="none" cap="none" strike="noStrike">
              <a:solidFill>
                <a:schemeClr val="dk1"/>
              </a:solidFill>
              <a:latin typeface="Calibri"/>
              <a:ea typeface="Calibri"/>
              <a:cs typeface="Calibri"/>
              <a:sym typeface="Calibri"/>
            </a:endParaRPr>
          </a:p>
        </p:txBody>
      </p:sp>
      <p:sp>
        <p:nvSpPr>
          <p:cNvPr id="610" name="Google Shape;610;g2adbcbcf7b0_0_535"/>
          <p:cNvSpPr/>
          <p:nvPr/>
        </p:nvSpPr>
        <p:spPr>
          <a:xfrm>
            <a:off x="17295328" y="108712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11" name="Google Shape;611;g2adbcbcf7b0_0_535"/>
          <p:cNvSpPr/>
          <p:nvPr/>
        </p:nvSpPr>
        <p:spPr>
          <a:xfrm>
            <a:off x="6490511"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adbcbcf7b0_0_535"/>
          <p:cNvSpPr/>
          <p:nvPr/>
        </p:nvSpPr>
        <p:spPr>
          <a:xfrm>
            <a:off x="6490511" y="9531350"/>
            <a:ext cx="6096900" cy="21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adbcbcf7b0_0_535"/>
          <p:cNvSpPr/>
          <p:nvPr/>
        </p:nvSpPr>
        <p:spPr>
          <a:xfrm>
            <a:off x="6388899" y="9531350"/>
            <a:ext cx="63000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Enchanted Pool</a:t>
            </a:r>
            <a:endParaRPr b="0" i="0" sz="4800" u="none" cap="none" strike="noStrike">
              <a:solidFill>
                <a:schemeClr val="dk1"/>
              </a:solidFill>
              <a:latin typeface="Calibri"/>
              <a:ea typeface="Calibri"/>
              <a:cs typeface="Calibri"/>
              <a:sym typeface="Calibri"/>
            </a:endParaRPr>
          </a:p>
        </p:txBody>
      </p:sp>
      <p:sp>
        <p:nvSpPr>
          <p:cNvPr id="614" name="Google Shape;614;g2adbcbcf7b0_0_535"/>
          <p:cNvSpPr/>
          <p:nvPr/>
        </p:nvSpPr>
        <p:spPr>
          <a:xfrm>
            <a:off x="6422769" y="104584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619" name="Shape 619"/>
        <p:cNvGrpSpPr/>
        <p:nvPr/>
      </p:nvGrpSpPr>
      <p:grpSpPr>
        <a:xfrm>
          <a:off x="0" y="0"/>
          <a:ext cx="0" cy="0"/>
          <a:chOff x="0" y="0"/>
          <a:chExt cx="0" cy="0"/>
        </a:xfrm>
      </p:grpSpPr>
      <p:pic>
        <p:nvPicPr>
          <p:cNvPr descr=" " id="620" name="Google Shape;620;g2adbcbcf7b0_0_582"/>
          <p:cNvPicPr preferRelativeResize="0"/>
          <p:nvPr/>
        </p:nvPicPr>
        <p:blipFill rotWithShape="1">
          <a:blip r:embed="rId3">
            <a:alphaModFix/>
          </a:blip>
          <a:srcRect b="0" l="0" r="0" t="0"/>
          <a:stretch/>
        </p:blipFill>
        <p:spPr>
          <a:xfrm>
            <a:off x="17324965" y="1168400"/>
            <a:ext cx="5606942" cy="1578099"/>
          </a:xfrm>
          <a:prstGeom prst="rect">
            <a:avLst/>
          </a:prstGeom>
          <a:noFill/>
          <a:ln>
            <a:noFill/>
          </a:ln>
        </p:spPr>
      </p:pic>
      <p:pic>
        <p:nvPicPr>
          <p:cNvPr descr=" " id="621" name="Google Shape;621;g2adbcbcf7b0_0_582"/>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622" name="Google Shape;622;g2adbcbcf7b0_0_582"/>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623" name="Google Shape;623;g2adbcbcf7b0_0_582"/>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624" name="Google Shape;624;g2adbcbcf7b0_0_5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2adbcbcf7b0_0_58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6" name="Google Shape;626;g2adbcbcf7b0_0_582"/>
          <p:cNvSpPr/>
          <p:nvPr/>
        </p:nvSpPr>
        <p:spPr>
          <a:xfrm>
            <a:off x="3581848" y="711200"/>
            <a:ext cx="96870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Our Team</a:t>
            </a:r>
            <a:endParaRPr b="0" i="0" sz="8000" u="none" cap="none" strike="noStrike">
              <a:solidFill>
                <a:schemeClr val="dk1"/>
              </a:solidFill>
              <a:latin typeface="Calibri"/>
              <a:ea typeface="Calibri"/>
              <a:cs typeface="Calibri"/>
              <a:sym typeface="Calibri"/>
            </a:endParaRPr>
          </a:p>
        </p:txBody>
      </p:sp>
      <p:sp>
        <p:nvSpPr>
          <p:cNvPr id="627" name="Google Shape;627;g2adbcbcf7b0_0_582"/>
          <p:cNvSpPr/>
          <p:nvPr/>
        </p:nvSpPr>
        <p:spPr>
          <a:xfrm>
            <a:off x="35564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adbcbcf7b0_0_582"/>
          <p:cNvPicPr preferRelativeResize="0"/>
          <p:nvPr/>
        </p:nvPicPr>
        <p:blipFill rotWithShape="1">
          <a:blip r:embed="rId8">
            <a:alphaModFix/>
          </a:blip>
          <a:srcRect b="0" l="0" r="0" t="0"/>
          <a:stretch/>
        </p:blipFill>
        <p:spPr>
          <a:xfrm>
            <a:off x="3556445" y="2800350"/>
            <a:ext cx="4788498" cy="8229601"/>
          </a:xfrm>
          <a:prstGeom prst="rect">
            <a:avLst/>
          </a:prstGeom>
          <a:noFill/>
          <a:ln>
            <a:noFill/>
          </a:ln>
        </p:spPr>
      </p:pic>
      <p:sp>
        <p:nvSpPr>
          <p:cNvPr id="629" name="Google Shape;629;g2adbcbcf7b0_0_582"/>
          <p:cNvSpPr/>
          <p:nvPr/>
        </p:nvSpPr>
        <p:spPr>
          <a:xfrm>
            <a:off x="35564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adbcbcf7b0_0_582"/>
          <p:cNvSpPr/>
          <p:nvPr/>
        </p:nvSpPr>
        <p:spPr>
          <a:xfrm>
            <a:off x="35564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2adbcbcf7b0_0_582"/>
          <p:cNvSpPr/>
          <p:nvPr/>
        </p:nvSpPr>
        <p:spPr>
          <a:xfrm>
            <a:off x="34548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Eldruin</a:t>
            </a:r>
            <a:endParaRPr b="0" i="0" sz="4800" u="none" cap="none" strike="noStrike">
              <a:solidFill>
                <a:schemeClr val="dk1"/>
              </a:solidFill>
              <a:latin typeface="Calibri"/>
              <a:ea typeface="Calibri"/>
              <a:cs typeface="Calibri"/>
              <a:sym typeface="Calibri"/>
            </a:endParaRPr>
          </a:p>
        </p:txBody>
      </p:sp>
      <p:sp>
        <p:nvSpPr>
          <p:cNvPr id="632" name="Google Shape;632;g2adbcbcf7b0_0_582"/>
          <p:cNvSpPr/>
          <p:nvPr/>
        </p:nvSpPr>
        <p:spPr>
          <a:xfrm>
            <a:off x="34887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3" name="Google Shape;633;g2adbcbcf7b0_0_582"/>
          <p:cNvSpPr/>
          <p:nvPr/>
        </p:nvSpPr>
        <p:spPr>
          <a:xfrm>
            <a:off x="91578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adbcbcf7b0_0_582"/>
          <p:cNvPicPr preferRelativeResize="0"/>
          <p:nvPr/>
        </p:nvPicPr>
        <p:blipFill rotWithShape="1">
          <a:blip r:embed="rId9">
            <a:alphaModFix/>
          </a:blip>
          <a:srcRect b="0" l="0" r="0" t="0"/>
          <a:stretch/>
        </p:blipFill>
        <p:spPr>
          <a:xfrm>
            <a:off x="9157845" y="2800350"/>
            <a:ext cx="4788498" cy="8229601"/>
          </a:xfrm>
          <a:prstGeom prst="rect">
            <a:avLst/>
          </a:prstGeom>
          <a:noFill/>
          <a:ln>
            <a:noFill/>
          </a:ln>
        </p:spPr>
      </p:pic>
      <p:sp>
        <p:nvSpPr>
          <p:cNvPr id="635" name="Google Shape;635;g2adbcbcf7b0_0_582"/>
          <p:cNvSpPr/>
          <p:nvPr/>
        </p:nvSpPr>
        <p:spPr>
          <a:xfrm>
            <a:off x="91578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adbcbcf7b0_0_582"/>
          <p:cNvSpPr/>
          <p:nvPr/>
        </p:nvSpPr>
        <p:spPr>
          <a:xfrm>
            <a:off x="91578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adbcbcf7b0_0_582"/>
          <p:cNvSpPr/>
          <p:nvPr/>
        </p:nvSpPr>
        <p:spPr>
          <a:xfrm>
            <a:off x="90562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Elementalen</a:t>
            </a:r>
            <a:endParaRPr b="0" i="0" sz="4800" u="none" cap="none" strike="noStrike">
              <a:solidFill>
                <a:schemeClr val="dk1"/>
              </a:solidFill>
              <a:latin typeface="Calibri"/>
              <a:ea typeface="Calibri"/>
              <a:cs typeface="Calibri"/>
              <a:sym typeface="Calibri"/>
            </a:endParaRPr>
          </a:p>
        </p:txBody>
      </p:sp>
      <p:sp>
        <p:nvSpPr>
          <p:cNvPr id="638" name="Google Shape;638;g2adbcbcf7b0_0_582"/>
          <p:cNvSpPr/>
          <p:nvPr/>
        </p:nvSpPr>
        <p:spPr>
          <a:xfrm>
            <a:off x="90901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9" name="Google Shape;639;g2adbcbcf7b0_0_582"/>
          <p:cNvSpPr/>
          <p:nvPr/>
        </p:nvSpPr>
        <p:spPr>
          <a:xfrm>
            <a:off x="14759245" y="2800350"/>
            <a:ext cx="4788600" cy="1002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adbcbcf7b0_0_582"/>
          <p:cNvPicPr preferRelativeResize="0"/>
          <p:nvPr/>
        </p:nvPicPr>
        <p:blipFill rotWithShape="1">
          <a:blip r:embed="rId10">
            <a:alphaModFix/>
          </a:blip>
          <a:srcRect b="0" l="0" r="0" t="0"/>
          <a:stretch/>
        </p:blipFill>
        <p:spPr>
          <a:xfrm>
            <a:off x="14759245" y="2800350"/>
            <a:ext cx="4788498" cy="8229601"/>
          </a:xfrm>
          <a:prstGeom prst="rect">
            <a:avLst/>
          </a:prstGeom>
          <a:noFill/>
          <a:ln>
            <a:noFill/>
          </a:ln>
        </p:spPr>
      </p:pic>
      <p:sp>
        <p:nvSpPr>
          <p:cNvPr id="641" name="Google Shape;641;g2adbcbcf7b0_0_582"/>
          <p:cNvSpPr/>
          <p:nvPr/>
        </p:nvSpPr>
        <p:spPr>
          <a:xfrm>
            <a:off x="147592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adbcbcf7b0_0_582"/>
          <p:cNvSpPr/>
          <p:nvPr/>
        </p:nvSpPr>
        <p:spPr>
          <a:xfrm>
            <a:off x="14759245" y="11233150"/>
            <a:ext cx="47886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adbcbcf7b0_0_582"/>
          <p:cNvSpPr/>
          <p:nvPr/>
        </p:nvSpPr>
        <p:spPr>
          <a:xfrm>
            <a:off x="14657632" y="11233150"/>
            <a:ext cx="499170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Lunaria</a:t>
            </a:r>
            <a:endParaRPr b="0" i="0" sz="4800" u="none" cap="none" strike="noStrike">
              <a:solidFill>
                <a:schemeClr val="dk1"/>
              </a:solidFill>
              <a:latin typeface="Calibri"/>
              <a:ea typeface="Calibri"/>
              <a:cs typeface="Calibri"/>
              <a:sym typeface="Calibri"/>
            </a:endParaRPr>
          </a:p>
        </p:txBody>
      </p:sp>
      <p:sp>
        <p:nvSpPr>
          <p:cNvPr id="644" name="Google Shape;644;g2adbcbcf7b0_0_582"/>
          <p:cNvSpPr/>
          <p:nvPr/>
        </p:nvSpPr>
        <p:spPr>
          <a:xfrm>
            <a:off x="14691503" y="122110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649" name="Shape 649"/>
        <p:cNvGrpSpPr/>
        <p:nvPr/>
      </p:nvGrpSpPr>
      <p:grpSpPr>
        <a:xfrm>
          <a:off x="0" y="0"/>
          <a:ext cx="0" cy="0"/>
          <a:chOff x="0" y="0"/>
          <a:chExt cx="0" cy="0"/>
        </a:xfrm>
      </p:grpSpPr>
      <p:pic>
        <p:nvPicPr>
          <p:cNvPr descr=" " id="650" name="Google Shape;650;g2adbcbcf7b0_0_611"/>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651" name="Google Shape;651;g2adbcbcf7b0_0_611"/>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652" name="Google Shape;652;g2adbcbcf7b0_0_6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2adbcbcf7b0_0_6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54" name="Google Shape;654;g2adbcbcf7b0_0_611"/>
          <p:cNvPicPr preferRelativeResize="0"/>
          <p:nvPr/>
        </p:nvPicPr>
        <p:blipFill rotWithShape="1">
          <a:blip r:embed="rId6">
            <a:alphaModFix/>
          </a:blip>
          <a:srcRect b="0" l="0" r="0" t="0"/>
          <a:stretch/>
        </p:blipFill>
        <p:spPr>
          <a:xfrm>
            <a:off x="1867133" y="1333500"/>
            <a:ext cx="7125591" cy="11061700"/>
          </a:xfrm>
          <a:prstGeom prst="rect">
            <a:avLst/>
          </a:prstGeom>
          <a:noFill/>
          <a:ln>
            <a:noFill/>
          </a:ln>
        </p:spPr>
      </p:pic>
      <p:sp>
        <p:nvSpPr>
          <p:cNvPr id="655" name="Google Shape;655;g2adbcbcf7b0_0_611"/>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adbcbcf7b0_0_611"/>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adbcbcf7b0_0_611"/>
          <p:cNvPicPr preferRelativeResize="0"/>
          <p:nvPr/>
        </p:nvPicPr>
        <p:blipFill rotWithShape="1">
          <a:blip r:embed="rId7">
            <a:alphaModFix/>
          </a:blip>
          <a:srcRect b="0" l="0" r="0" t="0"/>
          <a:stretch/>
        </p:blipFill>
        <p:spPr>
          <a:xfrm>
            <a:off x="9767521" y="2108200"/>
            <a:ext cx="819442" cy="1016000"/>
          </a:xfrm>
          <a:prstGeom prst="rect">
            <a:avLst/>
          </a:prstGeom>
          <a:noFill/>
          <a:ln>
            <a:noFill/>
          </a:ln>
        </p:spPr>
      </p:pic>
      <p:pic>
        <p:nvPicPr>
          <p:cNvPr descr=" " id="658" name="Google Shape;658;g2adbcbcf7b0_0_611"/>
          <p:cNvPicPr preferRelativeResize="0"/>
          <p:nvPr/>
        </p:nvPicPr>
        <p:blipFill rotWithShape="1">
          <a:blip r:embed="rId8">
            <a:alphaModFix/>
          </a:blip>
          <a:srcRect b="0" l="0" r="0" t="0"/>
          <a:stretch/>
        </p:blipFill>
        <p:spPr>
          <a:xfrm>
            <a:off x="10237480" y="3429000"/>
            <a:ext cx="38105" cy="1625600"/>
          </a:xfrm>
          <a:prstGeom prst="rect">
            <a:avLst/>
          </a:prstGeom>
          <a:noFill/>
          <a:ln>
            <a:noFill/>
          </a:ln>
        </p:spPr>
      </p:pic>
      <p:sp>
        <p:nvSpPr>
          <p:cNvPr id="659" name="Google Shape;659;g2adbcbcf7b0_0_611"/>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2adbcbcf7b0_0_611"/>
          <p:cNvPicPr preferRelativeResize="0"/>
          <p:nvPr/>
        </p:nvPicPr>
        <p:blipFill rotWithShape="1">
          <a:blip r:embed="rId9">
            <a:alphaModFix/>
          </a:blip>
          <a:srcRect b="0" l="0" r="0" t="0"/>
          <a:stretch/>
        </p:blipFill>
        <p:spPr>
          <a:xfrm>
            <a:off x="9767521" y="5359400"/>
            <a:ext cx="884097" cy="1016000"/>
          </a:xfrm>
          <a:prstGeom prst="rect">
            <a:avLst/>
          </a:prstGeom>
          <a:noFill/>
          <a:ln>
            <a:noFill/>
          </a:ln>
        </p:spPr>
      </p:pic>
      <p:pic>
        <p:nvPicPr>
          <p:cNvPr descr=" " id="661" name="Google Shape;661;g2adbcbcf7b0_0_611"/>
          <p:cNvPicPr preferRelativeResize="0"/>
          <p:nvPr/>
        </p:nvPicPr>
        <p:blipFill rotWithShape="1">
          <a:blip r:embed="rId8">
            <a:alphaModFix/>
          </a:blip>
          <a:srcRect b="0" l="0" r="0" t="0"/>
          <a:stretch/>
        </p:blipFill>
        <p:spPr>
          <a:xfrm>
            <a:off x="10237480" y="6680200"/>
            <a:ext cx="38105" cy="1625600"/>
          </a:xfrm>
          <a:prstGeom prst="rect">
            <a:avLst/>
          </a:prstGeom>
          <a:noFill/>
          <a:ln>
            <a:noFill/>
          </a:ln>
        </p:spPr>
      </p:pic>
      <p:sp>
        <p:nvSpPr>
          <p:cNvPr id="662" name="Google Shape;662;g2adbcbcf7b0_0_611"/>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2adbcbcf7b0_0_611"/>
          <p:cNvPicPr preferRelativeResize="0"/>
          <p:nvPr/>
        </p:nvPicPr>
        <p:blipFill rotWithShape="1">
          <a:blip r:embed="rId10">
            <a:alphaModFix/>
          </a:blip>
          <a:srcRect b="0" l="0" r="0" t="0"/>
          <a:stretch/>
        </p:blipFill>
        <p:spPr>
          <a:xfrm>
            <a:off x="9767521" y="8610600"/>
            <a:ext cx="922326" cy="1016000"/>
          </a:xfrm>
          <a:prstGeom prst="rect">
            <a:avLst/>
          </a:prstGeom>
          <a:noFill/>
          <a:ln>
            <a:noFill/>
          </a:ln>
        </p:spPr>
      </p:pic>
      <p:pic>
        <p:nvPicPr>
          <p:cNvPr descr=" " id="664" name="Google Shape;664;g2adbcbcf7b0_0_611"/>
          <p:cNvPicPr preferRelativeResize="0"/>
          <p:nvPr/>
        </p:nvPicPr>
        <p:blipFill rotWithShape="1">
          <a:blip r:embed="rId8">
            <a:alphaModFix/>
          </a:blip>
          <a:srcRect b="0" l="0" r="0" t="0"/>
          <a:stretch/>
        </p:blipFill>
        <p:spPr>
          <a:xfrm>
            <a:off x="10237480" y="9931400"/>
            <a:ext cx="38105" cy="1625600"/>
          </a:xfrm>
          <a:prstGeom prst="rect">
            <a:avLst/>
          </a:prstGeom>
          <a:noFill/>
          <a:ln>
            <a:noFill/>
          </a:ln>
        </p:spPr>
      </p:pic>
      <p:sp>
        <p:nvSpPr>
          <p:cNvPr id="665" name="Google Shape;665;g2adbcbcf7b0_0_611"/>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adbcbcf7b0_0_611"/>
          <p:cNvPicPr preferRelativeResize="0"/>
          <p:nvPr/>
        </p:nvPicPr>
        <p:blipFill rotWithShape="1">
          <a:blip r:embed="rId11">
            <a:alphaModFix/>
          </a:blip>
          <a:srcRect b="0" l="0" r="0" t="0"/>
          <a:stretch/>
        </p:blipFill>
        <p:spPr>
          <a:xfrm>
            <a:off x="9767521" y="11861800"/>
            <a:ext cx="864858" cy="1016000"/>
          </a:xfrm>
          <a:prstGeom prst="rect">
            <a:avLst/>
          </a:prstGeom>
          <a:noFill/>
          <a:ln>
            <a:noFill/>
          </a:ln>
        </p:spPr>
      </p:pic>
      <p:sp>
        <p:nvSpPr>
          <p:cNvPr id="667" name="Google Shape;667;g2adbcbcf7b0_0_611"/>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8" name="Google Shape;668;g2adbcbcf7b0_0_611"/>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9" name="Google Shape;669;g2adbcbcf7b0_0_611"/>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0" name="Google Shape;670;g2adbcbcf7b0_0_611"/>
          <p:cNvSpPr/>
          <p:nvPr/>
        </p:nvSpPr>
        <p:spPr>
          <a:xfrm>
            <a:off x="13810859" y="749300"/>
            <a:ext cx="8810700" cy="1710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675" name="Shape 675"/>
        <p:cNvGrpSpPr/>
        <p:nvPr/>
      </p:nvGrpSpPr>
      <p:grpSpPr>
        <a:xfrm>
          <a:off x="0" y="0"/>
          <a:ext cx="0" cy="0"/>
          <a:chOff x="0" y="0"/>
          <a:chExt cx="0" cy="0"/>
        </a:xfrm>
      </p:grpSpPr>
      <p:pic>
        <p:nvPicPr>
          <p:cNvPr descr=" " id="676" name="Google Shape;676;g2adbcbcf7b0_0_636"/>
          <p:cNvPicPr preferRelativeResize="0"/>
          <p:nvPr/>
        </p:nvPicPr>
        <p:blipFill rotWithShape="1">
          <a:blip r:embed="rId3">
            <a:alphaModFix/>
          </a:blip>
          <a:srcRect b="0" l="0" r="0" t="0"/>
          <a:stretch/>
        </p:blipFill>
        <p:spPr>
          <a:xfrm>
            <a:off x="17324965" y="1168400"/>
            <a:ext cx="5606942" cy="1578099"/>
          </a:xfrm>
          <a:prstGeom prst="rect">
            <a:avLst/>
          </a:prstGeom>
          <a:noFill/>
          <a:ln>
            <a:noFill/>
          </a:ln>
        </p:spPr>
      </p:pic>
      <p:pic>
        <p:nvPicPr>
          <p:cNvPr descr=" " id="677" name="Google Shape;677;g2adbcbcf7b0_0_636"/>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678" name="Google Shape;678;g2adbcbcf7b0_0_636"/>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679" name="Google Shape;679;g2adbcbcf7b0_0_636"/>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680" name="Google Shape;680;g2adbcbcf7b0_0_6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adbcbcf7b0_0_6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2" name="Google Shape;682;g2adbcbcf7b0_0_63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adbcbcf7b0_0_636"/>
          <p:cNvSpPr/>
          <p:nvPr/>
        </p:nvSpPr>
        <p:spPr>
          <a:xfrm>
            <a:off x="10173972" y="31242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g2adbcbcf7b0_0_636"/>
          <p:cNvPicPr preferRelativeResize="0"/>
          <p:nvPr/>
        </p:nvPicPr>
        <p:blipFill rotWithShape="1">
          <a:blip r:embed="rId8">
            <a:alphaModFix/>
          </a:blip>
          <a:srcRect b="0" l="0" r="0" t="0"/>
          <a:stretch/>
        </p:blipFill>
        <p:spPr>
          <a:xfrm>
            <a:off x="10478810" y="3435350"/>
            <a:ext cx="1117740" cy="1117600"/>
          </a:xfrm>
          <a:prstGeom prst="rect">
            <a:avLst/>
          </a:prstGeom>
          <a:noFill/>
          <a:ln>
            <a:noFill/>
          </a:ln>
        </p:spPr>
      </p:pic>
      <p:sp>
        <p:nvSpPr>
          <p:cNvPr id="685" name="Google Shape;685;g2adbcbcf7b0_0_636"/>
          <p:cNvSpPr/>
          <p:nvPr/>
        </p:nvSpPr>
        <p:spPr>
          <a:xfrm>
            <a:off x="11799775" y="33274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adbcbcf7b0_0_636"/>
          <p:cNvSpPr/>
          <p:nvPr/>
        </p:nvSpPr>
        <p:spPr>
          <a:xfrm>
            <a:off x="11799775" y="3327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Chloe Ng</a:t>
            </a:r>
            <a:endParaRPr b="0" i="0" sz="3600" u="none" cap="none" strike="noStrike">
              <a:solidFill>
                <a:schemeClr val="dk1"/>
              </a:solidFill>
              <a:latin typeface="Calibri"/>
              <a:ea typeface="Calibri"/>
              <a:cs typeface="Calibri"/>
              <a:sym typeface="Calibri"/>
            </a:endParaRPr>
          </a:p>
        </p:txBody>
      </p:sp>
      <p:sp>
        <p:nvSpPr>
          <p:cNvPr id="687" name="Google Shape;687;g2adbcbcf7b0_0_636"/>
          <p:cNvSpPr/>
          <p:nvPr/>
        </p:nvSpPr>
        <p:spPr>
          <a:xfrm>
            <a:off x="11799775" y="4051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88" name="Google Shape;688;g2adbcbcf7b0_0_636"/>
          <p:cNvSpPr/>
          <p:nvPr/>
        </p:nvSpPr>
        <p:spPr>
          <a:xfrm>
            <a:off x="787498"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g2adbcbcf7b0_0_636"/>
          <p:cNvPicPr preferRelativeResize="0"/>
          <p:nvPr/>
        </p:nvPicPr>
        <p:blipFill rotWithShape="1">
          <a:blip r:embed="rId9">
            <a:alphaModFix/>
          </a:blip>
          <a:srcRect b="0" l="0" r="0" t="0"/>
          <a:stretch/>
        </p:blipFill>
        <p:spPr>
          <a:xfrm>
            <a:off x="1092337" y="5797550"/>
            <a:ext cx="1117740" cy="1117600"/>
          </a:xfrm>
          <a:prstGeom prst="rect">
            <a:avLst/>
          </a:prstGeom>
          <a:noFill/>
          <a:ln>
            <a:noFill/>
          </a:ln>
        </p:spPr>
      </p:pic>
      <p:sp>
        <p:nvSpPr>
          <p:cNvPr id="690" name="Google Shape;690;g2adbcbcf7b0_0_636"/>
          <p:cNvSpPr/>
          <p:nvPr/>
        </p:nvSpPr>
        <p:spPr>
          <a:xfrm>
            <a:off x="2413302"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adbcbcf7b0_0_636"/>
          <p:cNvSpPr/>
          <p:nvPr/>
        </p:nvSpPr>
        <p:spPr>
          <a:xfrm>
            <a:off x="2413302"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Valtorin</a:t>
            </a:r>
            <a:endParaRPr b="0" i="0" sz="3600" u="none" cap="none" strike="noStrike">
              <a:solidFill>
                <a:schemeClr val="dk1"/>
              </a:solidFill>
              <a:latin typeface="Calibri"/>
              <a:ea typeface="Calibri"/>
              <a:cs typeface="Calibri"/>
              <a:sym typeface="Calibri"/>
            </a:endParaRPr>
          </a:p>
        </p:txBody>
      </p:sp>
      <p:sp>
        <p:nvSpPr>
          <p:cNvPr id="692" name="Google Shape;692;g2adbcbcf7b0_0_636"/>
          <p:cNvSpPr/>
          <p:nvPr/>
        </p:nvSpPr>
        <p:spPr>
          <a:xfrm>
            <a:off x="2413302"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93" name="Google Shape;693;g2adbcbcf7b0_0_636"/>
          <p:cNvSpPr/>
          <p:nvPr/>
        </p:nvSpPr>
        <p:spPr>
          <a:xfrm>
            <a:off x="3835879" y="78232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g2adbcbcf7b0_0_636"/>
          <p:cNvPicPr preferRelativeResize="0"/>
          <p:nvPr/>
        </p:nvPicPr>
        <p:blipFill rotWithShape="1">
          <a:blip r:embed="rId10">
            <a:alphaModFix/>
          </a:blip>
          <a:srcRect b="0" l="0" r="0" t="0"/>
          <a:stretch/>
        </p:blipFill>
        <p:spPr>
          <a:xfrm>
            <a:off x="4140718" y="8134350"/>
            <a:ext cx="1117740" cy="1117600"/>
          </a:xfrm>
          <a:prstGeom prst="rect">
            <a:avLst/>
          </a:prstGeom>
          <a:noFill/>
          <a:ln>
            <a:noFill/>
          </a:ln>
        </p:spPr>
      </p:pic>
      <p:sp>
        <p:nvSpPr>
          <p:cNvPr id="695" name="Google Shape;695;g2adbcbcf7b0_0_636"/>
          <p:cNvSpPr/>
          <p:nvPr/>
        </p:nvSpPr>
        <p:spPr>
          <a:xfrm>
            <a:off x="5461683" y="80264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adbcbcf7b0_0_636"/>
          <p:cNvSpPr/>
          <p:nvPr/>
        </p:nvSpPr>
        <p:spPr>
          <a:xfrm>
            <a:off x="5461683" y="80264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Lucian</a:t>
            </a:r>
            <a:endParaRPr b="0" i="0" sz="3600" u="none" cap="none" strike="noStrike">
              <a:solidFill>
                <a:schemeClr val="dk1"/>
              </a:solidFill>
              <a:latin typeface="Calibri"/>
              <a:ea typeface="Calibri"/>
              <a:cs typeface="Calibri"/>
              <a:sym typeface="Calibri"/>
            </a:endParaRPr>
          </a:p>
        </p:txBody>
      </p:sp>
      <p:sp>
        <p:nvSpPr>
          <p:cNvPr id="697" name="Google Shape;697;g2adbcbcf7b0_0_636"/>
          <p:cNvSpPr/>
          <p:nvPr/>
        </p:nvSpPr>
        <p:spPr>
          <a:xfrm>
            <a:off x="5461683" y="87503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98" name="Google Shape;698;g2adbcbcf7b0_0_636"/>
          <p:cNvSpPr/>
          <p:nvPr/>
        </p:nvSpPr>
        <p:spPr>
          <a:xfrm>
            <a:off x="3835879" y="102108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9" name="Google Shape;699;g2adbcbcf7b0_0_636"/>
          <p:cNvPicPr preferRelativeResize="0"/>
          <p:nvPr/>
        </p:nvPicPr>
        <p:blipFill rotWithShape="1">
          <a:blip r:embed="rId11">
            <a:alphaModFix/>
          </a:blip>
          <a:srcRect b="0" l="0" r="0" t="0"/>
          <a:stretch/>
        </p:blipFill>
        <p:spPr>
          <a:xfrm>
            <a:off x="4140718" y="10521950"/>
            <a:ext cx="1117740" cy="1117600"/>
          </a:xfrm>
          <a:prstGeom prst="rect">
            <a:avLst/>
          </a:prstGeom>
          <a:noFill/>
          <a:ln>
            <a:noFill/>
          </a:ln>
        </p:spPr>
      </p:pic>
      <p:sp>
        <p:nvSpPr>
          <p:cNvPr id="700" name="Google Shape;700;g2adbcbcf7b0_0_636"/>
          <p:cNvSpPr/>
          <p:nvPr/>
        </p:nvSpPr>
        <p:spPr>
          <a:xfrm>
            <a:off x="5461683" y="104140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adbcbcf7b0_0_636"/>
          <p:cNvSpPr/>
          <p:nvPr/>
        </p:nvSpPr>
        <p:spPr>
          <a:xfrm>
            <a:off x="5461683" y="10414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Cedric</a:t>
            </a:r>
            <a:endParaRPr b="0" i="0" sz="3600" u="none" cap="none" strike="noStrike">
              <a:solidFill>
                <a:schemeClr val="dk1"/>
              </a:solidFill>
              <a:latin typeface="Calibri"/>
              <a:ea typeface="Calibri"/>
              <a:cs typeface="Calibri"/>
              <a:sym typeface="Calibri"/>
            </a:endParaRPr>
          </a:p>
        </p:txBody>
      </p:sp>
      <p:sp>
        <p:nvSpPr>
          <p:cNvPr id="702" name="Google Shape;702;g2adbcbcf7b0_0_636"/>
          <p:cNvSpPr/>
          <p:nvPr/>
        </p:nvSpPr>
        <p:spPr>
          <a:xfrm>
            <a:off x="5461683" y="11137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03" name="Google Shape;703;g2adbcbcf7b0_0_636"/>
          <p:cNvSpPr/>
          <p:nvPr/>
        </p:nvSpPr>
        <p:spPr>
          <a:xfrm>
            <a:off x="15343518" y="78486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adbcbcf7b0_0_636"/>
          <p:cNvPicPr preferRelativeResize="0"/>
          <p:nvPr/>
        </p:nvPicPr>
        <p:blipFill rotWithShape="1">
          <a:blip r:embed="rId12">
            <a:alphaModFix/>
          </a:blip>
          <a:srcRect b="0" l="0" r="0" t="0"/>
          <a:stretch/>
        </p:blipFill>
        <p:spPr>
          <a:xfrm>
            <a:off x="15648356" y="8159750"/>
            <a:ext cx="1117740" cy="1117600"/>
          </a:xfrm>
          <a:prstGeom prst="rect">
            <a:avLst/>
          </a:prstGeom>
          <a:noFill/>
          <a:ln>
            <a:noFill/>
          </a:ln>
        </p:spPr>
      </p:pic>
      <p:sp>
        <p:nvSpPr>
          <p:cNvPr id="705" name="Google Shape;705;g2adbcbcf7b0_0_636"/>
          <p:cNvSpPr/>
          <p:nvPr/>
        </p:nvSpPr>
        <p:spPr>
          <a:xfrm>
            <a:off x="16969321" y="80518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adbcbcf7b0_0_636"/>
          <p:cNvSpPr/>
          <p:nvPr/>
        </p:nvSpPr>
        <p:spPr>
          <a:xfrm>
            <a:off x="16969321" y="80518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Elvina</a:t>
            </a:r>
            <a:endParaRPr b="0" i="0" sz="3600" u="none" cap="none" strike="noStrike">
              <a:solidFill>
                <a:schemeClr val="dk1"/>
              </a:solidFill>
              <a:latin typeface="Calibri"/>
              <a:ea typeface="Calibri"/>
              <a:cs typeface="Calibri"/>
              <a:sym typeface="Calibri"/>
            </a:endParaRPr>
          </a:p>
        </p:txBody>
      </p:sp>
      <p:sp>
        <p:nvSpPr>
          <p:cNvPr id="707" name="Google Shape;707;g2adbcbcf7b0_0_636"/>
          <p:cNvSpPr/>
          <p:nvPr/>
        </p:nvSpPr>
        <p:spPr>
          <a:xfrm>
            <a:off x="16969321" y="87757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08" name="Google Shape;708;g2adbcbcf7b0_0_636"/>
          <p:cNvSpPr/>
          <p:nvPr/>
        </p:nvSpPr>
        <p:spPr>
          <a:xfrm>
            <a:off x="15343518" y="102108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adbcbcf7b0_0_636"/>
          <p:cNvPicPr preferRelativeResize="0"/>
          <p:nvPr/>
        </p:nvPicPr>
        <p:blipFill rotWithShape="1">
          <a:blip r:embed="rId13">
            <a:alphaModFix/>
          </a:blip>
          <a:srcRect b="0" l="0" r="0" t="0"/>
          <a:stretch/>
        </p:blipFill>
        <p:spPr>
          <a:xfrm>
            <a:off x="15648356" y="10521950"/>
            <a:ext cx="1117740" cy="1117600"/>
          </a:xfrm>
          <a:prstGeom prst="rect">
            <a:avLst/>
          </a:prstGeom>
          <a:noFill/>
          <a:ln>
            <a:noFill/>
          </a:ln>
        </p:spPr>
      </p:pic>
      <p:sp>
        <p:nvSpPr>
          <p:cNvPr id="710" name="Google Shape;710;g2adbcbcf7b0_0_636"/>
          <p:cNvSpPr/>
          <p:nvPr/>
        </p:nvSpPr>
        <p:spPr>
          <a:xfrm>
            <a:off x="16969321" y="104140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adbcbcf7b0_0_636"/>
          <p:cNvSpPr/>
          <p:nvPr/>
        </p:nvSpPr>
        <p:spPr>
          <a:xfrm>
            <a:off x="16969321" y="104140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Seraphina</a:t>
            </a:r>
            <a:endParaRPr b="0" i="0" sz="3600" u="none" cap="none" strike="noStrike">
              <a:solidFill>
                <a:schemeClr val="dk1"/>
              </a:solidFill>
              <a:latin typeface="Calibri"/>
              <a:ea typeface="Calibri"/>
              <a:cs typeface="Calibri"/>
              <a:sym typeface="Calibri"/>
            </a:endParaRPr>
          </a:p>
        </p:txBody>
      </p:sp>
      <p:sp>
        <p:nvSpPr>
          <p:cNvPr id="712" name="Google Shape;712;g2adbcbcf7b0_0_636"/>
          <p:cNvSpPr/>
          <p:nvPr/>
        </p:nvSpPr>
        <p:spPr>
          <a:xfrm>
            <a:off x="16969321" y="111379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13" name="Google Shape;713;g2adbcbcf7b0_0_636"/>
          <p:cNvSpPr/>
          <p:nvPr/>
        </p:nvSpPr>
        <p:spPr>
          <a:xfrm>
            <a:off x="6681035"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4" name="Google Shape;714;g2adbcbcf7b0_0_636"/>
          <p:cNvPicPr preferRelativeResize="0"/>
          <p:nvPr/>
        </p:nvPicPr>
        <p:blipFill rotWithShape="1">
          <a:blip r:embed="rId14">
            <a:alphaModFix/>
          </a:blip>
          <a:srcRect b="0" l="0" r="0" t="0"/>
          <a:stretch/>
        </p:blipFill>
        <p:spPr>
          <a:xfrm>
            <a:off x="6985873" y="5797550"/>
            <a:ext cx="1117740" cy="1117600"/>
          </a:xfrm>
          <a:prstGeom prst="rect">
            <a:avLst/>
          </a:prstGeom>
          <a:noFill/>
          <a:ln>
            <a:noFill/>
          </a:ln>
        </p:spPr>
      </p:pic>
      <p:sp>
        <p:nvSpPr>
          <p:cNvPr id="715" name="Google Shape;715;g2adbcbcf7b0_0_636"/>
          <p:cNvSpPr/>
          <p:nvPr/>
        </p:nvSpPr>
        <p:spPr>
          <a:xfrm>
            <a:off x="8306838"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adbcbcf7b0_0_636"/>
          <p:cNvSpPr/>
          <p:nvPr/>
        </p:nvSpPr>
        <p:spPr>
          <a:xfrm>
            <a:off x="8306838"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Aurielle</a:t>
            </a:r>
            <a:endParaRPr b="0" i="0" sz="3600" u="none" cap="none" strike="noStrike">
              <a:solidFill>
                <a:schemeClr val="dk1"/>
              </a:solidFill>
              <a:latin typeface="Calibri"/>
              <a:ea typeface="Calibri"/>
              <a:cs typeface="Calibri"/>
              <a:sym typeface="Calibri"/>
            </a:endParaRPr>
          </a:p>
        </p:txBody>
      </p:sp>
      <p:sp>
        <p:nvSpPr>
          <p:cNvPr id="717" name="Google Shape;717;g2adbcbcf7b0_0_636"/>
          <p:cNvSpPr/>
          <p:nvPr/>
        </p:nvSpPr>
        <p:spPr>
          <a:xfrm>
            <a:off x="8306838"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18" name="Google Shape;718;g2adbcbcf7b0_0_636"/>
          <p:cNvSpPr/>
          <p:nvPr/>
        </p:nvSpPr>
        <p:spPr>
          <a:xfrm>
            <a:off x="18468108"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9" name="Google Shape;719;g2adbcbcf7b0_0_636"/>
          <p:cNvPicPr preferRelativeResize="0"/>
          <p:nvPr/>
        </p:nvPicPr>
        <p:blipFill rotWithShape="1">
          <a:blip r:embed="rId15">
            <a:alphaModFix/>
          </a:blip>
          <a:srcRect b="0" l="0" r="0" t="0"/>
          <a:stretch/>
        </p:blipFill>
        <p:spPr>
          <a:xfrm>
            <a:off x="18772946" y="5797550"/>
            <a:ext cx="1117740" cy="1117600"/>
          </a:xfrm>
          <a:prstGeom prst="rect">
            <a:avLst/>
          </a:prstGeom>
          <a:noFill/>
          <a:ln>
            <a:noFill/>
          </a:ln>
        </p:spPr>
      </p:pic>
      <p:sp>
        <p:nvSpPr>
          <p:cNvPr id="720" name="Google Shape;720;g2adbcbcf7b0_0_636"/>
          <p:cNvSpPr/>
          <p:nvPr/>
        </p:nvSpPr>
        <p:spPr>
          <a:xfrm>
            <a:off x="20093911"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2adbcbcf7b0_0_636"/>
          <p:cNvSpPr/>
          <p:nvPr/>
        </p:nvSpPr>
        <p:spPr>
          <a:xfrm>
            <a:off x="20093911"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Dariana</a:t>
            </a:r>
            <a:endParaRPr b="0" i="0" sz="3600" u="none" cap="none" strike="noStrike">
              <a:solidFill>
                <a:schemeClr val="dk1"/>
              </a:solidFill>
              <a:latin typeface="Calibri"/>
              <a:ea typeface="Calibri"/>
              <a:cs typeface="Calibri"/>
              <a:sym typeface="Calibri"/>
            </a:endParaRPr>
          </a:p>
        </p:txBody>
      </p:sp>
      <p:sp>
        <p:nvSpPr>
          <p:cNvPr id="722" name="Google Shape;722;g2adbcbcf7b0_0_636"/>
          <p:cNvSpPr/>
          <p:nvPr/>
        </p:nvSpPr>
        <p:spPr>
          <a:xfrm>
            <a:off x="20093911"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23" name="Google Shape;723;g2adbcbcf7b0_0_636"/>
          <p:cNvSpPr/>
          <p:nvPr/>
        </p:nvSpPr>
        <p:spPr>
          <a:xfrm>
            <a:off x="12574572" y="5486400"/>
            <a:ext cx="5487000" cy="1740000"/>
          </a:xfrm>
          <a:prstGeom prst="roundRect">
            <a:avLst>
              <a:gd fmla="val 7305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g2adbcbcf7b0_0_636"/>
          <p:cNvPicPr preferRelativeResize="0"/>
          <p:nvPr/>
        </p:nvPicPr>
        <p:blipFill rotWithShape="1">
          <a:blip r:embed="rId16">
            <a:alphaModFix/>
          </a:blip>
          <a:srcRect b="0" l="0" r="0" t="0"/>
          <a:stretch/>
        </p:blipFill>
        <p:spPr>
          <a:xfrm>
            <a:off x="12879410" y="5797550"/>
            <a:ext cx="1117740" cy="1117600"/>
          </a:xfrm>
          <a:prstGeom prst="rect">
            <a:avLst/>
          </a:prstGeom>
          <a:noFill/>
          <a:ln>
            <a:noFill/>
          </a:ln>
        </p:spPr>
      </p:pic>
      <p:sp>
        <p:nvSpPr>
          <p:cNvPr id="725" name="Google Shape;725;g2adbcbcf7b0_0_636"/>
          <p:cNvSpPr/>
          <p:nvPr/>
        </p:nvSpPr>
        <p:spPr>
          <a:xfrm>
            <a:off x="14200375" y="5689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2adbcbcf7b0_0_636"/>
          <p:cNvSpPr/>
          <p:nvPr/>
        </p:nvSpPr>
        <p:spPr>
          <a:xfrm>
            <a:off x="14200375" y="5689600"/>
            <a:ext cx="3708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Theronis</a:t>
            </a:r>
            <a:endParaRPr b="0" i="0" sz="3600" u="none" cap="none" strike="noStrike">
              <a:solidFill>
                <a:schemeClr val="dk1"/>
              </a:solidFill>
              <a:latin typeface="Calibri"/>
              <a:ea typeface="Calibri"/>
              <a:cs typeface="Calibri"/>
              <a:sym typeface="Calibri"/>
            </a:endParaRPr>
          </a:p>
        </p:txBody>
      </p:sp>
      <p:sp>
        <p:nvSpPr>
          <p:cNvPr id="727" name="Google Shape;727;g2adbcbcf7b0_0_636"/>
          <p:cNvSpPr/>
          <p:nvPr/>
        </p:nvSpPr>
        <p:spPr>
          <a:xfrm>
            <a:off x="14200375" y="64135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28" name="Google Shape;728;g2adbcbcf7b0_0_636"/>
          <p:cNvPicPr preferRelativeResize="0"/>
          <p:nvPr/>
        </p:nvPicPr>
        <p:blipFill rotWithShape="1">
          <a:blip r:embed="rId17">
            <a:alphaModFix/>
          </a:blip>
          <a:srcRect b="0" l="0" r="0" t="0"/>
          <a:stretch/>
        </p:blipFill>
        <p:spPr>
          <a:xfrm>
            <a:off x="3353219" y="5067300"/>
            <a:ext cx="17680610" cy="12700"/>
          </a:xfrm>
          <a:prstGeom prst="rect">
            <a:avLst/>
          </a:prstGeom>
          <a:noFill/>
          <a:ln>
            <a:noFill/>
          </a:ln>
        </p:spPr>
      </p:pic>
      <p:pic>
        <p:nvPicPr>
          <p:cNvPr descr=" " id="729" name="Google Shape;729;g2adbcbcf7b0_0_636"/>
          <p:cNvPicPr preferRelativeResize="0"/>
          <p:nvPr/>
        </p:nvPicPr>
        <p:blipFill rotWithShape="1">
          <a:blip r:embed="rId18">
            <a:alphaModFix/>
          </a:blip>
          <a:srcRect b="0" l="0" r="0" t="0"/>
          <a:stretch/>
        </p:blipFill>
        <p:spPr>
          <a:xfrm>
            <a:off x="13006426" y="4673600"/>
            <a:ext cx="12702" cy="406400"/>
          </a:xfrm>
          <a:prstGeom prst="rect">
            <a:avLst/>
          </a:prstGeom>
          <a:noFill/>
          <a:ln>
            <a:noFill/>
          </a:ln>
        </p:spPr>
      </p:pic>
      <p:pic>
        <p:nvPicPr>
          <p:cNvPr descr=" " id="730" name="Google Shape;730;g2adbcbcf7b0_0_636"/>
          <p:cNvPicPr preferRelativeResize="0"/>
          <p:nvPr/>
        </p:nvPicPr>
        <p:blipFill rotWithShape="1">
          <a:blip r:embed="rId19">
            <a:alphaModFix/>
          </a:blip>
          <a:srcRect b="0" l="0" r="0" t="0"/>
          <a:stretch/>
        </p:blipFill>
        <p:spPr>
          <a:xfrm>
            <a:off x="3353219" y="5080000"/>
            <a:ext cx="12702" cy="419100"/>
          </a:xfrm>
          <a:prstGeom prst="rect">
            <a:avLst/>
          </a:prstGeom>
          <a:noFill/>
          <a:ln>
            <a:noFill/>
          </a:ln>
        </p:spPr>
      </p:pic>
      <p:pic>
        <p:nvPicPr>
          <p:cNvPr descr=" " id="731" name="Google Shape;731;g2adbcbcf7b0_0_636"/>
          <p:cNvPicPr preferRelativeResize="0"/>
          <p:nvPr/>
        </p:nvPicPr>
        <p:blipFill rotWithShape="1">
          <a:blip r:embed="rId19">
            <a:alphaModFix/>
          </a:blip>
          <a:srcRect b="0" l="0" r="0" t="0"/>
          <a:stretch/>
        </p:blipFill>
        <p:spPr>
          <a:xfrm>
            <a:off x="9513489" y="5080000"/>
            <a:ext cx="12702" cy="419100"/>
          </a:xfrm>
          <a:prstGeom prst="rect">
            <a:avLst/>
          </a:prstGeom>
          <a:noFill/>
          <a:ln>
            <a:noFill/>
          </a:ln>
        </p:spPr>
      </p:pic>
      <p:pic>
        <p:nvPicPr>
          <p:cNvPr descr=" " id="732" name="Google Shape;732;g2adbcbcf7b0_0_636"/>
          <p:cNvPicPr preferRelativeResize="0"/>
          <p:nvPr/>
        </p:nvPicPr>
        <p:blipFill rotWithShape="1">
          <a:blip r:embed="rId19">
            <a:alphaModFix/>
          </a:blip>
          <a:srcRect b="0" l="0" r="0" t="0"/>
          <a:stretch/>
        </p:blipFill>
        <p:spPr>
          <a:xfrm>
            <a:off x="15407026" y="5080000"/>
            <a:ext cx="12702" cy="419100"/>
          </a:xfrm>
          <a:prstGeom prst="rect">
            <a:avLst/>
          </a:prstGeom>
          <a:noFill/>
          <a:ln>
            <a:noFill/>
          </a:ln>
        </p:spPr>
      </p:pic>
      <p:pic>
        <p:nvPicPr>
          <p:cNvPr descr=" " id="733" name="Google Shape;733;g2adbcbcf7b0_0_636"/>
          <p:cNvPicPr preferRelativeResize="0"/>
          <p:nvPr/>
        </p:nvPicPr>
        <p:blipFill rotWithShape="1">
          <a:blip r:embed="rId19">
            <a:alphaModFix/>
          </a:blip>
          <a:srcRect b="0" l="0" r="0" t="0"/>
          <a:stretch/>
        </p:blipFill>
        <p:spPr>
          <a:xfrm>
            <a:off x="21021127" y="5080000"/>
            <a:ext cx="12702" cy="419100"/>
          </a:xfrm>
          <a:prstGeom prst="rect">
            <a:avLst/>
          </a:prstGeom>
          <a:noFill/>
          <a:ln>
            <a:noFill/>
          </a:ln>
        </p:spPr>
      </p:pic>
      <p:pic>
        <p:nvPicPr>
          <p:cNvPr descr=" " id="734" name="Google Shape;734;g2adbcbcf7b0_0_636"/>
          <p:cNvPicPr preferRelativeResize="0"/>
          <p:nvPr/>
        </p:nvPicPr>
        <p:blipFill rotWithShape="1">
          <a:blip r:embed="rId20">
            <a:alphaModFix/>
          </a:blip>
          <a:srcRect b="0" l="0" r="0" t="0"/>
          <a:stretch/>
        </p:blipFill>
        <p:spPr>
          <a:xfrm>
            <a:off x="9513489" y="6896100"/>
            <a:ext cx="12702" cy="4165600"/>
          </a:xfrm>
          <a:prstGeom prst="rect">
            <a:avLst/>
          </a:prstGeom>
          <a:noFill/>
          <a:ln>
            <a:noFill/>
          </a:ln>
        </p:spPr>
      </p:pic>
      <p:pic>
        <p:nvPicPr>
          <p:cNvPr descr=" " id="735" name="Google Shape;735;g2adbcbcf7b0_0_636"/>
          <p:cNvPicPr preferRelativeResize="0"/>
          <p:nvPr/>
        </p:nvPicPr>
        <p:blipFill rotWithShape="1">
          <a:blip r:embed="rId21">
            <a:alphaModFix/>
          </a:blip>
          <a:srcRect b="0" l="0" r="0" t="0"/>
          <a:stretch/>
        </p:blipFill>
        <p:spPr>
          <a:xfrm>
            <a:off x="9322965" y="8585200"/>
            <a:ext cx="203225" cy="12700"/>
          </a:xfrm>
          <a:prstGeom prst="rect">
            <a:avLst/>
          </a:prstGeom>
          <a:noFill/>
          <a:ln>
            <a:noFill/>
          </a:ln>
        </p:spPr>
      </p:pic>
      <p:pic>
        <p:nvPicPr>
          <p:cNvPr descr=" " id="736" name="Google Shape;736;g2adbcbcf7b0_0_636"/>
          <p:cNvPicPr preferRelativeResize="0"/>
          <p:nvPr/>
        </p:nvPicPr>
        <p:blipFill rotWithShape="1">
          <a:blip r:embed="rId21">
            <a:alphaModFix/>
          </a:blip>
          <a:srcRect b="0" l="0" r="0" t="0"/>
          <a:stretch/>
        </p:blipFill>
        <p:spPr>
          <a:xfrm>
            <a:off x="20830603" y="8585200"/>
            <a:ext cx="203225" cy="12700"/>
          </a:xfrm>
          <a:prstGeom prst="rect">
            <a:avLst/>
          </a:prstGeom>
          <a:noFill/>
          <a:ln>
            <a:noFill/>
          </a:ln>
        </p:spPr>
      </p:pic>
      <p:pic>
        <p:nvPicPr>
          <p:cNvPr descr=" " id="737" name="Google Shape;737;g2adbcbcf7b0_0_636"/>
          <p:cNvPicPr preferRelativeResize="0"/>
          <p:nvPr/>
        </p:nvPicPr>
        <p:blipFill rotWithShape="1">
          <a:blip r:embed="rId21">
            <a:alphaModFix/>
          </a:blip>
          <a:srcRect b="0" l="0" r="0" t="0"/>
          <a:stretch/>
        </p:blipFill>
        <p:spPr>
          <a:xfrm>
            <a:off x="9322965" y="11049000"/>
            <a:ext cx="203225" cy="12700"/>
          </a:xfrm>
          <a:prstGeom prst="rect">
            <a:avLst/>
          </a:prstGeom>
          <a:noFill/>
          <a:ln>
            <a:noFill/>
          </a:ln>
        </p:spPr>
      </p:pic>
      <p:pic>
        <p:nvPicPr>
          <p:cNvPr descr=" " id="738" name="Google Shape;738;g2adbcbcf7b0_0_636"/>
          <p:cNvPicPr preferRelativeResize="0"/>
          <p:nvPr/>
        </p:nvPicPr>
        <p:blipFill rotWithShape="1">
          <a:blip r:embed="rId21">
            <a:alphaModFix/>
          </a:blip>
          <a:srcRect b="0" l="0" r="0" t="0"/>
          <a:stretch/>
        </p:blipFill>
        <p:spPr>
          <a:xfrm>
            <a:off x="20830603" y="11049000"/>
            <a:ext cx="203225" cy="12700"/>
          </a:xfrm>
          <a:prstGeom prst="rect">
            <a:avLst/>
          </a:prstGeom>
          <a:noFill/>
          <a:ln>
            <a:noFill/>
          </a:ln>
        </p:spPr>
      </p:pic>
      <p:pic>
        <p:nvPicPr>
          <p:cNvPr descr=" " id="739" name="Google Shape;739;g2adbcbcf7b0_0_636"/>
          <p:cNvPicPr preferRelativeResize="0"/>
          <p:nvPr/>
        </p:nvPicPr>
        <p:blipFill rotWithShape="1">
          <a:blip r:embed="rId22">
            <a:alphaModFix/>
          </a:blip>
          <a:srcRect b="0" l="0" r="0" t="0"/>
          <a:stretch/>
        </p:blipFill>
        <p:spPr>
          <a:xfrm>
            <a:off x="21021127" y="7035800"/>
            <a:ext cx="12702" cy="4025900"/>
          </a:xfrm>
          <a:prstGeom prst="rect">
            <a:avLst/>
          </a:prstGeom>
          <a:noFill/>
          <a:ln>
            <a:noFill/>
          </a:ln>
        </p:spPr>
      </p:pic>
      <p:sp>
        <p:nvSpPr>
          <p:cNvPr id="740" name="Google Shape;740;g2adbcbcf7b0_0_636"/>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1" name="Google Shape;741;g2adbcbcf7b0_0_636"/>
          <p:cNvSpPr/>
          <p:nvPr/>
        </p:nvSpPr>
        <p:spPr>
          <a:xfrm>
            <a:off x="5622569" y="571500"/>
            <a:ext cx="13141800" cy="171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746" name="Shape 746"/>
        <p:cNvGrpSpPr/>
        <p:nvPr/>
      </p:nvGrpSpPr>
      <p:grpSpPr>
        <a:xfrm>
          <a:off x="0" y="0"/>
          <a:ext cx="0" cy="0"/>
          <a:chOff x="0" y="0"/>
          <a:chExt cx="0" cy="0"/>
        </a:xfrm>
      </p:grpSpPr>
      <p:pic>
        <p:nvPicPr>
          <p:cNvPr descr=" " id="747" name="Google Shape;747;g2adbcbcf7b0_0_706"/>
          <p:cNvPicPr preferRelativeResize="0"/>
          <p:nvPr/>
        </p:nvPicPr>
        <p:blipFill rotWithShape="1">
          <a:blip r:embed="rId3">
            <a:alphaModFix/>
          </a:blip>
          <a:srcRect b="0" l="0" r="0" t="0"/>
          <a:stretch/>
        </p:blipFill>
        <p:spPr>
          <a:xfrm>
            <a:off x="1587698" y="1003300"/>
            <a:ext cx="850771" cy="9106247"/>
          </a:xfrm>
          <a:prstGeom prst="rect">
            <a:avLst/>
          </a:prstGeom>
          <a:noFill/>
          <a:ln>
            <a:noFill/>
          </a:ln>
        </p:spPr>
      </p:pic>
      <p:pic>
        <p:nvPicPr>
          <p:cNvPr descr=" " id="748" name="Google Shape;748;g2adbcbcf7b0_0_706"/>
          <p:cNvPicPr preferRelativeResize="0"/>
          <p:nvPr/>
        </p:nvPicPr>
        <p:blipFill rotWithShape="1">
          <a:blip r:embed="rId4">
            <a:alphaModFix/>
          </a:blip>
          <a:srcRect b="0" l="0" r="0" t="0"/>
          <a:stretch/>
        </p:blipFill>
        <p:spPr>
          <a:xfrm>
            <a:off x="17274159" y="-1435100"/>
            <a:ext cx="8700587" cy="8686800"/>
          </a:xfrm>
          <a:prstGeom prst="rect">
            <a:avLst/>
          </a:prstGeom>
          <a:noFill/>
          <a:ln>
            <a:noFill/>
          </a:ln>
        </p:spPr>
      </p:pic>
      <p:pic>
        <p:nvPicPr>
          <p:cNvPr descr=" " id="749" name="Google Shape;749;g2adbcbcf7b0_0_706"/>
          <p:cNvPicPr preferRelativeResize="0"/>
          <p:nvPr/>
        </p:nvPicPr>
        <p:blipFill rotWithShape="1">
          <a:blip r:embed="rId5">
            <a:alphaModFix/>
          </a:blip>
          <a:srcRect b="0" l="0" r="0" t="0"/>
          <a:stretch/>
        </p:blipFill>
        <p:spPr>
          <a:xfrm>
            <a:off x="1752819" y="10998200"/>
            <a:ext cx="2044956" cy="2044700"/>
          </a:xfrm>
          <a:prstGeom prst="rect">
            <a:avLst/>
          </a:prstGeom>
          <a:noFill/>
          <a:ln>
            <a:noFill/>
          </a:ln>
        </p:spPr>
      </p:pic>
      <p:pic>
        <p:nvPicPr>
          <p:cNvPr descr=" " id="750" name="Google Shape;750;g2adbcbcf7b0_0_706"/>
          <p:cNvPicPr preferRelativeResize="0"/>
          <p:nvPr/>
        </p:nvPicPr>
        <p:blipFill rotWithShape="1">
          <a:blip r:embed="rId6">
            <a:alphaModFix/>
          </a:blip>
          <a:srcRect b="0" l="0" r="0" t="0"/>
          <a:stretch/>
        </p:blipFill>
        <p:spPr>
          <a:xfrm>
            <a:off x="1079635" y="12369800"/>
            <a:ext cx="1346368" cy="1346200"/>
          </a:xfrm>
          <a:prstGeom prst="rect">
            <a:avLst/>
          </a:prstGeom>
          <a:noFill/>
          <a:ln>
            <a:noFill/>
          </a:ln>
        </p:spPr>
      </p:pic>
      <p:pic>
        <p:nvPicPr>
          <p:cNvPr descr=" " id="751" name="Google Shape;751;g2adbcbcf7b0_0_706"/>
          <p:cNvPicPr preferRelativeResize="0"/>
          <p:nvPr/>
        </p:nvPicPr>
        <p:blipFill rotWithShape="1">
          <a:blip r:embed="rId7">
            <a:alphaModFix/>
          </a:blip>
          <a:srcRect b="0" l="0" r="0" t="0"/>
          <a:stretch/>
        </p:blipFill>
        <p:spPr>
          <a:xfrm>
            <a:off x="21618102" y="8483575"/>
            <a:ext cx="943170" cy="3889896"/>
          </a:xfrm>
          <a:prstGeom prst="rect">
            <a:avLst/>
          </a:prstGeom>
          <a:noFill/>
          <a:ln>
            <a:noFill/>
          </a:ln>
        </p:spPr>
      </p:pic>
      <p:pic>
        <p:nvPicPr>
          <p:cNvPr descr=" " id="752" name="Google Shape;752;g2adbcbcf7b0_0_706"/>
          <p:cNvPicPr preferRelativeResize="0"/>
          <p:nvPr/>
        </p:nvPicPr>
        <p:blipFill rotWithShape="1">
          <a:blip r:embed="rId8">
            <a:alphaModFix/>
          </a:blip>
          <a:srcRect b="0" l="0" r="0" t="0"/>
          <a:stretch/>
        </p:blipFill>
        <p:spPr>
          <a:xfrm>
            <a:off x="2426003" y="0"/>
            <a:ext cx="3632654" cy="3632200"/>
          </a:xfrm>
          <a:prstGeom prst="rect">
            <a:avLst/>
          </a:prstGeom>
          <a:noFill/>
          <a:ln>
            <a:noFill/>
          </a:ln>
        </p:spPr>
      </p:pic>
      <p:sp>
        <p:nvSpPr>
          <p:cNvPr id="753" name="Google Shape;753;g2adbcbcf7b0_0_7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4" name="Google Shape;754;g2adbcbcf7b0_0_70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755" name="Google Shape;755;g2adbcbcf7b0_0_706"/>
          <p:cNvSpPr/>
          <p:nvPr/>
        </p:nvSpPr>
        <p:spPr>
          <a:xfrm>
            <a:off x="2006851" y="2197100"/>
            <a:ext cx="10093500" cy="445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Thank you for choosing EaTemp</a:t>
            </a:r>
            <a:endParaRPr b="0" i="0" sz="8000" u="none" cap="none" strike="noStrike">
              <a:solidFill>
                <a:schemeClr val="dk1"/>
              </a:solidFill>
              <a:latin typeface="Calibri"/>
              <a:ea typeface="Calibri"/>
              <a:cs typeface="Calibri"/>
              <a:sym typeface="Calibri"/>
            </a:endParaRPr>
          </a:p>
        </p:txBody>
      </p:sp>
      <p:sp>
        <p:nvSpPr>
          <p:cNvPr id="756" name="Google Shape;756;g2adbcbcf7b0_0_706"/>
          <p:cNvSpPr/>
          <p:nvPr/>
        </p:nvSpPr>
        <p:spPr>
          <a:xfrm>
            <a:off x="2006851" y="6819900"/>
            <a:ext cx="98904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7" name="Google Shape;757;g2adbcbcf7b0_0_706"/>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8" name="Google Shape;758;g2adbcbcf7b0_0_706"/>
          <p:cNvPicPr preferRelativeResize="0"/>
          <p:nvPr/>
        </p:nvPicPr>
        <p:blipFill rotWithShape="1">
          <a:blip r:embed="rId11">
            <a:alphaModFix/>
          </a:blip>
          <a:srcRect b="0" l="0" r="0" t="0"/>
          <a:stretch/>
        </p:blipFill>
        <p:spPr>
          <a:xfrm>
            <a:off x="11875984" y="1206500"/>
            <a:ext cx="11494937" cy="11315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44" name="Shape 44"/>
        <p:cNvGrpSpPr/>
        <p:nvPr/>
      </p:nvGrpSpPr>
      <p:grpSpPr>
        <a:xfrm>
          <a:off x="0" y="0"/>
          <a:ext cx="0" cy="0"/>
          <a:chOff x="0" y="0"/>
          <a:chExt cx="0" cy="0"/>
        </a:xfrm>
      </p:grpSpPr>
      <p:pic>
        <p:nvPicPr>
          <p:cNvPr descr=" " id="45" name="Google Shape;45;g2adbcbcf7b0_0_27"/>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46" name="Google Shape;46;g2adbcbcf7b0_0_27"/>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47" name="Google Shape;47;g2adbcbcf7b0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g2adbcbcf7b0_0_2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 name="Google Shape;49;g2adbcbcf7b0_0_27"/>
          <p:cNvSpPr/>
          <p:nvPr/>
        </p:nvSpPr>
        <p:spPr>
          <a:xfrm>
            <a:off x="3099187" y="889000"/>
            <a:ext cx="18743400" cy="273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inzel Decorative"/>
              <a:buNone/>
            </a:pPr>
            <a:r>
              <a:rPr b="1" i="0" lang="en-US" sz="12800" u="none" cap="none" strike="noStrike">
                <a:solidFill>
                  <a:srgbClr val="272727"/>
                </a:solidFill>
                <a:latin typeface="Cinzel Decorative"/>
                <a:ea typeface="Cinzel Decorative"/>
                <a:cs typeface="Cinzel Decorative"/>
                <a:sym typeface="Cinzel Decorative"/>
              </a:rPr>
              <a:t>Table of Contents</a:t>
            </a:r>
            <a:endParaRPr b="0" i="0" sz="12800" u="none" cap="none" strike="noStrike">
              <a:solidFill>
                <a:schemeClr val="dk1"/>
              </a:solidFill>
              <a:latin typeface="Calibri"/>
              <a:ea typeface="Calibri"/>
              <a:cs typeface="Calibri"/>
              <a:sym typeface="Calibri"/>
            </a:endParaRPr>
          </a:p>
        </p:txBody>
      </p:sp>
      <p:pic>
        <p:nvPicPr>
          <p:cNvPr descr=" " id="50" name="Google Shape;50;g2adbcbcf7b0_0_27"/>
          <p:cNvPicPr preferRelativeResize="0"/>
          <p:nvPr/>
        </p:nvPicPr>
        <p:blipFill rotWithShape="1">
          <a:blip r:embed="rId6">
            <a:alphaModFix/>
          </a:blip>
          <a:srcRect b="0" l="0" r="0" t="0"/>
          <a:stretch/>
        </p:blipFill>
        <p:spPr>
          <a:xfrm>
            <a:off x="-203225" y="3517900"/>
            <a:ext cx="8484660" cy="8128000"/>
          </a:xfrm>
          <a:prstGeom prst="rect">
            <a:avLst/>
          </a:prstGeom>
          <a:noFill/>
          <a:ln>
            <a:noFill/>
          </a:ln>
        </p:spPr>
      </p:pic>
      <p:sp>
        <p:nvSpPr>
          <p:cNvPr id="51" name="Google Shape;51;g2adbcbcf7b0_0_27"/>
          <p:cNvSpPr/>
          <p:nvPr/>
        </p:nvSpPr>
        <p:spPr>
          <a:xfrm>
            <a:off x="8281435"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adbcbcf7b0_0_27"/>
          <p:cNvSpPr/>
          <p:nvPr/>
        </p:nvSpPr>
        <p:spPr>
          <a:xfrm>
            <a:off x="8281435" y="4051300"/>
            <a:ext cx="1625700" cy="1625700"/>
          </a:xfrm>
          <a:prstGeom prst="roundRect">
            <a:avLst>
              <a:gd fmla="val 781313"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adbcbcf7b0_0_27"/>
          <p:cNvSpPr/>
          <p:nvPr/>
        </p:nvSpPr>
        <p:spPr>
          <a:xfrm>
            <a:off x="8662483" y="4349750"/>
            <a:ext cx="863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01</a:t>
            </a:r>
            <a:endParaRPr b="0" i="0" sz="4800" u="none" cap="none" strike="noStrike">
              <a:solidFill>
                <a:schemeClr val="dk1"/>
              </a:solidFill>
              <a:latin typeface="Calibri"/>
              <a:ea typeface="Calibri"/>
              <a:cs typeface="Calibri"/>
              <a:sym typeface="Calibri"/>
            </a:endParaRPr>
          </a:p>
        </p:txBody>
      </p:sp>
      <p:sp>
        <p:nvSpPr>
          <p:cNvPr id="54" name="Google Shape;54;g2adbcbcf7b0_0_27"/>
          <p:cNvSpPr/>
          <p:nvPr/>
        </p:nvSpPr>
        <p:spPr>
          <a:xfrm>
            <a:off x="10110464" y="4095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adbcbcf7b0_0_27"/>
          <p:cNvSpPr/>
          <p:nvPr/>
        </p:nvSpPr>
        <p:spPr>
          <a:xfrm>
            <a:off x="10110464" y="4095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Introduction</a:t>
            </a:r>
            <a:endParaRPr b="0" i="0" sz="4800" u="none" cap="none" strike="noStrike">
              <a:solidFill>
                <a:schemeClr val="dk1"/>
              </a:solidFill>
              <a:latin typeface="Calibri"/>
              <a:ea typeface="Calibri"/>
              <a:cs typeface="Calibri"/>
              <a:sym typeface="Calibri"/>
            </a:endParaRPr>
          </a:p>
        </p:txBody>
      </p:sp>
      <p:sp>
        <p:nvSpPr>
          <p:cNvPr id="56" name="Google Shape;56;g2adbcbcf7b0_0_27"/>
          <p:cNvSpPr/>
          <p:nvPr/>
        </p:nvSpPr>
        <p:spPr>
          <a:xfrm>
            <a:off x="10110464" y="5022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adbcbcf7b0_0_27"/>
          <p:cNvSpPr/>
          <p:nvPr/>
        </p:nvSpPr>
        <p:spPr>
          <a:xfrm>
            <a:off x="15749969"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adbcbcf7b0_0_27"/>
          <p:cNvSpPr/>
          <p:nvPr/>
        </p:nvSpPr>
        <p:spPr>
          <a:xfrm>
            <a:off x="15749969" y="4051300"/>
            <a:ext cx="1625700" cy="1625700"/>
          </a:xfrm>
          <a:prstGeom prst="roundRect">
            <a:avLst>
              <a:gd fmla="val 781313"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adbcbcf7b0_0_27"/>
          <p:cNvSpPr/>
          <p:nvPr/>
        </p:nvSpPr>
        <p:spPr>
          <a:xfrm>
            <a:off x="16073859" y="4349750"/>
            <a:ext cx="9780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02</a:t>
            </a:r>
            <a:endParaRPr b="0" i="0" sz="4800" u="none" cap="none" strike="noStrike">
              <a:solidFill>
                <a:schemeClr val="dk1"/>
              </a:solidFill>
              <a:latin typeface="Calibri"/>
              <a:ea typeface="Calibri"/>
              <a:cs typeface="Calibri"/>
              <a:sym typeface="Calibri"/>
            </a:endParaRPr>
          </a:p>
        </p:txBody>
      </p:sp>
      <p:sp>
        <p:nvSpPr>
          <p:cNvPr id="60" name="Google Shape;60;g2adbcbcf7b0_0_27"/>
          <p:cNvSpPr/>
          <p:nvPr/>
        </p:nvSpPr>
        <p:spPr>
          <a:xfrm>
            <a:off x="17578997" y="4095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adbcbcf7b0_0_27"/>
          <p:cNvSpPr/>
          <p:nvPr/>
        </p:nvSpPr>
        <p:spPr>
          <a:xfrm>
            <a:off x="17578997" y="4095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Encounters</a:t>
            </a:r>
            <a:endParaRPr b="0" i="0" sz="4800" u="none" cap="none" strike="noStrike">
              <a:solidFill>
                <a:schemeClr val="dk1"/>
              </a:solidFill>
              <a:latin typeface="Calibri"/>
              <a:ea typeface="Calibri"/>
              <a:cs typeface="Calibri"/>
              <a:sym typeface="Calibri"/>
            </a:endParaRPr>
          </a:p>
        </p:txBody>
      </p:sp>
      <p:sp>
        <p:nvSpPr>
          <p:cNvPr id="62" name="Google Shape;62;g2adbcbcf7b0_0_27"/>
          <p:cNvSpPr/>
          <p:nvPr/>
        </p:nvSpPr>
        <p:spPr>
          <a:xfrm>
            <a:off x="17578997" y="5022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adbcbcf7b0_0_27"/>
          <p:cNvSpPr/>
          <p:nvPr/>
        </p:nvSpPr>
        <p:spPr>
          <a:xfrm>
            <a:off x="8281435"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adbcbcf7b0_0_27"/>
          <p:cNvSpPr/>
          <p:nvPr/>
        </p:nvSpPr>
        <p:spPr>
          <a:xfrm>
            <a:off x="8281435" y="7035800"/>
            <a:ext cx="1625700" cy="1625700"/>
          </a:xfrm>
          <a:prstGeom prst="roundRect">
            <a:avLst>
              <a:gd fmla="val 781313"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adbcbcf7b0_0_27"/>
          <p:cNvSpPr/>
          <p:nvPr/>
        </p:nvSpPr>
        <p:spPr>
          <a:xfrm>
            <a:off x="8611676" y="73342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03</a:t>
            </a:r>
            <a:endParaRPr b="0" i="0" sz="4800" u="none" cap="none" strike="noStrike">
              <a:solidFill>
                <a:schemeClr val="dk1"/>
              </a:solidFill>
              <a:latin typeface="Calibri"/>
              <a:ea typeface="Calibri"/>
              <a:cs typeface="Calibri"/>
              <a:sym typeface="Calibri"/>
            </a:endParaRPr>
          </a:p>
        </p:txBody>
      </p:sp>
      <p:sp>
        <p:nvSpPr>
          <p:cNvPr id="66" name="Google Shape;66;g2adbcbcf7b0_0_27"/>
          <p:cNvSpPr/>
          <p:nvPr/>
        </p:nvSpPr>
        <p:spPr>
          <a:xfrm>
            <a:off x="10110464" y="70802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adbcbcf7b0_0_27"/>
          <p:cNvSpPr/>
          <p:nvPr/>
        </p:nvSpPr>
        <p:spPr>
          <a:xfrm>
            <a:off x="10110464" y="70802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Wonders</a:t>
            </a:r>
            <a:endParaRPr b="0" i="0" sz="4800" u="none" cap="none" strike="noStrike">
              <a:solidFill>
                <a:schemeClr val="dk1"/>
              </a:solidFill>
              <a:latin typeface="Calibri"/>
              <a:ea typeface="Calibri"/>
              <a:cs typeface="Calibri"/>
              <a:sym typeface="Calibri"/>
            </a:endParaRPr>
          </a:p>
        </p:txBody>
      </p:sp>
      <p:sp>
        <p:nvSpPr>
          <p:cNvPr id="68" name="Google Shape;68;g2adbcbcf7b0_0_27"/>
          <p:cNvSpPr/>
          <p:nvPr/>
        </p:nvSpPr>
        <p:spPr>
          <a:xfrm>
            <a:off x="10110464" y="800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9" name="Google Shape;69;g2adbcbcf7b0_0_27"/>
          <p:cNvSpPr/>
          <p:nvPr/>
        </p:nvSpPr>
        <p:spPr>
          <a:xfrm>
            <a:off x="15749969"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adbcbcf7b0_0_27"/>
          <p:cNvSpPr/>
          <p:nvPr/>
        </p:nvSpPr>
        <p:spPr>
          <a:xfrm>
            <a:off x="15749969" y="7035800"/>
            <a:ext cx="1625700" cy="1625700"/>
          </a:xfrm>
          <a:prstGeom prst="roundRect">
            <a:avLst>
              <a:gd fmla="val 781313"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adbcbcf7b0_0_27"/>
          <p:cNvSpPr/>
          <p:nvPr/>
        </p:nvSpPr>
        <p:spPr>
          <a:xfrm>
            <a:off x="16061157" y="7334250"/>
            <a:ext cx="10035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04</a:t>
            </a:r>
            <a:endParaRPr b="0" i="0" sz="4800" u="none" cap="none" strike="noStrike">
              <a:solidFill>
                <a:schemeClr val="dk1"/>
              </a:solidFill>
              <a:latin typeface="Calibri"/>
              <a:ea typeface="Calibri"/>
              <a:cs typeface="Calibri"/>
              <a:sym typeface="Calibri"/>
            </a:endParaRPr>
          </a:p>
        </p:txBody>
      </p:sp>
      <p:sp>
        <p:nvSpPr>
          <p:cNvPr id="72" name="Google Shape;72;g2adbcbcf7b0_0_27"/>
          <p:cNvSpPr/>
          <p:nvPr/>
        </p:nvSpPr>
        <p:spPr>
          <a:xfrm>
            <a:off x="17578997" y="70802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adbcbcf7b0_0_27"/>
          <p:cNvSpPr/>
          <p:nvPr/>
        </p:nvSpPr>
        <p:spPr>
          <a:xfrm>
            <a:off x="17578997" y="70802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Magic</a:t>
            </a:r>
            <a:endParaRPr b="0" i="0" sz="4800" u="none" cap="none" strike="noStrike">
              <a:solidFill>
                <a:schemeClr val="dk1"/>
              </a:solidFill>
              <a:latin typeface="Calibri"/>
              <a:ea typeface="Calibri"/>
              <a:cs typeface="Calibri"/>
              <a:sym typeface="Calibri"/>
            </a:endParaRPr>
          </a:p>
        </p:txBody>
      </p:sp>
      <p:sp>
        <p:nvSpPr>
          <p:cNvPr id="74" name="Google Shape;74;g2adbcbcf7b0_0_27"/>
          <p:cNvSpPr/>
          <p:nvPr/>
        </p:nvSpPr>
        <p:spPr>
          <a:xfrm>
            <a:off x="17578997" y="80073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5" name="Google Shape;75;g2adbcbcf7b0_0_27"/>
          <p:cNvSpPr/>
          <p:nvPr/>
        </p:nvSpPr>
        <p:spPr>
          <a:xfrm>
            <a:off x="8281435"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adbcbcf7b0_0_27"/>
          <p:cNvSpPr/>
          <p:nvPr/>
        </p:nvSpPr>
        <p:spPr>
          <a:xfrm>
            <a:off x="8281435" y="10020300"/>
            <a:ext cx="1625700" cy="1625700"/>
          </a:xfrm>
          <a:prstGeom prst="roundRect">
            <a:avLst>
              <a:gd fmla="val 781313"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adbcbcf7b0_0_27"/>
          <p:cNvSpPr/>
          <p:nvPr/>
        </p:nvSpPr>
        <p:spPr>
          <a:xfrm>
            <a:off x="8611676" y="10318750"/>
            <a:ext cx="9654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05</a:t>
            </a:r>
            <a:endParaRPr b="0" i="0" sz="4800" u="none" cap="none" strike="noStrike">
              <a:solidFill>
                <a:schemeClr val="dk1"/>
              </a:solidFill>
              <a:latin typeface="Calibri"/>
              <a:ea typeface="Calibri"/>
              <a:cs typeface="Calibri"/>
              <a:sym typeface="Calibri"/>
            </a:endParaRPr>
          </a:p>
        </p:txBody>
      </p:sp>
      <p:sp>
        <p:nvSpPr>
          <p:cNvPr id="78" name="Google Shape;78;g2adbcbcf7b0_0_27"/>
          <p:cNvSpPr/>
          <p:nvPr/>
        </p:nvSpPr>
        <p:spPr>
          <a:xfrm>
            <a:off x="10110464" y="10064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adbcbcf7b0_0_27"/>
          <p:cNvSpPr/>
          <p:nvPr/>
        </p:nvSpPr>
        <p:spPr>
          <a:xfrm>
            <a:off x="10110464" y="10064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Adventure</a:t>
            </a:r>
            <a:endParaRPr b="0" i="0" sz="4800" u="none" cap="none" strike="noStrike">
              <a:solidFill>
                <a:schemeClr val="dk1"/>
              </a:solidFill>
              <a:latin typeface="Calibri"/>
              <a:ea typeface="Calibri"/>
              <a:cs typeface="Calibri"/>
              <a:sym typeface="Calibri"/>
            </a:endParaRPr>
          </a:p>
        </p:txBody>
      </p:sp>
      <p:sp>
        <p:nvSpPr>
          <p:cNvPr id="80" name="Google Shape;80;g2adbcbcf7b0_0_27"/>
          <p:cNvSpPr/>
          <p:nvPr/>
        </p:nvSpPr>
        <p:spPr>
          <a:xfrm>
            <a:off x="10110464" y="1099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1" name="Google Shape;81;g2adbcbcf7b0_0_27"/>
          <p:cNvSpPr/>
          <p:nvPr/>
        </p:nvSpPr>
        <p:spPr>
          <a:xfrm>
            <a:off x="15749969"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adbcbcf7b0_0_27"/>
          <p:cNvSpPr/>
          <p:nvPr/>
        </p:nvSpPr>
        <p:spPr>
          <a:xfrm>
            <a:off x="15749969" y="10020300"/>
            <a:ext cx="1625700" cy="1625700"/>
          </a:xfrm>
          <a:prstGeom prst="roundRect">
            <a:avLst>
              <a:gd fmla="val 781313" name="adj"/>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adbcbcf7b0_0_27"/>
          <p:cNvSpPr/>
          <p:nvPr/>
        </p:nvSpPr>
        <p:spPr>
          <a:xfrm>
            <a:off x="16054807" y="10318750"/>
            <a:ext cx="10161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06</a:t>
            </a:r>
            <a:endParaRPr b="0" i="0" sz="4800" u="none" cap="none" strike="noStrike">
              <a:solidFill>
                <a:schemeClr val="dk1"/>
              </a:solidFill>
              <a:latin typeface="Calibri"/>
              <a:ea typeface="Calibri"/>
              <a:cs typeface="Calibri"/>
              <a:sym typeface="Calibri"/>
            </a:endParaRPr>
          </a:p>
        </p:txBody>
      </p:sp>
      <p:sp>
        <p:nvSpPr>
          <p:cNvPr id="84" name="Google Shape;84;g2adbcbcf7b0_0_27"/>
          <p:cNvSpPr/>
          <p:nvPr/>
        </p:nvSpPr>
        <p:spPr>
          <a:xfrm>
            <a:off x="17578997" y="10064750"/>
            <a:ext cx="54870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adbcbcf7b0_0_27"/>
          <p:cNvSpPr/>
          <p:nvPr/>
        </p:nvSpPr>
        <p:spPr>
          <a:xfrm>
            <a:off x="17578997" y="10064750"/>
            <a:ext cx="5690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Conclusion</a:t>
            </a:r>
            <a:endParaRPr b="0" i="0" sz="4800" u="none" cap="none" strike="noStrike">
              <a:solidFill>
                <a:schemeClr val="dk1"/>
              </a:solidFill>
              <a:latin typeface="Calibri"/>
              <a:ea typeface="Calibri"/>
              <a:cs typeface="Calibri"/>
              <a:sym typeface="Calibri"/>
            </a:endParaRPr>
          </a:p>
        </p:txBody>
      </p:sp>
      <p:sp>
        <p:nvSpPr>
          <p:cNvPr id="86" name="Google Shape;86;g2adbcbcf7b0_0_27"/>
          <p:cNvSpPr/>
          <p:nvPr/>
        </p:nvSpPr>
        <p:spPr>
          <a:xfrm>
            <a:off x="17578997" y="109918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91" name="Shape 91"/>
        <p:cNvGrpSpPr/>
        <p:nvPr/>
      </p:nvGrpSpPr>
      <p:grpSpPr>
        <a:xfrm>
          <a:off x="0" y="0"/>
          <a:ext cx="0" cy="0"/>
          <a:chOff x="0" y="0"/>
          <a:chExt cx="0" cy="0"/>
        </a:xfrm>
      </p:grpSpPr>
      <p:pic>
        <p:nvPicPr>
          <p:cNvPr descr=" " id="92" name="Google Shape;92;g2adbcbcf7b0_0_73"/>
          <p:cNvPicPr preferRelativeResize="0"/>
          <p:nvPr/>
        </p:nvPicPr>
        <p:blipFill rotWithShape="1">
          <a:blip r:embed="rId3">
            <a:alphaModFix/>
          </a:blip>
          <a:srcRect b="0" l="0" r="0" t="0"/>
          <a:stretch/>
        </p:blipFill>
        <p:spPr>
          <a:xfrm>
            <a:off x="647781" y="1854200"/>
            <a:ext cx="3965370" cy="4598163"/>
          </a:xfrm>
          <a:prstGeom prst="rect">
            <a:avLst/>
          </a:prstGeom>
          <a:noFill/>
          <a:ln>
            <a:noFill/>
          </a:ln>
        </p:spPr>
      </p:pic>
      <p:pic>
        <p:nvPicPr>
          <p:cNvPr descr=" " id="93" name="Google Shape;93;g2adbcbcf7b0_0_73"/>
          <p:cNvPicPr preferRelativeResize="0"/>
          <p:nvPr/>
        </p:nvPicPr>
        <p:blipFill rotWithShape="1">
          <a:blip r:embed="rId4">
            <a:alphaModFix/>
          </a:blip>
          <a:srcRect b="0" l="0" r="0" t="0"/>
          <a:stretch/>
        </p:blipFill>
        <p:spPr>
          <a:xfrm>
            <a:off x="19966896" y="1168400"/>
            <a:ext cx="2044956" cy="2044700"/>
          </a:xfrm>
          <a:prstGeom prst="rect">
            <a:avLst/>
          </a:prstGeom>
          <a:noFill/>
          <a:ln>
            <a:noFill/>
          </a:ln>
        </p:spPr>
      </p:pic>
      <p:pic>
        <p:nvPicPr>
          <p:cNvPr descr=" " id="94" name="Google Shape;94;g2adbcbcf7b0_0_73"/>
          <p:cNvPicPr preferRelativeResize="0"/>
          <p:nvPr/>
        </p:nvPicPr>
        <p:blipFill rotWithShape="1">
          <a:blip r:embed="rId5">
            <a:alphaModFix/>
          </a:blip>
          <a:srcRect b="0" l="0" r="0" t="0"/>
          <a:stretch/>
        </p:blipFill>
        <p:spPr>
          <a:xfrm>
            <a:off x="19293711" y="2540000"/>
            <a:ext cx="1346368" cy="1346200"/>
          </a:xfrm>
          <a:prstGeom prst="rect">
            <a:avLst/>
          </a:prstGeom>
          <a:noFill/>
          <a:ln>
            <a:noFill/>
          </a:ln>
        </p:spPr>
      </p:pic>
      <p:pic>
        <p:nvPicPr>
          <p:cNvPr descr=" " id="95" name="Google Shape;95;g2adbcbcf7b0_0_73"/>
          <p:cNvPicPr preferRelativeResize="0"/>
          <p:nvPr/>
        </p:nvPicPr>
        <p:blipFill rotWithShape="1">
          <a:blip r:embed="rId6">
            <a:alphaModFix/>
          </a:blip>
          <a:srcRect b="0" l="0" r="0" t="0"/>
          <a:stretch/>
        </p:blipFill>
        <p:spPr>
          <a:xfrm>
            <a:off x="10250181" y="12484100"/>
            <a:ext cx="3890370" cy="943056"/>
          </a:xfrm>
          <a:prstGeom prst="rect">
            <a:avLst/>
          </a:prstGeom>
          <a:noFill/>
          <a:ln>
            <a:noFill/>
          </a:ln>
        </p:spPr>
      </p:pic>
      <p:sp>
        <p:nvSpPr>
          <p:cNvPr id="96" name="Google Shape;96;g2adbcbcf7b0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2adbcbcf7b0_0_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8" name="Google Shape;98;g2adbcbcf7b0_0_73"/>
          <p:cNvSpPr/>
          <p:nvPr/>
        </p:nvSpPr>
        <p:spPr>
          <a:xfrm>
            <a:off x="2959470" y="2743200"/>
            <a:ext cx="19581600" cy="171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The Realm of the Extraordinary</a:t>
            </a:r>
            <a:endParaRPr b="0" i="0" sz="8000" u="none" cap="none" strike="noStrike">
              <a:solidFill>
                <a:schemeClr val="dk1"/>
              </a:solidFill>
              <a:latin typeface="Calibri"/>
              <a:ea typeface="Calibri"/>
              <a:cs typeface="Calibri"/>
              <a:sym typeface="Calibri"/>
            </a:endParaRPr>
          </a:p>
        </p:txBody>
      </p:sp>
      <p:sp>
        <p:nvSpPr>
          <p:cNvPr id="99" name="Google Shape;99;g2adbcbcf7b0_0_73"/>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0" name="Google Shape;100;g2adbcbcf7b0_0_73"/>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105" name="Shape 105"/>
        <p:cNvGrpSpPr/>
        <p:nvPr/>
      </p:nvGrpSpPr>
      <p:grpSpPr>
        <a:xfrm>
          <a:off x="0" y="0"/>
          <a:ext cx="0" cy="0"/>
          <a:chOff x="0" y="0"/>
          <a:chExt cx="0" cy="0"/>
        </a:xfrm>
      </p:grpSpPr>
      <p:pic>
        <p:nvPicPr>
          <p:cNvPr descr=" " id="106" name="Google Shape;106;g2adbcbcf7b0_0_86"/>
          <p:cNvPicPr preferRelativeResize="0"/>
          <p:nvPr/>
        </p:nvPicPr>
        <p:blipFill rotWithShape="1">
          <a:blip r:embed="rId3">
            <a:alphaModFix/>
          </a:blip>
          <a:srcRect b="0" l="0" r="0" t="0"/>
          <a:stretch/>
        </p:blipFill>
        <p:spPr>
          <a:xfrm>
            <a:off x="17324965" y="1168400"/>
            <a:ext cx="5606942" cy="1578105"/>
          </a:xfrm>
          <a:prstGeom prst="rect">
            <a:avLst/>
          </a:prstGeom>
          <a:noFill/>
          <a:ln>
            <a:noFill/>
          </a:ln>
        </p:spPr>
      </p:pic>
      <p:pic>
        <p:nvPicPr>
          <p:cNvPr descr=" " id="107" name="Google Shape;107;g2adbcbcf7b0_0_86"/>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108" name="Google Shape;108;g2adbcbcf7b0_0_86"/>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109" name="Google Shape;109;g2adbcbcf7b0_0_86"/>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110" name="Google Shape;110;g2adbcbcf7b0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adbcbcf7b0_0_8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2" name="Google Shape;112;g2adbcbcf7b0_0_86"/>
          <p:cNvPicPr preferRelativeResize="0"/>
          <p:nvPr/>
        </p:nvPicPr>
        <p:blipFill rotWithShape="1">
          <a:blip r:embed="rId8">
            <a:alphaModFix/>
          </a:blip>
          <a:srcRect b="0" l="0" r="0" t="0"/>
          <a:stretch/>
        </p:blipFill>
        <p:spPr>
          <a:xfrm>
            <a:off x="0" y="0"/>
            <a:ext cx="11685461" cy="13716000"/>
          </a:xfrm>
          <a:prstGeom prst="rect">
            <a:avLst/>
          </a:prstGeom>
          <a:noFill/>
          <a:ln>
            <a:noFill/>
          </a:ln>
        </p:spPr>
      </p:pic>
      <p:sp>
        <p:nvSpPr>
          <p:cNvPr id="113" name="Google Shape;113;g2adbcbcf7b0_0_86"/>
          <p:cNvSpPr/>
          <p:nvPr/>
        </p:nvSpPr>
        <p:spPr>
          <a:xfrm>
            <a:off x="13057232" y="27051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2adbcbcf7b0_0_86"/>
          <p:cNvPicPr preferRelativeResize="0"/>
          <p:nvPr/>
        </p:nvPicPr>
        <p:blipFill rotWithShape="1">
          <a:blip r:embed="rId9">
            <a:alphaModFix/>
          </a:blip>
          <a:srcRect b="0" l="0" r="0" t="0"/>
          <a:stretch/>
        </p:blipFill>
        <p:spPr>
          <a:xfrm>
            <a:off x="13057232" y="3625850"/>
            <a:ext cx="1259581" cy="1625600"/>
          </a:xfrm>
          <a:prstGeom prst="rect">
            <a:avLst/>
          </a:prstGeom>
          <a:noFill/>
          <a:ln>
            <a:noFill/>
          </a:ln>
        </p:spPr>
      </p:pic>
      <p:sp>
        <p:nvSpPr>
          <p:cNvPr id="115" name="Google Shape;115;g2adbcbcf7b0_0_86"/>
          <p:cNvSpPr/>
          <p:nvPr/>
        </p:nvSpPr>
        <p:spPr>
          <a:xfrm>
            <a:off x="14723264" y="2705100"/>
            <a:ext cx="82413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2adbcbcf7b0_0_86"/>
          <p:cNvSpPr/>
          <p:nvPr/>
        </p:nvSpPr>
        <p:spPr>
          <a:xfrm>
            <a:off x="14723264" y="2705100"/>
            <a:ext cx="84444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Unicorn Sightings</a:t>
            </a:r>
            <a:endParaRPr b="0" i="0" sz="4800" u="none" cap="none" strike="noStrike">
              <a:solidFill>
                <a:schemeClr val="dk1"/>
              </a:solidFill>
              <a:latin typeface="Calibri"/>
              <a:ea typeface="Calibri"/>
              <a:cs typeface="Calibri"/>
              <a:sym typeface="Calibri"/>
            </a:endParaRPr>
          </a:p>
        </p:txBody>
      </p:sp>
      <p:sp>
        <p:nvSpPr>
          <p:cNvPr id="117" name="Google Shape;117;g2adbcbcf7b0_0_86"/>
          <p:cNvSpPr/>
          <p:nvPr/>
        </p:nvSpPr>
        <p:spPr>
          <a:xfrm>
            <a:off x="14723264" y="3733800"/>
            <a:ext cx="8376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8" name="Google Shape;118;g2adbcbcf7b0_0_86"/>
          <p:cNvSpPr/>
          <p:nvPr/>
        </p:nvSpPr>
        <p:spPr>
          <a:xfrm>
            <a:off x="13057232" y="6858000"/>
            <a:ext cx="99072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2adbcbcf7b0_0_86"/>
          <p:cNvPicPr preferRelativeResize="0"/>
          <p:nvPr/>
        </p:nvPicPr>
        <p:blipFill rotWithShape="1">
          <a:blip r:embed="rId10">
            <a:alphaModFix/>
          </a:blip>
          <a:srcRect b="0" l="0" r="0" t="0"/>
          <a:stretch/>
        </p:blipFill>
        <p:spPr>
          <a:xfrm>
            <a:off x="13057232" y="7778750"/>
            <a:ext cx="1261076" cy="1625600"/>
          </a:xfrm>
          <a:prstGeom prst="rect">
            <a:avLst/>
          </a:prstGeom>
          <a:noFill/>
          <a:ln>
            <a:noFill/>
          </a:ln>
        </p:spPr>
      </p:pic>
      <p:sp>
        <p:nvSpPr>
          <p:cNvPr id="120" name="Google Shape;120;g2adbcbcf7b0_0_86"/>
          <p:cNvSpPr/>
          <p:nvPr/>
        </p:nvSpPr>
        <p:spPr>
          <a:xfrm>
            <a:off x="14724759" y="6858000"/>
            <a:ext cx="8239800"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adbcbcf7b0_0_86"/>
          <p:cNvSpPr/>
          <p:nvPr/>
        </p:nvSpPr>
        <p:spPr>
          <a:xfrm>
            <a:off x="14724759" y="6858000"/>
            <a:ext cx="84429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Dragon Taming</a:t>
            </a:r>
            <a:endParaRPr b="0" i="0" sz="4800" u="none" cap="none" strike="noStrike">
              <a:solidFill>
                <a:schemeClr val="dk1"/>
              </a:solidFill>
              <a:latin typeface="Calibri"/>
              <a:ea typeface="Calibri"/>
              <a:cs typeface="Calibri"/>
              <a:sym typeface="Calibri"/>
            </a:endParaRPr>
          </a:p>
        </p:txBody>
      </p:sp>
      <p:sp>
        <p:nvSpPr>
          <p:cNvPr id="122" name="Google Shape;122;g2adbcbcf7b0_0_86"/>
          <p:cNvSpPr/>
          <p:nvPr/>
        </p:nvSpPr>
        <p:spPr>
          <a:xfrm>
            <a:off x="14724759" y="7886700"/>
            <a:ext cx="8375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127" name="Shape 127"/>
        <p:cNvGrpSpPr/>
        <p:nvPr/>
      </p:nvGrpSpPr>
      <p:grpSpPr>
        <a:xfrm>
          <a:off x="0" y="0"/>
          <a:ext cx="0" cy="0"/>
          <a:chOff x="0" y="0"/>
          <a:chExt cx="0" cy="0"/>
        </a:xfrm>
      </p:grpSpPr>
      <p:pic>
        <p:nvPicPr>
          <p:cNvPr descr=" " id="128" name="Google Shape;128;g2adbcbcf7b0_0_107"/>
          <p:cNvPicPr preferRelativeResize="0"/>
          <p:nvPr/>
        </p:nvPicPr>
        <p:blipFill rotWithShape="1">
          <a:blip r:embed="rId3">
            <a:alphaModFix/>
          </a:blip>
          <a:srcRect b="0" l="0" r="0" t="0"/>
          <a:stretch/>
        </p:blipFill>
        <p:spPr>
          <a:xfrm>
            <a:off x="18023553" y="889000"/>
            <a:ext cx="5278192" cy="5270500"/>
          </a:xfrm>
          <a:prstGeom prst="rect">
            <a:avLst/>
          </a:prstGeom>
          <a:noFill/>
          <a:ln>
            <a:noFill/>
          </a:ln>
        </p:spPr>
      </p:pic>
      <p:pic>
        <p:nvPicPr>
          <p:cNvPr descr=" " id="129" name="Google Shape;129;g2adbcbcf7b0_0_107"/>
          <p:cNvPicPr preferRelativeResize="0"/>
          <p:nvPr/>
        </p:nvPicPr>
        <p:blipFill rotWithShape="1">
          <a:blip r:embed="rId4">
            <a:alphaModFix/>
          </a:blip>
          <a:srcRect b="0" l="0" r="0" t="0"/>
          <a:stretch/>
        </p:blipFill>
        <p:spPr>
          <a:xfrm>
            <a:off x="19395324" y="9271000"/>
            <a:ext cx="3632654" cy="3632200"/>
          </a:xfrm>
          <a:prstGeom prst="rect">
            <a:avLst/>
          </a:prstGeom>
          <a:noFill/>
          <a:ln>
            <a:noFill/>
          </a:ln>
        </p:spPr>
      </p:pic>
      <p:sp>
        <p:nvSpPr>
          <p:cNvPr id="130" name="Google Shape;130;g2adbcbcf7b0_0_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adbcbcf7b0_0_1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32" name="Google Shape;132;g2adbcbcf7b0_0_10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2adbcbcf7b0_0_107"/>
          <p:cNvPicPr preferRelativeResize="0"/>
          <p:nvPr/>
        </p:nvPicPr>
        <p:blipFill rotWithShape="1">
          <a:blip r:embed="rId6">
            <a:alphaModFix/>
          </a:blip>
          <a:srcRect b="0" l="0" r="0" t="0"/>
          <a:stretch/>
        </p:blipFill>
        <p:spPr>
          <a:xfrm>
            <a:off x="7027764" y="1384300"/>
            <a:ext cx="1160973" cy="1625600"/>
          </a:xfrm>
          <a:prstGeom prst="rect">
            <a:avLst/>
          </a:prstGeom>
          <a:noFill/>
          <a:ln>
            <a:noFill/>
          </a:ln>
        </p:spPr>
      </p:pic>
      <p:sp>
        <p:nvSpPr>
          <p:cNvPr id="134" name="Google Shape;134;g2adbcbcf7b0_0_107"/>
          <p:cNvSpPr/>
          <p:nvPr/>
        </p:nvSpPr>
        <p:spPr>
          <a:xfrm>
            <a:off x="4096262" y="3619500"/>
            <a:ext cx="70239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2adbcbcf7b0_0_107"/>
          <p:cNvSpPr/>
          <p:nvPr/>
        </p:nvSpPr>
        <p:spPr>
          <a:xfrm>
            <a:off x="4096262" y="3619500"/>
            <a:ext cx="72273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2adbcbcf7b0_0_107"/>
          <p:cNvSpPr/>
          <p:nvPr/>
        </p:nvSpPr>
        <p:spPr>
          <a:xfrm>
            <a:off x="3543743" y="50546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adbcbcf7b0_0_107"/>
          <p:cNvSpPr/>
          <p:nvPr/>
        </p:nvSpPr>
        <p:spPr>
          <a:xfrm>
            <a:off x="3476001" y="50546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g2adbcbcf7b0_0_107"/>
          <p:cNvPicPr preferRelativeResize="0"/>
          <p:nvPr/>
        </p:nvPicPr>
        <p:blipFill rotWithShape="1">
          <a:blip r:embed="rId7">
            <a:alphaModFix/>
          </a:blip>
          <a:srcRect b="0" l="0" r="0" t="0"/>
          <a:stretch/>
        </p:blipFill>
        <p:spPr>
          <a:xfrm>
            <a:off x="3543743" y="7493000"/>
            <a:ext cx="8129016" cy="5105400"/>
          </a:xfrm>
          <a:prstGeom prst="rect">
            <a:avLst/>
          </a:prstGeom>
          <a:noFill/>
          <a:ln>
            <a:noFill/>
          </a:ln>
        </p:spPr>
      </p:pic>
      <p:sp>
        <p:nvSpPr>
          <p:cNvPr id="139" name="Google Shape;139;g2adbcbcf7b0_0_10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2adbcbcf7b0_0_107"/>
          <p:cNvPicPr preferRelativeResize="0"/>
          <p:nvPr/>
        </p:nvPicPr>
        <p:blipFill rotWithShape="1">
          <a:blip r:embed="rId8">
            <a:alphaModFix/>
          </a:blip>
          <a:srcRect b="0" l="0" r="0" t="0"/>
          <a:stretch/>
        </p:blipFill>
        <p:spPr>
          <a:xfrm>
            <a:off x="16061157" y="1384300"/>
            <a:ext cx="1333667" cy="1625600"/>
          </a:xfrm>
          <a:prstGeom prst="rect">
            <a:avLst/>
          </a:prstGeom>
          <a:noFill/>
          <a:ln>
            <a:noFill/>
          </a:ln>
        </p:spPr>
      </p:pic>
      <p:sp>
        <p:nvSpPr>
          <p:cNvPr id="141" name="Google Shape;141;g2adbcbcf7b0_0_107"/>
          <p:cNvSpPr/>
          <p:nvPr/>
        </p:nvSpPr>
        <p:spPr>
          <a:xfrm>
            <a:off x="13844730" y="3619500"/>
            <a:ext cx="5766600" cy="8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adbcbcf7b0_0_107"/>
          <p:cNvSpPr/>
          <p:nvPr/>
        </p:nvSpPr>
        <p:spPr>
          <a:xfrm>
            <a:off x="13844730" y="3619500"/>
            <a:ext cx="596970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Dragon Taming</a:t>
            </a:r>
            <a:endParaRPr b="0" i="0" sz="4800" u="none" cap="none" strike="noStrike">
              <a:solidFill>
                <a:schemeClr val="dk1"/>
              </a:solidFill>
              <a:latin typeface="Calibri"/>
              <a:ea typeface="Calibri"/>
              <a:cs typeface="Calibri"/>
              <a:sym typeface="Calibri"/>
            </a:endParaRPr>
          </a:p>
        </p:txBody>
      </p:sp>
      <p:sp>
        <p:nvSpPr>
          <p:cNvPr id="143" name="Google Shape;143;g2adbcbcf7b0_0_107"/>
          <p:cNvSpPr/>
          <p:nvPr/>
        </p:nvSpPr>
        <p:spPr>
          <a:xfrm>
            <a:off x="12663483" y="50546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adbcbcf7b0_0_107"/>
          <p:cNvSpPr/>
          <p:nvPr/>
        </p:nvSpPr>
        <p:spPr>
          <a:xfrm>
            <a:off x="12595741" y="50546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5" name="Google Shape;145;g2adbcbcf7b0_0_107"/>
          <p:cNvPicPr preferRelativeResize="0"/>
          <p:nvPr/>
        </p:nvPicPr>
        <p:blipFill rotWithShape="1">
          <a:blip r:embed="rId9">
            <a:alphaModFix/>
          </a:blip>
          <a:srcRect b="0" l="0" r="0" t="0"/>
          <a:stretch/>
        </p:blipFill>
        <p:spPr>
          <a:xfrm>
            <a:off x="12663483" y="7493000"/>
            <a:ext cx="8129016"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150" name="Shape 150"/>
        <p:cNvGrpSpPr/>
        <p:nvPr/>
      </p:nvGrpSpPr>
      <p:grpSpPr>
        <a:xfrm>
          <a:off x="0" y="0"/>
          <a:ext cx="0" cy="0"/>
          <a:chOff x="0" y="0"/>
          <a:chExt cx="0" cy="0"/>
        </a:xfrm>
      </p:grpSpPr>
      <p:pic>
        <p:nvPicPr>
          <p:cNvPr descr=" " id="151" name="Google Shape;151;g2adbcbcf7b0_0_129"/>
          <p:cNvPicPr preferRelativeResize="0"/>
          <p:nvPr/>
        </p:nvPicPr>
        <p:blipFill rotWithShape="1">
          <a:blip r:embed="rId3">
            <a:alphaModFix/>
          </a:blip>
          <a:srcRect b="0" l="0" r="0" t="0"/>
          <a:stretch/>
        </p:blipFill>
        <p:spPr>
          <a:xfrm>
            <a:off x="1587698" y="1003300"/>
            <a:ext cx="850771" cy="9106247"/>
          </a:xfrm>
          <a:prstGeom prst="rect">
            <a:avLst/>
          </a:prstGeom>
          <a:noFill/>
          <a:ln>
            <a:noFill/>
          </a:ln>
        </p:spPr>
      </p:pic>
      <p:pic>
        <p:nvPicPr>
          <p:cNvPr descr=" " id="152" name="Google Shape;152;g2adbcbcf7b0_0_129"/>
          <p:cNvPicPr preferRelativeResize="0"/>
          <p:nvPr/>
        </p:nvPicPr>
        <p:blipFill rotWithShape="1">
          <a:blip r:embed="rId4">
            <a:alphaModFix/>
          </a:blip>
          <a:srcRect b="0" l="0" r="0" t="0"/>
          <a:stretch/>
        </p:blipFill>
        <p:spPr>
          <a:xfrm>
            <a:off x="17274159" y="-1435100"/>
            <a:ext cx="8700587" cy="8686800"/>
          </a:xfrm>
          <a:prstGeom prst="rect">
            <a:avLst/>
          </a:prstGeom>
          <a:noFill/>
          <a:ln>
            <a:noFill/>
          </a:ln>
        </p:spPr>
      </p:pic>
      <p:pic>
        <p:nvPicPr>
          <p:cNvPr descr=" " id="153" name="Google Shape;153;g2adbcbcf7b0_0_129"/>
          <p:cNvPicPr preferRelativeResize="0"/>
          <p:nvPr/>
        </p:nvPicPr>
        <p:blipFill rotWithShape="1">
          <a:blip r:embed="rId5">
            <a:alphaModFix/>
          </a:blip>
          <a:srcRect b="0" l="0" r="0" t="0"/>
          <a:stretch/>
        </p:blipFill>
        <p:spPr>
          <a:xfrm>
            <a:off x="1752819" y="10998200"/>
            <a:ext cx="2044956" cy="2044700"/>
          </a:xfrm>
          <a:prstGeom prst="rect">
            <a:avLst/>
          </a:prstGeom>
          <a:noFill/>
          <a:ln>
            <a:noFill/>
          </a:ln>
        </p:spPr>
      </p:pic>
      <p:pic>
        <p:nvPicPr>
          <p:cNvPr descr=" " id="154" name="Google Shape;154;g2adbcbcf7b0_0_129"/>
          <p:cNvPicPr preferRelativeResize="0"/>
          <p:nvPr/>
        </p:nvPicPr>
        <p:blipFill rotWithShape="1">
          <a:blip r:embed="rId6">
            <a:alphaModFix/>
          </a:blip>
          <a:srcRect b="0" l="0" r="0" t="0"/>
          <a:stretch/>
        </p:blipFill>
        <p:spPr>
          <a:xfrm>
            <a:off x="1079635" y="12369800"/>
            <a:ext cx="1346368" cy="1346200"/>
          </a:xfrm>
          <a:prstGeom prst="rect">
            <a:avLst/>
          </a:prstGeom>
          <a:noFill/>
          <a:ln>
            <a:noFill/>
          </a:ln>
        </p:spPr>
      </p:pic>
      <p:pic>
        <p:nvPicPr>
          <p:cNvPr descr=" " id="155" name="Google Shape;155;g2adbcbcf7b0_0_129"/>
          <p:cNvPicPr preferRelativeResize="0"/>
          <p:nvPr/>
        </p:nvPicPr>
        <p:blipFill rotWithShape="1">
          <a:blip r:embed="rId7">
            <a:alphaModFix/>
          </a:blip>
          <a:srcRect b="0" l="0" r="0" t="0"/>
          <a:stretch/>
        </p:blipFill>
        <p:spPr>
          <a:xfrm>
            <a:off x="21618102" y="8483600"/>
            <a:ext cx="943170" cy="3889883"/>
          </a:xfrm>
          <a:prstGeom prst="rect">
            <a:avLst/>
          </a:prstGeom>
          <a:noFill/>
          <a:ln>
            <a:noFill/>
          </a:ln>
        </p:spPr>
      </p:pic>
      <p:pic>
        <p:nvPicPr>
          <p:cNvPr descr=" " id="156" name="Google Shape;156;g2adbcbcf7b0_0_129"/>
          <p:cNvPicPr preferRelativeResize="0"/>
          <p:nvPr/>
        </p:nvPicPr>
        <p:blipFill rotWithShape="1">
          <a:blip r:embed="rId8">
            <a:alphaModFix/>
          </a:blip>
          <a:srcRect b="0" l="0" r="0" t="0"/>
          <a:stretch/>
        </p:blipFill>
        <p:spPr>
          <a:xfrm>
            <a:off x="2426003" y="0"/>
            <a:ext cx="3632654" cy="3632200"/>
          </a:xfrm>
          <a:prstGeom prst="rect">
            <a:avLst/>
          </a:prstGeom>
          <a:noFill/>
          <a:ln>
            <a:noFill/>
          </a:ln>
        </p:spPr>
      </p:pic>
      <p:sp>
        <p:nvSpPr>
          <p:cNvPr id="157" name="Google Shape;157;g2adbcbcf7b0_0_1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adbcbcf7b0_0_12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59" name="Google Shape;159;g2adbcbcf7b0_0_129"/>
          <p:cNvPicPr preferRelativeResize="0"/>
          <p:nvPr/>
        </p:nvPicPr>
        <p:blipFill rotWithShape="1">
          <a:blip r:embed="rId10">
            <a:alphaModFix/>
          </a:blip>
          <a:srcRect b="0" l="0" r="0" t="0"/>
          <a:stretch/>
        </p:blipFill>
        <p:spPr>
          <a:xfrm>
            <a:off x="-508063" y="1384300"/>
            <a:ext cx="5966698" cy="4437887"/>
          </a:xfrm>
          <a:prstGeom prst="rect">
            <a:avLst/>
          </a:prstGeom>
          <a:noFill/>
          <a:ln>
            <a:noFill/>
          </a:ln>
        </p:spPr>
      </p:pic>
      <p:sp>
        <p:nvSpPr>
          <p:cNvPr id="160" name="Google Shape;160;g2adbcbcf7b0_0_129"/>
          <p:cNvSpPr/>
          <p:nvPr/>
        </p:nvSpPr>
        <p:spPr>
          <a:xfrm>
            <a:off x="5842730" y="4229100"/>
            <a:ext cx="136035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adbcbcf7b0_0_129"/>
          <p:cNvSpPr/>
          <p:nvPr/>
        </p:nvSpPr>
        <p:spPr>
          <a:xfrm>
            <a:off x="5842730" y="4229100"/>
            <a:ext cx="13806600" cy="598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2" name="Google Shape;162;g2adbcbcf7b0_0_129"/>
          <p:cNvSpPr/>
          <p:nvPr/>
        </p:nvSpPr>
        <p:spPr>
          <a:xfrm>
            <a:off x="14644930" y="10312400"/>
            <a:ext cx="49536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inzel Decorative"/>
              <a:buNone/>
            </a:pPr>
            <a:r>
              <a:rPr b="1" i="0" lang="en-US" sz="3600" u="none" cap="none" strike="noStrike">
                <a:solidFill>
                  <a:srgbClr val="0E0E0E"/>
                </a:solidFill>
                <a:latin typeface="Cinzel Decorative"/>
                <a:ea typeface="Cinzel Decorative"/>
                <a:cs typeface="Cinzel Decorative"/>
                <a:sym typeface="Cinzel Decorativ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167" name="Shape 167"/>
        <p:cNvGrpSpPr/>
        <p:nvPr/>
      </p:nvGrpSpPr>
      <p:grpSpPr>
        <a:xfrm>
          <a:off x="0" y="0"/>
          <a:ext cx="0" cy="0"/>
          <a:chOff x="0" y="0"/>
          <a:chExt cx="0" cy="0"/>
        </a:xfrm>
      </p:grpSpPr>
      <p:pic>
        <p:nvPicPr>
          <p:cNvPr descr=" " id="168" name="Google Shape;168;g2adbcbcf7b0_0_145"/>
          <p:cNvPicPr preferRelativeResize="0"/>
          <p:nvPr/>
        </p:nvPicPr>
        <p:blipFill rotWithShape="1">
          <a:blip r:embed="rId3">
            <a:alphaModFix/>
          </a:blip>
          <a:srcRect b="0" l="0" r="0" t="0"/>
          <a:stretch/>
        </p:blipFill>
        <p:spPr>
          <a:xfrm>
            <a:off x="647781" y="1854200"/>
            <a:ext cx="3965370" cy="4598157"/>
          </a:xfrm>
          <a:prstGeom prst="rect">
            <a:avLst/>
          </a:prstGeom>
          <a:noFill/>
          <a:ln>
            <a:noFill/>
          </a:ln>
        </p:spPr>
      </p:pic>
      <p:pic>
        <p:nvPicPr>
          <p:cNvPr descr=" " id="169" name="Google Shape;169;g2adbcbcf7b0_0_145"/>
          <p:cNvPicPr preferRelativeResize="0"/>
          <p:nvPr/>
        </p:nvPicPr>
        <p:blipFill rotWithShape="1">
          <a:blip r:embed="rId4">
            <a:alphaModFix/>
          </a:blip>
          <a:srcRect b="0" l="0" r="0" t="0"/>
          <a:stretch/>
        </p:blipFill>
        <p:spPr>
          <a:xfrm>
            <a:off x="19966896" y="1168400"/>
            <a:ext cx="2044956" cy="2044700"/>
          </a:xfrm>
          <a:prstGeom prst="rect">
            <a:avLst/>
          </a:prstGeom>
          <a:noFill/>
          <a:ln>
            <a:noFill/>
          </a:ln>
        </p:spPr>
      </p:pic>
      <p:pic>
        <p:nvPicPr>
          <p:cNvPr descr=" " id="170" name="Google Shape;170;g2adbcbcf7b0_0_145"/>
          <p:cNvPicPr preferRelativeResize="0"/>
          <p:nvPr/>
        </p:nvPicPr>
        <p:blipFill rotWithShape="1">
          <a:blip r:embed="rId5">
            <a:alphaModFix/>
          </a:blip>
          <a:srcRect b="0" l="0" r="0" t="0"/>
          <a:stretch/>
        </p:blipFill>
        <p:spPr>
          <a:xfrm>
            <a:off x="19293711" y="2540000"/>
            <a:ext cx="1346368" cy="1346200"/>
          </a:xfrm>
          <a:prstGeom prst="rect">
            <a:avLst/>
          </a:prstGeom>
          <a:noFill/>
          <a:ln>
            <a:noFill/>
          </a:ln>
        </p:spPr>
      </p:pic>
      <p:pic>
        <p:nvPicPr>
          <p:cNvPr descr=" " id="171" name="Google Shape;171;g2adbcbcf7b0_0_145"/>
          <p:cNvPicPr preferRelativeResize="0"/>
          <p:nvPr/>
        </p:nvPicPr>
        <p:blipFill rotWithShape="1">
          <a:blip r:embed="rId6">
            <a:alphaModFix/>
          </a:blip>
          <a:srcRect b="0" l="0" r="0" t="0"/>
          <a:stretch/>
        </p:blipFill>
        <p:spPr>
          <a:xfrm>
            <a:off x="10250181" y="12484100"/>
            <a:ext cx="3890370" cy="943049"/>
          </a:xfrm>
          <a:prstGeom prst="rect">
            <a:avLst/>
          </a:prstGeom>
          <a:noFill/>
          <a:ln>
            <a:noFill/>
          </a:ln>
        </p:spPr>
      </p:pic>
      <p:pic>
        <p:nvPicPr>
          <p:cNvPr descr=" " id="172" name="Google Shape;172;g2adbcbcf7b0_0_145"/>
          <p:cNvPicPr preferRelativeResize="0"/>
          <p:nvPr/>
        </p:nvPicPr>
        <p:blipFill rotWithShape="1">
          <a:blip r:embed="rId7">
            <a:alphaModFix/>
          </a:blip>
          <a:srcRect b="0" l="0" r="0" t="0"/>
          <a:stretch/>
        </p:blipFill>
        <p:spPr>
          <a:xfrm>
            <a:off x="6909664" y="1765300"/>
            <a:ext cx="10567721" cy="10198100"/>
          </a:xfrm>
          <a:prstGeom prst="rect">
            <a:avLst/>
          </a:prstGeom>
          <a:noFill/>
          <a:ln>
            <a:noFill/>
          </a:ln>
        </p:spPr>
      </p:pic>
      <p:sp>
        <p:nvSpPr>
          <p:cNvPr id="173" name="Google Shape;173;g2adbcbcf7b0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2adbcbcf7b0_0_14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5" name="Google Shape;175;g2adbcbcf7b0_0_145"/>
          <p:cNvSpPr/>
          <p:nvPr/>
        </p:nvSpPr>
        <p:spPr>
          <a:xfrm>
            <a:off x="2997575" y="2197100"/>
            <a:ext cx="4369200"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adbcbcf7b0_0_145"/>
          <p:cNvSpPr/>
          <p:nvPr/>
        </p:nvSpPr>
        <p:spPr>
          <a:xfrm>
            <a:off x="2997575" y="2197100"/>
            <a:ext cx="4572600" cy="26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Dragon Taming Technique</a:t>
            </a:r>
            <a:endParaRPr b="0" i="0" sz="4800" u="none" cap="none" strike="noStrike">
              <a:solidFill>
                <a:schemeClr val="dk1"/>
              </a:solidFill>
              <a:latin typeface="Calibri"/>
              <a:ea typeface="Calibri"/>
              <a:cs typeface="Calibri"/>
              <a:sym typeface="Calibri"/>
            </a:endParaRPr>
          </a:p>
        </p:txBody>
      </p:sp>
      <p:sp>
        <p:nvSpPr>
          <p:cNvPr id="177" name="Google Shape;177;g2adbcbcf7b0_0_145"/>
          <p:cNvSpPr/>
          <p:nvPr/>
        </p:nvSpPr>
        <p:spPr>
          <a:xfrm>
            <a:off x="2997575" y="49784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8" name="Google Shape;178;g2adbcbcf7b0_0_145"/>
          <p:cNvSpPr/>
          <p:nvPr/>
        </p:nvSpPr>
        <p:spPr>
          <a:xfrm>
            <a:off x="17782222" y="6527800"/>
            <a:ext cx="4369200"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adbcbcf7b0_0_145"/>
          <p:cNvSpPr/>
          <p:nvPr/>
        </p:nvSpPr>
        <p:spPr>
          <a:xfrm>
            <a:off x="17782222" y="6527800"/>
            <a:ext cx="4572600" cy="26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inzel Decorative"/>
              <a:buNone/>
            </a:pPr>
            <a:r>
              <a:rPr b="1" i="0" lang="en-US" sz="4800" u="none" cap="none" strike="noStrike">
                <a:solidFill>
                  <a:srgbClr val="0E0E0E"/>
                </a:solidFill>
                <a:latin typeface="Cinzel Decorative"/>
                <a:ea typeface="Cinzel Decorative"/>
                <a:cs typeface="Cinzel Decorative"/>
                <a:sym typeface="Cinzel Decorative"/>
              </a:rPr>
              <a:t>The Art of Unicorn Sighting</a:t>
            </a:r>
            <a:endParaRPr b="0" i="0" sz="4800" u="none" cap="none" strike="noStrike">
              <a:solidFill>
                <a:schemeClr val="dk1"/>
              </a:solidFill>
              <a:latin typeface="Calibri"/>
              <a:ea typeface="Calibri"/>
              <a:cs typeface="Calibri"/>
              <a:sym typeface="Calibri"/>
            </a:endParaRPr>
          </a:p>
        </p:txBody>
      </p:sp>
      <p:sp>
        <p:nvSpPr>
          <p:cNvPr id="180" name="Google Shape;180;g2adbcbcf7b0_0_145"/>
          <p:cNvSpPr/>
          <p:nvPr/>
        </p:nvSpPr>
        <p:spPr>
          <a:xfrm>
            <a:off x="17782222" y="93091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DEC9"/>
        </a:solidFill>
      </p:bgPr>
    </p:bg>
    <p:spTree>
      <p:nvGrpSpPr>
        <p:cNvPr id="185" name="Shape 185"/>
        <p:cNvGrpSpPr/>
        <p:nvPr/>
      </p:nvGrpSpPr>
      <p:grpSpPr>
        <a:xfrm>
          <a:off x="0" y="0"/>
          <a:ext cx="0" cy="0"/>
          <a:chOff x="0" y="0"/>
          <a:chExt cx="0" cy="0"/>
        </a:xfrm>
      </p:grpSpPr>
      <p:pic>
        <p:nvPicPr>
          <p:cNvPr descr=" " id="186" name="Google Shape;186;g2adbcbcf7b0_0_162"/>
          <p:cNvPicPr preferRelativeResize="0"/>
          <p:nvPr/>
        </p:nvPicPr>
        <p:blipFill rotWithShape="1">
          <a:blip r:embed="rId3">
            <a:alphaModFix/>
          </a:blip>
          <a:srcRect b="0" l="0" r="0" t="0"/>
          <a:stretch/>
        </p:blipFill>
        <p:spPr>
          <a:xfrm>
            <a:off x="17324965" y="1168400"/>
            <a:ext cx="5606942" cy="1578099"/>
          </a:xfrm>
          <a:prstGeom prst="rect">
            <a:avLst/>
          </a:prstGeom>
          <a:noFill/>
          <a:ln>
            <a:noFill/>
          </a:ln>
        </p:spPr>
      </p:pic>
      <p:pic>
        <p:nvPicPr>
          <p:cNvPr descr=" " id="187" name="Google Shape;187;g2adbcbcf7b0_0_162"/>
          <p:cNvPicPr preferRelativeResize="0"/>
          <p:nvPr/>
        </p:nvPicPr>
        <p:blipFill rotWithShape="1">
          <a:blip r:embed="rId4">
            <a:alphaModFix/>
          </a:blip>
          <a:srcRect b="0" l="0" r="0" t="0"/>
          <a:stretch/>
        </p:blipFill>
        <p:spPr>
          <a:xfrm>
            <a:off x="368346" y="7835900"/>
            <a:ext cx="5278192" cy="5270500"/>
          </a:xfrm>
          <a:prstGeom prst="rect">
            <a:avLst/>
          </a:prstGeom>
          <a:noFill/>
          <a:ln>
            <a:noFill/>
          </a:ln>
        </p:spPr>
      </p:pic>
      <p:pic>
        <p:nvPicPr>
          <p:cNvPr descr=" " id="188" name="Google Shape;188;g2adbcbcf7b0_0_162"/>
          <p:cNvPicPr preferRelativeResize="0"/>
          <p:nvPr/>
        </p:nvPicPr>
        <p:blipFill rotWithShape="1">
          <a:blip r:embed="rId5">
            <a:alphaModFix/>
          </a:blip>
          <a:srcRect b="0" l="0" r="0" t="0"/>
          <a:stretch/>
        </p:blipFill>
        <p:spPr>
          <a:xfrm>
            <a:off x="1727416" y="1384300"/>
            <a:ext cx="2044956" cy="2044700"/>
          </a:xfrm>
          <a:prstGeom prst="rect">
            <a:avLst/>
          </a:prstGeom>
          <a:noFill/>
          <a:ln>
            <a:noFill/>
          </a:ln>
        </p:spPr>
      </p:pic>
      <p:pic>
        <p:nvPicPr>
          <p:cNvPr descr=" " id="189" name="Google Shape;189;g2adbcbcf7b0_0_162"/>
          <p:cNvPicPr preferRelativeResize="0"/>
          <p:nvPr/>
        </p:nvPicPr>
        <p:blipFill rotWithShape="1">
          <a:blip r:embed="rId6">
            <a:alphaModFix/>
          </a:blip>
          <a:srcRect b="0" l="0" r="0" t="0"/>
          <a:stretch/>
        </p:blipFill>
        <p:spPr>
          <a:xfrm>
            <a:off x="1054232" y="2755900"/>
            <a:ext cx="1346368" cy="1346200"/>
          </a:xfrm>
          <a:prstGeom prst="rect">
            <a:avLst/>
          </a:prstGeom>
          <a:noFill/>
          <a:ln>
            <a:noFill/>
          </a:ln>
        </p:spPr>
      </p:pic>
      <p:sp>
        <p:nvSpPr>
          <p:cNvPr id="190" name="Google Shape;190;g2adbcbcf7b0_0_162"/>
          <p:cNvSpPr/>
          <p:nvPr/>
        </p:nvSpPr>
        <p:spPr>
          <a:xfrm>
            <a:off x="2091528" y="749300"/>
            <a:ext cx="20216700" cy="308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inzel Decorative"/>
              <a:buNone/>
            </a:pPr>
            <a:r>
              <a:rPr b="1" i="0" lang="en-US" sz="8000" u="none" cap="none" strike="noStrike">
                <a:solidFill>
                  <a:srgbClr val="272727"/>
                </a:solidFill>
                <a:latin typeface="Cinzel Decorative"/>
                <a:ea typeface="Cinzel Decorative"/>
                <a:cs typeface="Cinzel Decorative"/>
                <a:sym typeface="Cinzel Decorative"/>
              </a:rPr>
              <a:t>The Magic of Dragons: A Research</a:t>
            </a:r>
            <a:endParaRPr b="0" i="0" sz="8000" u="none" cap="none" strike="noStrike">
              <a:solidFill>
                <a:schemeClr val="dk1"/>
              </a:solidFill>
              <a:latin typeface="Calibri"/>
              <a:ea typeface="Calibri"/>
              <a:cs typeface="Calibri"/>
              <a:sym typeface="Calibri"/>
            </a:endParaRPr>
          </a:p>
        </p:txBody>
      </p:sp>
      <p:sp>
        <p:nvSpPr>
          <p:cNvPr id="191" name="Google Shape;191;g2adbcbcf7b0_0_162"/>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adbcbcf7b0_0_162"/>
          <p:cNvSpPr/>
          <p:nvPr/>
        </p:nvSpPr>
        <p:spPr>
          <a:xfrm>
            <a:off x="2146568" y="4025900"/>
            <a:ext cx="8205300" cy="8204100"/>
          </a:xfrm>
          <a:prstGeom prst="ellipse">
            <a:avLst/>
          </a:prstGeom>
          <a:solidFill>
            <a:srgbClr val="3E3E4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adbcbcf7b0_0_162"/>
          <p:cNvSpPr/>
          <p:nvPr/>
        </p:nvSpPr>
        <p:spPr>
          <a:xfrm>
            <a:off x="3175397" y="5918200"/>
            <a:ext cx="6160200" cy="6159600"/>
          </a:xfrm>
          <a:prstGeom prst="ellipse">
            <a:avLst/>
          </a:prstGeom>
          <a:solidFill>
            <a:srgbClr val="FB9E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adbcbcf7b0_0_162"/>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adbcbcf7b0_0_162"/>
          <p:cNvSpPr/>
          <p:nvPr/>
        </p:nvSpPr>
        <p:spPr>
          <a:xfrm>
            <a:off x="5423578" y="4521200"/>
            <a:ext cx="16257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6.7M</a:t>
            </a:r>
            <a:endParaRPr b="0" i="0" sz="4800" u="none" cap="none" strike="noStrike">
              <a:solidFill>
                <a:schemeClr val="dk1"/>
              </a:solidFill>
              <a:latin typeface="Calibri"/>
              <a:ea typeface="Calibri"/>
              <a:cs typeface="Calibri"/>
              <a:sym typeface="Calibri"/>
            </a:endParaRPr>
          </a:p>
        </p:txBody>
      </p:sp>
      <p:sp>
        <p:nvSpPr>
          <p:cNvPr id="196" name="Google Shape;196;g2adbcbcf7b0_0_162"/>
          <p:cNvSpPr/>
          <p:nvPr/>
        </p:nvSpPr>
        <p:spPr>
          <a:xfrm>
            <a:off x="5423578" y="9334500"/>
            <a:ext cx="16512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E3E40"/>
              </a:buClr>
              <a:buSzPts val="4800"/>
              <a:buFont typeface="Cinzel Decorative"/>
              <a:buNone/>
            </a:pPr>
            <a:r>
              <a:rPr b="1" i="0" lang="en-US" sz="4800" u="none" cap="none" strike="noStrike">
                <a:solidFill>
                  <a:srgbClr val="3E3E40"/>
                </a:solidFill>
                <a:latin typeface="Cinzel Decorative"/>
                <a:ea typeface="Cinzel Decorative"/>
                <a:cs typeface="Cinzel Decorative"/>
                <a:sym typeface="Cinzel Decorative"/>
              </a:rPr>
              <a:t>2.3M</a:t>
            </a:r>
            <a:endParaRPr b="0" i="0" sz="4800" u="none" cap="none" strike="noStrike">
              <a:solidFill>
                <a:schemeClr val="dk1"/>
              </a:solidFill>
              <a:latin typeface="Calibri"/>
              <a:ea typeface="Calibri"/>
              <a:cs typeface="Calibri"/>
              <a:sym typeface="Calibri"/>
            </a:endParaRPr>
          </a:p>
        </p:txBody>
      </p:sp>
      <p:sp>
        <p:nvSpPr>
          <p:cNvPr id="197" name="Google Shape;197;g2adbcbcf7b0_0_162"/>
          <p:cNvSpPr/>
          <p:nvPr/>
        </p:nvSpPr>
        <p:spPr>
          <a:xfrm>
            <a:off x="5423578" y="6400800"/>
            <a:ext cx="166380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inzel Decorative"/>
              <a:buNone/>
            </a:pPr>
            <a:r>
              <a:rPr b="1" i="0" lang="en-US" sz="4800" u="none" cap="none" strike="noStrike">
                <a:solidFill>
                  <a:srgbClr val="FFFFFF"/>
                </a:solidFill>
                <a:latin typeface="Cinzel Decorative"/>
                <a:ea typeface="Cinzel Decorative"/>
                <a:cs typeface="Cinzel Decorative"/>
                <a:sym typeface="Cinzel Decorative"/>
              </a:rPr>
              <a:t>4.4M</a:t>
            </a:r>
            <a:endParaRPr b="0" i="0" sz="4800" u="none" cap="none" strike="noStrike">
              <a:solidFill>
                <a:schemeClr val="dk1"/>
              </a:solidFill>
              <a:latin typeface="Calibri"/>
              <a:ea typeface="Calibri"/>
              <a:cs typeface="Calibri"/>
              <a:sym typeface="Calibri"/>
            </a:endParaRPr>
          </a:p>
        </p:txBody>
      </p:sp>
      <p:sp>
        <p:nvSpPr>
          <p:cNvPr id="198" name="Google Shape;198;g2adbcbcf7b0_0_1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adbcbcf7b0_0_16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0" name="Google Shape;200;g2adbcbcf7b0_0_162"/>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adbcbcf7b0_0_162"/>
          <p:cNvPicPr preferRelativeResize="0"/>
          <p:nvPr/>
        </p:nvPicPr>
        <p:blipFill rotWithShape="1">
          <a:blip r:embed="rId8">
            <a:alphaModFix/>
          </a:blip>
          <a:srcRect b="0" l="0" r="0" t="0"/>
          <a:stretch/>
        </p:blipFill>
        <p:spPr>
          <a:xfrm>
            <a:off x="12638080" y="3594100"/>
            <a:ext cx="931328" cy="1016000"/>
          </a:xfrm>
          <a:prstGeom prst="rect">
            <a:avLst/>
          </a:prstGeom>
          <a:noFill/>
          <a:ln>
            <a:noFill/>
          </a:ln>
        </p:spPr>
      </p:pic>
      <p:sp>
        <p:nvSpPr>
          <p:cNvPr id="202" name="Google Shape;202;g2adbcbcf7b0_0_162"/>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adbcbcf7b0_0_162"/>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4" name="Google Shape;204;g2adbcbcf7b0_0_162"/>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2adbcbcf7b0_0_162"/>
          <p:cNvPicPr preferRelativeResize="0"/>
          <p:nvPr/>
        </p:nvPicPr>
        <p:blipFill rotWithShape="1">
          <a:blip r:embed="rId9">
            <a:alphaModFix/>
          </a:blip>
          <a:srcRect b="0" l="0" r="0" t="0"/>
          <a:stretch/>
        </p:blipFill>
        <p:spPr>
          <a:xfrm>
            <a:off x="12638080" y="6946900"/>
            <a:ext cx="866728" cy="1016000"/>
          </a:xfrm>
          <a:prstGeom prst="rect">
            <a:avLst/>
          </a:prstGeom>
          <a:noFill/>
          <a:ln>
            <a:noFill/>
          </a:ln>
        </p:spPr>
      </p:pic>
      <p:sp>
        <p:nvSpPr>
          <p:cNvPr id="206" name="Google Shape;206;g2adbcbcf7b0_0_162"/>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adbcbcf7b0_0_162"/>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8" name="Google Shape;208;g2adbcbcf7b0_0_162"/>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9" name="Google Shape;209;g2adbcbcf7b0_0_162"/>
          <p:cNvPicPr preferRelativeResize="0"/>
          <p:nvPr/>
        </p:nvPicPr>
        <p:blipFill rotWithShape="1">
          <a:blip r:embed="rId10">
            <a:alphaModFix/>
          </a:blip>
          <a:srcRect b="0" l="0" r="0" t="0"/>
          <a:stretch/>
        </p:blipFill>
        <p:spPr>
          <a:xfrm>
            <a:off x="12638080" y="10299700"/>
            <a:ext cx="729938" cy="1016000"/>
          </a:xfrm>
          <a:prstGeom prst="rect">
            <a:avLst/>
          </a:prstGeom>
          <a:noFill/>
          <a:ln>
            <a:noFill/>
          </a:ln>
        </p:spPr>
      </p:pic>
      <p:sp>
        <p:nvSpPr>
          <p:cNvPr id="210" name="Google Shape;210;g2adbcbcf7b0_0_162"/>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adbcbcf7b0_0_162"/>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2024-01-10T10:03:04Z</dcterms:created>
  <dc:creator>PptxGenJS</dc:creator>
</cp:coreProperties>
</file>