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79A7-1CE7-7D25-B288-CB4ABBFFB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8463307-105C-5B12-CE10-63519D3F94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463307-105C-5B12-CE10-63519D3F9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0D680B-C5C1-5E69-C2E2-BA09C6CF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34EAB1A-BFF3-5CF8-309F-69AAC60187A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1" name="Google Shape;1178;g6b2a921a3a_2_763">
            <a:extLst>
              <a:ext uri="{FF2B5EF4-FFF2-40B4-BE49-F238E27FC236}">
                <a16:creationId xmlns:a16="http://schemas.microsoft.com/office/drawing/2014/main" id="{B772EFC5-502F-5F20-3DFC-0C38687698EC}"/>
              </a:ext>
            </a:extLst>
          </p:cNvPr>
          <p:cNvSpPr txBox="1"/>
          <p:nvPr/>
        </p:nvSpPr>
        <p:spPr>
          <a:xfrm>
            <a:off x="549930" y="1067489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2" name="Google Shape;1185;g6b2a921a3a_2_763">
            <a:extLst>
              <a:ext uri="{FF2B5EF4-FFF2-40B4-BE49-F238E27FC236}">
                <a16:creationId xmlns:a16="http://schemas.microsoft.com/office/drawing/2014/main" id="{F8033770-7DF3-07CB-D81E-C70124306B91}"/>
              </a:ext>
            </a:extLst>
          </p:cNvPr>
          <p:cNvSpPr txBox="1"/>
          <p:nvPr/>
        </p:nvSpPr>
        <p:spPr>
          <a:xfrm>
            <a:off x="537213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3" name="Google Shape;1188;g6b2a921a3a_2_763">
            <a:extLst>
              <a:ext uri="{FF2B5EF4-FFF2-40B4-BE49-F238E27FC236}">
                <a16:creationId xmlns:a16="http://schemas.microsoft.com/office/drawing/2014/main" id="{F7298603-5114-8E6E-424D-6BBF745E1C67}"/>
              </a:ext>
            </a:extLst>
          </p:cNvPr>
          <p:cNvSpPr txBox="1"/>
          <p:nvPr/>
        </p:nvSpPr>
        <p:spPr>
          <a:xfrm>
            <a:off x="751362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4" name="Google Shape;1191;g6b2a921a3a_2_763">
            <a:extLst>
              <a:ext uri="{FF2B5EF4-FFF2-40B4-BE49-F238E27FC236}">
                <a16:creationId xmlns:a16="http://schemas.microsoft.com/office/drawing/2014/main" id="{7AD4CCB4-3092-2F94-D7CA-26A800E3F8DA}"/>
              </a:ext>
            </a:extLst>
          </p:cNvPr>
          <p:cNvSpPr txBox="1"/>
          <p:nvPr/>
        </p:nvSpPr>
        <p:spPr>
          <a:xfrm>
            <a:off x="9655114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5" name="Google Shape;1199;g6b2a921a3a_2_763">
            <a:extLst>
              <a:ext uri="{FF2B5EF4-FFF2-40B4-BE49-F238E27FC236}">
                <a16:creationId xmlns:a16="http://schemas.microsoft.com/office/drawing/2014/main" id="{A51EA97A-C05E-C15D-CA81-B6D19390A7B5}"/>
              </a:ext>
            </a:extLst>
          </p:cNvPr>
          <p:cNvSpPr txBox="1"/>
          <p:nvPr/>
        </p:nvSpPr>
        <p:spPr>
          <a:xfrm>
            <a:off x="3230645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6" name="Shape1_20210513_112140">
            <a:extLst>
              <a:ext uri="{FF2B5EF4-FFF2-40B4-BE49-F238E27FC236}">
                <a16:creationId xmlns:a16="http://schemas.microsoft.com/office/drawing/2014/main" id="{F80A8C43-3919-49A6-AA98-D76E8775B56F}"/>
              </a:ext>
            </a:extLst>
          </p:cNvPr>
          <p:cNvCxnSpPr/>
          <p:nvPr/>
        </p:nvCxnSpPr>
        <p:spPr>
          <a:xfrm>
            <a:off x="3230641" y="2952140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7" name="Shape2_20210513_112140">
            <a:extLst>
              <a:ext uri="{FF2B5EF4-FFF2-40B4-BE49-F238E27FC236}">
                <a16:creationId xmlns:a16="http://schemas.microsoft.com/office/drawing/2014/main" id="{4211B6E3-F242-6B05-BFF4-447A8CC86CF0}"/>
              </a:ext>
            </a:extLst>
          </p:cNvPr>
          <p:cNvCxnSpPr/>
          <p:nvPr/>
        </p:nvCxnSpPr>
        <p:spPr>
          <a:xfrm>
            <a:off x="3230641" y="44272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" name="Google Shape;1179;g6b2a921a3a_2_763">
            <a:extLst>
              <a:ext uri="{FF2B5EF4-FFF2-40B4-BE49-F238E27FC236}">
                <a16:creationId xmlns:a16="http://schemas.microsoft.com/office/drawing/2014/main" id="{F0211D3C-8097-77C7-4F06-B37D1FAC4956}"/>
              </a:ext>
            </a:extLst>
          </p:cNvPr>
          <p:cNvSpPr txBox="1"/>
          <p:nvPr/>
        </p:nvSpPr>
        <p:spPr>
          <a:xfrm>
            <a:off x="549928" y="1602618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FAE761F1-DEFC-4DD1-4A96-7829F8B014D0}"/>
              </a:ext>
            </a:extLst>
          </p:cNvPr>
          <p:cNvSpPr txBox="1">
            <a:spLocks/>
          </p:cNvSpPr>
          <p:nvPr/>
        </p:nvSpPr>
        <p:spPr bwMode="auto">
          <a:xfrm>
            <a:off x="3230644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0" name="Content Placeholder 2~1">
            <a:extLst>
              <a:ext uri="{FF2B5EF4-FFF2-40B4-BE49-F238E27FC236}">
                <a16:creationId xmlns:a16="http://schemas.microsoft.com/office/drawing/2014/main" id="{6C92F3D4-49D5-E587-5A96-0FDF276FF136}"/>
              </a:ext>
            </a:extLst>
          </p:cNvPr>
          <p:cNvSpPr txBox="1">
            <a:spLocks/>
          </p:cNvSpPr>
          <p:nvPr/>
        </p:nvSpPr>
        <p:spPr bwMode="auto">
          <a:xfrm>
            <a:off x="5372133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1" name="Content Placeholder 2~2">
            <a:extLst>
              <a:ext uri="{FF2B5EF4-FFF2-40B4-BE49-F238E27FC236}">
                <a16:creationId xmlns:a16="http://schemas.microsoft.com/office/drawing/2014/main" id="{6C1C709D-D30C-B14F-79A8-17A7CB6FAB7E}"/>
              </a:ext>
            </a:extLst>
          </p:cNvPr>
          <p:cNvSpPr txBox="1">
            <a:spLocks/>
          </p:cNvSpPr>
          <p:nvPr/>
        </p:nvSpPr>
        <p:spPr bwMode="auto">
          <a:xfrm>
            <a:off x="7511136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2" name="Content Placeholder 2~3">
            <a:extLst>
              <a:ext uri="{FF2B5EF4-FFF2-40B4-BE49-F238E27FC236}">
                <a16:creationId xmlns:a16="http://schemas.microsoft.com/office/drawing/2014/main" id="{34DAF421-1F06-C416-9BDF-957205D13690}"/>
              </a:ext>
            </a:extLst>
          </p:cNvPr>
          <p:cNvSpPr txBox="1">
            <a:spLocks/>
          </p:cNvSpPr>
          <p:nvPr/>
        </p:nvSpPr>
        <p:spPr bwMode="auto">
          <a:xfrm>
            <a:off x="9650137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3" name="Google Shape;1180;g6b2a921a3a_2_763">
            <a:extLst>
              <a:ext uri="{FF2B5EF4-FFF2-40B4-BE49-F238E27FC236}">
                <a16:creationId xmlns:a16="http://schemas.microsoft.com/office/drawing/2014/main" id="{D2482282-27A2-1985-9791-4ECB3B432B13}"/>
              </a:ext>
            </a:extLst>
          </p:cNvPr>
          <p:cNvSpPr txBox="1"/>
          <p:nvPr/>
        </p:nvSpPr>
        <p:spPr>
          <a:xfrm>
            <a:off x="549928" y="3077683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4" name="Content Placeholder 2~4">
            <a:extLst>
              <a:ext uri="{FF2B5EF4-FFF2-40B4-BE49-F238E27FC236}">
                <a16:creationId xmlns:a16="http://schemas.microsoft.com/office/drawing/2014/main" id="{F32281A0-E779-DF6B-D7C1-6627DEA57996}"/>
              </a:ext>
            </a:extLst>
          </p:cNvPr>
          <p:cNvSpPr txBox="1">
            <a:spLocks/>
          </p:cNvSpPr>
          <p:nvPr/>
        </p:nvSpPr>
        <p:spPr bwMode="auto">
          <a:xfrm>
            <a:off x="3230644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5" name="Content Placeholder 2~5">
            <a:extLst>
              <a:ext uri="{FF2B5EF4-FFF2-40B4-BE49-F238E27FC236}">
                <a16:creationId xmlns:a16="http://schemas.microsoft.com/office/drawing/2014/main" id="{98937D85-23F8-AE34-8524-377737558197}"/>
              </a:ext>
            </a:extLst>
          </p:cNvPr>
          <p:cNvSpPr txBox="1">
            <a:spLocks/>
          </p:cNvSpPr>
          <p:nvPr/>
        </p:nvSpPr>
        <p:spPr bwMode="auto">
          <a:xfrm>
            <a:off x="5372133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6" name="Content Placeholder 2~6">
            <a:extLst>
              <a:ext uri="{FF2B5EF4-FFF2-40B4-BE49-F238E27FC236}">
                <a16:creationId xmlns:a16="http://schemas.microsoft.com/office/drawing/2014/main" id="{8BCDA8F2-DC5E-824D-2168-407AE923D6FC}"/>
              </a:ext>
            </a:extLst>
          </p:cNvPr>
          <p:cNvSpPr txBox="1">
            <a:spLocks/>
          </p:cNvSpPr>
          <p:nvPr/>
        </p:nvSpPr>
        <p:spPr bwMode="auto">
          <a:xfrm>
            <a:off x="7511136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7" name="Content Placeholder 2~7">
            <a:extLst>
              <a:ext uri="{FF2B5EF4-FFF2-40B4-BE49-F238E27FC236}">
                <a16:creationId xmlns:a16="http://schemas.microsoft.com/office/drawing/2014/main" id="{E49EBD55-8E8D-1B3B-8361-7ABFF15663C7}"/>
              </a:ext>
            </a:extLst>
          </p:cNvPr>
          <p:cNvSpPr txBox="1">
            <a:spLocks/>
          </p:cNvSpPr>
          <p:nvPr/>
        </p:nvSpPr>
        <p:spPr bwMode="auto">
          <a:xfrm>
            <a:off x="9650137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8" name="Google Shape;1181;g6b2a921a3a_2_763">
            <a:extLst>
              <a:ext uri="{FF2B5EF4-FFF2-40B4-BE49-F238E27FC236}">
                <a16:creationId xmlns:a16="http://schemas.microsoft.com/office/drawing/2014/main" id="{EE35059D-7368-D020-D70D-D1AAF97D6F92}"/>
              </a:ext>
            </a:extLst>
          </p:cNvPr>
          <p:cNvSpPr txBox="1"/>
          <p:nvPr/>
        </p:nvSpPr>
        <p:spPr>
          <a:xfrm>
            <a:off x="549928" y="4552746"/>
            <a:ext cx="2563270" cy="1245025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9" name="Content Placeholder 2~8">
            <a:extLst>
              <a:ext uri="{FF2B5EF4-FFF2-40B4-BE49-F238E27FC236}">
                <a16:creationId xmlns:a16="http://schemas.microsoft.com/office/drawing/2014/main" id="{7FA3D511-6E4E-FF96-6D74-7908CECBDC05}"/>
              </a:ext>
            </a:extLst>
          </p:cNvPr>
          <p:cNvSpPr txBox="1">
            <a:spLocks/>
          </p:cNvSpPr>
          <p:nvPr/>
        </p:nvSpPr>
        <p:spPr bwMode="auto">
          <a:xfrm>
            <a:off x="3230644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0" name="Content Placeholder 2~9">
            <a:extLst>
              <a:ext uri="{FF2B5EF4-FFF2-40B4-BE49-F238E27FC236}">
                <a16:creationId xmlns:a16="http://schemas.microsoft.com/office/drawing/2014/main" id="{AB2B8BD3-1212-56BC-A7C5-635C5436C655}"/>
              </a:ext>
            </a:extLst>
          </p:cNvPr>
          <p:cNvSpPr txBox="1">
            <a:spLocks/>
          </p:cNvSpPr>
          <p:nvPr/>
        </p:nvSpPr>
        <p:spPr bwMode="auto">
          <a:xfrm>
            <a:off x="5372133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1" name="Content Placeholder 2~10">
            <a:extLst>
              <a:ext uri="{FF2B5EF4-FFF2-40B4-BE49-F238E27FC236}">
                <a16:creationId xmlns:a16="http://schemas.microsoft.com/office/drawing/2014/main" id="{BC386A87-1E25-0646-14DC-E679BC1513EB}"/>
              </a:ext>
            </a:extLst>
          </p:cNvPr>
          <p:cNvSpPr txBox="1">
            <a:spLocks/>
          </p:cNvSpPr>
          <p:nvPr/>
        </p:nvSpPr>
        <p:spPr bwMode="auto">
          <a:xfrm>
            <a:off x="7511136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2" name="Content Placeholder 2~11">
            <a:extLst>
              <a:ext uri="{FF2B5EF4-FFF2-40B4-BE49-F238E27FC236}">
                <a16:creationId xmlns:a16="http://schemas.microsoft.com/office/drawing/2014/main" id="{1E4FFF23-E9A6-F003-25B5-3EE2294C88F3}"/>
              </a:ext>
            </a:extLst>
          </p:cNvPr>
          <p:cNvSpPr txBox="1">
            <a:spLocks/>
          </p:cNvSpPr>
          <p:nvPr/>
        </p:nvSpPr>
        <p:spPr bwMode="auto">
          <a:xfrm>
            <a:off x="9650137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93" name="Google Shape;1186;g6b2a921a3a_2_763">
            <a:extLst>
              <a:ext uri="{FF2B5EF4-FFF2-40B4-BE49-F238E27FC236}">
                <a16:creationId xmlns:a16="http://schemas.microsoft.com/office/drawing/2014/main" id="{F4450B0A-F4B6-AC6B-DF14-8E41CC18D1F4}"/>
              </a:ext>
            </a:extLst>
          </p:cNvPr>
          <p:cNvCxnSpPr/>
          <p:nvPr/>
        </p:nvCxnSpPr>
        <p:spPr>
          <a:xfrm>
            <a:off x="537213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1189;g6b2a921a3a_2_763">
            <a:extLst>
              <a:ext uri="{FF2B5EF4-FFF2-40B4-BE49-F238E27FC236}">
                <a16:creationId xmlns:a16="http://schemas.microsoft.com/office/drawing/2014/main" id="{7D9C2539-1BAB-E652-DC3B-FF9D4C30087D}"/>
              </a:ext>
            </a:extLst>
          </p:cNvPr>
          <p:cNvCxnSpPr/>
          <p:nvPr/>
        </p:nvCxnSpPr>
        <p:spPr>
          <a:xfrm>
            <a:off x="751362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1192;g6b2a921a3a_2_763">
            <a:extLst>
              <a:ext uri="{FF2B5EF4-FFF2-40B4-BE49-F238E27FC236}">
                <a16:creationId xmlns:a16="http://schemas.microsoft.com/office/drawing/2014/main" id="{6A5AFC82-45BE-B946-2828-333DCDA169F2}"/>
              </a:ext>
            </a:extLst>
          </p:cNvPr>
          <p:cNvCxnSpPr/>
          <p:nvPr/>
        </p:nvCxnSpPr>
        <p:spPr>
          <a:xfrm>
            <a:off x="965511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1200;g6b2a921a3a_2_763">
            <a:extLst>
              <a:ext uri="{FF2B5EF4-FFF2-40B4-BE49-F238E27FC236}">
                <a16:creationId xmlns:a16="http://schemas.microsoft.com/office/drawing/2014/main" id="{5D5FB7BF-0B18-9A6E-8A5F-FE5A5CCCB984}"/>
              </a:ext>
            </a:extLst>
          </p:cNvPr>
          <p:cNvCxnSpPr/>
          <p:nvPr/>
        </p:nvCxnSpPr>
        <p:spPr>
          <a:xfrm>
            <a:off x="3230644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0810232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7979</TotalTime>
  <Words>46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378</cp:revision>
  <dcterms:created xsi:type="dcterms:W3CDTF">2021-03-31T02:49:57Z</dcterms:created>
  <dcterms:modified xsi:type="dcterms:W3CDTF">2025-10-16T10:41:07Z</dcterms:modified>
  <cp:category/>
</cp:coreProperties>
</file>