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87" r:id="rId4"/>
    <p:sldId id="286" r:id="rId5"/>
    <p:sldId id="28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29/8/2025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29/8/2025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29/8/2025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29/8/2025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29/8/2025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29/8/2025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29/8/2025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29/8/2025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29/8/2025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29/8/2025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29/8/2025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29/8/2025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GIỜ ĐÂY CHÚA SAI TÔI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22069"/>
            <a:ext cx="11449110" cy="5478423"/>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1</a:t>
            </a:r>
            <a:r>
              <a:rPr lang="vi-VN" sz="5000" b="1" dirty="0" smtClean="0">
                <a:solidFill>
                  <a:srgbClr val="FF0000"/>
                </a:solidFill>
                <a:effectLst/>
                <a:latin typeface="Arial" panose="020B0604020202020204" pitchFamily="34" charset="0"/>
                <a:cs typeface="Arial" panose="020B0604020202020204" pitchFamily="34" charset="0"/>
              </a:rPr>
              <a:t>. </a:t>
            </a:r>
            <a:r>
              <a:rPr lang="en-US" sz="5000" b="1" dirty="0" smtClean="0"/>
              <a:t>Giờ đây Chúa sai tôi đem tin vui đến cho mọi người. Tiếng cười lau khô mồ hôi nước mắt. Tôi đem tình thương đến cho mọi người. Được Chúa sai đi tôi hân hoan gieo rắc tình người đem an vui cùng với nụ cười cho thế giới hôm nay.</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420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836023"/>
            <a:ext cx="11344607" cy="5078313"/>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en-US" sz="5400" b="1" dirty="0" smtClean="0"/>
              <a:t>Mong sao cho anh em bốn phương một nhà. Mong sao cho bốn phương là con một Chúa. Để tình người anh em thắp sáng bên nhau. Để cuộc đời không còn những </a:t>
            </a:r>
            <a:r>
              <a:rPr lang="en-US" sz="5400" b="1" dirty="0"/>
              <a:t>tiếng thương đau.</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6970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00446"/>
            <a:ext cx="11331544"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2</a:t>
            </a:r>
            <a:r>
              <a:rPr lang="vi-VN" sz="5400" b="1" dirty="0" smtClean="0">
                <a:solidFill>
                  <a:srgbClr val="FF0000"/>
                </a:solidFill>
                <a:effectLst/>
                <a:latin typeface="Arial" panose="020B0604020202020204" pitchFamily="34" charset="0"/>
                <a:cs typeface="Arial" panose="020B0604020202020204" pitchFamily="34" charset="0"/>
              </a:rPr>
              <a:t>. </a:t>
            </a:r>
            <a:r>
              <a:rPr lang="en-US" sz="5400" b="1" dirty="0" smtClean="0"/>
              <a:t>Và tôi sẽ ra đi mang trên vai trái tin tình người. Bước đều đôi chân tình thương lấp lối. Tôi đem hồng ân Chúa cho mọi người. Dù khó gian nguy trong đêm đen mưa gió lạnh lùng. Đôi môi cay hòa với lệ nhòa luôn có Chúa bên tôi.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2463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00446"/>
            <a:ext cx="11331544"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en-US" sz="6000" b="1" dirty="0" smtClean="0"/>
              <a:t>Tôi xin đem </a:t>
            </a:r>
            <a:r>
              <a:rPr lang="en-US" sz="6000" b="1" smtClean="0"/>
              <a:t>con tim </a:t>
            </a:r>
            <a:r>
              <a:rPr lang="en-US" sz="6000" b="1" dirty="0" smtClean="0"/>
              <a:t>hiến cho mọi người. Tôi xin dâng trái tim tình yêu về Chúa. Và tình nguyện dang tay đón lấy anh em. Để mọi người luôn nhận có Chúa yêu thương.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1785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166</TotalTime>
  <Words>204</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Garamond</vt:lpstr>
      <vt:lpstr>Savon</vt:lpstr>
      <vt:lpstr>GIỜ ĐÂY CHÚA SAI TÔI</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52</cp:revision>
  <dcterms:created xsi:type="dcterms:W3CDTF">2024-12-09T14:38:56Z</dcterms:created>
  <dcterms:modified xsi:type="dcterms:W3CDTF">2025-08-29T14:39:57Z</dcterms:modified>
</cp:coreProperties>
</file>