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EDFA340-3D1A-4F1E-A22B-01C1B04FD6FF}">
  <a:tblStyle styleId="{CEDFA340-3D1A-4F1E-A22B-01C1B04FD6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When can you see the full moon?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{CEDFA340-3D1A-4F1E-A22B-01C1B04FD6FF}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 creciente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la Luna parece una franja delgada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ciclo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serie de eventos que se repite en el mismo orden una y otra vez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 llena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la Luna parece un círculo grande y redondo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media luna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la Luna parece un semicírculo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grande y redondo que podemos ver en el cielo nocturno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basándote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When can you see the full moon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