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Lst>
  <p:sldSz cy="10287000" cx="18288000"/>
  <p:notesSz cx="10287000" cy="18288000"/>
  <p:embeddedFontLst>
    <p:embeddedFont>
      <p:font typeface="Marcellus"/>
      <p:regular r:id="rId32"/>
    </p:embeddedFont>
    <p:embeddedFont>
      <p:font typeface="Lato"/>
      <p:regular r:id="rId33"/>
      <p:bold r:id="rId34"/>
      <p:italic r:id="rId35"/>
      <p:boldItalic r:id="rId36"/>
    </p:embeddedFont>
    <p:embeddedFont>
      <p:font typeface="Inter"/>
      <p:regular r:id="rId37"/>
      <p:bold r:id="rId38"/>
      <p:italic r:id="rId39"/>
      <p:boldItalic r:id="rId40"/>
    </p:embeddedFont>
    <p:embeddedFont>
      <p:font typeface="Montserrat"/>
      <p:regular r:id="rId41"/>
      <p:bold r:id="rId42"/>
      <p:italic r:id="rId43"/>
      <p:boldItalic r:id="rId4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45" roundtripDataSignature="AMtx7mh5Y14zP8ceZHMAC7dMTpfzpvAW4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font" Target="fonts/Inter-boldItalic.fntdata"/><Relationship Id="rId20" Type="http://schemas.openxmlformats.org/officeDocument/2006/relationships/slide" Target="slides/slide16.xml"/><Relationship Id="rId42" Type="http://schemas.openxmlformats.org/officeDocument/2006/relationships/font" Target="fonts/Montserrat-bold.fntdata"/><Relationship Id="rId41" Type="http://schemas.openxmlformats.org/officeDocument/2006/relationships/font" Target="fonts/Montserrat-regular.fntdata"/><Relationship Id="rId22" Type="http://schemas.openxmlformats.org/officeDocument/2006/relationships/slide" Target="slides/slide18.xml"/><Relationship Id="rId44" Type="http://schemas.openxmlformats.org/officeDocument/2006/relationships/font" Target="fonts/Montserrat-boldItalic.fntdata"/><Relationship Id="rId21" Type="http://schemas.openxmlformats.org/officeDocument/2006/relationships/slide" Target="slides/slide17.xml"/><Relationship Id="rId43" Type="http://schemas.openxmlformats.org/officeDocument/2006/relationships/font" Target="fonts/Montserrat-italic.fntdata"/><Relationship Id="rId24" Type="http://schemas.openxmlformats.org/officeDocument/2006/relationships/slide" Target="slides/slide20.xml"/><Relationship Id="rId23" Type="http://schemas.openxmlformats.org/officeDocument/2006/relationships/slide" Target="slides/slide19.xml"/><Relationship Id="rId45" Type="http://customschemas.google.com/relationships/presentationmetadata" Target="meta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slide" Target="slides/slide25.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11" Type="http://schemas.openxmlformats.org/officeDocument/2006/relationships/slide" Target="slides/slide7.xml"/><Relationship Id="rId33" Type="http://schemas.openxmlformats.org/officeDocument/2006/relationships/font" Target="fonts/Lato-regular.fntdata"/><Relationship Id="rId10" Type="http://schemas.openxmlformats.org/officeDocument/2006/relationships/slide" Target="slides/slide6.xml"/><Relationship Id="rId32" Type="http://schemas.openxmlformats.org/officeDocument/2006/relationships/font" Target="fonts/Marcellus-regular.fntdata"/><Relationship Id="rId13" Type="http://schemas.openxmlformats.org/officeDocument/2006/relationships/slide" Target="slides/slide9.xml"/><Relationship Id="rId35" Type="http://schemas.openxmlformats.org/officeDocument/2006/relationships/font" Target="fonts/Lato-italic.fntdata"/><Relationship Id="rId12" Type="http://schemas.openxmlformats.org/officeDocument/2006/relationships/slide" Target="slides/slide8.xml"/><Relationship Id="rId34" Type="http://schemas.openxmlformats.org/officeDocument/2006/relationships/font" Target="fonts/Lato-bold.fntdata"/><Relationship Id="rId15" Type="http://schemas.openxmlformats.org/officeDocument/2006/relationships/slide" Target="slides/slide11.xml"/><Relationship Id="rId37" Type="http://schemas.openxmlformats.org/officeDocument/2006/relationships/font" Target="fonts/Inter-regular.fntdata"/><Relationship Id="rId14" Type="http://schemas.openxmlformats.org/officeDocument/2006/relationships/slide" Target="slides/slide10.xml"/><Relationship Id="rId36" Type="http://schemas.openxmlformats.org/officeDocument/2006/relationships/font" Target="fonts/Lato-boldItalic.fntdata"/><Relationship Id="rId17" Type="http://schemas.openxmlformats.org/officeDocument/2006/relationships/slide" Target="slides/slide13.xml"/><Relationship Id="rId39" Type="http://schemas.openxmlformats.org/officeDocument/2006/relationships/font" Target="fonts/Inter-italic.fntdata"/><Relationship Id="rId16" Type="http://schemas.openxmlformats.org/officeDocument/2006/relationships/slide" Target="slides/slide12.xml"/><Relationship Id="rId38" Type="http://schemas.openxmlformats.org/officeDocument/2006/relationships/font" Target="fonts/Inter-bold.fntdata"/><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 name="Shape 11"/>
        <p:cNvGrpSpPr/>
        <p:nvPr/>
      </p:nvGrpSpPr>
      <p:grpSpPr>
        <a:xfrm>
          <a:off x="0" y="0"/>
          <a:ext cx="0" cy="0"/>
          <a:chOff x="0" y="0"/>
          <a:chExt cx="0" cy="0"/>
        </a:xfrm>
      </p:grpSpPr>
      <p:sp>
        <p:nvSpPr>
          <p:cNvPr id="12" name="Google Shape;12;g3f8e74ebdf9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 name="Google Shape;13;g3f8e74ebdf9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 name="Google Shape;14;g3f8e74ebdf9_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 name="Shape 26"/>
        <p:cNvGrpSpPr/>
        <p:nvPr/>
      </p:nvGrpSpPr>
      <p:grpSpPr>
        <a:xfrm>
          <a:off x="0" y="0"/>
          <a:ext cx="0" cy="0"/>
          <a:chOff x="0" y="0"/>
          <a:chExt cx="0" cy="0"/>
        </a:xfrm>
      </p:grpSpPr>
      <p:sp>
        <p:nvSpPr>
          <p:cNvPr id="27" name="Google Shape;27;g3f8e74ebdf9_0_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 name="Google Shape;28;g3f8e74ebdf9_0_1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 name="Google Shape;29;g3f8e74ebdf9_0_1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 name="Shape 40"/>
        <p:cNvGrpSpPr/>
        <p:nvPr/>
      </p:nvGrpSpPr>
      <p:grpSpPr>
        <a:xfrm>
          <a:off x="0" y="0"/>
          <a:ext cx="0" cy="0"/>
          <a:chOff x="0" y="0"/>
          <a:chExt cx="0" cy="0"/>
        </a:xfrm>
      </p:grpSpPr>
      <p:sp>
        <p:nvSpPr>
          <p:cNvPr id="41" name="Google Shape;41;g3f8e74ebdf9_0_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 name="Google Shape;42;g3f8e74ebdf9_0_2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 name="Google Shape;43;g3f8e74ebdf9_0_2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g3f8e74ebdf9_0_7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2" name="Google Shape;92;g3f8e74ebdf9_0_7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3" name="Google Shape;93;g3f8e74ebdf9_0_7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3f8e74ebdf9_0_9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8" name="Google Shape;108;g3f8e74ebdf9_0_9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9" name="Google Shape;109;g3f8e74ebdf9_0_9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g3f8e74ebdf9_0_1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3" name="Google Shape;133;g3f8e74ebdf9_0_11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4" name="Google Shape;134;g3f8e74ebdf9_0_11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g3f8e74ebdf9_0_1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7" name="Google Shape;157;g3f8e74ebdf9_0_13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8" name="Google Shape;158;g3f8e74ebdf9_0_13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g3f8e74ebdf9_0_15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4" name="Google Shape;174;g3f8e74ebdf9_0_15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5" name="Google Shape;175;g3f8e74ebdf9_0_15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g3f8e74ebdf9_0_18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3" name="Google Shape;203;g3f8e74ebdf9_0_18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4" name="Google Shape;204;g3f8e74ebdf9_0_18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g3f8e74ebdf9_0_2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2" name="Google Shape;232;g3f8e74ebdf9_0_21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3" name="Google Shape;233;g3f8e74ebdf9_0_21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g3f8e74ebdf9_0_2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1" name="Google Shape;261;g3f8e74ebdf9_0_23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2" name="Google Shape;262;g3f8e74ebdf9_0_23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g3f8e74ebdf9_0_28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6" name="Google Shape;306;g3f8e74ebdf9_0_28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7" name="Google Shape;307;g3f8e74ebdf9_0_28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g3f8e74ebdf9_0_3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9" name="Google Shape;339;g3f8e74ebdf9_0_31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0" name="Google Shape;340;g3f8e74ebdf9_0_31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4" name="Shape 354"/>
        <p:cNvGrpSpPr/>
        <p:nvPr/>
      </p:nvGrpSpPr>
      <p:grpSpPr>
        <a:xfrm>
          <a:off x="0" y="0"/>
          <a:ext cx="0" cy="0"/>
          <a:chOff x="0" y="0"/>
          <a:chExt cx="0" cy="0"/>
        </a:xfrm>
      </p:grpSpPr>
      <p:sp>
        <p:nvSpPr>
          <p:cNvPr id="355" name="Google Shape;355;g3f8e74ebdf9_0_3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6" name="Google Shape;356;g3f8e74ebdf9_0_33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7" name="Google Shape;357;g3f8e74ebdf9_0_33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2" name="Shape 382"/>
        <p:cNvGrpSpPr/>
        <p:nvPr/>
      </p:nvGrpSpPr>
      <p:grpSpPr>
        <a:xfrm>
          <a:off x="0" y="0"/>
          <a:ext cx="0" cy="0"/>
          <a:chOff x="0" y="0"/>
          <a:chExt cx="0" cy="0"/>
        </a:xfrm>
      </p:grpSpPr>
      <p:sp>
        <p:nvSpPr>
          <p:cNvPr id="383" name="Google Shape;383;g3f8e74ebdf9_0_35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4" name="Google Shape;384;g3f8e74ebdf9_0_35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5" name="Google Shape;385;g3f8e74ebdf9_0_35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9" name="Shape 449"/>
        <p:cNvGrpSpPr/>
        <p:nvPr/>
      </p:nvGrpSpPr>
      <p:grpSpPr>
        <a:xfrm>
          <a:off x="0" y="0"/>
          <a:ext cx="0" cy="0"/>
          <a:chOff x="0" y="0"/>
          <a:chExt cx="0" cy="0"/>
        </a:xfrm>
      </p:grpSpPr>
      <p:sp>
        <p:nvSpPr>
          <p:cNvPr id="450" name="Google Shape;450;g3f8e74ebdf9_0_4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51" name="Google Shape;451;g3f8e74ebdf9_0_42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2" name="Google Shape;452;g3f8e74ebdf9_0_42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7" name="Shape 467"/>
        <p:cNvGrpSpPr/>
        <p:nvPr/>
      </p:nvGrpSpPr>
      <p:grpSpPr>
        <a:xfrm>
          <a:off x="0" y="0"/>
          <a:ext cx="0" cy="0"/>
          <a:chOff x="0" y="0"/>
          <a:chExt cx="0" cy="0"/>
        </a:xfrm>
      </p:grpSpPr>
      <p:sp>
        <p:nvSpPr>
          <p:cNvPr id="468" name="Google Shape;468;g3f8e74ebdf9_0_4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9" name="Google Shape;469;g3f8e74ebdf9_0_44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0" name="Google Shape;470;g3f8e74ebdf9_0_44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6" name="Shape 486"/>
        <p:cNvGrpSpPr/>
        <p:nvPr/>
      </p:nvGrpSpPr>
      <p:grpSpPr>
        <a:xfrm>
          <a:off x="0" y="0"/>
          <a:ext cx="0" cy="0"/>
          <a:chOff x="0" y="0"/>
          <a:chExt cx="0" cy="0"/>
        </a:xfrm>
      </p:grpSpPr>
      <p:sp>
        <p:nvSpPr>
          <p:cNvPr id="487" name="Google Shape;487;g3f8e74ebdf9_0_45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88" name="Google Shape;488;g3f8e74ebdf9_0_45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9" name="Google Shape;489;g3f8e74ebdf9_0_45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6" name="Shape 506"/>
        <p:cNvGrpSpPr/>
        <p:nvPr/>
      </p:nvGrpSpPr>
      <p:grpSpPr>
        <a:xfrm>
          <a:off x="0" y="0"/>
          <a:ext cx="0" cy="0"/>
          <a:chOff x="0" y="0"/>
          <a:chExt cx="0" cy="0"/>
        </a:xfrm>
      </p:grpSpPr>
      <p:sp>
        <p:nvSpPr>
          <p:cNvPr id="507" name="Google Shape;507;g3f8e74ebdf9_0_4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8" name="Google Shape;508;g3f8e74ebdf9_0_47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9" name="Google Shape;509;g3f8e74ebdf9_0_47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6" name="Shape 516"/>
        <p:cNvGrpSpPr/>
        <p:nvPr/>
      </p:nvGrpSpPr>
      <p:grpSpPr>
        <a:xfrm>
          <a:off x="0" y="0"/>
          <a:ext cx="0" cy="0"/>
          <a:chOff x="0" y="0"/>
          <a:chExt cx="0" cy="0"/>
        </a:xfrm>
      </p:grpSpPr>
      <p:sp>
        <p:nvSpPr>
          <p:cNvPr id="517" name="Google Shape;517;g3f8e74ebdf9_0_48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18" name="Google Shape;518;g3f8e74ebdf9_0_48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9" name="Google Shape;519;g3f8e74ebdf9_0_48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1" name="Shape 541"/>
        <p:cNvGrpSpPr/>
        <p:nvPr/>
      </p:nvGrpSpPr>
      <p:grpSpPr>
        <a:xfrm>
          <a:off x="0" y="0"/>
          <a:ext cx="0" cy="0"/>
          <a:chOff x="0" y="0"/>
          <a:chExt cx="0" cy="0"/>
        </a:xfrm>
      </p:grpSpPr>
      <p:sp>
        <p:nvSpPr>
          <p:cNvPr id="542" name="Google Shape;542;g3f8e74ebdf9_0_5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43" name="Google Shape;543;g3f8e74ebdf9_0_51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4" name="Google Shape;544;g3f8e74ebdf9_0_51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4" name="Shape 564"/>
        <p:cNvGrpSpPr/>
        <p:nvPr/>
      </p:nvGrpSpPr>
      <p:grpSpPr>
        <a:xfrm>
          <a:off x="0" y="0"/>
          <a:ext cx="0" cy="0"/>
          <a:chOff x="0" y="0"/>
          <a:chExt cx="0" cy="0"/>
        </a:xfrm>
      </p:grpSpPr>
      <p:sp>
        <p:nvSpPr>
          <p:cNvPr id="565" name="Google Shape;565;g3f8e74ebdf9_0_5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66" name="Google Shape;566;g3f8e74ebdf9_0_53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67" name="Google Shape;567;g3f8e74ebdf9_0_53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9" name="Shape 609"/>
        <p:cNvGrpSpPr/>
        <p:nvPr/>
      </p:nvGrpSpPr>
      <p:grpSpPr>
        <a:xfrm>
          <a:off x="0" y="0"/>
          <a:ext cx="0" cy="0"/>
          <a:chOff x="0" y="0"/>
          <a:chExt cx="0" cy="0"/>
        </a:xfrm>
      </p:grpSpPr>
      <p:sp>
        <p:nvSpPr>
          <p:cNvPr id="610" name="Google Shape;610;g3f8e74ebdf9_0_57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11" name="Google Shape;611;g3f8e74ebdf9_0_57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12" name="Google Shape;612;g3f8e74ebdf9_0_57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7" name="Shape 637"/>
        <p:cNvGrpSpPr/>
        <p:nvPr/>
      </p:nvGrpSpPr>
      <p:grpSpPr>
        <a:xfrm>
          <a:off x="0" y="0"/>
          <a:ext cx="0" cy="0"/>
          <a:chOff x="0" y="0"/>
          <a:chExt cx="0" cy="0"/>
        </a:xfrm>
      </p:grpSpPr>
      <p:sp>
        <p:nvSpPr>
          <p:cNvPr id="638" name="Google Shape;638;g3f8e74ebdf9_0_60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39" name="Google Shape;639;g3f8e74ebdf9_0_60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40" name="Google Shape;640;g3f8e74ebdf9_0_60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1" name="Shape 661"/>
        <p:cNvGrpSpPr/>
        <p:nvPr/>
      </p:nvGrpSpPr>
      <p:grpSpPr>
        <a:xfrm>
          <a:off x="0" y="0"/>
          <a:ext cx="0" cy="0"/>
          <a:chOff x="0" y="0"/>
          <a:chExt cx="0" cy="0"/>
        </a:xfrm>
      </p:grpSpPr>
      <p:sp>
        <p:nvSpPr>
          <p:cNvPr id="662" name="Google Shape;662;g3f8e74ebdf9_0_6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63" name="Google Shape;663;g3f8e74ebdf9_0_62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64" name="Google Shape;664;g3f8e74ebdf9_0_62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2" name="Shape 692"/>
        <p:cNvGrpSpPr/>
        <p:nvPr/>
      </p:nvGrpSpPr>
      <p:grpSpPr>
        <a:xfrm>
          <a:off x="0" y="0"/>
          <a:ext cx="0" cy="0"/>
          <a:chOff x="0" y="0"/>
          <a:chExt cx="0" cy="0"/>
        </a:xfrm>
      </p:grpSpPr>
      <p:sp>
        <p:nvSpPr>
          <p:cNvPr id="693" name="Google Shape;693;g3f8e74ebdf9_0_65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94" name="Google Shape;694;g3f8e74ebdf9_0_65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95" name="Google Shape;695;g3f8e74ebdf9_0_65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5" name="Shape 755"/>
        <p:cNvGrpSpPr/>
        <p:nvPr/>
      </p:nvGrpSpPr>
      <p:grpSpPr>
        <a:xfrm>
          <a:off x="0" y="0"/>
          <a:ext cx="0" cy="0"/>
          <a:chOff x="0" y="0"/>
          <a:chExt cx="0" cy="0"/>
        </a:xfrm>
      </p:grpSpPr>
      <p:sp>
        <p:nvSpPr>
          <p:cNvPr id="756" name="Google Shape;756;g3f8e74ebdf9_0_7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57" name="Google Shape;757;g3f8e74ebdf9_0_71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58" name="Google Shape;758;g3f8e74ebdf9_0_71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10" name="Shape 10"/>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 name="Shape 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9"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4.png"/><Relationship Id="rId4" Type="http://schemas.openxmlformats.org/officeDocument/2006/relationships/image" Target="../media/image10.png"/><Relationship Id="rId5"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38.png"/><Relationship Id="rId4" Type="http://schemas.openxmlformats.org/officeDocument/2006/relationships/image" Target="../media/image1.png"/><Relationship Id="rId5" Type="http://schemas.openxmlformats.org/officeDocument/2006/relationships/image" Target="../media/image13.png"/><Relationship Id="rId6" Type="http://schemas.openxmlformats.org/officeDocument/2006/relationships/image" Target="../media/image1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png"/><Relationship Id="rId4" Type="http://schemas.openxmlformats.org/officeDocument/2006/relationships/image" Target="../media/image14.png"/><Relationship Id="rId5" Type="http://schemas.openxmlformats.org/officeDocument/2006/relationships/image" Target="../media/image1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25.png"/><Relationship Id="rId4" Type="http://schemas.openxmlformats.org/officeDocument/2006/relationships/image" Target="../media/image1.png"/><Relationship Id="rId5" Type="http://schemas.openxmlformats.org/officeDocument/2006/relationships/image" Target="../media/image1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4.png"/><Relationship Id="rId4" Type="http://schemas.openxmlformats.org/officeDocument/2006/relationships/image" Target="../media/image10.png"/><Relationship Id="rId5" Type="http://schemas.openxmlformats.org/officeDocument/2006/relationships/image" Target="../media/image43.png"/><Relationship Id="rId6" Type="http://schemas.openxmlformats.org/officeDocument/2006/relationships/image" Target="../media/image40.png"/><Relationship Id="rId7"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png"/><Relationship Id="rId4" Type="http://schemas.openxmlformats.org/officeDocument/2006/relationships/image" Target="../media/image23.png"/><Relationship Id="rId5" Type="http://schemas.openxmlformats.org/officeDocument/2006/relationships/image" Target="../media/image28.png"/><Relationship Id="rId6" Type="http://schemas.openxmlformats.org/officeDocument/2006/relationships/image" Target="../media/image2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png"/><Relationship Id="rId4" Type="http://schemas.openxmlformats.org/officeDocument/2006/relationships/image" Target="../media/image24.png"/><Relationship Id="rId5" Type="http://schemas.openxmlformats.org/officeDocument/2006/relationships/image" Target="../media/image31.png"/><Relationship Id="rId6" Type="http://schemas.openxmlformats.org/officeDocument/2006/relationships/image" Target="../media/image2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4.png"/><Relationship Id="rId4" Type="http://schemas.openxmlformats.org/officeDocument/2006/relationships/image" Target="../media/image10.png"/><Relationship Id="rId9" Type="http://schemas.openxmlformats.org/officeDocument/2006/relationships/image" Target="../media/image30.png"/><Relationship Id="rId5" Type="http://schemas.openxmlformats.org/officeDocument/2006/relationships/image" Target="../media/image1.png"/><Relationship Id="rId6" Type="http://schemas.openxmlformats.org/officeDocument/2006/relationships/image" Target="../media/image35.png"/><Relationship Id="rId7" Type="http://schemas.openxmlformats.org/officeDocument/2006/relationships/image" Target="../media/image42.png"/><Relationship Id="rId8" Type="http://schemas.openxmlformats.org/officeDocument/2006/relationships/image" Target="../media/image3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png"/><Relationship Id="rId4" Type="http://schemas.openxmlformats.org/officeDocument/2006/relationships/image" Target="../media/image49.png"/><Relationship Id="rId5" Type="http://schemas.openxmlformats.org/officeDocument/2006/relationships/image" Target="../media/image6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png"/></Relationships>
</file>

<file path=ppt/slides/_rels/slide15.xml.rels><?xml version="1.0" encoding="UTF-8" standalone="yes"?><Relationships xmlns="http://schemas.openxmlformats.org/package/2006/relationships"><Relationship Id="rId11" Type="http://schemas.openxmlformats.org/officeDocument/2006/relationships/image" Target="../media/image57.png"/><Relationship Id="rId10" Type="http://schemas.openxmlformats.org/officeDocument/2006/relationships/image" Target="../media/image58.png"/><Relationship Id="rId13" Type="http://schemas.openxmlformats.org/officeDocument/2006/relationships/image" Target="../media/image56.png"/><Relationship Id="rId12" Type="http://schemas.openxmlformats.org/officeDocument/2006/relationships/image" Target="../media/image63.png"/><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4.png"/><Relationship Id="rId4" Type="http://schemas.openxmlformats.org/officeDocument/2006/relationships/image" Target="../media/image10.png"/><Relationship Id="rId9" Type="http://schemas.openxmlformats.org/officeDocument/2006/relationships/image" Target="../media/image62.png"/><Relationship Id="rId15" Type="http://schemas.openxmlformats.org/officeDocument/2006/relationships/image" Target="../media/image70.png"/><Relationship Id="rId14" Type="http://schemas.openxmlformats.org/officeDocument/2006/relationships/image" Target="../media/image64.png"/><Relationship Id="rId16" Type="http://schemas.openxmlformats.org/officeDocument/2006/relationships/image" Target="../media/image71.png"/><Relationship Id="rId5" Type="http://schemas.openxmlformats.org/officeDocument/2006/relationships/image" Target="../media/image1.png"/><Relationship Id="rId6" Type="http://schemas.openxmlformats.org/officeDocument/2006/relationships/image" Target="../media/image53.png"/><Relationship Id="rId7" Type="http://schemas.openxmlformats.org/officeDocument/2006/relationships/image" Target="../media/image46.png"/><Relationship Id="rId8" Type="http://schemas.openxmlformats.org/officeDocument/2006/relationships/image" Target="../media/image5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1.png"/><Relationship Id="rId4" Type="http://schemas.openxmlformats.org/officeDocument/2006/relationships/image" Target="../media/image66.png"/><Relationship Id="rId5" Type="http://schemas.openxmlformats.org/officeDocument/2006/relationships/image" Target="../media/image11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1.png"/><Relationship Id="rId4" Type="http://schemas.openxmlformats.org/officeDocument/2006/relationships/image" Target="../media/image76.png"/><Relationship Id="rId5" Type="http://schemas.openxmlformats.org/officeDocument/2006/relationships/image" Target="../media/image8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4.png"/><Relationship Id="rId4" Type="http://schemas.openxmlformats.org/officeDocument/2006/relationships/image" Target="../media/image10.png"/><Relationship Id="rId5" Type="http://schemas.openxmlformats.org/officeDocument/2006/relationships/image" Target="../media/image1.png"/><Relationship Id="rId6" Type="http://schemas.openxmlformats.org/officeDocument/2006/relationships/image" Target="../media/image87.png"/><Relationship Id="rId7" Type="http://schemas.openxmlformats.org/officeDocument/2006/relationships/image" Target="../media/image8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121.png"/><Relationship Id="rId4" Type="http://schemas.openxmlformats.org/officeDocument/2006/relationships/image" Target="../media/image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1.png"/><Relationship Id="rId4" Type="http://schemas.openxmlformats.org/officeDocument/2006/relationships/image" Target="../media/image10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1.png"/><Relationship Id="rId4" Type="http://schemas.openxmlformats.org/officeDocument/2006/relationships/image" Target="../media/image8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86.png"/><Relationship Id="rId4" Type="http://schemas.openxmlformats.org/officeDocument/2006/relationships/image" Target="../media/image10.png"/><Relationship Id="rId9" Type="http://schemas.openxmlformats.org/officeDocument/2006/relationships/image" Target="../media/image99.png"/><Relationship Id="rId5" Type="http://schemas.openxmlformats.org/officeDocument/2006/relationships/image" Target="../media/image1.png"/><Relationship Id="rId6" Type="http://schemas.openxmlformats.org/officeDocument/2006/relationships/image" Target="../media/image97.png"/><Relationship Id="rId7" Type="http://schemas.openxmlformats.org/officeDocument/2006/relationships/image" Target="../media/image93.png"/><Relationship Id="rId8" Type="http://schemas.openxmlformats.org/officeDocument/2006/relationships/image" Target="../media/image9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1.png"/><Relationship Id="rId4" Type="http://schemas.openxmlformats.org/officeDocument/2006/relationships/image" Target="../media/image102.png"/><Relationship Id="rId5" Type="http://schemas.openxmlformats.org/officeDocument/2006/relationships/image" Target="../media/image94.png"/><Relationship Id="rId6" Type="http://schemas.openxmlformats.org/officeDocument/2006/relationships/image" Target="../media/image10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1.png"/><Relationship Id="rId4" Type="http://schemas.openxmlformats.org/officeDocument/2006/relationships/image" Target="../media/image106.png"/><Relationship Id="rId5" Type="http://schemas.openxmlformats.org/officeDocument/2006/relationships/image" Target="../media/image107.png"/><Relationship Id="rId6" Type="http://schemas.openxmlformats.org/officeDocument/2006/relationships/image" Target="../media/image120.png"/><Relationship Id="rId7" Type="http://schemas.openxmlformats.org/officeDocument/2006/relationships/image" Target="../media/image114.png"/><Relationship Id="rId8" Type="http://schemas.openxmlformats.org/officeDocument/2006/relationships/image" Target="../media/image11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4.png"/><Relationship Id="rId4" Type="http://schemas.openxmlformats.org/officeDocument/2006/relationships/image" Target="../media/image10.png"/><Relationship Id="rId5" Type="http://schemas.openxmlformats.org/officeDocument/2006/relationships/image" Target="../media/image1.png"/></Relationships>
</file>

<file path=ppt/slides/_rels/slide26.xml.rels><?xml version="1.0" encoding="UTF-8" standalone="yes"?><Relationships xmlns="http://schemas.openxmlformats.org/package/2006/relationships"><Relationship Id="rId11" Type="http://schemas.openxmlformats.org/officeDocument/2006/relationships/image" Target="../media/image116.png"/><Relationship Id="rId10" Type="http://schemas.openxmlformats.org/officeDocument/2006/relationships/image" Target="../media/image110.png"/><Relationship Id="rId13" Type="http://schemas.openxmlformats.org/officeDocument/2006/relationships/image" Target="../media/image113.png"/><Relationship Id="rId12" Type="http://schemas.openxmlformats.org/officeDocument/2006/relationships/image" Target="../media/image117.png"/><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1.png"/><Relationship Id="rId4" Type="http://schemas.openxmlformats.org/officeDocument/2006/relationships/hyperlink" Target="https://eatemp.com/powerpoint-org-chart-template/" TargetMode="External"/><Relationship Id="rId9" Type="http://schemas.openxmlformats.org/officeDocument/2006/relationships/image" Target="../media/image112.png"/><Relationship Id="rId5" Type="http://schemas.openxmlformats.org/officeDocument/2006/relationships/image" Target="../media/image109.png"/><Relationship Id="rId6" Type="http://schemas.openxmlformats.org/officeDocument/2006/relationships/image" Target="../media/image103.png"/><Relationship Id="rId7" Type="http://schemas.openxmlformats.org/officeDocument/2006/relationships/image" Target="../media/image105.png"/><Relationship Id="rId8" Type="http://schemas.openxmlformats.org/officeDocument/2006/relationships/image" Target="../media/image108.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1.png"/><Relationship Id="rId4" Type="http://schemas.openxmlformats.org/officeDocument/2006/relationships/hyperlink" Target="https://unsplash.com/" TargetMode="External"/><Relationship Id="rId5" Type="http://schemas.openxmlformats.org/officeDocument/2006/relationships/image" Target="../media/image118.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5" name="Shape 15"/>
        <p:cNvGrpSpPr/>
        <p:nvPr/>
      </p:nvGrpSpPr>
      <p:grpSpPr>
        <a:xfrm>
          <a:off x="0" y="0"/>
          <a:ext cx="0" cy="0"/>
          <a:chOff x="0" y="0"/>
          <a:chExt cx="0" cy="0"/>
        </a:xfrm>
      </p:grpSpPr>
      <p:grpSp>
        <p:nvGrpSpPr>
          <p:cNvPr id="16" name="Google Shape;16;g3f8e74ebdf9_0_0"/>
          <p:cNvGrpSpPr/>
          <p:nvPr/>
        </p:nvGrpSpPr>
        <p:grpSpPr>
          <a:xfrm>
            <a:off x="0" y="0"/>
            <a:ext cx="18288000" cy="10287000"/>
            <a:chOff x="0" y="0"/>
            <a:chExt cx="18288000" cy="10287000"/>
          </a:xfrm>
        </p:grpSpPr>
        <p:sp>
          <p:nvSpPr>
            <p:cNvPr id="17" name="Google Shape;17;g3f8e74ebdf9_0_0"/>
            <p:cNvSpPr/>
            <p:nvPr/>
          </p:nvSpPr>
          <p:spPr>
            <a:xfrm>
              <a:off x="0" y="0"/>
              <a:ext cx="18288000" cy="10287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g3f8e74ebdf9_0_0"/>
            <p:cNvSpPr/>
            <p:nvPr/>
          </p:nvSpPr>
          <p:spPr>
            <a:xfrm>
              <a:off x="0" y="9334500"/>
              <a:ext cx="18288000" cy="304800"/>
            </a:xfrm>
            <a:prstGeom prst="rect">
              <a:avLst/>
            </a:prstGeom>
            <a:solidFill>
              <a:srgbClr val="232F3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 name="Google Shape;19;g3f8e74ebdf9_0_0"/>
            <p:cNvSpPr/>
            <p:nvPr/>
          </p:nvSpPr>
          <p:spPr>
            <a:xfrm>
              <a:off x="0" y="9639300"/>
              <a:ext cx="18288000" cy="647700"/>
            </a:xfrm>
            <a:prstGeom prst="rect">
              <a:avLst/>
            </a:prstGeom>
            <a:solidFill>
              <a:srgbClr val="FF99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0" name="Google Shape;20;g3f8e74ebdf9_0_0"/>
          <p:cNvSpPr/>
          <p:nvPr/>
        </p:nvSpPr>
        <p:spPr>
          <a:xfrm>
            <a:off x="4229100" y="390525"/>
            <a:ext cx="10052700" cy="946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4800"/>
              <a:buFont typeface="Lato"/>
              <a:buNone/>
            </a:pPr>
            <a:r>
              <a:rPr b="1" i="0" lang="en-US" sz="4800" u="none" cap="none" strike="noStrike">
                <a:solidFill>
                  <a:srgbClr val="0E0E0E"/>
                </a:solidFill>
                <a:latin typeface="Lato"/>
                <a:ea typeface="Lato"/>
                <a:cs typeface="Lato"/>
                <a:sym typeface="Lato"/>
              </a:rPr>
              <a:t>FREE PRESENTATION TEMPLATE</a:t>
            </a:r>
            <a:endParaRPr b="0" i="0" sz="4800" u="none" cap="none" strike="noStrike">
              <a:solidFill>
                <a:schemeClr val="dk1"/>
              </a:solidFill>
              <a:latin typeface="Calibri"/>
              <a:ea typeface="Calibri"/>
              <a:cs typeface="Calibri"/>
              <a:sym typeface="Calibri"/>
            </a:endParaRPr>
          </a:p>
        </p:txBody>
      </p:sp>
      <p:grpSp>
        <p:nvGrpSpPr>
          <p:cNvPr id="21" name="Google Shape;21;g3f8e74ebdf9_0_0"/>
          <p:cNvGrpSpPr/>
          <p:nvPr/>
        </p:nvGrpSpPr>
        <p:grpSpPr>
          <a:xfrm>
            <a:off x="17640300" y="7994925"/>
            <a:ext cx="596549" cy="2063476"/>
            <a:chOff x="17640300" y="7994925"/>
            <a:chExt cx="596549" cy="2063476"/>
          </a:xfrm>
        </p:grpSpPr>
        <p:pic>
          <p:nvPicPr>
            <p:cNvPr descr="preencoded.png" id="22" name="Google Shape;22;g3f8e74ebdf9_0_0"/>
            <p:cNvPicPr preferRelativeResize="0"/>
            <p:nvPr/>
          </p:nvPicPr>
          <p:blipFill rotWithShape="1">
            <a:blip r:embed="rId3">
              <a:alphaModFix/>
            </a:blip>
            <a:srcRect b="0" l="0" r="0" t="0"/>
            <a:stretch/>
          </p:blipFill>
          <p:spPr>
            <a:xfrm>
              <a:off x="17640300" y="9525000"/>
              <a:ext cx="533400" cy="533400"/>
            </a:xfrm>
            <a:prstGeom prst="rect">
              <a:avLst/>
            </a:prstGeom>
            <a:noFill/>
            <a:ln>
              <a:noFill/>
            </a:ln>
          </p:spPr>
        </p:pic>
        <p:sp>
          <p:nvSpPr>
            <p:cNvPr id="23" name="Google Shape;23;g3f8e74ebdf9_0_0"/>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9900"/>
                </a:buClr>
                <a:buSzPts val="2710"/>
                <a:buFont typeface="Inter"/>
                <a:buNone/>
              </a:pPr>
              <a:r>
                <a:rPr b="1" i="0" lang="en-US" sz="2710" u="none" cap="none" strike="noStrike">
                  <a:solidFill>
                    <a:srgbClr val="FF9900"/>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24" name="Google Shape;24;g3f8e74ebdf9_0_0"/>
          <p:cNvPicPr preferRelativeResize="0"/>
          <p:nvPr/>
        </p:nvPicPr>
        <p:blipFill rotWithShape="1">
          <a:blip r:embed="rId4">
            <a:alphaModFix/>
          </a:blip>
          <a:srcRect b="0" l="0" r="0" t="0"/>
          <a:stretch/>
        </p:blipFill>
        <p:spPr>
          <a:xfrm>
            <a:off x="4457700" y="1314450"/>
            <a:ext cx="9372600" cy="2838450"/>
          </a:xfrm>
          <a:prstGeom prst="rect">
            <a:avLst/>
          </a:prstGeom>
          <a:noFill/>
          <a:ln>
            <a:noFill/>
          </a:ln>
        </p:spPr>
      </p:pic>
      <p:pic>
        <p:nvPicPr>
          <p:cNvPr descr="preencoded.png" id="25" name="Google Shape;25;g3f8e74ebdf9_0_0"/>
          <p:cNvPicPr preferRelativeResize="0"/>
          <p:nvPr/>
        </p:nvPicPr>
        <p:blipFill rotWithShape="1">
          <a:blip r:embed="rId5">
            <a:alphaModFix/>
          </a:blip>
          <a:srcRect b="0" l="0" r="0" t="0"/>
          <a:stretch/>
        </p:blipFill>
        <p:spPr>
          <a:xfrm>
            <a:off x="5524500" y="3724275"/>
            <a:ext cx="7248525" cy="65722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0" name="Shape 30"/>
        <p:cNvGrpSpPr/>
        <p:nvPr/>
      </p:nvGrpSpPr>
      <p:grpSpPr>
        <a:xfrm>
          <a:off x="0" y="0"/>
          <a:ext cx="0" cy="0"/>
          <a:chOff x="0" y="0"/>
          <a:chExt cx="0" cy="0"/>
        </a:xfrm>
      </p:grpSpPr>
      <p:grpSp>
        <p:nvGrpSpPr>
          <p:cNvPr id="31" name="Google Shape;31;g3f8e74ebdf9_0_14"/>
          <p:cNvGrpSpPr/>
          <p:nvPr/>
        </p:nvGrpSpPr>
        <p:grpSpPr>
          <a:xfrm>
            <a:off x="0" y="0"/>
            <a:ext cx="18288000" cy="10287000"/>
            <a:chOff x="0" y="0"/>
            <a:chExt cx="18288000" cy="10287000"/>
          </a:xfrm>
        </p:grpSpPr>
        <p:sp>
          <p:nvSpPr>
            <p:cNvPr id="32" name="Google Shape;32;g3f8e74ebdf9_0_14"/>
            <p:cNvSpPr/>
            <p:nvPr/>
          </p:nvSpPr>
          <p:spPr>
            <a:xfrm>
              <a:off x="0" y="0"/>
              <a:ext cx="18288000" cy="10287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g3f8e74ebdf9_0_14"/>
            <p:cNvSpPr/>
            <p:nvPr/>
          </p:nvSpPr>
          <p:spPr>
            <a:xfrm>
              <a:off x="0" y="0"/>
              <a:ext cx="4067100" cy="10287000"/>
            </a:xfrm>
            <a:prstGeom prst="rect">
              <a:avLst/>
            </a:prstGeom>
            <a:solidFill>
              <a:srgbClr val="FF99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g3f8e74ebdf9_0_14"/>
            <p:cNvSpPr/>
            <p:nvPr/>
          </p:nvSpPr>
          <p:spPr>
            <a:xfrm>
              <a:off x="4067175" y="0"/>
              <a:ext cx="723900" cy="10287000"/>
            </a:xfrm>
            <a:prstGeom prst="rect">
              <a:avLst/>
            </a:prstGeom>
            <a:solidFill>
              <a:srgbClr val="232F3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5" name="Google Shape;35;g3f8e74ebdf9_0_14"/>
          <p:cNvGrpSpPr/>
          <p:nvPr/>
        </p:nvGrpSpPr>
        <p:grpSpPr>
          <a:xfrm>
            <a:off x="17640300" y="7994925"/>
            <a:ext cx="596549" cy="2063476"/>
            <a:chOff x="17640300" y="7994925"/>
            <a:chExt cx="596549" cy="2063476"/>
          </a:xfrm>
        </p:grpSpPr>
        <p:pic>
          <p:nvPicPr>
            <p:cNvPr descr="preencoded.png" id="36" name="Google Shape;36;g3f8e74ebdf9_0_14"/>
            <p:cNvPicPr preferRelativeResize="0"/>
            <p:nvPr/>
          </p:nvPicPr>
          <p:blipFill rotWithShape="1">
            <a:blip r:embed="rId3">
              <a:alphaModFix/>
            </a:blip>
            <a:srcRect b="0" l="0" r="0" t="0"/>
            <a:stretch/>
          </p:blipFill>
          <p:spPr>
            <a:xfrm>
              <a:off x="17640300" y="9525000"/>
              <a:ext cx="533400" cy="533400"/>
            </a:xfrm>
            <a:prstGeom prst="rect">
              <a:avLst/>
            </a:prstGeom>
            <a:noFill/>
            <a:ln>
              <a:noFill/>
            </a:ln>
          </p:spPr>
        </p:pic>
        <p:sp>
          <p:nvSpPr>
            <p:cNvPr id="37" name="Google Shape;37;g3f8e74ebdf9_0_14"/>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9900"/>
                </a:buClr>
                <a:buSzPts val="2710"/>
                <a:buFont typeface="Inter"/>
                <a:buNone/>
              </a:pPr>
              <a:r>
                <a:rPr b="1" i="0" lang="en-US" sz="2710" u="none" cap="none" strike="noStrike">
                  <a:solidFill>
                    <a:srgbClr val="FF9900"/>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38" name="Google Shape;38;g3f8e74ebdf9_0_14"/>
          <p:cNvSpPr/>
          <p:nvPr/>
        </p:nvSpPr>
        <p:spPr>
          <a:xfrm>
            <a:off x="6529388" y="2943225"/>
            <a:ext cx="5665500" cy="1960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9600"/>
              <a:buFont typeface="Marcellus"/>
              <a:buNone/>
            </a:pPr>
            <a:r>
              <a:rPr b="0" i="0" lang="en-US" sz="9600" u="none" cap="none" strike="noStrike">
                <a:solidFill>
                  <a:srgbClr val="272727"/>
                </a:solidFill>
                <a:latin typeface="Marcellus"/>
                <a:ea typeface="Marcellus"/>
                <a:cs typeface="Marcellus"/>
                <a:sym typeface="Marcellus"/>
              </a:rPr>
              <a:t>Welcome</a:t>
            </a:r>
            <a:endParaRPr b="0" i="0" sz="9600" u="none" cap="none" strike="noStrike">
              <a:solidFill>
                <a:schemeClr val="dk1"/>
              </a:solidFill>
              <a:latin typeface="Calibri"/>
              <a:ea typeface="Calibri"/>
              <a:cs typeface="Calibri"/>
              <a:sym typeface="Calibri"/>
            </a:endParaRPr>
          </a:p>
        </p:txBody>
      </p:sp>
      <p:sp>
        <p:nvSpPr>
          <p:cNvPr id="39" name="Google Shape;39;g3f8e74ebdf9_0_14"/>
          <p:cNvSpPr/>
          <p:nvPr/>
        </p:nvSpPr>
        <p:spPr>
          <a:xfrm>
            <a:off x="6534150" y="4848225"/>
            <a:ext cx="8290500" cy="1916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Welcome to the world of fantasy! Join us on a journey to explore the mystical creatures, enchanted lands, and magical wonders that exist beyond our reality. Discover the wonders and secrets of this exciting realm and unlock the power of imagination.</a:t>
            </a:r>
            <a:endParaRPr b="0" i="0" sz="2400" u="none" cap="none" strike="noStrike">
              <a:solidFill>
                <a:schemeClr val="dk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4" name="Shape 44"/>
        <p:cNvGrpSpPr/>
        <p:nvPr/>
      </p:nvGrpSpPr>
      <p:grpSpPr>
        <a:xfrm>
          <a:off x="0" y="0"/>
          <a:ext cx="0" cy="0"/>
          <a:chOff x="0" y="0"/>
          <a:chExt cx="0" cy="0"/>
        </a:xfrm>
      </p:grpSpPr>
      <p:grpSp>
        <p:nvGrpSpPr>
          <p:cNvPr id="45" name="Google Shape;45;g3f8e74ebdf9_0_27"/>
          <p:cNvGrpSpPr/>
          <p:nvPr/>
        </p:nvGrpSpPr>
        <p:grpSpPr>
          <a:xfrm>
            <a:off x="-1571625" y="0"/>
            <a:ext cx="19859625" cy="11068050"/>
            <a:chOff x="-1571625" y="0"/>
            <a:chExt cx="19859625" cy="11068050"/>
          </a:xfrm>
        </p:grpSpPr>
        <p:sp>
          <p:nvSpPr>
            <p:cNvPr id="46" name="Google Shape;46;g3f8e74ebdf9_0_27"/>
            <p:cNvSpPr/>
            <p:nvPr/>
          </p:nvSpPr>
          <p:spPr>
            <a:xfrm>
              <a:off x="0" y="0"/>
              <a:ext cx="18288000" cy="10287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 name="Google Shape;47;g3f8e74ebdf9_0_27"/>
            <p:cNvSpPr/>
            <p:nvPr/>
          </p:nvSpPr>
          <p:spPr>
            <a:xfrm>
              <a:off x="17411700" y="0"/>
              <a:ext cx="876300" cy="10287000"/>
            </a:xfrm>
            <a:prstGeom prst="rect">
              <a:avLst/>
            </a:prstGeom>
            <a:solidFill>
              <a:srgbClr val="232F3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 name="Google Shape;48;g3f8e74ebdf9_0_27"/>
            <p:cNvSpPr/>
            <p:nvPr/>
          </p:nvSpPr>
          <p:spPr>
            <a:xfrm>
              <a:off x="-1571625" y="6838950"/>
              <a:ext cx="4229100" cy="4229100"/>
            </a:xfrm>
            <a:prstGeom prst="ellipse">
              <a:avLst/>
            </a:prstGeom>
            <a:solidFill>
              <a:srgbClr val="FF99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9" name="Google Shape;49;g3f8e74ebdf9_0_27"/>
          <p:cNvGrpSpPr/>
          <p:nvPr/>
        </p:nvGrpSpPr>
        <p:grpSpPr>
          <a:xfrm>
            <a:off x="17640300" y="7994925"/>
            <a:ext cx="596549" cy="2063476"/>
            <a:chOff x="17640300" y="7994925"/>
            <a:chExt cx="596549" cy="2063476"/>
          </a:xfrm>
        </p:grpSpPr>
        <p:pic>
          <p:nvPicPr>
            <p:cNvPr descr="preencoded.png" id="50" name="Google Shape;50;g3f8e74ebdf9_0_27"/>
            <p:cNvPicPr preferRelativeResize="0"/>
            <p:nvPr/>
          </p:nvPicPr>
          <p:blipFill rotWithShape="1">
            <a:blip r:embed="rId3">
              <a:alphaModFix/>
            </a:blip>
            <a:srcRect b="0" l="0" r="0" t="0"/>
            <a:stretch/>
          </p:blipFill>
          <p:spPr>
            <a:xfrm>
              <a:off x="17640300" y="9525000"/>
              <a:ext cx="533400" cy="533400"/>
            </a:xfrm>
            <a:prstGeom prst="rect">
              <a:avLst/>
            </a:prstGeom>
            <a:noFill/>
            <a:ln>
              <a:noFill/>
            </a:ln>
          </p:spPr>
        </p:pic>
        <p:sp>
          <p:nvSpPr>
            <p:cNvPr id="51" name="Google Shape;51;g3f8e74ebdf9_0_27"/>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9900"/>
                </a:buClr>
                <a:buSzPts val="2710"/>
                <a:buFont typeface="Inter"/>
                <a:buNone/>
              </a:pPr>
              <a:r>
                <a:rPr b="1" i="0" lang="en-US" sz="2710" u="none" cap="none" strike="noStrike">
                  <a:solidFill>
                    <a:srgbClr val="FF9900"/>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52" name="Google Shape;52;g3f8e74ebdf9_0_27"/>
          <p:cNvSpPr/>
          <p:nvPr/>
        </p:nvSpPr>
        <p:spPr>
          <a:xfrm>
            <a:off x="4271963" y="838200"/>
            <a:ext cx="10180200" cy="1960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9600"/>
              <a:buFont typeface="Marcellus"/>
              <a:buNone/>
            </a:pPr>
            <a:r>
              <a:rPr b="0" i="0" lang="en-US" sz="9600" u="none" cap="none" strike="noStrike">
                <a:solidFill>
                  <a:srgbClr val="272727"/>
                </a:solidFill>
                <a:latin typeface="Marcellus"/>
                <a:ea typeface="Marcellus"/>
                <a:cs typeface="Marcellus"/>
                <a:sym typeface="Marcellus"/>
              </a:rPr>
              <a:t>Table of Contents</a:t>
            </a:r>
            <a:endParaRPr b="0" i="0" sz="9600" u="none" cap="none" strike="noStrike">
              <a:solidFill>
                <a:schemeClr val="dk1"/>
              </a:solidFill>
              <a:latin typeface="Calibri"/>
              <a:ea typeface="Calibri"/>
              <a:cs typeface="Calibri"/>
              <a:sym typeface="Calibri"/>
            </a:endParaRPr>
          </a:p>
        </p:txBody>
      </p:sp>
      <p:pic>
        <p:nvPicPr>
          <p:cNvPr descr="preencoded.png" id="53" name="Google Shape;53;g3f8e74ebdf9_0_27"/>
          <p:cNvPicPr preferRelativeResize="0"/>
          <p:nvPr/>
        </p:nvPicPr>
        <p:blipFill rotWithShape="1">
          <a:blip r:embed="rId4">
            <a:alphaModFix/>
          </a:blip>
          <a:srcRect b="0" l="0" r="0" t="0"/>
          <a:stretch/>
        </p:blipFill>
        <p:spPr>
          <a:xfrm>
            <a:off x="1704975" y="1285875"/>
            <a:ext cx="3543300" cy="8677275"/>
          </a:xfrm>
          <a:prstGeom prst="rect">
            <a:avLst/>
          </a:prstGeom>
          <a:noFill/>
          <a:ln>
            <a:noFill/>
          </a:ln>
        </p:spPr>
      </p:pic>
      <p:grpSp>
        <p:nvGrpSpPr>
          <p:cNvPr id="54" name="Google Shape;54;g3f8e74ebdf9_0_27"/>
          <p:cNvGrpSpPr/>
          <p:nvPr/>
        </p:nvGrpSpPr>
        <p:grpSpPr>
          <a:xfrm>
            <a:off x="6762750" y="3390900"/>
            <a:ext cx="1219200" cy="1219200"/>
            <a:chOff x="6762750" y="3390900"/>
            <a:chExt cx="1219200" cy="1219200"/>
          </a:xfrm>
        </p:grpSpPr>
        <p:sp>
          <p:nvSpPr>
            <p:cNvPr id="55" name="Google Shape;55;g3f8e74ebdf9_0_27"/>
            <p:cNvSpPr/>
            <p:nvPr/>
          </p:nvSpPr>
          <p:spPr>
            <a:xfrm>
              <a:off x="6762750" y="3390900"/>
              <a:ext cx="1219200" cy="1219200"/>
            </a:xfrm>
            <a:prstGeom prst="ellipse">
              <a:avLst/>
            </a:prstGeom>
            <a:solidFill>
              <a:srgbClr val="FFFFFF"/>
            </a:solidFill>
            <a:ln cap="flat" cmpd="sng" w="38100">
              <a:solidFill>
                <a:srgbClr val="FF99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g3f8e74ebdf9_0_27"/>
            <p:cNvSpPr/>
            <p:nvPr/>
          </p:nvSpPr>
          <p:spPr>
            <a:xfrm>
              <a:off x="7039927" y="3634740"/>
              <a:ext cx="664800" cy="731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9900"/>
                </a:buClr>
                <a:buSzPts val="3600"/>
                <a:buFont typeface="Marcellus"/>
                <a:buNone/>
              </a:pPr>
              <a:r>
                <a:rPr b="0" i="0" lang="en-US" sz="3600" u="none" cap="none" strike="noStrike">
                  <a:solidFill>
                    <a:srgbClr val="FF9900"/>
                  </a:solidFill>
                  <a:latin typeface="Marcellus"/>
                  <a:ea typeface="Marcellus"/>
                  <a:cs typeface="Marcellus"/>
                  <a:sym typeface="Marcellus"/>
                </a:rPr>
                <a:t>01</a:t>
              </a:r>
              <a:endParaRPr b="0" i="0" sz="3600" u="none" cap="none" strike="noStrike">
                <a:solidFill>
                  <a:schemeClr val="dk1"/>
                </a:solidFill>
                <a:latin typeface="Calibri"/>
                <a:ea typeface="Calibri"/>
                <a:cs typeface="Calibri"/>
                <a:sym typeface="Calibri"/>
              </a:endParaRPr>
            </a:p>
          </p:txBody>
        </p:sp>
      </p:grpSp>
      <p:grpSp>
        <p:nvGrpSpPr>
          <p:cNvPr id="57" name="Google Shape;57;g3f8e74ebdf9_0_27"/>
          <p:cNvGrpSpPr/>
          <p:nvPr/>
        </p:nvGrpSpPr>
        <p:grpSpPr>
          <a:xfrm>
            <a:off x="8134350" y="3495675"/>
            <a:ext cx="4206300" cy="1116300"/>
            <a:chOff x="8134350" y="3495675"/>
            <a:chExt cx="4206300" cy="1116300"/>
          </a:xfrm>
        </p:grpSpPr>
        <p:sp>
          <p:nvSpPr>
            <p:cNvPr id="58" name="Google Shape;58;g3f8e74ebdf9_0_27"/>
            <p:cNvSpPr/>
            <p:nvPr/>
          </p:nvSpPr>
          <p:spPr>
            <a:xfrm>
              <a:off x="8134350" y="3495675"/>
              <a:ext cx="42063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Marcellus"/>
                <a:buNone/>
              </a:pPr>
              <a:r>
                <a:rPr b="0" i="0" lang="en-US" sz="3600" u="none" cap="none" strike="noStrike">
                  <a:solidFill>
                    <a:srgbClr val="0E0E0E"/>
                  </a:solidFill>
                  <a:latin typeface="Marcellus"/>
                  <a:ea typeface="Marcellus"/>
                  <a:cs typeface="Marcellus"/>
                  <a:sym typeface="Marcellus"/>
                </a:rPr>
                <a:t>Introduction</a:t>
              </a:r>
              <a:endParaRPr b="0" i="0" sz="3600" u="none" cap="none" strike="noStrike">
                <a:solidFill>
                  <a:schemeClr val="dk1"/>
                </a:solidFill>
                <a:latin typeface="Calibri"/>
                <a:ea typeface="Calibri"/>
                <a:cs typeface="Calibri"/>
                <a:sym typeface="Calibri"/>
              </a:endParaRPr>
            </a:p>
          </p:txBody>
        </p:sp>
        <p:sp>
          <p:nvSpPr>
            <p:cNvPr id="59" name="Google Shape;59;g3f8e74ebdf9_0_27"/>
            <p:cNvSpPr/>
            <p:nvPr/>
          </p:nvSpPr>
          <p:spPr>
            <a:xfrm>
              <a:off x="8134350" y="4143375"/>
              <a:ext cx="4175700" cy="468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The Extraordinary Realm</a:t>
              </a:r>
              <a:endParaRPr b="0" i="0" sz="2400" u="none" cap="none" strike="noStrike">
                <a:solidFill>
                  <a:schemeClr val="dk1"/>
                </a:solidFill>
                <a:latin typeface="Calibri"/>
                <a:ea typeface="Calibri"/>
                <a:cs typeface="Calibri"/>
                <a:sym typeface="Calibri"/>
              </a:endParaRPr>
            </a:p>
          </p:txBody>
        </p:sp>
      </p:grpSp>
      <p:grpSp>
        <p:nvGrpSpPr>
          <p:cNvPr id="60" name="Google Shape;60;g3f8e74ebdf9_0_27"/>
          <p:cNvGrpSpPr/>
          <p:nvPr/>
        </p:nvGrpSpPr>
        <p:grpSpPr>
          <a:xfrm>
            <a:off x="12363450" y="3390900"/>
            <a:ext cx="1219200" cy="1219200"/>
            <a:chOff x="12363450" y="3390900"/>
            <a:chExt cx="1219200" cy="1219200"/>
          </a:xfrm>
        </p:grpSpPr>
        <p:sp>
          <p:nvSpPr>
            <p:cNvPr id="61" name="Google Shape;61;g3f8e74ebdf9_0_27"/>
            <p:cNvSpPr/>
            <p:nvPr/>
          </p:nvSpPr>
          <p:spPr>
            <a:xfrm>
              <a:off x="12363450" y="3390900"/>
              <a:ext cx="1219200" cy="1219200"/>
            </a:xfrm>
            <a:prstGeom prst="rect">
              <a:avLst/>
            </a:prstGeom>
            <a:solidFill>
              <a:srgbClr val="FFFFFF"/>
            </a:solidFill>
            <a:ln cap="flat" cmpd="sng" w="38100">
              <a:solidFill>
                <a:srgbClr val="FF99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g3f8e74ebdf9_0_27"/>
            <p:cNvSpPr/>
            <p:nvPr/>
          </p:nvSpPr>
          <p:spPr>
            <a:xfrm>
              <a:off x="12583478" y="3634740"/>
              <a:ext cx="779100" cy="731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9900"/>
                </a:buClr>
                <a:buSzPts val="3600"/>
                <a:buFont typeface="Marcellus"/>
                <a:buNone/>
              </a:pPr>
              <a:r>
                <a:rPr b="0" i="0" lang="en-US" sz="3600" u="none" cap="none" strike="noStrike">
                  <a:solidFill>
                    <a:srgbClr val="FF9900"/>
                  </a:solidFill>
                  <a:latin typeface="Marcellus"/>
                  <a:ea typeface="Marcellus"/>
                  <a:cs typeface="Marcellus"/>
                  <a:sym typeface="Marcellus"/>
                </a:rPr>
                <a:t>02</a:t>
              </a:r>
              <a:endParaRPr b="0" i="0" sz="3600" u="none" cap="none" strike="noStrike">
                <a:solidFill>
                  <a:schemeClr val="dk1"/>
                </a:solidFill>
                <a:latin typeface="Calibri"/>
                <a:ea typeface="Calibri"/>
                <a:cs typeface="Calibri"/>
                <a:sym typeface="Calibri"/>
              </a:endParaRPr>
            </a:p>
          </p:txBody>
        </p:sp>
      </p:grpSp>
      <p:grpSp>
        <p:nvGrpSpPr>
          <p:cNvPr id="63" name="Google Shape;63;g3f8e74ebdf9_0_27"/>
          <p:cNvGrpSpPr/>
          <p:nvPr/>
        </p:nvGrpSpPr>
        <p:grpSpPr>
          <a:xfrm>
            <a:off x="13735050" y="3495675"/>
            <a:ext cx="4206300" cy="1116300"/>
            <a:chOff x="13735050" y="3495675"/>
            <a:chExt cx="4206300" cy="1116300"/>
          </a:xfrm>
        </p:grpSpPr>
        <p:sp>
          <p:nvSpPr>
            <p:cNvPr id="64" name="Google Shape;64;g3f8e74ebdf9_0_27"/>
            <p:cNvSpPr/>
            <p:nvPr/>
          </p:nvSpPr>
          <p:spPr>
            <a:xfrm>
              <a:off x="13735050" y="3495675"/>
              <a:ext cx="42063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Marcellus"/>
                <a:buNone/>
              </a:pPr>
              <a:r>
                <a:rPr b="0" i="0" lang="en-US" sz="3600" u="none" cap="none" strike="noStrike">
                  <a:solidFill>
                    <a:srgbClr val="0E0E0E"/>
                  </a:solidFill>
                  <a:latin typeface="Marcellus"/>
                  <a:ea typeface="Marcellus"/>
                  <a:cs typeface="Marcellus"/>
                  <a:sym typeface="Marcellus"/>
                </a:rPr>
                <a:t>Encounters</a:t>
              </a:r>
              <a:endParaRPr b="0" i="0" sz="3600" u="none" cap="none" strike="noStrike">
                <a:solidFill>
                  <a:schemeClr val="dk1"/>
                </a:solidFill>
                <a:latin typeface="Calibri"/>
                <a:ea typeface="Calibri"/>
                <a:cs typeface="Calibri"/>
                <a:sym typeface="Calibri"/>
              </a:endParaRPr>
            </a:p>
          </p:txBody>
        </p:sp>
        <p:sp>
          <p:nvSpPr>
            <p:cNvPr id="65" name="Google Shape;65;g3f8e74ebdf9_0_27"/>
            <p:cNvSpPr/>
            <p:nvPr/>
          </p:nvSpPr>
          <p:spPr>
            <a:xfrm>
              <a:off x="13735050" y="4143375"/>
              <a:ext cx="4175700" cy="468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Unicorn Sightings</a:t>
              </a:r>
              <a:endParaRPr b="0" i="0" sz="2400" u="none" cap="none" strike="noStrike">
                <a:solidFill>
                  <a:schemeClr val="dk1"/>
                </a:solidFill>
                <a:latin typeface="Calibri"/>
                <a:ea typeface="Calibri"/>
                <a:cs typeface="Calibri"/>
                <a:sym typeface="Calibri"/>
              </a:endParaRPr>
            </a:p>
          </p:txBody>
        </p:sp>
      </p:grpSp>
      <p:grpSp>
        <p:nvGrpSpPr>
          <p:cNvPr id="66" name="Google Shape;66;g3f8e74ebdf9_0_27"/>
          <p:cNvGrpSpPr/>
          <p:nvPr/>
        </p:nvGrpSpPr>
        <p:grpSpPr>
          <a:xfrm>
            <a:off x="6762750" y="5629275"/>
            <a:ext cx="1219200" cy="1219200"/>
            <a:chOff x="6762750" y="5629275"/>
            <a:chExt cx="1219200" cy="1219200"/>
          </a:xfrm>
        </p:grpSpPr>
        <p:sp>
          <p:nvSpPr>
            <p:cNvPr id="67" name="Google Shape;67;g3f8e74ebdf9_0_27"/>
            <p:cNvSpPr/>
            <p:nvPr/>
          </p:nvSpPr>
          <p:spPr>
            <a:xfrm>
              <a:off x="6762750" y="5629275"/>
              <a:ext cx="1219200" cy="1219200"/>
            </a:xfrm>
            <a:prstGeom prst="rect">
              <a:avLst/>
            </a:prstGeom>
            <a:solidFill>
              <a:srgbClr val="FFFFFF"/>
            </a:solidFill>
            <a:ln cap="flat" cmpd="sng" w="38100">
              <a:solidFill>
                <a:srgbClr val="FF99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g3f8e74ebdf9_0_27"/>
            <p:cNvSpPr/>
            <p:nvPr/>
          </p:nvSpPr>
          <p:spPr>
            <a:xfrm>
              <a:off x="6992303" y="5873115"/>
              <a:ext cx="760200" cy="731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9900"/>
                </a:buClr>
                <a:buSzPts val="3600"/>
                <a:buFont typeface="Marcellus"/>
                <a:buNone/>
              </a:pPr>
              <a:r>
                <a:rPr b="0" i="0" lang="en-US" sz="3600" u="none" cap="none" strike="noStrike">
                  <a:solidFill>
                    <a:srgbClr val="FF9900"/>
                  </a:solidFill>
                  <a:latin typeface="Marcellus"/>
                  <a:ea typeface="Marcellus"/>
                  <a:cs typeface="Marcellus"/>
                  <a:sym typeface="Marcellus"/>
                </a:rPr>
                <a:t>03</a:t>
              </a:r>
              <a:endParaRPr b="0" i="0" sz="3600" u="none" cap="none" strike="noStrike">
                <a:solidFill>
                  <a:schemeClr val="dk1"/>
                </a:solidFill>
                <a:latin typeface="Calibri"/>
                <a:ea typeface="Calibri"/>
                <a:cs typeface="Calibri"/>
                <a:sym typeface="Calibri"/>
              </a:endParaRPr>
            </a:p>
          </p:txBody>
        </p:sp>
      </p:grpSp>
      <p:grpSp>
        <p:nvGrpSpPr>
          <p:cNvPr id="69" name="Google Shape;69;g3f8e74ebdf9_0_27"/>
          <p:cNvGrpSpPr/>
          <p:nvPr/>
        </p:nvGrpSpPr>
        <p:grpSpPr>
          <a:xfrm>
            <a:off x="8134350" y="5734050"/>
            <a:ext cx="4206300" cy="1116300"/>
            <a:chOff x="8134350" y="5734050"/>
            <a:chExt cx="4206300" cy="1116300"/>
          </a:xfrm>
        </p:grpSpPr>
        <p:sp>
          <p:nvSpPr>
            <p:cNvPr id="70" name="Google Shape;70;g3f8e74ebdf9_0_27"/>
            <p:cNvSpPr/>
            <p:nvPr/>
          </p:nvSpPr>
          <p:spPr>
            <a:xfrm>
              <a:off x="8134350" y="5734050"/>
              <a:ext cx="42063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Marcellus"/>
                <a:buNone/>
              </a:pPr>
              <a:r>
                <a:rPr b="0" i="0" lang="en-US" sz="3600" u="none" cap="none" strike="noStrike">
                  <a:solidFill>
                    <a:srgbClr val="0E0E0E"/>
                  </a:solidFill>
                  <a:latin typeface="Marcellus"/>
                  <a:ea typeface="Marcellus"/>
                  <a:cs typeface="Marcellus"/>
                  <a:sym typeface="Marcellus"/>
                </a:rPr>
                <a:t>Wonders</a:t>
              </a:r>
              <a:endParaRPr b="0" i="0" sz="3600" u="none" cap="none" strike="noStrike">
                <a:solidFill>
                  <a:schemeClr val="dk1"/>
                </a:solidFill>
                <a:latin typeface="Calibri"/>
                <a:ea typeface="Calibri"/>
                <a:cs typeface="Calibri"/>
                <a:sym typeface="Calibri"/>
              </a:endParaRPr>
            </a:p>
          </p:txBody>
        </p:sp>
        <p:sp>
          <p:nvSpPr>
            <p:cNvPr id="71" name="Google Shape;71;g3f8e74ebdf9_0_27"/>
            <p:cNvSpPr/>
            <p:nvPr/>
          </p:nvSpPr>
          <p:spPr>
            <a:xfrm>
              <a:off x="8134350" y="6381750"/>
              <a:ext cx="4175700" cy="468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Wishes Granted</a:t>
              </a:r>
              <a:endParaRPr b="0" i="0" sz="2400" u="none" cap="none" strike="noStrike">
                <a:solidFill>
                  <a:schemeClr val="dk1"/>
                </a:solidFill>
                <a:latin typeface="Calibri"/>
                <a:ea typeface="Calibri"/>
                <a:cs typeface="Calibri"/>
                <a:sym typeface="Calibri"/>
              </a:endParaRPr>
            </a:p>
          </p:txBody>
        </p:sp>
      </p:grpSp>
      <p:grpSp>
        <p:nvGrpSpPr>
          <p:cNvPr id="72" name="Google Shape;72;g3f8e74ebdf9_0_27"/>
          <p:cNvGrpSpPr/>
          <p:nvPr/>
        </p:nvGrpSpPr>
        <p:grpSpPr>
          <a:xfrm>
            <a:off x="12363450" y="5629275"/>
            <a:ext cx="1219200" cy="1219200"/>
            <a:chOff x="12363450" y="5629275"/>
            <a:chExt cx="1219200" cy="1219200"/>
          </a:xfrm>
        </p:grpSpPr>
        <p:sp>
          <p:nvSpPr>
            <p:cNvPr id="73" name="Google Shape;73;g3f8e74ebdf9_0_27"/>
            <p:cNvSpPr/>
            <p:nvPr/>
          </p:nvSpPr>
          <p:spPr>
            <a:xfrm>
              <a:off x="12363450" y="5629275"/>
              <a:ext cx="1219200" cy="1219200"/>
            </a:xfrm>
            <a:prstGeom prst="ellipse">
              <a:avLst/>
            </a:prstGeom>
            <a:solidFill>
              <a:srgbClr val="FFFFFF"/>
            </a:solidFill>
            <a:ln cap="flat" cmpd="sng" w="38100">
              <a:solidFill>
                <a:srgbClr val="FF99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g3f8e74ebdf9_0_27"/>
            <p:cNvSpPr/>
            <p:nvPr/>
          </p:nvSpPr>
          <p:spPr>
            <a:xfrm>
              <a:off x="12573953" y="5873115"/>
              <a:ext cx="798300" cy="731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9900"/>
                </a:buClr>
                <a:buSzPts val="3600"/>
                <a:buFont typeface="Marcellus"/>
                <a:buNone/>
              </a:pPr>
              <a:r>
                <a:rPr b="0" i="0" lang="en-US" sz="3600" u="none" cap="none" strike="noStrike">
                  <a:solidFill>
                    <a:srgbClr val="FF9900"/>
                  </a:solidFill>
                  <a:latin typeface="Marcellus"/>
                  <a:ea typeface="Marcellus"/>
                  <a:cs typeface="Marcellus"/>
                  <a:sym typeface="Marcellus"/>
                </a:rPr>
                <a:t>04</a:t>
              </a:r>
              <a:endParaRPr b="0" i="0" sz="3600" u="none" cap="none" strike="noStrike">
                <a:solidFill>
                  <a:schemeClr val="dk1"/>
                </a:solidFill>
                <a:latin typeface="Calibri"/>
                <a:ea typeface="Calibri"/>
                <a:cs typeface="Calibri"/>
                <a:sym typeface="Calibri"/>
              </a:endParaRPr>
            </a:p>
          </p:txBody>
        </p:sp>
      </p:grpSp>
      <p:grpSp>
        <p:nvGrpSpPr>
          <p:cNvPr id="75" name="Google Shape;75;g3f8e74ebdf9_0_27"/>
          <p:cNvGrpSpPr/>
          <p:nvPr/>
        </p:nvGrpSpPr>
        <p:grpSpPr>
          <a:xfrm>
            <a:off x="13735050" y="5734050"/>
            <a:ext cx="4206300" cy="1116300"/>
            <a:chOff x="13735050" y="5734050"/>
            <a:chExt cx="4206300" cy="1116300"/>
          </a:xfrm>
        </p:grpSpPr>
        <p:sp>
          <p:nvSpPr>
            <p:cNvPr id="76" name="Google Shape;76;g3f8e74ebdf9_0_27"/>
            <p:cNvSpPr/>
            <p:nvPr/>
          </p:nvSpPr>
          <p:spPr>
            <a:xfrm>
              <a:off x="13735050" y="5734050"/>
              <a:ext cx="42063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Marcellus"/>
                <a:buNone/>
              </a:pPr>
              <a:r>
                <a:rPr b="0" i="0" lang="en-US" sz="3600" u="none" cap="none" strike="noStrike">
                  <a:solidFill>
                    <a:srgbClr val="0E0E0E"/>
                  </a:solidFill>
                  <a:latin typeface="Marcellus"/>
                  <a:ea typeface="Marcellus"/>
                  <a:cs typeface="Marcellus"/>
                  <a:sym typeface="Marcellus"/>
                </a:rPr>
                <a:t>Magic</a:t>
              </a:r>
              <a:endParaRPr b="0" i="0" sz="3600" u="none" cap="none" strike="noStrike">
                <a:solidFill>
                  <a:schemeClr val="dk1"/>
                </a:solidFill>
                <a:latin typeface="Calibri"/>
                <a:ea typeface="Calibri"/>
                <a:cs typeface="Calibri"/>
                <a:sym typeface="Calibri"/>
              </a:endParaRPr>
            </a:p>
          </p:txBody>
        </p:sp>
        <p:sp>
          <p:nvSpPr>
            <p:cNvPr id="77" name="Google Shape;77;g3f8e74ebdf9_0_27"/>
            <p:cNvSpPr/>
            <p:nvPr/>
          </p:nvSpPr>
          <p:spPr>
            <a:xfrm>
              <a:off x="13735050" y="6381750"/>
              <a:ext cx="4175700" cy="468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Spellcasting</a:t>
              </a:r>
              <a:endParaRPr b="0" i="0" sz="2400" u="none" cap="none" strike="noStrike">
                <a:solidFill>
                  <a:schemeClr val="dk1"/>
                </a:solidFill>
                <a:latin typeface="Calibri"/>
                <a:ea typeface="Calibri"/>
                <a:cs typeface="Calibri"/>
                <a:sym typeface="Calibri"/>
              </a:endParaRPr>
            </a:p>
          </p:txBody>
        </p:sp>
      </p:grpSp>
      <p:grpSp>
        <p:nvGrpSpPr>
          <p:cNvPr id="78" name="Google Shape;78;g3f8e74ebdf9_0_27"/>
          <p:cNvGrpSpPr/>
          <p:nvPr/>
        </p:nvGrpSpPr>
        <p:grpSpPr>
          <a:xfrm>
            <a:off x="6762750" y="7867650"/>
            <a:ext cx="1219200" cy="1219200"/>
            <a:chOff x="6762750" y="7867650"/>
            <a:chExt cx="1219200" cy="1219200"/>
          </a:xfrm>
        </p:grpSpPr>
        <p:sp>
          <p:nvSpPr>
            <p:cNvPr id="79" name="Google Shape;79;g3f8e74ebdf9_0_27"/>
            <p:cNvSpPr/>
            <p:nvPr/>
          </p:nvSpPr>
          <p:spPr>
            <a:xfrm>
              <a:off x="6762750" y="7867650"/>
              <a:ext cx="1219200" cy="1219200"/>
            </a:xfrm>
            <a:prstGeom prst="ellipse">
              <a:avLst/>
            </a:prstGeom>
            <a:solidFill>
              <a:srgbClr val="FFFFFF"/>
            </a:solidFill>
            <a:ln cap="flat" cmpd="sng" w="38100">
              <a:solidFill>
                <a:srgbClr val="FF99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g3f8e74ebdf9_0_27"/>
            <p:cNvSpPr/>
            <p:nvPr/>
          </p:nvSpPr>
          <p:spPr>
            <a:xfrm>
              <a:off x="6997065" y="8111490"/>
              <a:ext cx="750600" cy="731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9900"/>
                </a:buClr>
                <a:buSzPts val="3600"/>
                <a:buFont typeface="Marcellus"/>
                <a:buNone/>
              </a:pPr>
              <a:r>
                <a:rPr b="0" i="0" lang="en-US" sz="3600" u="none" cap="none" strike="noStrike">
                  <a:solidFill>
                    <a:srgbClr val="FF9900"/>
                  </a:solidFill>
                  <a:latin typeface="Marcellus"/>
                  <a:ea typeface="Marcellus"/>
                  <a:cs typeface="Marcellus"/>
                  <a:sym typeface="Marcellus"/>
                </a:rPr>
                <a:t>05</a:t>
              </a:r>
              <a:endParaRPr b="0" i="0" sz="3600" u="none" cap="none" strike="noStrike">
                <a:solidFill>
                  <a:schemeClr val="dk1"/>
                </a:solidFill>
                <a:latin typeface="Calibri"/>
                <a:ea typeface="Calibri"/>
                <a:cs typeface="Calibri"/>
                <a:sym typeface="Calibri"/>
              </a:endParaRPr>
            </a:p>
          </p:txBody>
        </p:sp>
      </p:grpSp>
      <p:grpSp>
        <p:nvGrpSpPr>
          <p:cNvPr id="81" name="Google Shape;81;g3f8e74ebdf9_0_27"/>
          <p:cNvGrpSpPr/>
          <p:nvPr/>
        </p:nvGrpSpPr>
        <p:grpSpPr>
          <a:xfrm>
            <a:off x="8134350" y="7972425"/>
            <a:ext cx="4206300" cy="1116300"/>
            <a:chOff x="8134350" y="7972425"/>
            <a:chExt cx="4206300" cy="1116300"/>
          </a:xfrm>
        </p:grpSpPr>
        <p:sp>
          <p:nvSpPr>
            <p:cNvPr id="82" name="Google Shape;82;g3f8e74ebdf9_0_27"/>
            <p:cNvSpPr/>
            <p:nvPr/>
          </p:nvSpPr>
          <p:spPr>
            <a:xfrm>
              <a:off x="8134350" y="7972425"/>
              <a:ext cx="42063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Marcellus"/>
                <a:buNone/>
              </a:pPr>
              <a:r>
                <a:rPr b="0" i="0" lang="en-US" sz="3600" u="none" cap="none" strike="noStrike">
                  <a:solidFill>
                    <a:srgbClr val="0E0E0E"/>
                  </a:solidFill>
                  <a:latin typeface="Marcellus"/>
                  <a:ea typeface="Marcellus"/>
                  <a:cs typeface="Marcellus"/>
                  <a:sym typeface="Marcellus"/>
                </a:rPr>
                <a:t>Adventure</a:t>
              </a:r>
              <a:endParaRPr b="0" i="0" sz="3600" u="none" cap="none" strike="noStrike">
                <a:solidFill>
                  <a:schemeClr val="dk1"/>
                </a:solidFill>
                <a:latin typeface="Calibri"/>
                <a:ea typeface="Calibri"/>
                <a:cs typeface="Calibri"/>
                <a:sym typeface="Calibri"/>
              </a:endParaRPr>
            </a:p>
          </p:txBody>
        </p:sp>
        <p:sp>
          <p:nvSpPr>
            <p:cNvPr id="83" name="Google Shape;83;g3f8e74ebdf9_0_27"/>
            <p:cNvSpPr/>
            <p:nvPr/>
          </p:nvSpPr>
          <p:spPr>
            <a:xfrm>
              <a:off x="8134350" y="8620125"/>
              <a:ext cx="4175700" cy="468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Happily Ever After</a:t>
              </a:r>
              <a:endParaRPr b="0" i="0" sz="2400" u="none" cap="none" strike="noStrike">
                <a:solidFill>
                  <a:schemeClr val="dk1"/>
                </a:solidFill>
                <a:latin typeface="Calibri"/>
                <a:ea typeface="Calibri"/>
                <a:cs typeface="Calibri"/>
                <a:sym typeface="Calibri"/>
              </a:endParaRPr>
            </a:p>
          </p:txBody>
        </p:sp>
      </p:grpSp>
      <p:grpSp>
        <p:nvGrpSpPr>
          <p:cNvPr id="84" name="Google Shape;84;g3f8e74ebdf9_0_27"/>
          <p:cNvGrpSpPr/>
          <p:nvPr/>
        </p:nvGrpSpPr>
        <p:grpSpPr>
          <a:xfrm>
            <a:off x="12363450" y="7867650"/>
            <a:ext cx="1219200" cy="1219200"/>
            <a:chOff x="12363450" y="7867650"/>
            <a:chExt cx="1219200" cy="1219200"/>
          </a:xfrm>
        </p:grpSpPr>
        <p:sp>
          <p:nvSpPr>
            <p:cNvPr id="85" name="Google Shape;85;g3f8e74ebdf9_0_27"/>
            <p:cNvSpPr/>
            <p:nvPr/>
          </p:nvSpPr>
          <p:spPr>
            <a:xfrm>
              <a:off x="12363450" y="7867650"/>
              <a:ext cx="1219200" cy="1219200"/>
            </a:xfrm>
            <a:prstGeom prst="rect">
              <a:avLst/>
            </a:prstGeom>
            <a:solidFill>
              <a:srgbClr val="FFFFFF"/>
            </a:solidFill>
            <a:ln cap="flat" cmpd="sng" w="38100">
              <a:solidFill>
                <a:srgbClr val="FF99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g3f8e74ebdf9_0_27"/>
            <p:cNvSpPr/>
            <p:nvPr/>
          </p:nvSpPr>
          <p:spPr>
            <a:xfrm>
              <a:off x="12578715" y="8111490"/>
              <a:ext cx="788700" cy="731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9900"/>
                </a:buClr>
                <a:buSzPts val="3600"/>
                <a:buFont typeface="Marcellus"/>
                <a:buNone/>
              </a:pPr>
              <a:r>
                <a:rPr b="0" i="0" lang="en-US" sz="3600" u="none" cap="none" strike="noStrike">
                  <a:solidFill>
                    <a:srgbClr val="FF9900"/>
                  </a:solidFill>
                  <a:latin typeface="Marcellus"/>
                  <a:ea typeface="Marcellus"/>
                  <a:cs typeface="Marcellus"/>
                  <a:sym typeface="Marcellus"/>
                </a:rPr>
                <a:t>06</a:t>
              </a:r>
              <a:endParaRPr b="0" i="0" sz="3600" u="none" cap="none" strike="noStrike">
                <a:solidFill>
                  <a:schemeClr val="dk1"/>
                </a:solidFill>
                <a:latin typeface="Calibri"/>
                <a:ea typeface="Calibri"/>
                <a:cs typeface="Calibri"/>
                <a:sym typeface="Calibri"/>
              </a:endParaRPr>
            </a:p>
          </p:txBody>
        </p:sp>
      </p:grpSp>
      <p:grpSp>
        <p:nvGrpSpPr>
          <p:cNvPr id="87" name="Google Shape;87;g3f8e74ebdf9_0_27"/>
          <p:cNvGrpSpPr/>
          <p:nvPr/>
        </p:nvGrpSpPr>
        <p:grpSpPr>
          <a:xfrm>
            <a:off x="13735050" y="7972425"/>
            <a:ext cx="4206300" cy="1116300"/>
            <a:chOff x="13735050" y="7972425"/>
            <a:chExt cx="4206300" cy="1116300"/>
          </a:xfrm>
        </p:grpSpPr>
        <p:sp>
          <p:nvSpPr>
            <p:cNvPr id="88" name="Google Shape;88;g3f8e74ebdf9_0_27"/>
            <p:cNvSpPr/>
            <p:nvPr/>
          </p:nvSpPr>
          <p:spPr>
            <a:xfrm>
              <a:off x="13735050" y="7972425"/>
              <a:ext cx="42063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Marcellus"/>
                <a:buNone/>
              </a:pPr>
              <a:r>
                <a:rPr b="0" i="0" lang="en-US" sz="3600" u="none" cap="none" strike="noStrike">
                  <a:solidFill>
                    <a:srgbClr val="0E0E0E"/>
                  </a:solidFill>
                  <a:latin typeface="Marcellus"/>
                  <a:ea typeface="Marcellus"/>
                  <a:cs typeface="Marcellus"/>
                  <a:sym typeface="Marcellus"/>
                </a:rPr>
                <a:t>Conclusion</a:t>
              </a:r>
              <a:endParaRPr b="0" i="0" sz="3600" u="none" cap="none" strike="noStrike">
                <a:solidFill>
                  <a:schemeClr val="dk1"/>
                </a:solidFill>
                <a:latin typeface="Calibri"/>
                <a:ea typeface="Calibri"/>
                <a:cs typeface="Calibri"/>
                <a:sym typeface="Calibri"/>
              </a:endParaRPr>
            </a:p>
          </p:txBody>
        </p:sp>
        <p:sp>
          <p:nvSpPr>
            <p:cNvPr id="89" name="Google Shape;89;g3f8e74ebdf9_0_27"/>
            <p:cNvSpPr/>
            <p:nvPr/>
          </p:nvSpPr>
          <p:spPr>
            <a:xfrm>
              <a:off x="13735050" y="8620125"/>
              <a:ext cx="4175700" cy="468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Embrace the Fantasy</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94" name="Shape 94"/>
        <p:cNvGrpSpPr/>
        <p:nvPr/>
      </p:nvGrpSpPr>
      <p:grpSpPr>
        <a:xfrm>
          <a:off x="0" y="0"/>
          <a:ext cx="0" cy="0"/>
          <a:chOff x="0" y="0"/>
          <a:chExt cx="0" cy="0"/>
        </a:xfrm>
      </p:grpSpPr>
      <p:grpSp>
        <p:nvGrpSpPr>
          <p:cNvPr id="95" name="Google Shape;95;g3f8e74ebdf9_0_76"/>
          <p:cNvGrpSpPr/>
          <p:nvPr/>
        </p:nvGrpSpPr>
        <p:grpSpPr>
          <a:xfrm>
            <a:off x="-990600" y="-3333750"/>
            <a:ext cx="26146125" cy="13620750"/>
            <a:chOff x="-990600" y="-3333750"/>
            <a:chExt cx="26146125" cy="13620750"/>
          </a:xfrm>
        </p:grpSpPr>
        <p:sp>
          <p:nvSpPr>
            <p:cNvPr id="96" name="Google Shape;96;g3f8e74ebdf9_0_76"/>
            <p:cNvSpPr/>
            <p:nvPr/>
          </p:nvSpPr>
          <p:spPr>
            <a:xfrm>
              <a:off x="0" y="0"/>
              <a:ext cx="18288000" cy="10287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97" name="Google Shape;97;g3f8e74ebdf9_0_76"/>
            <p:cNvPicPr preferRelativeResize="0"/>
            <p:nvPr/>
          </p:nvPicPr>
          <p:blipFill rotWithShape="1">
            <a:blip r:embed="rId3">
              <a:alphaModFix/>
            </a:blip>
            <a:srcRect b="0" l="0" r="0" t="0"/>
            <a:stretch/>
          </p:blipFill>
          <p:spPr>
            <a:xfrm>
              <a:off x="2838450" y="-3333750"/>
              <a:ext cx="22317075" cy="5019675"/>
            </a:xfrm>
            <a:prstGeom prst="rect">
              <a:avLst/>
            </a:prstGeom>
            <a:noFill/>
            <a:ln>
              <a:noFill/>
            </a:ln>
          </p:spPr>
        </p:pic>
        <p:pic>
          <p:nvPicPr>
            <p:cNvPr descr="preencoded.png" id="98" name="Google Shape;98;g3f8e74ebdf9_0_76"/>
            <p:cNvPicPr preferRelativeResize="0"/>
            <p:nvPr/>
          </p:nvPicPr>
          <p:blipFill rotWithShape="1">
            <a:blip r:embed="rId4">
              <a:alphaModFix/>
            </a:blip>
            <a:srcRect b="0" l="0" r="0" t="0"/>
            <a:stretch/>
          </p:blipFill>
          <p:spPr>
            <a:xfrm>
              <a:off x="-990600" y="9115425"/>
              <a:ext cx="5200650" cy="1171575"/>
            </a:xfrm>
            <a:prstGeom prst="rect">
              <a:avLst/>
            </a:prstGeom>
            <a:noFill/>
            <a:ln>
              <a:noFill/>
            </a:ln>
          </p:spPr>
        </p:pic>
      </p:grpSp>
      <p:grpSp>
        <p:nvGrpSpPr>
          <p:cNvPr id="99" name="Google Shape;99;g3f8e74ebdf9_0_76"/>
          <p:cNvGrpSpPr/>
          <p:nvPr/>
        </p:nvGrpSpPr>
        <p:grpSpPr>
          <a:xfrm>
            <a:off x="17640300" y="7994925"/>
            <a:ext cx="596549" cy="2063476"/>
            <a:chOff x="17640300" y="7994925"/>
            <a:chExt cx="596549" cy="2063476"/>
          </a:xfrm>
        </p:grpSpPr>
        <p:pic>
          <p:nvPicPr>
            <p:cNvPr descr="preencoded.png" id="100" name="Google Shape;100;g3f8e74ebdf9_0_76"/>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101" name="Google Shape;101;g3f8e74ebdf9_0_76"/>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9900"/>
                </a:buClr>
                <a:buSzPts val="2710"/>
                <a:buFont typeface="Inter"/>
                <a:buNone/>
              </a:pPr>
              <a:r>
                <a:rPr b="1" i="0" lang="en-US" sz="2710" u="none" cap="none" strike="noStrike">
                  <a:solidFill>
                    <a:srgbClr val="FF9900"/>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102" name="Google Shape;102;g3f8e74ebdf9_0_76"/>
          <p:cNvSpPr/>
          <p:nvPr/>
        </p:nvSpPr>
        <p:spPr>
          <a:xfrm>
            <a:off x="2219325" y="1824038"/>
            <a:ext cx="11106300" cy="1219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Marcellus"/>
              <a:buNone/>
            </a:pPr>
            <a:r>
              <a:rPr b="0" i="0" lang="en-US" sz="6000" u="none" cap="none" strike="noStrike">
                <a:solidFill>
                  <a:srgbClr val="272727"/>
                </a:solidFill>
                <a:latin typeface="Marcellus"/>
                <a:ea typeface="Marcellus"/>
                <a:cs typeface="Marcellus"/>
                <a:sym typeface="Marcellus"/>
              </a:rPr>
              <a:t>The Realm of the Extraordinary</a:t>
            </a:r>
            <a:endParaRPr b="0" i="0" sz="6000" u="none" cap="none" strike="noStrike">
              <a:solidFill>
                <a:schemeClr val="dk1"/>
              </a:solidFill>
              <a:latin typeface="Calibri"/>
              <a:ea typeface="Calibri"/>
              <a:cs typeface="Calibri"/>
              <a:sym typeface="Calibri"/>
            </a:endParaRPr>
          </a:p>
        </p:txBody>
      </p:sp>
      <p:grpSp>
        <p:nvGrpSpPr>
          <p:cNvPr id="103" name="Google Shape;103;g3f8e74ebdf9_0_76"/>
          <p:cNvGrpSpPr/>
          <p:nvPr/>
        </p:nvGrpSpPr>
        <p:grpSpPr>
          <a:xfrm>
            <a:off x="2219325" y="3552825"/>
            <a:ext cx="13910175" cy="3364200"/>
            <a:chOff x="2219325" y="3552825"/>
            <a:chExt cx="13910175" cy="3364200"/>
          </a:xfrm>
        </p:grpSpPr>
        <p:sp>
          <p:nvSpPr>
            <p:cNvPr id="104" name="Google Shape;104;g3f8e74ebdf9_0_76"/>
            <p:cNvSpPr/>
            <p:nvPr/>
          </p:nvSpPr>
          <p:spPr>
            <a:xfrm>
              <a:off x="2219325" y="3552825"/>
              <a:ext cx="6604500" cy="3364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Welcome to the Fantasy World, a realm of wonder and enchantment where anything is possible. Here, dragons breathe fire, unicorns prance through meadows, and rainbows shine brightly. This world is a place where wishes come true, where potions can be cursed and spells are cast. It's a place of treasure and adventure, where the impossible becomes possible. But the greatest treasure of all is the one that lies within. </a:t>
              </a:r>
              <a:endParaRPr b="0" i="0" sz="2400" u="none" cap="none" strike="noStrike">
                <a:solidFill>
                  <a:schemeClr val="dk1"/>
                </a:solidFill>
                <a:latin typeface="Calibri"/>
                <a:ea typeface="Calibri"/>
                <a:cs typeface="Calibri"/>
                <a:sym typeface="Calibri"/>
              </a:endParaRPr>
            </a:p>
          </p:txBody>
        </p:sp>
        <p:sp>
          <p:nvSpPr>
            <p:cNvPr id="105" name="Google Shape;105;g3f8e74ebdf9_0_76"/>
            <p:cNvSpPr/>
            <p:nvPr/>
          </p:nvSpPr>
          <p:spPr>
            <a:xfrm>
              <a:off x="9525000" y="3552825"/>
              <a:ext cx="6604500" cy="3364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The world of fantasy is a reflection of our deepest desires, our fondest dreams, and our wildest imaginations. It's a place where we can let go of the constraints of reality and explore the boundless possibilities of the human mind. In this introduction, we will delve into the mysteries of this realm, uncovering the magic and wonder that lies within. So come with us and let's embark on a journey through the Fantasy World.</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10" name="Shape 110"/>
        <p:cNvGrpSpPr/>
        <p:nvPr/>
      </p:nvGrpSpPr>
      <p:grpSpPr>
        <a:xfrm>
          <a:off x="0" y="0"/>
          <a:ext cx="0" cy="0"/>
          <a:chOff x="0" y="0"/>
          <a:chExt cx="0" cy="0"/>
        </a:xfrm>
      </p:grpSpPr>
      <p:grpSp>
        <p:nvGrpSpPr>
          <p:cNvPr id="111" name="Google Shape;111;g3f8e74ebdf9_0_91"/>
          <p:cNvGrpSpPr/>
          <p:nvPr/>
        </p:nvGrpSpPr>
        <p:grpSpPr>
          <a:xfrm>
            <a:off x="0" y="0"/>
            <a:ext cx="18288000" cy="10287000"/>
            <a:chOff x="0" y="0"/>
            <a:chExt cx="18288000" cy="10287000"/>
          </a:xfrm>
        </p:grpSpPr>
        <p:sp>
          <p:nvSpPr>
            <p:cNvPr id="112" name="Google Shape;112;g3f8e74ebdf9_0_91"/>
            <p:cNvSpPr/>
            <p:nvPr/>
          </p:nvSpPr>
          <p:spPr>
            <a:xfrm>
              <a:off x="0" y="0"/>
              <a:ext cx="18288000" cy="10287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g3f8e74ebdf9_0_91"/>
            <p:cNvSpPr/>
            <p:nvPr/>
          </p:nvSpPr>
          <p:spPr>
            <a:xfrm>
              <a:off x="0" y="9334500"/>
              <a:ext cx="18288000" cy="304800"/>
            </a:xfrm>
            <a:prstGeom prst="rect">
              <a:avLst/>
            </a:prstGeom>
            <a:solidFill>
              <a:srgbClr val="232F3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g3f8e74ebdf9_0_91"/>
            <p:cNvSpPr/>
            <p:nvPr/>
          </p:nvSpPr>
          <p:spPr>
            <a:xfrm>
              <a:off x="0" y="9639300"/>
              <a:ext cx="18288000" cy="647700"/>
            </a:xfrm>
            <a:prstGeom prst="rect">
              <a:avLst/>
            </a:prstGeom>
            <a:solidFill>
              <a:srgbClr val="FF99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descr="preencoded.png" id="115" name="Google Shape;115;g3f8e74ebdf9_0_91"/>
          <p:cNvPicPr preferRelativeResize="0"/>
          <p:nvPr/>
        </p:nvPicPr>
        <p:blipFill rotWithShape="1">
          <a:blip r:embed="rId3">
            <a:alphaModFix/>
          </a:blip>
          <a:srcRect b="0" l="0" r="0" t="0"/>
          <a:stretch/>
        </p:blipFill>
        <p:spPr>
          <a:xfrm>
            <a:off x="4705350" y="0"/>
            <a:ext cx="13582650" cy="9334500"/>
          </a:xfrm>
          <a:prstGeom prst="rect">
            <a:avLst/>
          </a:prstGeom>
          <a:noFill/>
          <a:ln>
            <a:noFill/>
          </a:ln>
        </p:spPr>
      </p:pic>
      <p:grpSp>
        <p:nvGrpSpPr>
          <p:cNvPr id="116" name="Google Shape;116;g3f8e74ebdf9_0_91"/>
          <p:cNvGrpSpPr/>
          <p:nvPr/>
        </p:nvGrpSpPr>
        <p:grpSpPr>
          <a:xfrm>
            <a:off x="17640300" y="7994925"/>
            <a:ext cx="596549" cy="2063476"/>
            <a:chOff x="17640300" y="7994925"/>
            <a:chExt cx="596549" cy="2063476"/>
          </a:xfrm>
        </p:grpSpPr>
        <p:pic>
          <p:nvPicPr>
            <p:cNvPr descr="preencoded.png" id="117" name="Google Shape;117;g3f8e74ebdf9_0_91"/>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118" name="Google Shape;118;g3f8e74ebdf9_0_91"/>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9900"/>
                </a:buClr>
                <a:buSzPts val="2710"/>
                <a:buFont typeface="Inter"/>
                <a:buNone/>
              </a:pPr>
              <a:r>
                <a:rPr b="1" i="0" lang="en-US" sz="2710" u="none" cap="none" strike="noStrike">
                  <a:solidFill>
                    <a:srgbClr val="FF9900"/>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119" name="Google Shape;119;g3f8e74ebdf9_0_91"/>
          <p:cNvGrpSpPr/>
          <p:nvPr/>
        </p:nvGrpSpPr>
        <p:grpSpPr>
          <a:xfrm>
            <a:off x="1333500" y="1076325"/>
            <a:ext cx="5905500" cy="3657600"/>
            <a:chOff x="1333500" y="1076325"/>
            <a:chExt cx="5905500" cy="3657600"/>
          </a:xfrm>
        </p:grpSpPr>
        <p:sp>
          <p:nvSpPr>
            <p:cNvPr id="120" name="Google Shape;120;g3f8e74ebdf9_0_91"/>
            <p:cNvSpPr/>
            <p:nvPr/>
          </p:nvSpPr>
          <p:spPr>
            <a:xfrm>
              <a:off x="1333500" y="1076325"/>
              <a:ext cx="5905500" cy="3657600"/>
            </a:xfrm>
            <a:prstGeom prst="rect">
              <a:avLst/>
            </a:prstGeom>
            <a:solidFill>
              <a:srgbClr val="FFFFFF"/>
            </a:solidFill>
            <a:ln cap="flat" cmpd="sng" w="38100">
              <a:solidFill>
                <a:srgbClr val="FF99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21" name="Google Shape;121;g3f8e74ebdf9_0_91"/>
            <p:cNvPicPr preferRelativeResize="0"/>
            <p:nvPr/>
          </p:nvPicPr>
          <p:blipFill rotWithShape="1">
            <a:blip r:embed="rId5">
              <a:alphaModFix/>
            </a:blip>
            <a:srcRect b="0" l="0" r="0" t="0"/>
            <a:stretch/>
          </p:blipFill>
          <p:spPr>
            <a:xfrm>
              <a:off x="3838575" y="1276350"/>
              <a:ext cx="895350" cy="933450"/>
            </a:xfrm>
            <a:prstGeom prst="rect">
              <a:avLst/>
            </a:prstGeom>
            <a:noFill/>
            <a:ln>
              <a:noFill/>
            </a:ln>
          </p:spPr>
        </p:pic>
        <p:grpSp>
          <p:nvGrpSpPr>
            <p:cNvPr id="122" name="Google Shape;122;g3f8e74ebdf9_0_91"/>
            <p:cNvGrpSpPr/>
            <p:nvPr/>
          </p:nvGrpSpPr>
          <p:grpSpPr>
            <a:xfrm>
              <a:off x="1592580" y="2409825"/>
              <a:ext cx="5387400" cy="2202300"/>
              <a:chOff x="1592580" y="2409825"/>
              <a:chExt cx="5387400" cy="2202300"/>
            </a:xfrm>
          </p:grpSpPr>
          <p:sp>
            <p:nvSpPr>
              <p:cNvPr id="123" name="Google Shape;123;g3f8e74ebdf9_0_91"/>
              <p:cNvSpPr/>
              <p:nvPr/>
            </p:nvSpPr>
            <p:spPr>
              <a:xfrm>
                <a:off x="1592580" y="2409825"/>
                <a:ext cx="5387400" cy="731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Marcellus"/>
                  <a:buNone/>
                </a:pPr>
                <a:r>
                  <a:rPr b="0" i="0" lang="en-US" sz="3600" u="none" cap="none" strike="noStrike">
                    <a:solidFill>
                      <a:srgbClr val="0E0E0E"/>
                    </a:solidFill>
                    <a:latin typeface="Marcellus"/>
                    <a:ea typeface="Marcellus"/>
                    <a:cs typeface="Marcellus"/>
                    <a:sym typeface="Marcellus"/>
                  </a:rPr>
                  <a:t>Unicorn Sightings</a:t>
                </a:r>
                <a:endParaRPr b="0" i="0" sz="3600" u="none" cap="none" strike="noStrike">
                  <a:solidFill>
                    <a:schemeClr val="dk1"/>
                  </a:solidFill>
                  <a:latin typeface="Calibri"/>
                  <a:ea typeface="Calibri"/>
                  <a:cs typeface="Calibri"/>
                  <a:sym typeface="Calibri"/>
                </a:endParaRPr>
              </a:p>
            </p:txBody>
          </p:sp>
          <p:sp>
            <p:nvSpPr>
              <p:cNvPr id="124" name="Google Shape;124;g3f8e74ebdf9_0_91"/>
              <p:cNvSpPr/>
              <p:nvPr/>
            </p:nvSpPr>
            <p:spPr>
              <a:xfrm>
                <a:off x="1607820" y="3057525"/>
                <a:ext cx="5356800" cy="1554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 record of the number of unicorns spotted in the fantasy realm and the beauty and mystery that surrounds these enchanting creatures.</a:t>
                </a:r>
                <a:endParaRPr b="0" i="0" sz="2400" u="none" cap="none" strike="noStrike">
                  <a:solidFill>
                    <a:schemeClr val="dk1"/>
                  </a:solidFill>
                  <a:latin typeface="Calibri"/>
                  <a:ea typeface="Calibri"/>
                  <a:cs typeface="Calibri"/>
                  <a:sym typeface="Calibri"/>
                </a:endParaRPr>
              </a:p>
            </p:txBody>
          </p:sp>
        </p:grpSp>
      </p:grpSp>
      <p:grpSp>
        <p:nvGrpSpPr>
          <p:cNvPr id="125" name="Google Shape;125;g3f8e74ebdf9_0_91"/>
          <p:cNvGrpSpPr/>
          <p:nvPr/>
        </p:nvGrpSpPr>
        <p:grpSpPr>
          <a:xfrm>
            <a:off x="1333500" y="5848350"/>
            <a:ext cx="5905500" cy="3562200"/>
            <a:chOff x="1333500" y="5848350"/>
            <a:chExt cx="5905500" cy="3562200"/>
          </a:xfrm>
        </p:grpSpPr>
        <p:sp>
          <p:nvSpPr>
            <p:cNvPr id="126" name="Google Shape;126;g3f8e74ebdf9_0_91"/>
            <p:cNvSpPr/>
            <p:nvPr/>
          </p:nvSpPr>
          <p:spPr>
            <a:xfrm>
              <a:off x="1333500" y="5848350"/>
              <a:ext cx="5905500" cy="3562200"/>
            </a:xfrm>
            <a:prstGeom prst="rect">
              <a:avLst/>
            </a:prstGeom>
            <a:solidFill>
              <a:srgbClr val="FFFFFF"/>
            </a:solidFill>
            <a:ln cap="flat" cmpd="sng" w="38100">
              <a:solidFill>
                <a:srgbClr val="FF99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27" name="Google Shape;127;g3f8e74ebdf9_0_91"/>
            <p:cNvPicPr preferRelativeResize="0"/>
            <p:nvPr/>
          </p:nvPicPr>
          <p:blipFill rotWithShape="1">
            <a:blip r:embed="rId6">
              <a:alphaModFix/>
            </a:blip>
            <a:srcRect b="0" l="0" r="0" t="0"/>
            <a:stretch/>
          </p:blipFill>
          <p:spPr>
            <a:xfrm>
              <a:off x="3819525" y="6048375"/>
              <a:ext cx="933450" cy="838200"/>
            </a:xfrm>
            <a:prstGeom prst="rect">
              <a:avLst/>
            </a:prstGeom>
            <a:noFill/>
            <a:ln>
              <a:noFill/>
            </a:ln>
          </p:spPr>
        </p:pic>
        <p:grpSp>
          <p:nvGrpSpPr>
            <p:cNvPr id="128" name="Google Shape;128;g3f8e74ebdf9_0_91"/>
            <p:cNvGrpSpPr/>
            <p:nvPr/>
          </p:nvGrpSpPr>
          <p:grpSpPr>
            <a:xfrm>
              <a:off x="1592580" y="7086600"/>
              <a:ext cx="5387400" cy="2202300"/>
              <a:chOff x="1592580" y="7086600"/>
              <a:chExt cx="5387400" cy="2202300"/>
            </a:xfrm>
          </p:grpSpPr>
          <p:sp>
            <p:nvSpPr>
              <p:cNvPr id="129" name="Google Shape;129;g3f8e74ebdf9_0_91"/>
              <p:cNvSpPr/>
              <p:nvPr/>
            </p:nvSpPr>
            <p:spPr>
              <a:xfrm>
                <a:off x="1592580" y="7086600"/>
                <a:ext cx="5387400" cy="731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Marcellus"/>
                  <a:buNone/>
                </a:pPr>
                <a:r>
                  <a:rPr b="0" i="0" lang="en-US" sz="3600" u="none" cap="none" strike="noStrike">
                    <a:solidFill>
                      <a:srgbClr val="0E0E0E"/>
                    </a:solidFill>
                    <a:latin typeface="Marcellus"/>
                    <a:ea typeface="Marcellus"/>
                    <a:cs typeface="Marcellus"/>
                    <a:sym typeface="Marcellus"/>
                  </a:rPr>
                  <a:t>Dragon Taming</a:t>
                </a:r>
                <a:endParaRPr b="0" i="0" sz="3600" u="none" cap="none" strike="noStrike">
                  <a:solidFill>
                    <a:schemeClr val="dk1"/>
                  </a:solidFill>
                  <a:latin typeface="Calibri"/>
                  <a:ea typeface="Calibri"/>
                  <a:cs typeface="Calibri"/>
                  <a:sym typeface="Calibri"/>
                </a:endParaRPr>
              </a:p>
            </p:txBody>
          </p:sp>
          <p:sp>
            <p:nvSpPr>
              <p:cNvPr id="130" name="Google Shape;130;g3f8e74ebdf9_0_91"/>
              <p:cNvSpPr/>
              <p:nvPr/>
            </p:nvSpPr>
            <p:spPr>
              <a:xfrm>
                <a:off x="1607820" y="7734300"/>
                <a:ext cx="5356800" cy="1554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 closer look at the art of taming dragons and the brave adventurers who dare to take on these fearsome creatures.</a:t>
                </a:r>
                <a:endParaRPr b="0" i="0" sz="2400" u="none" cap="none" strike="noStrike">
                  <a:solidFill>
                    <a:schemeClr val="dk1"/>
                  </a:solidFill>
                  <a:latin typeface="Calibri"/>
                  <a:ea typeface="Calibri"/>
                  <a:cs typeface="Calibri"/>
                  <a:sym typeface="Calibri"/>
                </a:endParaRPr>
              </a:p>
            </p:txBody>
          </p:sp>
        </p:grpSp>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35" name="Shape 135"/>
        <p:cNvGrpSpPr/>
        <p:nvPr/>
      </p:nvGrpSpPr>
      <p:grpSpPr>
        <a:xfrm>
          <a:off x="0" y="0"/>
          <a:ext cx="0" cy="0"/>
          <a:chOff x="0" y="0"/>
          <a:chExt cx="0" cy="0"/>
        </a:xfrm>
      </p:grpSpPr>
      <p:grpSp>
        <p:nvGrpSpPr>
          <p:cNvPr id="136" name="Google Shape;136;g3f8e74ebdf9_0_115"/>
          <p:cNvGrpSpPr/>
          <p:nvPr/>
        </p:nvGrpSpPr>
        <p:grpSpPr>
          <a:xfrm>
            <a:off x="-1571625" y="0"/>
            <a:ext cx="19859625" cy="11068050"/>
            <a:chOff x="-1571625" y="0"/>
            <a:chExt cx="19859625" cy="11068050"/>
          </a:xfrm>
        </p:grpSpPr>
        <p:sp>
          <p:nvSpPr>
            <p:cNvPr id="137" name="Google Shape;137;g3f8e74ebdf9_0_115"/>
            <p:cNvSpPr/>
            <p:nvPr/>
          </p:nvSpPr>
          <p:spPr>
            <a:xfrm>
              <a:off x="0" y="0"/>
              <a:ext cx="18288000" cy="10287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g3f8e74ebdf9_0_115"/>
            <p:cNvSpPr/>
            <p:nvPr/>
          </p:nvSpPr>
          <p:spPr>
            <a:xfrm>
              <a:off x="17411700" y="0"/>
              <a:ext cx="876300" cy="10287000"/>
            </a:xfrm>
            <a:prstGeom prst="rect">
              <a:avLst/>
            </a:prstGeom>
            <a:solidFill>
              <a:srgbClr val="232F3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g3f8e74ebdf9_0_115"/>
            <p:cNvSpPr/>
            <p:nvPr/>
          </p:nvSpPr>
          <p:spPr>
            <a:xfrm>
              <a:off x="-1571625" y="6838950"/>
              <a:ext cx="4229100" cy="4229100"/>
            </a:xfrm>
            <a:prstGeom prst="ellipse">
              <a:avLst/>
            </a:prstGeom>
            <a:solidFill>
              <a:srgbClr val="FF99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0" name="Google Shape;140;g3f8e74ebdf9_0_115"/>
          <p:cNvGrpSpPr/>
          <p:nvPr/>
        </p:nvGrpSpPr>
        <p:grpSpPr>
          <a:xfrm>
            <a:off x="17640300" y="7994925"/>
            <a:ext cx="596549" cy="2063476"/>
            <a:chOff x="17640300" y="7994925"/>
            <a:chExt cx="596549" cy="2063476"/>
          </a:xfrm>
        </p:grpSpPr>
        <p:pic>
          <p:nvPicPr>
            <p:cNvPr descr="preencoded.png" id="141" name="Google Shape;141;g3f8e74ebdf9_0_115"/>
            <p:cNvPicPr preferRelativeResize="0"/>
            <p:nvPr/>
          </p:nvPicPr>
          <p:blipFill rotWithShape="1">
            <a:blip r:embed="rId3">
              <a:alphaModFix/>
            </a:blip>
            <a:srcRect b="0" l="0" r="0" t="0"/>
            <a:stretch/>
          </p:blipFill>
          <p:spPr>
            <a:xfrm>
              <a:off x="17640300" y="9525000"/>
              <a:ext cx="533400" cy="533400"/>
            </a:xfrm>
            <a:prstGeom prst="rect">
              <a:avLst/>
            </a:prstGeom>
            <a:noFill/>
            <a:ln>
              <a:noFill/>
            </a:ln>
          </p:spPr>
        </p:pic>
        <p:sp>
          <p:nvSpPr>
            <p:cNvPr id="142" name="Google Shape;142;g3f8e74ebdf9_0_115"/>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9900"/>
                </a:buClr>
                <a:buSzPts val="2710"/>
                <a:buFont typeface="Inter"/>
                <a:buNone/>
              </a:pPr>
              <a:r>
                <a:rPr b="1" i="0" lang="en-US" sz="2710" u="none" cap="none" strike="noStrike">
                  <a:solidFill>
                    <a:srgbClr val="FF9900"/>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143" name="Google Shape;143;g3f8e74ebdf9_0_115"/>
          <p:cNvGrpSpPr/>
          <p:nvPr/>
        </p:nvGrpSpPr>
        <p:grpSpPr>
          <a:xfrm>
            <a:off x="2200275" y="1038225"/>
            <a:ext cx="6156900" cy="8517375"/>
            <a:chOff x="2200275" y="1038225"/>
            <a:chExt cx="6156900" cy="8517375"/>
          </a:xfrm>
        </p:grpSpPr>
        <p:pic>
          <p:nvPicPr>
            <p:cNvPr descr="preencoded.png" id="144" name="Google Shape;144;g3f8e74ebdf9_0_115"/>
            <p:cNvPicPr preferRelativeResize="0"/>
            <p:nvPr/>
          </p:nvPicPr>
          <p:blipFill rotWithShape="1">
            <a:blip r:embed="rId4">
              <a:alphaModFix/>
            </a:blip>
            <a:srcRect b="0" l="0" r="0" t="0"/>
            <a:stretch/>
          </p:blipFill>
          <p:spPr>
            <a:xfrm>
              <a:off x="2200275" y="1038225"/>
              <a:ext cx="6096000" cy="5743575"/>
            </a:xfrm>
            <a:prstGeom prst="rect">
              <a:avLst/>
            </a:prstGeom>
            <a:noFill/>
            <a:ln>
              <a:noFill/>
            </a:ln>
          </p:spPr>
        </p:pic>
        <p:grpSp>
          <p:nvGrpSpPr>
            <p:cNvPr id="145" name="Google Shape;145;g3f8e74ebdf9_0_115"/>
            <p:cNvGrpSpPr/>
            <p:nvPr/>
          </p:nvGrpSpPr>
          <p:grpSpPr>
            <a:xfrm>
              <a:off x="2200275" y="7239000"/>
              <a:ext cx="6096000" cy="1028700"/>
              <a:chOff x="2200275" y="7239000"/>
              <a:chExt cx="6096000" cy="1028700"/>
            </a:xfrm>
          </p:grpSpPr>
          <p:sp>
            <p:nvSpPr>
              <p:cNvPr id="146" name="Google Shape;146;g3f8e74ebdf9_0_115"/>
              <p:cNvSpPr/>
              <p:nvPr/>
            </p:nvSpPr>
            <p:spPr>
              <a:xfrm>
                <a:off x="2200275" y="7239000"/>
                <a:ext cx="6096000" cy="1028700"/>
              </a:xfrm>
              <a:prstGeom prst="rect">
                <a:avLst/>
              </a:prstGeom>
              <a:solidFill>
                <a:srgbClr val="FFFFFF"/>
              </a:solidFill>
              <a:ln cap="flat" cmpd="sng" w="38100">
                <a:solidFill>
                  <a:srgbClr val="FF99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g3f8e74ebdf9_0_115"/>
              <p:cNvSpPr/>
              <p:nvPr/>
            </p:nvSpPr>
            <p:spPr>
              <a:xfrm>
                <a:off x="2771775" y="7467600"/>
                <a:ext cx="37605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Marcellus"/>
                  <a:buNone/>
                </a:pPr>
                <a:r>
                  <a:rPr b="0" i="0" lang="en-US" sz="3600" u="none" cap="none" strike="noStrike">
                    <a:solidFill>
                      <a:srgbClr val="0E0E0E"/>
                    </a:solidFill>
                    <a:latin typeface="Marcellus"/>
                    <a:ea typeface="Marcellus"/>
                    <a:cs typeface="Marcellus"/>
                    <a:sym typeface="Marcellus"/>
                  </a:rPr>
                  <a:t>Unicorn Sightings</a:t>
                </a:r>
                <a:endParaRPr b="0" i="0" sz="3600" u="none" cap="none" strike="noStrike">
                  <a:solidFill>
                    <a:schemeClr val="dk1"/>
                  </a:solidFill>
                  <a:latin typeface="Calibri"/>
                  <a:ea typeface="Calibri"/>
                  <a:cs typeface="Calibri"/>
                  <a:sym typeface="Calibri"/>
                </a:endParaRPr>
              </a:p>
            </p:txBody>
          </p:sp>
        </p:grpSp>
        <p:sp>
          <p:nvSpPr>
            <p:cNvPr id="148" name="Google Shape;148;g3f8e74ebdf9_0_115"/>
            <p:cNvSpPr/>
            <p:nvPr/>
          </p:nvSpPr>
          <p:spPr>
            <a:xfrm>
              <a:off x="2200275" y="8724900"/>
              <a:ext cx="6156900" cy="83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 record of the number of unicorns spotted in the fantasy realm and the beauty and mystery.</a:t>
              </a:r>
              <a:endParaRPr b="0" i="0" sz="2400" u="none" cap="none" strike="noStrike">
                <a:solidFill>
                  <a:schemeClr val="dk1"/>
                </a:solidFill>
                <a:latin typeface="Calibri"/>
                <a:ea typeface="Calibri"/>
                <a:cs typeface="Calibri"/>
                <a:sym typeface="Calibri"/>
              </a:endParaRPr>
            </a:p>
          </p:txBody>
        </p:sp>
      </p:grpSp>
      <p:grpSp>
        <p:nvGrpSpPr>
          <p:cNvPr id="149" name="Google Shape;149;g3f8e74ebdf9_0_115"/>
          <p:cNvGrpSpPr/>
          <p:nvPr/>
        </p:nvGrpSpPr>
        <p:grpSpPr>
          <a:xfrm>
            <a:off x="9991725" y="1038225"/>
            <a:ext cx="6156900" cy="8517375"/>
            <a:chOff x="9991725" y="1038225"/>
            <a:chExt cx="6156900" cy="8517375"/>
          </a:xfrm>
        </p:grpSpPr>
        <p:pic>
          <p:nvPicPr>
            <p:cNvPr descr="preencoded.png" id="150" name="Google Shape;150;g3f8e74ebdf9_0_115"/>
            <p:cNvPicPr preferRelativeResize="0"/>
            <p:nvPr/>
          </p:nvPicPr>
          <p:blipFill rotWithShape="1">
            <a:blip r:embed="rId5">
              <a:alphaModFix/>
            </a:blip>
            <a:srcRect b="0" l="0" r="0" t="0"/>
            <a:stretch/>
          </p:blipFill>
          <p:spPr>
            <a:xfrm>
              <a:off x="9991725" y="1038225"/>
              <a:ext cx="6096000" cy="5743575"/>
            </a:xfrm>
            <a:prstGeom prst="rect">
              <a:avLst/>
            </a:prstGeom>
            <a:noFill/>
            <a:ln>
              <a:noFill/>
            </a:ln>
          </p:spPr>
        </p:pic>
        <p:grpSp>
          <p:nvGrpSpPr>
            <p:cNvPr id="151" name="Google Shape;151;g3f8e74ebdf9_0_115"/>
            <p:cNvGrpSpPr/>
            <p:nvPr/>
          </p:nvGrpSpPr>
          <p:grpSpPr>
            <a:xfrm>
              <a:off x="9991725" y="7239000"/>
              <a:ext cx="6096000" cy="1028700"/>
              <a:chOff x="9991725" y="7239000"/>
              <a:chExt cx="6096000" cy="1028700"/>
            </a:xfrm>
          </p:grpSpPr>
          <p:sp>
            <p:nvSpPr>
              <p:cNvPr id="152" name="Google Shape;152;g3f8e74ebdf9_0_115"/>
              <p:cNvSpPr/>
              <p:nvPr/>
            </p:nvSpPr>
            <p:spPr>
              <a:xfrm>
                <a:off x="9991725" y="7239000"/>
                <a:ext cx="6096000" cy="1028700"/>
              </a:xfrm>
              <a:prstGeom prst="rect">
                <a:avLst/>
              </a:prstGeom>
              <a:solidFill>
                <a:srgbClr val="FFFFFF"/>
              </a:solidFill>
              <a:ln cap="flat" cmpd="sng" w="38100">
                <a:solidFill>
                  <a:srgbClr val="FF99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g3f8e74ebdf9_0_115"/>
              <p:cNvSpPr/>
              <p:nvPr/>
            </p:nvSpPr>
            <p:spPr>
              <a:xfrm>
                <a:off x="10563225" y="7467600"/>
                <a:ext cx="33510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Marcellus"/>
                  <a:buNone/>
                </a:pPr>
                <a:r>
                  <a:rPr b="0" i="0" lang="en-US" sz="3600" u="none" cap="none" strike="noStrike">
                    <a:solidFill>
                      <a:srgbClr val="0E0E0E"/>
                    </a:solidFill>
                    <a:latin typeface="Marcellus"/>
                    <a:ea typeface="Marcellus"/>
                    <a:cs typeface="Marcellus"/>
                    <a:sym typeface="Marcellus"/>
                  </a:rPr>
                  <a:t>Dragon Taming</a:t>
                </a:r>
                <a:endParaRPr b="0" i="0" sz="3600" u="none" cap="none" strike="noStrike">
                  <a:solidFill>
                    <a:schemeClr val="dk1"/>
                  </a:solidFill>
                  <a:latin typeface="Calibri"/>
                  <a:ea typeface="Calibri"/>
                  <a:cs typeface="Calibri"/>
                  <a:sym typeface="Calibri"/>
                </a:endParaRPr>
              </a:p>
            </p:txBody>
          </p:sp>
        </p:grpSp>
        <p:sp>
          <p:nvSpPr>
            <p:cNvPr id="154" name="Google Shape;154;g3f8e74ebdf9_0_115"/>
            <p:cNvSpPr/>
            <p:nvPr/>
          </p:nvSpPr>
          <p:spPr>
            <a:xfrm>
              <a:off x="9991725" y="8724900"/>
              <a:ext cx="6156900" cy="83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 closer look at the art of taming dragons and the adventurers who take on these creatures.</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59" name="Shape 159"/>
        <p:cNvGrpSpPr/>
        <p:nvPr/>
      </p:nvGrpSpPr>
      <p:grpSpPr>
        <a:xfrm>
          <a:off x="0" y="0"/>
          <a:ext cx="0" cy="0"/>
          <a:chOff x="0" y="0"/>
          <a:chExt cx="0" cy="0"/>
        </a:xfrm>
      </p:grpSpPr>
      <p:grpSp>
        <p:nvGrpSpPr>
          <p:cNvPr id="160" name="Google Shape;160;g3f8e74ebdf9_0_138"/>
          <p:cNvGrpSpPr/>
          <p:nvPr/>
        </p:nvGrpSpPr>
        <p:grpSpPr>
          <a:xfrm>
            <a:off x="0" y="0"/>
            <a:ext cx="18288000" cy="10287000"/>
            <a:chOff x="0" y="0"/>
            <a:chExt cx="18288000" cy="10287000"/>
          </a:xfrm>
        </p:grpSpPr>
        <p:sp>
          <p:nvSpPr>
            <p:cNvPr id="161" name="Google Shape;161;g3f8e74ebdf9_0_138"/>
            <p:cNvSpPr/>
            <p:nvPr/>
          </p:nvSpPr>
          <p:spPr>
            <a:xfrm>
              <a:off x="0" y="0"/>
              <a:ext cx="18288000" cy="10287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g3f8e74ebdf9_0_138"/>
            <p:cNvSpPr/>
            <p:nvPr/>
          </p:nvSpPr>
          <p:spPr>
            <a:xfrm>
              <a:off x="0" y="0"/>
              <a:ext cx="4067100" cy="10287000"/>
            </a:xfrm>
            <a:prstGeom prst="rect">
              <a:avLst/>
            </a:prstGeom>
            <a:solidFill>
              <a:srgbClr val="FF99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g3f8e74ebdf9_0_138"/>
            <p:cNvSpPr/>
            <p:nvPr/>
          </p:nvSpPr>
          <p:spPr>
            <a:xfrm>
              <a:off x="4067175" y="0"/>
              <a:ext cx="723900" cy="10287000"/>
            </a:xfrm>
            <a:prstGeom prst="rect">
              <a:avLst/>
            </a:prstGeom>
            <a:solidFill>
              <a:srgbClr val="232F3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64" name="Google Shape;164;g3f8e74ebdf9_0_138"/>
            <p:cNvPicPr preferRelativeResize="0"/>
            <p:nvPr/>
          </p:nvPicPr>
          <p:blipFill rotWithShape="1">
            <a:blip r:embed="rId3">
              <a:alphaModFix/>
            </a:blip>
            <a:srcRect b="0" l="0" r="0" t="0"/>
            <a:stretch/>
          </p:blipFill>
          <p:spPr>
            <a:xfrm>
              <a:off x="571500" y="1257300"/>
              <a:ext cx="6991350" cy="7762875"/>
            </a:xfrm>
            <a:prstGeom prst="rect">
              <a:avLst/>
            </a:prstGeom>
            <a:noFill/>
            <a:ln>
              <a:noFill/>
            </a:ln>
          </p:spPr>
        </p:pic>
      </p:grpSp>
      <p:grpSp>
        <p:nvGrpSpPr>
          <p:cNvPr id="165" name="Google Shape;165;g3f8e74ebdf9_0_138"/>
          <p:cNvGrpSpPr/>
          <p:nvPr/>
        </p:nvGrpSpPr>
        <p:grpSpPr>
          <a:xfrm>
            <a:off x="17640300" y="7994925"/>
            <a:ext cx="596549" cy="2063476"/>
            <a:chOff x="17640300" y="7994925"/>
            <a:chExt cx="596549" cy="2063476"/>
          </a:xfrm>
        </p:grpSpPr>
        <p:pic>
          <p:nvPicPr>
            <p:cNvPr descr="preencoded.png" id="166" name="Google Shape;166;g3f8e74ebdf9_0_138"/>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167" name="Google Shape;167;g3f8e74ebdf9_0_138"/>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9900"/>
                </a:buClr>
                <a:buSzPts val="2710"/>
                <a:buFont typeface="Inter"/>
                <a:buNone/>
              </a:pPr>
              <a:r>
                <a:rPr b="1" i="0" lang="en-US" sz="2710" u="none" cap="none" strike="noStrike">
                  <a:solidFill>
                    <a:srgbClr val="FF9900"/>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168" name="Google Shape;168;g3f8e74ebdf9_0_138"/>
          <p:cNvPicPr preferRelativeResize="0"/>
          <p:nvPr/>
        </p:nvPicPr>
        <p:blipFill rotWithShape="1">
          <a:blip r:embed="rId5">
            <a:alphaModFix/>
          </a:blip>
          <a:srcRect b="0" l="0" r="0" t="0"/>
          <a:stretch/>
        </p:blipFill>
        <p:spPr>
          <a:xfrm>
            <a:off x="7239000" y="2584455"/>
            <a:ext cx="2181225" cy="1650990"/>
          </a:xfrm>
          <a:prstGeom prst="rect">
            <a:avLst/>
          </a:prstGeom>
          <a:noFill/>
          <a:ln>
            <a:noFill/>
          </a:ln>
        </p:spPr>
      </p:pic>
      <p:grpSp>
        <p:nvGrpSpPr>
          <p:cNvPr id="169" name="Google Shape;169;g3f8e74ebdf9_0_138"/>
          <p:cNvGrpSpPr/>
          <p:nvPr/>
        </p:nvGrpSpPr>
        <p:grpSpPr>
          <a:xfrm>
            <a:off x="7810500" y="3409950"/>
            <a:ext cx="9168825" cy="4206300"/>
            <a:chOff x="7810500" y="3409950"/>
            <a:chExt cx="9168825" cy="4206300"/>
          </a:xfrm>
        </p:grpSpPr>
        <p:sp>
          <p:nvSpPr>
            <p:cNvPr id="170" name="Google Shape;170;g3f8e74ebdf9_0_138"/>
            <p:cNvSpPr/>
            <p:nvPr/>
          </p:nvSpPr>
          <p:spPr>
            <a:xfrm>
              <a:off x="7810500" y="3409950"/>
              <a:ext cx="9140100" cy="3588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Marcellus"/>
                <a:buNone/>
              </a:pPr>
              <a:r>
                <a:rPr b="0" i="0" lang="en-US" sz="3600" u="none" cap="none" strike="noStrike">
                  <a:solidFill>
                    <a:srgbClr val="0E0E0E"/>
                  </a:solidFill>
                  <a:latin typeface="Marcellus"/>
                  <a:ea typeface="Marcellus"/>
                  <a:cs typeface="Marcellus"/>
                  <a:sym typeface="Marcellus"/>
                </a:rPr>
                <a:t>Fantasy is the gateway to the impossible, the land where the ordinary becomes extraordinary, and the impossible becomes possible. It is the realm of the imagination, where anything can happen and everything is possible.</a:t>
              </a:r>
              <a:endParaRPr b="0" i="0" sz="3600" u="none" cap="none" strike="noStrike">
                <a:solidFill>
                  <a:schemeClr val="dk1"/>
                </a:solidFill>
                <a:latin typeface="Calibri"/>
                <a:ea typeface="Calibri"/>
                <a:cs typeface="Calibri"/>
                <a:sym typeface="Calibri"/>
              </a:endParaRPr>
            </a:p>
          </p:txBody>
        </p:sp>
        <p:sp>
          <p:nvSpPr>
            <p:cNvPr id="171" name="Google Shape;171;g3f8e74ebdf9_0_138"/>
            <p:cNvSpPr/>
            <p:nvPr/>
          </p:nvSpPr>
          <p:spPr>
            <a:xfrm>
              <a:off x="13839825" y="7067550"/>
              <a:ext cx="31395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Marcellus"/>
                <a:buNone/>
              </a:pPr>
              <a:r>
                <a:rPr b="0" i="0" lang="en-US" sz="2700" u="none" cap="none" strike="noStrike">
                  <a:solidFill>
                    <a:srgbClr val="0E0E0E"/>
                  </a:solidFill>
                  <a:latin typeface="Marcellus"/>
                  <a:ea typeface="Marcellus"/>
                  <a:cs typeface="Marcellus"/>
                  <a:sym typeface="Marcellus"/>
                </a:rPr>
                <a:t>The Dream Weaver</a:t>
              </a:r>
              <a:endParaRPr b="0" i="0" sz="2700" u="none" cap="none" strike="noStrike">
                <a:solidFill>
                  <a:schemeClr val="dk1"/>
                </a:solidFill>
                <a:latin typeface="Calibri"/>
                <a:ea typeface="Calibri"/>
                <a:cs typeface="Calibri"/>
                <a:sym typeface="Calibri"/>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76" name="Shape 176"/>
        <p:cNvGrpSpPr/>
        <p:nvPr/>
      </p:nvGrpSpPr>
      <p:grpSpPr>
        <a:xfrm>
          <a:off x="0" y="0"/>
          <a:ext cx="0" cy="0"/>
          <a:chOff x="0" y="0"/>
          <a:chExt cx="0" cy="0"/>
        </a:xfrm>
      </p:grpSpPr>
      <p:grpSp>
        <p:nvGrpSpPr>
          <p:cNvPr id="177" name="Google Shape;177;g3f8e74ebdf9_0_154"/>
          <p:cNvGrpSpPr/>
          <p:nvPr/>
        </p:nvGrpSpPr>
        <p:grpSpPr>
          <a:xfrm>
            <a:off x="-990600" y="-3333750"/>
            <a:ext cx="26146125" cy="13620750"/>
            <a:chOff x="-990600" y="-3333750"/>
            <a:chExt cx="26146125" cy="13620750"/>
          </a:xfrm>
        </p:grpSpPr>
        <p:sp>
          <p:nvSpPr>
            <p:cNvPr id="178" name="Google Shape;178;g3f8e74ebdf9_0_154"/>
            <p:cNvSpPr/>
            <p:nvPr/>
          </p:nvSpPr>
          <p:spPr>
            <a:xfrm>
              <a:off x="0" y="0"/>
              <a:ext cx="18288000" cy="10287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79" name="Google Shape;179;g3f8e74ebdf9_0_154"/>
            <p:cNvPicPr preferRelativeResize="0"/>
            <p:nvPr/>
          </p:nvPicPr>
          <p:blipFill rotWithShape="1">
            <a:blip r:embed="rId3">
              <a:alphaModFix/>
            </a:blip>
            <a:srcRect b="0" l="0" r="0" t="0"/>
            <a:stretch/>
          </p:blipFill>
          <p:spPr>
            <a:xfrm>
              <a:off x="2838450" y="-3333750"/>
              <a:ext cx="22317075" cy="5019675"/>
            </a:xfrm>
            <a:prstGeom prst="rect">
              <a:avLst/>
            </a:prstGeom>
            <a:noFill/>
            <a:ln>
              <a:noFill/>
            </a:ln>
          </p:spPr>
        </p:pic>
        <p:pic>
          <p:nvPicPr>
            <p:cNvPr descr="preencoded.png" id="180" name="Google Shape;180;g3f8e74ebdf9_0_154"/>
            <p:cNvPicPr preferRelativeResize="0"/>
            <p:nvPr/>
          </p:nvPicPr>
          <p:blipFill rotWithShape="1">
            <a:blip r:embed="rId4">
              <a:alphaModFix/>
            </a:blip>
            <a:srcRect b="0" l="0" r="0" t="0"/>
            <a:stretch/>
          </p:blipFill>
          <p:spPr>
            <a:xfrm>
              <a:off x="-990600" y="9115425"/>
              <a:ext cx="5200650" cy="1171575"/>
            </a:xfrm>
            <a:prstGeom prst="rect">
              <a:avLst/>
            </a:prstGeom>
            <a:noFill/>
            <a:ln>
              <a:noFill/>
            </a:ln>
          </p:spPr>
        </p:pic>
      </p:grpSp>
      <p:pic>
        <p:nvPicPr>
          <p:cNvPr descr="preencoded.png" id="181" name="Google Shape;181;g3f8e74ebdf9_0_154"/>
          <p:cNvPicPr preferRelativeResize="0"/>
          <p:nvPr/>
        </p:nvPicPr>
        <p:blipFill rotWithShape="1">
          <a:blip r:embed="rId5">
            <a:alphaModFix/>
          </a:blip>
          <a:srcRect b="0" l="0" r="0" t="0"/>
          <a:stretch/>
        </p:blipFill>
        <p:spPr>
          <a:xfrm>
            <a:off x="12201525" y="4295775"/>
            <a:ext cx="5286375" cy="4800600"/>
          </a:xfrm>
          <a:prstGeom prst="rect">
            <a:avLst/>
          </a:prstGeom>
          <a:noFill/>
          <a:ln>
            <a:noFill/>
          </a:ln>
        </p:spPr>
      </p:pic>
      <p:pic>
        <p:nvPicPr>
          <p:cNvPr descr="preencoded.png" id="182" name="Google Shape;182;g3f8e74ebdf9_0_154"/>
          <p:cNvPicPr preferRelativeResize="0"/>
          <p:nvPr/>
        </p:nvPicPr>
        <p:blipFill rotWithShape="1">
          <a:blip r:embed="rId6">
            <a:alphaModFix/>
          </a:blip>
          <a:srcRect b="0" l="0" r="0" t="0"/>
          <a:stretch/>
        </p:blipFill>
        <p:spPr>
          <a:xfrm>
            <a:off x="666750" y="4295775"/>
            <a:ext cx="11125200" cy="4800600"/>
          </a:xfrm>
          <a:prstGeom prst="rect">
            <a:avLst/>
          </a:prstGeom>
          <a:noFill/>
          <a:ln>
            <a:noFill/>
          </a:ln>
        </p:spPr>
      </p:pic>
      <p:grpSp>
        <p:nvGrpSpPr>
          <p:cNvPr id="183" name="Google Shape;183;g3f8e74ebdf9_0_154"/>
          <p:cNvGrpSpPr/>
          <p:nvPr/>
        </p:nvGrpSpPr>
        <p:grpSpPr>
          <a:xfrm>
            <a:off x="17640300" y="7994925"/>
            <a:ext cx="596549" cy="2063476"/>
            <a:chOff x="17640300" y="7994925"/>
            <a:chExt cx="596549" cy="2063476"/>
          </a:xfrm>
        </p:grpSpPr>
        <p:pic>
          <p:nvPicPr>
            <p:cNvPr descr="preencoded.png" id="184" name="Google Shape;184;g3f8e74ebdf9_0_154"/>
            <p:cNvPicPr preferRelativeResize="0"/>
            <p:nvPr/>
          </p:nvPicPr>
          <p:blipFill rotWithShape="1">
            <a:blip r:embed="rId7">
              <a:alphaModFix/>
            </a:blip>
            <a:srcRect b="0" l="0" r="0" t="0"/>
            <a:stretch/>
          </p:blipFill>
          <p:spPr>
            <a:xfrm>
              <a:off x="17640300" y="9525000"/>
              <a:ext cx="533400" cy="533400"/>
            </a:xfrm>
            <a:prstGeom prst="rect">
              <a:avLst/>
            </a:prstGeom>
            <a:noFill/>
            <a:ln>
              <a:noFill/>
            </a:ln>
          </p:spPr>
        </p:pic>
        <p:sp>
          <p:nvSpPr>
            <p:cNvPr id="185" name="Google Shape;185;g3f8e74ebdf9_0_154"/>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9900"/>
                </a:buClr>
                <a:buSzPts val="2710"/>
                <a:buFont typeface="Inter"/>
                <a:buNone/>
              </a:pPr>
              <a:r>
                <a:rPr b="1" i="0" lang="en-US" sz="2710" u="none" cap="none" strike="noStrike">
                  <a:solidFill>
                    <a:srgbClr val="FF9900"/>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186" name="Google Shape;186;g3f8e74ebdf9_0_154"/>
          <p:cNvGrpSpPr/>
          <p:nvPr/>
        </p:nvGrpSpPr>
        <p:grpSpPr>
          <a:xfrm>
            <a:off x="809625" y="1685925"/>
            <a:ext cx="5347200" cy="2088000"/>
            <a:chOff x="809625" y="1685925"/>
            <a:chExt cx="5347200" cy="2088000"/>
          </a:xfrm>
        </p:grpSpPr>
        <p:grpSp>
          <p:nvGrpSpPr>
            <p:cNvPr id="187" name="Google Shape;187;g3f8e74ebdf9_0_154"/>
            <p:cNvGrpSpPr/>
            <p:nvPr/>
          </p:nvGrpSpPr>
          <p:grpSpPr>
            <a:xfrm>
              <a:off x="809625" y="1685925"/>
              <a:ext cx="5286300" cy="1028700"/>
              <a:chOff x="809625" y="1685925"/>
              <a:chExt cx="5286300" cy="1028700"/>
            </a:xfrm>
          </p:grpSpPr>
          <p:sp>
            <p:nvSpPr>
              <p:cNvPr id="188" name="Google Shape;188;g3f8e74ebdf9_0_154"/>
              <p:cNvSpPr/>
              <p:nvPr/>
            </p:nvSpPr>
            <p:spPr>
              <a:xfrm>
                <a:off x="809625" y="1685925"/>
                <a:ext cx="5286300" cy="1028700"/>
              </a:xfrm>
              <a:prstGeom prst="rect">
                <a:avLst/>
              </a:prstGeom>
              <a:solidFill>
                <a:srgbClr val="FFFFFF"/>
              </a:solidFill>
              <a:ln cap="flat" cmpd="sng" w="38100">
                <a:solidFill>
                  <a:srgbClr val="FF99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g3f8e74ebdf9_0_154"/>
              <p:cNvSpPr/>
              <p:nvPr/>
            </p:nvSpPr>
            <p:spPr>
              <a:xfrm>
                <a:off x="1381125" y="1914525"/>
                <a:ext cx="33510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Marcellus"/>
                  <a:buNone/>
                </a:pPr>
                <a:r>
                  <a:rPr b="0" i="0" lang="en-US" sz="3600" u="none" cap="none" strike="noStrike">
                    <a:solidFill>
                      <a:srgbClr val="0E0E0E"/>
                    </a:solidFill>
                    <a:latin typeface="Marcellus"/>
                    <a:ea typeface="Marcellus"/>
                    <a:cs typeface="Marcellus"/>
                    <a:sym typeface="Marcellus"/>
                  </a:rPr>
                  <a:t>Dragon Taming </a:t>
                </a:r>
                <a:endParaRPr b="0" i="0" sz="3600" u="none" cap="none" strike="noStrike">
                  <a:solidFill>
                    <a:schemeClr val="dk1"/>
                  </a:solidFill>
                  <a:latin typeface="Calibri"/>
                  <a:ea typeface="Calibri"/>
                  <a:cs typeface="Calibri"/>
                  <a:sym typeface="Calibri"/>
                </a:endParaRPr>
              </a:p>
            </p:txBody>
          </p:sp>
        </p:grpSp>
        <p:sp>
          <p:nvSpPr>
            <p:cNvPr id="190" name="Google Shape;190;g3f8e74ebdf9_0_154"/>
            <p:cNvSpPr/>
            <p:nvPr/>
          </p:nvSpPr>
          <p:spPr>
            <a:xfrm>
              <a:off x="809625" y="2943225"/>
              <a:ext cx="5347200" cy="83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 guide to taming and caring for dragons in the realm of magic.</a:t>
              </a:r>
              <a:endParaRPr b="0" i="0" sz="2400" u="none" cap="none" strike="noStrike">
                <a:solidFill>
                  <a:schemeClr val="dk1"/>
                </a:solidFill>
                <a:latin typeface="Calibri"/>
                <a:ea typeface="Calibri"/>
                <a:cs typeface="Calibri"/>
                <a:sym typeface="Calibri"/>
              </a:endParaRPr>
            </a:p>
          </p:txBody>
        </p:sp>
      </p:grpSp>
      <p:grpSp>
        <p:nvGrpSpPr>
          <p:cNvPr id="191" name="Google Shape;191;g3f8e74ebdf9_0_154"/>
          <p:cNvGrpSpPr/>
          <p:nvPr/>
        </p:nvGrpSpPr>
        <p:grpSpPr>
          <a:xfrm>
            <a:off x="6505575" y="1685925"/>
            <a:ext cx="5347200" cy="2088000"/>
            <a:chOff x="6505575" y="1685925"/>
            <a:chExt cx="5347200" cy="2088000"/>
          </a:xfrm>
        </p:grpSpPr>
        <p:grpSp>
          <p:nvGrpSpPr>
            <p:cNvPr id="192" name="Google Shape;192;g3f8e74ebdf9_0_154"/>
            <p:cNvGrpSpPr/>
            <p:nvPr/>
          </p:nvGrpSpPr>
          <p:grpSpPr>
            <a:xfrm>
              <a:off x="6505575" y="1685925"/>
              <a:ext cx="5286300" cy="1028700"/>
              <a:chOff x="6505575" y="1685925"/>
              <a:chExt cx="5286300" cy="1028700"/>
            </a:xfrm>
          </p:grpSpPr>
          <p:sp>
            <p:nvSpPr>
              <p:cNvPr id="193" name="Google Shape;193;g3f8e74ebdf9_0_154"/>
              <p:cNvSpPr/>
              <p:nvPr/>
            </p:nvSpPr>
            <p:spPr>
              <a:xfrm>
                <a:off x="6505575" y="1685925"/>
                <a:ext cx="5286300" cy="1028700"/>
              </a:xfrm>
              <a:prstGeom prst="rect">
                <a:avLst/>
              </a:prstGeom>
              <a:solidFill>
                <a:srgbClr val="FFFFFF"/>
              </a:solidFill>
              <a:ln cap="flat" cmpd="sng" w="38100">
                <a:solidFill>
                  <a:srgbClr val="FF99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g3f8e74ebdf9_0_154"/>
              <p:cNvSpPr/>
              <p:nvPr/>
            </p:nvSpPr>
            <p:spPr>
              <a:xfrm>
                <a:off x="7077075" y="1914525"/>
                <a:ext cx="40842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Marcellus"/>
                  <a:buNone/>
                </a:pPr>
                <a:r>
                  <a:rPr b="0" i="0" lang="en-US" sz="3600" u="none" cap="none" strike="noStrike">
                    <a:solidFill>
                      <a:srgbClr val="0E0E0E"/>
                    </a:solidFill>
                    <a:latin typeface="Marcellus"/>
                    <a:ea typeface="Marcellus"/>
                    <a:cs typeface="Marcellus"/>
                    <a:sym typeface="Marcellus"/>
                  </a:rPr>
                  <a:t>The Art of Unicorn</a:t>
                </a:r>
                <a:endParaRPr b="0" i="0" sz="3600" u="none" cap="none" strike="noStrike">
                  <a:solidFill>
                    <a:schemeClr val="dk1"/>
                  </a:solidFill>
                  <a:latin typeface="Calibri"/>
                  <a:ea typeface="Calibri"/>
                  <a:cs typeface="Calibri"/>
                  <a:sym typeface="Calibri"/>
                </a:endParaRPr>
              </a:p>
            </p:txBody>
          </p:sp>
        </p:grpSp>
        <p:sp>
          <p:nvSpPr>
            <p:cNvPr id="195" name="Google Shape;195;g3f8e74ebdf9_0_154"/>
            <p:cNvSpPr/>
            <p:nvPr/>
          </p:nvSpPr>
          <p:spPr>
            <a:xfrm>
              <a:off x="6505575" y="2943225"/>
              <a:ext cx="5347200" cy="83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Tips and tricks for spotting the elusive unicorns in their natural habitat.</a:t>
              </a:r>
              <a:endParaRPr b="0" i="0" sz="2400" u="none" cap="none" strike="noStrike">
                <a:solidFill>
                  <a:schemeClr val="dk1"/>
                </a:solidFill>
                <a:latin typeface="Calibri"/>
                <a:ea typeface="Calibri"/>
                <a:cs typeface="Calibri"/>
                <a:sym typeface="Calibri"/>
              </a:endParaRPr>
            </a:p>
          </p:txBody>
        </p:sp>
      </p:grpSp>
      <p:grpSp>
        <p:nvGrpSpPr>
          <p:cNvPr id="196" name="Google Shape;196;g3f8e74ebdf9_0_154"/>
          <p:cNvGrpSpPr/>
          <p:nvPr/>
        </p:nvGrpSpPr>
        <p:grpSpPr>
          <a:xfrm>
            <a:off x="12201525" y="1685925"/>
            <a:ext cx="5347200" cy="2088000"/>
            <a:chOff x="12201525" y="1685925"/>
            <a:chExt cx="5347200" cy="2088000"/>
          </a:xfrm>
        </p:grpSpPr>
        <p:grpSp>
          <p:nvGrpSpPr>
            <p:cNvPr id="197" name="Google Shape;197;g3f8e74ebdf9_0_154"/>
            <p:cNvGrpSpPr/>
            <p:nvPr/>
          </p:nvGrpSpPr>
          <p:grpSpPr>
            <a:xfrm>
              <a:off x="12201525" y="1685925"/>
              <a:ext cx="5286300" cy="1028700"/>
              <a:chOff x="12201525" y="1685925"/>
              <a:chExt cx="5286300" cy="1028700"/>
            </a:xfrm>
          </p:grpSpPr>
          <p:sp>
            <p:nvSpPr>
              <p:cNvPr id="198" name="Google Shape;198;g3f8e74ebdf9_0_154"/>
              <p:cNvSpPr/>
              <p:nvPr/>
            </p:nvSpPr>
            <p:spPr>
              <a:xfrm>
                <a:off x="12201525" y="1685925"/>
                <a:ext cx="5286300" cy="1028700"/>
              </a:xfrm>
              <a:prstGeom prst="rect">
                <a:avLst/>
              </a:prstGeom>
              <a:solidFill>
                <a:srgbClr val="FFFFFF"/>
              </a:solidFill>
              <a:ln cap="flat" cmpd="sng" w="38100">
                <a:solidFill>
                  <a:srgbClr val="FF99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g3f8e74ebdf9_0_154"/>
              <p:cNvSpPr/>
              <p:nvPr/>
            </p:nvSpPr>
            <p:spPr>
              <a:xfrm>
                <a:off x="12773025" y="1914525"/>
                <a:ext cx="33510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Marcellus"/>
                  <a:buNone/>
                </a:pPr>
                <a:r>
                  <a:rPr b="0" i="0" lang="en-US" sz="3600" u="none" cap="none" strike="noStrike">
                    <a:solidFill>
                      <a:srgbClr val="0E0E0E"/>
                    </a:solidFill>
                    <a:latin typeface="Marcellus"/>
                    <a:ea typeface="Marcellus"/>
                    <a:cs typeface="Marcellus"/>
                    <a:sym typeface="Marcellus"/>
                  </a:rPr>
                  <a:t>Dragon Taming </a:t>
                </a:r>
                <a:endParaRPr b="0" i="0" sz="3600" u="none" cap="none" strike="noStrike">
                  <a:solidFill>
                    <a:schemeClr val="dk1"/>
                  </a:solidFill>
                  <a:latin typeface="Calibri"/>
                  <a:ea typeface="Calibri"/>
                  <a:cs typeface="Calibri"/>
                  <a:sym typeface="Calibri"/>
                </a:endParaRPr>
              </a:p>
            </p:txBody>
          </p:sp>
        </p:grpSp>
        <p:sp>
          <p:nvSpPr>
            <p:cNvPr id="200" name="Google Shape;200;g3f8e74ebdf9_0_154"/>
            <p:cNvSpPr/>
            <p:nvPr/>
          </p:nvSpPr>
          <p:spPr>
            <a:xfrm>
              <a:off x="12201525" y="2943225"/>
              <a:ext cx="5347200" cy="83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 guide to taming and caring for dragons in the realm of magic.</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05" name="Shape 205"/>
        <p:cNvGrpSpPr/>
        <p:nvPr/>
      </p:nvGrpSpPr>
      <p:grpSpPr>
        <a:xfrm>
          <a:off x="0" y="0"/>
          <a:ext cx="0" cy="0"/>
          <a:chOff x="0" y="0"/>
          <a:chExt cx="0" cy="0"/>
        </a:xfrm>
      </p:grpSpPr>
      <p:grpSp>
        <p:nvGrpSpPr>
          <p:cNvPr id="206" name="Google Shape;206;g3f8e74ebdf9_0_182"/>
          <p:cNvGrpSpPr/>
          <p:nvPr/>
        </p:nvGrpSpPr>
        <p:grpSpPr>
          <a:xfrm>
            <a:off x="0" y="0"/>
            <a:ext cx="18288000" cy="10287000"/>
            <a:chOff x="0" y="0"/>
            <a:chExt cx="18288000" cy="10287000"/>
          </a:xfrm>
        </p:grpSpPr>
        <p:sp>
          <p:nvSpPr>
            <p:cNvPr id="207" name="Google Shape;207;g3f8e74ebdf9_0_182"/>
            <p:cNvSpPr/>
            <p:nvPr/>
          </p:nvSpPr>
          <p:spPr>
            <a:xfrm>
              <a:off x="0" y="0"/>
              <a:ext cx="18288000" cy="10287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g3f8e74ebdf9_0_182"/>
            <p:cNvSpPr/>
            <p:nvPr/>
          </p:nvSpPr>
          <p:spPr>
            <a:xfrm>
              <a:off x="0" y="9334500"/>
              <a:ext cx="18288000" cy="304800"/>
            </a:xfrm>
            <a:prstGeom prst="rect">
              <a:avLst/>
            </a:prstGeom>
            <a:solidFill>
              <a:srgbClr val="232F3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g3f8e74ebdf9_0_182"/>
            <p:cNvSpPr/>
            <p:nvPr/>
          </p:nvSpPr>
          <p:spPr>
            <a:xfrm>
              <a:off x="0" y="9639300"/>
              <a:ext cx="18288000" cy="647700"/>
            </a:xfrm>
            <a:prstGeom prst="rect">
              <a:avLst/>
            </a:prstGeom>
            <a:solidFill>
              <a:srgbClr val="FF99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10" name="Google Shape;210;g3f8e74ebdf9_0_182"/>
          <p:cNvSpPr/>
          <p:nvPr/>
        </p:nvSpPr>
        <p:spPr>
          <a:xfrm>
            <a:off x="3195638" y="495300"/>
            <a:ext cx="12182400" cy="1219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Marcellus"/>
              <a:buNone/>
            </a:pPr>
            <a:r>
              <a:rPr b="0" i="0" lang="en-US" sz="6000" u="none" cap="none" strike="noStrike">
                <a:solidFill>
                  <a:srgbClr val="272727"/>
                </a:solidFill>
                <a:latin typeface="Marcellus"/>
                <a:ea typeface="Marcellus"/>
                <a:cs typeface="Marcellus"/>
                <a:sym typeface="Marcellus"/>
              </a:rPr>
              <a:t>The Magic of Dragons: A Research</a:t>
            </a:r>
            <a:endParaRPr b="0" i="0" sz="6000" u="none" cap="none" strike="noStrike">
              <a:solidFill>
                <a:schemeClr val="dk1"/>
              </a:solidFill>
              <a:latin typeface="Calibri"/>
              <a:ea typeface="Calibri"/>
              <a:cs typeface="Calibri"/>
              <a:sym typeface="Calibri"/>
            </a:endParaRPr>
          </a:p>
        </p:txBody>
      </p:sp>
      <p:grpSp>
        <p:nvGrpSpPr>
          <p:cNvPr id="211" name="Google Shape;211;g3f8e74ebdf9_0_182"/>
          <p:cNvGrpSpPr/>
          <p:nvPr/>
        </p:nvGrpSpPr>
        <p:grpSpPr>
          <a:xfrm>
            <a:off x="10648950" y="2847975"/>
            <a:ext cx="6153300" cy="6153300"/>
            <a:chOff x="10648950" y="2847975"/>
            <a:chExt cx="6153300" cy="6153300"/>
          </a:xfrm>
        </p:grpSpPr>
        <p:sp>
          <p:nvSpPr>
            <p:cNvPr id="212" name="Google Shape;212;g3f8e74ebdf9_0_182"/>
            <p:cNvSpPr/>
            <p:nvPr/>
          </p:nvSpPr>
          <p:spPr>
            <a:xfrm>
              <a:off x="10648950" y="2847975"/>
              <a:ext cx="6153300" cy="6153300"/>
            </a:xfrm>
            <a:prstGeom prst="ellipse">
              <a:avLst/>
            </a:prstGeom>
            <a:solidFill>
              <a:srgbClr val="FFFFFF"/>
            </a:solidFill>
            <a:ln cap="flat" cmpd="sng" w="38100">
              <a:solidFill>
                <a:srgbClr val="FF99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g3f8e74ebdf9_0_182"/>
            <p:cNvSpPr/>
            <p:nvPr/>
          </p:nvSpPr>
          <p:spPr>
            <a:xfrm>
              <a:off x="11420475" y="4267200"/>
              <a:ext cx="4619700" cy="4619700"/>
            </a:xfrm>
            <a:prstGeom prst="ellipse">
              <a:avLst/>
            </a:prstGeom>
            <a:solidFill>
              <a:srgbClr val="FFFFFF"/>
            </a:solidFill>
            <a:ln cap="flat" cmpd="sng" w="38100">
              <a:solidFill>
                <a:srgbClr val="FF99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g3f8e74ebdf9_0_182"/>
            <p:cNvSpPr/>
            <p:nvPr/>
          </p:nvSpPr>
          <p:spPr>
            <a:xfrm>
              <a:off x="12192000" y="5676900"/>
              <a:ext cx="3067200" cy="3067200"/>
            </a:xfrm>
            <a:prstGeom prst="ellipse">
              <a:avLst/>
            </a:prstGeom>
            <a:solidFill>
              <a:srgbClr val="FFFFFF"/>
            </a:solidFill>
            <a:ln cap="flat" cmpd="sng" w="38100">
              <a:solidFill>
                <a:srgbClr val="FF99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g3f8e74ebdf9_0_182"/>
            <p:cNvSpPr/>
            <p:nvPr/>
          </p:nvSpPr>
          <p:spPr>
            <a:xfrm>
              <a:off x="13112115" y="3234690"/>
              <a:ext cx="1207800" cy="731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9900"/>
                </a:buClr>
                <a:buSzPts val="3600"/>
                <a:buFont typeface="Marcellus"/>
                <a:buNone/>
              </a:pPr>
              <a:r>
                <a:rPr b="0" i="0" lang="en-US" sz="3600" u="none" cap="none" strike="noStrike">
                  <a:solidFill>
                    <a:srgbClr val="FF9900"/>
                  </a:solidFill>
                  <a:latin typeface="Marcellus"/>
                  <a:ea typeface="Marcellus"/>
                  <a:cs typeface="Marcellus"/>
                  <a:sym typeface="Marcellus"/>
                </a:rPr>
                <a:t>6.7M</a:t>
              </a:r>
              <a:endParaRPr b="0" i="0" sz="3600" u="none" cap="none" strike="noStrike">
                <a:solidFill>
                  <a:schemeClr val="dk1"/>
                </a:solidFill>
                <a:latin typeface="Calibri"/>
                <a:ea typeface="Calibri"/>
                <a:cs typeface="Calibri"/>
                <a:sym typeface="Calibri"/>
              </a:endParaRPr>
            </a:p>
          </p:txBody>
        </p:sp>
        <p:sp>
          <p:nvSpPr>
            <p:cNvPr id="216" name="Google Shape;216;g3f8e74ebdf9_0_182"/>
            <p:cNvSpPr/>
            <p:nvPr/>
          </p:nvSpPr>
          <p:spPr>
            <a:xfrm>
              <a:off x="13131165" y="6844665"/>
              <a:ext cx="1198200" cy="731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9900"/>
                </a:buClr>
                <a:buSzPts val="3600"/>
                <a:buFont typeface="Marcellus"/>
                <a:buNone/>
              </a:pPr>
              <a:r>
                <a:rPr b="0" i="0" lang="en-US" sz="3600" u="none" cap="none" strike="noStrike">
                  <a:solidFill>
                    <a:srgbClr val="FF9900"/>
                  </a:solidFill>
                  <a:latin typeface="Marcellus"/>
                  <a:ea typeface="Marcellus"/>
                  <a:cs typeface="Marcellus"/>
                  <a:sym typeface="Marcellus"/>
                </a:rPr>
                <a:t>2.3M</a:t>
              </a:r>
              <a:endParaRPr b="0" i="0" sz="3600" u="none" cap="none" strike="noStrike">
                <a:solidFill>
                  <a:schemeClr val="dk1"/>
                </a:solidFill>
                <a:latin typeface="Calibri"/>
                <a:ea typeface="Calibri"/>
                <a:cs typeface="Calibri"/>
                <a:sym typeface="Calibri"/>
              </a:endParaRPr>
            </a:p>
          </p:txBody>
        </p:sp>
        <p:sp>
          <p:nvSpPr>
            <p:cNvPr id="217" name="Google Shape;217;g3f8e74ebdf9_0_182"/>
            <p:cNvSpPr/>
            <p:nvPr/>
          </p:nvSpPr>
          <p:spPr>
            <a:xfrm>
              <a:off x="13102590" y="4644390"/>
              <a:ext cx="1245900" cy="731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9900"/>
                </a:buClr>
                <a:buSzPts val="3600"/>
                <a:buFont typeface="Marcellus"/>
                <a:buNone/>
              </a:pPr>
              <a:r>
                <a:rPr b="0" i="0" lang="en-US" sz="3600" u="none" cap="none" strike="noStrike">
                  <a:solidFill>
                    <a:srgbClr val="FF9900"/>
                  </a:solidFill>
                  <a:latin typeface="Marcellus"/>
                  <a:ea typeface="Marcellus"/>
                  <a:cs typeface="Marcellus"/>
                  <a:sym typeface="Marcellus"/>
                </a:rPr>
                <a:t>4.4M</a:t>
              </a:r>
              <a:endParaRPr b="0" i="0" sz="3600" u="none" cap="none" strike="noStrike">
                <a:solidFill>
                  <a:schemeClr val="dk1"/>
                </a:solidFill>
                <a:latin typeface="Calibri"/>
                <a:ea typeface="Calibri"/>
                <a:cs typeface="Calibri"/>
                <a:sym typeface="Calibri"/>
              </a:endParaRPr>
            </a:p>
          </p:txBody>
        </p:sp>
      </p:grpSp>
      <p:grpSp>
        <p:nvGrpSpPr>
          <p:cNvPr id="218" name="Google Shape;218;g3f8e74ebdf9_0_182"/>
          <p:cNvGrpSpPr/>
          <p:nvPr/>
        </p:nvGrpSpPr>
        <p:grpSpPr>
          <a:xfrm>
            <a:off x="17640300" y="7994925"/>
            <a:ext cx="596549" cy="2063476"/>
            <a:chOff x="17640300" y="7994925"/>
            <a:chExt cx="596549" cy="2063476"/>
          </a:xfrm>
        </p:grpSpPr>
        <p:pic>
          <p:nvPicPr>
            <p:cNvPr descr="preencoded.png" id="219" name="Google Shape;219;g3f8e74ebdf9_0_182"/>
            <p:cNvPicPr preferRelativeResize="0"/>
            <p:nvPr/>
          </p:nvPicPr>
          <p:blipFill rotWithShape="1">
            <a:blip r:embed="rId3">
              <a:alphaModFix/>
            </a:blip>
            <a:srcRect b="0" l="0" r="0" t="0"/>
            <a:stretch/>
          </p:blipFill>
          <p:spPr>
            <a:xfrm>
              <a:off x="17640300" y="9525000"/>
              <a:ext cx="533400" cy="533400"/>
            </a:xfrm>
            <a:prstGeom prst="rect">
              <a:avLst/>
            </a:prstGeom>
            <a:noFill/>
            <a:ln>
              <a:noFill/>
            </a:ln>
          </p:spPr>
        </p:pic>
        <p:sp>
          <p:nvSpPr>
            <p:cNvPr id="220" name="Google Shape;220;g3f8e74ebdf9_0_182"/>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9900"/>
                </a:buClr>
                <a:buSzPts val="2710"/>
                <a:buFont typeface="Inter"/>
                <a:buNone/>
              </a:pPr>
              <a:r>
                <a:rPr b="1" i="0" lang="en-US" sz="2710" u="none" cap="none" strike="noStrike">
                  <a:solidFill>
                    <a:srgbClr val="FF9900"/>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221" name="Google Shape;221;g3f8e74ebdf9_0_182"/>
          <p:cNvGrpSpPr/>
          <p:nvPr/>
        </p:nvGrpSpPr>
        <p:grpSpPr>
          <a:xfrm>
            <a:off x="2771775" y="2228850"/>
            <a:ext cx="6433275" cy="2007037"/>
            <a:chOff x="2771775" y="2228850"/>
            <a:chExt cx="6433275" cy="2007037"/>
          </a:xfrm>
        </p:grpSpPr>
        <p:pic>
          <p:nvPicPr>
            <p:cNvPr descr="preencoded.png" id="222" name="Google Shape;222;g3f8e74ebdf9_0_182"/>
            <p:cNvPicPr preferRelativeResize="0"/>
            <p:nvPr/>
          </p:nvPicPr>
          <p:blipFill rotWithShape="1">
            <a:blip r:embed="rId4">
              <a:alphaModFix/>
            </a:blip>
            <a:srcRect b="0" l="0" r="0" t="0"/>
            <a:stretch/>
          </p:blipFill>
          <p:spPr>
            <a:xfrm>
              <a:off x="2771775" y="2228850"/>
              <a:ext cx="742950" cy="976312"/>
            </a:xfrm>
            <a:prstGeom prst="rect">
              <a:avLst/>
            </a:prstGeom>
            <a:noFill/>
            <a:ln>
              <a:noFill/>
            </a:ln>
          </p:spPr>
        </p:pic>
        <p:sp>
          <p:nvSpPr>
            <p:cNvPr id="223" name="Google Shape;223;g3f8e74ebdf9_0_182"/>
            <p:cNvSpPr/>
            <p:nvPr/>
          </p:nvSpPr>
          <p:spPr>
            <a:xfrm>
              <a:off x="2800350" y="3405187"/>
              <a:ext cx="6404700" cy="83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"The Art of Archery": Discover the intricacies of the Art of Archery .</a:t>
              </a:r>
              <a:endParaRPr b="0" i="0" sz="2400" u="none" cap="none" strike="noStrike">
                <a:solidFill>
                  <a:schemeClr val="dk1"/>
                </a:solidFill>
                <a:latin typeface="Calibri"/>
                <a:ea typeface="Calibri"/>
                <a:cs typeface="Calibri"/>
                <a:sym typeface="Calibri"/>
              </a:endParaRPr>
            </a:p>
          </p:txBody>
        </p:sp>
      </p:grpSp>
      <p:grpSp>
        <p:nvGrpSpPr>
          <p:cNvPr id="224" name="Google Shape;224;g3f8e74ebdf9_0_182"/>
          <p:cNvGrpSpPr/>
          <p:nvPr/>
        </p:nvGrpSpPr>
        <p:grpSpPr>
          <a:xfrm>
            <a:off x="2771775" y="4981575"/>
            <a:ext cx="6433275" cy="1545075"/>
            <a:chOff x="2771775" y="4981575"/>
            <a:chExt cx="6433275" cy="1545075"/>
          </a:xfrm>
        </p:grpSpPr>
        <p:pic>
          <p:nvPicPr>
            <p:cNvPr descr="preencoded.png" id="225" name="Google Shape;225;g3f8e74ebdf9_0_182"/>
            <p:cNvPicPr preferRelativeResize="0"/>
            <p:nvPr/>
          </p:nvPicPr>
          <p:blipFill rotWithShape="1">
            <a:blip r:embed="rId5">
              <a:alphaModFix/>
            </a:blip>
            <a:srcRect b="0" l="0" r="0" t="0"/>
            <a:stretch/>
          </p:blipFill>
          <p:spPr>
            <a:xfrm>
              <a:off x="2771775" y="4981575"/>
              <a:ext cx="1047750" cy="514350"/>
            </a:xfrm>
            <a:prstGeom prst="rect">
              <a:avLst/>
            </a:prstGeom>
            <a:noFill/>
            <a:ln>
              <a:noFill/>
            </a:ln>
          </p:spPr>
        </p:pic>
        <p:sp>
          <p:nvSpPr>
            <p:cNvPr id="226" name="Google Shape;226;g3f8e74ebdf9_0_182"/>
            <p:cNvSpPr/>
            <p:nvPr/>
          </p:nvSpPr>
          <p:spPr>
            <a:xfrm>
              <a:off x="2800350" y="5695950"/>
              <a:ext cx="6404700" cy="83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"The Music of the Elves": Immerse yourself in the enchanting music of the elves.</a:t>
              </a:r>
              <a:endParaRPr b="0" i="0" sz="2400" u="none" cap="none" strike="noStrike">
                <a:solidFill>
                  <a:schemeClr val="dk1"/>
                </a:solidFill>
                <a:latin typeface="Calibri"/>
                <a:ea typeface="Calibri"/>
                <a:cs typeface="Calibri"/>
                <a:sym typeface="Calibri"/>
              </a:endParaRPr>
            </a:p>
          </p:txBody>
        </p:sp>
      </p:grpSp>
      <p:grpSp>
        <p:nvGrpSpPr>
          <p:cNvPr id="227" name="Google Shape;227;g3f8e74ebdf9_0_182"/>
          <p:cNvGrpSpPr/>
          <p:nvPr/>
        </p:nvGrpSpPr>
        <p:grpSpPr>
          <a:xfrm>
            <a:off x="2771775" y="7267575"/>
            <a:ext cx="6433275" cy="1811775"/>
            <a:chOff x="2771775" y="7267575"/>
            <a:chExt cx="6433275" cy="1811775"/>
          </a:xfrm>
        </p:grpSpPr>
        <p:pic>
          <p:nvPicPr>
            <p:cNvPr descr="preencoded.png" id="228" name="Google Shape;228;g3f8e74ebdf9_0_182"/>
            <p:cNvPicPr preferRelativeResize="0"/>
            <p:nvPr/>
          </p:nvPicPr>
          <p:blipFill rotWithShape="1">
            <a:blip r:embed="rId6">
              <a:alphaModFix/>
            </a:blip>
            <a:srcRect b="0" l="0" r="0" t="0"/>
            <a:stretch/>
          </p:blipFill>
          <p:spPr>
            <a:xfrm>
              <a:off x="2771775" y="7267575"/>
              <a:ext cx="1009650" cy="781050"/>
            </a:xfrm>
            <a:prstGeom prst="rect">
              <a:avLst/>
            </a:prstGeom>
            <a:noFill/>
            <a:ln>
              <a:noFill/>
            </a:ln>
          </p:spPr>
        </p:pic>
        <p:sp>
          <p:nvSpPr>
            <p:cNvPr id="229" name="Google Shape;229;g3f8e74ebdf9_0_182"/>
            <p:cNvSpPr/>
            <p:nvPr/>
          </p:nvSpPr>
          <p:spPr>
            <a:xfrm>
              <a:off x="2800350" y="8248650"/>
              <a:ext cx="6404700" cy="83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"The Life of an Elf": Learn about the customs and daily life of the elves.</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34" name="Shape 234"/>
        <p:cNvGrpSpPr/>
        <p:nvPr/>
      </p:nvGrpSpPr>
      <p:grpSpPr>
        <a:xfrm>
          <a:off x="0" y="0"/>
          <a:ext cx="0" cy="0"/>
          <a:chOff x="0" y="0"/>
          <a:chExt cx="0" cy="0"/>
        </a:xfrm>
      </p:grpSpPr>
      <p:grpSp>
        <p:nvGrpSpPr>
          <p:cNvPr id="235" name="Google Shape;235;g3f8e74ebdf9_0_210"/>
          <p:cNvGrpSpPr/>
          <p:nvPr/>
        </p:nvGrpSpPr>
        <p:grpSpPr>
          <a:xfrm>
            <a:off x="-1571625" y="0"/>
            <a:ext cx="19859625" cy="11068050"/>
            <a:chOff x="-1571625" y="0"/>
            <a:chExt cx="19859625" cy="11068050"/>
          </a:xfrm>
        </p:grpSpPr>
        <p:sp>
          <p:nvSpPr>
            <p:cNvPr id="236" name="Google Shape;236;g3f8e74ebdf9_0_210"/>
            <p:cNvSpPr/>
            <p:nvPr/>
          </p:nvSpPr>
          <p:spPr>
            <a:xfrm>
              <a:off x="0" y="0"/>
              <a:ext cx="18288000" cy="10287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g3f8e74ebdf9_0_210"/>
            <p:cNvSpPr/>
            <p:nvPr/>
          </p:nvSpPr>
          <p:spPr>
            <a:xfrm>
              <a:off x="17411700" y="0"/>
              <a:ext cx="876300" cy="10287000"/>
            </a:xfrm>
            <a:prstGeom prst="rect">
              <a:avLst/>
            </a:prstGeom>
            <a:solidFill>
              <a:srgbClr val="232F3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g3f8e74ebdf9_0_210"/>
            <p:cNvSpPr/>
            <p:nvPr/>
          </p:nvSpPr>
          <p:spPr>
            <a:xfrm>
              <a:off x="-1571625" y="6838950"/>
              <a:ext cx="4229100" cy="4229100"/>
            </a:xfrm>
            <a:prstGeom prst="ellipse">
              <a:avLst/>
            </a:prstGeom>
            <a:solidFill>
              <a:srgbClr val="FF99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9" name="Google Shape;239;g3f8e74ebdf9_0_210"/>
          <p:cNvGrpSpPr/>
          <p:nvPr/>
        </p:nvGrpSpPr>
        <p:grpSpPr>
          <a:xfrm>
            <a:off x="17640300" y="7994925"/>
            <a:ext cx="596549" cy="2063476"/>
            <a:chOff x="17640300" y="7994925"/>
            <a:chExt cx="596549" cy="2063476"/>
          </a:xfrm>
        </p:grpSpPr>
        <p:pic>
          <p:nvPicPr>
            <p:cNvPr descr="preencoded.png" id="240" name="Google Shape;240;g3f8e74ebdf9_0_210"/>
            <p:cNvPicPr preferRelativeResize="0"/>
            <p:nvPr/>
          </p:nvPicPr>
          <p:blipFill rotWithShape="1">
            <a:blip r:embed="rId3">
              <a:alphaModFix/>
            </a:blip>
            <a:srcRect b="0" l="0" r="0" t="0"/>
            <a:stretch/>
          </p:blipFill>
          <p:spPr>
            <a:xfrm>
              <a:off x="17640300" y="9525000"/>
              <a:ext cx="533400" cy="533400"/>
            </a:xfrm>
            <a:prstGeom prst="rect">
              <a:avLst/>
            </a:prstGeom>
            <a:noFill/>
            <a:ln>
              <a:noFill/>
            </a:ln>
          </p:spPr>
        </p:pic>
        <p:sp>
          <p:nvSpPr>
            <p:cNvPr id="241" name="Google Shape;241;g3f8e74ebdf9_0_210"/>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9900"/>
                </a:buClr>
                <a:buSzPts val="2710"/>
                <a:buFont typeface="Inter"/>
                <a:buNone/>
              </a:pPr>
              <a:r>
                <a:rPr b="1" i="0" lang="en-US" sz="2710" u="none" cap="none" strike="noStrike">
                  <a:solidFill>
                    <a:srgbClr val="FF9900"/>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242" name="Google Shape;242;g3f8e74ebdf9_0_210"/>
          <p:cNvSpPr/>
          <p:nvPr/>
        </p:nvSpPr>
        <p:spPr>
          <a:xfrm>
            <a:off x="7167563" y="933450"/>
            <a:ext cx="4219500" cy="1219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Marcellus"/>
              <a:buNone/>
            </a:pPr>
            <a:r>
              <a:rPr b="0" i="0" lang="en-US" sz="6000" u="none" cap="none" strike="noStrike">
                <a:solidFill>
                  <a:srgbClr val="272727"/>
                </a:solidFill>
                <a:latin typeface="Marcellus"/>
                <a:ea typeface="Marcellus"/>
                <a:cs typeface="Marcellus"/>
                <a:sym typeface="Marcellus"/>
              </a:rPr>
              <a:t>Pricing Plan</a:t>
            </a:r>
            <a:endParaRPr b="0" i="0" sz="6000" u="none" cap="none" strike="noStrike">
              <a:solidFill>
                <a:schemeClr val="dk1"/>
              </a:solidFill>
              <a:latin typeface="Calibri"/>
              <a:ea typeface="Calibri"/>
              <a:cs typeface="Calibri"/>
              <a:sym typeface="Calibri"/>
            </a:endParaRPr>
          </a:p>
        </p:txBody>
      </p:sp>
      <p:grpSp>
        <p:nvGrpSpPr>
          <p:cNvPr id="243" name="Google Shape;243;g3f8e74ebdf9_0_210"/>
          <p:cNvGrpSpPr/>
          <p:nvPr/>
        </p:nvGrpSpPr>
        <p:grpSpPr>
          <a:xfrm>
            <a:off x="1333500" y="2724150"/>
            <a:ext cx="15630450" cy="6048300"/>
            <a:chOff x="1333500" y="2724150"/>
            <a:chExt cx="15630450" cy="6048300"/>
          </a:xfrm>
        </p:grpSpPr>
        <p:sp>
          <p:nvSpPr>
            <p:cNvPr id="244" name="Google Shape;244;g3f8e74ebdf9_0_210"/>
            <p:cNvSpPr/>
            <p:nvPr/>
          </p:nvSpPr>
          <p:spPr>
            <a:xfrm>
              <a:off x="1333500" y="2724150"/>
              <a:ext cx="4829100" cy="6048300"/>
            </a:xfrm>
            <a:prstGeom prst="rect">
              <a:avLst/>
            </a:prstGeom>
            <a:solidFill>
              <a:srgbClr val="FFFFFF"/>
            </a:solidFill>
            <a:ln cap="flat" cmpd="sng" w="38100">
              <a:solidFill>
                <a:srgbClr val="FF99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45" name="Google Shape;245;g3f8e74ebdf9_0_210"/>
            <p:cNvPicPr preferRelativeResize="0"/>
            <p:nvPr/>
          </p:nvPicPr>
          <p:blipFill rotWithShape="1">
            <a:blip r:embed="rId4">
              <a:alphaModFix/>
            </a:blip>
            <a:srcRect b="0" l="0" r="0" t="0"/>
            <a:stretch/>
          </p:blipFill>
          <p:spPr>
            <a:xfrm>
              <a:off x="3395662" y="3038475"/>
              <a:ext cx="704850" cy="1114425"/>
            </a:xfrm>
            <a:prstGeom prst="rect">
              <a:avLst/>
            </a:prstGeom>
            <a:noFill/>
            <a:ln>
              <a:noFill/>
            </a:ln>
          </p:spPr>
        </p:pic>
        <p:sp>
          <p:nvSpPr>
            <p:cNvPr id="246" name="Google Shape;246;g3f8e74ebdf9_0_210"/>
            <p:cNvSpPr/>
            <p:nvPr/>
          </p:nvSpPr>
          <p:spPr>
            <a:xfrm>
              <a:off x="6734175" y="2724150"/>
              <a:ext cx="4829100" cy="6048300"/>
            </a:xfrm>
            <a:prstGeom prst="rect">
              <a:avLst/>
            </a:prstGeom>
            <a:solidFill>
              <a:srgbClr val="FFFFFF"/>
            </a:solidFill>
            <a:ln cap="flat" cmpd="sng" w="38100">
              <a:solidFill>
                <a:srgbClr val="FF99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47" name="Google Shape;247;g3f8e74ebdf9_0_210"/>
            <p:cNvPicPr preferRelativeResize="0"/>
            <p:nvPr/>
          </p:nvPicPr>
          <p:blipFill rotWithShape="1">
            <a:blip r:embed="rId5">
              <a:alphaModFix/>
            </a:blip>
            <a:srcRect b="0" l="0" r="0" t="0"/>
            <a:stretch/>
          </p:blipFill>
          <p:spPr>
            <a:xfrm>
              <a:off x="8682038" y="3038475"/>
              <a:ext cx="933450" cy="1114425"/>
            </a:xfrm>
            <a:prstGeom prst="rect">
              <a:avLst/>
            </a:prstGeom>
            <a:noFill/>
            <a:ln>
              <a:noFill/>
            </a:ln>
          </p:spPr>
        </p:pic>
        <p:sp>
          <p:nvSpPr>
            <p:cNvPr id="248" name="Google Shape;248;g3f8e74ebdf9_0_210"/>
            <p:cNvSpPr/>
            <p:nvPr/>
          </p:nvSpPr>
          <p:spPr>
            <a:xfrm>
              <a:off x="12134850" y="2724150"/>
              <a:ext cx="4829100" cy="6048300"/>
            </a:xfrm>
            <a:prstGeom prst="rect">
              <a:avLst/>
            </a:prstGeom>
            <a:solidFill>
              <a:srgbClr val="FFFFFF"/>
            </a:solidFill>
            <a:ln cap="flat" cmpd="sng" w="38100">
              <a:solidFill>
                <a:srgbClr val="FF99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49" name="Google Shape;249;g3f8e74ebdf9_0_210"/>
            <p:cNvPicPr preferRelativeResize="0"/>
            <p:nvPr/>
          </p:nvPicPr>
          <p:blipFill rotWithShape="1">
            <a:blip r:embed="rId6">
              <a:alphaModFix/>
            </a:blip>
            <a:srcRect b="0" l="0" r="0" t="0"/>
            <a:stretch/>
          </p:blipFill>
          <p:spPr>
            <a:xfrm>
              <a:off x="13992225" y="3038475"/>
              <a:ext cx="1114425" cy="1114425"/>
            </a:xfrm>
            <a:prstGeom prst="rect">
              <a:avLst/>
            </a:prstGeom>
            <a:noFill/>
            <a:ln>
              <a:noFill/>
            </a:ln>
          </p:spPr>
        </p:pic>
        <p:sp>
          <p:nvSpPr>
            <p:cNvPr id="250" name="Google Shape;250;g3f8e74ebdf9_0_210"/>
            <p:cNvSpPr/>
            <p:nvPr/>
          </p:nvSpPr>
          <p:spPr>
            <a:xfrm>
              <a:off x="3168015" y="4352925"/>
              <a:ext cx="1160100" cy="731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9900"/>
                </a:buClr>
                <a:buSzPts val="3600"/>
                <a:buFont typeface="Marcellus"/>
                <a:buNone/>
              </a:pPr>
              <a:r>
                <a:rPr b="0" i="0" lang="en-US" sz="3600" u="none" cap="none" strike="noStrike">
                  <a:solidFill>
                    <a:srgbClr val="FF9900"/>
                  </a:solidFill>
                  <a:latin typeface="Marcellus"/>
                  <a:ea typeface="Marcellus"/>
                  <a:cs typeface="Marcellus"/>
                  <a:sym typeface="Marcellus"/>
                </a:rPr>
                <a:t>Basic</a:t>
              </a:r>
              <a:endParaRPr b="0" i="0" sz="3600" u="none" cap="none" strike="noStrike">
                <a:solidFill>
                  <a:schemeClr val="dk1"/>
                </a:solidFill>
                <a:latin typeface="Calibri"/>
                <a:ea typeface="Calibri"/>
                <a:cs typeface="Calibri"/>
                <a:sym typeface="Calibri"/>
              </a:endParaRPr>
            </a:p>
          </p:txBody>
        </p:sp>
        <p:sp>
          <p:nvSpPr>
            <p:cNvPr id="251" name="Google Shape;251;g3f8e74ebdf9_0_210"/>
            <p:cNvSpPr/>
            <p:nvPr/>
          </p:nvSpPr>
          <p:spPr>
            <a:xfrm>
              <a:off x="1676400" y="5153025"/>
              <a:ext cx="4204200" cy="25833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Lato"/>
                <a:buChar char="•"/>
              </a:pPr>
              <a:r>
                <a:rPr b="0" i="0" lang="en-US" sz="2400" u="none" cap="none" strike="noStrike">
                  <a:solidFill>
                    <a:srgbClr val="0E0E0E"/>
                  </a:solidFill>
                  <a:latin typeface="Lato"/>
                  <a:ea typeface="Lato"/>
                  <a:cs typeface="Lato"/>
                  <a:sym typeface="Lato"/>
                </a:rPr>
                <a:t>Access to the entry-level dungeons.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Lato"/>
                <a:buChar char="•"/>
              </a:pPr>
              <a:r>
                <a:rPr b="0" i="0" lang="en-US" sz="2400" u="none" cap="none" strike="noStrike">
                  <a:solidFill>
                    <a:srgbClr val="0E0E0E"/>
                  </a:solidFill>
                  <a:latin typeface="Lato"/>
                  <a:ea typeface="Lato"/>
                  <a:cs typeface="Lato"/>
                  <a:sym typeface="Lato"/>
                </a:rPr>
                <a:t>A limited number of quests and battles per month.</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Lato"/>
                <a:buChar char="•"/>
              </a:pPr>
              <a:r>
                <a:rPr b="0" i="0" lang="en-US" sz="2400" u="none" cap="none" strike="noStrike">
                  <a:solidFill>
                    <a:srgbClr val="0E0E0E"/>
                  </a:solidFill>
                  <a:latin typeface="Lato"/>
                  <a:ea typeface="Lato"/>
                  <a:cs typeface="Lato"/>
                  <a:sym typeface="Lato"/>
                </a:rPr>
                <a:t>Ability to form a small party with fellow adventurers.</a:t>
              </a:r>
              <a:endParaRPr b="0" i="0" sz="2400" u="none" cap="none" strike="noStrike">
                <a:solidFill>
                  <a:schemeClr val="dk1"/>
                </a:solidFill>
                <a:latin typeface="Calibri"/>
                <a:ea typeface="Calibri"/>
                <a:cs typeface="Calibri"/>
                <a:sym typeface="Calibri"/>
              </a:endParaRPr>
            </a:p>
          </p:txBody>
        </p:sp>
        <p:sp>
          <p:nvSpPr>
            <p:cNvPr id="252" name="Google Shape;252;g3f8e74ebdf9_0_210"/>
            <p:cNvSpPr/>
            <p:nvPr/>
          </p:nvSpPr>
          <p:spPr>
            <a:xfrm>
              <a:off x="2525078" y="7858125"/>
              <a:ext cx="2445900" cy="731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Marcellus"/>
                <a:buNone/>
              </a:pPr>
              <a:r>
                <a:rPr b="0" i="0" lang="en-US" sz="3600" u="none" cap="none" strike="noStrike">
                  <a:solidFill>
                    <a:srgbClr val="0E0E0E"/>
                  </a:solidFill>
                  <a:latin typeface="Marcellus"/>
                  <a:ea typeface="Marcellus"/>
                  <a:cs typeface="Marcellus"/>
                  <a:sym typeface="Marcellus"/>
                </a:rPr>
                <a:t>$10/month</a:t>
              </a:r>
              <a:endParaRPr b="0" i="0" sz="3600" u="none" cap="none" strike="noStrike">
                <a:solidFill>
                  <a:schemeClr val="dk1"/>
                </a:solidFill>
                <a:latin typeface="Calibri"/>
                <a:ea typeface="Calibri"/>
                <a:cs typeface="Calibri"/>
                <a:sym typeface="Calibri"/>
              </a:endParaRPr>
            </a:p>
          </p:txBody>
        </p:sp>
        <p:sp>
          <p:nvSpPr>
            <p:cNvPr id="253" name="Google Shape;253;g3f8e74ebdf9_0_210"/>
            <p:cNvSpPr/>
            <p:nvPr/>
          </p:nvSpPr>
          <p:spPr>
            <a:xfrm>
              <a:off x="8630603" y="4352925"/>
              <a:ext cx="1036200" cy="731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9900"/>
                </a:buClr>
                <a:buSzPts val="3600"/>
                <a:buFont typeface="Marcellus"/>
                <a:buNone/>
              </a:pPr>
              <a:r>
                <a:rPr b="0" i="0" lang="en-US" sz="3600" u="none" cap="none" strike="noStrike">
                  <a:solidFill>
                    <a:srgbClr val="FF9900"/>
                  </a:solidFill>
                  <a:latin typeface="Marcellus"/>
                  <a:ea typeface="Marcellus"/>
                  <a:cs typeface="Marcellus"/>
                  <a:sym typeface="Marcellus"/>
                </a:rPr>
                <a:t>Elite</a:t>
              </a:r>
              <a:endParaRPr b="0" i="0" sz="3600" u="none" cap="none" strike="noStrike">
                <a:solidFill>
                  <a:schemeClr val="dk1"/>
                </a:solidFill>
                <a:latin typeface="Calibri"/>
                <a:ea typeface="Calibri"/>
                <a:cs typeface="Calibri"/>
                <a:sym typeface="Calibri"/>
              </a:endParaRPr>
            </a:p>
          </p:txBody>
        </p:sp>
        <p:sp>
          <p:nvSpPr>
            <p:cNvPr id="254" name="Google Shape;254;g3f8e74ebdf9_0_210"/>
            <p:cNvSpPr/>
            <p:nvPr/>
          </p:nvSpPr>
          <p:spPr>
            <a:xfrm>
              <a:off x="7077075" y="5153025"/>
              <a:ext cx="4204200" cy="25833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Lato"/>
                <a:buChar char="•"/>
              </a:pPr>
              <a:r>
                <a:rPr b="0" i="0" lang="en-US" sz="2400" u="none" cap="none" strike="noStrike">
                  <a:solidFill>
                    <a:srgbClr val="0E0E0E"/>
                  </a:solidFill>
                  <a:latin typeface="Lato"/>
                  <a:ea typeface="Lato"/>
                  <a:cs typeface="Lato"/>
                  <a:sym typeface="Lato"/>
                </a:rPr>
                <a:t>Access to the intermediate and advanced dungeons.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Lato"/>
                <a:buChar char="•"/>
              </a:pPr>
              <a:r>
                <a:rPr b="0" i="0" lang="en-US" sz="2400" u="none" cap="none" strike="noStrike">
                  <a:solidFill>
                    <a:srgbClr val="0E0E0E"/>
                  </a:solidFill>
                  <a:latin typeface="Lato"/>
                  <a:ea typeface="Lato"/>
                  <a:cs typeface="Lato"/>
                  <a:sym typeface="Lato"/>
                </a:rPr>
                <a:t>A greater number of quests and battles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Lato"/>
                <a:buChar char="•"/>
              </a:pPr>
              <a:r>
                <a:rPr b="0" i="0" lang="en-US" sz="2400" u="none" cap="none" strike="noStrike">
                  <a:solidFill>
                    <a:srgbClr val="0E0E0E"/>
                  </a:solidFill>
                  <a:latin typeface="Lato"/>
                  <a:ea typeface="Lato"/>
                  <a:cs typeface="Lato"/>
                  <a:sym typeface="Lato"/>
                </a:rPr>
                <a:t>Ability to form larger parties with adventurers.</a:t>
              </a:r>
              <a:endParaRPr b="0" i="0" sz="2400" u="none" cap="none" strike="noStrike">
                <a:solidFill>
                  <a:schemeClr val="dk1"/>
                </a:solidFill>
                <a:latin typeface="Calibri"/>
                <a:ea typeface="Calibri"/>
                <a:cs typeface="Calibri"/>
                <a:sym typeface="Calibri"/>
              </a:endParaRPr>
            </a:p>
          </p:txBody>
        </p:sp>
        <p:sp>
          <p:nvSpPr>
            <p:cNvPr id="255" name="Google Shape;255;g3f8e74ebdf9_0_210"/>
            <p:cNvSpPr/>
            <p:nvPr/>
          </p:nvSpPr>
          <p:spPr>
            <a:xfrm>
              <a:off x="7882890" y="7858125"/>
              <a:ext cx="2531700" cy="731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Marcellus"/>
                <a:buNone/>
              </a:pPr>
              <a:r>
                <a:rPr b="0" i="0" lang="en-US" sz="3600" u="none" cap="none" strike="noStrike">
                  <a:solidFill>
                    <a:srgbClr val="0E0E0E"/>
                  </a:solidFill>
                  <a:latin typeface="Marcellus"/>
                  <a:ea typeface="Marcellus"/>
                  <a:cs typeface="Marcellus"/>
                  <a:sym typeface="Marcellus"/>
                </a:rPr>
                <a:t>$50/month</a:t>
              </a:r>
              <a:endParaRPr b="0" i="0" sz="3600" u="none" cap="none" strike="noStrike">
                <a:solidFill>
                  <a:schemeClr val="dk1"/>
                </a:solidFill>
                <a:latin typeface="Calibri"/>
                <a:ea typeface="Calibri"/>
                <a:cs typeface="Calibri"/>
                <a:sym typeface="Calibri"/>
              </a:endParaRPr>
            </a:p>
          </p:txBody>
        </p:sp>
        <p:sp>
          <p:nvSpPr>
            <p:cNvPr id="256" name="Google Shape;256;g3f8e74ebdf9_0_210"/>
            <p:cNvSpPr/>
            <p:nvPr/>
          </p:nvSpPr>
          <p:spPr>
            <a:xfrm>
              <a:off x="13388340" y="4352925"/>
              <a:ext cx="2322300" cy="731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9900"/>
                </a:buClr>
                <a:buSzPts val="3600"/>
                <a:buFont typeface="Marcellus"/>
                <a:buNone/>
              </a:pPr>
              <a:r>
                <a:rPr b="0" i="0" lang="en-US" sz="3600" u="none" cap="none" strike="noStrike">
                  <a:solidFill>
                    <a:srgbClr val="FF9900"/>
                  </a:solidFill>
                  <a:latin typeface="Marcellus"/>
                  <a:ea typeface="Marcellus"/>
                  <a:cs typeface="Marcellus"/>
                  <a:sym typeface="Marcellus"/>
                </a:rPr>
                <a:t>Legendary</a:t>
              </a:r>
              <a:endParaRPr b="0" i="0" sz="3600" u="none" cap="none" strike="noStrike">
                <a:solidFill>
                  <a:schemeClr val="dk1"/>
                </a:solidFill>
                <a:latin typeface="Calibri"/>
                <a:ea typeface="Calibri"/>
                <a:cs typeface="Calibri"/>
                <a:sym typeface="Calibri"/>
              </a:endParaRPr>
            </a:p>
          </p:txBody>
        </p:sp>
        <p:sp>
          <p:nvSpPr>
            <p:cNvPr id="257" name="Google Shape;257;g3f8e74ebdf9_0_210"/>
            <p:cNvSpPr/>
            <p:nvPr/>
          </p:nvSpPr>
          <p:spPr>
            <a:xfrm>
              <a:off x="12477750" y="5153025"/>
              <a:ext cx="4204200" cy="25833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Lato"/>
                <a:buChar char="•"/>
              </a:pPr>
              <a:r>
                <a:rPr b="0" i="0" lang="en-US" sz="2400" u="none" cap="none" strike="noStrike">
                  <a:solidFill>
                    <a:srgbClr val="0E0E0E"/>
                  </a:solidFill>
                  <a:latin typeface="Lato"/>
                  <a:ea typeface="Lato"/>
                  <a:cs typeface="Lato"/>
                  <a:sym typeface="Lato"/>
                </a:rPr>
                <a:t>Access to the most challenging dungeons.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Lato"/>
                <a:buChar char="•"/>
              </a:pPr>
              <a:r>
                <a:rPr b="0" i="0" lang="en-US" sz="2400" u="none" cap="none" strike="noStrike">
                  <a:solidFill>
                    <a:srgbClr val="0E0E0E"/>
                  </a:solidFill>
                  <a:latin typeface="Lato"/>
                  <a:ea typeface="Lato"/>
                  <a:cs typeface="Lato"/>
                  <a:sym typeface="Lato"/>
                </a:rPr>
                <a:t>Unlimited quests and battles per month.</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Lato"/>
                <a:buChar char="•"/>
              </a:pPr>
              <a:r>
                <a:rPr b="0" i="0" lang="en-US" sz="2400" u="none" cap="none" strike="noStrike">
                  <a:solidFill>
                    <a:srgbClr val="0E0E0E"/>
                  </a:solidFill>
                  <a:latin typeface="Lato"/>
                  <a:ea typeface="Lato"/>
                  <a:cs typeface="Lato"/>
                  <a:sym typeface="Lato"/>
                </a:rPr>
                <a:t>The ability to form the largest parties.</a:t>
              </a:r>
              <a:endParaRPr b="0" i="0" sz="2400" u="none" cap="none" strike="noStrike">
                <a:solidFill>
                  <a:schemeClr val="dk1"/>
                </a:solidFill>
                <a:latin typeface="Calibri"/>
                <a:ea typeface="Calibri"/>
                <a:cs typeface="Calibri"/>
                <a:sym typeface="Calibri"/>
              </a:endParaRPr>
            </a:p>
          </p:txBody>
        </p:sp>
        <p:sp>
          <p:nvSpPr>
            <p:cNvPr id="258" name="Google Shape;258;g3f8e74ebdf9_0_210"/>
            <p:cNvSpPr/>
            <p:nvPr/>
          </p:nvSpPr>
          <p:spPr>
            <a:xfrm>
              <a:off x="13140690" y="7858125"/>
              <a:ext cx="2817600" cy="731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Marcellus"/>
                <a:buNone/>
              </a:pPr>
              <a:r>
                <a:rPr b="0" i="0" lang="en-US" sz="3600" u="none" cap="none" strike="noStrike">
                  <a:solidFill>
                    <a:srgbClr val="0E0E0E"/>
                  </a:solidFill>
                  <a:latin typeface="Marcellus"/>
                  <a:ea typeface="Marcellus"/>
                  <a:cs typeface="Marcellus"/>
                  <a:sym typeface="Marcellus"/>
                </a:rPr>
                <a:t>$100/month</a:t>
              </a:r>
              <a:endParaRPr b="0" i="0" sz="3600" u="none" cap="none" strike="noStrike">
                <a:solidFill>
                  <a:schemeClr val="dk1"/>
                </a:solidFill>
                <a:latin typeface="Calibri"/>
                <a:ea typeface="Calibri"/>
                <a:cs typeface="Calibri"/>
                <a:sym typeface="Calibri"/>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63" name="Shape 263"/>
        <p:cNvGrpSpPr/>
        <p:nvPr/>
      </p:nvGrpSpPr>
      <p:grpSpPr>
        <a:xfrm>
          <a:off x="0" y="0"/>
          <a:ext cx="0" cy="0"/>
          <a:chOff x="0" y="0"/>
          <a:chExt cx="0" cy="0"/>
        </a:xfrm>
      </p:grpSpPr>
      <p:grpSp>
        <p:nvGrpSpPr>
          <p:cNvPr id="264" name="Google Shape;264;g3f8e74ebdf9_0_238"/>
          <p:cNvGrpSpPr/>
          <p:nvPr/>
        </p:nvGrpSpPr>
        <p:grpSpPr>
          <a:xfrm>
            <a:off x="-990600" y="-3333750"/>
            <a:ext cx="26146125" cy="13620750"/>
            <a:chOff x="-990600" y="-3333750"/>
            <a:chExt cx="26146125" cy="13620750"/>
          </a:xfrm>
        </p:grpSpPr>
        <p:sp>
          <p:nvSpPr>
            <p:cNvPr id="265" name="Google Shape;265;g3f8e74ebdf9_0_238"/>
            <p:cNvSpPr/>
            <p:nvPr/>
          </p:nvSpPr>
          <p:spPr>
            <a:xfrm>
              <a:off x="0" y="0"/>
              <a:ext cx="18288000" cy="10287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66" name="Google Shape;266;g3f8e74ebdf9_0_238"/>
            <p:cNvPicPr preferRelativeResize="0"/>
            <p:nvPr/>
          </p:nvPicPr>
          <p:blipFill rotWithShape="1">
            <a:blip r:embed="rId3">
              <a:alphaModFix/>
            </a:blip>
            <a:srcRect b="0" l="0" r="0" t="0"/>
            <a:stretch/>
          </p:blipFill>
          <p:spPr>
            <a:xfrm>
              <a:off x="2838450" y="-3333750"/>
              <a:ext cx="22317075" cy="5019675"/>
            </a:xfrm>
            <a:prstGeom prst="rect">
              <a:avLst/>
            </a:prstGeom>
            <a:noFill/>
            <a:ln>
              <a:noFill/>
            </a:ln>
          </p:spPr>
        </p:pic>
        <p:pic>
          <p:nvPicPr>
            <p:cNvPr descr="preencoded.png" id="267" name="Google Shape;267;g3f8e74ebdf9_0_238"/>
            <p:cNvPicPr preferRelativeResize="0"/>
            <p:nvPr/>
          </p:nvPicPr>
          <p:blipFill rotWithShape="1">
            <a:blip r:embed="rId4">
              <a:alphaModFix/>
            </a:blip>
            <a:srcRect b="0" l="0" r="0" t="0"/>
            <a:stretch/>
          </p:blipFill>
          <p:spPr>
            <a:xfrm>
              <a:off x="-990600" y="9115425"/>
              <a:ext cx="5200650" cy="1171575"/>
            </a:xfrm>
            <a:prstGeom prst="rect">
              <a:avLst/>
            </a:prstGeom>
            <a:noFill/>
            <a:ln>
              <a:noFill/>
            </a:ln>
          </p:spPr>
        </p:pic>
      </p:grpSp>
      <p:grpSp>
        <p:nvGrpSpPr>
          <p:cNvPr id="268" name="Google Shape;268;g3f8e74ebdf9_0_238"/>
          <p:cNvGrpSpPr/>
          <p:nvPr/>
        </p:nvGrpSpPr>
        <p:grpSpPr>
          <a:xfrm>
            <a:off x="17640300" y="7994925"/>
            <a:ext cx="596549" cy="2063476"/>
            <a:chOff x="17640300" y="7994925"/>
            <a:chExt cx="596549" cy="2063476"/>
          </a:xfrm>
        </p:grpSpPr>
        <p:pic>
          <p:nvPicPr>
            <p:cNvPr descr="preencoded.png" id="269" name="Google Shape;269;g3f8e74ebdf9_0_238"/>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270" name="Google Shape;270;g3f8e74ebdf9_0_238"/>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9900"/>
                </a:buClr>
                <a:buSzPts val="2710"/>
                <a:buFont typeface="Inter"/>
                <a:buNone/>
              </a:pPr>
              <a:r>
                <a:rPr b="1" i="0" lang="en-US" sz="2710" u="none" cap="none" strike="noStrike">
                  <a:solidFill>
                    <a:srgbClr val="FF9900"/>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271" name="Google Shape;271;g3f8e74ebdf9_0_238"/>
          <p:cNvGrpSpPr/>
          <p:nvPr/>
        </p:nvGrpSpPr>
        <p:grpSpPr>
          <a:xfrm>
            <a:off x="285750" y="1609725"/>
            <a:ext cx="17726100" cy="6800925"/>
            <a:chOff x="285750" y="1609725"/>
            <a:chExt cx="17726100" cy="6800925"/>
          </a:xfrm>
        </p:grpSpPr>
        <p:sp>
          <p:nvSpPr>
            <p:cNvPr id="272" name="Google Shape;272;g3f8e74ebdf9_0_238"/>
            <p:cNvSpPr/>
            <p:nvPr/>
          </p:nvSpPr>
          <p:spPr>
            <a:xfrm>
              <a:off x="285750" y="2686050"/>
              <a:ext cx="4010100" cy="5724600"/>
            </a:xfrm>
            <a:prstGeom prst="rect">
              <a:avLst/>
            </a:prstGeom>
            <a:solidFill>
              <a:srgbClr val="FFFFFF"/>
            </a:solidFill>
            <a:ln cap="flat" cmpd="sng" w="38100">
              <a:solidFill>
                <a:srgbClr val="0E0E0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73" name="Google Shape;273;g3f8e74ebdf9_0_238"/>
            <p:cNvPicPr preferRelativeResize="0"/>
            <p:nvPr/>
          </p:nvPicPr>
          <p:blipFill rotWithShape="1">
            <a:blip r:embed="rId6">
              <a:alphaModFix/>
            </a:blip>
            <a:srcRect b="0" l="0" r="0" t="0"/>
            <a:stretch/>
          </p:blipFill>
          <p:spPr>
            <a:xfrm>
              <a:off x="1744670" y="5416562"/>
              <a:ext cx="1092180" cy="1092182"/>
            </a:xfrm>
            <a:prstGeom prst="rect">
              <a:avLst/>
            </a:prstGeom>
            <a:noFill/>
            <a:ln>
              <a:noFill/>
            </a:ln>
          </p:spPr>
        </p:pic>
        <p:sp>
          <p:nvSpPr>
            <p:cNvPr id="274" name="Google Shape;274;g3f8e74ebdf9_0_238"/>
            <p:cNvSpPr/>
            <p:nvPr/>
          </p:nvSpPr>
          <p:spPr>
            <a:xfrm>
              <a:off x="4857750" y="2686050"/>
              <a:ext cx="4010100" cy="5724600"/>
            </a:xfrm>
            <a:prstGeom prst="rect">
              <a:avLst/>
            </a:prstGeom>
            <a:solidFill>
              <a:srgbClr val="FFFFFF"/>
            </a:solidFill>
            <a:ln cap="flat" cmpd="sng" w="38100">
              <a:solidFill>
                <a:srgbClr val="0E0E0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75" name="Google Shape;275;g3f8e74ebdf9_0_238"/>
            <p:cNvPicPr preferRelativeResize="0"/>
            <p:nvPr/>
          </p:nvPicPr>
          <p:blipFill rotWithShape="1">
            <a:blip r:embed="rId7">
              <a:alphaModFix/>
            </a:blip>
            <a:srcRect b="0" l="0" r="0" t="0"/>
            <a:stretch/>
          </p:blipFill>
          <p:spPr>
            <a:xfrm>
              <a:off x="6405563" y="5505450"/>
              <a:ext cx="894080" cy="892810"/>
            </a:xfrm>
            <a:prstGeom prst="rect">
              <a:avLst/>
            </a:prstGeom>
            <a:noFill/>
            <a:ln>
              <a:noFill/>
            </a:ln>
          </p:spPr>
        </p:pic>
        <p:sp>
          <p:nvSpPr>
            <p:cNvPr id="276" name="Google Shape;276;g3f8e74ebdf9_0_238"/>
            <p:cNvSpPr/>
            <p:nvPr/>
          </p:nvSpPr>
          <p:spPr>
            <a:xfrm>
              <a:off x="9429750" y="2686050"/>
              <a:ext cx="4010100" cy="5724600"/>
            </a:xfrm>
            <a:prstGeom prst="rect">
              <a:avLst/>
            </a:prstGeom>
            <a:solidFill>
              <a:srgbClr val="FFFFFF"/>
            </a:solidFill>
            <a:ln cap="flat" cmpd="sng" w="38100">
              <a:solidFill>
                <a:srgbClr val="0E0E0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77" name="Google Shape;277;g3f8e74ebdf9_0_238"/>
            <p:cNvPicPr preferRelativeResize="0"/>
            <p:nvPr/>
          </p:nvPicPr>
          <p:blipFill rotWithShape="1">
            <a:blip r:embed="rId8">
              <a:alphaModFix/>
            </a:blip>
            <a:srcRect b="0" l="0" r="0" t="0"/>
            <a:stretch/>
          </p:blipFill>
          <p:spPr>
            <a:xfrm>
              <a:off x="10901344" y="5356622"/>
              <a:ext cx="1139446" cy="1139446"/>
            </a:xfrm>
            <a:prstGeom prst="rect">
              <a:avLst/>
            </a:prstGeom>
            <a:noFill/>
            <a:ln>
              <a:noFill/>
            </a:ln>
          </p:spPr>
        </p:pic>
        <p:sp>
          <p:nvSpPr>
            <p:cNvPr id="278" name="Google Shape;278;g3f8e74ebdf9_0_238"/>
            <p:cNvSpPr/>
            <p:nvPr/>
          </p:nvSpPr>
          <p:spPr>
            <a:xfrm>
              <a:off x="14001750" y="2686050"/>
              <a:ext cx="4010100" cy="5724600"/>
            </a:xfrm>
            <a:prstGeom prst="rect">
              <a:avLst/>
            </a:prstGeom>
            <a:solidFill>
              <a:srgbClr val="FFFFFF"/>
            </a:solidFill>
            <a:ln cap="flat" cmpd="sng" w="38100">
              <a:solidFill>
                <a:srgbClr val="0E0E0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79" name="Google Shape;279;g3f8e74ebdf9_0_238"/>
            <p:cNvPicPr preferRelativeResize="0"/>
            <p:nvPr/>
          </p:nvPicPr>
          <p:blipFill rotWithShape="1">
            <a:blip r:embed="rId9">
              <a:alphaModFix/>
            </a:blip>
            <a:srcRect b="0" l="0" r="0" t="0"/>
            <a:stretch/>
          </p:blipFill>
          <p:spPr>
            <a:xfrm>
              <a:off x="15473363" y="5353047"/>
              <a:ext cx="1117600" cy="1219200"/>
            </a:xfrm>
            <a:prstGeom prst="rect">
              <a:avLst/>
            </a:prstGeom>
            <a:noFill/>
            <a:ln>
              <a:noFill/>
            </a:ln>
          </p:spPr>
        </p:pic>
        <p:sp>
          <p:nvSpPr>
            <p:cNvPr id="280" name="Google Shape;280;g3f8e74ebdf9_0_238"/>
            <p:cNvSpPr/>
            <p:nvPr/>
          </p:nvSpPr>
          <p:spPr>
            <a:xfrm>
              <a:off x="1495425" y="1609725"/>
              <a:ext cx="1600200" cy="1600200"/>
            </a:xfrm>
            <a:prstGeom prst="ellipse">
              <a:avLst/>
            </a:prstGeom>
            <a:solidFill>
              <a:srgbClr val="FF9900"/>
            </a:solidFill>
            <a:ln cap="flat" cmpd="sng" w="38100">
              <a:solidFill>
                <a:srgbClr val="FF99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 name="Google Shape;281;g3f8e74ebdf9_0_238"/>
            <p:cNvSpPr/>
            <p:nvPr/>
          </p:nvSpPr>
          <p:spPr>
            <a:xfrm>
              <a:off x="6067425" y="1609725"/>
              <a:ext cx="1600200" cy="1600200"/>
            </a:xfrm>
            <a:prstGeom prst="ellipse">
              <a:avLst/>
            </a:prstGeom>
            <a:solidFill>
              <a:srgbClr val="FF9900"/>
            </a:solidFill>
            <a:ln cap="flat" cmpd="sng" w="38100">
              <a:solidFill>
                <a:srgbClr val="FF99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 name="Google Shape;282;g3f8e74ebdf9_0_238"/>
            <p:cNvSpPr/>
            <p:nvPr/>
          </p:nvSpPr>
          <p:spPr>
            <a:xfrm>
              <a:off x="10639425" y="1609725"/>
              <a:ext cx="1600200" cy="1600200"/>
            </a:xfrm>
            <a:prstGeom prst="ellipse">
              <a:avLst/>
            </a:prstGeom>
            <a:solidFill>
              <a:srgbClr val="FF9900"/>
            </a:solidFill>
            <a:ln cap="flat" cmpd="sng" w="38100">
              <a:solidFill>
                <a:srgbClr val="FF99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g3f8e74ebdf9_0_238"/>
            <p:cNvSpPr/>
            <p:nvPr/>
          </p:nvSpPr>
          <p:spPr>
            <a:xfrm>
              <a:off x="15211425" y="1609725"/>
              <a:ext cx="1600200" cy="1600200"/>
            </a:xfrm>
            <a:prstGeom prst="ellipse">
              <a:avLst/>
            </a:prstGeom>
            <a:solidFill>
              <a:srgbClr val="FF9900"/>
            </a:solidFill>
            <a:ln cap="flat" cmpd="sng" w="38100">
              <a:solidFill>
                <a:srgbClr val="FF99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g3f8e74ebdf9_0_238"/>
            <p:cNvSpPr/>
            <p:nvPr/>
          </p:nvSpPr>
          <p:spPr>
            <a:xfrm>
              <a:off x="480060" y="3743325"/>
              <a:ext cx="3621300" cy="548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700"/>
                <a:buFont typeface="Marcellus"/>
                <a:buNone/>
              </a:pPr>
              <a:r>
                <a:rPr b="0" i="0" lang="en-US" sz="2700" u="none" cap="none" strike="noStrike">
                  <a:solidFill>
                    <a:srgbClr val="0E0E0E"/>
                  </a:solidFill>
                  <a:latin typeface="Marcellus"/>
                  <a:ea typeface="Marcellus"/>
                  <a:cs typeface="Marcellus"/>
                  <a:sym typeface="Marcellus"/>
                </a:rPr>
                <a:t>Eclipse</a:t>
              </a:r>
              <a:endParaRPr b="0" i="0" sz="2700" u="none" cap="none" strike="noStrike">
                <a:solidFill>
                  <a:schemeClr val="dk1"/>
                </a:solidFill>
                <a:latin typeface="Calibri"/>
                <a:ea typeface="Calibri"/>
                <a:cs typeface="Calibri"/>
                <a:sym typeface="Calibri"/>
              </a:endParaRPr>
            </a:p>
          </p:txBody>
        </p:sp>
        <p:sp>
          <p:nvSpPr>
            <p:cNvPr id="285" name="Google Shape;285;g3f8e74ebdf9_0_238"/>
            <p:cNvSpPr/>
            <p:nvPr/>
          </p:nvSpPr>
          <p:spPr>
            <a:xfrm>
              <a:off x="483870" y="4324350"/>
              <a:ext cx="3613800" cy="830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Rare event causes unpredictable magic.</a:t>
              </a:r>
              <a:endParaRPr b="0" i="0" sz="2400" u="none" cap="none" strike="noStrike">
                <a:solidFill>
                  <a:schemeClr val="dk1"/>
                </a:solidFill>
                <a:latin typeface="Calibri"/>
                <a:ea typeface="Calibri"/>
                <a:cs typeface="Calibri"/>
                <a:sym typeface="Calibri"/>
              </a:endParaRPr>
            </a:p>
          </p:txBody>
        </p:sp>
        <p:sp>
          <p:nvSpPr>
            <p:cNvPr id="286" name="Google Shape;286;g3f8e74ebdf9_0_238"/>
            <p:cNvSpPr/>
            <p:nvPr/>
          </p:nvSpPr>
          <p:spPr>
            <a:xfrm>
              <a:off x="480060" y="6877050"/>
              <a:ext cx="3621300" cy="548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700"/>
                <a:buFont typeface="Marcellus"/>
                <a:buNone/>
              </a:pPr>
              <a:r>
                <a:rPr b="0" i="0" lang="en-US" sz="2700" u="none" cap="none" strike="noStrike">
                  <a:solidFill>
                    <a:srgbClr val="0E0E0E"/>
                  </a:solidFill>
                  <a:latin typeface="Marcellus"/>
                  <a:ea typeface="Marcellus"/>
                  <a:cs typeface="Marcellus"/>
                  <a:sym typeface="Marcellus"/>
                </a:rPr>
                <a:t>Quest</a:t>
              </a:r>
              <a:endParaRPr b="0" i="0" sz="2700" u="none" cap="none" strike="noStrike">
                <a:solidFill>
                  <a:schemeClr val="dk1"/>
                </a:solidFill>
                <a:latin typeface="Calibri"/>
                <a:ea typeface="Calibri"/>
                <a:cs typeface="Calibri"/>
                <a:sym typeface="Calibri"/>
              </a:endParaRPr>
            </a:p>
          </p:txBody>
        </p:sp>
        <p:sp>
          <p:nvSpPr>
            <p:cNvPr id="287" name="Google Shape;287;g3f8e74ebdf9_0_238"/>
            <p:cNvSpPr/>
            <p:nvPr/>
          </p:nvSpPr>
          <p:spPr>
            <a:xfrm>
              <a:off x="483870" y="7458075"/>
              <a:ext cx="3613800" cy="830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Adventurers seek immortal artifact.</a:t>
              </a:r>
              <a:endParaRPr b="0" i="0" sz="2400" u="none" cap="none" strike="noStrike">
                <a:solidFill>
                  <a:schemeClr val="dk1"/>
                </a:solidFill>
                <a:latin typeface="Calibri"/>
                <a:ea typeface="Calibri"/>
                <a:cs typeface="Calibri"/>
                <a:sym typeface="Calibri"/>
              </a:endParaRPr>
            </a:p>
          </p:txBody>
        </p:sp>
        <p:sp>
          <p:nvSpPr>
            <p:cNvPr id="288" name="Google Shape;288;g3f8e74ebdf9_0_238"/>
            <p:cNvSpPr/>
            <p:nvPr/>
          </p:nvSpPr>
          <p:spPr>
            <a:xfrm>
              <a:off x="5052060" y="3743325"/>
              <a:ext cx="3621300" cy="548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700"/>
                <a:buFont typeface="Marcellus"/>
                <a:buNone/>
              </a:pPr>
              <a:r>
                <a:rPr b="0" i="0" lang="en-US" sz="2700" u="none" cap="none" strike="noStrike">
                  <a:solidFill>
                    <a:srgbClr val="0E0E0E"/>
                  </a:solidFill>
                  <a:latin typeface="Marcellus"/>
                  <a:ea typeface="Marcellus"/>
                  <a:cs typeface="Marcellus"/>
                  <a:sym typeface="Marcellus"/>
                </a:rPr>
                <a:t>Eclipse</a:t>
              </a:r>
              <a:endParaRPr b="0" i="0" sz="2700" u="none" cap="none" strike="noStrike">
                <a:solidFill>
                  <a:schemeClr val="dk1"/>
                </a:solidFill>
                <a:latin typeface="Calibri"/>
                <a:ea typeface="Calibri"/>
                <a:cs typeface="Calibri"/>
                <a:sym typeface="Calibri"/>
              </a:endParaRPr>
            </a:p>
          </p:txBody>
        </p:sp>
        <p:sp>
          <p:nvSpPr>
            <p:cNvPr id="289" name="Google Shape;289;g3f8e74ebdf9_0_238"/>
            <p:cNvSpPr/>
            <p:nvPr/>
          </p:nvSpPr>
          <p:spPr>
            <a:xfrm>
              <a:off x="5055870" y="4324350"/>
              <a:ext cx="3613800" cy="830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Rare event causes unpredictable magic.</a:t>
              </a:r>
              <a:endParaRPr b="0" i="0" sz="2400" u="none" cap="none" strike="noStrike">
                <a:solidFill>
                  <a:schemeClr val="dk1"/>
                </a:solidFill>
                <a:latin typeface="Calibri"/>
                <a:ea typeface="Calibri"/>
                <a:cs typeface="Calibri"/>
                <a:sym typeface="Calibri"/>
              </a:endParaRPr>
            </a:p>
          </p:txBody>
        </p:sp>
        <p:sp>
          <p:nvSpPr>
            <p:cNvPr id="290" name="Google Shape;290;g3f8e74ebdf9_0_238"/>
            <p:cNvSpPr/>
            <p:nvPr/>
          </p:nvSpPr>
          <p:spPr>
            <a:xfrm>
              <a:off x="5052060" y="6877050"/>
              <a:ext cx="3621300" cy="548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700"/>
                <a:buFont typeface="Marcellus"/>
                <a:buNone/>
              </a:pPr>
              <a:r>
                <a:rPr b="0" i="0" lang="en-US" sz="2700" u="none" cap="none" strike="noStrike">
                  <a:solidFill>
                    <a:srgbClr val="0E0E0E"/>
                  </a:solidFill>
                  <a:latin typeface="Marcellus"/>
                  <a:ea typeface="Marcellus"/>
                  <a:cs typeface="Marcellus"/>
                  <a:sym typeface="Marcellus"/>
                </a:rPr>
                <a:t>Quest</a:t>
              </a:r>
              <a:endParaRPr b="0" i="0" sz="2700" u="none" cap="none" strike="noStrike">
                <a:solidFill>
                  <a:schemeClr val="dk1"/>
                </a:solidFill>
                <a:latin typeface="Calibri"/>
                <a:ea typeface="Calibri"/>
                <a:cs typeface="Calibri"/>
                <a:sym typeface="Calibri"/>
              </a:endParaRPr>
            </a:p>
          </p:txBody>
        </p:sp>
        <p:sp>
          <p:nvSpPr>
            <p:cNvPr id="291" name="Google Shape;291;g3f8e74ebdf9_0_238"/>
            <p:cNvSpPr/>
            <p:nvPr/>
          </p:nvSpPr>
          <p:spPr>
            <a:xfrm>
              <a:off x="5055870" y="7458075"/>
              <a:ext cx="3613800" cy="830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Adventurers seek immortal artifact.</a:t>
              </a:r>
              <a:endParaRPr b="0" i="0" sz="2400" u="none" cap="none" strike="noStrike">
                <a:solidFill>
                  <a:schemeClr val="dk1"/>
                </a:solidFill>
                <a:latin typeface="Calibri"/>
                <a:ea typeface="Calibri"/>
                <a:cs typeface="Calibri"/>
                <a:sym typeface="Calibri"/>
              </a:endParaRPr>
            </a:p>
          </p:txBody>
        </p:sp>
        <p:sp>
          <p:nvSpPr>
            <p:cNvPr id="292" name="Google Shape;292;g3f8e74ebdf9_0_238"/>
            <p:cNvSpPr/>
            <p:nvPr/>
          </p:nvSpPr>
          <p:spPr>
            <a:xfrm>
              <a:off x="9624060" y="3743325"/>
              <a:ext cx="3621300" cy="548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700"/>
                <a:buFont typeface="Marcellus"/>
                <a:buNone/>
              </a:pPr>
              <a:r>
                <a:rPr b="0" i="0" lang="en-US" sz="2700" u="none" cap="none" strike="noStrike">
                  <a:solidFill>
                    <a:srgbClr val="0E0E0E"/>
                  </a:solidFill>
                  <a:latin typeface="Marcellus"/>
                  <a:ea typeface="Marcellus"/>
                  <a:cs typeface="Marcellus"/>
                  <a:sym typeface="Marcellus"/>
                </a:rPr>
                <a:t>Eclipse</a:t>
              </a:r>
              <a:endParaRPr b="0" i="0" sz="2700" u="none" cap="none" strike="noStrike">
                <a:solidFill>
                  <a:schemeClr val="dk1"/>
                </a:solidFill>
                <a:latin typeface="Calibri"/>
                <a:ea typeface="Calibri"/>
                <a:cs typeface="Calibri"/>
                <a:sym typeface="Calibri"/>
              </a:endParaRPr>
            </a:p>
          </p:txBody>
        </p:sp>
        <p:sp>
          <p:nvSpPr>
            <p:cNvPr id="293" name="Google Shape;293;g3f8e74ebdf9_0_238"/>
            <p:cNvSpPr/>
            <p:nvPr/>
          </p:nvSpPr>
          <p:spPr>
            <a:xfrm>
              <a:off x="9627870" y="4324350"/>
              <a:ext cx="3613800" cy="830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Rare event causes unpredictable magic.</a:t>
              </a:r>
              <a:endParaRPr b="0" i="0" sz="2400" u="none" cap="none" strike="noStrike">
                <a:solidFill>
                  <a:schemeClr val="dk1"/>
                </a:solidFill>
                <a:latin typeface="Calibri"/>
                <a:ea typeface="Calibri"/>
                <a:cs typeface="Calibri"/>
                <a:sym typeface="Calibri"/>
              </a:endParaRPr>
            </a:p>
          </p:txBody>
        </p:sp>
        <p:sp>
          <p:nvSpPr>
            <p:cNvPr id="294" name="Google Shape;294;g3f8e74ebdf9_0_238"/>
            <p:cNvSpPr/>
            <p:nvPr/>
          </p:nvSpPr>
          <p:spPr>
            <a:xfrm>
              <a:off x="9624060" y="6877050"/>
              <a:ext cx="3621300" cy="548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700"/>
                <a:buFont typeface="Marcellus"/>
                <a:buNone/>
              </a:pPr>
              <a:r>
                <a:rPr b="0" i="0" lang="en-US" sz="2700" u="none" cap="none" strike="noStrike">
                  <a:solidFill>
                    <a:srgbClr val="0E0E0E"/>
                  </a:solidFill>
                  <a:latin typeface="Marcellus"/>
                  <a:ea typeface="Marcellus"/>
                  <a:cs typeface="Marcellus"/>
                  <a:sym typeface="Marcellus"/>
                </a:rPr>
                <a:t>Quest</a:t>
              </a:r>
              <a:endParaRPr b="0" i="0" sz="2700" u="none" cap="none" strike="noStrike">
                <a:solidFill>
                  <a:schemeClr val="dk1"/>
                </a:solidFill>
                <a:latin typeface="Calibri"/>
                <a:ea typeface="Calibri"/>
                <a:cs typeface="Calibri"/>
                <a:sym typeface="Calibri"/>
              </a:endParaRPr>
            </a:p>
          </p:txBody>
        </p:sp>
        <p:sp>
          <p:nvSpPr>
            <p:cNvPr id="295" name="Google Shape;295;g3f8e74ebdf9_0_238"/>
            <p:cNvSpPr/>
            <p:nvPr/>
          </p:nvSpPr>
          <p:spPr>
            <a:xfrm>
              <a:off x="9627870" y="7458075"/>
              <a:ext cx="3613800" cy="830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Adventurers seek immortal artifact.</a:t>
              </a:r>
              <a:endParaRPr b="0" i="0" sz="2400" u="none" cap="none" strike="noStrike">
                <a:solidFill>
                  <a:schemeClr val="dk1"/>
                </a:solidFill>
                <a:latin typeface="Calibri"/>
                <a:ea typeface="Calibri"/>
                <a:cs typeface="Calibri"/>
                <a:sym typeface="Calibri"/>
              </a:endParaRPr>
            </a:p>
          </p:txBody>
        </p:sp>
        <p:sp>
          <p:nvSpPr>
            <p:cNvPr id="296" name="Google Shape;296;g3f8e74ebdf9_0_238"/>
            <p:cNvSpPr/>
            <p:nvPr/>
          </p:nvSpPr>
          <p:spPr>
            <a:xfrm>
              <a:off x="14196060" y="3743325"/>
              <a:ext cx="3621300" cy="548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700"/>
                <a:buFont typeface="Marcellus"/>
                <a:buNone/>
              </a:pPr>
              <a:r>
                <a:rPr b="0" i="0" lang="en-US" sz="2700" u="none" cap="none" strike="noStrike">
                  <a:solidFill>
                    <a:srgbClr val="0E0E0E"/>
                  </a:solidFill>
                  <a:latin typeface="Marcellus"/>
                  <a:ea typeface="Marcellus"/>
                  <a:cs typeface="Marcellus"/>
                  <a:sym typeface="Marcellus"/>
                </a:rPr>
                <a:t>Eclipse</a:t>
              </a:r>
              <a:endParaRPr b="0" i="0" sz="2700" u="none" cap="none" strike="noStrike">
                <a:solidFill>
                  <a:schemeClr val="dk1"/>
                </a:solidFill>
                <a:latin typeface="Calibri"/>
                <a:ea typeface="Calibri"/>
                <a:cs typeface="Calibri"/>
                <a:sym typeface="Calibri"/>
              </a:endParaRPr>
            </a:p>
          </p:txBody>
        </p:sp>
        <p:sp>
          <p:nvSpPr>
            <p:cNvPr id="297" name="Google Shape;297;g3f8e74ebdf9_0_238"/>
            <p:cNvSpPr/>
            <p:nvPr/>
          </p:nvSpPr>
          <p:spPr>
            <a:xfrm>
              <a:off x="14199870" y="4324350"/>
              <a:ext cx="3613800" cy="830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Rare event causes unpredictable magic.</a:t>
              </a:r>
              <a:endParaRPr b="0" i="0" sz="2400" u="none" cap="none" strike="noStrike">
                <a:solidFill>
                  <a:schemeClr val="dk1"/>
                </a:solidFill>
                <a:latin typeface="Calibri"/>
                <a:ea typeface="Calibri"/>
                <a:cs typeface="Calibri"/>
                <a:sym typeface="Calibri"/>
              </a:endParaRPr>
            </a:p>
          </p:txBody>
        </p:sp>
        <p:sp>
          <p:nvSpPr>
            <p:cNvPr id="298" name="Google Shape;298;g3f8e74ebdf9_0_238"/>
            <p:cNvSpPr/>
            <p:nvPr/>
          </p:nvSpPr>
          <p:spPr>
            <a:xfrm>
              <a:off x="14196060" y="6877050"/>
              <a:ext cx="3621300" cy="548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700"/>
                <a:buFont typeface="Marcellus"/>
                <a:buNone/>
              </a:pPr>
              <a:r>
                <a:rPr b="0" i="0" lang="en-US" sz="2700" u="none" cap="none" strike="noStrike">
                  <a:solidFill>
                    <a:srgbClr val="0E0E0E"/>
                  </a:solidFill>
                  <a:latin typeface="Marcellus"/>
                  <a:ea typeface="Marcellus"/>
                  <a:cs typeface="Marcellus"/>
                  <a:sym typeface="Marcellus"/>
                </a:rPr>
                <a:t>Quest</a:t>
              </a:r>
              <a:endParaRPr b="0" i="0" sz="2700" u="none" cap="none" strike="noStrike">
                <a:solidFill>
                  <a:schemeClr val="dk1"/>
                </a:solidFill>
                <a:latin typeface="Calibri"/>
                <a:ea typeface="Calibri"/>
                <a:cs typeface="Calibri"/>
                <a:sym typeface="Calibri"/>
              </a:endParaRPr>
            </a:p>
          </p:txBody>
        </p:sp>
        <p:sp>
          <p:nvSpPr>
            <p:cNvPr id="299" name="Google Shape;299;g3f8e74ebdf9_0_238"/>
            <p:cNvSpPr/>
            <p:nvPr/>
          </p:nvSpPr>
          <p:spPr>
            <a:xfrm>
              <a:off x="14199870" y="7458075"/>
              <a:ext cx="3613800" cy="830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Adventurers seek immortal artifact.</a:t>
              </a:r>
              <a:endParaRPr b="0" i="0" sz="2400" u="none" cap="none" strike="noStrike">
                <a:solidFill>
                  <a:schemeClr val="dk1"/>
                </a:solidFill>
                <a:latin typeface="Calibri"/>
                <a:ea typeface="Calibri"/>
                <a:cs typeface="Calibri"/>
                <a:sym typeface="Calibri"/>
              </a:endParaRPr>
            </a:p>
          </p:txBody>
        </p:sp>
        <p:sp>
          <p:nvSpPr>
            <p:cNvPr id="300" name="Google Shape;300;g3f8e74ebdf9_0_238"/>
            <p:cNvSpPr/>
            <p:nvPr/>
          </p:nvSpPr>
          <p:spPr>
            <a:xfrm>
              <a:off x="2119313" y="1933575"/>
              <a:ext cx="619200" cy="1219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6000"/>
                <a:buFont typeface="Marcellus"/>
                <a:buNone/>
              </a:pPr>
              <a:r>
                <a:rPr b="0" i="0" lang="en-US" sz="6000" u="none" cap="none" strike="noStrike">
                  <a:solidFill>
                    <a:srgbClr val="FFFFFF"/>
                  </a:solidFill>
                  <a:latin typeface="Marcellus"/>
                  <a:ea typeface="Marcellus"/>
                  <a:cs typeface="Marcellus"/>
                  <a:sym typeface="Marcellus"/>
                </a:rPr>
                <a:t>S</a:t>
              </a:r>
              <a:endParaRPr b="0" i="0" sz="6000" u="none" cap="none" strike="noStrike">
                <a:solidFill>
                  <a:schemeClr val="dk1"/>
                </a:solidFill>
                <a:latin typeface="Calibri"/>
                <a:ea typeface="Calibri"/>
                <a:cs typeface="Calibri"/>
                <a:sym typeface="Calibri"/>
              </a:endParaRPr>
            </a:p>
          </p:txBody>
        </p:sp>
        <p:sp>
          <p:nvSpPr>
            <p:cNvPr id="301" name="Google Shape;301;g3f8e74ebdf9_0_238"/>
            <p:cNvSpPr/>
            <p:nvPr/>
          </p:nvSpPr>
          <p:spPr>
            <a:xfrm>
              <a:off x="6477000" y="1933575"/>
              <a:ext cx="1047900" cy="1219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6000"/>
                <a:buFont typeface="Marcellus"/>
                <a:buNone/>
              </a:pPr>
              <a:r>
                <a:rPr b="0" i="0" lang="en-US" sz="6000" u="none" cap="none" strike="noStrike">
                  <a:solidFill>
                    <a:srgbClr val="FFFFFF"/>
                  </a:solidFill>
                  <a:latin typeface="Marcellus"/>
                  <a:ea typeface="Marcellus"/>
                  <a:cs typeface="Marcellus"/>
                  <a:sym typeface="Marcellus"/>
                </a:rPr>
                <a:t>W</a:t>
              </a:r>
              <a:endParaRPr b="0" i="0" sz="6000" u="none" cap="none" strike="noStrike">
                <a:solidFill>
                  <a:schemeClr val="dk1"/>
                </a:solidFill>
                <a:latin typeface="Calibri"/>
                <a:ea typeface="Calibri"/>
                <a:cs typeface="Calibri"/>
                <a:sym typeface="Calibri"/>
              </a:endParaRPr>
            </a:p>
          </p:txBody>
        </p:sp>
        <p:sp>
          <p:nvSpPr>
            <p:cNvPr id="302" name="Google Shape;302;g3f8e74ebdf9_0_238"/>
            <p:cNvSpPr/>
            <p:nvPr/>
          </p:nvSpPr>
          <p:spPr>
            <a:xfrm>
              <a:off x="11129963" y="1933575"/>
              <a:ext cx="885900" cy="1219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6000"/>
                <a:buFont typeface="Marcellus"/>
                <a:buNone/>
              </a:pPr>
              <a:r>
                <a:rPr b="0" i="0" lang="en-US" sz="6000" u="none" cap="none" strike="noStrike">
                  <a:solidFill>
                    <a:srgbClr val="FFFFFF"/>
                  </a:solidFill>
                  <a:latin typeface="Marcellus"/>
                  <a:ea typeface="Marcellus"/>
                  <a:cs typeface="Marcellus"/>
                  <a:sym typeface="Marcellus"/>
                </a:rPr>
                <a:t>O</a:t>
              </a:r>
              <a:endParaRPr b="0" i="0" sz="6000" u="none" cap="none" strike="noStrike">
                <a:solidFill>
                  <a:schemeClr val="dk1"/>
                </a:solidFill>
                <a:latin typeface="Calibri"/>
                <a:ea typeface="Calibri"/>
                <a:cs typeface="Calibri"/>
                <a:sym typeface="Calibri"/>
              </a:endParaRPr>
            </a:p>
          </p:txBody>
        </p:sp>
        <p:sp>
          <p:nvSpPr>
            <p:cNvPr id="303" name="Google Shape;303;g3f8e74ebdf9_0_238"/>
            <p:cNvSpPr/>
            <p:nvPr/>
          </p:nvSpPr>
          <p:spPr>
            <a:xfrm>
              <a:off x="15782925" y="1933575"/>
              <a:ext cx="723900" cy="1219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6000"/>
                <a:buFont typeface="Marcellus"/>
                <a:buNone/>
              </a:pPr>
              <a:r>
                <a:rPr b="0" i="0" lang="en-US" sz="6000" u="none" cap="none" strike="noStrike">
                  <a:solidFill>
                    <a:srgbClr val="FFFFFF"/>
                  </a:solidFill>
                  <a:latin typeface="Marcellus"/>
                  <a:ea typeface="Marcellus"/>
                  <a:cs typeface="Marcellus"/>
                  <a:sym typeface="Marcellus"/>
                </a:rPr>
                <a:t>T</a:t>
              </a:r>
              <a:endParaRPr b="0" i="0" sz="6000" u="none" cap="none" strike="noStrike">
                <a:solidFill>
                  <a:schemeClr val="dk1"/>
                </a:solidFill>
                <a:latin typeface="Calibri"/>
                <a:ea typeface="Calibri"/>
                <a:cs typeface="Calibri"/>
                <a:sym typeface="Calibri"/>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08" name="Shape 308"/>
        <p:cNvGrpSpPr/>
        <p:nvPr/>
      </p:nvGrpSpPr>
      <p:grpSpPr>
        <a:xfrm>
          <a:off x="0" y="0"/>
          <a:ext cx="0" cy="0"/>
          <a:chOff x="0" y="0"/>
          <a:chExt cx="0" cy="0"/>
        </a:xfrm>
      </p:grpSpPr>
      <p:grpSp>
        <p:nvGrpSpPr>
          <p:cNvPr id="309" name="Google Shape;309;g3f8e74ebdf9_0_282"/>
          <p:cNvGrpSpPr/>
          <p:nvPr/>
        </p:nvGrpSpPr>
        <p:grpSpPr>
          <a:xfrm>
            <a:off x="0" y="0"/>
            <a:ext cx="18288000" cy="10287000"/>
            <a:chOff x="0" y="0"/>
            <a:chExt cx="18288000" cy="10287000"/>
          </a:xfrm>
        </p:grpSpPr>
        <p:sp>
          <p:nvSpPr>
            <p:cNvPr id="310" name="Google Shape;310;g3f8e74ebdf9_0_282"/>
            <p:cNvSpPr/>
            <p:nvPr/>
          </p:nvSpPr>
          <p:spPr>
            <a:xfrm>
              <a:off x="0" y="0"/>
              <a:ext cx="18288000" cy="10287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g3f8e74ebdf9_0_282"/>
            <p:cNvSpPr/>
            <p:nvPr/>
          </p:nvSpPr>
          <p:spPr>
            <a:xfrm>
              <a:off x="0" y="9334500"/>
              <a:ext cx="18288000" cy="304800"/>
            </a:xfrm>
            <a:prstGeom prst="rect">
              <a:avLst/>
            </a:prstGeom>
            <a:solidFill>
              <a:srgbClr val="232F3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g3f8e74ebdf9_0_282"/>
            <p:cNvSpPr/>
            <p:nvPr/>
          </p:nvSpPr>
          <p:spPr>
            <a:xfrm>
              <a:off x="0" y="9639300"/>
              <a:ext cx="18288000" cy="647700"/>
            </a:xfrm>
            <a:prstGeom prst="rect">
              <a:avLst/>
            </a:prstGeom>
            <a:solidFill>
              <a:srgbClr val="FF99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13" name="Google Shape;313;g3f8e74ebdf9_0_282"/>
          <p:cNvGrpSpPr/>
          <p:nvPr/>
        </p:nvGrpSpPr>
        <p:grpSpPr>
          <a:xfrm>
            <a:off x="17640300" y="7994925"/>
            <a:ext cx="596549" cy="2063476"/>
            <a:chOff x="17640300" y="7994925"/>
            <a:chExt cx="596549" cy="2063476"/>
          </a:xfrm>
        </p:grpSpPr>
        <p:pic>
          <p:nvPicPr>
            <p:cNvPr descr="preencoded.png" id="314" name="Google Shape;314;g3f8e74ebdf9_0_282"/>
            <p:cNvPicPr preferRelativeResize="0"/>
            <p:nvPr/>
          </p:nvPicPr>
          <p:blipFill rotWithShape="1">
            <a:blip r:embed="rId3">
              <a:alphaModFix/>
            </a:blip>
            <a:srcRect b="0" l="0" r="0" t="0"/>
            <a:stretch/>
          </p:blipFill>
          <p:spPr>
            <a:xfrm>
              <a:off x="17640300" y="9525000"/>
              <a:ext cx="533400" cy="533400"/>
            </a:xfrm>
            <a:prstGeom prst="rect">
              <a:avLst/>
            </a:prstGeom>
            <a:noFill/>
            <a:ln>
              <a:noFill/>
            </a:ln>
          </p:spPr>
        </p:pic>
        <p:sp>
          <p:nvSpPr>
            <p:cNvPr id="315" name="Google Shape;315;g3f8e74ebdf9_0_282"/>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9900"/>
                </a:buClr>
                <a:buSzPts val="2710"/>
                <a:buFont typeface="Inter"/>
                <a:buNone/>
              </a:pPr>
              <a:r>
                <a:rPr b="1" i="0" lang="en-US" sz="2710" u="none" cap="none" strike="noStrike">
                  <a:solidFill>
                    <a:srgbClr val="FF9900"/>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316" name="Google Shape;316;g3f8e74ebdf9_0_282"/>
          <p:cNvPicPr preferRelativeResize="0"/>
          <p:nvPr/>
        </p:nvPicPr>
        <p:blipFill rotWithShape="1">
          <a:blip r:embed="rId4">
            <a:alphaModFix/>
          </a:blip>
          <a:srcRect b="0" l="0" r="0" t="0"/>
          <a:stretch/>
        </p:blipFill>
        <p:spPr>
          <a:xfrm>
            <a:off x="12963525" y="590550"/>
            <a:ext cx="4562475" cy="9277350"/>
          </a:xfrm>
          <a:prstGeom prst="rect">
            <a:avLst/>
          </a:prstGeom>
          <a:noFill/>
          <a:ln>
            <a:noFill/>
          </a:ln>
        </p:spPr>
      </p:pic>
      <p:pic>
        <p:nvPicPr>
          <p:cNvPr descr="preencoded.png" id="317" name="Google Shape;317;g3f8e74ebdf9_0_282"/>
          <p:cNvPicPr preferRelativeResize="0"/>
          <p:nvPr/>
        </p:nvPicPr>
        <p:blipFill rotWithShape="1">
          <a:blip r:embed="rId5">
            <a:alphaModFix/>
          </a:blip>
          <a:srcRect b="0" l="0" r="0" t="0"/>
          <a:stretch/>
        </p:blipFill>
        <p:spPr>
          <a:xfrm>
            <a:off x="514350" y="590550"/>
            <a:ext cx="4562475" cy="9277350"/>
          </a:xfrm>
          <a:prstGeom prst="rect">
            <a:avLst/>
          </a:prstGeom>
          <a:noFill/>
          <a:ln>
            <a:noFill/>
          </a:ln>
        </p:spPr>
      </p:pic>
      <p:sp>
        <p:nvSpPr>
          <p:cNvPr id="318" name="Google Shape;318;g3f8e74ebdf9_0_282"/>
          <p:cNvSpPr/>
          <p:nvPr/>
        </p:nvSpPr>
        <p:spPr>
          <a:xfrm>
            <a:off x="5924550" y="1676400"/>
            <a:ext cx="4019700" cy="1219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6000"/>
              <a:buFont typeface="Marcellus"/>
              <a:buNone/>
            </a:pPr>
            <a:r>
              <a:rPr b="0" i="0" lang="en-US" sz="6000" u="none" cap="none" strike="noStrike">
                <a:solidFill>
                  <a:srgbClr val="0E0E0E"/>
                </a:solidFill>
                <a:latin typeface="Marcellus"/>
                <a:ea typeface="Marcellus"/>
                <a:cs typeface="Marcellus"/>
                <a:sym typeface="Marcellus"/>
              </a:rPr>
              <a:t>Some Data</a:t>
            </a:r>
            <a:endParaRPr b="0" i="0" sz="6000" u="none" cap="none" strike="noStrike">
              <a:solidFill>
                <a:schemeClr val="dk1"/>
              </a:solidFill>
              <a:latin typeface="Calibri"/>
              <a:ea typeface="Calibri"/>
              <a:cs typeface="Calibri"/>
              <a:sym typeface="Calibri"/>
            </a:endParaRPr>
          </a:p>
        </p:txBody>
      </p:sp>
      <p:grpSp>
        <p:nvGrpSpPr>
          <p:cNvPr id="319" name="Google Shape;319;g3f8e74ebdf9_0_282"/>
          <p:cNvGrpSpPr/>
          <p:nvPr/>
        </p:nvGrpSpPr>
        <p:grpSpPr>
          <a:xfrm>
            <a:off x="5924550" y="3771900"/>
            <a:ext cx="2800500" cy="1447800"/>
            <a:chOff x="5924550" y="3771900"/>
            <a:chExt cx="2800500" cy="1447800"/>
          </a:xfrm>
        </p:grpSpPr>
        <p:sp>
          <p:nvSpPr>
            <p:cNvPr id="320" name="Google Shape;320;g3f8e74ebdf9_0_282"/>
            <p:cNvSpPr/>
            <p:nvPr/>
          </p:nvSpPr>
          <p:spPr>
            <a:xfrm>
              <a:off x="5924550" y="3771900"/>
              <a:ext cx="2800500" cy="1409700"/>
            </a:xfrm>
            <a:prstGeom prst="rect">
              <a:avLst/>
            </a:prstGeom>
            <a:solidFill>
              <a:srgbClr val="FFFFFF"/>
            </a:solidFill>
            <a:ln cap="flat" cmpd="sng" w="38100">
              <a:solidFill>
                <a:srgbClr val="FF99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g3f8e74ebdf9_0_282"/>
            <p:cNvSpPr/>
            <p:nvPr/>
          </p:nvSpPr>
          <p:spPr>
            <a:xfrm>
              <a:off x="6496050" y="4000500"/>
              <a:ext cx="1924200" cy="1219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Marcellus"/>
                <a:buNone/>
              </a:pPr>
              <a:r>
                <a:rPr b="0" i="0" lang="en-US" sz="6000" u="none" cap="none" strike="noStrike">
                  <a:solidFill>
                    <a:srgbClr val="272727"/>
                  </a:solidFill>
                  <a:latin typeface="Marcellus"/>
                  <a:ea typeface="Marcellus"/>
                  <a:cs typeface="Marcellus"/>
                  <a:sym typeface="Marcellus"/>
                </a:rPr>
                <a:t>70%</a:t>
              </a:r>
              <a:endParaRPr b="0" i="0" sz="6000" u="none" cap="none" strike="noStrike">
                <a:solidFill>
                  <a:schemeClr val="dk1"/>
                </a:solidFill>
                <a:latin typeface="Calibri"/>
                <a:ea typeface="Calibri"/>
                <a:cs typeface="Calibri"/>
                <a:sym typeface="Calibri"/>
              </a:endParaRPr>
            </a:p>
          </p:txBody>
        </p:sp>
      </p:grpSp>
      <p:grpSp>
        <p:nvGrpSpPr>
          <p:cNvPr id="322" name="Google Shape;322;g3f8e74ebdf9_0_282"/>
          <p:cNvGrpSpPr/>
          <p:nvPr/>
        </p:nvGrpSpPr>
        <p:grpSpPr>
          <a:xfrm>
            <a:off x="8877300" y="3862387"/>
            <a:ext cx="3545100" cy="1335525"/>
            <a:chOff x="8877300" y="3862387"/>
            <a:chExt cx="3545100" cy="1335525"/>
          </a:xfrm>
        </p:grpSpPr>
        <p:sp>
          <p:nvSpPr>
            <p:cNvPr id="323" name="Google Shape;323;g3f8e74ebdf9_0_282"/>
            <p:cNvSpPr/>
            <p:nvPr/>
          </p:nvSpPr>
          <p:spPr>
            <a:xfrm>
              <a:off x="8877300" y="3862387"/>
              <a:ext cx="35451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Marcellus"/>
                <a:buNone/>
              </a:pPr>
              <a:r>
                <a:rPr b="0" i="0" lang="en-US" sz="2700" u="none" cap="none" strike="noStrike">
                  <a:solidFill>
                    <a:srgbClr val="0E0E0E"/>
                  </a:solidFill>
                  <a:latin typeface="Marcellus"/>
                  <a:ea typeface="Marcellus"/>
                  <a:cs typeface="Marcellus"/>
                  <a:sym typeface="Marcellus"/>
                </a:rPr>
                <a:t>Enchanted Creatures</a:t>
              </a:r>
              <a:endParaRPr b="0" i="0" sz="2700" u="none" cap="none" strike="noStrike">
                <a:solidFill>
                  <a:schemeClr val="dk1"/>
                </a:solidFill>
                <a:latin typeface="Calibri"/>
                <a:ea typeface="Calibri"/>
                <a:cs typeface="Calibri"/>
                <a:sym typeface="Calibri"/>
              </a:endParaRPr>
            </a:p>
          </p:txBody>
        </p:sp>
        <p:sp>
          <p:nvSpPr>
            <p:cNvPr id="324" name="Google Shape;324;g3f8e74ebdf9_0_282"/>
            <p:cNvSpPr/>
            <p:nvPr/>
          </p:nvSpPr>
          <p:spPr>
            <a:xfrm>
              <a:off x="8877300" y="4367212"/>
              <a:ext cx="3537600" cy="83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possess the ability to cast spells.</a:t>
              </a:r>
              <a:endParaRPr b="0" i="0" sz="2400" u="none" cap="none" strike="noStrike">
                <a:solidFill>
                  <a:schemeClr val="dk1"/>
                </a:solidFill>
                <a:latin typeface="Calibri"/>
                <a:ea typeface="Calibri"/>
                <a:cs typeface="Calibri"/>
                <a:sym typeface="Calibri"/>
              </a:endParaRPr>
            </a:p>
          </p:txBody>
        </p:sp>
      </p:grpSp>
      <p:grpSp>
        <p:nvGrpSpPr>
          <p:cNvPr id="325" name="Google Shape;325;g3f8e74ebdf9_0_282"/>
          <p:cNvGrpSpPr/>
          <p:nvPr/>
        </p:nvGrpSpPr>
        <p:grpSpPr>
          <a:xfrm>
            <a:off x="5924550" y="5762625"/>
            <a:ext cx="2847900" cy="1447800"/>
            <a:chOff x="5924550" y="5762625"/>
            <a:chExt cx="2847900" cy="1447800"/>
          </a:xfrm>
        </p:grpSpPr>
        <p:sp>
          <p:nvSpPr>
            <p:cNvPr id="326" name="Google Shape;326;g3f8e74ebdf9_0_282"/>
            <p:cNvSpPr/>
            <p:nvPr/>
          </p:nvSpPr>
          <p:spPr>
            <a:xfrm>
              <a:off x="5924550" y="5762625"/>
              <a:ext cx="2847900" cy="1409700"/>
            </a:xfrm>
            <a:prstGeom prst="rect">
              <a:avLst/>
            </a:prstGeom>
            <a:solidFill>
              <a:srgbClr val="FFFFFF"/>
            </a:solidFill>
            <a:ln cap="flat" cmpd="sng" w="38100">
              <a:solidFill>
                <a:srgbClr val="FF99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g3f8e74ebdf9_0_282"/>
            <p:cNvSpPr/>
            <p:nvPr/>
          </p:nvSpPr>
          <p:spPr>
            <a:xfrm>
              <a:off x="6496050" y="5991225"/>
              <a:ext cx="1971600" cy="1219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Marcellus"/>
                <a:buNone/>
              </a:pPr>
              <a:r>
                <a:rPr b="0" i="0" lang="en-US" sz="6000" u="none" cap="none" strike="noStrike">
                  <a:solidFill>
                    <a:srgbClr val="272727"/>
                  </a:solidFill>
                  <a:latin typeface="Marcellus"/>
                  <a:ea typeface="Marcellus"/>
                  <a:cs typeface="Marcellus"/>
                  <a:sym typeface="Marcellus"/>
                </a:rPr>
                <a:t>60%</a:t>
              </a:r>
              <a:endParaRPr b="0" i="0" sz="6000" u="none" cap="none" strike="noStrike">
                <a:solidFill>
                  <a:schemeClr val="dk1"/>
                </a:solidFill>
                <a:latin typeface="Calibri"/>
                <a:ea typeface="Calibri"/>
                <a:cs typeface="Calibri"/>
                <a:sym typeface="Calibri"/>
              </a:endParaRPr>
            </a:p>
          </p:txBody>
        </p:sp>
      </p:grpSp>
      <p:grpSp>
        <p:nvGrpSpPr>
          <p:cNvPr id="328" name="Google Shape;328;g3f8e74ebdf9_0_282"/>
          <p:cNvGrpSpPr/>
          <p:nvPr/>
        </p:nvGrpSpPr>
        <p:grpSpPr>
          <a:xfrm>
            <a:off x="8924925" y="5638800"/>
            <a:ext cx="3497700" cy="1764150"/>
            <a:chOff x="8924925" y="5638800"/>
            <a:chExt cx="3497700" cy="1764150"/>
          </a:xfrm>
        </p:grpSpPr>
        <p:sp>
          <p:nvSpPr>
            <p:cNvPr id="329" name="Google Shape;329;g3f8e74ebdf9_0_282"/>
            <p:cNvSpPr/>
            <p:nvPr/>
          </p:nvSpPr>
          <p:spPr>
            <a:xfrm>
              <a:off x="8924925" y="5638800"/>
              <a:ext cx="3497700" cy="977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Marcellus"/>
                <a:buNone/>
              </a:pPr>
              <a:r>
                <a:rPr b="0" i="0" lang="en-US" sz="2700" u="none" cap="none" strike="noStrike">
                  <a:solidFill>
                    <a:srgbClr val="0E0E0E"/>
                  </a:solidFill>
                  <a:latin typeface="Marcellus"/>
                  <a:ea typeface="Marcellus"/>
                  <a:cs typeface="Marcellus"/>
                  <a:sym typeface="Marcellus"/>
                </a:rPr>
                <a:t>Magic-Wielding Individuals</a:t>
              </a:r>
              <a:endParaRPr b="0" i="0" sz="2700" u="none" cap="none" strike="noStrike">
                <a:solidFill>
                  <a:schemeClr val="dk1"/>
                </a:solidFill>
                <a:latin typeface="Calibri"/>
                <a:ea typeface="Calibri"/>
                <a:cs typeface="Calibri"/>
                <a:sym typeface="Calibri"/>
              </a:endParaRPr>
            </a:p>
          </p:txBody>
        </p:sp>
        <p:sp>
          <p:nvSpPr>
            <p:cNvPr id="330" name="Google Shape;330;g3f8e74ebdf9_0_282"/>
            <p:cNvSpPr/>
            <p:nvPr/>
          </p:nvSpPr>
          <p:spPr>
            <a:xfrm>
              <a:off x="8924925" y="6572250"/>
              <a:ext cx="3489900" cy="83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practice the art of illusions.</a:t>
              </a:r>
              <a:endParaRPr b="0" i="0" sz="2400" u="none" cap="none" strike="noStrike">
                <a:solidFill>
                  <a:schemeClr val="dk1"/>
                </a:solidFill>
                <a:latin typeface="Calibri"/>
                <a:ea typeface="Calibri"/>
                <a:cs typeface="Calibri"/>
                <a:sym typeface="Calibri"/>
              </a:endParaRPr>
            </a:p>
          </p:txBody>
        </p:sp>
      </p:grpSp>
      <p:grpSp>
        <p:nvGrpSpPr>
          <p:cNvPr id="331" name="Google Shape;331;g3f8e74ebdf9_0_282"/>
          <p:cNvGrpSpPr/>
          <p:nvPr/>
        </p:nvGrpSpPr>
        <p:grpSpPr>
          <a:xfrm>
            <a:off x="5924550" y="7753350"/>
            <a:ext cx="2847900" cy="1447800"/>
            <a:chOff x="5924550" y="7753350"/>
            <a:chExt cx="2847900" cy="1447800"/>
          </a:xfrm>
        </p:grpSpPr>
        <p:sp>
          <p:nvSpPr>
            <p:cNvPr id="332" name="Google Shape;332;g3f8e74ebdf9_0_282"/>
            <p:cNvSpPr/>
            <p:nvPr/>
          </p:nvSpPr>
          <p:spPr>
            <a:xfrm>
              <a:off x="5924550" y="7753350"/>
              <a:ext cx="2847900" cy="1409700"/>
            </a:xfrm>
            <a:prstGeom prst="rect">
              <a:avLst/>
            </a:prstGeom>
            <a:solidFill>
              <a:srgbClr val="FFFFFF"/>
            </a:solidFill>
            <a:ln cap="flat" cmpd="sng" w="38100">
              <a:solidFill>
                <a:srgbClr val="FF99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g3f8e74ebdf9_0_282"/>
            <p:cNvSpPr/>
            <p:nvPr/>
          </p:nvSpPr>
          <p:spPr>
            <a:xfrm>
              <a:off x="6496050" y="7981950"/>
              <a:ext cx="1971600" cy="1219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Marcellus"/>
                <a:buNone/>
              </a:pPr>
              <a:r>
                <a:rPr b="0" i="0" lang="en-US" sz="6000" u="none" cap="none" strike="noStrike">
                  <a:solidFill>
                    <a:srgbClr val="272727"/>
                  </a:solidFill>
                  <a:latin typeface="Marcellus"/>
                  <a:ea typeface="Marcellus"/>
                  <a:cs typeface="Marcellus"/>
                  <a:sym typeface="Marcellus"/>
                </a:rPr>
                <a:t>90%</a:t>
              </a:r>
              <a:endParaRPr b="0" i="0" sz="6000" u="none" cap="none" strike="noStrike">
                <a:solidFill>
                  <a:schemeClr val="dk1"/>
                </a:solidFill>
                <a:latin typeface="Calibri"/>
                <a:ea typeface="Calibri"/>
                <a:cs typeface="Calibri"/>
                <a:sym typeface="Calibri"/>
              </a:endParaRPr>
            </a:p>
          </p:txBody>
        </p:sp>
      </p:grpSp>
      <p:grpSp>
        <p:nvGrpSpPr>
          <p:cNvPr id="334" name="Google Shape;334;g3f8e74ebdf9_0_282"/>
          <p:cNvGrpSpPr/>
          <p:nvPr/>
        </p:nvGrpSpPr>
        <p:grpSpPr>
          <a:xfrm>
            <a:off x="8924925" y="7843838"/>
            <a:ext cx="3497700" cy="1335525"/>
            <a:chOff x="8924925" y="7843838"/>
            <a:chExt cx="3497700" cy="1335525"/>
          </a:xfrm>
        </p:grpSpPr>
        <p:sp>
          <p:nvSpPr>
            <p:cNvPr id="335" name="Google Shape;335;g3f8e74ebdf9_0_282"/>
            <p:cNvSpPr/>
            <p:nvPr/>
          </p:nvSpPr>
          <p:spPr>
            <a:xfrm>
              <a:off x="8924925" y="7843838"/>
              <a:ext cx="34977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Marcellus"/>
                <a:buNone/>
              </a:pPr>
              <a:r>
                <a:rPr b="0" i="0" lang="en-US" sz="2700" u="none" cap="none" strike="noStrike">
                  <a:solidFill>
                    <a:srgbClr val="0E0E0E"/>
                  </a:solidFill>
                  <a:latin typeface="Marcellus"/>
                  <a:ea typeface="Marcellus"/>
                  <a:cs typeface="Marcellus"/>
                  <a:sym typeface="Marcellus"/>
                </a:rPr>
                <a:t>Spells Cast</a:t>
              </a:r>
              <a:endParaRPr b="0" i="0" sz="2700" u="none" cap="none" strike="noStrike">
                <a:solidFill>
                  <a:schemeClr val="dk1"/>
                </a:solidFill>
                <a:latin typeface="Calibri"/>
                <a:ea typeface="Calibri"/>
                <a:cs typeface="Calibri"/>
                <a:sym typeface="Calibri"/>
              </a:endParaRPr>
            </a:p>
          </p:txBody>
        </p:sp>
        <p:sp>
          <p:nvSpPr>
            <p:cNvPr id="336" name="Google Shape;336;g3f8e74ebdf9_0_282"/>
            <p:cNvSpPr/>
            <p:nvPr/>
          </p:nvSpPr>
          <p:spPr>
            <a:xfrm>
              <a:off x="8924925" y="8348663"/>
              <a:ext cx="3489900" cy="83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are dark magic, foretelling danger.</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41" name="Shape 341"/>
        <p:cNvGrpSpPr/>
        <p:nvPr/>
      </p:nvGrpSpPr>
      <p:grpSpPr>
        <a:xfrm>
          <a:off x="0" y="0"/>
          <a:ext cx="0" cy="0"/>
          <a:chOff x="0" y="0"/>
          <a:chExt cx="0" cy="0"/>
        </a:xfrm>
      </p:grpSpPr>
      <p:grpSp>
        <p:nvGrpSpPr>
          <p:cNvPr id="342" name="Google Shape;342;g3f8e74ebdf9_0_314"/>
          <p:cNvGrpSpPr/>
          <p:nvPr/>
        </p:nvGrpSpPr>
        <p:grpSpPr>
          <a:xfrm>
            <a:off x="-4791075" y="0"/>
            <a:ext cx="23079075" cy="10287000"/>
            <a:chOff x="-4791075" y="0"/>
            <a:chExt cx="23079075" cy="10287000"/>
          </a:xfrm>
        </p:grpSpPr>
        <p:sp>
          <p:nvSpPr>
            <p:cNvPr id="343" name="Google Shape;343;g3f8e74ebdf9_0_314"/>
            <p:cNvSpPr/>
            <p:nvPr/>
          </p:nvSpPr>
          <p:spPr>
            <a:xfrm flipH="1">
              <a:off x="0" y="0"/>
              <a:ext cx="18288000" cy="10287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g3f8e74ebdf9_0_314"/>
            <p:cNvSpPr/>
            <p:nvPr/>
          </p:nvSpPr>
          <p:spPr>
            <a:xfrm flipH="1">
              <a:off x="-4067100" y="0"/>
              <a:ext cx="4067100" cy="10287000"/>
            </a:xfrm>
            <a:prstGeom prst="rect">
              <a:avLst/>
            </a:prstGeom>
            <a:solidFill>
              <a:srgbClr val="FF99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 name="Google Shape;345;g3f8e74ebdf9_0_314"/>
            <p:cNvSpPr/>
            <p:nvPr/>
          </p:nvSpPr>
          <p:spPr>
            <a:xfrm flipH="1">
              <a:off x="-4791075" y="0"/>
              <a:ext cx="723900" cy="10287000"/>
            </a:xfrm>
            <a:prstGeom prst="rect">
              <a:avLst/>
            </a:prstGeom>
            <a:solidFill>
              <a:srgbClr val="232F3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46" name="Google Shape;346;g3f8e74ebdf9_0_314"/>
          <p:cNvGrpSpPr/>
          <p:nvPr/>
        </p:nvGrpSpPr>
        <p:grpSpPr>
          <a:xfrm>
            <a:off x="17640300" y="7994925"/>
            <a:ext cx="596549" cy="2063476"/>
            <a:chOff x="17640300" y="7994925"/>
            <a:chExt cx="596549" cy="2063476"/>
          </a:xfrm>
        </p:grpSpPr>
        <p:pic>
          <p:nvPicPr>
            <p:cNvPr descr="preencoded.png" id="347" name="Google Shape;347;g3f8e74ebdf9_0_314"/>
            <p:cNvPicPr preferRelativeResize="0"/>
            <p:nvPr/>
          </p:nvPicPr>
          <p:blipFill rotWithShape="1">
            <a:blip r:embed="rId3">
              <a:alphaModFix/>
            </a:blip>
            <a:srcRect b="0" l="0" r="0" t="0"/>
            <a:stretch/>
          </p:blipFill>
          <p:spPr>
            <a:xfrm>
              <a:off x="17640300" y="9525000"/>
              <a:ext cx="533400" cy="533400"/>
            </a:xfrm>
            <a:prstGeom prst="rect">
              <a:avLst/>
            </a:prstGeom>
            <a:noFill/>
            <a:ln>
              <a:noFill/>
            </a:ln>
          </p:spPr>
        </p:pic>
        <p:sp>
          <p:nvSpPr>
            <p:cNvPr id="348" name="Google Shape;348;g3f8e74ebdf9_0_314"/>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9900"/>
                </a:buClr>
                <a:buSzPts val="2710"/>
                <a:buFont typeface="Inter"/>
                <a:buNone/>
              </a:pPr>
              <a:r>
                <a:rPr b="1" i="0" lang="en-US" sz="2710" u="none" cap="none" strike="noStrike">
                  <a:solidFill>
                    <a:srgbClr val="FF9900"/>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349" name="Google Shape;349;g3f8e74ebdf9_0_314"/>
          <p:cNvGrpSpPr/>
          <p:nvPr/>
        </p:nvGrpSpPr>
        <p:grpSpPr>
          <a:xfrm>
            <a:off x="3228975" y="2752725"/>
            <a:ext cx="11942400" cy="4888350"/>
            <a:chOff x="3228975" y="2752725"/>
            <a:chExt cx="11942400" cy="4888350"/>
          </a:xfrm>
        </p:grpSpPr>
        <p:grpSp>
          <p:nvGrpSpPr>
            <p:cNvPr id="350" name="Google Shape;350;g3f8e74ebdf9_0_314"/>
            <p:cNvGrpSpPr/>
            <p:nvPr/>
          </p:nvGrpSpPr>
          <p:grpSpPr>
            <a:xfrm>
              <a:off x="3228975" y="2752725"/>
              <a:ext cx="11942400" cy="3966225"/>
              <a:chOff x="3228975" y="2752725"/>
              <a:chExt cx="11942400" cy="3966225"/>
            </a:xfrm>
          </p:grpSpPr>
          <p:sp>
            <p:nvSpPr>
              <p:cNvPr id="351" name="Google Shape;351;g3f8e74ebdf9_0_314"/>
              <p:cNvSpPr/>
              <p:nvPr/>
            </p:nvSpPr>
            <p:spPr>
              <a:xfrm>
                <a:off x="3228975" y="2752725"/>
                <a:ext cx="8410500" cy="3667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18000"/>
                  <a:buFont typeface="Marcellus"/>
                  <a:buNone/>
                </a:pPr>
                <a:r>
                  <a:rPr b="0" i="0" lang="en-US" sz="18000" u="none" cap="none" strike="noStrike">
                    <a:solidFill>
                      <a:srgbClr val="272727"/>
                    </a:solidFill>
                    <a:latin typeface="Marcellus"/>
                    <a:ea typeface="Marcellus"/>
                    <a:cs typeface="Marcellus"/>
                    <a:sym typeface="Marcellus"/>
                  </a:rPr>
                  <a:t>234,567</a:t>
                </a:r>
                <a:endParaRPr b="0" i="0" sz="18000" u="none" cap="none" strike="noStrike">
                  <a:solidFill>
                    <a:schemeClr val="dk1"/>
                  </a:solidFill>
                  <a:latin typeface="Calibri"/>
                  <a:ea typeface="Calibri"/>
                  <a:cs typeface="Calibri"/>
                  <a:sym typeface="Calibri"/>
                </a:endParaRPr>
              </a:p>
            </p:txBody>
          </p:sp>
          <p:sp>
            <p:nvSpPr>
              <p:cNvPr id="352" name="Google Shape;352;g3f8e74ebdf9_0_314"/>
              <p:cNvSpPr/>
              <p:nvPr/>
            </p:nvSpPr>
            <p:spPr>
              <a:xfrm>
                <a:off x="3228975" y="5772150"/>
                <a:ext cx="11942400" cy="946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4800"/>
                  <a:buFont typeface="Lato"/>
                  <a:buNone/>
                </a:pPr>
                <a:r>
                  <a:rPr b="1" i="0" lang="en-US" sz="4800" u="none" cap="none" strike="noStrike">
                    <a:solidFill>
                      <a:srgbClr val="0E0E0E"/>
                    </a:solidFill>
                    <a:latin typeface="Lato"/>
                    <a:ea typeface="Lato"/>
                    <a:cs typeface="Lato"/>
                    <a:sym typeface="Lato"/>
                  </a:rPr>
                  <a:t>UNICORN SIGHTINGS</a:t>
                </a:r>
                <a:endParaRPr b="0" i="0" sz="4800" u="none" cap="none" strike="noStrike">
                  <a:solidFill>
                    <a:schemeClr val="dk1"/>
                  </a:solidFill>
                  <a:latin typeface="Calibri"/>
                  <a:ea typeface="Calibri"/>
                  <a:cs typeface="Calibri"/>
                  <a:sym typeface="Calibri"/>
                </a:endParaRPr>
              </a:p>
            </p:txBody>
          </p:sp>
        </p:grpSp>
        <p:sp>
          <p:nvSpPr>
            <p:cNvPr id="353" name="Google Shape;353;g3f8e74ebdf9_0_314"/>
            <p:cNvSpPr/>
            <p:nvPr/>
          </p:nvSpPr>
          <p:spPr>
            <a:xfrm>
              <a:off x="3228975" y="6810375"/>
              <a:ext cx="7014300" cy="83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 tally of the number of unicorns spotted in the fantasy realm.</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58" name="Shape 358"/>
        <p:cNvGrpSpPr/>
        <p:nvPr/>
      </p:nvGrpSpPr>
      <p:grpSpPr>
        <a:xfrm>
          <a:off x="0" y="0"/>
          <a:ext cx="0" cy="0"/>
          <a:chOff x="0" y="0"/>
          <a:chExt cx="0" cy="0"/>
        </a:xfrm>
      </p:grpSpPr>
      <p:grpSp>
        <p:nvGrpSpPr>
          <p:cNvPr id="359" name="Google Shape;359;g3f8e74ebdf9_0_330"/>
          <p:cNvGrpSpPr/>
          <p:nvPr/>
        </p:nvGrpSpPr>
        <p:grpSpPr>
          <a:xfrm>
            <a:off x="-1571625" y="0"/>
            <a:ext cx="19859625" cy="11068050"/>
            <a:chOff x="-1571625" y="0"/>
            <a:chExt cx="19859625" cy="11068050"/>
          </a:xfrm>
        </p:grpSpPr>
        <p:sp>
          <p:nvSpPr>
            <p:cNvPr id="360" name="Google Shape;360;g3f8e74ebdf9_0_330"/>
            <p:cNvSpPr/>
            <p:nvPr/>
          </p:nvSpPr>
          <p:spPr>
            <a:xfrm>
              <a:off x="0" y="0"/>
              <a:ext cx="18288000" cy="10287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 name="Google Shape;361;g3f8e74ebdf9_0_330"/>
            <p:cNvSpPr/>
            <p:nvPr/>
          </p:nvSpPr>
          <p:spPr>
            <a:xfrm>
              <a:off x="17411700" y="0"/>
              <a:ext cx="876300" cy="10287000"/>
            </a:xfrm>
            <a:prstGeom prst="rect">
              <a:avLst/>
            </a:prstGeom>
            <a:solidFill>
              <a:srgbClr val="232F3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 name="Google Shape;362;g3f8e74ebdf9_0_330"/>
            <p:cNvSpPr/>
            <p:nvPr/>
          </p:nvSpPr>
          <p:spPr>
            <a:xfrm>
              <a:off x="-1571625" y="6838950"/>
              <a:ext cx="4229100" cy="4229100"/>
            </a:xfrm>
            <a:prstGeom prst="ellipse">
              <a:avLst/>
            </a:prstGeom>
            <a:solidFill>
              <a:srgbClr val="FF99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63" name="Google Shape;363;g3f8e74ebdf9_0_330"/>
          <p:cNvGrpSpPr/>
          <p:nvPr/>
        </p:nvGrpSpPr>
        <p:grpSpPr>
          <a:xfrm>
            <a:off x="17640300" y="7994925"/>
            <a:ext cx="596549" cy="2063476"/>
            <a:chOff x="17640300" y="7994925"/>
            <a:chExt cx="596549" cy="2063476"/>
          </a:xfrm>
        </p:grpSpPr>
        <p:pic>
          <p:nvPicPr>
            <p:cNvPr descr="preencoded.png" id="364" name="Google Shape;364;g3f8e74ebdf9_0_330"/>
            <p:cNvPicPr preferRelativeResize="0"/>
            <p:nvPr/>
          </p:nvPicPr>
          <p:blipFill rotWithShape="1">
            <a:blip r:embed="rId3">
              <a:alphaModFix/>
            </a:blip>
            <a:srcRect b="0" l="0" r="0" t="0"/>
            <a:stretch/>
          </p:blipFill>
          <p:spPr>
            <a:xfrm>
              <a:off x="17640300" y="9525000"/>
              <a:ext cx="533400" cy="533400"/>
            </a:xfrm>
            <a:prstGeom prst="rect">
              <a:avLst/>
            </a:prstGeom>
            <a:noFill/>
            <a:ln>
              <a:noFill/>
            </a:ln>
          </p:spPr>
        </p:pic>
        <p:sp>
          <p:nvSpPr>
            <p:cNvPr id="365" name="Google Shape;365;g3f8e74ebdf9_0_330"/>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9900"/>
                </a:buClr>
                <a:buSzPts val="2710"/>
                <a:buFont typeface="Inter"/>
                <a:buNone/>
              </a:pPr>
              <a:r>
                <a:rPr b="1" i="0" lang="en-US" sz="2710" u="none" cap="none" strike="noStrike">
                  <a:solidFill>
                    <a:srgbClr val="FF9900"/>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366" name="Google Shape;366;g3f8e74ebdf9_0_330"/>
          <p:cNvGrpSpPr/>
          <p:nvPr/>
        </p:nvGrpSpPr>
        <p:grpSpPr>
          <a:xfrm>
            <a:off x="2319338" y="1857375"/>
            <a:ext cx="6353100" cy="2188800"/>
            <a:chOff x="2319338" y="1857375"/>
            <a:chExt cx="6353100" cy="2188800"/>
          </a:xfrm>
        </p:grpSpPr>
        <p:sp>
          <p:nvSpPr>
            <p:cNvPr id="367" name="Google Shape;367;g3f8e74ebdf9_0_330"/>
            <p:cNvSpPr/>
            <p:nvPr/>
          </p:nvSpPr>
          <p:spPr>
            <a:xfrm>
              <a:off x="2319338" y="1857375"/>
              <a:ext cx="6353100" cy="19908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 name="Google Shape;368;g3f8e74ebdf9_0_330"/>
            <p:cNvSpPr/>
            <p:nvPr/>
          </p:nvSpPr>
          <p:spPr>
            <a:xfrm>
              <a:off x="2464118" y="2085975"/>
              <a:ext cx="5637000" cy="19602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272727"/>
                </a:buClr>
                <a:buSzPts val="9600"/>
                <a:buFont typeface="Marcellus"/>
                <a:buNone/>
              </a:pPr>
              <a:r>
                <a:rPr b="0" i="0" lang="en-US" sz="9600" u="none" cap="none" strike="noStrike">
                  <a:solidFill>
                    <a:srgbClr val="272727"/>
                  </a:solidFill>
                  <a:latin typeface="Marcellus"/>
                  <a:ea typeface="Marcellus"/>
                  <a:cs typeface="Marcellus"/>
                  <a:sym typeface="Marcellus"/>
                </a:rPr>
                <a:t>233 Coins</a:t>
              </a:r>
              <a:endParaRPr b="0" i="0" sz="9600" u="none" cap="none" strike="noStrike">
                <a:solidFill>
                  <a:schemeClr val="dk1"/>
                </a:solidFill>
                <a:latin typeface="Calibri"/>
                <a:ea typeface="Calibri"/>
                <a:cs typeface="Calibri"/>
                <a:sym typeface="Calibri"/>
              </a:endParaRPr>
            </a:p>
          </p:txBody>
        </p:sp>
      </p:grpSp>
      <p:sp>
        <p:nvSpPr>
          <p:cNvPr id="369" name="Google Shape;369;g3f8e74ebdf9_0_330"/>
          <p:cNvSpPr/>
          <p:nvPr/>
        </p:nvSpPr>
        <p:spPr>
          <a:xfrm>
            <a:off x="2512695" y="4076700"/>
            <a:ext cx="5966400" cy="468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Treasure Found</a:t>
            </a:r>
            <a:endParaRPr b="0" i="0" sz="2400" u="none" cap="none" strike="noStrike">
              <a:solidFill>
                <a:schemeClr val="dk1"/>
              </a:solidFill>
              <a:latin typeface="Calibri"/>
              <a:ea typeface="Calibri"/>
              <a:cs typeface="Calibri"/>
              <a:sym typeface="Calibri"/>
            </a:endParaRPr>
          </a:p>
        </p:txBody>
      </p:sp>
      <p:grpSp>
        <p:nvGrpSpPr>
          <p:cNvPr id="370" name="Google Shape;370;g3f8e74ebdf9_0_330"/>
          <p:cNvGrpSpPr/>
          <p:nvPr/>
        </p:nvGrpSpPr>
        <p:grpSpPr>
          <a:xfrm>
            <a:off x="2157413" y="5419725"/>
            <a:ext cx="6677100" cy="2188800"/>
            <a:chOff x="2157413" y="5419725"/>
            <a:chExt cx="6677100" cy="2188800"/>
          </a:xfrm>
        </p:grpSpPr>
        <p:sp>
          <p:nvSpPr>
            <p:cNvPr id="371" name="Google Shape;371;g3f8e74ebdf9_0_330"/>
            <p:cNvSpPr/>
            <p:nvPr/>
          </p:nvSpPr>
          <p:spPr>
            <a:xfrm>
              <a:off x="2157413" y="5419725"/>
              <a:ext cx="6677100" cy="19908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g3f8e74ebdf9_0_330"/>
            <p:cNvSpPr/>
            <p:nvPr/>
          </p:nvSpPr>
          <p:spPr>
            <a:xfrm>
              <a:off x="2302193" y="5648325"/>
              <a:ext cx="5960700" cy="19602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272727"/>
                </a:buClr>
                <a:buSzPts val="9600"/>
                <a:buFont typeface="Marcellus"/>
                <a:buNone/>
              </a:pPr>
              <a:r>
                <a:rPr b="0" i="0" lang="en-US" sz="9600" u="none" cap="none" strike="noStrike">
                  <a:solidFill>
                    <a:srgbClr val="272727"/>
                  </a:solidFill>
                  <a:latin typeface="Marcellus"/>
                  <a:ea typeface="Marcellus"/>
                  <a:cs typeface="Marcellus"/>
                  <a:sym typeface="Marcellus"/>
                </a:rPr>
                <a:t>456 Hours</a:t>
              </a:r>
              <a:endParaRPr b="0" i="0" sz="9600" u="none" cap="none" strike="noStrike">
                <a:solidFill>
                  <a:schemeClr val="dk1"/>
                </a:solidFill>
                <a:latin typeface="Calibri"/>
                <a:ea typeface="Calibri"/>
                <a:cs typeface="Calibri"/>
                <a:sym typeface="Calibri"/>
              </a:endParaRPr>
            </a:p>
          </p:txBody>
        </p:sp>
      </p:grpSp>
      <p:sp>
        <p:nvSpPr>
          <p:cNvPr id="373" name="Google Shape;373;g3f8e74ebdf9_0_330"/>
          <p:cNvSpPr/>
          <p:nvPr/>
        </p:nvSpPr>
        <p:spPr>
          <a:xfrm>
            <a:off x="2512695" y="7639050"/>
            <a:ext cx="5966400" cy="468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Duration of Spell Casting</a:t>
            </a:r>
            <a:endParaRPr b="0" i="0" sz="2400" u="none" cap="none" strike="noStrike">
              <a:solidFill>
                <a:schemeClr val="dk1"/>
              </a:solidFill>
              <a:latin typeface="Calibri"/>
              <a:ea typeface="Calibri"/>
              <a:cs typeface="Calibri"/>
              <a:sym typeface="Calibri"/>
            </a:endParaRPr>
          </a:p>
        </p:txBody>
      </p:sp>
      <p:grpSp>
        <p:nvGrpSpPr>
          <p:cNvPr id="374" name="Google Shape;374;g3f8e74ebdf9_0_330"/>
          <p:cNvGrpSpPr/>
          <p:nvPr/>
        </p:nvGrpSpPr>
        <p:grpSpPr>
          <a:xfrm>
            <a:off x="11401425" y="1857375"/>
            <a:ext cx="3429000" cy="2188800"/>
            <a:chOff x="11401425" y="1857375"/>
            <a:chExt cx="3429000" cy="2188800"/>
          </a:xfrm>
        </p:grpSpPr>
        <p:sp>
          <p:nvSpPr>
            <p:cNvPr id="375" name="Google Shape;375;g3f8e74ebdf9_0_330"/>
            <p:cNvSpPr/>
            <p:nvPr/>
          </p:nvSpPr>
          <p:spPr>
            <a:xfrm>
              <a:off x="11401425" y="1857375"/>
              <a:ext cx="3429000" cy="19908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 name="Google Shape;376;g3f8e74ebdf9_0_330"/>
            <p:cNvSpPr/>
            <p:nvPr/>
          </p:nvSpPr>
          <p:spPr>
            <a:xfrm>
              <a:off x="11546205" y="2085975"/>
              <a:ext cx="2712600" cy="19602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272727"/>
                </a:buClr>
                <a:buSzPts val="9600"/>
                <a:buFont typeface="Marcellus"/>
                <a:buNone/>
              </a:pPr>
              <a:r>
                <a:rPr b="0" i="0" lang="en-US" sz="9600" u="none" cap="none" strike="noStrike">
                  <a:solidFill>
                    <a:srgbClr val="272727"/>
                  </a:solidFill>
                  <a:latin typeface="Marcellus"/>
                  <a:ea typeface="Marcellus"/>
                  <a:cs typeface="Marcellus"/>
                  <a:sym typeface="Marcellus"/>
                </a:rPr>
                <a:t>85%</a:t>
              </a:r>
              <a:endParaRPr b="0" i="0" sz="9600" u="none" cap="none" strike="noStrike">
                <a:solidFill>
                  <a:schemeClr val="dk1"/>
                </a:solidFill>
                <a:latin typeface="Calibri"/>
                <a:ea typeface="Calibri"/>
                <a:cs typeface="Calibri"/>
                <a:sym typeface="Calibri"/>
              </a:endParaRPr>
            </a:p>
          </p:txBody>
        </p:sp>
      </p:grpSp>
      <p:sp>
        <p:nvSpPr>
          <p:cNvPr id="377" name="Google Shape;377;g3f8e74ebdf9_0_330"/>
          <p:cNvSpPr/>
          <p:nvPr/>
        </p:nvSpPr>
        <p:spPr>
          <a:xfrm>
            <a:off x="10132695" y="4076700"/>
            <a:ext cx="5966400" cy="468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Wished Granted</a:t>
            </a:r>
            <a:endParaRPr b="0" i="0" sz="2400" u="none" cap="none" strike="noStrike">
              <a:solidFill>
                <a:schemeClr val="dk1"/>
              </a:solidFill>
              <a:latin typeface="Calibri"/>
              <a:ea typeface="Calibri"/>
              <a:cs typeface="Calibri"/>
              <a:sym typeface="Calibri"/>
            </a:endParaRPr>
          </a:p>
        </p:txBody>
      </p:sp>
      <p:grpSp>
        <p:nvGrpSpPr>
          <p:cNvPr id="378" name="Google Shape;378;g3f8e74ebdf9_0_330"/>
          <p:cNvGrpSpPr/>
          <p:nvPr/>
        </p:nvGrpSpPr>
        <p:grpSpPr>
          <a:xfrm>
            <a:off x="10558463" y="5419725"/>
            <a:ext cx="5115000" cy="2188800"/>
            <a:chOff x="10558463" y="5419725"/>
            <a:chExt cx="5115000" cy="2188800"/>
          </a:xfrm>
        </p:grpSpPr>
        <p:sp>
          <p:nvSpPr>
            <p:cNvPr id="379" name="Google Shape;379;g3f8e74ebdf9_0_330"/>
            <p:cNvSpPr/>
            <p:nvPr/>
          </p:nvSpPr>
          <p:spPr>
            <a:xfrm>
              <a:off x="10558463" y="5419725"/>
              <a:ext cx="5115000" cy="19908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g3f8e74ebdf9_0_330"/>
            <p:cNvSpPr/>
            <p:nvPr/>
          </p:nvSpPr>
          <p:spPr>
            <a:xfrm>
              <a:off x="10703243" y="5648325"/>
              <a:ext cx="4398600" cy="19602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272727"/>
                </a:buClr>
                <a:buSzPts val="9600"/>
                <a:buFont typeface="Marcellus"/>
                <a:buNone/>
              </a:pPr>
              <a:r>
                <a:rPr b="0" i="0" lang="en-US" sz="9600" u="none" cap="none" strike="noStrike">
                  <a:solidFill>
                    <a:srgbClr val="272727"/>
                  </a:solidFill>
                  <a:latin typeface="Marcellus"/>
                  <a:ea typeface="Marcellus"/>
                  <a:cs typeface="Marcellus"/>
                  <a:sym typeface="Marcellus"/>
                </a:rPr>
                <a:t>535 Km</a:t>
              </a:r>
              <a:endParaRPr b="0" i="0" sz="9600" u="none" cap="none" strike="noStrike">
                <a:solidFill>
                  <a:schemeClr val="dk1"/>
                </a:solidFill>
                <a:latin typeface="Calibri"/>
                <a:ea typeface="Calibri"/>
                <a:cs typeface="Calibri"/>
                <a:sym typeface="Calibri"/>
              </a:endParaRPr>
            </a:p>
          </p:txBody>
        </p:sp>
      </p:grpSp>
      <p:sp>
        <p:nvSpPr>
          <p:cNvPr id="381" name="Google Shape;381;g3f8e74ebdf9_0_330"/>
          <p:cNvSpPr/>
          <p:nvPr/>
        </p:nvSpPr>
        <p:spPr>
          <a:xfrm>
            <a:off x="10132695" y="7639050"/>
            <a:ext cx="5966400" cy="468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Journey Distance</a:t>
            </a:r>
            <a:endParaRPr b="0" i="0" sz="2400" u="none" cap="none" strike="noStrike">
              <a:solidFill>
                <a:schemeClr val="dk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86" name="Shape 386"/>
        <p:cNvGrpSpPr/>
        <p:nvPr/>
      </p:nvGrpSpPr>
      <p:grpSpPr>
        <a:xfrm>
          <a:off x="0" y="0"/>
          <a:ext cx="0" cy="0"/>
          <a:chOff x="0" y="0"/>
          <a:chExt cx="0" cy="0"/>
        </a:xfrm>
      </p:grpSpPr>
      <p:grpSp>
        <p:nvGrpSpPr>
          <p:cNvPr id="387" name="Google Shape;387;g3f8e74ebdf9_0_357"/>
          <p:cNvGrpSpPr/>
          <p:nvPr/>
        </p:nvGrpSpPr>
        <p:grpSpPr>
          <a:xfrm>
            <a:off x="-990600" y="-3333750"/>
            <a:ext cx="26146125" cy="13620750"/>
            <a:chOff x="-990600" y="-3333750"/>
            <a:chExt cx="26146125" cy="13620750"/>
          </a:xfrm>
        </p:grpSpPr>
        <p:sp>
          <p:nvSpPr>
            <p:cNvPr id="388" name="Google Shape;388;g3f8e74ebdf9_0_357"/>
            <p:cNvSpPr/>
            <p:nvPr/>
          </p:nvSpPr>
          <p:spPr>
            <a:xfrm>
              <a:off x="0" y="0"/>
              <a:ext cx="18288000" cy="10287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389" name="Google Shape;389;g3f8e74ebdf9_0_357"/>
            <p:cNvPicPr preferRelativeResize="0"/>
            <p:nvPr/>
          </p:nvPicPr>
          <p:blipFill rotWithShape="1">
            <a:blip r:embed="rId3">
              <a:alphaModFix/>
            </a:blip>
            <a:srcRect b="0" l="0" r="0" t="0"/>
            <a:stretch/>
          </p:blipFill>
          <p:spPr>
            <a:xfrm>
              <a:off x="2838450" y="-3333750"/>
              <a:ext cx="22317075" cy="5019675"/>
            </a:xfrm>
            <a:prstGeom prst="rect">
              <a:avLst/>
            </a:prstGeom>
            <a:noFill/>
            <a:ln>
              <a:noFill/>
            </a:ln>
          </p:spPr>
        </p:pic>
        <p:pic>
          <p:nvPicPr>
            <p:cNvPr descr="preencoded.png" id="390" name="Google Shape;390;g3f8e74ebdf9_0_357"/>
            <p:cNvPicPr preferRelativeResize="0"/>
            <p:nvPr/>
          </p:nvPicPr>
          <p:blipFill rotWithShape="1">
            <a:blip r:embed="rId4">
              <a:alphaModFix/>
            </a:blip>
            <a:srcRect b="0" l="0" r="0" t="0"/>
            <a:stretch/>
          </p:blipFill>
          <p:spPr>
            <a:xfrm>
              <a:off x="-990600" y="9115425"/>
              <a:ext cx="5200650" cy="1171575"/>
            </a:xfrm>
            <a:prstGeom prst="rect">
              <a:avLst/>
            </a:prstGeom>
            <a:noFill/>
            <a:ln>
              <a:noFill/>
            </a:ln>
          </p:spPr>
        </p:pic>
      </p:grpSp>
      <p:grpSp>
        <p:nvGrpSpPr>
          <p:cNvPr id="391" name="Google Shape;391;g3f8e74ebdf9_0_357"/>
          <p:cNvGrpSpPr/>
          <p:nvPr/>
        </p:nvGrpSpPr>
        <p:grpSpPr>
          <a:xfrm>
            <a:off x="17640300" y="7994925"/>
            <a:ext cx="596549" cy="2063476"/>
            <a:chOff x="17640300" y="7994925"/>
            <a:chExt cx="596549" cy="2063476"/>
          </a:xfrm>
        </p:grpSpPr>
        <p:pic>
          <p:nvPicPr>
            <p:cNvPr descr="preencoded.png" id="392" name="Google Shape;392;g3f8e74ebdf9_0_357"/>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393" name="Google Shape;393;g3f8e74ebdf9_0_357"/>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9900"/>
                </a:buClr>
                <a:buSzPts val="2710"/>
                <a:buFont typeface="Inter"/>
                <a:buNone/>
              </a:pPr>
              <a:r>
                <a:rPr b="1" i="0" lang="en-US" sz="2710" u="none" cap="none" strike="noStrike">
                  <a:solidFill>
                    <a:srgbClr val="FF9900"/>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394" name="Google Shape;394;g3f8e74ebdf9_0_357"/>
          <p:cNvSpPr/>
          <p:nvPr/>
        </p:nvSpPr>
        <p:spPr>
          <a:xfrm>
            <a:off x="7019925" y="1085850"/>
            <a:ext cx="4515000" cy="1219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Marcellus"/>
              <a:buNone/>
            </a:pPr>
            <a:r>
              <a:rPr b="0" i="0" lang="en-US" sz="6000" u="none" cap="none" strike="noStrike">
                <a:solidFill>
                  <a:srgbClr val="272727"/>
                </a:solidFill>
                <a:latin typeface="Marcellus"/>
                <a:ea typeface="Marcellus"/>
                <a:cs typeface="Marcellus"/>
                <a:sym typeface="Marcellus"/>
              </a:rPr>
              <a:t>Some Graph</a:t>
            </a:r>
            <a:endParaRPr b="0" i="0" sz="6000" u="none" cap="none" strike="noStrike">
              <a:solidFill>
                <a:schemeClr val="dk1"/>
              </a:solidFill>
              <a:latin typeface="Calibri"/>
              <a:ea typeface="Calibri"/>
              <a:cs typeface="Calibri"/>
              <a:sym typeface="Calibri"/>
            </a:endParaRPr>
          </a:p>
        </p:txBody>
      </p:sp>
      <p:grpSp>
        <p:nvGrpSpPr>
          <p:cNvPr id="395" name="Google Shape;395;g3f8e74ebdf9_0_357"/>
          <p:cNvGrpSpPr/>
          <p:nvPr/>
        </p:nvGrpSpPr>
        <p:grpSpPr>
          <a:xfrm>
            <a:off x="2038350" y="2824588"/>
            <a:ext cx="6709939" cy="4712767"/>
            <a:chOff x="2038350" y="2824588"/>
            <a:chExt cx="6709939" cy="4712767"/>
          </a:xfrm>
        </p:grpSpPr>
        <p:pic>
          <p:nvPicPr>
            <p:cNvPr descr="preencoded.png" id="396" name="Google Shape;396;g3f8e74ebdf9_0_357"/>
            <p:cNvPicPr preferRelativeResize="0"/>
            <p:nvPr/>
          </p:nvPicPr>
          <p:blipFill rotWithShape="1">
            <a:blip r:embed="rId6">
              <a:alphaModFix/>
            </a:blip>
            <a:srcRect b="0" l="0" r="0" t="0"/>
            <a:stretch/>
          </p:blipFill>
          <p:spPr>
            <a:xfrm>
              <a:off x="2530372" y="2824588"/>
              <a:ext cx="6217917" cy="4133250"/>
            </a:xfrm>
            <a:prstGeom prst="rect">
              <a:avLst/>
            </a:prstGeom>
            <a:noFill/>
            <a:ln>
              <a:noFill/>
            </a:ln>
          </p:spPr>
        </p:pic>
        <p:pic>
          <p:nvPicPr>
            <p:cNvPr descr="preencoded.png" id="397" name="Google Shape;397;g3f8e74ebdf9_0_357"/>
            <p:cNvPicPr preferRelativeResize="0"/>
            <p:nvPr/>
          </p:nvPicPr>
          <p:blipFill rotWithShape="1">
            <a:blip r:embed="rId7">
              <a:alphaModFix/>
            </a:blip>
            <a:srcRect b="0" l="0" r="0" t="0"/>
            <a:stretch/>
          </p:blipFill>
          <p:spPr>
            <a:xfrm>
              <a:off x="3384152" y="3139083"/>
              <a:ext cx="8673" cy="3943830"/>
            </a:xfrm>
            <a:prstGeom prst="rect">
              <a:avLst/>
            </a:prstGeom>
            <a:noFill/>
            <a:ln>
              <a:noFill/>
            </a:ln>
          </p:spPr>
        </p:pic>
        <p:pic>
          <p:nvPicPr>
            <p:cNvPr descr="preencoded.png" id="398" name="Google Shape;398;g3f8e74ebdf9_0_357"/>
            <p:cNvPicPr preferRelativeResize="0"/>
            <p:nvPr/>
          </p:nvPicPr>
          <p:blipFill rotWithShape="1">
            <a:blip r:embed="rId7">
              <a:alphaModFix/>
            </a:blip>
            <a:srcRect b="0" l="0" r="0" t="0"/>
            <a:stretch/>
          </p:blipFill>
          <p:spPr>
            <a:xfrm>
              <a:off x="4237930" y="3139083"/>
              <a:ext cx="8673" cy="3943830"/>
            </a:xfrm>
            <a:prstGeom prst="rect">
              <a:avLst/>
            </a:prstGeom>
            <a:noFill/>
            <a:ln>
              <a:noFill/>
            </a:ln>
          </p:spPr>
        </p:pic>
        <p:pic>
          <p:nvPicPr>
            <p:cNvPr descr="preencoded.png" id="399" name="Google Shape;399;g3f8e74ebdf9_0_357"/>
            <p:cNvPicPr preferRelativeResize="0"/>
            <p:nvPr/>
          </p:nvPicPr>
          <p:blipFill rotWithShape="1">
            <a:blip r:embed="rId7">
              <a:alphaModFix/>
            </a:blip>
            <a:srcRect b="0" l="0" r="0" t="0"/>
            <a:stretch/>
          </p:blipFill>
          <p:spPr>
            <a:xfrm>
              <a:off x="5091711" y="3139083"/>
              <a:ext cx="8673" cy="3943830"/>
            </a:xfrm>
            <a:prstGeom prst="rect">
              <a:avLst/>
            </a:prstGeom>
            <a:noFill/>
            <a:ln>
              <a:noFill/>
            </a:ln>
          </p:spPr>
        </p:pic>
        <p:pic>
          <p:nvPicPr>
            <p:cNvPr descr="preencoded.png" id="400" name="Google Shape;400;g3f8e74ebdf9_0_357"/>
            <p:cNvPicPr preferRelativeResize="0"/>
            <p:nvPr/>
          </p:nvPicPr>
          <p:blipFill rotWithShape="1">
            <a:blip r:embed="rId7">
              <a:alphaModFix/>
            </a:blip>
            <a:srcRect b="0" l="0" r="0" t="0"/>
            <a:stretch/>
          </p:blipFill>
          <p:spPr>
            <a:xfrm>
              <a:off x="5945489" y="3139083"/>
              <a:ext cx="8673" cy="3943830"/>
            </a:xfrm>
            <a:prstGeom prst="rect">
              <a:avLst/>
            </a:prstGeom>
            <a:noFill/>
            <a:ln>
              <a:noFill/>
            </a:ln>
          </p:spPr>
        </p:pic>
        <p:pic>
          <p:nvPicPr>
            <p:cNvPr descr="preencoded.png" id="401" name="Google Shape;401;g3f8e74ebdf9_0_357"/>
            <p:cNvPicPr preferRelativeResize="0"/>
            <p:nvPr/>
          </p:nvPicPr>
          <p:blipFill rotWithShape="1">
            <a:blip r:embed="rId7">
              <a:alphaModFix/>
            </a:blip>
            <a:srcRect b="0" l="0" r="0" t="0"/>
            <a:stretch/>
          </p:blipFill>
          <p:spPr>
            <a:xfrm>
              <a:off x="6799271" y="3139083"/>
              <a:ext cx="8673" cy="3943830"/>
            </a:xfrm>
            <a:prstGeom prst="rect">
              <a:avLst/>
            </a:prstGeom>
            <a:noFill/>
            <a:ln>
              <a:noFill/>
            </a:ln>
          </p:spPr>
        </p:pic>
        <p:pic>
          <p:nvPicPr>
            <p:cNvPr descr="preencoded.png" id="402" name="Google Shape;402;g3f8e74ebdf9_0_357"/>
            <p:cNvPicPr preferRelativeResize="0"/>
            <p:nvPr/>
          </p:nvPicPr>
          <p:blipFill rotWithShape="1">
            <a:blip r:embed="rId7">
              <a:alphaModFix/>
            </a:blip>
            <a:srcRect b="0" l="0" r="0" t="0"/>
            <a:stretch/>
          </p:blipFill>
          <p:spPr>
            <a:xfrm>
              <a:off x="7653049" y="3139083"/>
              <a:ext cx="8673" cy="3943830"/>
            </a:xfrm>
            <a:prstGeom prst="rect">
              <a:avLst/>
            </a:prstGeom>
            <a:noFill/>
            <a:ln>
              <a:noFill/>
            </a:ln>
          </p:spPr>
        </p:pic>
        <p:pic>
          <p:nvPicPr>
            <p:cNvPr descr="preencoded.png" id="403" name="Google Shape;403;g3f8e74ebdf9_0_357"/>
            <p:cNvPicPr preferRelativeResize="0"/>
            <p:nvPr/>
          </p:nvPicPr>
          <p:blipFill rotWithShape="1">
            <a:blip r:embed="rId7">
              <a:alphaModFix/>
            </a:blip>
            <a:srcRect b="0" l="0" r="0" t="0"/>
            <a:stretch/>
          </p:blipFill>
          <p:spPr>
            <a:xfrm>
              <a:off x="8506828" y="3139083"/>
              <a:ext cx="8673" cy="3943830"/>
            </a:xfrm>
            <a:prstGeom prst="rect">
              <a:avLst/>
            </a:prstGeom>
            <a:noFill/>
            <a:ln>
              <a:noFill/>
            </a:ln>
          </p:spPr>
        </p:pic>
        <p:pic>
          <p:nvPicPr>
            <p:cNvPr descr="preencoded.png" id="404" name="Google Shape;404;g3f8e74ebdf9_0_357"/>
            <p:cNvPicPr preferRelativeResize="0"/>
            <p:nvPr/>
          </p:nvPicPr>
          <p:blipFill rotWithShape="1">
            <a:blip r:embed="rId8">
              <a:alphaModFix/>
            </a:blip>
            <a:srcRect b="0" l="0" r="0" t="0"/>
            <a:stretch/>
          </p:blipFill>
          <p:spPr>
            <a:xfrm>
              <a:off x="2516122" y="4106724"/>
              <a:ext cx="6036870" cy="1780186"/>
            </a:xfrm>
            <a:prstGeom prst="rect">
              <a:avLst/>
            </a:prstGeom>
            <a:noFill/>
            <a:ln>
              <a:noFill/>
            </a:ln>
          </p:spPr>
        </p:pic>
        <p:pic>
          <p:nvPicPr>
            <p:cNvPr descr="preencoded.png" id="405" name="Google Shape;405;g3f8e74ebdf9_0_357"/>
            <p:cNvPicPr preferRelativeResize="0"/>
            <p:nvPr/>
          </p:nvPicPr>
          <p:blipFill rotWithShape="1">
            <a:blip r:embed="rId9">
              <a:alphaModFix/>
            </a:blip>
            <a:srcRect b="0" l="0" r="0" t="0"/>
            <a:stretch/>
          </p:blipFill>
          <p:spPr>
            <a:xfrm>
              <a:off x="2526404" y="4773581"/>
              <a:ext cx="6032267" cy="1701393"/>
            </a:xfrm>
            <a:prstGeom prst="rect">
              <a:avLst/>
            </a:prstGeom>
            <a:noFill/>
            <a:ln>
              <a:noFill/>
            </a:ln>
          </p:spPr>
        </p:pic>
        <p:pic>
          <p:nvPicPr>
            <p:cNvPr descr="preencoded.png" id="406" name="Google Shape;406;g3f8e74ebdf9_0_357"/>
            <p:cNvPicPr preferRelativeResize="0"/>
            <p:nvPr/>
          </p:nvPicPr>
          <p:blipFill rotWithShape="1">
            <a:blip r:embed="rId10">
              <a:alphaModFix/>
            </a:blip>
            <a:srcRect b="0" l="0" r="0" t="0"/>
            <a:stretch/>
          </p:blipFill>
          <p:spPr>
            <a:xfrm>
              <a:off x="3330897" y="4541732"/>
              <a:ext cx="115179" cy="115178"/>
            </a:xfrm>
            <a:prstGeom prst="rect">
              <a:avLst/>
            </a:prstGeom>
            <a:noFill/>
            <a:ln>
              <a:noFill/>
            </a:ln>
          </p:spPr>
        </p:pic>
        <p:pic>
          <p:nvPicPr>
            <p:cNvPr descr="preencoded.png" id="407" name="Google Shape;407;g3f8e74ebdf9_0_357"/>
            <p:cNvPicPr preferRelativeResize="0"/>
            <p:nvPr/>
          </p:nvPicPr>
          <p:blipFill rotWithShape="1">
            <a:blip r:embed="rId11">
              <a:alphaModFix/>
            </a:blip>
            <a:srcRect b="0" l="0" r="0" t="0"/>
            <a:stretch/>
          </p:blipFill>
          <p:spPr>
            <a:xfrm>
              <a:off x="3330897" y="5235848"/>
              <a:ext cx="115179" cy="115179"/>
            </a:xfrm>
            <a:prstGeom prst="rect">
              <a:avLst/>
            </a:prstGeom>
            <a:noFill/>
            <a:ln>
              <a:noFill/>
            </a:ln>
          </p:spPr>
        </p:pic>
        <p:pic>
          <p:nvPicPr>
            <p:cNvPr descr="preencoded.png" id="408" name="Google Shape;408;g3f8e74ebdf9_0_357"/>
            <p:cNvPicPr preferRelativeResize="0"/>
            <p:nvPr/>
          </p:nvPicPr>
          <p:blipFill rotWithShape="1">
            <a:blip r:embed="rId10">
              <a:alphaModFix/>
            </a:blip>
            <a:srcRect b="0" l="0" r="0" t="0"/>
            <a:stretch/>
          </p:blipFill>
          <p:spPr>
            <a:xfrm>
              <a:off x="4184677" y="4238458"/>
              <a:ext cx="115179" cy="115179"/>
            </a:xfrm>
            <a:prstGeom prst="rect">
              <a:avLst/>
            </a:prstGeom>
            <a:noFill/>
            <a:ln>
              <a:noFill/>
            </a:ln>
          </p:spPr>
        </p:pic>
        <p:pic>
          <p:nvPicPr>
            <p:cNvPr descr="preencoded.png" id="409" name="Google Shape;409;g3f8e74ebdf9_0_357"/>
            <p:cNvPicPr preferRelativeResize="0"/>
            <p:nvPr/>
          </p:nvPicPr>
          <p:blipFill rotWithShape="1">
            <a:blip r:embed="rId12">
              <a:alphaModFix/>
            </a:blip>
            <a:srcRect b="0" l="0" r="0" t="0"/>
            <a:stretch/>
          </p:blipFill>
          <p:spPr>
            <a:xfrm>
              <a:off x="4184677" y="5561633"/>
              <a:ext cx="115179" cy="115179"/>
            </a:xfrm>
            <a:prstGeom prst="rect">
              <a:avLst/>
            </a:prstGeom>
            <a:noFill/>
            <a:ln>
              <a:noFill/>
            </a:ln>
          </p:spPr>
        </p:pic>
        <p:pic>
          <p:nvPicPr>
            <p:cNvPr descr="preencoded.png" id="410" name="Google Shape;410;g3f8e74ebdf9_0_357"/>
            <p:cNvPicPr preferRelativeResize="0"/>
            <p:nvPr/>
          </p:nvPicPr>
          <p:blipFill rotWithShape="1">
            <a:blip r:embed="rId13">
              <a:alphaModFix/>
            </a:blip>
            <a:srcRect b="0" l="0" r="0" t="0"/>
            <a:stretch/>
          </p:blipFill>
          <p:spPr>
            <a:xfrm>
              <a:off x="5038458" y="5799609"/>
              <a:ext cx="115179" cy="115179"/>
            </a:xfrm>
            <a:prstGeom prst="rect">
              <a:avLst/>
            </a:prstGeom>
            <a:noFill/>
            <a:ln>
              <a:noFill/>
            </a:ln>
          </p:spPr>
        </p:pic>
        <p:pic>
          <p:nvPicPr>
            <p:cNvPr descr="preencoded.png" id="411" name="Google Shape;411;g3f8e74ebdf9_0_357"/>
            <p:cNvPicPr preferRelativeResize="0"/>
            <p:nvPr/>
          </p:nvPicPr>
          <p:blipFill rotWithShape="1">
            <a:blip r:embed="rId13">
              <a:alphaModFix/>
            </a:blip>
            <a:srcRect b="0" l="0" r="0" t="0"/>
            <a:stretch/>
          </p:blipFill>
          <p:spPr>
            <a:xfrm>
              <a:off x="5038458" y="4733869"/>
              <a:ext cx="115179" cy="115179"/>
            </a:xfrm>
            <a:prstGeom prst="rect">
              <a:avLst/>
            </a:prstGeom>
            <a:noFill/>
            <a:ln>
              <a:noFill/>
            </a:ln>
          </p:spPr>
        </p:pic>
        <p:pic>
          <p:nvPicPr>
            <p:cNvPr descr="preencoded.png" id="412" name="Google Shape;412;g3f8e74ebdf9_0_357"/>
            <p:cNvPicPr preferRelativeResize="0"/>
            <p:nvPr/>
          </p:nvPicPr>
          <p:blipFill rotWithShape="1">
            <a:blip r:embed="rId10">
              <a:alphaModFix/>
            </a:blip>
            <a:srcRect b="0" l="0" r="0" t="0"/>
            <a:stretch/>
          </p:blipFill>
          <p:spPr>
            <a:xfrm>
              <a:off x="5895705" y="5049924"/>
              <a:ext cx="115179" cy="115179"/>
            </a:xfrm>
            <a:prstGeom prst="rect">
              <a:avLst/>
            </a:prstGeom>
            <a:noFill/>
            <a:ln>
              <a:noFill/>
            </a:ln>
          </p:spPr>
        </p:pic>
        <p:pic>
          <p:nvPicPr>
            <p:cNvPr descr="preencoded.png" id="413" name="Google Shape;413;g3f8e74ebdf9_0_357"/>
            <p:cNvPicPr preferRelativeResize="0"/>
            <p:nvPr/>
          </p:nvPicPr>
          <p:blipFill rotWithShape="1">
            <a:blip r:embed="rId10">
              <a:alphaModFix/>
            </a:blip>
            <a:srcRect b="0" l="0" r="0" t="0"/>
            <a:stretch/>
          </p:blipFill>
          <p:spPr>
            <a:xfrm>
              <a:off x="5895705" y="4815483"/>
              <a:ext cx="115179" cy="115179"/>
            </a:xfrm>
            <a:prstGeom prst="rect">
              <a:avLst/>
            </a:prstGeom>
            <a:noFill/>
            <a:ln>
              <a:noFill/>
            </a:ln>
          </p:spPr>
        </p:pic>
        <p:pic>
          <p:nvPicPr>
            <p:cNvPr descr="preencoded.png" id="414" name="Google Shape;414;g3f8e74ebdf9_0_357"/>
            <p:cNvPicPr preferRelativeResize="0"/>
            <p:nvPr/>
          </p:nvPicPr>
          <p:blipFill rotWithShape="1">
            <a:blip r:embed="rId10">
              <a:alphaModFix/>
            </a:blip>
            <a:srcRect b="0" l="0" r="0" t="0"/>
            <a:stretch/>
          </p:blipFill>
          <p:spPr>
            <a:xfrm>
              <a:off x="6746016" y="5750682"/>
              <a:ext cx="115179" cy="115178"/>
            </a:xfrm>
            <a:prstGeom prst="rect">
              <a:avLst/>
            </a:prstGeom>
            <a:noFill/>
            <a:ln>
              <a:noFill/>
            </a:ln>
          </p:spPr>
        </p:pic>
        <p:pic>
          <p:nvPicPr>
            <p:cNvPr descr="preencoded.png" id="415" name="Google Shape;415;g3f8e74ebdf9_0_357"/>
            <p:cNvPicPr preferRelativeResize="0"/>
            <p:nvPr/>
          </p:nvPicPr>
          <p:blipFill rotWithShape="1">
            <a:blip r:embed="rId11">
              <a:alphaModFix/>
            </a:blip>
            <a:srcRect b="0" l="0" r="0" t="0"/>
            <a:stretch/>
          </p:blipFill>
          <p:spPr>
            <a:xfrm>
              <a:off x="6746016" y="5307657"/>
              <a:ext cx="115179" cy="115178"/>
            </a:xfrm>
            <a:prstGeom prst="rect">
              <a:avLst/>
            </a:prstGeom>
            <a:noFill/>
            <a:ln>
              <a:noFill/>
            </a:ln>
          </p:spPr>
        </p:pic>
        <p:pic>
          <p:nvPicPr>
            <p:cNvPr descr="preencoded.png" id="416" name="Google Shape;416;g3f8e74ebdf9_0_357"/>
            <p:cNvPicPr preferRelativeResize="0"/>
            <p:nvPr/>
          </p:nvPicPr>
          <p:blipFill rotWithShape="1">
            <a:blip r:embed="rId10">
              <a:alphaModFix/>
            </a:blip>
            <a:srcRect b="0" l="0" r="0" t="0"/>
            <a:stretch/>
          </p:blipFill>
          <p:spPr>
            <a:xfrm>
              <a:off x="7603266" y="5229337"/>
              <a:ext cx="115179" cy="115179"/>
            </a:xfrm>
            <a:prstGeom prst="rect">
              <a:avLst/>
            </a:prstGeom>
            <a:noFill/>
            <a:ln>
              <a:noFill/>
            </a:ln>
          </p:spPr>
        </p:pic>
        <p:pic>
          <p:nvPicPr>
            <p:cNvPr descr="preencoded.png" id="417" name="Google Shape;417;g3f8e74ebdf9_0_357"/>
            <p:cNvPicPr preferRelativeResize="0"/>
            <p:nvPr/>
          </p:nvPicPr>
          <p:blipFill rotWithShape="1">
            <a:blip r:embed="rId11">
              <a:alphaModFix/>
            </a:blip>
            <a:srcRect b="0" l="0" r="0" t="0"/>
            <a:stretch/>
          </p:blipFill>
          <p:spPr>
            <a:xfrm>
              <a:off x="7603266" y="4929578"/>
              <a:ext cx="115179" cy="115179"/>
            </a:xfrm>
            <a:prstGeom prst="rect">
              <a:avLst/>
            </a:prstGeom>
            <a:noFill/>
            <a:ln>
              <a:noFill/>
            </a:ln>
          </p:spPr>
        </p:pic>
        <p:sp>
          <p:nvSpPr>
            <p:cNvPr id="418" name="Google Shape;418;g3f8e74ebdf9_0_357"/>
            <p:cNvSpPr/>
            <p:nvPr/>
          </p:nvSpPr>
          <p:spPr>
            <a:xfrm>
              <a:off x="2239561" y="6749635"/>
              <a:ext cx="1656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9900"/>
                </a:buClr>
                <a:buSzPts val="1366"/>
                <a:buFont typeface="Lato"/>
                <a:buNone/>
              </a:pPr>
              <a:r>
                <a:rPr b="0" i="0" lang="en-US" sz="1366" u="none" cap="none" strike="noStrike">
                  <a:solidFill>
                    <a:srgbClr val="FF9900"/>
                  </a:solidFill>
                  <a:latin typeface="Lato"/>
                  <a:ea typeface="Lato"/>
                  <a:cs typeface="Lato"/>
                  <a:sym typeface="Lato"/>
                </a:rPr>
                <a:t>0</a:t>
              </a:r>
              <a:endParaRPr b="0" i="0" sz="1366" u="none" cap="none" strike="noStrike">
                <a:solidFill>
                  <a:schemeClr val="dk1"/>
                </a:solidFill>
                <a:latin typeface="Calibri"/>
                <a:ea typeface="Calibri"/>
                <a:cs typeface="Calibri"/>
                <a:sym typeface="Calibri"/>
              </a:endParaRPr>
            </a:p>
          </p:txBody>
        </p:sp>
        <p:sp>
          <p:nvSpPr>
            <p:cNvPr id="419" name="Google Shape;419;g3f8e74ebdf9_0_357"/>
            <p:cNvSpPr/>
            <p:nvPr/>
          </p:nvSpPr>
          <p:spPr>
            <a:xfrm>
              <a:off x="2498431"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9900"/>
                </a:buClr>
                <a:buSzPts val="1639"/>
                <a:buFont typeface="Lato"/>
                <a:buNone/>
              </a:pPr>
              <a:r>
                <a:rPr b="0" i="0" lang="en-US" sz="1639" u="none" cap="none" strike="noStrike">
                  <a:solidFill>
                    <a:srgbClr val="FF9900"/>
                  </a:solidFill>
                  <a:latin typeface="Lato"/>
                  <a:ea typeface="Lato"/>
                  <a:cs typeface="Lato"/>
                  <a:sym typeface="Lato"/>
                </a:rPr>
                <a:t>1</a:t>
              </a:r>
              <a:endParaRPr b="0" i="0" sz="1639" u="none" cap="none" strike="noStrike">
                <a:solidFill>
                  <a:schemeClr val="dk1"/>
                </a:solidFill>
                <a:latin typeface="Calibri"/>
                <a:ea typeface="Calibri"/>
                <a:cs typeface="Calibri"/>
                <a:sym typeface="Calibri"/>
              </a:endParaRPr>
            </a:p>
          </p:txBody>
        </p:sp>
        <p:sp>
          <p:nvSpPr>
            <p:cNvPr id="420" name="Google Shape;420;g3f8e74ebdf9_0_357"/>
            <p:cNvSpPr/>
            <p:nvPr/>
          </p:nvSpPr>
          <p:spPr>
            <a:xfrm>
              <a:off x="3352630"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9900"/>
                </a:buClr>
                <a:buSzPts val="1639"/>
                <a:buFont typeface="Lato"/>
                <a:buNone/>
              </a:pPr>
              <a:r>
                <a:rPr b="0" i="0" lang="en-US" sz="1639" u="none" cap="none" strike="noStrike">
                  <a:solidFill>
                    <a:srgbClr val="FF9900"/>
                  </a:solidFill>
                  <a:latin typeface="Lato"/>
                  <a:ea typeface="Lato"/>
                  <a:cs typeface="Lato"/>
                  <a:sym typeface="Lato"/>
                </a:rPr>
                <a:t>2</a:t>
              </a:r>
              <a:endParaRPr b="0" i="0" sz="1639" u="none" cap="none" strike="noStrike">
                <a:solidFill>
                  <a:schemeClr val="dk1"/>
                </a:solidFill>
                <a:latin typeface="Calibri"/>
                <a:ea typeface="Calibri"/>
                <a:cs typeface="Calibri"/>
                <a:sym typeface="Calibri"/>
              </a:endParaRPr>
            </a:p>
          </p:txBody>
        </p:sp>
        <p:sp>
          <p:nvSpPr>
            <p:cNvPr id="421" name="Google Shape;421;g3f8e74ebdf9_0_357"/>
            <p:cNvSpPr/>
            <p:nvPr/>
          </p:nvSpPr>
          <p:spPr>
            <a:xfrm>
              <a:off x="4206827"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9900"/>
                </a:buClr>
                <a:buSzPts val="1639"/>
                <a:buFont typeface="Lato"/>
                <a:buNone/>
              </a:pPr>
              <a:r>
                <a:rPr b="0" i="0" lang="en-US" sz="1639" u="none" cap="none" strike="noStrike">
                  <a:solidFill>
                    <a:srgbClr val="FF9900"/>
                  </a:solidFill>
                  <a:latin typeface="Lato"/>
                  <a:ea typeface="Lato"/>
                  <a:cs typeface="Lato"/>
                  <a:sym typeface="Lato"/>
                </a:rPr>
                <a:t>3</a:t>
              </a:r>
              <a:endParaRPr b="0" i="0" sz="1639" u="none" cap="none" strike="noStrike">
                <a:solidFill>
                  <a:schemeClr val="dk1"/>
                </a:solidFill>
                <a:latin typeface="Calibri"/>
                <a:ea typeface="Calibri"/>
                <a:cs typeface="Calibri"/>
                <a:sym typeface="Calibri"/>
              </a:endParaRPr>
            </a:p>
          </p:txBody>
        </p:sp>
        <p:sp>
          <p:nvSpPr>
            <p:cNvPr id="422" name="Google Shape;422;g3f8e74ebdf9_0_357"/>
            <p:cNvSpPr/>
            <p:nvPr/>
          </p:nvSpPr>
          <p:spPr>
            <a:xfrm>
              <a:off x="5061026"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9900"/>
                </a:buClr>
                <a:buSzPts val="1639"/>
                <a:buFont typeface="Lato"/>
                <a:buNone/>
              </a:pPr>
              <a:r>
                <a:rPr b="0" i="0" lang="en-US" sz="1639" u="none" cap="none" strike="noStrike">
                  <a:solidFill>
                    <a:srgbClr val="FF9900"/>
                  </a:solidFill>
                  <a:latin typeface="Lato"/>
                  <a:ea typeface="Lato"/>
                  <a:cs typeface="Lato"/>
                  <a:sym typeface="Lato"/>
                </a:rPr>
                <a:t>4</a:t>
              </a:r>
              <a:endParaRPr b="0" i="0" sz="1639" u="none" cap="none" strike="noStrike">
                <a:solidFill>
                  <a:schemeClr val="dk1"/>
                </a:solidFill>
                <a:latin typeface="Calibri"/>
                <a:ea typeface="Calibri"/>
                <a:cs typeface="Calibri"/>
                <a:sym typeface="Calibri"/>
              </a:endParaRPr>
            </a:p>
          </p:txBody>
        </p:sp>
        <p:sp>
          <p:nvSpPr>
            <p:cNvPr id="423" name="Google Shape;423;g3f8e74ebdf9_0_357"/>
            <p:cNvSpPr/>
            <p:nvPr/>
          </p:nvSpPr>
          <p:spPr>
            <a:xfrm>
              <a:off x="5915258"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9900"/>
                </a:buClr>
                <a:buSzPts val="1639"/>
                <a:buFont typeface="Lato"/>
                <a:buNone/>
              </a:pPr>
              <a:r>
                <a:rPr b="0" i="0" lang="en-US" sz="1639" u="none" cap="none" strike="noStrike">
                  <a:solidFill>
                    <a:srgbClr val="FF9900"/>
                  </a:solidFill>
                  <a:latin typeface="Lato"/>
                  <a:ea typeface="Lato"/>
                  <a:cs typeface="Lato"/>
                  <a:sym typeface="Lato"/>
                </a:rPr>
                <a:t>5</a:t>
              </a:r>
              <a:endParaRPr b="0" i="0" sz="1639" u="none" cap="none" strike="noStrike">
                <a:solidFill>
                  <a:schemeClr val="dk1"/>
                </a:solidFill>
                <a:latin typeface="Calibri"/>
                <a:ea typeface="Calibri"/>
                <a:cs typeface="Calibri"/>
                <a:sym typeface="Calibri"/>
              </a:endParaRPr>
            </a:p>
          </p:txBody>
        </p:sp>
        <p:sp>
          <p:nvSpPr>
            <p:cNvPr id="424" name="Google Shape;424;g3f8e74ebdf9_0_357"/>
            <p:cNvSpPr/>
            <p:nvPr/>
          </p:nvSpPr>
          <p:spPr>
            <a:xfrm>
              <a:off x="6769457"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9900"/>
                </a:buClr>
                <a:buSzPts val="1639"/>
                <a:buFont typeface="Lato"/>
                <a:buNone/>
              </a:pPr>
              <a:r>
                <a:rPr b="0" i="0" lang="en-US" sz="1639" u="none" cap="none" strike="noStrike">
                  <a:solidFill>
                    <a:srgbClr val="FF9900"/>
                  </a:solidFill>
                  <a:latin typeface="Lato"/>
                  <a:ea typeface="Lato"/>
                  <a:cs typeface="Lato"/>
                  <a:sym typeface="Lato"/>
                </a:rPr>
                <a:t>6</a:t>
              </a:r>
              <a:endParaRPr b="0" i="0" sz="1639" u="none" cap="none" strike="noStrike">
                <a:solidFill>
                  <a:schemeClr val="dk1"/>
                </a:solidFill>
                <a:latin typeface="Calibri"/>
                <a:ea typeface="Calibri"/>
                <a:cs typeface="Calibri"/>
                <a:sym typeface="Calibri"/>
              </a:endParaRPr>
            </a:p>
          </p:txBody>
        </p:sp>
        <p:sp>
          <p:nvSpPr>
            <p:cNvPr id="425" name="Google Shape;425;g3f8e74ebdf9_0_357"/>
            <p:cNvSpPr/>
            <p:nvPr/>
          </p:nvSpPr>
          <p:spPr>
            <a:xfrm>
              <a:off x="7623656"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9900"/>
                </a:buClr>
                <a:buSzPts val="1639"/>
                <a:buFont typeface="Lato"/>
                <a:buNone/>
              </a:pPr>
              <a:r>
                <a:rPr b="0" i="0" lang="en-US" sz="1639" u="none" cap="none" strike="noStrike">
                  <a:solidFill>
                    <a:srgbClr val="FF9900"/>
                  </a:solidFill>
                  <a:latin typeface="Lato"/>
                  <a:ea typeface="Lato"/>
                  <a:cs typeface="Lato"/>
                  <a:sym typeface="Lato"/>
                </a:rPr>
                <a:t>7</a:t>
              </a:r>
              <a:endParaRPr b="0" i="0" sz="1639" u="none" cap="none" strike="noStrike">
                <a:solidFill>
                  <a:schemeClr val="dk1"/>
                </a:solidFill>
                <a:latin typeface="Calibri"/>
                <a:ea typeface="Calibri"/>
                <a:cs typeface="Calibri"/>
                <a:sym typeface="Calibri"/>
              </a:endParaRPr>
            </a:p>
          </p:txBody>
        </p:sp>
        <p:sp>
          <p:nvSpPr>
            <p:cNvPr id="426" name="Google Shape;426;g3f8e74ebdf9_0_357"/>
            <p:cNvSpPr/>
            <p:nvPr/>
          </p:nvSpPr>
          <p:spPr>
            <a:xfrm>
              <a:off x="8460170"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9900"/>
                </a:buClr>
                <a:buSzPts val="1639"/>
                <a:buFont typeface="Lato"/>
                <a:buNone/>
              </a:pPr>
              <a:r>
                <a:rPr b="0" i="0" lang="en-US" sz="1639" u="none" cap="none" strike="noStrike">
                  <a:solidFill>
                    <a:srgbClr val="FF9900"/>
                  </a:solidFill>
                  <a:latin typeface="Lato"/>
                  <a:ea typeface="Lato"/>
                  <a:cs typeface="Lato"/>
                  <a:sym typeface="Lato"/>
                </a:rPr>
                <a:t>8</a:t>
              </a:r>
              <a:endParaRPr b="0" i="0" sz="1639" u="none" cap="none" strike="noStrike">
                <a:solidFill>
                  <a:schemeClr val="dk1"/>
                </a:solidFill>
                <a:latin typeface="Calibri"/>
                <a:ea typeface="Calibri"/>
                <a:cs typeface="Calibri"/>
                <a:sym typeface="Calibri"/>
              </a:endParaRPr>
            </a:p>
          </p:txBody>
        </p:sp>
        <p:sp>
          <p:nvSpPr>
            <p:cNvPr id="427" name="Google Shape;427;g3f8e74ebdf9_0_357"/>
            <p:cNvSpPr/>
            <p:nvPr/>
          </p:nvSpPr>
          <p:spPr>
            <a:xfrm>
              <a:off x="2138972" y="6361565"/>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9900"/>
                </a:buClr>
                <a:buSzPts val="1366"/>
                <a:buFont typeface="Lato"/>
                <a:buNone/>
              </a:pPr>
              <a:r>
                <a:rPr b="0" i="0" lang="en-US" sz="1366" u="none" cap="none" strike="noStrike">
                  <a:solidFill>
                    <a:srgbClr val="FF9900"/>
                  </a:solidFill>
                  <a:latin typeface="Lato"/>
                  <a:ea typeface="Lato"/>
                  <a:cs typeface="Lato"/>
                  <a:sym typeface="Lato"/>
                </a:rPr>
                <a:t>10</a:t>
              </a:r>
              <a:endParaRPr b="0" i="0" sz="1366" u="none" cap="none" strike="noStrike">
                <a:solidFill>
                  <a:schemeClr val="dk1"/>
                </a:solidFill>
                <a:latin typeface="Calibri"/>
                <a:ea typeface="Calibri"/>
                <a:cs typeface="Calibri"/>
                <a:sym typeface="Calibri"/>
              </a:endParaRPr>
            </a:p>
          </p:txBody>
        </p:sp>
        <p:sp>
          <p:nvSpPr>
            <p:cNvPr id="428" name="Google Shape;428;g3f8e74ebdf9_0_357"/>
            <p:cNvSpPr/>
            <p:nvPr/>
          </p:nvSpPr>
          <p:spPr>
            <a:xfrm>
              <a:off x="2138972" y="5973459"/>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9900"/>
                </a:buClr>
                <a:buSzPts val="1366"/>
                <a:buFont typeface="Lato"/>
                <a:buNone/>
              </a:pPr>
              <a:r>
                <a:rPr b="0" i="0" lang="en-US" sz="1366" u="none" cap="none" strike="noStrike">
                  <a:solidFill>
                    <a:srgbClr val="FF9900"/>
                  </a:solidFill>
                  <a:latin typeface="Lato"/>
                  <a:ea typeface="Lato"/>
                  <a:cs typeface="Lato"/>
                  <a:sym typeface="Lato"/>
                </a:rPr>
                <a:t>20</a:t>
              </a:r>
              <a:endParaRPr b="0" i="0" sz="1366" u="none" cap="none" strike="noStrike">
                <a:solidFill>
                  <a:schemeClr val="dk1"/>
                </a:solidFill>
                <a:latin typeface="Calibri"/>
                <a:ea typeface="Calibri"/>
                <a:cs typeface="Calibri"/>
                <a:sym typeface="Calibri"/>
              </a:endParaRPr>
            </a:p>
          </p:txBody>
        </p:sp>
        <p:sp>
          <p:nvSpPr>
            <p:cNvPr id="429" name="Google Shape;429;g3f8e74ebdf9_0_357"/>
            <p:cNvSpPr/>
            <p:nvPr/>
          </p:nvSpPr>
          <p:spPr>
            <a:xfrm>
              <a:off x="2138972" y="5585371"/>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9900"/>
                </a:buClr>
                <a:buSzPts val="1366"/>
                <a:buFont typeface="Lato"/>
                <a:buNone/>
              </a:pPr>
              <a:r>
                <a:rPr b="0" i="0" lang="en-US" sz="1366" u="none" cap="none" strike="noStrike">
                  <a:solidFill>
                    <a:srgbClr val="FF9900"/>
                  </a:solidFill>
                  <a:latin typeface="Lato"/>
                  <a:ea typeface="Lato"/>
                  <a:cs typeface="Lato"/>
                  <a:sym typeface="Lato"/>
                </a:rPr>
                <a:t>30</a:t>
              </a:r>
              <a:endParaRPr b="0" i="0" sz="1366" u="none" cap="none" strike="noStrike">
                <a:solidFill>
                  <a:schemeClr val="dk1"/>
                </a:solidFill>
                <a:latin typeface="Calibri"/>
                <a:ea typeface="Calibri"/>
                <a:cs typeface="Calibri"/>
                <a:sym typeface="Calibri"/>
              </a:endParaRPr>
            </a:p>
          </p:txBody>
        </p:sp>
        <p:sp>
          <p:nvSpPr>
            <p:cNvPr id="430" name="Google Shape;430;g3f8e74ebdf9_0_357"/>
            <p:cNvSpPr/>
            <p:nvPr/>
          </p:nvSpPr>
          <p:spPr>
            <a:xfrm>
              <a:off x="2138972" y="5197208"/>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9900"/>
                </a:buClr>
                <a:buSzPts val="1366"/>
                <a:buFont typeface="Lato"/>
                <a:buNone/>
              </a:pPr>
              <a:r>
                <a:rPr b="0" i="0" lang="en-US" sz="1366" u="none" cap="none" strike="noStrike">
                  <a:solidFill>
                    <a:srgbClr val="FF9900"/>
                  </a:solidFill>
                  <a:latin typeface="Lato"/>
                  <a:ea typeface="Lato"/>
                  <a:cs typeface="Lato"/>
                  <a:sym typeface="Lato"/>
                </a:rPr>
                <a:t>40</a:t>
              </a:r>
              <a:endParaRPr b="0" i="0" sz="1366" u="none" cap="none" strike="noStrike">
                <a:solidFill>
                  <a:schemeClr val="dk1"/>
                </a:solidFill>
                <a:latin typeface="Calibri"/>
                <a:ea typeface="Calibri"/>
                <a:cs typeface="Calibri"/>
                <a:sym typeface="Calibri"/>
              </a:endParaRPr>
            </a:p>
          </p:txBody>
        </p:sp>
        <p:sp>
          <p:nvSpPr>
            <p:cNvPr id="431" name="Google Shape;431;g3f8e74ebdf9_0_357"/>
            <p:cNvSpPr/>
            <p:nvPr/>
          </p:nvSpPr>
          <p:spPr>
            <a:xfrm>
              <a:off x="2138972" y="4809232"/>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9900"/>
                </a:buClr>
                <a:buSzPts val="1366"/>
                <a:buFont typeface="Lato"/>
                <a:buNone/>
              </a:pPr>
              <a:r>
                <a:rPr b="0" i="0" lang="en-US" sz="1366" u="none" cap="none" strike="noStrike">
                  <a:solidFill>
                    <a:srgbClr val="FF9900"/>
                  </a:solidFill>
                  <a:latin typeface="Lato"/>
                  <a:ea typeface="Lato"/>
                  <a:cs typeface="Lato"/>
                  <a:sym typeface="Lato"/>
                </a:rPr>
                <a:t>50</a:t>
              </a:r>
              <a:endParaRPr b="0" i="0" sz="1366" u="none" cap="none" strike="noStrike">
                <a:solidFill>
                  <a:schemeClr val="dk1"/>
                </a:solidFill>
                <a:latin typeface="Calibri"/>
                <a:ea typeface="Calibri"/>
                <a:cs typeface="Calibri"/>
                <a:sym typeface="Calibri"/>
              </a:endParaRPr>
            </a:p>
          </p:txBody>
        </p:sp>
        <p:sp>
          <p:nvSpPr>
            <p:cNvPr id="432" name="Google Shape;432;g3f8e74ebdf9_0_357"/>
            <p:cNvSpPr/>
            <p:nvPr/>
          </p:nvSpPr>
          <p:spPr>
            <a:xfrm>
              <a:off x="2138972" y="4421107"/>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9900"/>
                </a:buClr>
                <a:buSzPts val="1366"/>
                <a:buFont typeface="Lato"/>
                <a:buNone/>
              </a:pPr>
              <a:r>
                <a:rPr b="0" i="0" lang="en-US" sz="1366" u="none" cap="none" strike="noStrike">
                  <a:solidFill>
                    <a:srgbClr val="FF9900"/>
                  </a:solidFill>
                  <a:latin typeface="Lato"/>
                  <a:ea typeface="Lato"/>
                  <a:cs typeface="Lato"/>
                  <a:sym typeface="Lato"/>
                </a:rPr>
                <a:t>60</a:t>
              </a:r>
              <a:endParaRPr b="0" i="0" sz="1366" u="none" cap="none" strike="noStrike">
                <a:solidFill>
                  <a:schemeClr val="dk1"/>
                </a:solidFill>
                <a:latin typeface="Calibri"/>
                <a:ea typeface="Calibri"/>
                <a:cs typeface="Calibri"/>
                <a:sym typeface="Calibri"/>
              </a:endParaRPr>
            </a:p>
          </p:txBody>
        </p:sp>
        <p:sp>
          <p:nvSpPr>
            <p:cNvPr id="433" name="Google Shape;433;g3f8e74ebdf9_0_357"/>
            <p:cNvSpPr/>
            <p:nvPr/>
          </p:nvSpPr>
          <p:spPr>
            <a:xfrm>
              <a:off x="2138972" y="4033131"/>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9900"/>
                </a:buClr>
                <a:buSzPts val="1366"/>
                <a:buFont typeface="Lato"/>
                <a:buNone/>
              </a:pPr>
              <a:r>
                <a:rPr b="0" i="0" lang="en-US" sz="1366" u="none" cap="none" strike="noStrike">
                  <a:solidFill>
                    <a:srgbClr val="FF9900"/>
                  </a:solidFill>
                  <a:latin typeface="Lato"/>
                  <a:ea typeface="Lato"/>
                  <a:cs typeface="Lato"/>
                  <a:sym typeface="Lato"/>
                </a:rPr>
                <a:t>70</a:t>
              </a:r>
              <a:endParaRPr b="0" i="0" sz="1366" u="none" cap="none" strike="noStrike">
                <a:solidFill>
                  <a:schemeClr val="dk1"/>
                </a:solidFill>
                <a:latin typeface="Calibri"/>
                <a:ea typeface="Calibri"/>
                <a:cs typeface="Calibri"/>
                <a:sym typeface="Calibri"/>
              </a:endParaRPr>
            </a:p>
          </p:txBody>
        </p:sp>
        <p:sp>
          <p:nvSpPr>
            <p:cNvPr id="434" name="Google Shape;434;g3f8e74ebdf9_0_357"/>
            <p:cNvSpPr/>
            <p:nvPr/>
          </p:nvSpPr>
          <p:spPr>
            <a:xfrm>
              <a:off x="2138972" y="3645043"/>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9900"/>
                </a:buClr>
                <a:buSzPts val="1366"/>
                <a:buFont typeface="Lato"/>
                <a:buNone/>
              </a:pPr>
              <a:r>
                <a:rPr b="0" i="0" lang="en-US" sz="1366" u="none" cap="none" strike="noStrike">
                  <a:solidFill>
                    <a:srgbClr val="FF9900"/>
                  </a:solidFill>
                  <a:latin typeface="Lato"/>
                  <a:ea typeface="Lato"/>
                  <a:cs typeface="Lato"/>
                  <a:sym typeface="Lato"/>
                </a:rPr>
                <a:t>80</a:t>
              </a:r>
              <a:endParaRPr b="0" i="0" sz="1366" u="none" cap="none" strike="noStrike">
                <a:solidFill>
                  <a:schemeClr val="dk1"/>
                </a:solidFill>
                <a:latin typeface="Calibri"/>
                <a:ea typeface="Calibri"/>
                <a:cs typeface="Calibri"/>
                <a:sym typeface="Calibri"/>
              </a:endParaRPr>
            </a:p>
          </p:txBody>
        </p:sp>
        <p:sp>
          <p:nvSpPr>
            <p:cNvPr id="435" name="Google Shape;435;g3f8e74ebdf9_0_357"/>
            <p:cNvSpPr/>
            <p:nvPr/>
          </p:nvSpPr>
          <p:spPr>
            <a:xfrm>
              <a:off x="2138972" y="3256880"/>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9900"/>
                </a:buClr>
                <a:buSzPts val="1366"/>
                <a:buFont typeface="Lato"/>
                <a:buNone/>
              </a:pPr>
              <a:r>
                <a:rPr b="0" i="0" lang="en-US" sz="1366" u="none" cap="none" strike="noStrike">
                  <a:solidFill>
                    <a:srgbClr val="FF9900"/>
                  </a:solidFill>
                  <a:latin typeface="Lato"/>
                  <a:ea typeface="Lato"/>
                  <a:cs typeface="Lato"/>
                  <a:sym typeface="Lato"/>
                </a:rPr>
                <a:t>90</a:t>
              </a:r>
              <a:endParaRPr b="0" i="0" sz="1366" u="none" cap="none" strike="noStrike">
                <a:solidFill>
                  <a:schemeClr val="dk1"/>
                </a:solidFill>
                <a:latin typeface="Calibri"/>
                <a:ea typeface="Calibri"/>
                <a:cs typeface="Calibri"/>
                <a:sym typeface="Calibri"/>
              </a:endParaRPr>
            </a:p>
          </p:txBody>
        </p:sp>
        <p:sp>
          <p:nvSpPr>
            <p:cNvPr id="436" name="Google Shape;436;g3f8e74ebdf9_0_357"/>
            <p:cNvSpPr/>
            <p:nvPr/>
          </p:nvSpPr>
          <p:spPr>
            <a:xfrm>
              <a:off x="2038350" y="2868774"/>
              <a:ext cx="3654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9900"/>
                </a:buClr>
                <a:buSzPts val="1366"/>
                <a:buFont typeface="Lato"/>
                <a:buNone/>
              </a:pPr>
              <a:r>
                <a:rPr b="0" i="0" lang="en-US" sz="1366" u="none" cap="none" strike="noStrike">
                  <a:solidFill>
                    <a:srgbClr val="FF9900"/>
                  </a:solidFill>
                  <a:latin typeface="Lato"/>
                  <a:ea typeface="Lato"/>
                  <a:cs typeface="Lato"/>
                  <a:sym typeface="Lato"/>
                </a:rPr>
                <a:t>100</a:t>
              </a:r>
              <a:endParaRPr b="0" i="0" sz="1366" u="none" cap="none" strike="noStrike">
                <a:solidFill>
                  <a:schemeClr val="dk1"/>
                </a:solidFill>
                <a:latin typeface="Calibri"/>
                <a:ea typeface="Calibri"/>
                <a:cs typeface="Calibri"/>
                <a:sym typeface="Calibri"/>
              </a:endParaRPr>
            </a:p>
          </p:txBody>
        </p:sp>
      </p:grpSp>
      <p:grpSp>
        <p:nvGrpSpPr>
          <p:cNvPr id="437" name="Google Shape;437;g3f8e74ebdf9_0_357"/>
          <p:cNvGrpSpPr/>
          <p:nvPr/>
        </p:nvGrpSpPr>
        <p:grpSpPr>
          <a:xfrm>
            <a:off x="10801350" y="3143250"/>
            <a:ext cx="4181476" cy="4181456"/>
            <a:chOff x="10801350" y="3143250"/>
            <a:chExt cx="4181476" cy="4181456"/>
          </a:xfrm>
        </p:grpSpPr>
        <p:pic>
          <p:nvPicPr>
            <p:cNvPr descr="preencoded.png" id="438" name="Google Shape;438;g3f8e74ebdf9_0_357"/>
            <p:cNvPicPr preferRelativeResize="0"/>
            <p:nvPr/>
          </p:nvPicPr>
          <p:blipFill rotWithShape="1">
            <a:blip r:embed="rId14">
              <a:alphaModFix/>
            </a:blip>
            <a:srcRect b="0" l="0" r="0" t="0"/>
            <a:stretch/>
          </p:blipFill>
          <p:spPr>
            <a:xfrm>
              <a:off x="12892088" y="3143250"/>
              <a:ext cx="2090738" cy="3569103"/>
            </a:xfrm>
            <a:prstGeom prst="rect">
              <a:avLst/>
            </a:prstGeom>
            <a:noFill/>
            <a:ln>
              <a:noFill/>
            </a:ln>
          </p:spPr>
        </p:pic>
        <p:pic>
          <p:nvPicPr>
            <p:cNvPr descr="preencoded.png" id="439" name="Google Shape;439;g3f8e74ebdf9_0_357"/>
            <p:cNvPicPr preferRelativeResize="0"/>
            <p:nvPr/>
          </p:nvPicPr>
          <p:blipFill rotWithShape="1">
            <a:blip r:embed="rId15">
              <a:alphaModFix/>
            </a:blip>
            <a:srcRect b="0" l="0" r="0" t="0"/>
            <a:stretch/>
          </p:blipFill>
          <p:spPr>
            <a:xfrm>
              <a:off x="11413713" y="6268845"/>
              <a:ext cx="2956750" cy="1055861"/>
            </a:xfrm>
            <a:prstGeom prst="rect">
              <a:avLst/>
            </a:prstGeom>
            <a:noFill/>
            <a:ln>
              <a:noFill/>
            </a:ln>
          </p:spPr>
        </p:pic>
        <p:pic>
          <p:nvPicPr>
            <p:cNvPr descr="preencoded.png" id="440" name="Google Shape;440;g3f8e74ebdf9_0_357"/>
            <p:cNvPicPr preferRelativeResize="0"/>
            <p:nvPr/>
          </p:nvPicPr>
          <p:blipFill rotWithShape="1">
            <a:blip r:embed="rId16">
              <a:alphaModFix/>
            </a:blip>
            <a:srcRect b="0" l="0" r="0" t="0"/>
            <a:stretch/>
          </p:blipFill>
          <p:spPr>
            <a:xfrm>
              <a:off x="10801350" y="3143250"/>
              <a:ext cx="2090738" cy="3569103"/>
            </a:xfrm>
            <a:prstGeom prst="rect">
              <a:avLst/>
            </a:prstGeom>
            <a:noFill/>
            <a:ln>
              <a:noFill/>
            </a:ln>
          </p:spPr>
        </p:pic>
        <p:sp>
          <p:nvSpPr>
            <p:cNvPr id="441" name="Google Shape;441;g3f8e74ebdf9_0_357"/>
            <p:cNvSpPr/>
            <p:nvPr/>
          </p:nvSpPr>
          <p:spPr>
            <a:xfrm>
              <a:off x="12277725" y="4767263"/>
              <a:ext cx="13983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Marcellus"/>
                <a:buNone/>
              </a:pPr>
              <a:r>
                <a:rPr b="0" i="0" lang="en-US" sz="3600" u="none" cap="none" strike="noStrike">
                  <a:solidFill>
                    <a:srgbClr val="0E0E0E"/>
                  </a:solidFill>
                  <a:latin typeface="Marcellus"/>
                  <a:ea typeface="Marcellus"/>
                  <a:cs typeface="Marcellus"/>
                  <a:sym typeface="Marcellus"/>
                </a:rPr>
                <a:t>34.574</a:t>
              </a:r>
              <a:endParaRPr b="0" i="0" sz="3600" u="none" cap="none" strike="noStrike">
                <a:solidFill>
                  <a:schemeClr val="dk1"/>
                </a:solidFill>
                <a:latin typeface="Calibri"/>
                <a:ea typeface="Calibri"/>
                <a:cs typeface="Calibri"/>
                <a:sym typeface="Calibri"/>
              </a:endParaRPr>
            </a:p>
          </p:txBody>
        </p:sp>
        <p:sp>
          <p:nvSpPr>
            <p:cNvPr id="442" name="Google Shape;442;g3f8e74ebdf9_0_357"/>
            <p:cNvSpPr/>
            <p:nvPr/>
          </p:nvSpPr>
          <p:spPr>
            <a:xfrm>
              <a:off x="12563475" y="5338763"/>
              <a:ext cx="773400" cy="468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Total</a:t>
              </a:r>
              <a:endParaRPr b="0" i="0" sz="2400" u="none" cap="none" strike="noStrike">
                <a:solidFill>
                  <a:schemeClr val="dk1"/>
                </a:solidFill>
                <a:latin typeface="Calibri"/>
                <a:ea typeface="Calibri"/>
                <a:cs typeface="Calibri"/>
                <a:sym typeface="Calibri"/>
              </a:endParaRPr>
            </a:p>
          </p:txBody>
        </p:sp>
      </p:grpSp>
      <p:grpSp>
        <p:nvGrpSpPr>
          <p:cNvPr id="443" name="Google Shape;443;g3f8e74ebdf9_0_357"/>
          <p:cNvGrpSpPr/>
          <p:nvPr/>
        </p:nvGrpSpPr>
        <p:grpSpPr>
          <a:xfrm>
            <a:off x="9898380" y="7886700"/>
            <a:ext cx="5997000" cy="1478400"/>
            <a:chOff x="9898380" y="7886700"/>
            <a:chExt cx="5997000" cy="1478400"/>
          </a:xfrm>
        </p:grpSpPr>
        <p:sp>
          <p:nvSpPr>
            <p:cNvPr id="444" name="Google Shape;444;g3f8e74ebdf9_0_357"/>
            <p:cNvSpPr/>
            <p:nvPr/>
          </p:nvSpPr>
          <p:spPr>
            <a:xfrm>
              <a:off x="9898380" y="7886700"/>
              <a:ext cx="5997000" cy="731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Marcellus"/>
                <a:buNone/>
              </a:pPr>
              <a:r>
                <a:rPr b="0" i="0" lang="en-US" sz="3600" u="none" cap="none" strike="noStrike">
                  <a:solidFill>
                    <a:srgbClr val="0E0E0E"/>
                  </a:solidFill>
                  <a:latin typeface="Marcellus"/>
                  <a:ea typeface="Marcellus"/>
                  <a:cs typeface="Marcellus"/>
                  <a:sym typeface="Marcellus"/>
                </a:rPr>
                <a:t>Treasure Found</a:t>
              </a:r>
              <a:endParaRPr b="0" i="0" sz="3600" u="none" cap="none" strike="noStrike">
                <a:solidFill>
                  <a:schemeClr val="dk1"/>
                </a:solidFill>
                <a:latin typeface="Calibri"/>
                <a:ea typeface="Calibri"/>
                <a:cs typeface="Calibri"/>
                <a:sym typeface="Calibri"/>
              </a:endParaRPr>
            </a:p>
          </p:txBody>
        </p:sp>
        <p:sp>
          <p:nvSpPr>
            <p:cNvPr id="445" name="Google Shape;445;g3f8e74ebdf9_0_357"/>
            <p:cNvSpPr/>
            <p:nvPr/>
          </p:nvSpPr>
          <p:spPr>
            <a:xfrm>
              <a:off x="9913620" y="8534400"/>
              <a:ext cx="5966400" cy="830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 record of the amount of treasure found per month</a:t>
              </a:r>
              <a:endParaRPr b="0" i="0" sz="2400" u="none" cap="none" strike="noStrike">
                <a:solidFill>
                  <a:schemeClr val="dk1"/>
                </a:solidFill>
                <a:latin typeface="Calibri"/>
                <a:ea typeface="Calibri"/>
                <a:cs typeface="Calibri"/>
                <a:sym typeface="Calibri"/>
              </a:endParaRPr>
            </a:p>
          </p:txBody>
        </p:sp>
      </p:grpSp>
      <p:grpSp>
        <p:nvGrpSpPr>
          <p:cNvPr id="446" name="Google Shape;446;g3f8e74ebdf9_0_357"/>
          <p:cNvGrpSpPr/>
          <p:nvPr/>
        </p:nvGrpSpPr>
        <p:grpSpPr>
          <a:xfrm>
            <a:off x="2392680" y="7886700"/>
            <a:ext cx="5997000" cy="1478400"/>
            <a:chOff x="2392680" y="7886700"/>
            <a:chExt cx="5997000" cy="1478400"/>
          </a:xfrm>
        </p:grpSpPr>
        <p:sp>
          <p:nvSpPr>
            <p:cNvPr id="447" name="Google Shape;447;g3f8e74ebdf9_0_357"/>
            <p:cNvSpPr/>
            <p:nvPr/>
          </p:nvSpPr>
          <p:spPr>
            <a:xfrm>
              <a:off x="2392680" y="7886700"/>
              <a:ext cx="5997000" cy="731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Marcellus"/>
                <a:buNone/>
              </a:pPr>
              <a:r>
                <a:rPr b="0" i="0" lang="en-US" sz="3600" u="none" cap="none" strike="noStrike">
                  <a:solidFill>
                    <a:srgbClr val="0E0E0E"/>
                  </a:solidFill>
                  <a:latin typeface="Marcellus"/>
                  <a:ea typeface="Marcellus"/>
                  <a:cs typeface="Marcellus"/>
                  <a:sym typeface="Marcellus"/>
                </a:rPr>
                <a:t>Spellcasting Progress</a:t>
              </a:r>
              <a:endParaRPr b="0" i="0" sz="3600" u="none" cap="none" strike="noStrike">
                <a:solidFill>
                  <a:schemeClr val="dk1"/>
                </a:solidFill>
                <a:latin typeface="Calibri"/>
                <a:ea typeface="Calibri"/>
                <a:cs typeface="Calibri"/>
                <a:sym typeface="Calibri"/>
              </a:endParaRPr>
            </a:p>
          </p:txBody>
        </p:sp>
        <p:sp>
          <p:nvSpPr>
            <p:cNvPr id="448" name="Google Shape;448;g3f8e74ebdf9_0_357"/>
            <p:cNvSpPr/>
            <p:nvPr/>
          </p:nvSpPr>
          <p:spPr>
            <a:xfrm>
              <a:off x="2407920" y="8534400"/>
              <a:ext cx="5966400" cy="830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 record of the number of spells cast per year</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53" name="Shape 453"/>
        <p:cNvGrpSpPr/>
        <p:nvPr/>
      </p:nvGrpSpPr>
      <p:grpSpPr>
        <a:xfrm>
          <a:off x="0" y="0"/>
          <a:ext cx="0" cy="0"/>
          <a:chOff x="0" y="0"/>
          <a:chExt cx="0" cy="0"/>
        </a:xfrm>
      </p:grpSpPr>
      <p:grpSp>
        <p:nvGrpSpPr>
          <p:cNvPr id="454" name="Google Shape;454;g3f8e74ebdf9_0_423"/>
          <p:cNvGrpSpPr/>
          <p:nvPr/>
        </p:nvGrpSpPr>
        <p:grpSpPr>
          <a:xfrm>
            <a:off x="0" y="0"/>
            <a:ext cx="18288000" cy="10287000"/>
            <a:chOff x="0" y="0"/>
            <a:chExt cx="18288000" cy="10287000"/>
          </a:xfrm>
        </p:grpSpPr>
        <p:sp>
          <p:nvSpPr>
            <p:cNvPr id="455" name="Google Shape;455;g3f8e74ebdf9_0_423"/>
            <p:cNvSpPr/>
            <p:nvPr/>
          </p:nvSpPr>
          <p:spPr>
            <a:xfrm>
              <a:off x="0" y="0"/>
              <a:ext cx="18288000" cy="10287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 name="Google Shape;456;g3f8e74ebdf9_0_423"/>
            <p:cNvSpPr/>
            <p:nvPr/>
          </p:nvSpPr>
          <p:spPr>
            <a:xfrm>
              <a:off x="0" y="9334500"/>
              <a:ext cx="18288000" cy="304800"/>
            </a:xfrm>
            <a:prstGeom prst="rect">
              <a:avLst/>
            </a:prstGeom>
            <a:solidFill>
              <a:srgbClr val="232F3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 name="Google Shape;457;g3f8e74ebdf9_0_423"/>
            <p:cNvSpPr/>
            <p:nvPr/>
          </p:nvSpPr>
          <p:spPr>
            <a:xfrm>
              <a:off x="0" y="9639300"/>
              <a:ext cx="18288000" cy="647700"/>
            </a:xfrm>
            <a:prstGeom prst="rect">
              <a:avLst/>
            </a:prstGeom>
            <a:solidFill>
              <a:srgbClr val="FF99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58" name="Google Shape;458;g3f8e74ebdf9_0_423"/>
          <p:cNvGrpSpPr/>
          <p:nvPr/>
        </p:nvGrpSpPr>
        <p:grpSpPr>
          <a:xfrm>
            <a:off x="17640300" y="7994925"/>
            <a:ext cx="596549" cy="2063476"/>
            <a:chOff x="17640300" y="7994925"/>
            <a:chExt cx="596549" cy="2063476"/>
          </a:xfrm>
        </p:grpSpPr>
        <p:pic>
          <p:nvPicPr>
            <p:cNvPr descr="preencoded.png" id="459" name="Google Shape;459;g3f8e74ebdf9_0_423"/>
            <p:cNvPicPr preferRelativeResize="0"/>
            <p:nvPr/>
          </p:nvPicPr>
          <p:blipFill rotWithShape="1">
            <a:blip r:embed="rId3">
              <a:alphaModFix/>
            </a:blip>
            <a:srcRect b="0" l="0" r="0" t="0"/>
            <a:stretch/>
          </p:blipFill>
          <p:spPr>
            <a:xfrm>
              <a:off x="17640300" y="9525000"/>
              <a:ext cx="533400" cy="533400"/>
            </a:xfrm>
            <a:prstGeom prst="rect">
              <a:avLst/>
            </a:prstGeom>
            <a:noFill/>
            <a:ln>
              <a:noFill/>
            </a:ln>
          </p:spPr>
        </p:pic>
        <p:sp>
          <p:nvSpPr>
            <p:cNvPr id="460" name="Google Shape;460;g3f8e74ebdf9_0_423"/>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9900"/>
                </a:buClr>
                <a:buSzPts val="2710"/>
                <a:buFont typeface="Inter"/>
                <a:buNone/>
              </a:pPr>
              <a:r>
                <a:rPr b="1" i="0" lang="en-US" sz="2710" u="none" cap="none" strike="noStrike">
                  <a:solidFill>
                    <a:srgbClr val="FF9900"/>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461" name="Google Shape;461;g3f8e74ebdf9_0_423"/>
          <p:cNvGrpSpPr/>
          <p:nvPr/>
        </p:nvGrpSpPr>
        <p:grpSpPr>
          <a:xfrm>
            <a:off x="10086975" y="4314825"/>
            <a:ext cx="6644700" cy="1554600"/>
            <a:chOff x="10086975" y="4314825"/>
            <a:chExt cx="6644700" cy="1554600"/>
          </a:xfrm>
        </p:grpSpPr>
        <p:sp>
          <p:nvSpPr>
            <p:cNvPr id="462" name="Google Shape;462;g3f8e74ebdf9_0_423"/>
            <p:cNvSpPr/>
            <p:nvPr/>
          </p:nvSpPr>
          <p:spPr>
            <a:xfrm>
              <a:off x="10086975" y="4314825"/>
              <a:ext cx="66447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Marcellus"/>
                <a:buNone/>
              </a:pPr>
              <a:r>
                <a:rPr b="0" i="0" lang="en-US" sz="3600" u="none" cap="none" strike="noStrike">
                  <a:solidFill>
                    <a:srgbClr val="0E0E0E"/>
                  </a:solidFill>
                  <a:latin typeface="Marcellus"/>
                  <a:ea typeface="Marcellus"/>
                  <a:cs typeface="Marcellus"/>
                  <a:sym typeface="Marcellus"/>
                </a:rPr>
                <a:t>A web application</a:t>
              </a:r>
              <a:endParaRPr b="0" i="0" sz="3600" u="none" cap="none" strike="noStrike">
                <a:solidFill>
                  <a:schemeClr val="dk1"/>
                </a:solidFill>
                <a:latin typeface="Calibri"/>
                <a:ea typeface="Calibri"/>
                <a:cs typeface="Calibri"/>
                <a:sym typeface="Calibri"/>
              </a:endParaRPr>
            </a:p>
          </p:txBody>
        </p:sp>
        <p:sp>
          <p:nvSpPr>
            <p:cNvPr id="463" name="Google Shape;463;g3f8e74ebdf9_0_423"/>
            <p:cNvSpPr/>
            <p:nvPr/>
          </p:nvSpPr>
          <p:spPr>
            <a:xfrm>
              <a:off x="10086975" y="5038725"/>
              <a:ext cx="6614100" cy="83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 web application designed for discovering the world of fantasy</a:t>
              </a:r>
              <a:endParaRPr b="0" i="0" sz="2400" u="none" cap="none" strike="noStrike">
                <a:solidFill>
                  <a:schemeClr val="dk1"/>
                </a:solidFill>
                <a:latin typeface="Calibri"/>
                <a:ea typeface="Calibri"/>
                <a:cs typeface="Calibri"/>
                <a:sym typeface="Calibri"/>
              </a:endParaRPr>
            </a:p>
          </p:txBody>
        </p:sp>
      </p:grpSp>
      <p:pic>
        <p:nvPicPr>
          <p:cNvPr descr="preencoded.png" id="464" name="Google Shape;464;g3f8e74ebdf9_0_423"/>
          <p:cNvPicPr preferRelativeResize="0"/>
          <p:nvPr/>
        </p:nvPicPr>
        <p:blipFill rotWithShape="1">
          <a:blip r:embed="rId4">
            <a:alphaModFix/>
          </a:blip>
          <a:srcRect b="0" l="0" r="0" t="0"/>
          <a:stretch/>
        </p:blipFill>
        <p:spPr>
          <a:xfrm>
            <a:off x="190500" y="2438400"/>
            <a:ext cx="10325100" cy="6124575"/>
          </a:xfrm>
          <a:prstGeom prst="rect">
            <a:avLst/>
          </a:prstGeom>
          <a:noFill/>
          <a:ln>
            <a:noFill/>
          </a:ln>
        </p:spPr>
      </p:pic>
      <p:pic>
        <p:nvPicPr>
          <p:cNvPr descr="preencoded.png" id="465" name="Google Shape;465;g3f8e74ebdf9_0_423"/>
          <p:cNvPicPr preferRelativeResize="0"/>
          <p:nvPr/>
        </p:nvPicPr>
        <p:blipFill rotWithShape="1">
          <a:blip r:embed="rId5">
            <a:alphaModFix/>
          </a:blip>
          <a:srcRect b="0" l="0" r="0" t="0"/>
          <a:stretch/>
        </p:blipFill>
        <p:spPr>
          <a:xfrm>
            <a:off x="1638300" y="2695575"/>
            <a:ext cx="7419975" cy="4867275"/>
          </a:xfrm>
          <a:prstGeom prst="rect">
            <a:avLst/>
          </a:prstGeom>
          <a:noFill/>
          <a:ln>
            <a:noFill/>
          </a:ln>
        </p:spPr>
      </p:pic>
      <p:sp>
        <p:nvSpPr>
          <p:cNvPr id="466" name="Google Shape;466;g3f8e74ebdf9_0_423"/>
          <p:cNvSpPr/>
          <p:nvPr/>
        </p:nvSpPr>
        <p:spPr>
          <a:xfrm>
            <a:off x="5724525" y="1143000"/>
            <a:ext cx="7105800" cy="1219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Marcellus"/>
              <a:buNone/>
            </a:pPr>
            <a:r>
              <a:rPr b="0" i="0" lang="en-US" sz="6000" u="none" cap="none" strike="noStrike">
                <a:solidFill>
                  <a:srgbClr val="272727"/>
                </a:solidFill>
                <a:latin typeface="Marcellus"/>
                <a:ea typeface="Marcellus"/>
                <a:cs typeface="Marcellus"/>
                <a:sym typeface="Marcellus"/>
              </a:rPr>
              <a:t>Portal to Adventure</a:t>
            </a:r>
            <a:endParaRPr b="0" i="0" sz="6000" u="none" cap="none" strike="noStrike">
              <a:solidFill>
                <a:schemeClr val="dk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71" name="Shape 471"/>
        <p:cNvGrpSpPr/>
        <p:nvPr/>
      </p:nvGrpSpPr>
      <p:grpSpPr>
        <a:xfrm>
          <a:off x="0" y="0"/>
          <a:ext cx="0" cy="0"/>
          <a:chOff x="0" y="0"/>
          <a:chExt cx="0" cy="0"/>
        </a:xfrm>
      </p:grpSpPr>
      <p:grpSp>
        <p:nvGrpSpPr>
          <p:cNvPr id="472" name="Google Shape;472;g3f8e74ebdf9_0_440"/>
          <p:cNvGrpSpPr/>
          <p:nvPr/>
        </p:nvGrpSpPr>
        <p:grpSpPr>
          <a:xfrm>
            <a:off x="-1571625" y="0"/>
            <a:ext cx="19859625" cy="11068050"/>
            <a:chOff x="-1571625" y="0"/>
            <a:chExt cx="19859625" cy="11068050"/>
          </a:xfrm>
        </p:grpSpPr>
        <p:sp>
          <p:nvSpPr>
            <p:cNvPr id="473" name="Google Shape;473;g3f8e74ebdf9_0_440"/>
            <p:cNvSpPr/>
            <p:nvPr/>
          </p:nvSpPr>
          <p:spPr>
            <a:xfrm>
              <a:off x="0" y="0"/>
              <a:ext cx="18288000" cy="10287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 name="Google Shape;474;g3f8e74ebdf9_0_440"/>
            <p:cNvSpPr/>
            <p:nvPr/>
          </p:nvSpPr>
          <p:spPr>
            <a:xfrm>
              <a:off x="17411700" y="0"/>
              <a:ext cx="876300" cy="10287000"/>
            </a:xfrm>
            <a:prstGeom prst="rect">
              <a:avLst/>
            </a:prstGeom>
            <a:solidFill>
              <a:srgbClr val="232F3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 name="Google Shape;475;g3f8e74ebdf9_0_440"/>
            <p:cNvSpPr/>
            <p:nvPr/>
          </p:nvSpPr>
          <p:spPr>
            <a:xfrm>
              <a:off x="-1571625" y="6838950"/>
              <a:ext cx="4229100" cy="4229100"/>
            </a:xfrm>
            <a:prstGeom prst="ellipse">
              <a:avLst/>
            </a:prstGeom>
            <a:solidFill>
              <a:srgbClr val="FF99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76" name="Google Shape;476;g3f8e74ebdf9_0_440"/>
          <p:cNvGrpSpPr/>
          <p:nvPr/>
        </p:nvGrpSpPr>
        <p:grpSpPr>
          <a:xfrm>
            <a:off x="17640300" y="7994925"/>
            <a:ext cx="596549" cy="2063476"/>
            <a:chOff x="17640300" y="7994925"/>
            <a:chExt cx="596549" cy="2063476"/>
          </a:xfrm>
        </p:grpSpPr>
        <p:pic>
          <p:nvPicPr>
            <p:cNvPr descr="preencoded.png" id="477" name="Google Shape;477;g3f8e74ebdf9_0_440"/>
            <p:cNvPicPr preferRelativeResize="0"/>
            <p:nvPr/>
          </p:nvPicPr>
          <p:blipFill rotWithShape="1">
            <a:blip r:embed="rId3">
              <a:alphaModFix/>
            </a:blip>
            <a:srcRect b="0" l="0" r="0" t="0"/>
            <a:stretch/>
          </p:blipFill>
          <p:spPr>
            <a:xfrm>
              <a:off x="17640300" y="9525000"/>
              <a:ext cx="533400" cy="533400"/>
            </a:xfrm>
            <a:prstGeom prst="rect">
              <a:avLst/>
            </a:prstGeom>
            <a:noFill/>
            <a:ln>
              <a:noFill/>
            </a:ln>
          </p:spPr>
        </p:pic>
        <p:sp>
          <p:nvSpPr>
            <p:cNvPr id="478" name="Google Shape;478;g3f8e74ebdf9_0_440"/>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9900"/>
                </a:buClr>
                <a:buSzPts val="2710"/>
                <a:buFont typeface="Inter"/>
                <a:buNone/>
              </a:pPr>
              <a:r>
                <a:rPr b="1" i="0" lang="en-US" sz="2710" u="none" cap="none" strike="noStrike">
                  <a:solidFill>
                    <a:srgbClr val="FF9900"/>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479" name="Google Shape;479;g3f8e74ebdf9_0_440"/>
          <p:cNvGrpSpPr/>
          <p:nvPr/>
        </p:nvGrpSpPr>
        <p:grpSpPr>
          <a:xfrm>
            <a:off x="2209800" y="3495675"/>
            <a:ext cx="6644700" cy="1554600"/>
            <a:chOff x="2209800" y="3495675"/>
            <a:chExt cx="6644700" cy="1554600"/>
          </a:xfrm>
        </p:grpSpPr>
        <p:sp>
          <p:nvSpPr>
            <p:cNvPr id="480" name="Google Shape;480;g3f8e74ebdf9_0_440"/>
            <p:cNvSpPr/>
            <p:nvPr/>
          </p:nvSpPr>
          <p:spPr>
            <a:xfrm>
              <a:off x="2209800" y="3495675"/>
              <a:ext cx="66447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Marcellus"/>
                <a:buNone/>
              </a:pPr>
              <a:r>
                <a:rPr b="0" i="0" lang="en-US" sz="3600" u="none" cap="none" strike="noStrike">
                  <a:solidFill>
                    <a:srgbClr val="0E0E0E"/>
                  </a:solidFill>
                  <a:latin typeface="Marcellus"/>
                  <a:ea typeface="Marcellus"/>
                  <a:cs typeface="Marcellus"/>
                  <a:sym typeface="Marcellus"/>
                </a:rPr>
                <a:t>An mobile app</a:t>
              </a:r>
              <a:endParaRPr b="0" i="0" sz="3600" u="none" cap="none" strike="noStrike">
                <a:solidFill>
                  <a:schemeClr val="dk1"/>
                </a:solidFill>
                <a:latin typeface="Calibri"/>
                <a:ea typeface="Calibri"/>
                <a:cs typeface="Calibri"/>
                <a:sym typeface="Calibri"/>
              </a:endParaRPr>
            </a:p>
          </p:txBody>
        </p:sp>
        <p:sp>
          <p:nvSpPr>
            <p:cNvPr id="481" name="Google Shape;481;g3f8e74ebdf9_0_440"/>
            <p:cNvSpPr/>
            <p:nvPr/>
          </p:nvSpPr>
          <p:spPr>
            <a:xfrm>
              <a:off x="2209800" y="4219575"/>
              <a:ext cx="6614100" cy="83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An app designed for exploring and experiencing the enchanting realm of fantasy</a:t>
              </a:r>
              <a:endParaRPr b="0" i="0" sz="2400" u="none" cap="none" strike="noStrike">
                <a:solidFill>
                  <a:schemeClr val="dk1"/>
                </a:solidFill>
                <a:latin typeface="Calibri"/>
                <a:ea typeface="Calibri"/>
                <a:cs typeface="Calibri"/>
                <a:sym typeface="Calibri"/>
              </a:endParaRPr>
            </a:p>
          </p:txBody>
        </p:sp>
      </p:grpSp>
      <p:sp>
        <p:nvSpPr>
          <p:cNvPr id="482" name="Google Shape;482;g3f8e74ebdf9_0_440"/>
          <p:cNvSpPr/>
          <p:nvPr/>
        </p:nvSpPr>
        <p:spPr>
          <a:xfrm>
            <a:off x="2209800" y="5743575"/>
            <a:ext cx="6776100" cy="25260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Lato"/>
              <a:buChar char="•"/>
            </a:pPr>
            <a:r>
              <a:rPr b="0" i="0" lang="en-US" sz="2400" u="none" cap="none" strike="noStrike">
                <a:solidFill>
                  <a:srgbClr val="0E0E0E"/>
                </a:solidFill>
                <a:latin typeface="Lato"/>
                <a:ea typeface="Lato"/>
                <a:cs typeface="Lato"/>
                <a:sym typeface="Lato"/>
              </a:rPr>
              <a:t>Explore a magical world</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Lato"/>
              <a:buChar char="•"/>
            </a:pPr>
            <a:r>
              <a:rPr b="0" i="0" lang="en-US" sz="2400" u="none" cap="none" strike="noStrike">
                <a:solidFill>
                  <a:srgbClr val="0E0E0E"/>
                </a:solidFill>
                <a:latin typeface="Lato"/>
                <a:ea typeface="Lato"/>
                <a:cs typeface="Lato"/>
                <a:sym typeface="Lato"/>
              </a:rPr>
              <a:t>Experience fantasy firsthand</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Lato"/>
              <a:buChar char="•"/>
            </a:pPr>
            <a:r>
              <a:rPr b="0" i="0" lang="en-US" sz="2400" u="none" cap="none" strike="noStrike">
                <a:solidFill>
                  <a:srgbClr val="0E0E0E"/>
                </a:solidFill>
                <a:latin typeface="Lato"/>
                <a:ea typeface="Lato"/>
                <a:cs typeface="Lato"/>
                <a:sym typeface="Lato"/>
              </a:rPr>
              <a:t>Immerse in a realm of magic</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Lato"/>
              <a:buChar char="•"/>
            </a:pPr>
            <a:r>
              <a:rPr b="0" i="0" lang="en-US" sz="2400" u="none" cap="none" strike="noStrike">
                <a:solidFill>
                  <a:srgbClr val="0E0E0E"/>
                </a:solidFill>
                <a:latin typeface="Lato"/>
                <a:ea typeface="Lato"/>
                <a:cs typeface="Lato"/>
                <a:sym typeface="Lato"/>
              </a:rPr>
              <a:t>Discover untold wonders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Lato"/>
              <a:buChar char="•"/>
            </a:pPr>
            <a:r>
              <a:rPr b="0" i="0" lang="en-US" sz="2400" u="none" cap="none" strike="noStrike">
                <a:solidFill>
                  <a:srgbClr val="0E0E0E"/>
                </a:solidFill>
                <a:latin typeface="Lato"/>
                <a:ea typeface="Lato"/>
                <a:cs typeface="Lato"/>
                <a:sym typeface="Lato"/>
              </a:rPr>
              <a:t>Live your fantasy dreams</a:t>
            </a:r>
            <a:endParaRPr b="0" i="0" sz="2400" u="none" cap="none" strike="noStrike">
              <a:solidFill>
                <a:schemeClr val="dk1"/>
              </a:solidFill>
              <a:latin typeface="Calibri"/>
              <a:ea typeface="Calibri"/>
              <a:cs typeface="Calibri"/>
              <a:sym typeface="Calibri"/>
            </a:endParaRPr>
          </a:p>
        </p:txBody>
      </p:sp>
      <p:sp>
        <p:nvSpPr>
          <p:cNvPr id="483" name="Google Shape;483;g3f8e74ebdf9_0_440"/>
          <p:cNvSpPr/>
          <p:nvPr/>
        </p:nvSpPr>
        <p:spPr>
          <a:xfrm>
            <a:off x="2743200" y="1619250"/>
            <a:ext cx="7686600" cy="1219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Marcellus"/>
              <a:buNone/>
            </a:pPr>
            <a:r>
              <a:rPr b="0" i="0" lang="en-US" sz="6000" u="none" cap="none" strike="noStrike">
                <a:solidFill>
                  <a:srgbClr val="272727"/>
                </a:solidFill>
                <a:latin typeface="Marcellus"/>
                <a:ea typeface="Marcellus"/>
                <a:cs typeface="Marcellus"/>
                <a:sym typeface="Marcellus"/>
              </a:rPr>
              <a:t>The Future of Fantasy</a:t>
            </a:r>
            <a:endParaRPr b="0" i="0" sz="6000" u="none" cap="none" strike="noStrike">
              <a:solidFill>
                <a:schemeClr val="dk1"/>
              </a:solidFill>
              <a:latin typeface="Calibri"/>
              <a:ea typeface="Calibri"/>
              <a:cs typeface="Calibri"/>
              <a:sym typeface="Calibri"/>
            </a:endParaRPr>
          </a:p>
        </p:txBody>
      </p:sp>
      <p:pic>
        <p:nvPicPr>
          <p:cNvPr descr="preencoded.png" id="484" name="Google Shape;484;g3f8e74ebdf9_0_440"/>
          <p:cNvPicPr preferRelativeResize="0"/>
          <p:nvPr/>
        </p:nvPicPr>
        <p:blipFill rotWithShape="1">
          <a:blip r:embed="rId4">
            <a:alphaModFix/>
          </a:blip>
          <a:srcRect b="0" l="0" r="0" t="0"/>
          <a:stretch/>
        </p:blipFill>
        <p:spPr>
          <a:xfrm>
            <a:off x="11591925" y="771525"/>
            <a:ext cx="4105275" cy="8886825"/>
          </a:xfrm>
          <a:prstGeom prst="rect">
            <a:avLst/>
          </a:prstGeom>
          <a:noFill/>
          <a:ln>
            <a:noFill/>
          </a:ln>
        </p:spPr>
      </p:pic>
      <p:pic>
        <p:nvPicPr>
          <p:cNvPr descr="preencoded.png" id="485" name="Google Shape;485;g3f8e74ebdf9_0_440"/>
          <p:cNvPicPr preferRelativeResize="0"/>
          <p:nvPr/>
        </p:nvPicPr>
        <p:blipFill rotWithShape="1">
          <a:blip r:embed="rId5">
            <a:alphaModFix/>
          </a:blip>
          <a:srcRect b="0" l="0" r="0" t="0"/>
          <a:stretch/>
        </p:blipFill>
        <p:spPr>
          <a:xfrm>
            <a:off x="11734800" y="1323975"/>
            <a:ext cx="3829050" cy="809625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90" name="Shape 490"/>
        <p:cNvGrpSpPr/>
        <p:nvPr/>
      </p:nvGrpSpPr>
      <p:grpSpPr>
        <a:xfrm>
          <a:off x="0" y="0"/>
          <a:ext cx="0" cy="0"/>
          <a:chOff x="0" y="0"/>
          <a:chExt cx="0" cy="0"/>
        </a:xfrm>
      </p:grpSpPr>
      <p:grpSp>
        <p:nvGrpSpPr>
          <p:cNvPr id="491" name="Google Shape;491;g3f8e74ebdf9_0_458"/>
          <p:cNvGrpSpPr/>
          <p:nvPr/>
        </p:nvGrpSpPr>
        <p:grpSpPr>
          <a:xfrm>
            <a:off x="-990600" y="-3333750"/>
            <a:ext cx="26146125" cy="13620750"/>
            <a:chOff x="-990600" y="-3333750"/>
            <a:chExt cx="26146125" cy="13620750"/>
          </a:xfrm>
        </p:grpSpPr>
        <p:sp>
          <p:nvSpPr>
            <p:cNvPr id="492" name="Google Shape;492;g3f8e74ebdf9_0_458"/>
            <p:cNvSpPr/>
            <p:nvPr/>
          </p:nvSpPr>
          <p:spPr>
            <a:xfrm>
              <a:off x="0" y="0"/>
              <a:ext cx="18288000" cy="10287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493" name="Google Shape;493;g3f8e74ebdf9_0_458"/>
            <p:cNvPicPr preferRelativeResize="0"/>
            <p:nvPr/>
          </p:nvPicPr>
          <p:blipFill rotWithShape="1">
            <a:blip r:embed="rId3">
              <a:alphaModFix/>
            </a:blip>
            <a:srcRect b="0" l="0" r="0" t="0"/>
            <a:stretch/>
          </p:blipFill>
          <p:spPr>
            <a:xfrm>
              <a:off x="2838450" y="-3333750"/>
              <a:ext cx="22317075" cy="5019675"/>
            </a:xfrm>
            <a:prstGeom prst="rect">
              <a:avLst/>
            </a:prstGeom>
            <a:noFill/>
            <a:ln>
              <a:noFill/>
            </a:ln>
          </p:spPr>
        </p:pic>
        <p:pic>
          <p:nvPicPr>
            <p:cNvPr descr="preencoded.png" id="494" name="Google Shape;494;g3f8e74ebdf9_0_458"/>
            <p:cNvPicPr preferRelativeResize="0"/>
            <p:nvPr/>
          </p:nvPicPr>
          <p:blipFill rotWithShape="1">
            <a:blip r:embed="rId4">
              <a:alphaModFix/>
            </a:blip>
            <a:srcRect b="0" l="0" r="0" t="0"/>
            <a:stretch/>
          </p:blipFill>
          <p:spPr>
            <a:xfrm>
              <a:off x="-990600" y="9115425"/>
              <a:ext cx="5200650" cy="1171575"/>
            </a:xfrm>
            <a:prstGeom prst="rect">
              <a:avLst/>
            </a:prstGeom>
            <a:noFill/>
            <a:ln>
              <a:noFill/>
            </a:ln>
          </p:spPr>
        </p:pic>
      </p:grpSp>
      <p:grpSp>
        <p:nvGrpSpPr>
          <p:cNvPr id="495" name="Google Shape;495;g3f8e74ebdf9_0_458"/>
          <p:cNvGrpSpPr/>
          <p:nvPr/>
        </p:nvGrpSpPr>
        <p:grpSpPr>
          <a:xfrm>
            <a:off x="17640300" y="7994925"/>
            <a:ext cx="596549" cy="2063476"/>
            <a:chOff x="17640300" y="7994925"/>
            <a:chExt cx="596549" cy="2063476"/>
          </a:xfrm>
        </p:grpSpPr>
        <p:pic>
          <p:nvPicPr>
            <p:cNvPr descr="preencoded.png" id="496" name="Google Shape;496;g3f8e74ebdf9_0_458"/>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497" name="Google Shape;497;g3f8e74ebdf9_0_458"/>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9900"/>
                </a:buClr>
                <a:buSzPts val="2710"/>
                <a:buFont typeface="Inter"/>
                <a:buNone/>
              </a:pPr>
              <a:r>
                <a:rPr b="1" i="0" lang="en-US" sz="2710" u="none" cap="none" strike="noStrike">
                  <a:solidFill>
                    <a:srgbClr val="FF9900"/>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498" name="Google Shape;498;g3f8e74ebdf9_0_458"/>
          <p:cNvGrpSpPr/>
          <p:nvPr/>
        </p:nvGrpSpPr>
        <p:grpSpPr>
          <a:xfrm>
            <a:off x="657225" y="6276975"/>
            <a:ext cx="4377600" cy="1554600"/>
            <a:chOff x="657225" y="6276975"/>
            <a:chExt cx="4377600" cy="1554600"/>
          </a:xfrm>
        </p:grpSpPr>
        <p:sp>
          <p:nvSpPr>
            <p:cNvPr id="499" name="Google Shape;499;g3f8e74ebdf9_0_458"/>
            <p:cNvSpPr/>
            <p:nvPr/>
          </p:nvSpPr>
          <p:spPr>
            <a:xfrm>
              <a:off x="657225" y="6276975"/>
              <a:ext cx="43776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Marcellus"/>
                <a:buNone/>
              </a:pPr>
              <a:r>
                <a:rPr b="0" i="0" lang="en-US" sz="3600" u="none" cap="none" strike="noStrike">
                  <a:solidFill>
                    <a:srgbClr val="0E0E0E"/>
                  </a:solidFill>
                  <a:latin typeface="Marcellus"/>
                  <a:ea typeface="Marcellus"/>
                  <a:cs typeface="Marcellus"/>
                  <a:sym typeface="Marcellus"/>
                </a:rPr>
                <a:t>A web application</a:t>
              </a:r>
              <a:endParaRPr b="0" i="0" sz="3600" u="none" cap="none" strike="noStrike">
                <a:solidFill>
                  <a:schemeClr val="dk1"/>
                </a:solidFill>
                <a:latin typeface="Calibri"/>
                <a:ea typeface="Calibri"/>
                <a:cs typeface="Calibri"/>
                <a:sym typeface="Calibri"/>
              </a:endParaRPr>
            </a:p>
          </p:txBody>
        </p:sp>
        <p:sp>
          <p:nvSpPr>
            <p:cNvPr id="500" name="Google Shape;500;g3f8e74ebdf9_0_458"/>
            <p:cNvSpPr/>
            <p:nvPr/>
          </p:nvSpPr>
          <p:spPr>
            <a:xfrm>
              <a:off x="657225" y="7000875"/>
              <a:ext cx="4347300" cy="83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 web application designed for discovering the world of fantasy</a:t>
              </a:r>
              <a:endParaRPr b="0" i="0" sz="2400" u="none" cap="none" strike="noStrike">
                <a:solidFill>
                  <a:schemeClr val="dk1"/>
                </a:solidFill>
                <a:latin typeface="Calibri"/>
                <a:ea typeface="Calibri"/>
                <a:cs typeface="Calibri"/>
                <a:sym typeface="Calibri"/>
              </a:endParaRPr>
            </a:p>
          </p:txBody>
        </p:sp>
      </p:grpSp>
      <p:sp>
        <p:nvSpPr>
          <p:cNvPr id="501" name="Google Shape;501;g3f8e74ebdf9_0_458"/>
          <p:cNvSpPr/>
          <p:nvPr/>
        </p:nvSpPr>
        <p:spPr>
          <a:xfrm>
            <a:off x="1190625" y="1152525"/>
            <a:ext cx="5010300" cy="4076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Marcellus"/>
              <a:buNone/>
            </a:pPr>
            <a:r>
              <a:rPr b="0" i="0" lang="en-US" sz="6000" u="none" cap="none" strike="noStrike">
                <a:solidFill>
                  <a:srgbClr val="272727"/>
                </a:solidFill>
                <a:latin typeface="Marcellus"/>
                <a:ea typeface="Marcellus"/>
                <a:cs typeface="Marcellus"/>
                <a:sym typeface="Marcellus"/>
              </a:rPr>
              <a:t>A Gateway to</a:t>
            </a:r>
            <a:endParaRPr b="0" i="0" sz="60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272727"/>
              </a:buClr>
              <a:buSzPts val="6000"/>
              <a:buFont typeface="Marcellus"/>
              <a:buNone/>
            </a:pPr>
            <a:r>
              <a:rPr b="0" i="0" lang="en-US" sz="6000" u="none" cap="none" strike="noStrike">
                <a:solidFill>
                  <a:srgbClr val="272727"/>
                </a:solidFill>
                <a:latin typeface="Marcellus"/>
                <a:ea typeface="Marcellus"/>
                <a:cs typeface="Marcellus"/>
                <a:sym typeface="Marcellus"/>
              </a:rPr>
              <a:t>a World of </a:t>
            </a:r>
            <a:endParaRPr b="0" i="0" sz="60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272727"/>
              </a:buClr>
              <a:buSzPts val="6000"/>
              <a:buFont typeface="Marcellus"/>
              <a:buNone/>
            </a:pPr>
            <a:r>
              <a:rPr b="0" i="0" lang="en-US" sz="6000" u="none" cap="none" strike="noStrike">
                <a:solidFill>
                  <a:srgbClr val="272727"/>
                </a:solidFill>
                <a:latin typeface="Marcellus"/>
                <a:ea typeface="Marcellus"/>
                <a:cs typeface="Marcellus"/>
                <a:sym typeface="Marcellus"/>
              </a:rPr>
              <a:t>Fantasy and </a:t>
            </a:r>
            <a:endParaRPr b="0" i="0" sz="60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272727"/>
              </a:buClr>
              <a:buSzPts val="6000"/>
              <a:buFont typeface="Marcellus"/>
              <a:buNone/>
            </a:pPr>
            <a:r>
              <a:rPr b="0" i="0" lang="en-US" sz="6000" u="none" cap="none" strike="noStrike">
                <a:solidFill>
                  <a:srgbClr val="272727"/>
                </a:solidFill>
                <a:latin typeface="Marcellus"/>
                <a:ea typeface="Marcellus"/>
                <a:cs typeface="Marcellus"/>
                <a:sym typeface="Marcellus"/>
              </a:rPr>
              <a:t>Wonder</a:t>
            </a:r>
            <a:endParaRPr b="0" i="0" sz="6000" u="none" cap="none" strike="noStrike">
              <a:solidFill>
                <a:schemeClr val="dk1"/>
              </a:solidFill>
              <a:latin typeface="Calibri"/>
              <a:ea typeface="Calibri"/>
              <a:cs typeface="Calibri"/>
              <a:sym typeface="Calibri"/>
            </a:endParaRPr>
          </a:p>
        </p:txBody>
      </p:sp>
      <p:sp>
        <p:nvSpPr>
          <p:cNvPr id="502" name="Google Shape;502;g3f8e74ebdf9_0_458"/>
          <p:cNvSpPr/>
          <p:nvPr/>
        </p:nvSpPr>
        <p:spPr>
          <a:xfrm>
            <a:off x="13592175" y="3533775"/>
            <a:ext cx="3994800" cy="41835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Lato"/>
              <a:buChar char="•"/>
            </a:pPr>
            <a:r>
              <a:rPr b="0" i="0" lang="en-US" sz="2400" u="none" cap="none" strike="noStrike">
                <a:solidFill>
                  <a:srgbClr val="0E0E0E"/>
                </a:solidFill>
                <a:latin typeface="Lato"/>
                <a:ea typeface="Lato"/>
                <a:cs typeface="Lato"/>
                <a:sym typeface="Lato"/>
              </a:rPr>
              <a:t>Immerse yourself in the world of magic and mystery</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Lato"/>
              <a:buChar char="•"/>
            </a:pPr>
            <a:r>
              <a:rPr b="0" i="0" lang="en-US" sz="2400" u="none" cap="none" strike="noStrike">
                <a:solidFill>
                  <a:srgbClr val="0E0E0E"/>
                </a:solidFill>
                <a:latin typeface="Lato"/>
                <a:ea typeface="Lato"/>
                <a:cs typeface="Lato"/>
                <a:sym typeface="Lato"/>
              </a:rPr>
              <a:t>Explore uncharted territories and fantastical lands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Lato"/>
              <a:buChar char="•"/>
            </a:pPr>
            <a:r>
              <a:rPr b="0" i="0" lang="en-US" sz="2400" u="none" cap="none" strike="noStrike">
                <a:solidFill>
                  <a:srgbClr val="0E0E0E"/>
                </a:solidFill>
                <a:latin typeface="Lato"/>
                <a:ea typeface="Lato"/>
                <a:cs typeface="Lato"/>
                <a:sym typeface="Lato"/>
              </a:rPr>
              <a:t>Meet mythical creatures and legendary beings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Lato"/>
              <a:buChar char="•"/>
            </a:pPr>
            <a:r>
              <a:rPr b="0" i="0" lang="en-US" sz="2400" u="none" cap="none" strike="noStrike">
                <a:solidFill>
                  <a:srgbClr val="0E0E0E"/>
                </a:solidFill>
                <a:latin typeface="Lato"/>
                <a:ea typeface="Lato"/>
                <a:cs typeface="Lato"/>
                <a:sym typeface="Lato"/>
              </a:rPr>
              <a:t>Uncover hidden treasures and secret treasures</a:t>
            </a:r>
            <a:endParaRPr b="0" i="0" sz="2400" u="none" cap="none" strike="noStrike">
              <a:solidFill>
                <a:schemeClr val="dk1"/>
              </a:solidFill>
              <a:latin typeface="Calibri"/>
              <a:ea typeface="Calibri"/>
              <a:cs typeface="Calibri"/>
              <a:sym typeface="Calibri"/>
            </a:endParaRPr>
          </a:p>
        </p:txBody>
      </p:sp>
      <p:grpSp>
        <p:nvGrpSpPr>
          <p:cNvPr id="503" name="Google Shape;503;g3f8e74ebdf9_0_458"/>
          <p:cNvGrpSpPr/>
          <p:nvPr/>
        </p:nvGrpSpPr>
        <p:grpSpPr>
          <a:xfrm>
            <a:off x="6610350" y="561975"/>
            <a:ext cx="6429375" cy="9248775"/>
            <a:chOff x="6610350" y="561975"/>
            <a:chExt cx="6429375" cy="9248775"/>
          </a:xfrm>
        </p:grpSpPr>
        <p:pic>
          <p:nvPicPr>
            <p:cNvPr descr="preencoded.png" id="504" name="Google Shape;504;g3f8e74ebdf9_0_458"/>
            <p:cNvPicPr preferRelativeResize="0"/>
            <p:nvPr/>
          </p:nvPicPr>
          <p:blipFill rotWithShape="1">
            <a:blip r:embed="rId6">
              <a:alphaModFix/>
            </a:blip>
            <a:srcRect b="0" l="0" r="0" t="0"/>
            <a:stretch/>
          </p:blipFill>
          <p:spPr>
            <a:xfrm>
              <a:off x="6610350" y="561975"/>
              <a:ext cx="6429375" cy="9248775"/>
            </a:xfrm>
            <a:prstGeom prst="rect">
              <a:avLst/>
            </a:prstGeom>
            <a:noFill/>
            <a:ln>
              <a:noFill/>
            </a:ln>
          </p:spPr>
        </p:pic>
        <p:pic>
          <p:nvPicPr>
            <p:cNvPr descr="preencoded.png" id="505" name="Google Shape;505;g3f8e74ebdf9_0_458"/>
            <p:cNvPicPr preferRelativeResize="0"/>
            <p:nvPr/>
          </p:nvPicPr>
          <p:blipFill rotWithShape="1">
            <a:blip r:embed="rId7">
              <a:alphaModFix/>
            </a:blip>
            <a:srcRect b="0" l="0" r="0" t="0"/>
            <a:stretch/>
          </p:blipFill>
          <p:spPr>
            <a:xfrm>
              <a:off x="6981825" y="1352550"/>
              <a:ext cx="5686425" cy="7677150"/>
            </a:xfrm>
            <a:prstGeom prst="rect">
              <a:avLst/>
            </a:prstGeom>
            <a:noFill/>
            <a:ln>
              <a:noFill/>
            </a:ln>
          </p:spPr>
        </p:pic>
      </p:gr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10" name="Shape 510"/>
        <p:cNvGrpSpPr/>
        <p:nvPr/>
      </p:nvGrpSpPr>
      <p:grpSpPr>
        <a:xfrm>
          <a:off x="0" y="0"/>
          <a:ext cx="0" cy="0"/>
          <a:chOff x="0" y="0"/>
          <a:chExt cx="0" cy="0"/>
        </a:xfrm>
      </p:grpSpPr>
      <p:pic>
        <p:nvPicPr>
          <p:cNvPr descr="preencoded.png" id="511" name="Google Shape;511;g3f8e74ebdf9_0_477"/>
          <p:cNvPicPr preferRelativeResize="0"/>
          <p:nvPr/>
        </p:nvPicPr>
        <p:blipFill rotWithShape="1">
          <a:blip r:embed="rId3">
            <a:alphaModFix/>
          </a:blip>
          <a:srcRect b="0" l="0" r="0" t="0"/>
          <a:stretch/>
        </p:blipFill>
        <p:spPr>
          <a:xfrm>
            <a:off x="0" y="0"/>
            <a:ext cx="18288000" cy="10287000"/>
          </a:xfrm>
          <a:prstGeom prst="rect">
            <a:avLst/>
          </a:prstGeom>
          <a:noFill/>
          <a:ln>
            <a:noFill/>
          </a:ln>
        </p:spPr>
      </p:pic>
      <p:grpSp>
        <p:nvGrpSpPr>
          <p:cNvPr id="512" name="Google Shape;512;g3f8e74ebdf9_0_477"/>
          <p:cNvGrpSpPr/>
          <p:nvPr/>
        </p:nvGrpSpPr>
        <p:grpSpPr>
          <a:xfrm>
            <a:off x="17640300" y="7994925"/>
            <a:ext cx="596549" cy="2063476"/>
            <a:chOff x="17640300" y="7994925"/>
            <a:chExt cx="596549" cy="2063476"/>
          </a:xfrm>
        </p:grpSpPr>
        <p:pic>
          <p:nvPicPr>
            <p:cNvPr descr="preencoded.png" id="513" name="Google Shape;513;g3f8e74ebdf9_0_477"/>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514" name="Google Shape;514;g3f8e74ebdf9_0_477"/>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9900"/>
                </a:buClr>
                <a:buSzPts val="2710"/>
                <a:buFont typeface="Inter"/>
                <a:buNone/>
              </a:pPr>
              <a:r>
                <a:rPr b="1" i="0" lang="en-US" sz="2710" u="none" cap="none" strike="noStrike">
                  <a:solidFill>
                    <a:srgbClr val="FF9900"/>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515" name="Google Shape;515;g3f8e74ebdf9_0_477"/>
          <p:cNvSpPr/>
          <p:nvPr/>
        </p:nvSpPr>
        <p:spPr>
          <a:xfrm>
            <a:off x="2038350" y="447675"/>
            <a:ext cx="5829300" cy="1219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Marcellus"/>
              <a:buNone/>
            </a:pPr>
            <a:r>
              <a:rPr b="0" i="0" lang="en-US" sz="6000" u="none" cap="none" strike="noStrike">
                <a:solidFill>
                  <a:srgbClr val="272727"/>
                </a:solidFill>
                <a:latin typeface="Marcellus"/>
                <a:ea typeface="Marcellus"/>
                <a:cs typeface="Marcellus"/>
                <a:sym typeface="Marcellus"/>
              </a:rPr>
              <a:t>A Magic Picture</a:t>
            </a:r>
            <a:endParaRPr b="0" i="0" sz="6000" u="none" cap="none" strike="noStrike">
              <a:solidFill>
                <a:schemeClr val="dk1"/>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20" name="Shape 520"/>
        <p:cNvGrpSpPr/>
        <p:nvPr/>
      </p:nvGrpSpPr>
      <p:grpSpPr>
        <a:xfrm>
          <a:off x="0" y="0"/>
          <a:ext cx="0" cy="0"/>
          <a:chOff x="0" y="0"/>
          <a:chExt cx="0" cy="0"/>
        </a:xfrm>
      </p:grpSpPr>
      <p:grpSp>
        <p:nvGrpSpPr>
          <p:cNvPr id="521" name="Google Shape;521;g3f8e74ebdf9_0_486"/>
          <p:cNvGrpSpPr/>
          <p:nvPr/>
        </p:nvGrpSpPr>
        <p:grpSpPr>
          <a:xfrm>
            <a:off x="0" y="0"/>
            <a:ext cx="18288000" cy="10287000"/>
            <a:chOff x="0" y="0"/>
            <a:chExt cx="18288000" cy="10287000"/>
          </a:xfrm>
        </p:grpSpPr>
        <p:sp>
          <p:nvSpPr>
            <p:cNvPr id="522" name="Google Shape;522;g3f8e74ebdf9_0_486"/>
            <p:cNvSpPr/>
            <p:nvPr/>
          </p:nvSpPr>
          <p:spPr>
            <a:xfrm>
              <a:off x="0" y="0"/>
              <a:ext cx="18288000" cy="10287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3" name="Google Shape;523;g3f8e74ebdf9_0_486"/>
            <p:cNvSpPr/>
            <p:nvPr/>
          </p:nvSpPr>
          <p:spPr>
            <a:xfrm>
              <a:off x="0" y="9334500"/>
              <a:ext cx="18288000" cy="304800"/>
            </a:xfrm>
            <a:prstGeom prst="rect">
              <a:avLst/>
            </a:prstGeom>
            <a:solidFill>
              <a:srgbClr val="232F3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 name="Google Shape;524;g3f8e74ebdf9_0_486"/>
            <p:cNvSpPr/>
            <p:nvPr/>
          </p:nvSpPr>
          <p:spPr>
            <a:xfrm>
              <a:off x="0" y="9639300"/>
              <a:ext cx="18288000" cy="647700"/>
            </a:xfrm>
            <a:prstGeom prst="rect">
              <a:avLst/>
            </a:prstGeom>
            <a:solidFill>
              <a:srgbClr val="FF99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25" name="Google Shape;525;g3f8e74ebdf9_0_486"/>
          <p:cNvGrpSpPr/>
          <p:nvPr/>
        </p:nvGrpSpPr>
        <p:grpSpPr>
          <a:xfrm>
            <a:off x="17640300" y="7994925"/>
            <a:ext cx="596549" cy="2063476"/>
            <a:chOff x="17640300" y="7994925"/>
            <a:chExt cx="596549" cy="2063476"/>
          </a:xfrm>
        </p:grpSpPr>
        <p:pic>
          <p:nvPicPr>
            <p:cNvPr descr="preencoded.png" id="526" name="Google Shape;526;g3f8e74ebdf9_0_486"/>
            <p:cNvPicPr preferRelativeResize="0"/>
            <p:nvPr/>
          </p:nvPicPr>
          <p:blipFill rotWithShape="1">
            <a:blip r:embed="rId3">
              <a:alphaModFix/>
            </a:blip>
            <a:srcRect b="0" l="0" r="0" t="0"/>
            <a:stretch/>
          </p:blipFill>
          <p:spPr>
            <a:xfrm>
              <a:off x="17640300" y="9525000"/>
              <a:ext cx="533400" cy="533400"/>
            </a:xfrm>
            <a:prstGeom prst="rect">
              <a:avLst/>
            </a:prstGeom>
            <a:noFill/>
            <a:ln>
              <a:noFill/>
            </a:ln>
          </p:spPr>
        </p:pic>
        <p:sp>
          <p:nvSpPr>
            <p:cNvPr id="527" name="Google Shape;527;g3f8e74ebdf9_0_486"/>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9900"/>
                </a:buClr>
                <a:buSzPts val="2710"/>
                <a:buFont typeface="Inter"/>
                <a:buNone/>
              </a:pPr>
              <a:r>
                <a:rPr b="1" i="0" lang="en-US" sz="2710" u="none" cap="none" strike="noStrike">
                  <a:solidFill>
                    <a:srgbClr val="FF9900"/>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528" name="Google Shape;528;g3f8e74ebdf9_0_486"/>
          <p:cNvPicPr preferRelativeResize="0"/>
          <p:nvPr/>
        </p:nvPicPr>
        <p:blipFill rotWithShape="1">
          <a:blip r:embed="rId4">
            <a:alphaModFix/>
          </a:blip>
          <a:srcRect b="0" l="0" r="0" t="0"/>
          <a:stretch/>
        </p:blipFill>
        <p:spPr>
          <a:xfrm>
            <a:off x="0" y="0"/>
            <a:ext cx="18288000" cy="4400550"/>
          </a:xfrm>
          <a:prstGeom prst="rect">
            <a:avLst/>
          </a:prstGeom>
          <a:noFill/>
          <a:ln>
            <a:noFill/>
          </a:ln>
        </p:spPr>
      </p:pic>
      <p:grpSp>
        <p:nvGrpSpPr>
          <p:cNvPr id="529" name="Google Shape;529;g3f8e74ebdf9_0_486"/>
          <p:cNvGrpSpPr/>
          <p:nvPr/>
        </p:nvGrpSpPr>
        <p:grpSpPr>
          <a:xfrm>
            <a:off x="1695450" y="5857875"/>
            <a:ext cx="1505100" cy="2188800"/>
            <a:chOff x="1695450" y="5857875"/>
            <a:chExt cx="1505100" cy="2188800"/>
          </a:xfrm>
        </p:grpSpPr>
        <p:sp>
          <p:nvSpPr>
            <p:cNvPr id="530" name="Google Shape;530;g3f8e74ebdf9_0_486"/>
            <p:cNvSpPr/>
            <p:nvPr/>
          </p:nvSpPr>
          <p:spPr>
            <a:xfrm>
              <a:off x="1695450" y="5857875"/>
              <a:ext cx="1505100" cy="1990800"/>
            </a:xfrm>
            <a:prstGeom prst="rect">
              <a:avLst/>
            </a:prstGeom>
            <a:solidFill>
              <a:srgbClr val="FFFFFF"/>
            </a:solidFill>
            <a:ln cap="flat" cmpd="sng" w="38100">
              <a:solidFill>
                <a:srgbClr val="FF99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1" name="Google Shape;531;g3f8e74ebdf9_0_486"/>
            <p:cNvSpPr/>
            <p:nvPr/>
          </p:nvSpPr>
          <p:spPr>
            <a:xfrm>
              <a:off x="2266950" y="6086475"/>
              <a:ext cx="788700" cy="1960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9600"/>
                <a:buFont typeface="Marcellus"/>
                <a:buNone/>
              </a:pPr>
              <a:r>
                <a:rPr b="0" i="0" lang="en-US" sz="9600" u="none" cap="none" strike="noStrike">
                  <a:solidFill>
                    <a:srgbClr val="272727"/>
                  </a:solidFill>
                  <a:latin typeface="Marcellus"/>
                  <a:ea typeface="Marcellus"/>
                  <a:cs typeface="Marcellus"/>
                  <a:sym typeface="Marcellus"/>
                </a:rPr>
                <a:t>1</a:t>
              </a:r>
              <a:endParaRPr b="0" i="0" sz="9600" u="none" cap="none" strike="noStrike">
                <a:solidFill>
                  <a:schemeClr val="dk1"/>
                </a:solidFill>
                <a:latin typeface="Calibri"/>
                <a:ea typeface="Calibri"/>
                <a:cs typeface="Calibri"/>
                <a:sym typeface="Calibri"/>
              </a:endParaRPr>
            </a:p>
          </p:txBody>
        </p:sp>
      </p:grpSp>
      <p:grpSp>
        <p:nvGrpSpPr>
          <p:cNvPr id="532" name="Google Shape;532;g3f8e74ebdf9_0_486"/>
          <p:cNvGrpSpPr/>
          <p:nvPr/>
        </p:nvGrpSpPr>
        <p:grpSpPr>
          <a:xfrm>
            <a:off x="3352800" y="5986463"/>
            <a:ext cx="4854000" cy="1840200"/>
            <a:chOff x="3352800" y="5986463"/>
            <a:chExt cx="4854000" cy="1840200"/>
          </a:xfrm>
        </p:grpSpPr>
        <p:sp>
          <p:nvSpPr>
            <p:cNvPr id="533" name="Google Shape;533;g3f8e74ebdf9_0_486"/>
            <p:cNvSpPr/>
            <p:nvPr/>
          </p:nvSpPr>
          <p:spPr>
            <a:xfrm>
              <a:off x="3352800" y="5986463"/>
              <a:ext cx="48540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Marcellus"/>
                <a:buNone/>
              </a:pPr>
              <a:r>
                <a:rPr b="0" i="0" lang="en-US" sz="3600" u="none" cap="none" strike="noStrike">
                  <a:solidFill>
                    <a:srgbClr val="0E0E0E"/>
                  </a:solidFill>
                  <a:latin typeface="Marcellus"/>
                  <a:ea typeface="Marcellus"/>
                  <a:cs typeface="Marcellus"/>
                  <a:sym typeface="Marcellus"/>
                </a:rPr>
                <a:t>Discover the secrets</a:t>
              </a:r>
              <a:endParaRPr b="0" i="0" sz="3600" u="none" cap="none" strike="noStrike">
                <a:solidFill>
                  <a:schemeClr val="dk1"/>
                </a:solidFill>
                <a:latin typeface="Calibri"/>
                <a:ea typeface="Calibri"/>
                <a:cs typeface="Calibri"/>
                <a:sym typeface="Calibri"/>
              </a:endParaRPr>
            </a:p>
          </p:txBody>
        </p:sp>
        <p:sp>
          <p:nvSpPr>
            <p:cNvPr id="534" name="Google Shape;534;g3f8e74ebdf9_0_486"/>
            <p:cNvSpPr/>
            <p:nvPr/>
          </p:nvSpPr>
          <p:spPr>
            <a:xfrm>
              <a:off x="3352800" y="6634163"/>
              <a:ext cx="4823400" cy="1192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Explore the lush, vibrant forest and uncover the mysteries that lie within.</a:t>
              </a:r>
              <a:endParaRPr b="0" i="0" sz="2400" u="none" cap="none" strike="noStrike">
                <a:solidFill>
                  <a:schemeClr val="dk1"/>
                </a:solidFill>
                <a:latin typeface="Calibri"/>
                <a:ea typeface="Calibri"/>
                <a:cs typeface="Calibri"/>
                <a:sym typeface="Calibri"/>
              </a:endParaRPr>
            </a:p>
          </p:txBody>
        </p:sp>
      </p:grpSp>
      <p:grpSp>
        <p:nvGrpSpPr>
          <p:cNvPr id="535" name="Google Shape;535;g3f8e74ebdf9_0_486"/>
          <p:cNvGrpSpPr/>
          <p:nvPr/>
        </p:nvGrpSpPr>
        <p:grpSpPr>
          <a:xfrm>
            <a:off x="9610725" y="5857875"/>
            <a:ext cx="1800300" cy="2188800"/>
            <a:chOff x="9610725" y="5857875"/>
            <a:chExt cx="1800300" cy="2188800"/>
          </a:xfrm>
        </p:grpSpPr>
        <p:sp>
          <p:nvSpPr>
            <p:cNvPr id="536" name="Google Shape;536;g3f8e74ebdf9_0_486"/>
            <p:cNvSpPr/>
            <p:nvPr/>
          </p:nvSpPr>
          <p:spPr>
            <a:xfrm>
              <a:off x="9610725" y="5857875"/>
              <a:ext cx="1800300" cy="1990800"/>
            </a:xfrm>
            <a:prstGeom prst="rect">
              <a:avLst/>
            </a:prstGeom>
            <a:solidFill>
              <a:srgbClr val="FFFFFF"/>
            </a:solidFill>
            <a:ln cap="flat" cmpd="sng" w="38100">
              <a:solidFill>
                <a:srgbClr val="FF99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7" name="Google Shape;537;g3f8e74ebdf9_0_486"/>
            <p:cNvSpPr/>
            <p:nvPr/>
          </p:nvSpPr>
          <p:spPr>
            <a:xfrm>
              <a:off x="10182225" y="6086475"/>
              <a:ext cx="1083900" cy="1960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9600"/>
                <a:buFont typeface="Marcellus"/>
                <a:buNone/>
              </a:pPr>
              <a:r>
                <a:rPr b="0" i="0" lang="en-US" sz="9600" u="none" cap="none" strike="noStrike">
                  <a:solidFill>
                    <a:srgbClr val="272727"/>
                  </a:solidFill>
                  <a:latin typeface="Marcellus"/>
                  <a:ea typeface="Marcellus"/>
                  <a:cs typeface="Marcellus"/>
                  <a:sym typeface="Marcellus"/>
                </a:rPr>
                <a:t>2</a:t>
              </a:r>
              <a:endParaRPr b="0" i="0" sz="9600" u="none" cap="none" strike="noStrike">
                <a:solidFill>
                  <a:schemeClr val="dk1"/>
                </a:solidFill>
                <a:latin typeface="Calibri"/>
                <a:ea typeface="Calibri"/>
                <a:cs typeface="Calibri"/>
                <a:sym typeface="Calibri"/>
              </a:endParaRPr>
            </a:p>
          </p:txBody>
        </p:sp>
      </p:grpSp>
      <p:grpSp>
        <p:nvGrpSpPr>
          <p:cNvPr id="538" name="Google Shape;538;g3f8e74ebdf9_0_486"/>
          <p:cNvGrpSpPr/>
          <p:nvPr/>
        </p:nvGrpSpPr>
        <p:grpSpPr>
          <a:xfrm>
            <a:off x="11563350" y="5986463"/>
            <a:ext cx="4558800" cy="1840200"/>
            <a:chOff x="11563350" y="5986463"/>
            <a:chExt cx="4558800" cy="1840200"/>
          </a:xfrm>
        </p:grpSpPr>
        <p:sp>
          <p:nvSpPr>
            <p:cNvPr id="539" name="Google Shape;539;g3f8e74ebdf9_0_486"/>
            <p:cNvSpPr/>
            <p:nvPr/>
          </p:nvSpPr>
          <p:spPr>
            <a:xfrm>
              <a:off x="11563350" y="5986463"/>
              <a:ext cx="45588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Marcellus"/>
                <a:buNone/>
              </a:pPr>
              <a:r>
                <a:rPr b="0" i="0" lang="en-US" sz="3600" u="none" cap="none" strike="noStrike">
                  <a:solidFill>
                    <a:srgbClr val="0E0E0E"/>
                  </a:solidFill>
                  <a:latin typeface="Marcellus"/>
                  <a:ea typeface="Marcellus"/>
                  <a:cs typeface="Marcellus"/>
                  <a:sym typeface="Marcellus"/>
                </a:rPr>
                <a:t>Find your own path</a:t>
              </a:r>
              <a:endParaRPr b="0" i="0" sz="3600" u="none" cap="none" strike="noStrike">
                <a:solidFill>
                  <a:schemeClr val="dk1"/>
                </a:solidFill>
                <a:latin typeface="Calibri"/>
                <a:ea typeface="Calibri"/>
                <a:cs typeface="Calibri"/>
                <a:sym typeface="Calibri"/>
              </a:endParaRPr>
            </a:p>
          </p:txBody>
        </p:sp>
        <p:sp>
          <p:nvSpPr>
            <p:cNvPr id="540" name="Google Shape;540;g3f8e74ebdf9_0_486"/>
            <p:cNvSpPr/>
            <p:nvPr/>
          </p:nvSpPr>
          <p:spPr>
            <a:xfrm>
              <a:off x="11563350" y="6634163"/>
              <a:ext cx="4528200" cy="1192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Choose your own path through the forest, and see where it takes you.</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45" name="Shape 545"/>
        <p:cNvGrpSpPr/>
        <p:nvPr/>
      </p:nvGrpSpPr>
      <p:grpSpPr>
        <a:xfrm>
          <a:off x="0" y="0"/>
          <a:ext cx="0" cy="0"/>
          <a:chOff x="0" y="0"/>
          <a:chExt cx="0" cy="0"/>
        </a:xfrm>
      </p:grpSpPr>
      <p:grpSp>
        <p:nvGrpSpPr>
          <p:cNvPr id="546" name="Google Shape;546;g3f8e74ebdf9_0_510"/>
          <p:cNvGrpSpPr/>
          <p:nvPr/>
        </p:nvGrpSpPr>
        <p:grpSpPr>
          <a:xfrm>
            <a:off x="-1571625" y="0"/>
            <a:ext cx="19859625" cy="11068050"/>
            <a:chOff x="-1571625" y="0"/>
            <a:chExt cx="19859625" cy="11068050"/>
          </a:xfrm>
        </p:grpSpPr>
        <p:sp>
          <p:nvSpPr>
            <p:cNvPr id="547" name="Google Shape;547;g3f8e74ebdf9_0_510"/>
            <p:cNvSpPr/>
            <p:nvPr/>
          </p:nvSpPr>
          <p:spPr>
            <a:xfrm>
              <a:off x="0" y="0"/>
              <a:ext cx="18288000" cy="10287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8" name="Google Shape;548;g3f8e74ebdf9_0_510"/>
            <p:cNvSpPr/>
            <p:nvPr/>
          </p:nvSpPr>
          <p:spPr>
            <a:xfrm>
              <a:off x="17411700" y="0"/>
              <a:ext cx="876300" cy="10287000"/>
            </a:xfrm>
            <a:prstGeom prst="rect">
              <a:avLst/>
            </a:prstGeom>
            <a:solidFill>
              <a:srgbClr val="232F3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9" name="Google Shape;549;g3f8e74ebdf9_0_510"/>
            <p:cNvSpPr/>
            <p:nvPr/>
          </p:nvSpPr>
          <p:spPr>
            <a:xfrm>
              <a:off x="-1571625" y="6838950"/>
              <a:ext cx="4229100" cy="4229100"/>
            </a:xfrm>
            <a:prstGeom prst="ellipse">
              <a:avLst/>
            </a:prstGeom>
            <a:solidFill>
              <a:srgbClr val="FF99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50" name="Google Shape;550;g3f8e74ebdf9_0_510"/>
          <p:cNvGrpSpPr/>
          <p:nvPr/>
        </p:nvGrpSpPr>
        <p:grpSpPr>
          <a:xfrm>
            <a:off x="17640300" y="7994925"/>
            <a:ext cx="596549" cy="2063476"/>
            <a:chOff x="17640300" y="7994925"/>
            <a:chExt cx="596549" cy="2063476"/>
          </a:xfrm>
        </p:grpSpPr>
        <p:pic>
          <p:nvPicPr>
            <p:cNvPr descr="preencoded.png" id="551" name="Google Shape;551;g3f8e74ebdf9_0_510"/>
            <p:cNvPicPr preferRelativeResize="0"/>
            <p:nvPr/>
          </p:nvPicPr>
          <p:blipFill rotWithShape="1">
            <a:blip r:embed="rId3">
              <a:alphaModFix/>
            </a:blip>
            <a:srcRect b="0" l="0" r="0" t="0"/>
            <a:stretch/>
          </p:blipFill>
          <p:spPr>
            <a:xfrm>
              <a:off x="17640300" y="9525000"/>
              <a:ext cx="533400" cy="533400"/>
            </a:xfrm>
            <a:prstGeom prst="rect">
              <a:avLst/>
            </a:prstGeom>
            <a:noFill/>
            <a:ln>
              <a:noFill/>
            </a:ln>
          </p:spPr>
        </p:pic>
        <p:sp>
          <p:nvSpPr>
            <p:cNvPr id="552" name="Google Shape;552;g3f8e74ebdf9_0_510"/>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9900"/>
                </a:buClr>
                <a:buSzPts val="2710"/>
                <a:buFont typeface="Inter"/>
                <a:buNone/>
              </a:pPr>
              <a:r>
                <a:rPr b="1" i="0" lang="en-US" sz="2710" u="none" cap="none" strike="noStrike">
                  <a:solidFill>
                    <a:srgbClr val="FF9900"/>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553" name="Google Shape;553;g3f8e74ebdf9_0_510"/>
          <p:cNvPicPr preferRelativeResize="0"/>
          <p:nvPr/>
        </p:nvPicPr>
        <p:blipFill rotWithShape="1">
          <a:blip r:embed="rId4">
            <a:alphaModFix/>
          </a:blip>
          <a:srcRect b="0" l="0" r="0" t="0"/>
          <a:stretch/>
        </p:blipFill>
        <p:spPr>
          <a:xfrm>
            <a:off x="381000" y="2933700"/>
            <a:ext cx="10858500" cy="5895975"/>
          </a:xfrm>
          <a:prstGeom prst="rect">
            <a:avLst/>
          </a:prstGeom>
          <a:noFill/>
          <a:ln>
            <a:noFill/>
          </a:ln>
        </p:spPr>
      </p:pic>
      <p:sp>
        <p:nvSpPr>
          <p:cNvPr id="554" name="Google Shape;554;g3f8e74ebdf9_0_510"/>
          <p:cNvSpPr/>
          <p:nvPr/>
        </p:nvSpPr>
        <p:spPr>
          <a:xfrm>
            <a:off x="4643438" y="938213"/>
            <a:ext cx="9258300" cy="1219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Marcellus"/>
              <a:buNone/>
            </a:pPr>
            <a:r>
              <a:rPr b="0" i="0" lang="en-US" sz="6000" u="none" cap="none" strike="noStrike">
                <a:solidFill>
                  <a:srgbClr val="272727"/>
                </a:solidFill>
                <a:latin typeface="Marcellus"/>
                <a:ea typeface="Marcellus"/>
                <a:cs typeface="Marcellus"/>
                <a:sym typeface="Marcellus"/>
              </a:rPr>
              <a:t>Fantasy Realm at a Glance</a:t>
            </a:r>
            <a:endParaRPr b="0" i="0" sz="6000" u="none" cap="none" strike="noStrike">
              <a:solidFill>
                <a:schemeClr val="dk1"/>
              </a:solidFill>
              <a:latin typeface="Calibri"/>
              <a:ea typeface="Calibri"/>
              <a:cs typeface="Calibri"/>
              <a:sym typeface="Calibri"/>
            </a:endParaRPr>
          </a:p>
        </p:txBody>
      </p:sp>
      <p:grpSp>
        <p:nvGrpSpPr>
          <p:cNvPr id="555" name="Google Shape;555;g3f8e74ebdf9_0_510"/>
          <p:cNvGrpSpPr/>
          <p:nvPr/>
        </p:nvGrpSpPr>
        <p:grpSpPr>
          <a:xfrm>
            <a:off x="12087225" y="2776538"/>
            <a:ext cx="5292000" cy="1478400"/>
            <a:chOff x="12087225" y="2776538"/>
            <a:chExt cx="5292000" cy="1478400"/>
          </a:xfrm>
        </p:grpSpPr>
        <p:sp>
          <p:nvSpPr>
            <p:cNvPr id="556" name="Google Shape;556;g3f8e74ebdf9_0_510"/>
            <p:cNvSpPr/>
            <p:nvPr/>
          </p:nvSpPr>
          <p:spPr>
            <a:xfrm>
              <a:off x="12087225" y="2776538"/>
              <a:ext cx="52920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Marcellus"/>
                <a:buNone/>
              </a:pPr>
              <a:r>
                <a:rPr b="0" i="0" lang="en-US" sz="3600" u="none" cap="none" strike="noStrike">
                  <a:solidFill>
                    <a:srgbClr val="0E0E0E"/>
                  </a:solidFill>
                  <a:latin typeface="Marcellus"/>
                  <a:ea typeface="Marcellus"/>
                  <a:cs typeface="Marcellus"/>
                  <a:sym typeface="Marcellus"/>
                </a:rPr>
                <a:t>The Enchanted Forest</a:t>
              </a:r>
              <a:endParaRPr b="0" i="0" sz="3600" u="none" cap="none" strike="noStrike">
                <a:solidFill>
                  <a:schemeClr val="dk1"/>
                </a:solidFill>
                <a:latin typeface="Calibri"/>
                <a:ea typeface="Calibri"/>
                <a:cs typeface="Calibri"/>
                <a:sym typeface="Calibri"/>
              </a:endParaRPr>
            </a:p>
          </p:txBody>
        </p:sp>
        <p:sp>
          <p:nvSpPr>
            <p:cNvPr id="557" name="Google Shape;557;g3f8e74ebdf9_0_510"/>
            <p:cNvSpPr/>
            <p:nvPr/>
          </p:nvSpPr>
          <p:spPr>
            <a:xfrm>
              <a:off x="12087225" y="3424238"/>
              <a:ext cx="5261700" cy="83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 magical forest filled with talking animals and enchanted creatures.</a:t>
              </a:r>
              <a:endParaRPr b="0" i="0" sz="2400" u="none" cap="none" strike="noStrike">
                <a:solidFill>
                  <a:schemeClr val="dk1"/>
                </a:solidFill>
                <a:latin typeface="Calibri"/>
                <a:ea typeface="Calibri"/>
                <a:cs typeface="Calibri"/>
                <a:sym typeface="Calibri"/>
              </a:endParaRPr>
            </a:p>
          </p:txBody>
        </p:sp>
      </p:grpSp>
      <p:grpSp>
        <p:nvGrpSpPr>
          <p:cNvPr id="558" name="Google Shape;558;g3f8e74ebdf9_0_510"/>
          <p:cNvGrpSpPr/>
          <p:nvPr/>
        </p:nvGrpSpPr>
        <p:grpSpPr>
          <a:xfrm>
            <a:off x="12087225" y="5153025"/>
            <a:ext cx="5292000" cy="1478400"/>
            <a:chOff x="12087225" y="5153025"/>
            <a:chExt cx="5292000" cy="1478400"/>
          </a:xfrm>
        </p:grpSpPr>
        <p:sp>
          <p:nvSpPr>
            <p:cNvPr id="559" name="Google Shape;559;g3f8e74ebdf9_0_510"/>
            <p:cNvSpPr/>
            <p:nvPr/>
          </p:nvSpPr>
          <p:spPr>
            <a:xfrm>
              <a:off x="12087225" y="5153025"/>
              <a:ext cx="52920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Marcellus"/>
                <a:buNone/>
              </a:pPr>
              <a:r>
                <a:rPr b="0" i="0" lang="en-US" sz="3600" u="none" cap="none" strike="noStrike">
                  <a:solidFill>
                    <a:srgbClr val="0E0E0E"/>
                  </a:solidFill>
                  <a:latin typeface="Marcellus"/>
                  <a:ea typeface="Marcellus"/>
                  <a:cs typeface="Marcellus"/>
                  <a:sym typeface="Marcellus"/>
                </a:rPr>
                <a:t>The Crystal Caves</a:t>
              </a:r>
              <a:endParaRPr b="0" i="0" sz="3600" u="none" cap="none" strike="noStrike">
                <a:solidFill>
                  <a:schemeClr val="dk1"/>
                </a:solidFill>
                <a:latin typeface="Calibri"/>
                <a:ea typeface="Calibri"/>
                <a:cs typeface="Calibri"/>
                <a:sym typeface="Calibri"/>
              </a:endParaRPr>
            </a:p>
          </p:txBody>
        </p:sp>
        <p:sp>
          <p:nvSpPr>
            <p:cNvPr id="560" name="Google Shape;560;g3f8e74ebdf9_0_510"/>
            <p:cNvSpPr/>
            <p:nvPr/>
          </p:nvSpPr>
          <p:spPr>
            <a:xfrm>
              <a:off x="12087225" y="5800725"/>
              <a:ext cx="5261700" cy="83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 network of underground caves filled with precious gems and crystals.</a:t>
              </a:r>
              <a:endParaRPr b="0" i="0" sz="2400" u="none" cap="none" strike="noStrike">
                <a:solidFill>
                  <a:schemeClr val="dk1"/>
                </a:solidFill>
                <a:latin typeface="Calibri"/>
                <a:ea typeface="Calibri"/>
                <a:cs typeface="Calibri"/>
                <a:sym typeface="Calibri"/>
              </a:endParaRPr>
            </a:p>
          </p:txBody>
        </p:sp>
      </p:grpSp>
      <p:grpSp>
        <p:nvGrpSpPr>
          <p:cNvPr id="561" name="Google Shape;561;g3f8e74ebdf9_0_510"/>
          <p:cNvGrpSpPr/>
          <p:nvPr/>
        </p:nvGrpSpPr>
        <p:grpSpPr>
          <a:xfrm>
            <a:off x="12087225" y="7524750"/>
            <a:ext cx="5292000" cy="1478400"/>
            <a:chOff x="12087225" y="7524750"/>
            <a:chExt cx="5292000" cy="1478400"/>
          </a:xfrm>
        </p:grpSpPr>
        <p:sp>
          <p:nvSpPr>
            <p:cNvPr id="562" name="Google Shape;562;g3f8e74ebdf9_0_510"/>
            <p:cNvSpPr/>
            <p:nvPr/>
          </p:nvSpPr>
          <p:spPr>
            <a:xfrm>
              <a:off x="12087225" y="7524750"/>
              <a:ext cx="52920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Marcellus"/>
                <a:buNone/>
              </a:pPr>
              <a:r>
                <a:rPr b="0" i="0" lang="en-US" sz="3600" u="none" cap="none" strike="noStrike">
                  <a:solidFill>
                    <a:srgbClr val="0E0E0E"/>
                  </a:solidFill>
                  <a:latin typeface="Marcellus"/>
                  <a:ea typeface="Marcellus"/>
                  <a:cs typeface="Marcellus"/>
                  <a:sym typeface="Marcellus"/>
                </a:rPr>
                <a:t>The Dragon's Lair</a:t>
              </a:r>
              <a:endParaRPr b="0" i="0" sz="3600" u="none" cap="none" strike="noStrike">
                <a:solidFill>
                  <a:schemeClr val="dk1"/>
                </a:solidFill>
                <a:latin typeface="Calibri"/>
                <a:ea typeface="Calibri"/>
                <a:cs typeface="Calibri"/>
                <a:sym typeface="Calibri"/>
              </a:endParaRPr>
            </a:p>
          </p:txBody>
        </p:sp>
        <p:sp>
          <p:nvSpPr>
            <p:cNvPr id="563" name="Google Shape;563;g3f8e74ebdf9_0_510"/>
            <p:cNvSpPr/>
            <p:nvPr/>
          </p:nvSpPr>
          <p:spPr>
            <a:xfrm>
              <a:off x="12087225" y="8172450"/>
              <a:ext cx="5261700" cy="83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 dangerous and mysterious place where dragons reside.</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68" name="Shape 568"/>
        <p:cNvGrpSpPr/>
        <p:nvPr/>
      </p:nvGrpSpPr>
      <p:grpSpPr>
        <a:xfrm>
          <a:off x="0" y="0"/>
          <a:ext cx="0" cy="0"/>
          <a:chOff x="0" y="0"/>
          <a:chExt cx="0" cy="0"/>
        </a:xfrm>
      </p:grpSpPr>
      <p:grpSp>
        <p:nvGrpSpPr>
          <p:cNvPr id="569" name="Google Shape;569;g3f8e74ebdf9_0_532"/>
          <p:cNvGrpSpPr/>
          <p:nvPr/>
        </p:nvGrpSpPr>
        <p:grpSpPr>
          <a:xfrm>
            <a:off x="-990600" y="-3333750"/>
            <a:ext cx="26146125" cy="13620750"/>
            <a:chOff x="-990600" y="-3333750"/>
            <a:chExt cx="26146125" cy="13620750"/>
          </a:xfrm>
        </p:grpSpPr>
        <p:sp>
          <p:nvSpPr>
            <p:cNvPr id="570" name="Google Shape;570;g3f8e74ebdf9_0_532"/>
            <p:cNvSpPr/>
            <p:nvPr/>
          </p:nvSpPr>
          <p:spPr>
            <a:xfrm>
              <a:off x="0" y="0"/>
              <a:ext cx="18288000" cy="10287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71" name="Google Shape;571;g3f8e74ebdf9_0_532"/>
            <p:cNvPicPr preferRelativeResize="0"/>
            <p:nvPr/>
          </p:nvPicPr>
          <p:blipFill rotWithShape="1">
            <a:blip r:embed="rId3">
              <a:alphaModFix/>
            </a:blip>
            <a:srcRect b="0" l="0" r="0" t="0"/>
            <a:stretch/>
          </p:blipFill>
          <p:spPr>
            <a:xfrm>
              <a:off x="2838450" y="-3333750"/>
              <a:ext cx="22317075" cy="5019675"/>
            </a:xfrm>
            <a:prstGeom prst="rect">
              <a:avLst/>
            </a:prstGeom>
            <a:noFill/>
            <a:ln>
              <a:noFill/>
            </a:ln>
          </p:spPr>
        </p:pic>
        <p:pic>
          <p:nvPicPr>
            <p:cNvPr descr="preencoded.png" id="572" name="Google Shape;572;g3f8e74ebdf9_0_532"/>
            <p:cNvPicPr preferRelativeResize="0"/>
            <p:nvPr/>
          </p:nvPicPr>
          <p:blipFill rotWithShape="1">
            <a:blip r:embed="rId4">
              <a:alphaModFix/>
            </a:blip>
            <a:srcRect b="0" l="0" r="0" t="0"/>
            <a:stretch/>
          </p:blipFill>
          <p:spPr>
            <a:xfrm>
              <a:off x="-990600" y="9115425"/>
              <a:ext cx="5200650" cy="1171575"/>
            </a:xfrm>
            <a:prstGeom prst="rect">
              <a:avLst/>
            </a:prstGeom>
            <a:noFill/>
            <a:ln>
              <a:noFill/>
            </a:ln>
          </p:spPr>
        </p:pic>
      </p:grpSp>
      <p:grpSp>
        <p:nvGrpSpPr>
          <p:cNvPr id="573" name="Google Shape;573;g3f8e74ebdf9_0_532"/>
          <p:cNvGrpSpPr/>
          <p:nvPr/>
        </p:nvGrpSpPr>
        <p:grpSpPr>
          <a:xfrm>
            <a:off x="17640300" y="7994925"/>
            <a:ext cx="596549" cy="2063476"/>
            <a:chOff x="17640300" y="7994925"/>
            <a:chExt cx="596549" cy="2063476"/>
          </a:xfrm>
        </p:grpSpPr>
        <p:pic>
          <p:nvPicPr>
            <p:cNvPr descr="preencoded.png" id="574" name="Google Shape;574;g3f8e74ebdf9_0_532"/>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575" name="Google Shape;575;g3f8e74ebdf9_0_532"/>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9900"/>
                </a:buClr>
                <a:buSzPts val="2710"/>
                <a:buFont typeface="Inter"/>
                <a:buNone/>
              </a:pPr>
              <a:r>
                <a:rPr b="1" i="0" lang="en-US" sz="2710" u="none" cap="none" strike="noStrike">
                  <a:solidFill>
                    <a:srgbClr val="FF9900"/>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576" name="Google Shape;576;g3f8e74ebdf9_0_532"/>
          <p:cNvSpPr/>
          <p:nvPr/>
        </p:nvSpPr>
        <p:spPr>
          <a:xfrm>
            <a:off x="1714500" y="681038"/>
            <a:ext cx="4714800" cy="1219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Marcellus"/>
              <a:buNone/>
            </a:pPr>
            <a:r>
              <a:rPr b="0" i="0" lang="en-US" sz="6000" u="none" cap="none" strike="noStrike">
                <a:solidFill>
                  <a:srgbClr val="272727"/>
                </a:solidFill>
                <a:latin typeface="Marcellus"/>
                <a:ea typeface="Marcellus"/>
                <a:cs typeface="Marcellus"/>
                <a:sym typeface="Marcellus"/>
              </a:rPr>
              <a:t>The Timeline</a:t>
            </a:r>
            <a:endParaRPr b="0" i="0" sz="6000" u="none" cap="none" strike="noStrike">
              <a:solidFill>
                <a:schemeClr val="dk1"/>
              </a:solidFill>
              <a:latin typeface="Calibri"/>
              <a:ea typeface="Calibri"/>
              <a:cs typeface="Calibri"/>
              <a:sym typeface="Calibri"/>
            </a:endParaRPr>
          </a:p>
        </p:txBody>
      </p:sp>
      <p:grpSp>
        <p:nvGrpSpPr>
          <p:cNvPr id="577" name="Google Shape;577;g3f8e74ebdf9_0_532"/>
          <p:cNvGrpSpPr/>
          <p:nvPr/>
        </p:nvGrpSpPr>
        <p:grpSpPr>
          <a:xfrm>
            <a:off x="1181100" y="2200275"/>
            <a:ext cx="15925800" cy="6439050"/>
            <a:chOff x="1181100" y="2200275"/>
            <a:chExt cx="15925800" cy="6439050"/>
          </a:xfrm>
        </p:grpSpPr>
        <p:cxnSp>
          <p:nvCxnSpPr>
            <p:cNvPr id="578" name="Google Shape;578;g3f8e74ebdf9_0_532"/>
            <p:cNvCxnSpPr/>
            <p:nvPr/>
          </p:nvCxnSpPr>
          <p:spPr>
            <a:xfrm rot="5348313">
              <a:off x="2123967" y="5414926"/>
              <a:ext cx="1895614" cy="0"/>
            </a:xfrm>
            <a:prstGeom prst="straightConnector1">
              <a:avLst/>
            </a:prstGeom>
            <a:noFill/>
            <a:ln cap="flat" cmpd="sng" w="28575">
              <a:solidFill>
                <a:srgbClr val="FF9900"/>
              </a:solidFill>
              <a:prstDash val="solid"/>
              <a:round/>
              <a:headEnd len="sm" w="sm" type="none"/>
              <a:tailEnd len="sm" w="sm" type="none"/>
            </a:ln>
          </p:spPr>
        </p:cxnSp>
        <p:cxnSp>
          <p:nvCxnSpPr>
            <p:cNvPr id="579" name="Google Shape;579;g3f8e74ebdf9_0_532"/>
            <p:cNvCxnSpPr/>
            <p:nvPr/>
          </p:nvCxnSpPr>
          <p:spPr>
            <a:xfrm rot="5348313">
              <a:off x="6162567" y="5414926"/>
              <a:ext cx="1895614" cy="0"/>
            </a:xfrm>
            <a:prstGeom prst="straightConnector1">
              <a:avLst/>
            </a:prstGeom>
            <a:noFill/>
            <a:ln cap="flat" cmpd="sng" w="28575">
              <a:solidFill>
                <a:srgbClr val="FF9900"/>
              </a:solidFill>
              <a:prstDash val="solid"/>
              <a:round/>
              <a:headEnd len="sm" w="sm" type="none"/>
              <a:tailEnd len="sm" w="sm" type="none"/>
            </a:ln>
          </p:spPr>
        </p:cxnSp>
        <p:cxnSp>
          <p:nvCxnSpPr>
            <p:cNvPr id="580" name="Google Shape;580;g3f8e74ebdf9_0_532"/>
            <p:cNvCxnSpPr/>
            <p:nvPr/>
          </p:nvCxnSpPr>
          <p:spPr>
            <a:xfrm rot="5348313">
              <a:off x="10201167" y="5414926"/>
              <a:ext cx="1895614" cy="0"/>
            </a:xfrm>
            <a:prstGeom prst="straightConnector1">
              <a:avLst/>
            </a:prstGeom>
            <a:noFill/>
            <a:ln cap="flat" cmpd="sng" w="28575">
              <a:solidFill>
                <a:srgbClr val="FF9900"/>
              </a:solidFill>
              <a:prstDash val="solid"/>
              <a:round/>
              <a:headEnd len="sm" w="sm" type="none"/>
              <a:tailEnd len="sm" w="sm" type="none"/>
            </a:ln>
          </p:spPr>
        </p:cxnSp>
        <p:cxnSp>
          <p:nvCxnSpPr>
            <p:cNvPr id="581" name="Google Shape;581;g3f8e74ebdf9_0_532"/>
            <p:cNvCxnSpPr/>
            <p:nvPr/>
          </p:nvCxnSpPr>
          <p:spPr>
            <a:xfrm rot="5348313">
              <a:off x="14239767" y="5414926"/>
              <a:ext cx="1895614" cy="0"/>
            </a:xfrm>
            <a:prstGeom prst="straightConnector1">
              <a:avLst/>
            </a:prstGeom>
            <a:noFill/>
            <a:ln cap="flat" cmpd="sng" w="28575">
              <a:solidFill>
                <a:srgbClr val="FF9900"/>
              </a:solidFill>
              <a:prstDash val="solid"/>
              <a:round/>
              <a:headEnd len="sm" w="sm" type="none"/>
              <a:tailEnd len="sm" w="sm" type="none"/>
            </a:ln>
          </p:spPr>
        </p:cxnSp>
        <p:sp>
          <p:nvSpPr>
            <p:cNvPr id="582" name="Google Shape;582;g3f8e74ebdf9_0_532"/>
            <p:cNvSpPr/>
            <p:nvPr/>
          </p:nvSpPr>
          <p:spPr>
            <a:xfrm>
              <a:off x="1181100" y="4838700"/>
              <a:ext cx="3810000" cy="1143000"/>
            </a:xfrm>
            <a:prstGeom prst="rect">
              <a:avLst/>
            </a:prstGeom>
            <a:solidFill>
              <a:srgbClr val="FFFFFF"/>
            </a:solidFill>
            <a:ln cap="flat" cmpd="sng" w="38100">
              <a:solidFill>
                <a:srgbClr val="FF99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83" name="Google Shape;583;g3f8e74ebdf9_0_532"/>
            <p:cNvCxnSpPr/>
            <p:nvPr/>
          </p:nvCxnSpPr>
          <p:spPr>
            <a:xfrm rot="426390">
              <a:off x="4990215" y="5395876"/>
              <a:ext cx="230370" cy="0"/>
            </a:xfrm>
            <a:prstGeom prst="straightConnector1">
              <a:avLst/>
            </a:prstGeom>
            <a:noFill/>
            <a:ln cap="flat" cmpd="sng" w="28575">
              <a:solidFill>
                <a:srgbClr val="FF9900"/>
              </a:solidFill>
              <a:prstDash val="solid"/>
              <a:round/>
              <a:headEnd len="sm" w="sm" type="none"/>
              <a:tailEnd len="sm" w="sm" type="none"/>
            </a:ln>
          </p:spPr>
        </p:cxnSp>
        <p:sp>
          <p:nvSpPr>
            <p:cNvPr id="584" name="Google Shape;584;g3f8e74ebdf9_0_532"/>
            <p:cNvSpPr/>
            <p:nvPr/>
          </p:nvSpPr>
          <p:spPr>
            <a:xfrm>
              <a:off x="5219700" y="4838700"/>
              <a:ext cx="3810000" cy="1143000"/>
            </a:xfrm>
            <a:prstGeom prst="rect">
              <a:avLst/>
            </a:prstGeom>
            <a:solidFill>
              <a:srgbClr val="FFFFFF"/>
            </a:solidFill>
            <a:ln cap="flat" cmpd="sng" w="38100">
              <a:solidFill>
                <a:srgbClr val="FF99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85" name="Google Shape;585;g3f8e74ebdf9_0_532"/>
            <p:cNvCxnSpPr/>
            <p:nvPr/>
          </p:nvCxnSpPr>
          <p:spPr>
            <a:xfrm rot="426390">
              <a:off x="9028815" y="5395876"/>
              <a:ext cx="230370" cy="0"/>
            </a:xfrm>
            <a:prstGeom prst="straightConnector1">
              <a:avLst/>
            </a:prstGeom>
            <a:noFill/>
            <a:ln cap="flat" cmpd="sng" w="28575">
              <a:solidFill>
                <a:srgbClr val="FF9900"/>
              </a:solidFill>
              <a:prstDash val="solid"/>
              <a:round/>
              <a:headEnd len="sm" w="sm" type="none"/>
              <a:tailEnd len="sm" w="sm" type="none"/>
            </a:ln>
          </p:spPr>
        </p:cxnSp>
        <p:sp>
          <p:nvSpPr>
            <p:cNvPr id="586" name="Google Shape;586;g3f8e74ebdf9_0_532"/>
            <p:cNvSpPr/>
            <p:nvPr/>
          </p:nvSpPr>
          <p:spPr>
            <a:xfrm>
              <a:off x="9258300" y="4838700"/>
              <a:ext cx="3810000" cy="1143000"/>
            </a:xfrm>
            <a:prstGeom prst="rect">
              <a:avLst/>
            </a:prstGeom>
            <a:solidFill>
              <a:srgbClr val="FFFFFF"/>
            </a:solidFill>
            <a:ln cap="flat" cmpd="sng" w="38100">
              <a:solidFill>
                <a:srgbClr val="FF99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87" name="Google Shape;587;g3f8e74ebdf9_0_532"/>
            <p:cNvCxnSpPr/>
            <p:nvPr/>
          </p:nvCxnSpPr>
          <p:spPr>
            <a:xfrm rot="426390">
              <a:off x="13067415" y="5395876"/>
              <a:ext cx="230370" cy="0"/>
            </a:xfrm>
            <a:prstGeom prst="straightConnector1">
              <a:avLst/>
            </a:prstGeom>
            <a:noFill/>
            <a:ln cap="flat" cmpd="sng" w="28575">
              <a:solidFill>
                <a:srgbClr val="FF9900"/>
              </a:solidFill>
              <a:prstDash val="solid"/>
              <a:round/>
              <a:headEnd len="sm" w="sm" type="none"/>
              <a:tailEnd len="sm" w="sm" type="none"/>
            </a:ln>
          </p:spPr>
        </p:cxnSp>
        <p:sp>
          <p:nvSpPr>
            <p:cNvPr id="588" name="Google Shape;588;g3f8e74ebdf9_0_532"/>
            <p:cNvSpPr/>
            <p:nvPr/>
          </p:nvSpPr>
          <p:spPr>
            <a:xfrm>
              <a:off x="13296900" y="4838700"/>
              <a:ext cx="3810000" cy="1143000"/>
            </a:xfrm>
            <a:prstGeom prst="rect">
              <a:avLst/>
            </a:prstGeom>
            <a:solidFill>
              <a:srgbClr val="FFFFFF"/>
            </a:solidFill>
            <a:ln cap="flat" cmpd="sng" w="38100">
              <a:solidFill>
                <a:srgbClr val="FF99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89" name="Google Shape;589;g3f8e74ebdf9_0_532"/>
            <p:cNvPicPr preferRelativeResize="0"/>
            <p:nvPr/>
          </p:nvPicPr>
          <p:blipFill rotWithShape="1">
            <a:blip r:embed="rId6">
              <a:alphaModFix/>
            </a:blip>
            <a:srcRect b="0" l="0" r="0" t="0"/>
            <a:stretch/>
          </p:blipFill>
          <p:spPr>
            <a:xfrm>
              <a:off x="2581275" y="3524250"/>
              <a:ext cx="1009650" cy="895350"/>
            </a:xfrm>
            <a:prstGeom prst="rect">
              <a:avLst/>
            </a:prstGeom>
            <a:noFill/>
            <a:ln>
              <a:noFill/>
            </a:ln>
          </p:spPr>
        </p:pic>
        <p:pic>
          <p:nvPicPr>
            <p:cNvPr descr="preencoded.png" id="590" name="Google Shape;590;g3f8e74ebdf9_0_532"/>
            <p:cNvPicPr preferRelativeResize="0"/>
            <p:nvPr/>
          </p:nvPicPr>
          <p:blipFill rotWithShape="1">
            <a:blip r:embed="rId7">
              <a:alphaModFix/>
            </a:blip>
            <a:srcRect b="0" l="0" r="0" t="0"/>
            <a:stretch/>
          </p:blipFill>
          <p:spPr>
            <a:xfrm>
              <a:off x="6715125" y="6419850"/>
              <a:ext cx="819150" cy="971550"/>
            </a:xfrm>
            <a:prstGeom prst="rect">
              <a:avLst/>
            </a:prstGeom>
            <a:noFill/>
            <a:ln>
              <a:noFill/>
            </a:ln>
          </p:spPr>
        </p:pic>
        <p:pic>
          <p:nvPicPr>
            <p:cNvPr descr="preencoded.png" id="591" name="Google Shape;591;g3f8e74ebdf9_0_532"/>
            <p:cNvPicPr preferRelativeResize="0"/>
            <p:nvPr/>
          </p:nvPicPr>
          <p:blipFill rotWithShape="1">
            <a:blip r:embed="rId8">
              <a:alphaModFix/>
            </a:blip>
            <a:srcRect b="0" l="0" r="0" t="0"/>
            <a:stretch/>
          </p:blipFill>
          <p:spPr>
            <a:xfrm>
              <a:off x="10610850" y="3838575"/>
              <a:ext cx="971550" cy="581025"/>
            </a:xfrm>
            <a:prstGeom prst="rect">
              <a:avLst/>
            </a:prstGeom>
            <a:noFill/>
            <a:ln>
              <a:noFill/>
            </a:ln>
          </p:spPr>
        </p:pic>
        <p:pic>
          <p:nvPicPr>
            <p:cNvPr descr="preencoded.png" id="592" name="Google Shape;592;g3f8e74ebdf9_0_532"/>
            <p:cNvPicPr preferRelativeResize="0"/>
            <p:nvPr/>
          </p:nvPicPr>
          <p:blipFill rotWithShape="1">
            <a:blip r:embed="rId9">
              <a:alphaModFix/>
            </a:blip>
            <a:srcRect b="0" l="0" r="0" t="0"/>
            <a:stretch/>
          </p:blipFill>
          <p:spPr>
            <a:xfrm>
              <a:off x="14716125" y="6419852"/>
              <a:ext cx="971550" cy="746163"/>
            </a:xfrm>
            <a:prstGeom prst="rect">
              <a:avLst/>
            </a:prstGeom>
            <a:noFill/>
            <a:ln>
              <a:noFill/>
            </a:ln>
          </p:spPr>
        </p:pic>
        <p:sp>
          <p:nvSpPr>
            <p:cNvPr id="593" name="Google Shape;593;g3f8e74ebdf9_0_532"/>
            <p:cNvSpPr/>
            <p:nvPr/>
          </p:nvSpPr>
          <p:spPr>
            <a:xfrm>
              <a:off x="1181100" y="6443663"/>
              <a:ext cx="3810000" cy="2190900"/>
            </a:xfrm>
            <a:prstGeom prst="rect">
              <a:avLst/>
            </a:prstGeom>
            <a:solidFill>
              <a:srgbClr val="FFFFFF"/>
            </a:solidFill>
            <a:ln cap="flat" cmpd="sng" w="38100">
              <a:solidFill>
                <a:srgbClr val="FF99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4" name="Google Shape;594;g3f8e74ebdf9_0_532"/>
            <p:cNvSpPr/>
            <p:nvPr/>
          </p:nvSpPr>
          <p:spPr>
            <a:xfrm>
              <a:off x="5219700" y="2200275"/>
              <a:ext cx="3810000" cy="2190900"/>
            </a:xfrm>
            <a:prstGeom prst="rect">
              <a:avLst/>
            </a:prstGeom>
            <a:solidFill>
              <a:srgbClr val="FFFFFF"/>
            </a:solidFill>
            <a:ln cap="flat" cmpd="sng" w="38100">
              <a:solidFill>
                <a:srgbClr val="FF99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5" name="Google Shape;595;g3f8e74ebdf9_0_532"/>
            <p:cNvSpPr/>
            <p:nvPr/>
          </p:nvSpPr>
          <p:spPr>
            <a:xfrm>
              <a:off x="9258300" y="6448425"/>
              <a:ext cx="3810000" cy="2190900"/>
            </a:xfrm>
            <a:prstGeom prst="rect">
              <a:avLst/>
            </a:prstGeom>
            <a:solidFill>
              <a:srgbClr val="FFFFFF"/>
            </a:solidFill>
            <a:ln cap="flat" cmpd="sng" w="38100">
              <a:solidFill>
                <a:srgbClr val="FF99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6" name="Google Shape;596;g3f8e74ebdf9_0_532"/>
            <p:cNvSpPr/>
            <p:nvPr/>
          </p:nvSpPr>
          <p:spPr>
            <a:xfrm>
              <a:off x="13296900" y="2376488"/>
              <a:ext cx="3810000" cy="1828800"/>
            </a:xfrm>
            <a:prstGeom prst="rect">
              <a:avLst/>
            </a:prstGeom>
            <a:solidFill>
              <a:srgbClr val="FFFFFF"/>
            </a:solidFill>
            <a:ln cap="flat" cmpd="sng" w="38100">
              <a:solidFill>
                <a:srgbClr val="FF99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7" name="Google Shape;597;g3f8e74ebdf9_0_532"/>
            <p:cNvSpPr/>
            <p:nvPr/>
          </p:nvSpPr>
          <p:spPr>
            <a:xfrm>
              <a:off x="2329815" y="5044440"/>
              <a:ext cx="15126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3600"/>
                <a:buFont typeface="Marcellus"/>
                <a:buNone/>
              </a:pPr>
              <a:r>
                <a:rPr b="0" i="0" lang="en-US" sz="3600" u="none" cap="none" strike="noStrike">
                  <a:solidFill>
                    <a:srgbClr val="000000"/>
                  </a:solidFill>
                  <a:latin typeface="Marcellus"/>
                  <a:ea typeface="Marcellus"/>
                  <a:cs typeface="Marcellus"/>
                  <a:sym typeface="Marcellus"/>
                </a:rPr>
                <a:t>Eclipse</a:t>
              </a:r>
              <a:endParaRPr b="0" i="0" sz="3600" u="none" cap="none" strike="noStrike">
                <a:solidFill>
                  <a:schemeClr val="dk1"/>
                </a:solidFill>
                <a:latin typeface="Calibri"/>
                <a:ea typeface="Calibri"/>
                <a:cs typeface="Calibri"/>
                <a:sym typeface="Calibri"/>
              </a:endParaRPr>
            </a:p>
          </p:txBody>
        </p:sp>
        <p:sp>
          <p:nvSpPr>
            <p:cNvPr id="598" name="Google Shape;598;g3f8e74ebdf9_0_532"/>
            <p:cNvSpPr/>
            <p:nvPr/>
          </p:nvSpPr>
          <p:spPr>
            <a:xfrm>
              <a:off x="6435090" y="5044440"/>
              <a:ext cx="13791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3600"/>
                <a:buFont typeface="Marcellus"/>
                <a:buNone/>
              </a:pPr>
              <a:r>
                <a:rPr b="0" i="0" lang="en-US" sz="3600" u="none" cap="none" strike="noStrike">
                  <a:solidFill>
                    <a:srgbClr val="000000"/>
                  </a:solidFill>
                  <a:latin typeface="Marcellus"/>
                  <a:ea typeface="Marcellus"/>
                  <a:cs typeface="Marcellus"/>
                  <a:sym typeface="Marcellus"/>
                </a:rPr>
                <a:t>Quest</a:t>
              </a:r>
              <a:endParaRPr b="0" i="0" sz="3600" u="none" cap="none" strike="noStrike">
                <a:solidFill>
                  <a:schemeClr val="dk1"/>
                </a:solidFill>
                <a:latin typeface="Calibri"/>
                <a:ea typeface="Calibri"/>
                <a:cs typeface="Calibri"/>
                <a:sym typeface="Calibri"/>
              </a:endParaRPr>
            </a:p>
          </p:txBody>
        </p:sp>
        <p:sp>
          <p:nvSpPr>
            <p:cNvPr id="599" name="Google Shape;599;g3f8e74ebdf9_0_532"/>
            <p:cNvSpPr/>
            <p:nvPr/>
          </p:nvSpPr>
          <p:spPr>
            <a:xfrm>
              <a:off x="9916478" y="5044440"/>
              <a:ext cx="24936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3600"/>
                <a:buFont typeface="Marcellus"/>
                <a:buNone/>
              </a:pPr>
              <a:r>
                <a:rPr b="0" i="0" lang="en-US" sz="3600" u="none" cap="none" strike="noStrike">
                  <a:solidFill>
                    <a:srgbClr val="000000"/>
                  </a:solidFill>
                  <a:latin typeface="Marcellus"/>
                  <a:ea typeface="Marcellus"/>
                  <a:cs typeface="Marcellus"/>
                  <a:sym typeface="Marcellus"/>
                </a:rPr>
                <a:t>Foundation</a:t>
              </a:r>
              <a:endParaRPr b="0" i="0" sz="3600" u="none" cap="none" strike="noStrike">
                <a:solidFill>
                  <a:schemeClr val="dk1"/>
                </a:solidFill>
                <a:latin typeface="Calibri"/>
                <a:ea typeface="Calibri"/>
                <a:cs typeface="Calibri"/>
                <a:sym typeface="Calibri"/>
              </a:endParaRPr>
            </a:p>
          </p:txBody>
        </p:sp>
        <p:sp>
          <p:nvSpPr>
            <p:cNvPr id="600" name="Google Shape;600;g3f8e74ebdf9_0_532"/>
            <p:cNvSpPr/>
            <p:nvPr/>
          </p:nvSpPr>
          <p:spPr>
            <a:xfrm>
              <a:off x="13555028" y="5044440"/>
              <a:ext cx="32937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3600"/>
                <a:buFont typeface="Marcellus"/>
                <a:buNone/>
              </a:pPr>
              <a:r>
                <a:rPr b="0" i="0" lang="en-US" sz="3600" u="none" cap="none" strike="noStrike">
                  <a:solidFill>
                    <a:srgbClr val="000000"/>
                  </a:solidFill>
                  <a:latin typeface="Marcellus"/>
                  <a:ea typeface="Marcellus"/>
                  <a:cs typeface="Marcellus"/>
                  <a:sym typeface="Marcellus"/>
                </a:rPr>
                <a:t>Transformation</a:t>
              </a:r>
              <a:endParaRPr b="0" i="0" sz="3600" u="none" cap="none" strike="noStrike">
                <a:solidFill>
                  <a:schemeClr val="dk1"/>
                </a:solidFill>
                <a:latin typeface="Calibri"/>
                <a:ea typeface="Calibri"/>
                <a:cs typeface="Calibri"/>
                <a:sym typeface="Calibri"/>
              </a:endParaRPr>
            </a:p>
          </p:txBody>
        </p:sp>
        <p:sp>
          <p:nvSpPr>
            <p:cNvPr id="601" name="Google Shape;601;g3f8e74ebdf9_0_532"/>
            <p:cNvSpPr/>
            <p:nvPr/>
          </p:nvSpPr>
          <p:spPr>
            <a:xfrm>
              <a:off x="1440180" y="6672263"/>
              <a:ext cx="3291900" cy="731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Marcellus"/>
                <a:buNone/>
              </a:pPr>
              <a:r>
                <a:rPr b="0" i="0" lang="en-US" sz="3600" u="none" cap="none" strike="noStrike">
                  <a:solidFill>
                    <a:srgbClr val="0E0E0E"/>
                  </a:solidFill>
                  <a:latin typeface="Marcellus"/>
                  <a:ea typeface="Marcellus"/>
                  <a:cs typeface="Marcellus"/>
                  <a:sym typeface="Marcellus"/>
                </a:rPr>
                <a:t>April</a:t>
              </a:r>
              <a:endParaRPr b="0" i="0" sz="3600" u="none" cap="none" strike="noStrike">
                <a:solidFill>
                  <a:schemeClr val="dk1"/>
                </a:solidFill>
                <a:latin typeface="Calibri"/>
                <a:ea typeface="Calibri"/>
                <a:cs typeface="Calibri"/>
                <a:sym typeface="Calibri"/>
              </a:endParaRPr>
            </a:p>
          </p:txBody>
        </p:sp>
        <p:sp>
          <p:nvSpPr>
            <p:cNvPr id="602" name="Google Shape;602;g3f8e74ebdf9_0_532"/>
            <p:cNvSpPr/>
            <p:nvPr/>
          </p:nvSpPr>
          <p:spPr>
            <a:xfrm>
              <a:off x="1455420" y="7319963"/>
              <a:ext cx="3261300" cy="11925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Eclipse, quest for artifact, volcano disaster</a:t>
              </a:r>
              <a:endParaRPr b="0" i="0" sz="2400" u="none" cap="none" strike="noStrike">
                <a:solidFill>
                  <a:schemeClr val="dk1"/>
                </a:solidFill>
                <a:latin typeface="Calibri"/>
                <a:ea typeface="Calibri"/>
                <a:cs typeface="Calibri"/>
                <a:sym typeface="Calibri"/>
              </a:endParaRPr>
            </a:p>
          </p:txBody>
        </p:sp>
        <p:sp>
          <p:nvSpPr>
            <p:cNvPr id="603" name="Google Shape;603;g3f8e74ebdf9_0_532"/>
            <p:cNvSpPr/>
            <p:nvPr/>
          </p:nvSpPr>
          <p:spPr>
            <a:xfrm>
              <a:off x="5478780" y="2428875"/>
              <a:ext cx="3291900" cy="731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Marcellus"/>
                <a:buNone/>
              </a:pPr>
              <a:r>
                <a:rPr b="0" i="0" lang="en-US" sz="3600" u="none" cap="none" strike="noStrike">
                  <a:solidFill>
                    <a:srgbClr val="0E0E0E"/>
                  </a:solidFill>
                  <a:latin typeface="Marcellus"/>
                  <a:ea typeface="Marcellus"/>
                  <a:cs typeface="Marcellus"/>
                  <a:sym typeface="Marcellus"/>
                </a:rPr>
                <a:t>May</a:t>
              </a:r>
              <a:endParaRPr b="0" i="0" sz="3600" u="none" cap="none" strike="noStrike">
                <a:solidFill>
                  <a:schemeClr val="dk1"/>
                </a:solidFill>
                <a:latin typeface="Calibri"/>
                <a:ea typeface="Calibri"/>
                <a:cs typeface="Calibri"/>
                <a:sym typeface="Calibri"/>
              </a:endParaRPr>
            </a:p>
          </p:txBody>
        </p:sp>
        <p:sp>
          <p:nvSpPr>
            <p:cNvPr id="604" name="Google Shape;604;g3f8e74ebdf9_0_532"/>
            <p:cNvSpPr/>
            <p:nvPr/>
          </p:nvSpPr>
          <p:spPr>
            <a:xfrm>
              <a:off x="5494020" y="3076575"/>
              <a:ext cx="3261300" cy="11925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Shimmering City, conquest, Unicorn Crystal</a:t>
              </a:r>
              <a:endParaRPr b="0" i="0" sz="2400" u="none" cap="none" strike="noStrike">
                <a:solidFill>
                  <a:schemeClr val="dk1"/>
                </a:solidFill>
                <a:latin typeface="Calibri"/>
                <a:ea typeface="Calibri"/>
                <a:cs typeface="Calibri"/>
                <a:sym typeface="Calibri"/>
              </a:endParaRPr>
            </a:p>
          </p:txBody>
        </p:sp>
        <p:sp>
          <p:nvSpPr>
            <p:cNvPr id="605" name="Google Shape;605;g3f8e74ebdf9_0_532"/>
            <p:cNvSpPr/>
            <p:nvPr/>
          </p:nvSpPr>
          <p:spPr>
            <a:xfrm>
              <a:off x="9517380" y="6677025"/>
              <a:ext cx="3291900" cy="731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Marcellus"/>
                <a:buNone/>
              </a:pPr>
              <a:r>
                <a:rPr b="0" i="0" lang="en-US" sz="3600" u="none" cap="none" strike="noStrike">
                  <a:solidFill>
                    <a:srgbClr val="0E0E0E"/>
                  </a:solidFill>
                  <a:latin typeface="Marcellus"/>
                  <a:ea typeface="Marcellus"/>
                  <a:cs typeface="Marcellus"/>
                  <a:sym typeface="Marcellus"/>
                </a:rPr>
                <a:t>June</a:t>
              </a:r>
              <a:endParaRPr b="0" i="0" sz="3600" u="none" cap="none" strike="noStrike">
                <a:solidFill>
                  <a:schemeClr val="dk1"/>
                </a:solidFill>
                <a:latin typeface="Calibri"/>
                <a:ea typeface="Calibri"/>
                <a:cs typeface="Calibri"/>
                <a:sym typeface="Calibri"/>
              </a:endParaRPr>
            </a:p>
          </p:txBody>
        </p:sp>
        <p:sp>
          <p:nvSpPr>
            <p:cNvPr id="606" name="Google Shape;606;g3f8e74ebdf9_0_532"/>
            <p:cNvSpPr/>
            <p:nvPr/>
          </p:nvSpPr>
          <p:spPr>
            <a:xfrm>
              <a:off x="9532620" y="7324725"/>
              <a:ext cx="3261300" cy="11925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War, curse from artifact, magic discovery</a:t>
              </a:r>
              <a:endParaRPr b="0" i="0" sz="2400" u="none" cap="none" strike="noStrike">
                <a:solidFill>
                  <a:schemeClr val="dk1"/>
                </a:solidFill>
                <a:latin typeface="Calibri"/>
                <a:ea typeface="Calibri"/>
                <a:cs typeface="Calibri"/>
                <a:sym typeface="Calibri"/>
              </a:endParaRPr>
            </a:p>
          </p:txBody>
        </p:sp>
        <p:sp>
          <p:nvSpPr>
            <p:cNvPr id="607" name="Google Shape;607;g3f8e74ebdf9_0_532"/>
            <p:cNvSpPr/>
            <p:nvPr/>
          </p:nvSpPr>
          <p:spPr>
            <a:xfrm>
              <a:off x="13555980" y="2605088"/>
              <a:ext cx="3291900" cy="731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Marcellus"/>
                <a:buNone/>
              </a:pPr>
              <a:r>
                <a:rPr b="0" i="0" lang="en-US" sz="3600" u="none" cap="none" strike="noStrike">
                  <a:solidFill>
                    <a:srgbClr val="0E0E0E"/>
                  </a:solidFill>
                  <a:latin typeface="Marcellus"/>
                  <a:ea typeface="Marcellus"/>
                  <a:cs typeface="Marcellus"/>
                  <a:sym typeface="Marcellus"/>
                </a:rPr>
                <a:t>July</a:t>
              </a:r>
              <a:endParaRPr b="0" i="0" sz="3600" u="none" cap="none" strike="noStrike">
                <a:solidFill>
                  <a:schemeClr val="dk1"/>
                </a:solidFill>
                <a:latin typeface="Calibri"/>
                <a:ea typeface="Calibri"/>
                <a:cs typeface="Calibri"/>
                <a:sym typeface="Calibri"/>
              </a:endParaRPr>
            </a:p>
          </p:txBody>
        </p:sp>
        <p:sp>
          <p:nvSpPr>
            <p:cNvPr id="608" name="Google Shape;608;g3f8e74ebdf9_0_532"/>
            <p:cNvSpPr/>
            <p:nvPr/>
          </p:nvSpPr>
          <p:spPr>
            <a:xfrm>
              <a:off x="13571220" y="3252788"/>
              <a:ext cx="3261300" cy="830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Kingdom invaded, betrayal, hero's festival</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613" name="Shape 613"/>
        <p:cNvGrpSpPr/>
        <p:nvPr/>
      </p:nvGrpSpPr>
      <p:grpSpPr>
        <a:xfrm>
          <a:off x="0" y="0"/>
          <a:ext cx="0" cy="0"/>
          <a:chOff x="0" y="0"/>
          <a:chExt cx="0" cy="0"/>
        </a:xfrm>
      </p:grpSpPr>
      <p:grpSp>
        <p:nvGrpSpPr>
          <p:cNvPr id="614" name="Google Shape;614;g3f8e74ebdf9_0_576"/>
          <p:cNvGrpSpPr/>
          <p:nvPr/>
        </p:nvGrpSpPr>
        <p:grpSpPr>
          <a:xfrm>
            <a:off x="0" y="0"/>
            <a:ext cx="18288000" cy="10287000"/>
            <a:chOff x="0" y="0"/>
            <a:chExt cx="18288000" cy="10287000"/>
          </a:xfrm>
        </p:grpSpPr>
        <p:sp>
          <p:nvSpPr>
            <p:cNvPr id="615" name="Google Shape;615;g3f8e74ebdf9_0_576"/>
            <p:cNvSpPr/>
            <p:nvPr/>
          </p:nvSpPr>
          <p:spPr>
            <a:xfrm>
              <a:off x="0" y="0"/>
              <a:ext cx="18288000" cy="10287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6" name="Google Shape;616;g3f8e74ebdf9_0_576"/>
            <p:cNvSpPr/>
            <p:nvPr/>
          </p:nvSpPr>
          <p:spPr>
            <a:xfrm>
              <a:off x="0" y="9334500"/>
              <a:ext cx="18288000" cy="304800"/>
            </a:xfrm>
            <a:prstGeom prst="rect">
              <a:avLst/>
            </a:prstGeom>
            <a:solidFill>
              <a:srgbClr val="232F3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7" name="Google Shape;617;g3f8e74ebdf9_0_576"/>
            <p:cNvSpPr/>
            <p:nvPr/>
          </p:nvSpPr>
          <p:spPr>
            <a:xfrm>
              <a:off x="0" y="9639300"/>
              <a:ext cx="18288000" cy="647700"/>
            </a:xfrm>
            <a:prstGeom prst="rect">
              <a:avLst/>
            </a:prstGeom>
            <a:solidFill>
              <a:srgbClr val="FF99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18" name="Google Shape;618;g3f8e74ebdf9_0_576"/>
          <p:cNvGrpSpPr/>
          <p:nvPr/>
        </p:nvGrpSpPr>
        <p:grpSpPr>
          <a:xfrm>
            <a:off x="17640300" y="7994925"/>
            <a:ext cx="596549" cy="2063476"/>
            <a:chOff x="17640300" y="7994925"/>
            <a:chExt cx="596549" cy="2063476"/>
          </a:xfrm>
        </p:grpSpPr>
        <p:pic>
          <p:nvPicPr>
            <p:cNvPr descr="preencoded.png" id="619" name="Google Shape;619;g3f8e74ebdf9_0_576"/>
            <p:cNvPicPr preferRelativeResize="0"/>
            <p:nvPr/>
          </p:nvPicPr>
          <p:blipFill rotWithShape="1">
            <a:blip r:embed="rId3">
              <a:alphaModFix/>
            </a:blip>
            <a:srcRect b="0" l="0" r="0" t="0"/>
            <a:stretch/>
          </p:blipFill>
          <p:spPr>
            <a:xfrm>
              <a:off x="17640300" y="9525000"/>
              <a:ext cx="533400" cy="533400"/>
            </a:xfrm>
            <a:prstGeom prst="rect">
              <a:avLst/>
            </a:prstGeom>
            <a:noFill/>
            <a:ln>
              <a:noFill/>
            </a:ln>
          </p:spPr>
        </p:pic>
        <p:sp>
          <p:nvSpPr>
            <p:cNvPr id="620" name="Google Shape;620;g3f8e74ebdf9_0_576"/>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9900"/>
                </a:buClr>
                <a:buSzPts val="2710"/>
                <a:buFont typeface="Inter"/>
                <a:buNone/>
              </a:pPr>
              <a:r>
                <a:rPr b="1" i="0" lang="en-US" sz="2710" u="none" cap="none" strike="noStrike">
                  <a:solidFill>
                    <a:srgbClr val="FF9900"/>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621" name="Google Shape;621;g3f8e74ebdf9_0_576"/>
          <p:cNvSpPr/>
          <p:nvPr/>
        </p:nvSpPr>
        <p:spPr>
          <a:xfrm>
            <a:off x="7419975" y="1152525"/>
            <a:ext cx="3714900" cy="1219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Marcellus"/>
              <a:buNone/>
            </a:pPr>
            <a:r>
              <a:rPr b="0" i="0" lang="en-US" sz="6000" u="none" cap="none" strike="noStrike">
                <a:solidFill>
                  <a:srgbClr val="272727"/>
                </a:solidFill>
                <a:latin typeface="Marcellus"/>
                <a:ea typeface="Marcellus"/>
                <a:cs typeface="Marcellus"/>
                <a:sym typeface="Marcellus"/>
              </a:rPr>
              <a:t>Our Team</a:t>
            </a:r>
            <a:endParaRPr b="0" i="0" sz="6000" u="none" cap="none" strike="noStrike">
              <a:solidFill>
                <a:schemeClr val="dk1"/>
              </a:solidFill>
              <a:latin typeface="Calibri"/>
              <a:ea typeface="Calibri"/>
              <a:cs typeface="Calibri"/>
              <a:sym typeface="Calibri"/>
            </a:endParaRPr>
          </a:p>
        </p:txBody>
      </p:sp>
      <p:grpSp>
        <p:nvGrpSpPr>
          <p:cNvPr id="622" name="Google Shape;622;g3f8e74ebdf9_0_576"/>
          <p:cNvGrpSpPr/>
          <p:nvPr/>
        </p:nvGrpSpPr>
        <p:grpSpPr>
          <a:xfrm>
            <a:off x="1506855" y="2971800"/>
            <a:ext cx="4663500" cy="5878800"/>
            <a:chOff x="1506855" y="2971800"/>
            <a:chExt cx="4663500" cy="5878800"/>
          </a:xfrm>
        </p:grpSpPr>
        <p:pic>
          <p:nvPicPr>
            <p:cNvPr descr="preencoded.png" id="623" name="Google Shape;623;g3f8e74ebdf9_0_576"/>
            <p:cNvPicPr preferRelativeResize="0"/>
            <p:nvPr/>
          </p:nvPicPr>
          <p:blipFill rotWithShape="1">
            <a:blip r:embed="rId4">
              <a:alphaModFix/>
            </a:blip>
            <a:srcRect b="0" l="0" r="0" t="0"/>
            <a:stretch/>
          </p:blipFill>
          <p:spPr>
            <a:xfrm>
              <a:off x="1552575" y="2971800"/>
              <a:ext cx="4572000" cy="4572000"/>
            </a:xfrm>
            <a:prstGeom prst="rect">
              <a:avLst/>
            </a:prstGeom>
            <a:noFill/>
            <a:ln>
              <a:noFill/>
            </a:ln>
          </p:spPr>
        </p:pic>
        <p:grpSp>
          <p:nvGrpSpPr>
            <p:cNvPr id="624" name="Google Shape;624;g3f8e74ebdf9_0_576"/>
            <p:cNvGrpSpPr/>
            <p:nvPr/>
          </p:nvGrpSpPr>
          <p:grpSpPr>
            <a:xfrm>
              <a:off x="1506855" y="7696200"/>
              <a:ext cx="4663500" cy="1154400"/>
              <a:chOff x="1506855" y="7696200"/>
              <a:chExt cx="4663500" cy="1154400"/>
            </a:xfrm>
          </p:grpSpPr>
          <p:sp>
            <p:nvSpPr>
              <p:cNvPr id="625" name="Google Shape;625;g3f8e74ebdf9_0_576"/>
              <p:cNvSpPr/>
              <p:nvPr/>
            </p:nvSpPr>
            <p:spPr>
              <a:xfrm>
                <a:off x="1506855" y="7696200"/>
                <a:ext cx="4663500" cy="731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Marcellus"/>
                  <a:buNone/>
                </a:pPr>
                <a:r>
                  <a:rPr b="0" i="0" lang="en-US" sz="3600" u="none" cap="none" strike="noStrike">
                    <a:solidFill>
                      <a:srgbClr val="0E0E0E"/>
                    </a:solidFill>
                    <a:latin typeface="Marcellus"/>
                    <a:ea typeface="Marcellus"/>
                    <a:cs typeface="Marcellus"/>
                    <a:sym typeface="Marcellus"/>
                  </a:rPr>
                  <a:t>Eldruin</a:t>
                </a:r>
                <a:endParaRPr b="0" i="0" sz="3600" u="none" cap="none" strike="noStrike">
                  <a:solidFill>
                    <a:schemeClr val="dk1"/>
                  </a:solidFill>
                  <a:latin typeface="Calibri"/>
                  <a:ea typeface="Calibri"/>
                  <a:cs typeface="Calibri"/>
                  <a:sym typeface="Calibri"/>
                </a:endParaRPr>
              </a:p>
            </p:txBody>
          </p:sp>
          <p:sp>
            <p:nvSpPr>
              <p:cNvPr id="626" name="Google Shape;626;g3f8e74ebdf9_0_576"/>
              <p:cNvSpPr/>
              <p:nvPr/>
            </p:nvSpPr>
            <p:spPr>
              <a:xfrm>
                <a:off x="1522095" y="8382000"/>
                <a:ext cx="4632900" cy="468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The Fire Mage</a:t>
                </a:r>
                <a:endParaRPr b="0" i="0" sz="2400" u="none" cap="none" strike="noStrike">
                  <a:solidFill>
                    <a:schemeClr val="dk1"/>
                  </a:solidFill>
                  <a:latin typeface="Calibri"/>
                  <a:ea typeface="Calibri"/>
                  <a:cs typeface="Calibri"/>
                  <a:sym typeface="Calibri"/>
                </a:endParaRPr>
              </a:p>
            </p:txBody>
          </p:sp>
        </p:grpSp>
      </p:grpSp>
      <p:grpSp>
        <p:nvGrpSpPr>
          <p:cNvPr id="627" name="Google Shape;627;g3f8e74ebdf9_0_576"/>
          <p:cNvGrpSpPr/>
          <p:nvPr/>
        </p:nvGrpSpPr>
        <p:grpSpPr>
          <a:xfrm>
            <a:off x="6812280" y="2971800"/>
            <a:ext cx="4663500" cy="5878800"/>
            <a:chOff x="6812280" y="2971800"/>
            <a:chExt cx="4663500" cy="5878800"/>
          </a:xfrm>
        </p:grpSpPr>
        <p:pic>
          <p:nvPicPr>
            <p:cNvPr descr="preencoded.png" id="628" name="Google Shape;628;g3f8e74ebdf9_0_576"/>
            <p:cNvPicPr preferRelativeResize="0"/>
            <p:nvPr/>
          </p:nvPicPr>
          <p:blipFill rotWithShape="1">
            <a:blip r:embed="rId5">
              <a:alphaModFix/>
            </a:blip>
            <a:srcRect b="0" l="0" r="0" t="0"/>
            <a:stretch/>
          </p:blipFill>
          <p:spPr>
            <a:xfrm>
              <a:off x="6858000" y="2971800"/>
              <a:ext cx="4572000" cy="4572000"/>
            </a:xfrm>
            <a:prstGeom prst="rect">
              <a:avLst/>
            </a:prstGeom>
            <a:noFill/>
            <a:ln>
              <a:noFill/>
            </a:ln>
          </p:spPr>
        </p:pic>
        <p:grpSp>
          <p:nvGrpSpPr>
            <p:cNvPr id="629" name="Google Shape;629;g3f8e74ebdf9_0_576"/>
            <p:cNvGrpSpPr/>
            <p:nvPr/>
          </p:nvGrpSpPr>
          <p:grpSpPr>
            <a:xfrm>
              <a:off x="6812280" y="7696200"/>
              <a:ext cx="4663500" cy="1154400"/>
              <a:chOff x="6812280" y="7696200"/>
              <a:chExt cx="4663500" cy="1154400"/>
            </a:xfrm>
          </p:grpSpPr>
          <p:sp>
            <p:nvSpPr>
              <p:cNvPr id="630" name="Google Shape;630;g3f8e74ebdf9_0_576"/>
              <p:cNvSpPr/>
              <p:nvPr/>
            </p:nvSpPr>
            <p:spPr>
              <a:xfrm>
                <a:off x="6812280" y="7696200"/>
                <a:ext cx="4663500" cy="731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Marcellus"/>
                  <a:buNone/>
                </a:pPr>
                <a:r>
                  <a:rPr b="0" i="0" lang="en-US" sz="3600" u="none" cap="none" strike="noStrike">
                    <a:solidFill>
                      <a:srgbClr val="0E0E0E"/>
                    </a:solidFill>
                    <a:latin typeface="Marcellus"/>
                    <a:ea typeface="Marcellus"/>
                    <a:cs typeface="Marcellus"/>
                    <a:sym typeface="Marcellus"/>
                  </a:rPr>
                  <a:t>Elementalen</a:t>
                </a:r>
                <a:endParaRPr b="0" i="0" sz="3600" u="none" cap="none" strike="noStrike">
                  <a:solidFill>
                    <a:schemeClr val="dk1"/>
                  </a:solidFill>
                  <a:latin typeface="Calibri"/>
                  <a:ea typeface="Calibri"/>
                  <a:cs typeface="Calibri"/>
                  <a:sym typeface="Calibri"/>
                </a:endParaRPr>
              </a:p>
            </p:txBody>
          </p:sp>
          <p:sp>
            <p:nvSpPr>
              <p:cNvPr id="631" name="Google Shape;631;g3f8e74ebdf9_0_576"/>
              <p:cNvSpPr/>
              <p:nvPr/>
            </p:nvSpPr>
            <p:spPr>
              <a:xfrm>
                <a:off x="6827520" y="8382000"/>
                <a:ext cx="4632900" cy="468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The Guardian</a:t>
                </a:r>
                <a:endParaRPr b="0" i="0" sz="2400" u="none" cap="none" strike="noStrike">
                  <a:solidFill>
                    <a:schemeClr val="dk1"/>
                  </a:solidFill>
                  <a:latin typeface="Calibri"/>
                  <a:ea typeface="Calibri"/>
                  <a:cs typeface="Calibri"/>
                  <a:sym typeface="Calibri"/>
                </a:endParaRPr>
              </a:p>
            </p:txBody>
          </p:sp>
        </p:grpSp>
      </p:grpSp>
      <p:grpSp>
        <p:nvGrpSpPr>
          <p:cNvPr id="632" name="Google Shape;632;g3f8e74ebdf9_0_576"/>
          <p:cNvGrpSpPr/>
          <p:nvPr/>
        </p:nvGrpSpPr>
        <p:grpSpPr>
          <a:xfrm>
            <a:off x="12117705" y="2971800"/>
            <a:ext cx="4663500" cy="5878800"/>
            <a:chOff x="12117705" y="2971800"/>
            <a:chExt cx="4663500" cy="5878800"/>
          </a:xfrm>
        </p:grpSpPr>
        <p:pic>
          <p:nvPicPr>
            <p:cNvPr descr="preencoded.png" id="633" name="Google Shape;633;g3f8e74ebdf9_0_576"/>
            <p:cNvPicPr preferRelativeResize="0"/>
            <p:nvPr/>
          </p:nvPicPr>
          <p:blipFill rotWithShape="1">
            <a:blip r:embed="rId6">
              <a:alphaModFix/>
            </a:blip>
            <a:srcRect b="0" l="0" r="0" t="0"/>
            <a:stretch/>
          </p:blipFill>
          <p:spPr>
            <a:xfrm>
              <a:off x="12163425" y="2971800"/>
              <a:ext cx="4572000" cy="4572000"/>
            </a:xfrm>
            <a:prstGeom prst="rect">
              <a:avLst/>
            </a:prstGeom>
            <a:noFill/>
            <a:ln>
              <a:noFill/>
            </a:ln>
          </p:spPr>
        </p:pic>
        <p:grpSp>
          <p:nvGrpSpPr>
            <p:cNvPr id="634" name="Google Shape;634;g3f8e74ebdf9_0_576"/>
            <p:cNvGrpSpPr/>
            <p:nvPr/>
          </p:nvGrpSpPr>
          <p:grpSpPr>
            <a:xfrm>
              <a:off x="12117705" y="7696200"/>
              <a:ext cx="4663500" cy="1154400"/>
              <a:chOff x="12117705" y="7696200"/>
              <a:chExt cx="4663500" cy="1154400"/>
            </a:xfrm>
          </p:grpSpPr>
          <p:sp>
            <p:nvSpPr>
              <p:cNvPr id="635" name="Google Shape;635;g3f8e74ebdf9_0_576"/>
              <p:cNvSpPr/>
              <p:nvPr/>
            </p:nvSpPr>
            <p:spPr>
              <a:xfrm>
                <a:off x="12117705" y="7696200"/>
                <a:ext cx="4663500" cy="731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Marcellus"/>
                  <a:buNone/>
                </a:pPr>
                <a:r>
                  <a:rPr b="0" i="0" lang="en-US" sz="3600" u="none" cap="none" strike="noStrike">
                    <a:solidFill>
                      <a:srgbClr val="0E0E0E"/>
                    </a:solidFill>
                    <a:latin typeface="Marcellus"/>
                    <a:ea typeface="Marcellus"/>
                    <a:cs typeface="Marcellus"/>
                    <a:sym typeface="Marcellus"/>
                  </a:rPr>
                  <a:t>Lunaria</a:t>
                </a:r>
                <a:endParaRPr b="0" i="0" sz="3600" u="none" cap="none" strike="noStrike">
                  <a:solidFill>
                    <a:schemeClr val="dk1"/>
                  </a:solidFill>
                  <a:latin typeface="Calibri"/>
                  <a:ea typeface="Calibri"/>
                  <a:cs typeface="Calibri"/>
                  <a:sym typeface="Calibri"/>
                </a:endParaRPr>
              </a:p>
            </p:txBody>
          </p:sp>
          <p:sp>
            <p:nvSpPr>
              <p:cNvPr id="636" name="Google Shape;636;g3f8e74ebdf9_0_576"/>
              <p:cNvSpPr/>
              <p:nvPr/>
            </p:nvSpPr>
            <p:spPr>
              <a:xfrm>
                <a:off x="12132945" y="8382000"/>
                <a:ext cx="4632900" cy="468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The Moon Priestess</a:t>
                </a:r>
                <a:endParaRPr b="0" i="0" sz="2400" u="none" cap="none" strike="noStrike">
                  <a:solidFill>
                    <a:schemeClr val="dk1"/>
                  </a:solidFill>
                  <a:latin typeface="Calibri"/>
                  <a:ea typeface="Calibri"/>
                  <a:cs typeface="Calibri"/>
                  <a:sym typeface="Calibri"/>
                </a:endParaRPr>
              </a:p>
            </p:txBody>
          </p:sp>
        </p:grpSp>
      </p:gr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641" name="Shape 641"/>
        <p:cNvGrpSpPr/>
        <p:nvPr/>
      </p:nvGrpSpPr>
      <p:grpSpPr>
        <a:xfrm>
          <a:off x="0" y="0"/>
          <a:ext cx="0" cy="0"/>
          <a:chOff x="0" y="0"/>
          <a:chExt cx="0" cy="0"/>
        </a:xfrm>
      </p:grpSpPr>
      <p:grpSp>
        <p:nvGrpSpPr>
          <p:cNvPr id="642" name="Google Shape;642;g3f8e74ebdf9_0_603"/>
          <p:cNvGrpSpPr/>
          <p:nvPr/>
        </p:nvGrpSpPr>
        <p:grpSpPr>
          <a:xfrm>
            <a:off x="-1571625" y="0"/>
            <a:ext cx="19859625" cy="11068050"/>
            <a:chOff x="-1571625" y="0"/>
            <a:chExt cx="19859625" cy="11068050"/>
          </a:xfrm>
        </p:grpSpPr>
        <p:sp>
          <p:nvSpPr>
            <p:cNvPr id="643" name="Google Shape;643;g3f8e74ebdf9_0_603"/>
            <p:cNvSpPr/>
            <p:nvPr/>
          </p:nvSpPr>
          <p:spPr>
            <a:xfrm>
              <a:off x="0" y="0"/>
              <a:ext cx="18288000" cy="10287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4" name="Google Shape;644;g3f8e74ebdf9_0_603"/>
            <p:cNvSpPr/>
            <p:nvPr/>
          </p:nvSpPr>
          <p:spPr>
            <a:xfrm>
              <a:off x="17411700" y="0"/>
              <a:ext cx="876300" cy="10287000"/>
            </a:xfrm>
            <a:prstGeom prst="rect">
              <a:avLst/>
            </a:prstGeom>
            <a:solidFill>
              <a:srgbClr val="232F3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5" name="Google Shape;645;g3f8e74ebdf9_0_603"/>
            <p:cNvSpPr/>
            <p:nvPr/>
          </p:nvSpPr>
          <p:spPr>
            <a:xfrm>
              <a:off x="-1571625" y="6838950"/>
              <a:ext cx="4229100" cy="4229100"/>
            </a:xfrm>
            <a:prstGeom prst="ellipse">
              <a:avLst/>
            </a:prstGeom>
            <a:solidFill>
              <a:srgbClr val="FF99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46" name="Google Shape;646;g3f8e74ebdf9_0_603"/>
          <p:cNvGrpSpPr/>
          <p:nvPr/>
        </p:nvGrpSpPr>
        <p:grpSpPr>
          <a:xfrm>
            <a:off x="17640300" y="7994925"/>
            <a:ext cx="596549" cy="2063476"/>
            <a:chOff x="17640300" y="7994925"/>
            <a:chExt cx="596549" cy="2063476"/>
          </a:xfrm>
        </p:grpSpPr>
        <p:pic>
          <p:nvPicPr>
            <p:cNvPr descr="preencoded.png" id="647" name="Google Shape;647;g3f8e74ebdf9_0_603"/>
            <p:cNvPicPr preferRelativeResize="0"/>
            <p:nvPr/>
          </p:nvPicPr>
          <p:blipFill rotWithShape="1">
            <a:blip r:embed="rId3">
              <a:alphaModFix/>
            </a:blip>
            <a:srcRect b="0" l="0" r="0" t="0"/>
            <a:stretch/>
          </p:blipFill>
          <p:spPr>
            <a:xfrm>
              <a:off x="17640300" y="9525000"/>
              <a:ext cx="533400" cy="533400"/>
            </a:xfrm>
            <a:prstGeom prst="rect">
              <a:avLst/>
            </a:prstGeom>
            <a:noFill/>
            <a:ln>
              <a:noFill/>
            </a:ln>
          </p:spPr>
        </p:pic>
        <p:sp>
          <p:nvSpPr>
            <p:cNvPr id="648" name="Google Shape;648;g3f8e74ebdf9_0_603"/>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9900"/>
                </a:buClr>
                <a:buSzPts val="2710"/>
                <a:buFont typeface="Inter"/>
                <a:buNone/>
              </a:pPr>
              <a:r>
                <a:rPr b="1" i="0" lang="en-US" sz="2710" u="none" cap="none" strike="noStrike">
                  <a:solidFill>
                    <a:srgbClr val="FF9900"/>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649" name="Google Shape;649;g3f8e74ebdf9_0_603"/>
          <p:cNvPicPr preferRelativeResize="0"/>
          <p:nvPr/>
        </p:nvPicPr>
        <p:blipFill rotWithShape="1">
          <a:blip r:embed="rId4">
            <a:alphaModFix/>
          </a:blip>
          <a:srcRect b="0" l="0" r="0" t="0"/>
          <a:stretch/>
        </p:blipFill>
        <p:spPr>
          <a:xfrm>
            <a:off x="1447800" y="1476375"/>
            <a:ext cx="5343525" cy="8296275"/>
          </a:xfrm>
          <a:prstGeom prst="rect">
            <a:avLst/>
          </a:prstGeom>
          <a:noFill/>
          <a:ln>
            <a:noFill/>
          </a:ln>
        </p:spPr>
      </p:pic>
      <p:pic>
        <p:nvPicPr>
          <p:cNvPr descr="preencoded.png" id="650" name="Google Shape;650;g3f8e74ebdf9_0_603"/>
          <p:cNvPicPr preferRelativeResize="0"/>
          <p:nvPr/>
        </p:nvPicPr>
        <p:blipFill rotWithShape="1">
          <a:blip r:embed="rId5">
            <a:alphaModFix/>
          </a:blip>
          <a:srcRect b="0" l="0" r="0" t="0"/>
          <a:stretch/>
        </p:blipFill>
        <p:spPr>
          <a:xfrm>
            <a:off x="7353300" y="1566863"/>
            <a:ext cx="704850" cy="790575"/>
          </a:xfrm>
          <a:prstGeom prst="rect">
            <a:avLst/>
          </a:prstGeom>
          <a:noFill/>
          <a:ln>
            <a:noFill/>
          </a:ln>
        </p:spPr>
      </p:pic>
      <p:cxnSp>
        <p:nvCxnSpPr>
          <p:cNvPr id="651" name="Google Shape;651;g3f8e74ebdf9_0_603"/>
          <p:cNvCxnSpPr/>
          <p:nvPr/>
        </p:nvCxnSpPr>
        <p:spPr>
          <a:xfrm rot="-5400000">
            <a:off x="7110263" y="3181368"/>
            <a:ext cx="1219500" cy="0"/>
          </a:xfrm>
          <a:prstGeom prst="straightConnector1">
            <a:avLst/>
          </a:prstGeom>
          <a:noFill/>
          <a:ln cap="flat" cmpd="sng" w="28575">
            <a:solidFill>
              <a:srgbClr val="232F3E"/>
            </a:solidFill>
            <a:prstDash val="solid"/>
            <a:round/>
            <a:headEnd len="sm" w="sm" type="none"/>
            <a:tailEnd len="sm" w="sm" type="none"/>
          </a:ln>
        </p:spPr>
      </p:cxnSp>
      <p:pic>
        <p:nvPicPr>
          <p:cNvPr descr="preencoded.png" id="652" name="Google Shape;652;g3f8e74ebdf9_0_603"/>
          <p:cNvPicPr preferRelativeResize="0"/>
          <p:nvPr/>
        </p:nvPicPr>
        <p:blipFill rotWithShape="1">
          <a:blip r:embed="rId6">
            <a:alphaModFix/>
          </a:blip>
          <a:srcRect b="0" l="0" r="0" t="0"/>
          <a:stretch/>
        </p:blipFill>
        <p:spPr>
          <a:xfrm>
            <a:off x="7343775" y="4005262"/>
            <a:ext cx="723900" cy="790575"/>
          </a:xfrm>
          <a:prstGeom prst="rect">
            <a:avLst/>
          </a:prstGeom>
          <a:noFill/>
          <a:ln>
            <a:noFill/>
          </a:ln>
        </p:spPr>
      </p:pic>
      <p:cxnSp>
        <p:nvCxnSpPr>
          <p:cNvPr id="653" name="Google Shape;653;g3f8e74ebdf9_0_603"/>
          <p:cNvCxnSpPr/>
          <p:nvPr/>
        </p:nvCxnSpPr>
        <p:spPr>
          <a:xfrm rot="-5400000">
            <a:off x="7110263" y="5619768"/>
            <a:ext cx="1219500" cy="0"/>
          </a:xfrm>
          <a:prstGeom prst="straightConnector1">
            <a:avLst/>
          </a:prstGeom>
          <a:noFill/>
          <a:ln cap="flat" cmpd="sng" w="28575">
            <a:solidFill>
              <a:srgbClr val="232F3E"/>
            </a:solidFill>
            <a:prstDash val="solid"/>
            <a:round/>
            <a:headEnd len="sm" w="sm" type="none"/>
            <a:tailEnd len="sm" w="sm" type="none"/>
          </a:ln>
        </p:spPr>
      </p:cxnSp>
      <p:pic>
        <p:nvPicPr>
          <p:cNvPr descr="preencoded.png" id="654" name="Google Shape;654;g3f8e74ebdf9_0_603"/>
          <p:cNvPicPr preferRelativeResize="0"/>
          <p:nvPr/>
        </p:nvPicPr>
        <p:blipFill rotWithShape="1">
          <a:blip r:embed="rId7">
            <a:alphaModFix/>
          </a:blip>
          <a:srcRect b="0" l="0" r="0" t="0"/>
          <a:stretch/>
        </p:blipFill>
        <p:spPr>
          <a:xfrm>
            <a:off x="7262813" y="6443663"/>
            <a:ext cx="885825" cy="790575"/>
          </a:xfrm>
          <a:prstGeom prst="rect">
            <a:avLst/>
          </a:prstGeom>
          <a:noFill/>
          <a:ln>
            <a:noFill/>
          </a:ln>
        </p:spPr>
      </p:pic>
      <p:cxnSp>
        <p:nvCxnSpPr>
          <p:cNvPr id="655" name="Google Shape;655;g3f8e74ebdf9_0_603"/>
          <p:cNvCxnSpPr/>
          <p:nvPr/>
        </p:nvCxnSpPr>
        <p:spPr>
          <a:xfrm rot="-5400000">
            <a:off x="7110263" y="8058168"/>
            <a:ext cx="1219500" cy="0"/>
          </a:xfrm>
          <a:prstGeom prst="straightConnector1">
            <a:avLst/>
          </a:prstGeom>
          <a:noFill/>
          <a:ln cap="flat" cmpd="sng" w="28575">
            <a:solidFill>
              <a:srgbClr val="232F3E"/>
            </a:solidFill>
            <a:prstDash val="solid"/>
            <a:round/>
            <a:headEnd len="sm" w="sm" type="none"/>
            <a:tailEnd len="sm" w="sm" type="none"/>
          </a:ln>
        </p:spPr>
      </p:cxnSp>
      <p:pic>
        <p:nvPicPr>
          <p:cNvPr descr="preencoded.png" id="656" name="Google Shape;656;g3f8e74ebdf9_0_603"/>
          <p:cNvPicPr preferRelativeResize="0"/>
          <p:nvPr/>
        </p:nvPicPr>
        <p:blipFill rotWithShape="1">
          <a:blip r:embed="rId8">
            <a:alphaModFix/>
          </a:blip>
          <a:srcRect b="0" l="0" r="0" t="0"/>
          <a:stretch/>
        </p:blipFill>
        <p:spPr>
          <a:xfrm>
            <a:off x="7415213" y="8882063"/>
            <a:ext cx="581025" cy="790575"/>
          </a:xfrm>
          <a:prstGeom prst="rect">
            <a:avLst/>
          </a:prstGeom>
          <a:noFill/>
          <a:ln>
            <a:noFill/>
          </a:ln>
        </p:spPr>
      </p:pic>
      <p:sp>
        <p:nvSpPr>
          <p:cNvPr id="657" name="Google Shape;657;g3f8e74ebdf9_0_603"/>
          <p:cNvSpPr/>
          <p:nvPr/>
        </p:nvSpPr>
        <p:spPr>
          <a:xfrm>
            <a:off x="8210550" y="2590800"/>
            <a:ext cx="8814300" cy="878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The Forbidden Forest: A place of mystery and wonder, where mystical creatures roam and flora flourishes.</a:t>
            </a:r>
            <a:endParaRPr b="0" i="0" sz="2400" u="none" cap="none" strike="noStrike">
              <a:solidFill>
                <a:schemeClr val="dk1"/>
              </a:solidFill>
              <a:latin typeface="Calibri"/>
              <a:ea typeface="Calibri"/>
              <a:cs typeface="Calibri"/>
              <a:sym typeface="Calibri"/>
            </a:endParaRPr>
          </a:p>
        </p:txBody>
      </p:sp>
      <p:sp>
        <p:nvSpPr>
          <p:cNvPr id="658" name="Google Shape;658;g3f8e74ebdf9_0_603"/>
          <p:cNvSpPr/>
          <p:nvPr/>
        </p:nvSpPr>
        <p:spPr>
          <a:xfrm>
            <a:off x="8210550" y="5153025"/>
            <a:ext cx="8814300" cy="878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The Crystal Caves: A network of glittering caves filled with precious gems and minerals, guarded by fierce beasts.</a:t>
            </a:r>
            <a:endParaRPr b="0" i="0" sz="2400" u="none" cap="none" strike="noStrike">
              <a:solidFill>
                <a:schemeClr val="dk1"/>
              </a:solidFill>
              <a:latin typeface="Calibri"/>
              <a:ea typeface="Calibri"/>
              <a:cs typeface="Calibri"/>
              <a:sym typeface="Calibri"/>
            </a:endParaRPr>
          </a:p>
        </p:txBody>
      </p:sp>
      <p:sp>
        <p:nvSpPr>
          <p:cNvPr id="659" name="Google Shape;659;g3f8e74ebdf9_0_603"/>
          <p:cNvSpPr/>
          <p:nvPr/>
        </p:nvSpPr>
        <p:spPr>
          <a:xfrm>
            <a:off x="8210550" y="7667625"/>
            <a:ext cx="8814300" cy="878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The Enchanted Garden: A place of pure beauty and tranquility, where the colors of the flowers are vibrant.</a:t>
            </a:r>
            <a:endParaRPr b="0" i="0" sz="2400" u="none" cap="none" strike="noStrike">
              <a:solidFill>
                <a:schemeClr val="dk1"/>
              </a:solidFill>
              <a:latin typeface="Calibri"/>
              <a:ea typeface="Calibri"/>
              <a:cs typeface="Calibri"/>
              <a:sym typeface="Calibri"/>
            </a:endParaRPr>
          </a:p>
        </p:txBody>
      </p:sp>
      <p:sp>
        <p:nvSpPr>
          <p:cNvPr id="660" name="Google Shape;660;g3f8e74ebdf9_0_603"/>
          <p:cNvSpPr/>
          <p:nvPr/>
        </p:nvSpPr>
        <p:spPr>
          <a:xfrm>
            <a:off x="12139613" y="519113"/>
            <a:ext cx="4619700" cy="1219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Marcellus"/>
              <a:buNone/>
            </a:pPr>
            <a:r>
              <a:rPr b="0" i="0" lang="en-US" sz="6000" u="none" cap="none" strike="noStrike">
                <a:solidFill>
                  <a:srgbClr val="272727"/>
                </a:solidFill>
                <a:latin typeface="Marcellus"/>
                <a:ea typeface="Marcellus"/>
                <a:cs typeface="Marcellus"/>
                <a:sym typeface="Marcellus"/>
              </a:rPr>
              <a:t>The Mystery</a:t>
            </a:r>
            <a:endParaRPr b="0" i="0" sz="6000" u="none" cap="none" strike="noStrike">
              <a:solidFill>
                <a:schemeClr val="dk1"/>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665" name="Shape 665"/>
        <p:cNvGrpSpPr/>
        <p:nvPr/>
      </p:nvGrpSpPr>
      <p:grpSpPr>
        <a:xfrm>
          <a:off x="0" y="0"/>
          <a:ext cx="0" cy="0"/>
          <a:chOff x="0" y="0"/>
          <a:chExt cx="0" cy="0"/>
        </a:xfrm>
      </p:grpSpPr>
      <p:grpSp>
        <p:nvGrpSpPr>
          <p:cNvPr id="666" name="Google Shape;666;g3f8e74ebdf9_0_626"/>
          <p:cNvGrpSpPr/>
          <p:nvPr/>
        </p:nvGrpSpPr>
        <p:grpSpPr>
          <a:xfrm>
            <a:off x="-990600" y="-3333750"/>
            <a:ext cx="26146125" cy="13620750"/>
            <a:chOff x="-990600" y="-3333750"/>
            <a:chExt cx="26146125" cy="13620750"/>
          </a:xfrm>
        </p:grpSpPr>
        <p:sp>
          <p:nvSpPr>
            <p:cNvPr id="667" name="Google Shape;667;g3f8e74ebdf9_0_626"/>
            <p:cNvSpPr/>
            <p:nvPr/>
          </p:nvSpPr>
          <p:spPr>
            <a:xfrm>
              <a:off x="0" y="0"/>
              <a:ext cx="18288000" cy="10287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668" name="Google Shape;668;g3f8e74ebdf9_0_626"/>
            <p:cNvPicPr preferRelativeResize="0"/>
            <p:nvPr/>
          </p:nvPicPr>
          <p:blipFill rotWithShape="1">
            <a:blip r:embed="rId3">
              <a:alphaModFix/>
            </a:blip>
            <a:srcRect b="0" l="0" r="0" t="0"/>
            <a:stretch/>
          </p:blipFill>
          <p:spPr>
            <a:xfrm>
              <a:off x="2838450" y="-3333750"/>
              <a:ext cx="22317075" cy="5019675"/>
            </a:xfrm>
            <a:prstGeom prst="rect">
              <a:avLst/>
            </a:prstGeom>
            <a:noFill/>
            <a:ln>
              <a:noFill/>
            </a:ln>
          </p:spPr>
        </p:pic>
        <p:pic>
          <p:nvPicPr>
            <p:cNvPr descr="preencoded.png" id="669" name="Google Shape;669;g3f8e74ebdf9_0_626"/>
            <p:cNvPicPr preferRelativeResize="0"/>
            <p:nvPr/>
          </p:nvPicPr>
          <p:blipFill rotWithShape="1">
            <a:blip r:embed="rId4">
              <a:alphaModFix/>
            </a:blip>
            <a:srcRect b="0" l="0" r="0" t="0"/>
            <a:stretch/>
          </p:blipFill>
          <p:spPr>
            <a:xfrm>
              <a:off x="-990600" y="9115425"/>
              <a:ext cx="5200650" cy="1171575"/>
            </a:xfrm>
            <a:prstGeom prst="rect">
              <a:avLst/>
            </a:prstGeom>
            <a:noFill/>
            <a:ln>
              <a:noFill/>
            </a:ln>
          </p:spPr>
        </p:pic>
      </p:grpSp>
      <p:grpSp>
        <p:nvGrpSpPr>
          <p:cNvPr id="670" name="Google Shape;670;g3f8e74ebdf9_0_626"/>
          <p:cNvGrpSpPr/>
          <p:nvPr/>
        </p:nvGrpSpPr>
        <p:grpSpPr>
          <a:xfrm>
            <a:off x="17640300" y="7994925"/>
            <a:ext cx="596549" cy="2063476"/>
            <a:chOff x="17640300" y="7994925"/>
            <a:chExt cx="596549" cy="2063476"/>
          </a:xfrm>
        </p:grpSpPr>
        <p:pic>
          <p:nvPicPr>
            <p:cNvPr descr="preencoded.png" id="671" name="Google Shape;671;g3f8e74ebdf9_0_626"/>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672" name="Google Shape;672;g3f8e74ebdf9_0_626"/>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9900"/>
                </a:buClr>
                <a:buSzPts val="2710"/>
                <a:buFont typeface="Inter"/>
                <a:buNone/>
              </a:pPr>
              <a:r>
                <a:rPr b="1" i="0" lang="en-US" sz="2710" u="none" cap="none" strike="noStrike">
                  <a:solidFill>
                    <a:srgbClr val="FF9900"/>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673" name="Google Shape;673;g3f8e74ebdf9_0_626"/>
          <p:cNvSpPr/>
          <p:nvPr/>
        </p:nvSpPr>
        <p:spPr>
          <a:xfrm>
            <a:off x="7834313" y="1023938"/>
            <a:ext cx="2895600" cy="1219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Marcellus"/>
              <a:buNone/>
            </a:pPr>
            <a:r>
              <a:rPr b="0" i="0" lang="en-US" sz="6000" u="none" cap="none" strike="noStrike">
                <a:solidFill>
                  <a:srgbClr val="272727"/>
                </a:solidFill>
                <a:latin typeface="Marcellus"/>
                <a:ea typeface="Marcellus"/>
                <a:cs typeface="Marcellus"/>
                <a:sym typeface="Marcellus"/>
              </a:rPr>
              <a:t>The List</a:t>
            </a:r>
            <a:endParaRPr b="0" i="0" sz="6000" u="none" cap="none" strike="noStrike">
              <a:solidFill>
                <a:schemeClr val="dk1"/>
              </a:solidFill>
              <a:latin typeface="Calibri"/>
              <a:ea typeface="Calibri"/>
              <a:cs typeface="Calibri"/>
              <a:sym typeface="Calibri"/>
            </a:endParaRPr>
          </a:p>
        </p:txBody>
      </p:sp>
      <p:grpSp>
        <p:nvGrpSpPr>
          <p:cNvPr id="674" name="Google Shape;674;g3f8e74ebdf9_0_626"/>
          <p:cNvGrpSpPr/>
          <p:nvPr/>
        </p:nvGrpSpPr>
        <p:grpSpPr>
          <a:xfrm>
            <a:off x="2752725" y="3257550"/>
            <a:ext cx="12834000" cy="830700"/>
            <a:chOff x="2752725" y="3257550"/>
            <a:chExt cx="12834000" cy="830700"/>
          </a:xfrm>
        </p:grpSpPr>
        <p:sp>
          <p:nvSpPr>
            <p:cNvPr id="675" name="Google Shape;675;g3f8e74ebdf9_0_626"/>
            <p:cNvSpPr/>
            <p:nvPr/>
          </p:nvSpPr>
          <p:spPr>
            <a:xfrm>
              <a:off x="2752725" y="3405188"/>
              <a:ext cx="46407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Marcellus"/>
                <a:buNone/>
              </a:pPr>
              <a:r>
                <a:rPr b="0" i="0" lang="en-US" sz="2700" u="none" cap="none" strike="noStrike">
                  <a:solidFill>
                    <a:srgbClr val="0E0E0E"/>
                  </a:solidFill>
                  <a:latin typeface="Marcellus"/>
                  <a:ea typeface="Marcellus"/>
                  <a:cs typeface="Marcellus"/>
                  <a:sym typeface="Marcellus"/>
                </a:rPr>
                <a:t>Dragons</a:t>
              </a:r>
              <a:endParaRPr b="0" i="0" sz="2700" u="none" cap="none" strike="noStrike">
                <a:solidFill>
                  <a:schemeClr val="dk1"/>
                </a:solidFill>
                <a:latin typeface="Calibri"/>
                <a:ea typeface="Calibri"/>
                <a:cs typeface="Calibri"/>
                <a:sym typeface="Calibri"/>
              </a:endParaRPr>
            </a:p>
          </p:txBody>
        </p:sp>
        <p:sp>
          <p:nvSpPr>
            <p:cNvPr id="676" name="Google Shape;676;g3f8e74ebdf9_0_626"/>
            <p:cNvSpPr/>
            <p:nvPr/>
          </p:nvSpPr>
          <p:spPr>
            <a:xfrm>
              <a:off x="7553325" y="3257550"/>
              <a:ext cx="8033400" cy="83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Fire-breathing creatures that are often powerful and dangerous</a:t>
              </a:r>
              <a:endParaRPr b="0" i="0" sz="2400" u="none" cap="none" strike="noStrike">
                <a:solidFill>
                  <a:schemeClr val="dk1"/>
                </a:solidFill>
                <a:latin typeface="Calibri"/>
                <a:ea typeface="Calibri"/>
                <a:cs typeface="Calibri"/>
                <a:sym typeface="Calibri"/>
              </a:endParaRPr>
            </a:p>
          </p:txBody>
        </p:sp>
      </p:grpSp>
      <p:grpSp>
        <p:nvGrpSpPr>
          <p:cNvPr id="677" name="Google Shape;677;g3f8e74ebdf9_0_626"/>
          <p:cNvGrpSpPr/>
          <p:nvPr/>
        </p:nvGrpSpPr>
        <p:grpSpPr>
          <a:xfrm>
            <a:off x="2752725" y="4438650"/>
            <a:ext cx="12834000" cy="548700"/>
            <a:chOff x="2752725" y="4438650"/>
            <a:chExt cx="12834000" cy="548700"/>
          </a:xfrm>
        </p:grpSpPr>
        <p:sp>
          <p:nvSpPr>
            <p:cNvPr id="678" name="Google Shape;678;g3f8e74ebdf9_0_626"/>
            <p:cNvSpPr/>
            <p:nvPr/>
          </p:nvSpPr>
          <p:spPr>
            <a:xfrm>
              <a:off x="2752725" y="4438650"/>
              <a:ext cx="46407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Marcellus"/>
                <a:buNone/>
              </a:pPr>
              <a:r>
                <a:rPr b="0" i="0" lang="en-US" sz="2700" u="none" cap="none" strike="noStrike">
                  <a:solidFill>
                    <a:srgbClr val="0E0E0E"/>
                  </a:solidFill>
                  <a:latin typeface="Marcellus"/>
                  <a:ea typeface="Marcellus"/>
                  <a:cs typeface="Marcellus"/>
                  <a:sym typeface="Marcellus"/>
                </a:rPr>
                <a:t>Medieval-like Settings</a:t>
              </a:r>
              <a:endParaRPr b="0" i="0" sz="2700" u="none" cap="none" strike="noStrike">
                <a:solidFill>
                  <a:schemeClr val="dk1"/>
                </a:solidFill>
                <a:latin typeface="Calibri"/>
                <a:ea typeface="Calibri"/>
                <a:cs typeface="Calibri"/>
                <a:sym typeface="Calibri"/>
              </a:endParaRPr>
            </a:p>
          </p:txBody>
        </p:sp>
        <p:sp>
          <p:nvSpPr>
            <p:cNvPr id="679" name="Google Shape;679;g3f8e74ebdf9_0_626"/>
            <p:cNvSpPr/>
            <p:nvPr/>
          </p:nvSpPr>
          <p:spPr>
            <a:xfrm>
              <a:off x="7553325" y="4471988"/>
              <a:ext cx="8033400" cy="468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Worlds with castles, knights, and feudal systems</a:t>
              </a:r>
              <a:endParaRPr b="0" i="0" sz="2400" u="none" cap="none" strike="noStrike">
                <a:solidFill>
                  <a:schemeClr val="dk1"/>
                </a:solidFill>
                <a:latin typeface="Calibri"/>
                <a:ea typeface="Calibri"/>
                <a:cs typeface="Calibri"/>
                <a:sym typeface="Calibri"/>
              </a:endParaRPr>
            </a:p>
          </p:txBody>
        </p:sp>
      </p:grpSp>
      <p:grpSp>
        <p:nvGrpSpPr>
          <p:cNvPr id="680" name="Google Shape;680;g3f8e74ebdf9_0_626"/>
          <p:cNvGrpSpPr/>
          <p:nvPr/>
        </p:nvGrpSpPr>
        <p:grpSpPr>
          <a:xfrm>
            <a:off x="2752725" y="5324475"/>
            <a:ext cx="12834000" cy="548700"/>
            <a:chOff x="2752725" y="5324475"/>
            <a:chExt cx="12834000" cy="548700"/>
          </a:xfrm>
        </p:grpSpPr>
        <p:sp>
          <p:nvSpPr>
            <p:cNvPr id="681" name="Google Shape;681;g3f8e74ebdf9_0_626"/>
            <p:cNvSpPr/>
            <p:nvPr/>
          </p:nvSpPr>
          <p:spPr>
            <a:xfrm>
              <a:off x="2752725" y="5324475"/>
              <a:ext cx="46407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Marcellus"/>
                <a:buNone/>
              </a:pPr>
              <a:r>
                <a:rPr b="0" i="0" lang="en-US" sz="2700" u="none" cap="none" strike="noStrike">
                  <a:solidFill>
                    <a:srgbClr val="0E0E0E"/>
                  </a:solidFill>
                  <a:latin typeface="Marcellus"/>
                  <a:ea typeface="Marcellus"/>
                  <a:cs typeface="Marcellus"/>
                  <a:sym typeface="Marcellus"/>
                </a:rPr>
                <a:t>Chosen One Trope</a:t>
              </a:r>
              <a:endParaRPr b="0" i="0" sz="2700" u="none" cap="none" strike="noStrike">
                <a:solidFill>
                  <a:schemeClr val="dk1"/>
                </a:solidFill>
                <a:latin typeface="Calibri"/>
                <a:ea typeface="Calibri"/>
                <a:cs typeface="Calibri"/>
                <a:sym typeface="Calibri"/>
              </a:endParaRPr>
            </a:p>
          </p:txBody>
        </p:sp>
        <p:sp>
          <p:nvSpPr>
            <p:cNvPr id="682" name="Google Shape;682;g3f8e74ebdf9_0_626"/>
            <p:cNvSpPr/>
            <p:nvPr/>
          </p:nvSpPr>
          <p:spPr>
            <a:xfrm>
              <a:off x="7553325" y="5357812"/>
              <a:ext cx="8033400" cy="468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 hero chosen by destiny to save the world</a:t>
              </a:r>
              <a:endParaRPr b="0" i="0" sz="2400" u="none" cap="none" strike="noStrike">
                <a:solidFill>
                  <a:schemeClr val="dk1"/>
                </a:solidFill>
                <a:latin typeface="Calibri"/>
                <a:ea typeface="Calibri"/>
                <a:cs typeface="Calibri"/>
                <a:sym typeface="Calibri"/>
              </a:endParaRPr>
            </a:p>
          </p:txBody>
        </p:sp>
      </p:grpSp>
      <p:grpSp>
        <p:nvGrpSpPr>
          <p:cNvPr id="683" name="Google Shape;683;g3f8e74ebdf9_0_626"/>
          <p:cNvGrpSpPr/>
          <p:nvPr/>
        </p:nvGrpSpPr>
        <p:grpSpPr>
          <a:xfrm>
            <a:off x="2752725" y="6210300"/>
            <a:ext cx="12834000" cy="548700"/>
            <a:chOff x="2752725" y="6210300"/>
            <a:chExt cx="12834000" cy="548700"/>
          </a:xfrm>
        </p:grpSpPr>
        <p:sp>
          <p:nvSpPr>
            <p:cNvPr id="684" name="Google Shape;684;g3f8e74ebdf9_0_626"/>
            <p:cNvSpPr/>
            <p:nvPr/>
          </p:nvSpPr>
          <p:spPr>
            <a:xfrm>
              <a:off x="2752725" y="6210300"/>
              <a:ext cx="46407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Marcellus"/>
                <a:buNone/>
              </a:pPr>
              <a:r>
                <a:rPr b="0" i="0" lang="en-US" sz="2700" u="none" cap="none" strike="noStrike">
                  <a:solidFill>
                    <a:srgbClr val="0E0E0E"/>
                  </a:solidFill>
                  <a:latin typeface="Marcellus"/>
                  <a:ea typeface="Marcellus"/>
                  <a:cs typeface="Marcellus"/>
                  <a:sym typeface="Marcellus"/>
                </a:rPr>
                <a:t>Magic</a:t>
              </a:r>
              <a:endParaRPr b="0" i="0" sz="2700" u="none" cap="none" strike="noStrike">
                <a:solidFill>
                  <a:schemeClr val="dk1"/>
                </a:solidFill>
                <a:latin typeface="Calibri"/>
                <a:ea typeface="Calibri"/>
                <a:cs typeface="Calibri"/>
                <a:sym typeface="Calibri"/>
              </a:endParaRPr>
            </a:p>
          </p:txBody>
        </p:sp>
        <p:sp>
          <p:nvSpPr>
            <p:cNvPr id="685" name="Google Shape;685;g3f8e74ebdf9_0_626"/>
            <p:cNvSpPr/>
            <p:nvPr/>
          </p:nvSpPr>
          <p:spPr>
            <a:xfrm>
              <a:off x="7553325" y="6243637"/>
              <a:ext cx="8033400" cy="468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An integral part of fantasy stories, can take many forms</a:t>
              </a:r>
              <a:endParaRPr b="0" i="0" sz="2400" u="none" cap="none" strike="noStrike">
                <a:solidFill>
                  <a:schemeClr val="dk1"/>
                </a:solidFill>
                <a:latin typeface="Calibri"/>
                <a:ea typeface="Calibri"/>
                <a:cs typeface="Calibri"/>
                <a:sym typeface="Calibri"/>
              </a:endParaRPr>
            </a:p>
          </p:txBody>
        </p:sp>
      </p:grpSp>
      <p:grpSp>
        <p:nvGrpSpPr>
          <p:cNvPr id="686" name="Google Shape;686;g3f8e74ebdf9_0_626"/>
          <p:cNvGrpSpPr/>
          <p:nvPr/>
        </p:nvGrpSpPr>
        <p:grpSpPr>
          <a:xfrm>
            <a:off x="2752725" y="7096125"/>
            <a:ext cx="12834000" cy="548700"/>
            <a:chOff x="2752725" y="7096125"/>
            <a:chExt cx="12834000" cy="548700"/>
          </a:xfrm>
        </p:grpSpPr>
        <p:sp>
          <p:nvSpPr>
            <p:cNvPr id="687" name="Google Shape;687;g3f8e74ebdf9_0_626"/>
            <p:cNvSpPr/>
            <p:nvPr/>
          </p:nvSpPr>
          <p:spPr>
            <a:xfrm>
              <a:off x="2752725" y="7096125"/>
              <a:ext cx="46407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Marcellus"/>
                <a:buNone/>
              </a:pPr>
              <a:r>
                <a:rPr b="0" i="0" lang="en-US" sz="2700" u="none" cap="none" strike="noStrike">
                  <a:solidFill>
                    <a:srgbClr val="0E0E0E"/>
                  </a:solidFill>
                  <a:latin typeface="Marcellus"/>
                  <a:ea typeface="Marcellus"/>
                  <a:cs typeface="Marcellus"/>
                  <a:sym typeface="Marcellus"/>
                </a:rPr>
                <a:t>The Best Curse</a:t>
              </a:r>
              <a:endParaRPr b="0" i="0" sz="2700" u="none" cap="none" strike="noStrike">
                <a:solidFill>
                  <a:schemeClr val="dk1"/>
                </a:solidFill>
                <a:latin typeface="Calibri"/>
                <a:ea typeface="Calibri"/>
                <a:cs typeface="Calibri"/>
                <a:sym typeface="Calibri"/>
              </a:endParaRPr>
            </a:p>
          </p:txBody>
        </p:sp>
        <p:sp>
          <p:nvSpPr>
            <p:cNvPr id="688" name="Google Shape;688;g3f8e74ebdf9_0_626"/>
            <p:cNvSpPr/>
            <p:nvPr/>
          </p:nvSpPr>
          <p:spPr>
            <a:xfrm>
              <a:off x="7553325" y="7129463"/>
              <a:ext cx="8033400" cy="468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 curse that is unique, creative, and fits within the story</a:t>
              </a:r>
              <a:endParaRPr b="0" i="0" sz="2400" u="none" cap="none" strike="noStrike">
                <a:solidFill>
                  <a:schemeClr val="dk1"/>
                </a:solidFill>
                <a:latin typeface="Calibri"/>
                <a:ea typeface="Calibri"/>
                <a:cs typeface="Calibri"/>
                <a:sym typeface="Calibri"/>
              </a:endParaRPr>
            </a:p>
          </p:txBody>
        </p:sp>
      </p:grpSp>
      <p:grpSp>
        <p:nvGrpSpPr>
          <p:cNvPr id="689" name="Google Shape;689;g3f8e74ebdf9_0_626"/>
          <p:cNvGrpSpPr/>
          <p:nvPr/>
        </p:nvGrpSpPr>
        <p:grpSpPr>
          <a:xfrm>
            <a:off x="2752725" y="7981950"/>
            <a:ext cx="12834000" cy="548700"/>
            <a:chOff x="2752725" y="7981950"/>
            <a:chExt cx="12834000" cy="548700"/>
          </a:xfrm>
        </p:grpSpPr>
        <p:sp>
          <p:nvSpPr>
            <p:cNvPr id="690" name="Google Shape;690;g3f8e74ebdf9_0_626"/>
            <p:cNvSpPr/>
            <p:nvPr/>
          </p:nvSpPr>
          <p:spPr>
            <a:xfrm>
              <a:off x="2752725" y="7981950"/>
              <a:ext cx="46407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Marcellus"/>
                <a:buNone/>
              </a:pPr>
              <a:r>
                <a:rPr b="0" i="0" lang="en-US" sz="2700" u="none" cap="none" strike="noStrike">
                  <a:solidFill>
                    <a:srgbClr val="0E0E0E"/>
                  </a:solidFill>
                  <a:latin typeface="Marcellus"/>
                  <a:ea typeface="Marcellus"/>
                  <a:cs typeface="Marcellus"/>
                  <a:sym typeface="Marcellus"/>
                </a:rPr>
                <a:t>Unique Creatures</a:t>
              </a:r>
              <a:endParaRPr b="0" i="0" sz="2700" u="none" cap="none" strike="noStrike">
                <a:solidFill>
                  <a:schemeClr val="dk1"/>
                </a:solidFill>
                <a:latin typeface="Calibri"/>
                <a:ea typeface="Calibri"/>
                <a:cs typeface="Calibri"/>
                <a:sym typeface="Calibri"/>
              </a:endParaRPr>
            </a:p>
          </p:txBody>
        </p:sp>
        <p:sp>
          <p:nvSpPr>
            <p:cNvPr id="691" name="Google Shape;691;g3f8e74ebdf9_0_626"/>
            <p:cNvSpPr/>
            <p:nvPr/>
          </p:nvSpPr>
          <p:spPr>
            <a:xfrm>
              <a:off x="7553325" y="8015288"/>
              <a:ext cx="8033400" cy="468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 variety of fantastical beings that inhabit the world</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696" name="Shape 696"/>
        <p:cNvGrpSpPr/>
        <p:nvPr/>
      </p:nvGrpSpPr>
      <p:grpSpPr>
        <a:xfrm>
          <a:off x="0" y="0"/>
          <a:ext cx="0" cy="0"/>
          <a:chOff x="0" y="0"/>
          <a:chExt cx="0" cy="0"/>
        </a:xfrm>
      </p:grpSpPr>
      <p:grpSp>
        <p:nvGrpSpPr>
          <p:cNvPr id="697" name="Google Shape;697;g3f8e74ebdf9_0_656"/>
          <p:cNvGrpSpPr/>
          <p:nvPr/>
        </p:nvGrpSpPr>
        <p:grpSpPr>
          <a:xfrm>
            <a:off x="0" y="0"/>
            <a:ext cx="18288000" cy="10287000"/>
            <a:chOff x="0" y="0"/>
            <a:chExt cx="18288000" cy="10287000"/>
          </a:xfrm>
        </p:grpSpPr>
        <p:sp>
          <p:nvSpPr>
            <p:cNvPr id="698" name="Google Shape;698;g3f8e74ebdf9_0_656"/>
            <p:cNvSpPr/>
            <p:nvPr/>
          </p:nvSpPr>
          <p:spPr>
            <a:xfrm>
              <a:off x="0" y="0"/>
              <a:ext cx="18288000" cy="10287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9" name="Google Shape;699;g3f8e74ebdf9_0_656"/>
            <p:cNvSpPr/>
            <p:nvPr/>
          </p:nvSpPr>
          <p:spPr>
            <a:xfrm>
              <a:off x="0" y="9334500"/>
              <a:ext cx="18288000" cy="304800"/>
            </a:xfrm>
            <a:prstGeom prst="rect">
              <a:avLst/>
            </a:prstGeom>
            <a:solidFill>
              <a:srgbClr val="232F3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0" name="Google Shape;700;g3f8e74ebdf9_0_656"/>
            <p:cNvSpPr/>
            <p:nvPr/>
          </p:nvSpPr>
          <p:spPr>
            <a:xfrm>
              <a:off x="0" y="9639300"/>
              <a:ext cx="18288000" cy="647700"/>
            </a:xfrm>
            <a:prstGeom prst="rect">
              <a:avLst/>
            </a:prstGeom>
            <a:solidFill>
              <a:srgbClr val="FF99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01" name="Google Shape;701;g3f8e74ebdf9_0_656"/>
          <p:cNvGrpSpPr/>
          <p:nvPr/>
        </p:nvGrpSpPr>
        <p:grpSpPr>
          <a:xfrm>
            <a:off x="17640300" y="7994925"/>
            <a:ext cx="596549" cy="2063476"/>
            <a:chOff x="17640300" y="7994925"/>
            <a:chExt cx="596549" cy="2063476"/>
          </a:xfrm>
        </p:grpSpPr>
        <p:pic>
          <p:nvPicPr>
            <p:cNvPr descr="preencoded.png" id="702" name="Google Shape;702;g3f8e74ebdf9_0_656"/>
            <p:cNvPicPr preferRelativeResize="0"/>
            <p:nvPr/>
          </p:nvPicPr>
          <p:blipFill rotWithShape="1">
            <a:blip r:embed="rId3">
              <a:alphaModFix/>
            </a:blip>
            <a:srcRect b="0" l="0" r="0" t="0"/>
            <a:stretch/>
          </p:blipFill>
          <p:spPr>
            <a:xfrm>
              <a:off x="17640300" y="9525000"/>
              <a:ext cx="533400" cy="533400"/>
            </a:xfrm>
            <a:prstGeom prst="rect">
              <a:avLst/>
            </a:prstGeom>
            <a:noFill/>
            <a:ln>
              <a:noFill/>
            </a:ln>
          </p:spPr>
        </p:pic>
        <p:sp>
          <p:nvSpPr>
            <p:cNvPr id="703" name="Google Shape;703;g3f8e74ebdf9_0_656"/>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9900"/>
                </a:buClr>
                <a:buSzPts val="2710"/>
                <a:buFont typeface="Inter"/>
                <a:buNone/>
              </a:pPr>
              <a:r>
                <a:rPr b="1" i="0" lang="en-US" sz="2710" u="none" cap="none" strike="noStrike">
                  <a:solidFill>
                    <a:srgbClr val="FF9900"/>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704" name="Google Shape;704;g3f8e74ebdf9_0_656"/>
          <p:cNvSpPr/>
          <p:nvPr/>
        </p:nvSpPr>
        <p:spPr>
          <a:xfrm>
            <a:off x="5810250" y="9601200"/>
            <a:ext cx="6050400" cy="478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2400"/>
              <a:buFont typeface="Lato"/>
              <a:buNone/>
            </a:pPr>
            <a:r>
              <a:rPr b="0" i="0" lang="en-US" sz="2400" u="none" cap="none" strike="noStrike">
                <a:solidFill>
                  <a:srgbClr val="000000"/>
                </a:solidFill>
                <a:latin typeface="Lato"/>
                <a:ea typeface="Lato"/>
                <a:cs typeface="Lato"/>
                <a:sym typeface="Lato"/>
              </a:rPr>
              <a:t>To download more editable chart, </a:t>
            </a:r>
            <a:r>
              <a:rPr b="0" i="0" lang="en-US" sz="2400" u="sng" cap="none" strike="noStrike">
                <a:solidFill>
                  <a:srgbClr val="000000"/>
                </a:solidFill>
                <a:latin typeface="Montserrat"/>
                <a:ea typeface="Montserrat"/>
                <a:cs typeface="Montserrat"/>
                <a:sym typeface="Montserrat"/>
                <a:hlinkClick r:id="rId4">
                  <a:extLst>
                    <a:ext uri="{A12FA001-AC4F-418D-AE19-62706E023703}">
                      <ahyp:hlinkClr val="tx"/>
                    </a:ext>
                  </a:extLst>
                </a:hlinkClick>
              </a:rPr>
              <a:t>click here</a:t>
            </a:r>
            <a:endParaRPr b="0" i="0" sz="2400" u="none" cap="none" strike="noStrike">
              <a:solidFill>
                <a:schemeClr val="dk1"/>
              </a:solidFill>
              <a:latin typeface="Calibri"/>
              <a:ea typeface="Calibri"/>
              <a:cs typeface="Calibri"/>
              <a:sym typeface="Calibri"/>
            </a:endParaRPr>
          </a:p>
        </p:txBody>
      </p:sp>
      <p:sp>
        <p:nvSpPr>
          <p:cNvPr id="705" name="Google Shape;705;g3f8e74ebdf9_0_656"/>
          <p:cNvSpPr/>
          <p:nvPr/>
        </p:nvSpPr>
        <p:spPr>
          <a:xfrm>
            <a:off x="6138863" y="704850"/>
            <a:ext cx="6286500" cy="1219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Marcellus"/>
              <a:buNone/>
            </a:pPr>
            <a:r>
              <a:rPr b="0" i="0" lang="en-US" sz="6000" u="none" cap="none" strike="noStrike">
                <a:solidFill>
                  <a:srgbClr val="272727"/>
                </a:solidFill>
                <a:latin typeface="Marcellus"/>
                <a:ea typeface="Marcellus"/>
                <a:cs typeface="Marcellus"/>
                <a:sym typeface="Marcellus"/>
              </a:rPr>
              <a:t>The Organization</a:t>
            </a:r>
            <a:endParaRPr b="0" i="0" sz="6000" u="none" cap="none" strike="noStrike">
              <a:solidFill>
                <a:schemeClr val="dk1"/>
              </a:solidFill>
              <a:latin typeface="Calibri"/>
              <a:ea typeface="Calibri"/>
              <a:cs typeface="Calibri"/>
              <a:sym typeface="Calibri"/>
            </a:endParaRPr>
          </a:p>
        </p:txBody>
      </p:sp>
      <p:grpSp>
        <p:nvGrpSpPr>
          <p:cNvPr id="706" name="Google Shape;706;g3f8e74ebdf9_0_656"/>
          <p:cNvGrpSpPr/>
          <p:nvPr/>
        </p:nvGrpSpPr>
        <p:grpSpPr>
          <a:xfrm>
            <a:off x="590550" y="2333625"/>
            <a:ext cx="17373600" cy="6486450"/>
            <a:chOff x="590550" y="2333625"/>
            <a:chExt cx="17373600" cy="6486450"/>
          </a:xfrm>
        </p:grpSpPr>
        <p:sp>
          <p:nvSpPr>
            <p:cNvPr id="707" name="Google Shape;707;g3f8e74ebdf9_0_656"/>
            <p:cNvSpPr/>
            <p:nvPr/>
          </p:nvSpPr>
          <p:spPr>
            <a:xfrm>
              <a:off x="7629525" y="2333625"/>
              <a:ext cx="4114800" cy="1171500"/>
            </a:xfrm>
            <a:prstGeom prst="rect">
              <a:avLst/>
            </a:prstGeom>
            <a:solidFill>
              <a:srgbClr val="FFFFFF"/>
            </a:solidFill>
            <a:ln cap="flat" cmpd="sng" w="38100">
              <a:solidFill>
                <a:srgbClr val="232F3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708" name="Google Shape;708;g3f8e74ebdf9_0_656"/>
            <p:cNvPicPr preferRelativeResize="0"/>
            <p:nvPr/>
          </p:nvPicPr>
          <p:blipFill rotWithShape="1">
            <a:blip r:embed="rId5">
              <a:alphaModFix/>
            </a:blip>
            <a:srcRect b="0" l="0" r="0" t="0"/>
            <a:stretch/>
          </p:blipFill>
          <p:spPr>
            <a:xfrm>
              <a:off x="7858125" y="2500313"/>
              <a:ext cx="838200" cy="838200"/>
            </a:xfrm>
            <a:prstGeom prst="rect">
              <a:avLst/>
            </a:prstGeom>
            <a:noFill/>
            <a:ln>
              <a:noFill/>
            </a:ln>
          </p:spPr>
        </p:pic>
        <p:sp>
          <p:nvSpPr>
            <p:cNvPr id="709" name="Google Shape;709;g3f8e74ebdf9_0_656"/>
            <p:cNvSpPr/>
            <p:nvPr/>
          </p:nvSpPr>
          <p:spPr>
            <a:xfrm>
              <a:off x="590550" y="4105275"/>
              <a:ext cx="4114800" cy="1171500"/>
            </a:xfrm>
            <a:prstGeom prst="rect">
              <a:avLst/>
            </a:prstGeom>
            <a:solidFill>
              <a:srgbClr val="FFFFFF"/>
            </a:solidFill>
            <a:ln cap="flat" cmpd="sng" w="38100">
              <a:solidFill>
                <a:srgbClr val="232F3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710" name="Google Shape;710;g3f8e74ebdf9_0_656"/>
            <p:cNvPicPr preferRelativeResize="0"/>
            <p:nvPr/>
          </p:nvPicPr>
          <p:blipFill rotWithShape="1">
            <a:blip r:embed="rId6">
              <a:alphaModFix/>
            </a:blip>
            <a:srcRect b="0" l="0" r="0" t="0"/>
            <a:stretch/>
          </p:blipFill>
          <p:spPr>
            <a:xfrm>
              <a:off x="819150" y="4271963"/>
              <a:ext cx="838200" cy="838200"/>
            </a:xfrm>
            <a:prstGeom prst="rect">
              <a:avLst/>
            </a:prstGeom>
            <a:noFill/>
            <a:ln>
              <a:noFill/>
            </a:ln>
          </p:spPr>
        </p:pic>
        <p:sp>
          <p:nvSpPr>
            <p:cNvPr id="711" name="Google Shape;711;g3f8e74ebdf9_0_656"/>
            <p:cNvSpPr/>
            <p:nvPr/>
          </p:nvSpPr>
          <p:spPr>
            <a:xfrm>
              <a:off x="2876550" y="5857875"/>
              <a:ext cx="4114800" cy="1171500"/>
            </a:xfrm>
            <a:prstGeom prst="rect">
              <a:avLst/>
            </a:prstGeom>
            <a:solidFill>
              <a:srgbClr val="FFFFFF"/>
            </a:solidFill>
            <a:ln cap="flat" cmpd="sng" w="38100">
              <a:solidFill>
                <a:srgbClr val="232F3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712" name="Google Shape;712;g3f8e74ebdf9_0_656"/>
            <p:cNvPicPr preferRelativeResize="0"/>
            <p:nvPr/>
          </p:nvPicPr>
          <p:blipFill rotWithShape="1">
            <a:blip r:embed="rId7">
              <a:alphaModFix/>
            </a:blip>
            <a:srcRect b="0" l="0" r="0" t="0"/>
            <a:stretch/>
          </p:blipFill>
          <p:spPr>
            <a:xfrm>
              <a:off x="3105150" y="6024563"/>
              <a:ext cx="838200" cy="838200"/>
            </a:xfrm>
            <a:prstGeom prst="rect">
              <a:avLst/>
            </a:prstGeom>
            <a:noFill/>
            <a:ln>
              <a:noFill/>
            </a:ln>
          </p:spPr>
        </p:pic>
        <p:sp>
          <p:nvSpPr>
            <p:cNvPr id="713" name="Google Shape;713;g3f8e74ebdf9_0_656"/>
            <p:cNvSpPr/>
            <p:nvPr/>
          </p:nvSpPr>
          <p:spPr>
            <a:xfrm>
              <a:off x="2876550" y="7648575"/>
              <a:ext cx="4114800" cy="1171500"/>
            </a:xfrm>
            <a:prstGeom prst="rect">
              <a:avLst/>
            </a:prstGeom>
            <a:solidFill>
              <a:srgbClr val="FFFFFF"/>
            </a:solidFill>
            <a:ln cap="flat" cmpd="sng" w="38100">
              <a:solidFill>
                <a:srgbClr val="232F3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714" name="Google Shape;714;g3f8e74ebdf9_0_656"/>
            <p:cNvPicPr preferRelativeResize="0"/>
            <p:nvPr/>
          </p:nvPicPr>
          <p:blipFill rotWithShape="1">
            <a:blip r:embed="rId8">
              <a:alphaModFix/>
            </a:blip>
            <a:srcRect b="0" l="0" r="0" t="0"/>
            <a:stretch/>
          </p:blipFill>
          <p:spPr>
            <a:xfrm>
              <a:off x="3105150" y="7815263"/>
              <a:ext cx="838200" cy="838200"/>
            </a:xfrm>
            <a:prstGeom prst="rect">
              <a:avLst/>
            </a:prstGeom>
            <a:noFill/>
            <a:ln>
              <a:noFill/>
            </a:ln>
          </p:spPr>
        </p:pic>
        <p:sp>
          <p:nvSpPr>
            <p:cNvPr id="715" name="Google Shape;715;g3f8e74ebdf9_0_656"/>
            <p:cNvSpPr/>
            <p:nvPr/>
          </p:nvSpPr>
          <p:spPr>
            <a:xfrm>
              <a:off x="11506200" y="5876925"/>
              <a:ext cx="4114800" cy="1171500"/>
            </a:xfrm>
            <a:prstGeom prst="rect">
              <a:avLst/>
            </a:prstGeom>
            <a:solidFill>
              <a:srgbClr val="FFFFFF"/>
            </a:solidFill>
            <a:ln cap="flat" cmpd="sng" w="38100">
              <a:solidFill>
                <a:srgbClr val="232F3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716" name="Google Shape;716;g3f8e74ebdf9_0_656"/>
            <p:cNvPicPr preferRelativeResize="0"/>
            <p:nvPr/>
          </p:nvPicPr>
          <p:blipFill rotWithShape="1">
            <a:blip r:embed="rId9">
              <a:alphaModFix/>
            </a:blip>
            <a:srcRect b="0" l="0" r="0" t="0"/>
            <a:stretch/>
          </p:blipFill>
          <p:spPr>
            <a:xfrm>
              <a:off x="11734800" y="6043613"/>
              <a:ext cx="838200" cy="838200"/>
            </a:xfrm>
            <a:prstGeom prst="rect">
              <a:avLst/>
            </a:prstGeom>
            <a:noFill/>
            <a:ln>
              <a:noFill/>
            </a:ln>
          </p:spPr>
        </p:pic>
        <p:sp>
          <p:nvSpPr>
            <p:cNvPr id="717" name="Google Shape;717;g3f8e74ebdf9_0_656"/>
            <p:cNvSpPr/>
            <p:nvPr/>
          </p:nvSpPr>
          <p:spPr>
            <a:xfrm>
              <a:off x="11506200" y="7648575"/>
              <a:ext cx="4114800" cy="1171500"/>
            </a:xfrm>
            <a:prstGeom prst="rect">
              <a:avLst/>
            </a:prstGeom>
            <a:solidFill>
              <a:srgbClr val="FFFFFF"/>
            </a:solidFill>
            <a:ln cap="flat" cmpd="sng" w="38100">
              <a:solidFill>
                <a:srgbClr val="232F3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718" name="Google Shape;718;g3f8e74ebdf9_0_656"/>
            <p:cNvPicPr preferRelativeResize="0"/>
            <p:nvPr/>
          </p:nvPicPr>
          <p:blipFill rotWithShape="1">
            <a:blip r:embed="rId10">
              <a:alphaModFix/>
            </a:blip>
            <a:srcRect b="0" l="0" r="0" t="0"/>
            <a:stretch/>
          </p:blipFill>
          <p:spPr>
            <a:xfrm>
              <a:off x="11734800" y="7815263"/>
              <a:ext cx="838200" cy="838200"/>
            </a:xfrm>
            <a:prstGeom prst="rect">
              <a:avLst/>
            </a:prstGeom>
            <a:noFill/>
            <a:ln>
              <a:noFill/>
            </a:ln>
          </p:spPr>
        </p:pic>
        <p:sp>
          <p:nvSpPr>
            <p:cNvPr id="719" name="Google Shape;719;g3f8e74ebdf9_0_656"/>
            <p:cNvSpPr/>
            <p:nvPr/>
          </p:nvSpPr>
          <p:spPr>
            <a:xfrm>
              <a:off x="5010150" y="4105275"/>
              <a:ext cx="4114800" cy="1171500"/>
            </a:xfrm>
            <a:prstGeom prst="rect">
              <a:avLst/>
            </a:prstGeom>
            <a:solidFill>
              <a:srgbClr val="FFFFFF"/>
            </a:solidFill>
            <a:ln cap="flat" cmpd="sng" w="38100">
              <a:solidFill>
                <a:srgbClr val="232F3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720" name="Google Shape;720;g3f8e74ebdf9_0_656"/>
            <p:cNvPicPr preferRelativeResize="0"/>
            <p:nvPr/>
          </p:nvPicPr>
          <p:blipFill rotWithShape="1">
            <a:blip r:embed="rId11">
              <a:alphaModFix/>
            </a:blip>
            <a:srcRect b="0" l="0" r="0" t="0"/>
            <a:stretch/>
          </p:blipFill>
          <p:spPr>
            <a:xfrm>
              <a:off x="5238750" y="4271963"/>
              <a:ext cx="838200" cy="838200"/>
            </a:xfrm>
            <a:prstGeom prst="rect">
              <a:avLst/>
            </a:prstGeom>
            <a:noFill/>
            <a:ln>
              <a:noFill/>
            </a:ln>
          </p:spPr>
        </p:pic>
        <p:sp>
          <p:nvSpPr>
            <p:cNvPr id="721" name="Google Shape;721;g3f8e74ebdf9_0_656"/>
            <p:cNvSpPr/>
            <p:nvPr/>
          </p:nvSpPr>
          <p:spPr>
            <a:xfrm>
              <a:off x="13849350" y="4105275"/>
              <a:ext cx="4114800" cy="1171500"/>
            </a:xfrm>
            <a:prstGeom prst="rect">
              <a:avLst/>
            </a:prstGeom>
            <a:solidFill>
              <a:srgbClr val="FFFFFF"/>
            </a:solidFill>
            <a:ln cap="flat" cmpd="sng" w="38100">
              <a:solidFill>
                <a:srgbClr val="232F3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722" name="Google Shape;722;g3f8e74ebdf9_0_656"/>
            <p:cNvPicPr preferRelativeResize="0"/>
            <p:nvPr/>
          </p:nvPicPr>
          <p:blipFill rotWithShape="1">
            <a:blip r:embed="rId12">
              <a:alphaModFix/>
            </a:blip>
            <a:srcRect b="0" l="0" r="0" t="0"/>
            <a:stretch/>
          </p:blipFill>
          <p:spPr>
            <a:xfrm>
              <a:off x="14077950" y="4271963"/>
              <a:ext cx="838200" cy="838200"/>
            </a:xfrm>
            <a:prstGeom prst="rect">
              <a:avLst/>
            </a:prstGeom>
            <a:noFill/>
            <a:ln>
              <a:noFill/>
            </a:ln>
          </p:spPr>
        </p:pic>
        <p:sp>
          <p:nvSpPr>
            <p:cNvPr id="723" name="Google Shape;723;g3f8e74ebdf9_0_656"/>
            <p:cNvSpPr/>
            <p:nvPr/>
          </p:nvSpPr>
          <p:spPr>
            <a:xfrm>
              <a:off x="9429750" y="4105275"/>
              <a:ext cx="4114800" cy="1171500"/>
            </a:xfrm>
            <a:prstGeom prst="rect">
              <a:avLst/>
            </a:prstGeom>
            <a:solidFill>
              <a:srgbClr val="FFFFFF"/>
            </a:solidFill>
            <a:ln cap="flat" cmpd="sng" w="38100">
              <a:solidFill>
                <a:srgbClr val="232F3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724" name="Google Shape;724;g3f8e74ebdf9_0_656"/>
            <p:cNvPicPr preferRelativeResize="0"/>
            <p:nvPr/>
          </p:nvPicPr>
          <p:blipFill rotWithShape="1">
            <a:blip r:embed="rId13">
              <a:alphaModFix/>
            </a:blip>
            <a:srcRect b="0" l="0" r="0" t="0"/>
            <a:stretch/>
          </p:blipFill>
          <p:spPr>
            <a:xfrm>
              <a:off x="9658350" y="4271963"/>
              <a:ext cx="838200" cy="838200"/>
            </a:xfrm>
            <a:prstGeom prst="rect">
              <a:avLst/>
            </a:prstGeom>
            <a:noFill/>
            <a:ln>
              <a:noFill/>
            </a:ln>
          </p:spPr>
        </p:pic>
        <p:cxnSp>
          <p:nvCxnSpPr>
            <p:cNvPr id="725" name="Google Shape;725;g3f8e74ebdf9_0_656"/>
            <p:cNvCxnSpPr/>
            <p:nvPr/>
          </p:nvCxnSpPr>
          <p:spPr>
            <a:xfrm rot="2489">
              <a:off x="2514598" y="3795750"/>
              <a:ext cx="13258803" cy="0"/>
            </a:xfrm>
            <a:prstGeom prst="straightConnector1">
              <a:avLst/>
            </a:prstGeom>
            <a:noFill/>
            <a:ln cap="flat" cmpd="sng" w="9525">
              <a:solidFill>
                <a:srgbClr val="4D4D4D"/>
              </a:solidFill>
              <a:prstDash val="solid"/>
              <a:round/>
              <a:headEnd len="sm" w="sm" type="none"/>
              <a:tailEnd len="sm" w="sm" type="none"/>
            </a:ln>
          </p:spPr>
        </p:cxnSp>
        <p:cxnSp>
          <p:nvCxnSpPr>
            <p:cNvPr id="726" name="Google Shape;726;g3f8e74ebdf9_0_656"/>
            <p:cNvCxnSpPr/>
            <p:nvPr/>
          </p:nvCxnSpPr>
          <p:spPr>
            <a:xfrm rot="5291760">
              <a:off x="9605924" y="3648075"/>
              <a:ext cx="304951" cy="0"/>
            </a:xfrm>
            <a:prstGeom prst="straightConnector1">
              <a:avLst/>
            </a:prstGeom>
            <a:noFill/>
            <a:ln cap="flat" cmpd="sng" w="9525">
              <a:solidFill>
                <a:srgbClr val="4D4D4D"/>
              </a:solidFill>
              <a:prstDash val="solid"/>
              <a:round/>
              <a:headEnd len="sm" w="sm" type="none"/>
              <a:tailEnd len="sm" w="sm" type="none"/>
            </a:ln>
          </p:spPr>
        </p:cxnSp>
        <p:cxnSp>
          <p:nvCxnSpPr>
            <p:cNvPr id="727" name="Google Shape;727;g3f8e74ebdf9_0_656"/>
            <p:cNvCxnSpPr/>
            <p:nvPr/>
          </p:nvCxnSpPr>
          <p:spPr>
            <a:xfrm rot="5295063">
              <a:off x="2362127" y="3957676"/>
              <a:ext cx="314547" cy="0"/>
            </a:xfrm>
            <a:prstGeom prst="straightConnector1">
              <a:avLst/>
            </a:prstGeom>
            <a:noFill/>
            <a:ln cap="flat" cmpd="sng" w="9525">
              <a:solidFill>
                <a:srgbClr val="4D4D4D"/>
              </a:solidFill>
              <a:prstDash val="solid"/>
              <a:round/>
              <a:headEnd len="sm" w="sm" type="none"/>
              <a:tailEnd len="sm" w="sm" type="none"/>
            </a:ln>
          </p:spPr>
        </p:cxnSp>
        <p:cxnSp>
          <p:nvCxnSpPr>
            <p:cNvPr id="728" name="Google Shape;728;g3f8e74ebdf9_0_656"/>
            <p:cNvCxnSpPr/>
            <p:nvPr/>
          </p:nvCxnSpPr>
          <p:spPr>
            <a:xfrm rot="5295063">
              <a:off x="6981752" y="3957676"/>
              <a:ext cx="314547" cy="0"/>
            </a:xfrm>
            <a:prstGeom prst="straightConnector1">
              <a:avLst/>
            </a:prstGeom>
            <a:noFill/>
            <a:ln cap="flat" cmpd="sng" w="9525">
              <a:solidFill>
                <a:srgbClr val="4D4D4D"/>
              </a:solidFill>
              <a:prstDash val="solid"/>
              <a:round/>
              <a:headEnd len="sm" w="sm" type="none"/>
              <a:tailEnd len="sm" w="sm" type="none"/>
            </a:ln>
          </p:spPr>
        </p:cxnSp>
        <p:cxnSp>
          <p:nvCxnSpPr>
            <p:cNvPr id="729" name="Google Shape;729;g3f8e74ebdf9_0_656"/>
            <p:cNvCxnSpPr/>
            <p:nvPr/>
          </p:nvCxnSpPr>
          <p:spPr>
            <a:xfrm rot="5295063">
              <a:off x="11401352" y="3957676"/>
              <a:ext cx="314547" cy="0"/>
            </a:xfrm>
            <a:prstGeom prst="straightConnector1">
              <a:avLst/>
            </a:prstGeom>
            <a:noFill/>
            <a:ln cap="flat" cmpd="sng" w="9525">
              <a:solidFill>
                <a:srgbClr val="4D4D4D"/>
              </a:solidFill>
              <a:prstDash val="solid"/>
              <a:round/>
              <a:headEnd len="sm" w="sm" type="none"/>
              <a:tailEnd len="sm" w="sm" type="none"/>
            </a:ln>
          </p:spPr>
        </p:cxnSp>
        <p:cxnSp>
          <p:nvCxnSpPr>
            <p:cNvPr id="730" name="Google Shape;730;g3f8e74ebdf9_0_656"/>
            <p:cNvCxnSpPr/>
            <p:nvPr/>
          </p:nvCxnSpPr>
          <p:spPr>
            <a:xfrm rot="5295063">
              <a:off x="15611402" y="3957676"/>
              <a:ext cx="314547" cy="0"/>
            </a:xfrm>
            <a:prstGeom prst="straightConnector1">
              <a:avLst/>
            </a:prstGeom>
            <a:noFill/>
            <a:ln cap="flat" cmpd="sng" w="9525">
              <a:solidFill>
                <a:srgbClr val="4D4D4D"/>
              </a:solidFill>
              <a:prstDash val="solid"/>
              <a:round/>
              <a:headEnd len="sm" w="sm" type="none"/>
              <a:tailEnd len="sm" w="sm" type="none"/>
            </a:ln>
          </p:spPr>
        </p:cxnSp>
        <p:cxnSp>
          <p:nvCxnSpPr>
            <p:cNvPr id="731" name="Google Shape;731;g3f8e74ebdf9_0_656"/>
            <p:cNvCxnSpPr/>
            <p:nvPr/>
          </p:nvCxnSpPr>
          <p:spPr>
            <a:xfrm rot="5389437">
              <a:off x="5576918" y="6724650"/>
              <a:ext cx="3124215" cy="0"/>
            </a:xfrm>
            <a:prstGeom prst="straightConnector1">
              <a:avLst/>
            </a:prstGeom>
            <a:noFill/>
            <a:ln cap="flat" cmpd="sng" w="9525">
              <a:solidFill>
                <a:srgbClr val="4D4D4D"/>
              </a:solidFill>
              <a:prstDash val="solid"/>
              <a:round/>
              <a:headEnd len="sm" w="sm" type="none"/>
              <a:tailEnd len="sm" w="sm" type="none"/>
            </a:ln>
          </p:spPr>
        </p:cxnSp>
        <p:cxnSp>
          <p:nvCxnSpPr>
            <p:cNvPr id="732" name="Google Shape;732;g3f8e74ebdf9_0_656"/>
            <p:cNvCxnSpPr/>
            <p:nvPr/>
          </p:nvCxnSpPr>
          <p:spPr>
            <a:xfrm rot="216265">
              <a:off x="6991199" y="6434176"/>
              <a:ext cx="152702" cy="0"/>
            </a:xfrm>
            <a:prstGeom prst="straightConnector1">
              <a:avLst/>
            </a:prstGeom>
            <a:noFill/>
            <a:ln cap="flat" cmpd="sng" w="9525">
              <a:solidFill>
                <a:srgbClr val="4D4D4D"/>
              </a:solidFill>
              <a:prstDash val="solid"/>
              <a:round/>
              <a:headEnd len="sm" w="sm" type="none"/>
              <a:tailEnd len="sm" w="sm" type="none"/>
            </a:ln>
          </p:spPr>
        </p:cxnSp>
        <p:cxnSp>
          <p:nvCxnSpPr>
            <p:cNvPr id="733" name="Google Shape;733;g3f8e74ebdf9_0_656"/>
            <p:cNvCxnSpPr/>
            <p:nvPr/>
          </p:nvCxnSpPr>
          <p:spPr>
            <a:xfrm rot="216265">
              <a:off x="15620849" y="6434176"/>
              <a:ext cx="152702" cy="0"/>
            </a:xfrm>
            <a:prstGeom prst="straightConnector1">
              <a:avLst/>
            </a:prstGeom>
            <a:noFill/>
            <a:ln cap="flat" cmpd="sng" w="9525">
              <a:solidFill>
                <a:srgbClr val="4D4D4D"/>
              </a:solidFill>
              <a:prstDash val="solid"/>
              <a:round/>
              <a:headEnd len="sm" w="sm" type="none"/>
              <a:tailEnd len="sm" w="sm" type="none"/>
            </a:ln>
          </p:spPr>
        </p:cxnSp>
        <p:cxnSp>
          <p:nvCxnSpPr>
            <p:cNvPr id="734" name="Google Shape;734;g3f8e74ebdf9_0_656"/>
            <p:cNvCxnSpPr/>
            <p:nvPr/>
          </p:nvCxnSpPr>
          <p:spPr>
            <a:xfrm rot="216265">
              <a:off x="6991199" y="8282025"/>
              <a:ext cx="152702" cy="0"/>
            </a:xfrm>
            <a:prstGeom prst="straightConnector1">
              <a:avLst/>
            </a:prstGeom>
            <a:noFill/>
            <a:ln cap="flat" cmpd="sng" w="9525">
              <a:solidFill>
                <a:srgbClr val="4D4D4D"/>
              </a:solidFill>
              <a:prstDash val="solid"/>
              <a:round/>
              <a:headEnd len="sm" w="sm" type="none"/>
              <a:tailEnd len="sm" w="sm" type="none"/>
            </a:ln>
          </p:spPr>
        </p:cxnSp>
        <p:cxnSp>
          <p:nvCxnSpPr>
            <p:cNvPr id="735" name="Google Shape;735;g3f8e74ebdf9_0_656"/>
            <p:cNvCxnSpPr/>
            <p:nvPr/>
          </p:nvCxnSpPr>
          <p:spPr>
            <a:xfrm rot="216265">
              <a:off x="15620849" y="8282025"/>
              <a:ext cx="152702" cy="0"/>
            </a:xfrm>
            <a:prstGeom prst="straightConnector1">
              <a:avLst/>
            </a:prstGeom>
            <a:noFill/>
            <a:ln cap="flat" cmpd="sng" w="9525">
              <a:solidFill>
                <a:srgbClr val="4D4D4D"/>
              </a:solidFill>
              <a:prstDash val="solid"/>
              <a:round/>
              <a:headEnd len="sm" w="sm" type="none"/>
              <a:tailEnd len="sm" w="sm" type="none"/>
            </a:ln>
          </p:spPr>
        </p:cxnSp>
        <p:cxnSp>
          <p:nvCxnSpPr>
            <p:cNvPr id="736" name="Google Shape;736;g3f8e74ebdf9_0_656"/>
            <p:cNvCxnSpPr/>
            <p:nvPr/>
          </p:nvCxnSpPr>
          <p:spPr>
            <a:xfrm rot="5389070">
              <a:off x="14258917" y="6777076"/>
              <a:ext cx="3019515" cy="0"/>
            </a:xfrm>
            <a:prstGeom prst="straightConnector1">
              <a:avLst/>
            </a:prstGeom>
            <a:noFill/>
            <a:ln cap="flat" cmpd="sng" w="9525">
              <a:solidFill>
                <a:srgbClr val="4D4D4D"/>
              </a:solidFill>
              <a:prstDash val="solid"/>
              <a:round/>
              <a:headEnd len="sm" w="sm" type="none"/>
              <a:tailEnd len="sm" w="sm" type="none"/>
            </a:ln>
          </p:spPr>
        </p:cxnSp>
        <p:sp>
          <p:nvSpPr>
            <p:cNvPr id="737" name="Google Shape;737;g3f8e74ebdf9_0_656"/>
            <p:cNvSpPr/>
            <p:nvPr/>
          </p:nvSpPr>
          <p:spPr>
            <a:xfrm>
              <a:off x="8848725" y="2486025"/>
              <a:ext cx="27357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Marcellus"/>
                <a:buNone/>
              </a:pPr>
              <a:r>
                <a:rPr b="0" i="0" lang="en-US" sz="2700" u="none" cap="none" strike="noStrike">
                  <a:solidFill>
                    <a:srgbClr val="0E0E0E"/>
                  </a:solidFill>
                  <a:latin typeface="Marcellus"/>
                  <a:ea typeface="Marcellus"/>
                  <a:cs typeface="Marcellus"/>
                  <a:sym typeface="Marcellus"/>
                </a:rPr>
                <a:t>Chloe Ng</a:t>
              </a:r>
              <a:endParaRPr b="0" i="0" sz="2700" u="none" cap="none" strike="noStrike">
                <a:solidFill>
                  <a:schemeClr val="dk1"/>
                </a:solidFill>
                <a:latin typeface="Calibri"/>
                <a:ea typeface="Calibri"/>
                <a:cs typeface="Calibri"/>
                <a:sym typeface="Calibri"/>
              </a:endParaRPr>
            </a:p>
          </p:txBody>
        </p:sp>
        <p:sp>
          <p:nvSpPr>
            <p:cNvPr id="738" name="Google Shape;738;g3f8e74ebdf9_0_656"/>
            <p:cNvSpPr/>
            <p:nvPr/>
          </p:nvSpPr>
          <p:spPr>
            <a:xfrm>
              <a:off x="8848725" y="2990850"/>
              <a:ext cx="2727900" cy="468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The Mage</a:t>
              </a:r>
              <a:endParaRPr b="0" i="0" sz="2400" u="none" cap="none" strike="noStrike">
                <a:solidFill>
                  <a:schemeClr val="dk1"/>
                </a:solidFill>
                <a:latin typeface="Calibri"/>
                <a:ea typeface="Calibri"/>
                <a:cs typeface="Calibri"/>
                <a:sym typeface="Calibri"/>
              </a:endParaRPr>
            </a:p>
          </p:txBody>
        </p:sp>
        <p:sp>
          <p:nvSpPr>
            <p:cNvPr id="739" name="Google Shape;739;g3f8e74ebdf9_0_656"/>
            <p:cNvSpPr/>
            <p:nvPr/>
          </p:nvSpPr>
          <p:spPr>
            <a:xfrm>
              <a:off x="1809750" y="4257675"/>
              <a:ext cx="27357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Marcellus"/>
                <a:buNone/>
              </a:pPr>
              <a:r>
                <a:rPr b="0" i="0" lang="en-US" sz="2700" u="none" cap="none" strike="noStrike">
                  <a:solidFill>
                    <a:srgbClr val="0E0E0E"/>
                  </a:solidFill>
                  <a:latin typeface="Marcellus"/>
                  <a:ea typeface="Marcellus"/>
                  <a:cs typeface="Marcellus"/>
                  <a:sym typeface="Marcellus"/>
                </a:rPr>
                <a:t>Valtorin</a:t>
              </a:r>
              <a:endParaRPr b="0" i="0" sz="2700" u="none" cap="none" strike="noStrike">
                <a:solidFill>
                  <a:schemeClr val="dk1"/>
                </a:solidFill>
                <a:latin typeface="Calibri"/>
                <a:ea typeface="Calibri"/>
                <a:cs typeface="Calibri"/>
                <a:sym typeface="Calibri"/>
              </a:endParaRPr>
            </a:p>
          </p:txBody>
        </p:sp>
        <p:sp>
          <p:nvSpPr>
            <p:cNvPr id="740" name="Google Shape;740;g3f8e74ebdf9_0_656"/>
            <p:cNvSpPr/>
            <p:nvPr/>
          </p:nvSpPr>
          <p:spPr>
            <a:xfrm>
              <a:off x="1809750" y="4762500"/>
              <a:ext cx="2727900" cy="468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The Assassin</a:t>
              </a:r>
              <a:endParaRPr b="0" i="0" sz="2400" u="none" cap="none" strike="noStrike">
                <a:solidFill>
                  <a:schemeClr val="dk1"/>
                </a:solidFill>
                <a:latin typeface="Calibri"/>
                <a:ea typeface="Calibri"/>
                <a:cs typeface="Calibri"/>
                <a:sym typeface="Calibri"/>
              </a:endParaRPr>
            </a:p>
          </p:txBody>
        </p:sp>
        <p:sp>
          <p:nvSpPr>
            <p:cNvPr id="741" name="Google Shape;741;g3f8e74ebdf9_0_656"/>
            <p:cNvSpPr/>
            <p:nvPr/>
          </p:nvSpPr>
          <p:spPr>
            <a:xfrm>
              <a:off x="4095750" y="6010275"/>
              <a:ext cx="27357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Marcellus"/>
                <a:buNone/>
              </a:pPr>
              <a:r>
                <a:rPr b="0" i="0" lang="en-US" sz="2700" u="none" cap="none" strike="noStrike">
                  <a:solidFill>
                    <a:srgbClr val="0E0E0E"/>
                  </a:solidFill>
                  <a:latin typeface="Marcellus"/>
                  <a:ea typeface="Marcellus"/>
                  <a:cs typeface="Marcellus"/>
                  <a:sym typeface="Marcellus"/>
                </a:rPr>
                <a:t>Lucian</a:t>
              </a:r>
              <a:endParaRPr b="0" i="0" sz="2700" u="none" cap="none" strike="noStrike">
                <a:solidFill>
                  <a:schemeClr val="dk1"/>
                </a:solidFill>
                <a:latin typeface="Calibri"/>
                <a:ea typeface="Calibri"/>
                <a:cs typeface="Calibri"/>
                <a:sym typeface="Calibri"/>
              </a:endParaRPr>
            </a:p>
          </p:txBody>
        </p:sp>
        <p:sp>
          <p:nvSpPr>
            <p:cNvPr id="742" name="Google Shape;742;g3f8e74ebdf9_0_656"/>
            <p:cNvSpPr/>
            <p:nvPr/>
          </p:nvSpPr>
          <p:spPr>
            <a:xfrm>
              <a:off x="4095750" y="6515100"/>
              <a:ext cx="2727900" cy="468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The Conjurer</a:t>
              </a:r>
              <a:endParaRPr b="0" i="0" sz="2400" u="none" cap="none" strike="noStrike">
                <a:solidFill>
                  <a:schemeClr val="dk1"/>
                </a:solidFill>
                <a:latin typeface="Calibri"/>
                <a:ea typeface="Calibri"/>
                <a:cs typeface="Calibri"/>
                <a:sym typeface="Calibri"/>
              </a:endParaRPr>
            </a:p>
          </p:txBody>
        </p:sp>
        <p:sp>
          <p:nvSpPr>
            <p:cNvPr id="743" name="Google Shape;743;g3f8e74ebdf9_0_656"/>
            <p:cNvSpPr/>
            <p:nvPr/>
          </p:nvSpPr>
          <p:spPr>
            <a:xfrm>
              <a:off x="4095750" y="7800975"/>
              <a:ext cx="27357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Marcellus"/>
                <a:buNone/>
              </a:pPr>
              <a:r>
                <a:rPr b="0" i="0" lang="en-US" sz="2700" u="none" cap="none" strike="noStrike">
                  <a:solidFill>
                    <a:srgbClr val="0E0E0E"/>
                  </a:solidFill>
                  <a:latin typeface="Marcellus"/>
                  <a:ea typeface="Marcellus"/>
                  <a:cs typeface="Marcellus"/>
                  <a:sym typeface="Marcellus"/>
                </a:rPr>
                <a:t>Cedric</a:t>
              </a:r>
              <a:endParaRPr b="0" i="0" sz="2700" u="none" cap="none" strike="noStrike">
                <a:solidFill>
                  <a:schemeClr val="dk1"/>
                </a:solidFill>
                <a:latin typeface="Calibri"/>
                <a:ea typeface="Calibri"/>
                <a:cs typeface="Calibri"/>
                <a:sym typeface="Calibri"/>
              </a:endParaRPr>
            </a:p>
          </p:txBody>
        </p:sp>
        <p:sp>
          <p:nvSpPr>
            <p:cNvPr id="744" name="Google Shape;744;g3f8e74ebdf9_0_656"/>
            <p:cNvSpPr/>
            <p:nvPr/>
          </p:nvSpPr>
          <p:spPr>
            <a:xfrm>
              <a:off x="4095750" y="8305800"/>
              <a:ext cx="2727900" cy="468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The Timekeeper</a:t>
              </a:r>
              <a:endParaRPr b="0" i="0" sz="2400" u="none" cap="none" strike="noStrike">
                <a:solidFill>
                  <a:schemeClr val="dk1"/>
                </a:solidFill>
                <a:latin typeface="Calibri"/>
                <a:ea typeface="Calibri"/>
                <a:cs typeface="Calibri"/>
                <a:sym typeface="Calibri"/>
              </a:endParaRPr>
            </a:p>
          </p:txBody>
        </p:sp>
        <p:sp>
          <p:nvSpPr>
            <p:cNvPr id="745" name="Google Shape;745;g3f8e74ebdf9_0_656"/>
            <p:cNvSpPr/>
            <p:nvPr/>
          </p:nvSpPr>
          <p:spPr>
            <a:xfrm>
              <a:off x="12725400" y="6029325"/>
              <a:ext cx="27357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Marcellus"/>
                <a:buNone/>
              </a:pPr>
              <a:r>
                <a:rPr b="0" i="0" lang="en-US" sz="2700" u="none" cap="none" strike="noStrike">
                  <a:solidFill>
                    <a:srgbClr val="0E0E0E"/>
                  </a:solidFill>
                  <a:latin typeface="Marcellus"/>
                  <a:ea typeface="Marcellus"/>
                  <a:cs typeface="Marcellus"/>
                  <a:sym typeface="Marcellus"/>
                </a:rPr>
                <a:t>Elvina</a:t>
              </a:r>
              <a:endParaRPr b="0" i="0" sz="2700" u="none" cap="none" strike="noStrike">
                <a:solidFill>
                  <a:schemeClr val="dk1"/>
                </a:solidFill>
                <a:latin typeface="Calibri"/>
                <a:ea typeface="Calibri"/>
                <a:cs typeface="Calibri"/>
                <a:sym typeface="Calibri"/>
              </a:endParaRPr>
            </a:p>
          </p:txBody>
        </p:sp>
        <p:sp>
          <p:nvSpPr>
            <p:cNvPr id="746" name="Google Shape;746;g3f8e74ebdf9_0_656"/>
            <p:cNvSpPr/>
            <p:nvPr/>
          </p:nvSpPr>
          <p:spPr>
            <a:xfrm>
              <a:off x="12725400" y="6534150"/>
              <a:ext cx="2727900" cy="468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The Oracle</a:t>
              </a:r>
              <a:endParaRPr b="0" i="0" sz="2400" u="none" cap="none" strike="noStrike">
                <a:solidFill>
                  <a:schemeClr val="dk1"/>
                </a:solidFill>
                <a:latin typeface="Calibri"/>
                <a:ea typeface="Calibri"/>
                <a:cs typeface="Calibri"/>
                <a:sym typeface="Calibri"/>
              </a:endParaRPr>
            </a:p>
          </p:txBody>
        </p:sp>
        <p:sp>
          <p:nvSpPr>
            <p:cNvPr id="747" name="Google Shape;747;g3f8e74ebdf9_0_656"/>
            <p:cNvSpPr/>
            <p:nvPr/>
          </p:nvSpPr>
          <p:spPr>
            <a:xfrm>
              <a:off x="12725400" y="7800975"/>
              <a:ext cx="27357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Marcellus"/>
                <a:buNone/>
              </a:pPr>
              <a:r>
                <a:rPr b="0" i="0" lang="en-US" sz="2700" u="none" cap="none" strike="noStrike">
                  <a:solidFill>
                    <a:srgbClr val="0E0E0E"/>
                  </a:solidFill>
                  <a:latin typeface="Marcellus"/>
                  <a:ea typeface="Marcellus"/>
                  <a:cs typeface="Marcellus"/>
                  <a:sym typeface="Marcellus"/>
                </a:rPr>
                <a:t>Seraphina</a:t>
              </a:r>
              <a:endParaRPr b="0" i="0" sz="2700" u="none" cap="none" strike="noStrike">
                <a:solidFill>
                  <a:schemeClr val="dk1"/>
                </a:solidFill>
                <a:latin typeface="Calibri"/>
                <a:ea typeface="Calibri"/>
                <a:cs typeface="Calibri"/>
                <a:sym typeface="Calibri"/>
              </a:endParaRPr>
            </a:p>
          </p:txBody>
        </p:sp>
        <p:sp>
          <p:nvSpPr>
            <p:cNvPr id="748" name="Google Shape;748;g3f8e74ebdf9_0_656"/>
            <p:cNvSpPr/>
            <p:nvPr/>
          </p:nvSpPr>
          <p:spPr>
            <a:xfrm>
              <a:off x="12725400" y="8305800"/>
              <a:ext cx="2727900" cy="468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The Lightbringer</a:t>
              </a:r>
              <a:endParaRPr b="0" i="0" sz="2400" u="none" cap="none" strike="noStrike">
                <a:solidFill>
                  <a:schemeClr val="dk1"/>
                </a:solidFill>
                <a:latin typeface="Calibri"/>
                <a:ea typeface="Calibri"/>
                <a:cs typeface="Calibri"/>
                <a:sym typeface="Calibri"/>
              </a:endParaRPr>
            </a:p>
          </p:txBody>
        </p:sp>
        <p:sp>
          <p:nvSpPr>
            <p:cNvPr id="749" name="Google Shape;749;g3f8e74ebdf9_0_656"/>
            <p:cNvSpPr/>
            <p:nvPr/>
          </p:nvSpPr>
          <p:spPr>
            <a:xfrm>
              <a:off x="6229350" y="4257675"/>
              <a:ext cx="27357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Marcellus"/>
                <a:buNone/>
              </a:pPr>
              <a:r>
                <a:rPr b="0" i="0" lang="en-US" sz="2700" u="none" cap="none" strike="noStrike">
                  <a:solidFill>
                    <a:srgbClr val="0E0E0E"/>
                  </a:solidFill>
                  <a:latin typeface="Marcellus"/>
                  <a:ea typeface="Marcellus"/>
                  <a:cs typeface="Marcellus"/>
                  <a:sym typeface="Marcellus"/>
                </a:rPr>
                <a:t>Aurielle</a:t>
              </a:r>
              <a:endParaRPr b="0" i="0" sz="2700" u="none" cap="none" strike="noStrike">
                <a:solidFill>
                  <a:schemeClr val="dk1"/>
                </a:solidFill>
                <a:latin typeface="Calibri"/>
                <a:ea typeface="Calibri"/>
                <a:cs typeface="Calibri"/>
                <a:sym typeface="Calibri"/>
              </a:endParaRPr>
            </a:p>
          </p:txBody>
        </p:sp>
        <p:sp>
          <p:nvSpPr>
            <p:cNvPr id="750" name="Google Shape;750;g3f8e74ebdf9_0_656"/>
            <p:cNvSpPr/>
            <p:nvPr/>
          </p:nvSpPr>
          <p:spPr>
            <a:xfrm>
              <a:off x="6229350" y="4762500"/>
              <a:ext cx="2727900" cy="468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The Priestess</a:t>
              </a:r>
              <a:endParaRPr b="0" i="0" sz="2400" u="none" cap="none" strike="noStrike">
                <a:solidFill>
                  <a:schemeClr val="dk1"/>
                </a:solidFill>
                <a:latin typeface="Calibri"/>
                <a:ea typeface="Calibri"/>
                <a:cs typeface="Calibri"/>
                <a:sym typeface="Calibri"/>
              </a:endParaRPr>
            </a:p>
          </p:txBody>
        </p:sp>
        <p:sp>
          <p:nvSpPr>
            <p:cNvPr id="751" name="Google Shape;751;g3f8e74ebdf9_0_656"/>
            <p:cNvSpPr/>
            <p:nvPr/>
          </p:nvSpPr>
          <p:spPr>
            <a:xfrm>
              <a:off x="15068550" y="4257675"/>
              <a:ext cx="27357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Marcellus"/>
                <a:buNone/>
              </a:pPr>
              <a:r>
                <a:rPr b="0" i="0" lang="en-US" sz="2700" u="none" cap="none" strike="noStrike">
                  <a:solidFill>
                    <a:srgbClr val="0E0E0E"/>
                  </a:solidFill>
                  <a:latin typeface="Marcellus"/>
                  <a:ea typeface="Marcellus"/>
                  <a:cs typeface="Marcellus"/>
                  <a:sym typeface="Marcellus"/>
                </a:rPr>
                <a:t>Dariana</a:t>
              </a:r>
              <a:endParaRPr b="0" i="0" sz="2700" u="none" cap="none" strike="noStrike">
                <a:solidFill>
                  <a:schemeClr val="dk1"/>
                </a:solidFill>
                <a:latin typeface="Calibri"/>
                <a:ea typeface="Calibri"/>
                <a:cs typeface="Calibri"/>
                <a:sym typeface="Calibri"/>
              </a:endParaRPr>
            </a:p>
          </p:txBody>
        </p:sp>
        <p:sp>
          <p:nvSpPr>
            <p:cNvPr id="752" name="Google Shape;752;g3f8e74ebdf9_0_656"/>
            <p:cNvSpPr/>
            <p:nvPr/>
          </p:nvSpPr>
          <p:spPr>
            <a:xfrm>
              <a:off x="15068550" y="4762500"/>
              <a:ext cx="2727900" cy="468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The Shaman</a:t>
              </a:r>
              <a:endParaRPr b="0" i="0" sz="2400" u="none" cap="none" strike="noStrike">
                <a:solidFill>
                  <a:schemeClr val="dk1"/>
                </a:solidFill>
                <a:latin typeface="Calibri"/>
                <a:ea typeface="Calibri"/>
                <a:cs typeface="Calibri"/>
                <a:sym typeface="Calibri"/>
              </a:endParaRPr>
            </a:p>
          </p:txBody>
        </p:sp>
        <p:sp>
          <p:nvSpPr>
            <p:cNvPr id="753" name="Google Shape;753;g3f8e74ebdf9_0_656"/>
            <p:cNvSpPr/>
            <p:nvPr/>
          </p:nvSpPr>
          <p:spPr>
            <a:xfrm>
              <a:off x="10648950" y="4257675"/>
              <a:ext cx="27357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Marcellus"/>
                <a:buNone/>
              </a:pPr>
              <a:r>
                <a:rPr b="0" i="0" lang="en-US" sz="2700" u="none" cap="none" strike="noStrike">
                  <a:solidFill>
                    <a:srgbClr val="0E0E0E"/>
                  </a:solidFill>
                  <a:latin typeface="Marcellus"/>
                  <a:ea typeface="Marcellus"/>
                  <a:cs typeface="Marcellus"/>
                  <a:sym typeface="Marcellus"/>
                </a:rPr>
                <a:t>Theronis</a:t>
              </a:r>
              <a:endParaRPr b="0" i="0" sz="2700" u="none" cap="none" strike="noStrike">
                <a:solidFill>
                  <a:schemeClr val="dk1"/>
                </a:solidFill>
                <a:latin typeface="Calibri"/>
                <a:ea typeface="Calibri"/>
                <a:cs typeface="Calibri"/>
                <a:sym typeface="Calibri"/>
              </a:endParaRPr>
            </a:p>
          </p:txBody>
        </p:sp>
        <p:sp>
          <p:nvSpPr>
            <p:cNvPr id="754" name="Google Shape;754;g3f8e74ebdf9_0_656"/>
            <p:cNvSpPr/>
            <p:nvPr/>
          </p:nvSpPr>
          <p:spPr>
            <a:xfrm>
              <a:off x="10648950" y="4762500"/>
              <a:ext cx="2727900" cy="468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The Warrior</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759" name="Shape 759"/>
        <p:cNvGrpSpPr/>
        <p:nvPr/>
      </p:nvGrpSpPr>
      <p:grpSpPr>
        <a:xfrm>
          <a:off x="0" y="0"/>
          <a:ext cx="0" cy="0"/>
          <a:chOff x="0" y="0"/>
          <a:chExt cx="0" cy="0"/>
        </a:xfrm>
      </p:grpSpPr>
      <p:sp>
        <p:nvSpPr>
          <p:cNvPr id="760" name="Google Shape;760;g3f8e74ebdf9_0_718"/>
          <p:cNvSpPr/>
          <p:nvPr/>
        </p:nvSpPr>
        <p:spPr>
          <a:xfrm>
            <a:off x="6848475" y="0"/>
            <a:ext cx="723900" cy="10287000"/>
          </a:xfrm>
          <a:prstGeom prst="rect">
            <a:avLst/>
          </a:prstGeom>
          <a:solidFill>
            <a:srgbClr val="FF99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61" name="Google Shape;761;g3f8e74ebdf9_0_718"/>
          <p:cNvGrpSpPr/>
          <p:nvPr/>
        </p:nvGrpSpPr>
        <p:grpSpPr>
          <a:xfrm>
            <a:off x="17640300" y="7994925"/>
            <a:ext cx="596549" cy="2063476"/>
            <a:chOff x="17640300" y="7994925"/>
            <a:chExt cx="596549" cy="2063476"/>
          </a:xfrm>
        </p:grpSpPr>
        <p:pic>
          <p:nvPicPr>
            <p:cNvPr descr="preencoded.png" id="762" name="Google Shape;762;g3f8e74ebdf9_0_718"/>
            <p:cNvPicPr preferRelativeResize="0"/>
            <p:nvPr/>
          </p:nvPicPr>
          <p:blipFill rotWithShape="1">
            <a:blip r:embed="rId3">
              <a:alphaModFix/>
            </a:blip>
            <a:srcRect b="0" l="0" r="0" t="0"/>
            <a:stretch/>
          </p:blipFill>
          <p:spPr>
            <a:xfrm>
              <a:off x="17640300" y="9525000"/>
              <a:ext cx="533400" cy="533400"/>
            </a:xfrm>
            <a:prstGeom prst="rect">
              <a:avLst/>
            </a:prstGeom>
            <a:noFill/>
            <a:ln>
              <a:noFill/>
            </a:ln>
          </p:spPr>
        </p:pic>
        <p:sp>
          <p:nvSpPr>
            <p:cNvPr id="763" name="Google Shape;763;g3f8e74ebdf9_0_718"/>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9900"/>
                </a:buClr>
                <a:buSzPts val="2710"/>
                <a:buFont typeface="Inter"/>
                <a:buNone/>
              </a:pPr>
              <a:r>
                <a:rPr b="1" i="0" lang="en-US" sz="2710" u="none" cap="none" strike="noStrike">
                  <a:solidFill>
                    <a:srgbClr val="FF9900"/>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764" name="Google Shape;764;g3f8e74ebdf9_0_718"/>
          <p:cNvSpPr/>
          <p:nvPr/>
        </p:nvSpPr>
        <p:spPr>
          <a:xfrm>
            <a:off x="9144000" y="2600325"/>
            <a:ext cx="6248400" cy="2171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Marcellus"/>
              <a:buNone/>
            </a:pPr>
            <a:r>
              <a:rPr b="0" i="0" lang="en-US" sz="6000" u="none" cap="none" strike="noStrike">
                <a:solidFill>
                  <a:srgbClr val="272727"/>
                </a:solidFill>
                <a:latin typeface="Marcellus"/>
                <a:ea typeface="Marcellus"/>
                <a:cs typeface="Marcellus"/>
                <a:sym typeface="Marcellus"/>
              </a:rPr>
              <a:t>Thank you for</a:t>
            </a:r>
            <a:endParaRPr b="0" i="0" sz="60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272727"/>
              </a:buClr>
              <a:buSzPts val="6000"/>
              <a:buFont typeface="Marcellus"/>
              <a:buNone/>
            </a:pPr>
            <a:r>
              <a:rPr b="0" i="0" lang="en-US" sz="6000" u="none" cap="none" strike="noStrike">
                <a:solidFill>
                  <a:srgbClr val="272727"/>
                </a:solidFill>
                <a:latin typeface="Marcellus"/>
                <a:ea typeface="Marcellus"/>
                <a:cs typeface="Marcellus"/>
                <a:sym typeface="Marcellus"/>
              </a:rPr>
              <a:t>choosing EaTemp</a:t>
            </a:r>
            <a:endParaRPr b="0" i="0" sz="6000" u="none" cap="none" strike="noStrike">
              <a:solidFill>
                <a:schemeClr val="dk1"/>
              </a:solidFill>
              <a:latin typeface="Calibri"/>
              <a:ea typeface="Calibri"/>
              <a:cs typeface="Calibri"/>
              <a:sym typeface="Calibri"/>
            </a:endParaRPr>
          </a:p>
        </p:txBody>
      </p:sp>
      <p:sp>
        <p:nvSpPr>
          <p:cNvPr id="765" name="Google Shape;765;g3f8e74ebdf9_0_718"/>
          <p:cNvSpPr/>
          <p:nvPr/>
        </p:nvSpPr>
        <p:spPr>
          <a:xfrm>
            <a:off x="9144000" y="5191125"/>
            <a:ext cx="7185600" cy="2659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We offer free and high-quality slides templates for your presentations. We appreciate you choosing us and hope our templates have been helpful. </a:t>
            </a:r>
            <a:endParaRPr b="0" i="0" sz="2400" u="none" cap="none" strike="noStrike">
              <a:solidFill>
                <a:schemeClr val="dk1"/>
              </a:solidFill>
              <a:latin typeface="Calibri"/>
              <a:ea typeface="Calibri"/>
              <a:cs typeface="Calibri"/>
              <a:sym typeface="Calibri"/>
            </a:endParaRPr>
          </a:p>
          <a:p>
            <a:pPr indent="0" lvl="0" marL="0" marR="0" rtl="0" algn="l">
              <a:spcBef>
                <a:spcPts val="120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As a new website, we rely on your support to grow, so please help us by sharing our site with your friends and colleagues. </a:t>
            </a:r>
            <a:endParaRPr b="0" i="0" sz="2400" u="none" cap="none" strike="noStrike">
              <a:solidFill>
                <a:schemeClr val="dk1"/>
              </a:solidFill>
              <a:latin typeface="Calibri"/>
              <a:ea typeface="Calibri"/>
              <a:cs typeface="Calibri"/>
              <a:sym typeface="Calibri"/>
            </a:endParaRPr>
          </a:p>
        </p:txBody>
      </p:sp>
      <p:sp>
        <p:nvSpPr>
          <p:cNvPr id="766" name="Google Shape;766;g3f8e74ebdf9_0_718"/>
          <p:cNvSpPr/>
          <p:nvPr/>
        </p:nvSpPr>
        <p:spPr>
          <a:xfrm rot="-5400000">
            <a:off x="16649625" y="6168450"/>
            <a:ext cx="2737500" cy="356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1800"/>
              <a:buFont typeface="Inter"/>
              <a:buNone/>
            </a:pPr>
            <a:r>
              <a:rPr b="0" i="0" lang="en-US" sz="1800" u="none" cap="none" strike="noStrike">
                <a:solidFill>
                  <a:srgbClr val="000000"/>
                </a:solidFill>
                <a:latin typeface="Inter"/>
                <a:ea typeface="Inter"/>
                <a:cs typeface="Inter"/>
                <a:sym typeface="Inter"/>
              </a:rPr>
              <a:t>Credit | Image: </a:t>
            </a:r>
            <a:r>
              <a:rPr b="0" i="0" lang="en-US" sz="1800" u="sng" cap="none" strike="noStrike">
                <a:solidFill>
                  <a:srgbClr val="000000"/>
                </a:solidFill>
                <a:latin typeface="Inter"/>
                <a:ea typeface="Inter"/>
                <a:cs typeface="Inter"/>
                <a:sym typeface="Inter"/>
                <a:hlinkClick r:id="rId4">
                  <a:extLst>
                    <a:ext uri="{A12FA001-AC4F-418D-AE19-62706E023703}">
                      <ahyp:hlinkClr val="tx"/>
                    </a:ext>
                  </a:extLst>
                </a:hlinkClick>
              </a:rPr>
              <a:t>Unsplash</a:t>
            </a:r>
            <a:r>
              <a:rPr b="0" i="0" lang="en-US" sz="1800" u="none" cap="none" strike="noStrike">
                <a:solidFill>
                  <a:srgbClr val="000000"/>
                </a:solidFill>
                <a:latin typeface="Inter"/>
                <a:ea typeface="Inter"/>
                <a:cs typeface="Inter"/>
                <a:sym typeface="Inter"/>
              </a:rPr>
              <a:t> </a:t>
            </a:r>
            <a:endParaRPr b="0" i="0" sz="1800" u="none" cap="none" strike="noStrike">
              <a:solidFill>
                <a:schemeClr val="dk1"/>
              </a:solidFill>
              <a:latin typeface="Calibri"/>
              <a:ea typeface="Calibri"/>
              <a:cs typeface="Calibri"/>
              <a:sym typeface="Calibri"/>
            </a:endParaRPr>
          </a:p>
        </p:txBody>
      </p:sp>
      <p:pic>
        <p:nvPicPr>
          <p:cNvPr descr="preencoded.png" id="767" name="Google Shape;767;g3f8e74ebdf9_0_718"/>
          <p:cNvPicPr preferRelativeResize="0"/>
          <p:nvPr/>
        </p:nvPicPr>
        <p:blipFill rotWithShape="1">
          <a:blip r:embed="rId5">
            <a:alphaModFix/>
          </a:blip>
          <a:srcRect b="0" l="0" r="0" t="0"/>
          <a:stretch/>
        </p:blipFill>
        <p:spPr>
          <a:xfrm>
            <a:off x="762000" y="561975"/>
            <a:ext cx="7258050" cy="92583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2026-09-19T17:34:06Z</dcterms:created>
  <dc:creator>PptxGenJS</dc:creator>
</cp:coreProperties>
</file>