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13716000" cx="24387025"/>
  <p:notesSz cx="13716000" cy="24387025"/>
  <p:embeddedFontLst>
    <p:embeddedFont>
      <p:font typeface="Marcellus"/>
      <p:regular r:id="rId32"/>
    </p:embeddedFont>
    <p:embeddedFont>
      <p:font typeface="Lato"/>
      <p:bold r:id="rId33"/>
      <p:boldItalic r:id="rId34"/>
    </p:embeddedFont>
    <p:embeddedFont>
      <p:font typeface="Montserrat"/>
      <p:regular r:id="rId35"/>
      <p:bold r:id="rId36"/>
      <p:italic r:id="rId37"/>
      <p:boldItalic r:id="rId38"/>
    </p:embeddedFont>
    <p:embeddedFont>
      <p:font typeface="Inter"/>
      <p:regular r:id="rId39"/>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g1T5a3vshXUqHziTSY0NTUBpp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Marcellus-regular.fntdata"/><Relationship Id="rId13" Type="http://schemas.openxmlformats.org/officeDocument/2006/relationships/slide" Target="slides/slide9.xml"/><Relationship Id="rId35" Type="http://schemas.openxmlformats.org/officeDocument/2006/relationships/font" Target="fonts/Montserrat-regular.fntdata"/><Relationship Id="rId12" Type="http://schemas.openxmlformats.org/officeDocument/2006/relationships/slide" Target="slides/slide8.xml"/><Relationship Id="rId34" Type="http://schemas.openxmlformats.org/officeDocument/2006/relationships/font" Target="fonts/Lato-boldItalic.fntdata"/><Relationship Id="rId15" Type="http://schemas.openxmlformats.org/officeDocument/2006/relationships/slide" Target="slides/slide11.xml"/><Relationship Id="rId37" Type="http://schemas.openxmlformats.org/officeDocument/2006/relationships/font" Target="fonts/Montserrat-italic.fntdata"/><Relationship Id="rId14" Type="http://schemas.openxmlformats.org/officeDocument/2006/relationships/slide" Target="slides/slide10.xml"/><Relationship Id="rId36" Type="http://schemas.openxmlformats.org/officeDocument/2006/relationships/font" Target="fonts/Montserrat-bold.fntdata"/><Relationship Id="rId17" Type="http://schemas.openxmlformats.org/officeDocument/2006/relationships/slide" Target="slides/slide13.xml"/><Relationship Id="rId39" Type="http://schemas.openxmlformats.org/officeDocument/2006/relationships/font" Target="fonts/Inter-regular.fntdata"/><Relationship Id="rId16" Type="http://schemas.openxmlformats.org/officeDocument/2006/relationships/slide" Target="slides/slide12.xml"/><Relationship Id="rId38" Type="http://schemas.openxmlformats.org/officeDocument/2006/relationships/font" Target="fonts/Montserrat-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447dce3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447dce3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447dce3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65447dce35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65447dce35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265447dce35_0_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65447dce35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265447dce35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g265447dce35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65447dce35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265447dce35_0_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g265447dce35_0_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65447dce35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265447dce35_0_3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265447dce35_0_3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65447dce35_0_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265447dce35_0_3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265447dce35_0_3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65447dce35_0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265447dce35_0_3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g265447dce35_0_3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65447dce35_0_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265447dce35_0_4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g265447dce35_0_4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65447dce35_0_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65447dce35_0_4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g265447dce35_0_4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65447dce35_0_4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265447dce35_0_4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g265447dce35_0_4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65447dce35_0_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265447dce35_0_4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g265447dce35_0_4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65447dce35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65447dce35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65447dce35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65447dce35_0_4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265447dce35_0_4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g265447dce35_0_4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65447dce35_0_4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g265447dce35_0_4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g265447dce35_0_4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65447dce35_0_5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g265447dce35_0_5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g265447dce35_0_5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65447dce35_0_5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g265447dce35_0_5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g265447dce35_0_5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65447dce35_0_5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265447dce35_0_5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g265447dce35_0_5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65447dce35_0_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g265447dce35_0_6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1" name="Google Shape;651;g265447dce35_0_6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65447dce35_0_6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g265447dce35_0_6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g265447dce35_0_6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65447dce35_0_7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g265447dce35_0_7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g265447dce35_0_7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265447dce35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265447dce35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g265447dce35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65447dce35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g265447dce35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g265447dce35_0_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65447dce35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g265447dce35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g265447dce35_0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65447dce35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g265447dce35_0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g265447dce35_0_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65447dce35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265447dce35_0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265447dce35_0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65447dce35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265447dce35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265447dce35_0_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65447dce35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265447dce35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g265447dce35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7.png"/><Relationship Id="rId8"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png"/><Relationship Id="rId10" Type="http://schemas.openxmlformats.org/officeDocument/2006/relationships/image" Target="../media/image56.png"/><Relationship Id="rId9" Type="http://schemas.openxmlformats.org/officeDocument/2006/relationships/image" Target="../media/image55.png"/><Relationship Id="rId5" Type="http://schemas.openxmlformats.org/officeDocument/2006/relationships/image" Target="../media/image45.png"/><Relationship Id="rId6" Type="http://schemas.openxmlformats.org/officeDocument/2006/relationships/image" Target="../media/image51.png"/><Relationship Id="rId7" Type="http://schemas.openxmlformats.org/officeDocument/2006/relationships/image" Target="../media/image59.png"/><Relationship Id="rId8"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0.png"/><Relationship Id="rId6" Type="http://schemas.openxmlformats.org/officeDocument/2006/relationships/image" Target="../media/image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0" Type="http://schemas.openxmlformats.org/officeDocument/2006/relationships/image" Target="../media/image82.png"/><Relationship Id="rId22" Type="http://schemas.openxmlformats.org/officeDocument/2006/relationships/image" Target="../media/image85.png"/><Relationship Id="rId21" Type="http://schemas.openxmlformats.org/officeDocument/2006/relationships/image" Target="../media/image83.png"/><Relationship Id="rId24" Type="http://schemas.openxmlformats.org/officeDocument/2006/relationships/image" Target="../media/image87.png"/><Relationship Id="rId23"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73.png"/><Relationship Id="rId26" Type="http://schemas.openxmlformats.org/officeDocument/2006/relationships/image" Target="../media/image98.png"/><Relationship Id="rId25" Type="http://schemas.openxmlformats.org/officeDocument/2006/relationships/image" Target="../media/image86.png"/><Relationship Id="rId28" Type="http://schemas.openxmlformats.org/officeDocument/2006/relationships/image" Target="../media/image92.png"/><Relationship Id="rId27" Type="http://schemas.openxmlformats.org/officeDocument/2006/relationships/image" Target="../media/image88.png"/><Relationship Id="rId5" Type="http://schemas.openxmlformats.org/officeDocument/2006/relationships/image" Target="../media/image70.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1.png"/><Relationship Id="rId11" Type="http://schemas.openxmlformats.org/officeDocument/2006/relationships/image" Target="../media/image75.png"/><Relationship Id="rId10" Type="http://schemas.openxmlformats.org/officeDocument/2006/relationships/image" Target="../media/image72.png"/><Relationship Id="rId13" Type="http://schemas.openxmlformats.org/officeDocument/2006/relationships/image" Target="../media/image76.png"/><Relationship Id="rId12" Type="http://schemas.openxmlformats.org/officeDocument/2006/relationships/image" Target="../media/image74.png"/><Relationship Id="rId15" Type="http://schemas.openxmlformats.org/officeDocument/2006/relationships/image" Target="../media/image78.png"/><Relationship Id="rId14" Type="http://schemas.openxmlformats.org/officeDocument/2006/relationships/image" Target="../media/image77.png"/><Relationship Id="rId17" Type="http://schemas.openxmlformats.org/officeDocument/2006/relationships/image" Target="../media/image79.png"/><Relationship Id="rId16" Type="http://schemas.openxmlformats.org/officeDocument/2006/relationships/image" Target="../media/image80.png"/><Relationship Id="rId19" Type="http://schemas.openxmlformats.org/officeDocument/2006/relationships/image" Target="../media/image81.png"/><Relationship Id="rId18" Type="http://schemas.openxmlformats.org/officeDocument/2006/relationships/image" Target="../media/image8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93.png"/><Relationship Id="rId6" Type="http://schemas.openxmlformats.org/officeDocument/2006/relationships/image" Target="../media/image9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97.png"/><Relationship Id="rId6" Type="http://schemas.openxmlformats.org/officeDocument/2006/relationships/image" Target="../media/image10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102.png"/><Relationship Id="rId6" Type="http://schemas.openxmlformats.org/officeDocument/2006/relationships/image" Target="../media/image10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9.png"/><Relationship Id="rId4" Type="http://schemas.openxmlformats.org/officeDocument/2006/relationships/image" Target="../media/image2.png"/><Relationship Id="rId9" Type="http://schemas.openxmlformats.org/officeDocument/2006/relationships/image" Target="../media/image123.png"/><Relationship Id="rId5" Type="http://schemas.openxmlformats.org/officeDocument/2006/relationships/image" Target="../media/image116.png"/><Relationship Id="rId6" Type="http://schemas.openxmlformats.org/officeDocument/2006/relationships/image" Target="../media/image113.png"/><Relationship Id="rId7" Type="http://schemas.openxmlformats.org/officeDocument/2006/relationships/image" Target="../media/image118.png"/><Relationship Id="rId8" Type="http://schemas.openxmlformats.org/officeDocument/2006/relationships/image" Target="../media/image33.png"/><Relationship Id="rId11" Type="http://schemas.openxmlformats.org/officeDocument/2006/relationships/image" Target="../media/image128.png"/><Relationship Id="rId10" Type="http://schemas.openxmlformats.org/officeDocument/2006/relationships/image" Target="../media/image125.png"/><Relationship Id="rId13" Type="http://schemas.openxmlformats.org/officeDocument/2006/relationships/image" Target="../media/image129.png"/><Relationship Id="rId12" Type="http://schemas.openxmlformats.org/officeDocument/2006/relationships/image" Target="../media/image1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1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43.png"/><Relationship Id="rId5" Type="http://schemas.openxmlformats.org/officeDocument/2006/relationships/image" Target="../media/image139.png"/><Relationship Id="rId6" Type="http://schemas.openxmlformats.org/officeDocument/2006/relationships/image" Target="../media/image33.png"/><Relationship Id="rId7" Type="http://schemas.openxmlformats.org/officeDocument/2006/relationships/image" Target="../media/image142.png"/><Relationship Id="rId8" Type="http://schemas.openxmlformats.org/officeDocument/2006/relationships/image" Target="../media/image140.png"/><Relationship Id="rId11" Type="http://schemas.openxmlformats.org/officeDocument/2006/relationships/image" Target="../media/image149.png"/><Relationship Id="rId10" Type="http://schemas.openxmlformats.org/officeDocument/2006/relationships/image" Target="../media/image146.png"/><Relationship Id="rId12" Type="http://schemas.openxmlformats.org/officeDocument/2006/relationships/image" Target="../media/image1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0" Type="http://schemas.openxmlformats.org/officeDocument/2006/relationships/image" Target="../media/image175.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157.png"/><Relationship Id="rId5" Type="http://schemas.openxmlformats.org/officeDocument/2006/relationships/hyperlink" Target="https://eatemp.com/powerpoint-org-chart-template/" TargetMode="External"/><Relationship Id="rId6" Type="http://schemas.openxmlformats.org/officeDocument/2006/relationships/image" Target="../media/image155.png"/><Relationship Id="rId7" Type="http://schemas.openxmlformats.org/officeDocument/2006/relationships/image" Target="../media/image156.png"/><Relationship Id="rId8" Type="http://schemas.openxmlformats.org/officeDocument/2006/relationships/image" Target="../media/image158.png"/><Relationship Id="rId11" Type="http://schemas.openxmlformats.org/officeDocument/2006/relationships/image" Target="../media/image170.png"/><Relationship Id="rId10" Type="http://schemas.openxmlformats.org/officeDocument/2006/relationships/image" Target="../media/image159.png"/><Relationship Id="rId13" Type="http://schemas.openxmlformats.org/officeDocument/2006/relationships/image" Target="../media/image160.png"/><Relationship Id="rId12" Type="http://schemas.openxmlformats.org/officeDocument/2006/relationships/image" Target="../media/image167.png"/><Relationship Id="rId15" Type="http://schemas.openxmlformats.org/officeDocument/2006/relationships/image" Target="../media/image161.png"/><Relationship Id="rId14" Type="http://schemas.openxmlformats.org/officeDocument/2006/relationships/image" Target="../media/image165.png"/><Relationship Id="rId17" Type="http://schemas.openxmlformats.org/officeDocument/2006/relationships/image" Target="../media/image163.png"/><Relationship Id="rId16" Type="http://schemas.openxmlformats.org/officeDocument/2006/relationships/image" Target="../media/image162.png"/><Relationship Id="rId19" Type="http://schemas.openxmlformats.org/officeDocument/2006/relationships/image" Target="../media/image169.png"/><Relationship Id="rId18" Type="http://schemas.openxmlformats.org/officeDocument/2006/relationships/image" Target="../media/image1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77.png"/><Relationship Id="rId4" Type="http://schemas.openxmlformats.org/officeDocument/2006/relationships/image" Target="../media/image2.png"/><Relationship Id="rId5"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image" Target="../media/image12.png"/><Relationship Id="rId7" Type="http://schemas.openxmlformats.org/officeDocument/2006/relationships/image" Target="../media/image21.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20.png"/><Relationship Id="rId6"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26.png"/><Relationship Id="rId6"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g265447dce35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g265447dce35_0_0"/>
          <p:cNvSpPr/>
          <p:nvPr/>
        </p:nvSpPr>
        <p:spPr>
          <a:xfrm>
            <a:off x="5639505" y="901700"/>
            <a:ext cx="133917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FREE PRESENTATION TEMPLATE</a:t>
            </a:r>
            <a:endParaRPr b="0" i="0" sz="6400" u="none" cap="none" strike="noStrike">
              <a:solidFill>
                <a:schemeClr val="dk1"/>
              </a:solidFill>
              <a:latin typeface="Calibri"/>
              <a:ea typeface="Calibri"/>
              <a:cs typeface="Calibri"/>
              <a:sym typeface="Calibri"/>
            </a:endParaRPr>
          </a:p>
        </p:txBody>
      </p:sp>
      <p:sp>
        <p:nvSpPr>
          <p:cNvPr id="18" name="Google Shape;18;g265447dce35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g265447dce35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0" name="Google Shape;20;g265447dce35_0_0"/>
          <p:cNvPicPr preferRelativeResize="0"/>
          <p:nvPr/>
        </p:nvPicPr>
        <p:blipFill rotWithShape="1">
          <a:blip r:embed="rId5">
            <a:alphaModFix/>
          </a:blip>
          <a:srcRect b="0" l="0" r="0" t="0"/>
          <a:stretch/>
        </p:blipFill>
        <p:spPr>
          <a:xfrm>
            <a:off x="5944343" y="2768600"/>
            <a:ext cx="12498362" cy="3784600"/>
          </a:xfrm>
          <a:prstGeom prst="rect">
            <a:avLst/>
          </a:prstGeom>
          <a:noFill/>
          <a:ln>
            <a:noFill/>
          </a:ln>
        </p:spPr>
      </p:pic>
      <p:pic>
        <p:nvPicPr>
          <p:cNvPr descr=" " id="21" name="Google Shape;21;g265447dce35_0_0"/>
          <p:cNvPicPr preferRelativeResize="0"/>
          <p:nvPr/>
        </p:nvPicPr>
        <p:blipFill rotWithShape="1">
          <a:blip r:embed="rId6">
            <a:alphaModFix/>
          </a:blip>
          <a:srcRect b="0" l="0" r="0" t="0"/>
          <a:stretch/>
        </p:blipFill>
        <p:spPr>
          <a:xfrm>
            <a:off x="7722565" y="6121400"/>
            <a:ext cx="8954619" cy="7594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5" name="Shape 205"/>
        <p:cNvGrpSpPr/>
        <p:nvPr/>
      </p:nvGrpSpPr>
      <p:grpSpPr>
        <a:xfrm>
          <a:off x="0" y="0"/>
          <a:ext cx="0" cy="0"/>
          <a:chOff x="0" y="0"/>
          <a:chExt cx="0" cy="0"/>
        </a:xfrm>
      </p:grpSpPr>
      <p:pic>
        <p:nvPicPr>
          <p:cNvPr descr=" " id="206" name="Google Shape;206;g265447dce35_0_18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07" name="Google Shape;207;g265447dce35_0_1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65447dce35_0_18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09" name="Google Shape;209;g265447dce35_0_181"/>
          <p:cNvSpPr/>
          <p:nvPr/>
        </p:nvSpPr>
        <p:spPr>
          <a:xfrm>
            <a:off x="9557945" y="1244600"/>
            <a:ext cx="5610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Pricing Plan</a:t>
            </a:r>
            <a:endParaRPr b="0" i="0" sz="8000" u="none" cap="none" strike="noStrike">
              <a:solidFill>
                <a:schemeClr val="dk1"/>
              </a:solidFill>
              <a:latin typeface="Calibri"/>
              <a:ea typeface="Calibri"/>
              <a:cs typeface="Calibri"/>
              <a:sym typeface="Calibri"/>
            </a:endParaRPr>
          </a:p>
        </p:txBody>
      </p:sp>
      <p:sp>
        <p:nvSpPr>
          <p:cNvPr id="210" name="Google Shape;210;g265447dce35_0_181"/>
          <p:cNvSpPr/>
          <p:nvPr/>
        </p:nvSpPr>
        <p:spPr>
          <a:xfrm>
            <a:off x="1778222" y="3632200"/>
            <a:ext cx="20843400" cy="828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65447dce35_0_181"/>
          <p:cNvSpPr/>
          <p:nvPr/>
        </p:nvSpPr>
        <p:spPr>
          <a:xfrm>
            <a:off x="1778222" y="3632200"/>
            <a:ext cx="6439800" cy="82803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65447dce35_0_181"/>
          <p:cNvSpPr/>
          <p:nvPr/>
        </p:nvSpPr>
        <p:spPr>
          <a:xfrm>
            <a:off x="4185173" y="4089400"/>
            <a:ext cx="1625700" cy="1625700"/>
          </a:xfrm>
          <a:prstGeom prst="roundRect">
            <a:avLst>
              <a:gd fmla="val 78188" name="adj"/>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g265447dce35_0_181"/>
          <p:cNvPicPr preferRelativeResize="0"/>
          <p:nvPr/>
        </p:nvPicPr>
        <p:blipFill rotWithShape="1">
          <a:blip r:embed="rId5">
            <a:alphaModFix/>
          </a:blip>
          <a:srcRect b="0" l="0" r="0" t="0"/>
          <a:stretch/>
        </p:blipFill>
        <p:spPr>
          <a:xfrm>
            <a:off x="4490011" y="4394200"/>
            <a:ext cx="1016127" cy="1016000"/>
          </a:xfrm>
          <a:prstGeom prst="rect">
            <a:avLst/>
          </a:prstGeom>
          <a:noFill/>
          <a:ln>
            <a:noFill/>
          </a:ln>
        </p:spPr>
      </p:pic>
      <p:pic>
        <p:nvPicPr>
          <p:cNvPr descr=" " id="214" name="Google Shape;214;g265447dce35_0_181"/>
          <p:cNvPicPr preferRelativeResize="0"/>
          <p:nvPr/>
        </p:nvPicPr>
        <p:blipFill rotWithShape="1">
          <a:blip r:embed="rId6">
            <a:alphaModFix/>
          </a:blip>
          <a:srcRect b="0" l="0" r="0" t="0"/>
          <a:stretch/>
        </p:blipFill>
        <p:spPr>
          <a:xfrm>
            <a:off x="4640843" y="4545013"/>
            <a:ext cx="714464" cy="714375"/>
          </a:xfrm>
          <a:prstGeom prst="rect">
            <a:avLst/>
          </a:prstGeom>
          <a:noFill/>
          <a:ln>
            <a:noFill/>
          </a:ln>
        </p:spPr>
      </p:pic>
      <p:sp>
        <p:nvSpPr>
          <p:cNvPr id="215" name="Google Shape;215;g265447dce35_0_181"/>
          <p:cNvSpPr/>
          <p:nvPr/>
        </p:nvSpPr>
        <p:spPr>
          <a:xfrm>
            <a:off x="4229629" y="6019800"/>
            <a:ext cx="1536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9900"/>
              </a:buClr>
              <a:buSzPts val="4800"/>
              <a:buFont typeface="Marcellus"/>
              <a:buNone/>
            </a:pPr>
            <a:r>
              <a:rPr b="0" i="0" lang="en-US" sz="4800" u="none" cap="none" strike="noStrike">
                <a:solidFill>
                  <a:srgbClr val="FF9900"/>
                </a:solidFill>
                <a:latin typeface="Marcellus"/>
                <a:ea typeface="Marcellus"/>
                <a:cs typeface="Marcellus"/>
                <a:sym typeface="Marcellus"/>
              </a:rPr>
              <a:t>Basic</a:t>
            </a:r>
            <a:endParaRPr b="0" i="0" sz="4800" u="none" cap="none" strike="noStrike">
              <a:solidFill>
                <a:schemeClr val="dk1"/>
              </a:solidFill>
              <a:latin typeface="Calibri"/>
              <a:ea typeface="Calibri"/>
              <a:cs typeface="Calibri"/>
              <a:sym typeface="Calibri"/>
            </a:endParaRPr>
          </a:p>
        </p:txBody>
      </p:sp>
      <p:sp>
        <p:nvSpPr>
          <p:cNvPr id="216" name="Google Shape;216;g265447dce35_0_181"/>
          <p:cNvSpPr/>
          <p:nvPr/>
        </p:nvSpPr>
        <p:spPr>
          <a:xfrm>
            <a:off x="2235479" y="70866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7" name="Google Shape;217;g265447dce35_0_181"/>
          <p:cNvSpPr/>
          <p:nvPr/>
        </p:nvSpPr>
        <p:spPr>
          <a:xfrm>
            <a:off x="3372271" y="10693400"/>
            <a:ext cx="325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$10/month</a:t>
            </a:r>
            <a:endParaRPr b="0" i="0" sz="4800" u="none" cap="none" strike="noStrike">
              <a:solidFill>
                <a:schemeClr val="dk1"/>
              </a:solidFill>
              <a:latin typeface="Calibri"/>
              <a:ea typeface="Calibri"/>
              <a:cs typeface="Calibri"/>
              <a:sym typeface="Calibri"/>
            </a:endParaRPr>
          </a:p>
        </p:txBody>
      </p:sp>
      <p:sp>
        <p:nvSpPr>
          <p:cNvPr id="218" name="Google Shape;218;g265447dce35_0_181"/>
          <p:cNvSpPr/>
          <p:nvPr/>
        </p:nvSpPr>
        <p:spPr>
          <a:xfrm>
            <a:off x="8980022" y="3632200"/>
            <a:ext cx="6439800" cy="82803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65447dce35_0_181"/>
          <p:cNvSpPr/>
          <p:nvPr/>
        </p:nvSpPr>
        <p:spPr>
          <a:xfrm>
            <a:off x="11386973" y="4089400"/>
            <a:ext cx="1625700" cy="1625700"/>
          </a:xfrm>
          <a:prstGeom prst="roundRect">
            <a:avLst>
              <a:gd fmla="val 78188" name="adj"/>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g265447dce35_0_181"/>
          <p:cNvPicPr preferRelativeResize="0"/>
          <p:nvPr/>
        </p:nvPicPr>
        <p:blipFill rotWithShape="1">
          <a:blip r:embed="rId5">
            <a:alphaModFix/>
          </a:blip>
          <a:srcRect b="0" l="0" r="0" t="0"/>
          <a:stretch/>
        </p:blipFill>
        <p:spPr>
          <a:xfrm>
            <a:off x="11691811" y="4394200"/>
            <a:ext cx="1016127" cy="1016000"/>
          </a:xfrm>
          <a:prstGeom prst="rect">
            <a:avLst/>
          </a:prstGeom>
          <a:noFill/>
          <a:ln>
            <a:noFill/>
          </a:ln>
        </p:spPr>
      </p:pic>
      <p:pic>
        <p:nvPicPr>
          <p:cNvPr descr=" " id="221" name="Google Shape;221;g265447dce35_0_181"/>
          <p:cNvPicPr preferRelativeResize="0"/>
          <p:nvPr/>
        </p:nvPicPr>
        <p:blipFill rotWithShape="1">
          <a:blip r:embed="rId7">
            <a:alphaModFix/>
          </a:blip>
          <a:srcRect b="0" l="0" r="0" t="0"/>
          <a:stretch/>
        </p:blipFill>
        <p:spPr>
          <a:xfrm>
            <a:off x="11815354" y="4505325"/>
            <a:ext cx="769041" cy="781844"/>
          </a:xfrm>
          <a:prstGeom prst="rect">
            <a:avLst/>
          </a:prstGeom>
          <a:noFill/>
          <a:ln>
            <a:noFill/>
          </a:ln>
        </p:spPr>
      </p:pic>
      <p:sp>
        <p:nvSpPr>
          <p:cNvPr id="222" name="Google Shape;222;g265447dce35_0_181"/>
          <p:cNvSpPr/>
          <p:nvPr/>
        </p:nvSpPr>
        <p:spPr>
          <a:xfrm>
            <a:off x="11513989" y="6019800"/>
            <a:ext cx="1371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9900"/>
              </a:buClr>
              <a:buSzPts val="4800"/>
              <a:buFont typeface="Marcellus"/>
              <a:buNone/>
            </a:pPr>
            <a:r>
              <a:rPr b="0" i="0" lang="en-US" sz="4800" u="none" cap="none" strike="noStrike">
                <a:solidFill>
                  <a:srgbClr val="FF9900"/>
                </a:solidFill>
                <a:latin typeface="Marcellus"/>
                <a:ea typeface="Marcellus"/>
                <a:cs typeface="Marcellus"/>
                <a:sym typeface="Marcellus"/>
              </a:rPr>
              <a:t>Elite</a:t>
            </a:r>
            <a:endParaRPr b="0" i="0" sz="4800" u="none" cap="none" strike="noStrike">
              <a:solidFill>
                <a:schemeClr val="dk1"/>
              </a:solidFill>
              <a:latin typeface="Calibri"/>
              <a:ea typeface="Calibri"/>
              <a:cs typeface="Calibri"/>
              <a:sym typeface="Calibri"/>
            </a:endParaRPr>
          </a:p>
        </p:txBody>
      </p:sp>
      <p:sp>
        <p:nvSpPr>
          <p:cNvPr id="223" name="Google Shape;223;g265447dce35_0_181"/>
          <p:cNvSpPr/>
          <p:nvPr/>
        </p:nvSpPr>
        <p:spPr>
          <a:xfrm>
            <a:off x="9437280" y="70866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24" name="Google Shape;224;g265447dce35_0_181"/>
          <p:cNvSpPr/>
          <p:nvPr/>
        </p:nvSpPr>
        <p:spPr>
          <a:xfrm>
            <a:off x="10516914" y="10693400"/>
            <a:ext cx="3366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$50/month</a:t>
            </a:r>
            <a:endParaRPr b="0" i="0" sz="4800" u="none" cap="none" strike="noStrike">
              <a:solidFill>
                <a:schemeClr val="dk1"/>
              </a:solidFill>
              <a:latin typeface="Calibri"/>
              <a:ea typeface="Calibri"/>
              <a:cs typeface="Calibri"/>
              <a:sym typeface="Calibri"/>
            </a:endParaRPr>
          </a:p>
        </p:txBody>
      </p:sp>
      <p:sp>
        <p:nvSpPr>
          <p:cNvPr id="225" name="Google Shape;225;g265447dce35_0_181"/>
          <p:cNvSpPr/>
          <p:nvPr/>
        </p:nvSpPr>
        <p:spPr>
          <a:xfrm>
            <a:off x="16181822" y="3632200"/>
            <a:ext cx="6439800" cy="82803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65447dce35_0_181"/>
          <p:cNvSpPr/>
          <p:nvPr/>
        </p:nvSpPr>
        <p:spPr>
          <a:xfrm>
            <a:off x="18588773" y="4089400"/>
            <a:ext cx="1625700" cy="1625700"/>
          </a:xfrm>
          <a:prstGeom prst="roundRect">
            <a:avLst>
              <a:gd fmla="val 78188" name="adj"/>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g265447dce35_0_181"/>
          <p:cNvPicPr preferRelativeResize="0"/>
          <p:nvPr/>
        </p:nvPicPr>
        <p:blipFill rotWithShape="1">
          <a:blip r:embed="rId5">
            <a:alphaModFix/>
          </a:blip>
          <a:srcRect b="0" l="0" r="0" t="0"/>
          <a:stretch/>
        </p:blipFill>
        <p:spPr>
          <a:xfrm>
            <a:off x="18893611" y="4394200"/>
            <a:ext cx="1016127" cy="1016000"/>
          </a:xfrm>
          <a:prstGeom prst="rect">
            <a:avLst/>
          </a:prstGeom>
          <a:noFill/>
          <a:ln>
            <a:noFill/>
          </a:ln>
        </p:spPr>
      </p:pic>
      <p:pic>
        <p:nvPicPr>
          <p:cNvPr descr=" " id="228" name="Google Shape;228;g265447dce35_0_181"/>
          <p:cNvPicPr preferRelativeResize="0"/>
          <p:nvPr/>
        </p:nvPicPr>
        <p:blipFill rotWithShape="1">
          <a:blip r:embed="rId8">
            <a:alphaModFix/>
          </a:blip>
          <a:srcRect b="0" l="0" r="0" t="0"/>
          <a:stretch/>
        </p:blipFill>
        <p:spPr>
          <a:xfrm>
            <a:off x="19076197" y="4457700"/>
            <a:ext cx="650956" cy="889000"/>
          </a:xfrm>
          <a:prstGeom prst="rect">
            <a:avLst/>
          </a:prstGeom>
          <a:noFill/>
          <a:ln>
            <a:noFill/>
          </a:ln>
        </p:spPr>
      </p:pic>
      <p:sp>
        <p:nvSpPr>
          <p:cNvPr id="229" name="Google Shape;229;g265447dce35_0_181"/>
          <p:cNvSpPr/>
          <p:nvPr/>
        </p:nvSpPr>
        <p:spPr>
          <a:xfrm>
            <a:off x="17858432" y="6019800"/>
            <a:ext cx="3086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9900"/>
              </a:buClr>
              <a:buSzPts val="4800"/>
              <a:buFont typeface="Marcellus"/>
              <a:buNone/>
            </a:pPr>
            <a:r>
              <a:rPr b="0" i="0" lang="en-US" sz="4800" u="none" cap="none" strike="noStrike">
                <a:solidFill>
                  <a:srgbClr val="FF9900"/>
                </a:solidFill>
                <a:latin typeface="Marcellus"/>
                <a:ea typeface="Marcellus"/>
                <a:cs typeface="Marcellus"/>
                <a:sym typeface="Marcellus"/>
              </a:rPr>
              <a:t>Legendary</a:t>
            </a:r>
            <a:endParaRPr b="0" i="0" sz="4800" u="none" cap="none" strike="noStrike">
              <a:solidFill>
                <a:schemeClr val="dk1"/>
              </a:solidFill>
              <a:latin typeface="Calibri"/>
              <a:ea typeface="Calibri"/>
              <a:cs typeface="Calibri"/>
              <a:sym typeface="Calibri"/>
            </a:endParaRPr>
          </a:p>
        </p:txBody>
      </p:sp>
      <p:sp>
        <p:nvSpPr>
          <p:cNvPr id="230" name="Google Shape;230;g265447dce35_0_181"/>
          <p:cNvSpPr/>
          <p:nvPr/>
        </p:nvSpPr>
        <p:spPr>
          <a:xfrm>
            <a:off x="16639080" y="70866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31" name="Google Shape;231;g265447dce35_0_181"/>
          <p:cNvSpPr/>
          <p:nvPr/>
        </p:nvSpPr>
        <p:spPr>
          <a:xfrm>
            <a:off x="17528191" y="10693400"/>
            <a:ext cx="3747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6" name="Shape 236"/>
        <p:cNvGrpSpPr/>
        <p:nvPr/>
      </p:nvGrpSpPr>
      <p:grpSpPr>
        <a:xfrm>
          <a:off x="0" y="0"/>
          <a:ext cx="0" cy="0"/>
          <a:chOff x="0" y="0"/>
          <a:chExt cx="0" cy="0"/>
        </a:xfrm>
      </p:grpSpPr>
      <p:pic>
        <p:nvPicPr>
          <p:cNvPr descr=" " id="237" name="Google Shape;237;g265447dce35_0_21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38" name="Google Shape;238;g265447dce35_0_2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9" name="Google Shape;239;g265447dce35_0_2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40" name="Google Shape;240;g265447dce35_0_211"/>
          <p:cNvPicPr preferRelativeResize="0"/>
          <p:nvPr/>
        </p:nvPicPr>
        <p:blipFill rotWithShape="1">
          <a:blip r:embed="rId5">
            <a:alphaModFix/>
          </a:blip>
          <a:srcRect b="0" l="0" r="0" t="0"/>
          <a:stretch/>
        </p:blipFill>
        <p:spPr>
          <a:xfrm>
            <a:off x="381048" y="2146300"/>
            <a:ext cx="23637654" cy="9144000"/>
          </a:xfrm>
          <a:prstGeom prst="rect">
            <a:avLst/>
          </a:prstGeom>
          <a:noFill/>
          <a:ln>
            <a:noFill/>
          </a:ln>
        </p:spPr>
      </p:pic>
      <p:sp>
        <p:nvSpPr>
          <p:cNvPr id="241" name="Google Shape;241;g265447dce35_0_211"/>
          <p:cNvSpPr/>
          <p:nvPr/>
        </p:nvSpPr>
        <p:spPr>
          <a:xfrm>
            <a:off x="381048" y="3581400"/>
            <a:ext cx="5347500" cy="7632600"/>
          </a:xfrm>
          <a:prstGeom prst="rect">
            <a:avLst/>
          </a:prstGeom>
          <a:solidFill>
            <a:srgbClr val="FFFFFF"/>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65447dce35_0_211"/>
          <p:cNvSpPr/>
          <p:nvPr/>
        </p:nvSpPr>
        <p:spPr>
          <a:xfrm>
            <a:off x="685886" y="4991100"/>
            <a:ext cx="47376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65447dce35_0_211"/>
          <p:cNvSpPr/>
          <p:nvPr/>
        </p:nvSpPr>
        <p:spPr>
          <a:xfrm>
            <a:off x="685886"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65447dce35_0_211"/>
          <p:cNvSpPr/>
          <p:nvPr/>
        </p:nvSpPr>
        <p:spPr>
          <a:xfrm>
            <a:off x="685886"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65447dce35_0_211"/>
          <p:cNvSpPr/>
          <p:nvPr/>
        </p:nvSpPr>
        <p:spPr>
          <a:xfrm>
            <a:off x="609676" y="49911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46" name="Google Shape;246;g265447dce35_0_211"/>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7" name="Google Shape;247;g265447dce35_0_211"/>
          <p:cNvPicPr preferRelativeResize="0"/>
          <p:nvPr/>
        </p:nvPicPr>
        <p:blipFill rotWithShape="1">
          <a:blip r:embed="rId6">
            <a:alphaModFix/>
          </a:blip>
          <a:srcRect b="0" l="0" r="0" t="0"/>
          <a:stretch/>
        </p:blipFill>
        <p:spPr>
          <a:xfrm>
            <a:off x="2241830" y="7137400"/>
            <a:ext cx="1625803" cy="1625600"/>
          </a:xfrm>
          <a:prstGeom prst="rect">
            <a:avLst/>
          </a:prstGeom>
          <a:noFill/>
          <a:ln>
            <a:noFill/>
          </a:ln>
        </p:spPr>
      </p:pic>
      <p:pic>
        <p:nvPicPr>
          <p:cNvPr descr=" " id="248" name="Google Shape;248;g265447dce35_0_211"/>
          <p:cNvPicPr preferRelativeResize="0"/>
          <p:nvPr/>
        </p:nvPicPr>
        <p:blipFill rotWithShape="1">
          <a:blip r:embed="rId7">
            <a:alphaModFix/>
          </a:blip>
          <a:srcRect b="0" l="0" r="0" t="0"/>
          <a:stretch/>
        </p:blipFill>
        <p:spPr>
          <a:xfrm>
            <a:off x="2326518" y="7222083"/>
            <a:ext cx="1456422" cy="1456246"/>
          </a:xfrm>
          <a:prstGeom prst="rect">
            <a:avLst/>
          </a:prstGeom>
          <a:noFill/>
          <a:ln>
            <a:noFill/>
          </a:ln>
        </p:spPr>
      </p:pic>
      <p:sp>
        <p:nvSpPr>
          <p:cNvPr id="249" name="Google Shape;249;g265447dce35_0_211"/>
          <p:cNvSpPr/>
          <p:nvPr/>
        </p:nvSpPr>
        <p:spPr>
          <a:xfrm>
            <a:off x="685886"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65447dce35_0_211"/>
          <p:cNvSpPr/>
          <p:nvPr/>
        </p:nvSpPr>
        <p:spPr>
          <a:xfrm>
            <a:off x="685886"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65447dce35_0_211"/>
          <p:cNvSpPr/>
          <p:nvPr/>
        </p:nvSpPr>
        <p:spPr>
          <a:xfrm>
            <a:off x="609676"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252" name="Google Shape;252;g265447dce35_0_211"/>
          <p:cNvSpPr/>
          <p:nvPr/>
        </p:nvSpPr>
        <p:spPr>
          <a:xfrm>
            <a:off x="618144" y="99441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53" name="Google Shape;253;g265447dce35_0_211"/>
          <p:cNvSpPr/>
          <p:nvPr/>
        </p:nvSpPr>
        <p:spPr>
          <a:xfrm>
            <a:off x="6477810" y="3581400"/>
            <a:ext cx="5347500" cy="7632600"/>
          </a:xfrm>
          <a:prstGeom prst="rect">
            <a:avLst/>
          </a:prstGeom>
          <a:solidFill>
            <a:srgbClr val="FFFFFF"/>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65447dce35_0_211"/>
          <p:cNvSpPr/>
          <p:nvPr/>
        </p:nvSpPr>
        <p:spPr>
          <a:xfrm>
            <a:off x="6782648" y="4991100"/>
            <a:ext cx="47376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65447dce35_0_211"/>
          <p:cNvSpPr/>
          <p:nvPr/>
        </p:nvSpPr>
        <p:spPr>
          <a:xfrm>
            <a:off x="6782648"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65447dce35_0_211"/>
          <p:cNvSpPr/>
          <p:nvPr/>
        </p:nvSpPr>
        <p:spPr>
          <a:xfrm>
            <a:off x="6782648"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65447dce35_0_211"/>
          <p:cNvSpPr/>
          <p:nvPr/>
        </p:nvSpPr>
        <p:spPr>
          <a:xfrm>
            <a:off x="6706438" y="49911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58" name="Google Shape;258;g265447dce35_0_211"/>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9" name="Google Shape;259;g265447dce35_0_211"/>
          <p:cNvPicPr preferRelativeResize="0"/>
          <p:nvPr/>
        </p:nvPicPr>
        <p:blipFill rotWithShape="1">
          <a:blip r:embed="rId6">
            <a:alphaModFix/>
          </a:blip>
          <a:srcRect b="0" l="0" r="0" t="0"/>
          <a:stretch/>
        </p:blipFill>
        <p:spPr>
          <a:xfrm>
            <a:off x="8338592" y="7137400"/>
            <a:ext cx="1625803" cy="1625600"/>
          </a:xfrm>
          <a:prstGeom prst="rect">
            <a:avLst/>
          </a:prstGeom>
          <a:noFill/>
          <a:ln>
            <a:noFill/>
          </a:ln>
        </p:spPr>
      </p:pic>
      <p:pic>
        <p:nvPicPr>
          <p:cNvPr descr=" " id="260" name="Google Shape;260;g265447dce35_0_211"/>
          <p:cNvPicPr preferRelativeResize="0"/>
          <p:nvPr/>
        </p:nvPicPr>
        <p:blipFill rotWithShape="1">
          <a:blip r:embed="rId8">
            <a:alphaModFix/>
          </a:blip>
          <a:srcRect b="0" l="0" r="0" t="0"/>
          <a:stretch/>
        </p:blipFill>
        <p:spPr>
          <a:xfrm>
            <a:off x="8541818" y="7340600"/>
            <a:ext cx="1192256" cy="1190414"/>
          </a:xfrm>
          <a:prstGeom prst="rect">
            <a:avLst/>
          </a:prstGeom>
          <a:noFill/>
          <a:ln>
            <a:noFill/>
          </a:ln>
        </p:spPr>
      </p:pic>
      <p:sp>
        <p:nvSpPr>
          <p:cNvPr id="261" name="Google Shape;261;g265447dce35_0_211"/>
          <p:cNvSpPr/>
          <p:nvPr/>
        </p:nvSpPr>
        <p:spPr>
          <a:xfrm>
            <a:off x="6782648"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65447dce35_0_211"/>
          <p:cNvSpPr/>
          <p:nvPr/>
        </p:nvSpPr>
        <p:spPr>
          <a:xfrm>
            <a:off x="6782648"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65447dce35_0_211"/>
          <p:cNvSpPr/>
          <p:nvPr/>
        </p:nvSpPr>
        <p:spPr>
          <a:xfrm>
            <a:off x="6706438"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264" name="Google Shape;264;g265447dce35_0_211"/>
          <p:cNvSpPr/>
          <p:nvPr/>
        </p:nvSpPr>
        <p:spPr>
          <a:xfrm>
            <a:off x="6714906" y="99441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65" name="Google Shape;265;g265447dce35_0_211"/>
          <p:cNvSpPr/>
          <p:nvPr/>
        </p:nvSpPr>
        <p:spPr>
          <a:xfrm>
            <a:off x="12574572" y="3581400"/>
            <a:ext cx="5347500" cy="7632600"/>
          </a:xfrm>
          <a:prstGeom prst="rect">
            <a:avLst/>
          </a:prstGeom>
          <a:solidFill>
            <a:srgbClr val="FFFFFF"/>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65447dce35_0_211"/>
          <p:cNvSpPr/>
          <p:nvPr/>
        </p:nvSpPr>
        <p:spPr>
          <a:xfrm>
            <a:off x="12879410" y="4991100"/>
            <a:ext cx="47376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65447dce35_0_211"/>
          <p:cNvSpPr/>
          <p:nvPr/>
        </p:nvSpPr>
        <p:spPr>
          <a:xfrm>
            <a:off x="12879410"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65447dce35_0_211"/>
          <p:cNvSpPr/>
          <p:nvPr/>
        </p:nvSpPr>
        <p:spPr>
          <a:xfrm>
            <a:off x="12879410"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65447dce35_0_211"/>
          <p:cNvSpPr/>
          <p:nvPr/>
        </p:nvSpPr>
        <p:spPr>
          <a:xfrm>
            <a:off x="12803200" y="49911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70" name="Google Shape;270;g265447dce35_0_211"/>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1" name="Google Shape;271;g265447dce35_0_211"/>
          <p:cNvPicPr preferRelativeResize="0"/>
          <p:nvPr/>
        </p:nvPicPr>
        <p:blipFill rotWithShape="1">
          <a:blip r:embed="rId6">
            <a:alphaModFix/>
          </a:blip>
          <a:srcRect b="0" l="0" r="0" t="0"/>
          <a:stretch/>
        </p:blipFill>
        <p:spPr>
          <a:xfrm>
            <a:off x="14435354" y="7137400"/>
            <a:ext cx="1625803" cy="1625600"/>
          </a:xfrm>
          <a:prstGeom prst="rect">
            <a:avLst/>
          </a:prstGeom>
          <a:noFill/>
          <a:ln>
            <a:noFill/>
          </a:ln>
        </p:spPr>
      </p:pic>
      <p:pic>
        <p:nvPicPr>
          <p:cNvPr descr=" " id="272" name="Google Shape;272;g265447dce35_0_211"/>
          <p:cNvPicPr preferRelativeResize="0"/>
          <p:nvPr/>
        </p:nvPicPr>
        <p:blipFill rotWithShape="1">
          <a:blip r:embed="rId9">
            <a:alphaModFix/>
          </a:blip>
          <a:srcRect b="0" l="0" r="0" t="0"/>
          <a:stretch/>
        </p:blipFill>
        <p:spPr>
          <a:xfrm>
            <a:off x="14536942" y="7142162"/>
            <a:ext cx="1519452" cy="1519262"/>
          </a:xfrm>
          <a:prstGeom prst="rect">
            <a:avLst/>
          </a:prstGeom>
          <a:noFill/>
          <a:ln>
            <a:noFill/>
          </a:ln>
        </p:spPr>
      </p:pic>
      <p:sp>
        <p:nvSpPr>
          <p:cNvPr id="273" name="Google Shape;273;g265447dce35_0_211"/>
          <p:cNvSpPr/>
          <p:nvPr/>
        </p:nvSpPr>
        <p:spPr>
          <a:xfrm>
            <a:off x="12879410"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65447dce35_0_211"/>
          <p:cNvSpPr/>
          <p:nvPr/>
        </p:nvSpPr>
        <p:spPr>
          <a:xfrm>
            <a:off x="12879410"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65447dce35_0_211"/>
          <p:cNvSpPr/>
          <p:nvPr/>
        </p:nvSpPr>
        <p:spPr>
          <a:xfrm>
            <a:off x="12803200"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276" name="Google Shape;276;g265447dce35_0_211"/>
          <p:cNvSpPr/>
          <p:nvPr/>
        </p:nvSpPr>
        <p:spPr>
          <a:xfrm>
            <a:off x="12811668" y="99441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77" name="Google Shape;277;g265447dce35_0_211"/>
          <p:cNvSpPr/>
          <p:nvPr/>
        </p:nvSpPr>
        <p:spPr>
          <a:xfrm>
            <a:off x="18671334" y="3581400"/>
            <a:ext cx="5347500" cy="7632600"/>
          </a:xfrm>
          <a:prstGeom prst="rect">
            <a:avLst/>
          </a:prstGeom>
          <a:solidFill>
            <a:srgbClr val="FFFFFF"/>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65447dce35_0_211"/>
          <p:cNvSpPr/>
          <p:nvPr/>
        </p:nvSpPr>
        <p:spPr>
          <a:xfrm>
            <a:off x="18976172" y="4991100"/>
            <a:ext cx="47376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65447dce35_0_211"/>
          <p:cNvSpPr/>
          <p:nvPr/>
        </p:nvSpPr>
        <p:spPr>
          <a:xfrm>
            <a:off x="18976172"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65447dce35_0_211"/>
          <p:cNvSpPr/>
          <p:nvPr/>
        </p:nvSpPr>
        <p:spPr>
          <a:xfrm>
            <a:off x="18976172"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65447dce35_0_211"/>
          <p:cNvSpPr/>
          <p:nvPr/>
        </p:nvSpPr>
        <p:spPr>
          <a:xfrm>
            <a:off x="18899962" y="49911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82" name="Google Shape;282;g265447dce35_0_211"/>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83" name="Google Shape;283;g265447dce35_0_211"/>
          <p:cNvPicPr preferRelativeResize="0"/>
          <p:nvPr/>
        </p:nvPicPr>
        <p:blipFill rotWithShape="1">
          <a:blip r:embed="rId6">
            <a:alphaModFix/>
          </a:blip>
          <a:srcRect b="0" l="0" r="0" t="0"/>
          <a:stretch/>
        </p:blipFill>
        <p:spPr>
          <a:xfrm>
            <a:off x="20532116" y="7137400"/>
            <a:ext cx="1625803" cy="1625600"/>
          </a:xfrm>
          <a:prstGeom prst="rect">
            <a:avLst/>
          </a:prstGeom>
          <a:noFill/>
          <a:ln>
            <a:noFill/>
          </a:ln>
        </p:spPr>
      </p:pic>
      <p:pic>
        <p:nvPicPr>
          <p:cNvPr descr=" " id="284" name="Google Shape;284;g265447dce35_0_211"/>
          <p:cNvPicPr preferRelativeResize="0"/>
          <p:nvPr/>
        </p:nvPicPr>
        <p:blipFill rotWithShape="1">
          <a:blip r:embed="rId10">
            <a:alphaModFix/>
          </a:blip>
          <a:srcRect b="0" l="0" r="0" t="0"/>
          <a:stretch/>
        </p:blipFill>
        <p:spPr>
          <a:xfrm>
            <a:off x="20599860" y="7137400"/>
            <a:ext cx="1490319" cy="1625600"/>
          </a:xfrm>
          <a:prstGeom prst="rect">
            <a:avLst/>
          </a:prstGeom>
          <a:noFill/>
          <a:ln>
            <a:noFill/>
          </a:ln>
        </p:spPr>
      </p:pic>
      <p:sp>
        <p:nvSpPr>
          <p:cNvPr id="285" name="Google Shape;285;g265447dce35_0_211"/>
          <p:cNvSpPr/>
          <p:nvPr/>
        </p:nvSpPr>
        <p:spPr>
          <a:xfrm>
            <a:off x="18976172"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65447dce35_0_211"/>
          <p:cNvSpPr/>
          <p:nvPr/>
        </p:nvSpPr>
        <p:spPr>
          <a:xfrm>
            <a:off x="18976172"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5447dce35_0_211"/>
          <p:cNvSpPr/>
          <p:nvPr/>
        </p:nvSpPr>
        <p:spPr>
          <a:xfrm>
            <a:off x="18899962"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288" name="Google Shape;288;g265447dce35_0_211"/>
          <p:cNvSpPr/>
          <p:nvPr/>
        </p:nvSpPr>
        <p:spPr>
          <a:xfrm>
            <a:off x="18908430" y="99441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89" name="Google Shape;289;g265447dce35_0_211"/>
          <p:cNvSpPr/>
          <p:nvPr/>
        </p:nvSpPr>
        <p:spPr>
          <a:xfrm>
            <a:off x="1994149" y="2146300"/>
            <a:ext cx="2133900" cy="2133600"/>
          </a:xfrm>
          <a:prstGeom prst="roundRect">
            <a:avLst>
              <a:gd fmla="val 198429" name="adj"/>
            </a:avLst>
          </a:prstGeom>
          <a:solidFill>
            <a:srgbClr val="FF9900"/>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65447dce35_0_211"/>
          <p:cNvSpPr/>
          <p:nvPr/>
        </p:nvSpPr>
        <p:spPr>
          <a:xfrm>
            <a:off x="2826103" y="2578100"/>
            <a:ext cx="808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S</a:t>
            </a:r>
            <a:endParaRPr b="0" i="0" sz="8000" u="none" cap="none" strike="noStrike">
              <a:solidFill>
                <a:schemeClr val="dk1"/>
              </a:solidFill>
              <a:latin typeface="Calibri"/>
              <a:ea typeface="Calibri"/>
              <a:cs typeface="Calibri"/>
              <a:sym typeface="Calibri"/>
            </a:endParaRPr>
          </a:p>
        </p:txBody>
      </p:sp>
      <p:sp>
        <p:nvSpPr>
          <p:cNvPr id="291" name="Google Shape;291;g265447dce35_0_211"/>
          <p:cNvSpPr/>
          <p:nvPr/>
        </p:nvSpPr>
        <p:spPr>
          <a:xfrm>
            <a:off x="8090911" y="2146300"/>
            <a:ext cx="2133900" cy="2133600"/>
          </a:xfrm>
          <a:prstGeom prst="roundRect">
            <a:avLst>
              <a:gd fmla="val 198429" name="adj"/>
            </a:avLst>
          </a:prstGeom>
          <a:solidFill>
            <a:srgbClr val="FF9900"/>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65447dce35_0_211"/>
          <p:cNvSpPr/>
          <p:nvPr/>
        </p:nvSpPr>
        <p:spPr>
          <a:xfrm>
            <a:off x="8637080" y="2578100"/>
            <a:ext cx="1380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W</a:t>
            </a:r>
            <a:endParaRPr b="0" i="0" sz="8000" u="none" cap="none" strike="noStrike">
              <a:solidFill>
                <a:schemeClr val="dk1"/>
              </a:solidFill>
              <a:latin typeface="Calibri"/>
              <a:ea typeface="Calibri"/>
              <a:cs typeface="Calibri"/>
              <a:sym typeface="Calibri"/>
            </a:endParaRPr>
          </a:p>
        </p:txBody>
      </p:sp>
      <p:sp>
        <p:nvSpPr>
          <p:cNvPr id="293" name="Google Shape;293;g265447dce35_0_211"/>
          <p:cNvSpPr/>
          <p:nvPr/>
        </p:nvSpPr>
        <p:spPr>
          <a:xfrm>
            <a:off x="14187673" y="2146300"/>
            <a:ext cx="2133900" cy="2133600"/>
          </a:xfrm>
          <a:prstGeom prst="roundRect">
            <a:avLst>
              <a:gd fmla="val 198429" name="adj"/>
            </a:avLst>
          </a:prstGeom>
          <a:solidFill>
            <a:srgbClr val="FF9900"/>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65447dce35_0_211"/>
          <p:cNvSpPr/>
          <p:nvPr/>
        </p:nvSpPr>
        <p:spPr>
          <a:xfrm>
            <a:off x="14841805" y="2578100"/>
            <a:ext cx="1164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O</a:t>
            </a:r>
            <a:endParaRPr b="0" i="0" sz="8000" u="none" cap="none" strike="noStrike">
              <a:solidFill>
                <a:schemeClr val="dk1"/>
              </a:solidFill>
              <a:latin typeface="Calibri"/>
              <a:ea typeface="Calibri"/>
              <a:cs typeface="Calibri"/>
              <a:sym typeface="Calibri"/>
            </a:endParaRPr>
          </a:p>
        </p:txBody>
      </p:sp>
      <p:sp>
        <p:nvSpPr>
          <p:cNvPr id="295" name="Google Shape;295;g265447dce35_0_211"/>
          <p:cNvSpPr/>
          <p:nvPr/>
        </p:nvSpPr>
        <p:spPr>
          <a:xfrm>
            <a:off x="20284435" y="2146300"/>
            <a:ext cx="2133900" cy="2133600"/>
          </a:xfrm>
          <a:prstGeom prst="roundRect">
            <a:avLst>
              <a:gd fmla="val 198429" name="adj"/>
            </a:avLst>
          </a:prstGeom>
          <a:solidFill>
            <a:srgbClr val="FF9900"/>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65447dce35_0_211"/>
          <p:cNvSpPr/>
          <p:nvPr/>
        </p:nvSpPr>
        <p:spPr>
          <a:xfrm>
            <a:off x="21046530" y="2578100"/>
            <a:ext cx="948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1" name="Shape 301"/>
        <p:cNvGrpSpPr/>
        <p:nvPr/>
      </p:nvGrpSpPr>
      <p:grpSpPr>
        <a:xfrm>
          <a:off x="0" y="0"/>
          <a:ext cx="0" cy="0"/>
          <a:chOff x="0" y="0"/>
          <a:chExt cx="0" cy="0"/>
        </a:xfrm>
      </p:grpSpPr>
      <p:pic>
        <p:nvPicPr>
          <p:cNvPr descr=" " id="302" name="Google Shape;302;g265447dce35_0_27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03" name="Google Shape;303;g265447dce35_0_2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4" name="Google Shape;304;g265447dce35_0_27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305" name="Google Shape;305;g265447dce35_0_275"/>
          <p:cNvPicPr preferRelativeResize="0"/>
          <p:nvPr/>
        </p:nvPicPr>
        <p:blipFill rotWithShape="1">
          <a:blip r:embed="rId5">
            <a:alphaModFix/>
          </a:blip>
          <a:srcRect b="0" l="0" r="0" t="0"/>
          <a:stretch/>
        </p:blipFill>
        <p:spPr>
          <a:xfrm>
            <a:off x="17286861" y="787400"/>
            <a:ext cx="6084060" cy="12369800"/>
          </a:xfrm>
          <a:prstGeom prst="rect">
            <a:avLst/>
          </a:prstGeom>
          <a:noFill/>
          <a:ln>
            <a:noFill/>
          </a:ln>
        </p:spPr>
      </p:pic>
      <p:pic>
        <p:nvPicPr>
          <p:cNvPr descr=" " id="306" name="Google Shape;306;g265447dce35_0_275"/>
          <p:cNvPicPr preferRelativeResize="0"/>
          <p:nvPr/>
        </p:nvPicPr>
        <p:blipFill rotWithShape="1">
          <a:blip r:embed="rId6">
            <a:alphaModFix/>
          </a:blip>
          <a:srcRect b="0" l="0" r="0" t="0"/>
          <a:stretch/>
        </p:blipFill>
        <p:spPr>
          <a:xfrm>
            <a:off x="685886" y="787400"/>
            <a:ext cx="6084060" cy="12369800"/>
          </a:xfrm>
          <a:prstGeom prst="rect">
            <a:avLst/>
          </a:prstGeom>
          <a:noFill/>
          <a:ln>
            <a:noFill/>
          </a:ln>
        </p:spPr>
      </p:pic>
      <p:sp>
        <p:nvSpPr>
          <p:cNvPr id="307" name="Google Shape;307;g265447dce35_0_275"/>
          <p:cNvSpPr/>
          <p:nvPr/>
        </p:nvSpPr>
        <p:spPr>
          <a:xfrm>
            <a:off x="7900387" y="2235200"/>
            <a:ext cx="5343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Marcellus"/>
              <a:buNone/>
            </a:pPr>
            <a:r>
              <a:rPr b="0" i="0" lang="en-US" sz="8000" u="none" cap="none" strike="noStrike">
                <a:solidFill>
                  <a:srgbClr val="0E0E0E"/>
                </a:solidFill>
                <a:latin typeface="Marcellus"/>
                <a:ea typeface="Marcellus"/>
                <a:cs typeface="Marcellus"/>
                <a:sym typeface="Marcellus"/>
              </a:rPr>
              <a:t>Some Data</a:t>
            </a:r>
            <a:endParaRPr b="0" i="0" sz="8000" u="none" cap="none" strike="noStrike">
              <a:solidFill>
                <a:schemeClr val="dk1"/>
              </a:solidFill>
              <a:latin typeface="Calibri"/>
              <a:ea typeface="Calibri"/>
              <a:cs typeface="Calibri"/>
              <a:sym typeface="Calibri"/>
            </a:endParaRPr>
          </a:p>
        </p:txBody>
      </p:sp>
      <p:sp>
        <p:nvSpPr>
          <p:cNvPr id="308" name="Google Shape;308;g265447dce35_0_275"/>
          <p:cNvSpPr/>
          <p:nvPr/>
        </p:nvSpPr>
        <p:spPr>
          <a:xfrm>
            <a:off x="7900387" y="5029200"/>
            <a:ext cx="8573700" cy="718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65447dce35_0_275"/>
          <p:cNvSpPr/>
          <p:nvPr/>
        </p:nvSpPr>
        <p:spPr>
          <a:xfrm>
            <a:off x="7900387" y="5029200"/>
            <a:ext cx="8573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65447dce35_0_275"/>
          <p:cNvSpPr/>
          <p:nvPr/>
        </p:nvSpPr>
        <p:spPr>
          <a:xfrm>
            <a:off x="7900387" y="5029200"/>
            <a:ext cx="3734400" cy="18795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65447dce35_0_275"/>
          <p:cNvSpPr/>
          <p:nvPr/>
        </p:nvSpPr>
        <p:spPr>
          <a:xfrm>
            <a:off x="8662483" y="5334000"/>
            <a:ext cx="2548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70%</a:t>
            </a:r>
            <a:endParaRPr b="0" i="0" sz="8000" u="none" cap="none" strike="noStrike">
              <a:solidFill>
                <a:schemeClr val="dk1"/>
              </a:solidFill>
              <a:latin typeface="Calibri"/>
              <a:ea typeface="Calibri"/>
              <a:cs typeface="Calibri"/>
              <a:sym typeface="Calibri"/>
            </a:endParaRPr>
          </a:p>
        </p:txBody>
      </p:sp>
      <p:sp>
        <p:nvSpPr>
          <p:cNvPr id="312" name="Google Shape;312;g265447dce35_0_275"/>
          <p:cNvSpPr/>
          <p:nvPr/>
        </p:nvSpPr>
        <p:spPr>
          <a:xfrm>
            <a:off x="11837880" y="5149850"/>
            <a:ext cx="46362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65447dce35_0_275"/>
          <p:cNvSpPr/>
          <p:nvPr/>
        </p:nvSpPr>
        <p:spPr>
          <a:xfrm>
            <a:off x="11837880" y="5149850"/>
            <a:ext cx="4788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Enchanted Creatures</a:t>
            </a:r>
            <a:endParaRPr b="0" i="0" sz="3600" u="none" cap="none" strike="noStrike">
              <a:solidFill>
                <a:schemeClr val="dk1"/>
              </a:solidFill>
              <a:latin typeface="Calibri"/>
              <a:ea typeface="Calibri"/>
              <a:cs typeface="Calibri"/>
              <a:sym typeface="Calibri"/>
            </a:endParaRPr>
          </a:p>
        </p:txBody>
      </p:sp>
      <p:sp>
        <p:nvSpPr>
          <p:cNvPr id="314" name="Google Shape;314;g265447dce35_0_275"/>
          <p:cNvSpPr/>
          <p:nvPr/>
        </p:nvSpPr>
        <p:spPr>
          <a:xfrm>
            <a:off x="11837880" y="5822950"/>
            <a:ext cx="47715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315" name="Google Shape;315;g265447dce35_0_275"/>
          <p:cNvSpPr/>
          <p:nvPr/>
        </p:nvSpPr>
        <p:spPr>
          <a:xfrm>
            <a:off x="7900387" y="7518400"/>
            <a:ext cx="85737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65447dce35_0_275"/>
          <p:cNvSpPr/>
          <p:nvPr/>
        </p:nvSpPr>
        <p:spPr>
          <a:xfrm>
            <a:off x="7900387" y="7683500"/>
            <a:ext cx="3797700" cy="18795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65447dce35_0_275"/>
          <p:cNvSpPr/>
          <p:nvPr/>
        </p:nvSpPr>
        <p:spPr>
          <a:xfrm>
            <a:off x="8662483" y="7988300"/>
            <a:ext cx="2612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60%</a:t>
            </a:r>
            <a:endParaRPr b="0" i="0" sz="8000" u="none" cap="none" strike="noStrike">
              <a:solidFill>
                <a:schemeClr val="dk1"/>
              </a:solidFill>
              <a:latin typeface="Calibri"/>
              <a:ea typeface="Calibri"/>
              <a:cs typeface="Calibri"/>
              <a:sym typeface="Calibri"/>
            </a:endParaRPr>
          </a:p>
        </p:txBody>
      </p:sp>
      <p:sp>
        <p:nvSpPr>
          <p:cNvPr id="318" name="Google Shape;318;g265447dce35_0_275"/>
          <p:cNvSpPr/>
          <p:nvPr/>
        </p:nvSpPr>
        <p:spPr>
          <a:xfrm>
            <a:off x="11901387" y="7518400"/>
            <a:ext cx="45726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65447dce35_0_275"/>
          <p:cNvSpPr/>
          <p:nvPr/>
        </p:nvSpPr>
        <p:spPr>
          <a:xfrm>
            <a:off x="11901387" y="7518400"/>
            <a:ext cx="4725000"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Magic-Wielding Individuals</a:t>
            </a:r>
            <a:endParaRPr b="0" i="0" sz="3600" u="none" cap="none" strike="noStrike">
              <a:solidFill>
                <a:schemeClr val="dk1"/>
              </a:solidFill>
              <a:latin typeface="Calibri"/>
              <a:ea typeface="Calibri"/>
              <a:cs typeface="Calibri"/>
              <a:sym typeface="Calibri"/>
            </a:endParaRPr>
          </a:p>
        </p:txBody>
      </p:sp>
      <p:sp>
        <p:nvSpPr>
          <p:cNvPr id="320" name="Google Shape;320;g265447dce35_0_275"/>
          <p:cNvSpPr/>
          <p:nvPr/>
        </p:nvSpPr>
        <p:spPr>
          <a:xfrm>
            <a:off x="11901387" y="8763000"/>
            <a:ext cx="4708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321" name="Google Shape;321;g265447dce35_0_275"/>
          <p:cNvSpPr/>
          <p:nvPr/>
        </p:nvSpPr>
        <p:spPr>
          <a:xfrm>
            <a:off x="7900387" y="10337800"/>
            <a:ext cx="8573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65447dce35_0_275"/>
          <p:cNvSpPr/>
          <p:nvPr/>
        </p:nvSpPr>
        <p:spPr>
          <a:xfrm>
            <a:off x="7900387" y="10337800"/>
            <a:ext cx="3797700" cy="18795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65447dce35_0_275"/>
          <p:cNvSpPr/>
          <p:nvPr/>
        </p:nvSpPr>
        <p:spPr>
          <a:xfrm>
            <a:off x="8662483" y="10642600"/>
            <a:ext cx="2612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90%</a:t>
            </a:r>
            <a:endParaRPr b="0" i="0" sz="8000" u="none" cap="none" strike="noStrike">
              <a:solidFill>
                <a:schemeClr val="dk1"/>
              </a:solidFill>
              <a:latin typeface="Calibri"/>
              <a:ea typeface="Calibri"/>
              <a:cs typeface="Calibri"/>
              <a:sym typeface="Calibri"/>
            </a:endParaRPr>
          </a:p>
        </p:txBody>
      </p:sp>
      <p:sp>
        <p:nvSpPr>
          <p:cNvPr id="324" name="Google Shape;324;g265447dce35_0_275"/>
          <p:cNvSpPr/>
          <p:nvPr/>
        </p:nvSpPr>
        <p:spPr>
          <a:xfrm>
            <a:off x="11901387" y="10458450"/>
            <a:ext cx="45726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65447dce35_0_275"/>
          <p:cNvSpPr/>
          <p:nvPr/>
        </p:nvSpPr>
        <p:spPr>
          <a:xfrm>
            <a:off x="11901387" y="104584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Spells Cast</a:t>
            </a:r>
            <a:endParaRPr b="0" i="0" sz="3600" u="none" cap="none" strike="noStrike">
              <a:solidFill>
                <a:schemeClr val="dk1"/>
              </a:solidFill>
              <a:latin typeface="Calibri"/>
              <a:ea typeface="Calibri"/>
              <a:cs typeface="Calibri"/>
              <a:sym typeface="Calibri"/>
            </a:endParaRPr>
          </a:p>
        </p:txBody>
      </p:sp>
      <p:sp>
        <p:nvSpPr>
          <p:cNvPr id="326" name="Google Shape;326;g265447dce35_0_275"/>
          <p:cNvSpPr/>
          <p:nvPr/>
        </p:nvSpPr>
        <p:spPr>
          <a:xfrm>
            <a:off x="11901387" y="11131550"/>
            <a:ext cx="4708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1" name="Shape 331"/>
        <p:cNvGrpSpPr/>
        <p:nvPr/>
      </p:nvGrpSpPr>
      <p:grpSpPr>
        <a:xfrm>
          <a:off x="0" y="0"/>
          <a:ext cx="0" cy="0"/>
          <a:chOff x="0" y="0"/>
          <a:chExt cx="0" cy="0"/>
        </a:xfrm>
      </p:grpSpPr>
      <p:pic>
        <p:nvPicPr>
          <p:cNvPr descr=" " id="332" name="Google Shape;332;g265447dce35_0_30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33" name="Google Shape;333;g265447dce35_0_3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4" name="Google Shape;334;g265447dce35_0_30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5" name="Google Shape;335;g265447dce35_0_304"/>
          <p:cNvSpPr/>
          <p:nvPr/>
        </p:nvSpPr>
        <p:spPr>
          <a:xfrm>
            <a:off x="4305838" y="3670300"/>
            <a:ext cx="15762600" cy="637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65447dce35_0_304"/>
          <p:cNvSpPr/>
          <p:nvPr/>
        </p:nvSpPr>
        <p:spPr>
          <a:xfrm>
            <a:off x="4305838" y="3670300"/>
            <a:ext cx="15762600" cy="500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65447dce35_0_304"/>
          <p:cNvSpPr/>
          <p:nvPr/>
        </p:nvSpPr>
        <p:spPr>
          <a:xfrm>
            <a:off x="4305838" y="3670300"/>
            <a:ext cx="11164800" cy="483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Marcellus"/>
              <a:buNone/>
            </a:pPr>
            <a:r>
              <a:rPr b="0" i="0" lang="en-US" sz="24000" u="none" cap="none" strike="noStrike">
                <a:solidFill>
                  <a:srgbClr val="272727"/>
                </a:solidFill>
                <a:latin typeface="Marcellus"/>
                <a:ea typeface="Marcellus"/>
                <a:cs typeface="Marcellus"/>
                <a:sym typeface="Marcellus"/>
              </a:rPr>
              <a:t>234,567</a:t>
            </a:r>
            <a:endParaRPr b="0" i="0" sz="24000" u="none" cap="none" strike="noStrike">
              <a:solidFill>
                <a:schemeClr val="dk1"/>
              </a:solidFill>
              <a:latin typeface="Calibri"/>
              <a:ea typeface="Calibri"/>
              <a:cs typeface="Calibri"/>
              <a:sym typeface="Calibri"/>
            </a:endParaRPr>
          </a:p>
        </p:txBody>
      </p:sp>
      <p:sp>
        <p:nvSpPr>
          <p:cNvPr id="338" name="Google Shape;338;g265447dce35_0_304"/>
          <p:cNvSpPr/>
          <p:nvPr/>
        </p:nvSpPr>
        <p:spPr>
          <a:xfrm>
            <a:off x="4305838" y="7696200"/>
            <a:ext cx="160335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39" name="Google Shape;339;g265447dce35_0_304"/>
          <p:cNvSpPr/>
          <p:nvPr/>
        </p:nvSpPr>
        <p:spPr>
          <a:xfrm>
            <a:off x="4305838" y="9080500"/>
            <a:ext cx="9407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4" name="Shape 344"/>
        <p:cNvGrpSpPr/>
        <p:nvPr/>
      </p:nvGrpSpPr>
      <p:grpSpPr>
        <a:xfrm>
          <a:off x="0" y="0"/>
          <a:ext cx="0" cy="0"/>
          <a:chOff x="0" y="0"/>
          <a:chExt cx="0" cy="0"/>
        </a:xfrm>
      </p:grpSpPr>
      <p:pic>
        <p:nvPicPr>
          <p:cNvPr descr=" " id="345" name="Google Shape;345;g265447dce35_0_3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46" name="Google Shape;346;g265447dce35_0_3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7" name="Google Shape;347;g265447dce35_0_3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48" name="Google Shape;348;g265447dce35_0_316"/>
          <p:cNvSpPr/>
          <p:nvPr/>
        </p:nvSpPr>
        <p:spPr>
          <a:xfrm>
            <a:off x="3391324" y="24765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65447dce35_0_316"/>
          <p:cNvSpPr/>
          <p:nvPr/>
        </p:nvSpPr>
        <p:spPr>
          <a:xfrm>
            <a:off x="3092837" y="2476500"/>
            <a:ext cx="8472000" cy="2654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65447dce35_0_316"/>
          <p:cNvSpPr/>
          <p:nvPr/>
        </p:nvSpPr>
        <p:spPr>
          <a:xfrm>
            <a:off x="3312997" y="2781300"/>
            <a:ext cx="7489800" cy="258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233 Coins</a:t>
            </a:r>
            <a:endParaRPr b="0" i="0" sz="12800" u="none" cap="none" strike="noStrike">
              <a:solidFill>
                <a:schemeClr val="dk1"/>
              </a:solidFill>
              <a:latin typeface="Calibri"/>
              <a:ea typeface="Calibri"/>
              <a:cs typeface="Calibri"/>
              <a:sym typeface="Calibri"/>
            </a:endParaRPr>
          </a:p>
        </p:txBody>
      </p:sp>
      <p:sp>
        <p:nvSpPr>
          <p:cNvPr id="351" name="Google Shape;351;g265447dce35_0_316"/>
          <p:cNvSpPr/>
          <p:nvPr/>
        </p:nvSpPr>
        <p:spPr>
          <a:xfrm>
            <a:off x="3391324" y="54356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65447dce35_0_316"/>
          <p:cNvSpPr/>
          <p:nvPr/>
        </p:nvSpPr>
        <p:spPr>
          <a:xfrm>
            <a:off x="3323582" y="54356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53" name="Google Shape;353;g265447dce35_0_316"/>
          <p:cNvSpPr/>
          <p:nvPr/>
        </p:nvSpPr>
        <p:spPr>
          <a:xfrm>
            <a:off x="3391324" y="72263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65447dce35_0_316"/>
          <p:cNvSpPr/>
          <p:nvPr/>
        </p:nvSpPr>
        <p:spPr>
          <a:xfrm>
            <a:off x="2876910" y="7226300"/>
            <a:ext cx="8903700" cy="2654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65447dce35_0_316"/>
          <p:cNvSpPr/>
          <p:nvPr/>
        </p:nvSpPr>
        <p:spPr>
          <a:xfrm>
            <a:off x="3097070" y="7531100"/>
            <a:ext cx="7921500" cy="258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456 Hours</a:t>
            </a:r>
            <a:endParaRPr b="0" i="0" sz="12800" u="none" cap="none" strike="noStrike">
              <a:solidFill>
                <a:schemeClr val="dk1"/>
              </a:solidFill>
              <a:latin typeface="Calibri"/>
              <a:ea typeface="Calibri"/>
              <a:cs typeface="Calibri"/>
              <a:sym typeface="Calibri"/>
            </a:endParaRPr>
          </a:p>
        </p:txBody>
      </p:sp>
      <p:sp>
        <p:nvSpPr>
          <p:cNvPr id="356" name="Google Shape;356;g265447dce35_0_316"/>
          <p:cNvSpPr/>
          <p:nvPr/>
        </p:nvSpPr>
        <p:spPr>
          <a:xfrm>
            <a:off x="3391324" y="101854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65447dce35_0_316"/>
          <p:cNvSpPr/>
          <p:nvPr/>
        </p:nvSpPr>
        <p:spPr>
          <a:xfrm>
            <a:off x="3323582" y="101854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58" name="Google Shape;358;g265447dce35_0_316"/>
          <p:cNvSpPr/>
          <p:nvPr/>
        </p:nvSpPr>
        <p:spPr>
          <a:xfrm>
            <a:off x="13552594" y="24765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65447dce35_0_316"/>
          <p:cNvSpPr/>
          <p:nvPr/>
        </p:nvSpPr>
        <p:spPr>
          <a:xfrm>
            <a:off x="15203800" y="2476500"/>
            <a:ext cx="4572600" cy="2654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65447dce35_0_316"/>
          <p:cNvSpPr/>
          <p:nvPr/>
        </p:nvSpPr>
        <p:spPr>
          <a:xfrm>
            <a:off x="15423961" y="2781300"/>
            <a:ext cx="3590400" cy="258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85%</a:t>
            </a:r>
            <a:endParaRPr b="0" i="0" sz="12800" u="none" cap="none" strike="noStrike">
              <a:solidFill>
                <a:schemeClr val="dk1"/>
              </a:solidFill>
              <a:latin typeface="Calibri"/>
              <a:ea typeface="Calibri"/>
              <a:cs typeface="Calibri"/>
              <a:sym typeface="Calibri"/>
            </a:endParaRPr>
          </a:p>
        </p:txBody>
      </p:sp>
      <p:sp>
        <p:nvSpPr>
          <p:cNvPr id="361" name="Google Shape;361;g265447dce35_0_316"/>
          <p:cNvSpPr/>
          <p:nvPr/>
        </p:nvSpPr>
        <p:spPr>
          <a:xfrm>
            <a:off x="13552594" y="54356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65447dce35_0_316"/>
          <p:cNvSpPr/>
          <p:nvPr/>
        </p:nvSpPr>
        <p:spPr>
          <a:xfrm>
            <a:off x="13484852" y="54356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63" name="Google Shape;363;g265447dce35_0_316"/>
          <p:cNvSpPr/>
          <p:nvPr/>
        </p:nvSpPr>
        <p:spPr>
          <a:xfrm>
            <a:off x="13552594" y="72263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65447dce35_0_316"/>
          <p:cNvSpPr/>
          <p:nvPr/>
        </p:nvSpPr>
        <p:spPr>
          <a:xfrm>
            <a:off x="14079710" y="7226300"/>
            <a:ext cx="6820800" cy="2654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65447dce35_0_316"/>
          <p:cNvSpPr/>
          <p:nvPr/>
        </p:nvSpPr>
        <p:spPr>
          <a:xfrm>
            <a:off x="14299871" y="7531100"/>
            <a:ext cx="5838600" cy="258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535 Km</a:t>
            </a:r>
            <a:endParaRPr b="0" i="0" sz="12800" u="none" cap="none" strike="noStrike">
              <a:solidFill>
                <a:schemeClr val="dk1"/>
              </a:solidFill>
              <a:latin typeface="Calibri"/>
              <a:ea typeface="Calibri"/>
              <a:cs typeface="Calibri"/>
              <a:sym typeface="Calibri"/>
            </a:endParaRPr>
          </a:p>
        </p:txBody>
      </p:sp>
      <p:sp>
        <p:nvSpPr>
          <p:cNvPr id="366" name="Google Shape;366;g265447dce35_0_316"/>
          <p:cNvSpPr/>
          <p:nvPr/>
        </p:nvSpPr>
        <p:spPr>
          <a:xfrm>
            <a:off x="13552594" y="101854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65447dce35_0_316"/>
          <p:cNvSpPr/>
          <p:nvPr/>
        </p:nvSpPr>
        <p:spPr>
          <a:xfrm>
            <a:off x="13484852" y="101854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2" name="Shape 372"/>
        <p:cNvGrpSpPr/>
        <p:nvPr/>
      </p:nvGrpSpPr>
      <p:grpSpPr>
        <a:xfrm>
          <a:off x="0" y="0"/>
          <a:ext cx="0" cy="0"/>
          <a:chOff x="0" y="0"/>
          <a:chExt cx="0" cy="0"/>
        </a:xfrm>
      </p:grpSpPr>
      <p:pic>
        <p:nvPicPr>
          <p:cNvPr descr=" " id="373" name="Google Shape;373;g265447dce35_0_34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74" name="Google Shape;374;g265447dce35_0_3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5" name="Google Shape;375;g265447dce35_0_34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76" name="Google Shape;376;g265447dce35_0_343"/>
          <p:cNvSpPr/>
          <p:nvPr/>
        </p:nvSpPr>
        <p:spPr>
          <a:xfrm>
            <a:off x="9361070" y="1447800"/>
            <a:ext cx="6003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Some Graph</a:t>
            </a:r>
            <a:endParaRPr b="0" i="0" sz="8000" u="none" cap="none" strike="noStrike">
              <a:solidFill>
                <a:schemeClr val="dk1"/>
              </a:solidFill>
              <a:latin typeface="Calibri"/>
              <a:ea typeface="Calibri"/>
              <a:cs typeface="Calibri"/>
              <a:sym typeface="Calibri"/>
            </a:endParaRPr>
          </a:p>
        </p:txBody>
      </p:sp>
      <p:sp>
        <p:nvSpPr>
          <p:cNvPr id="377" name="Google Shape;377;g265447dce35_0_343"/>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65447dce35_0_343"/>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1820"/>
              <a:buFont typeface="Lato"/>
              <a:buNone/>
            </a:pPr>
            <a:r>
              <a:rPr b="0" i="0" lang="en-US" sz="1820" u="none" cap="none" strike="noStrike">
                <a:solidFill>
                  <a:srgbClr val="FF990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9" name="Google Shape;379;g265447dce35_0_343"/>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2185"/>
              <a:buFont typeface="Lato"/>
              <a:buNone/>
            </a:pPr>
            <a:r>
              <a:rPr b="0" i="0" lang="en-US" sz="2185" u="none" cap="none" strike="noStrike">
                <a:solidFill>
                  <a:srgbClr val="FF990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0" name="Google Shape;380;g265447dce35_0_343"/>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2185"/>
              <a:buFont typeface="Lato"/>
              <a:buNone/>
            </a:pPr>
            <a:r>
              <a:rPr b="0" i="0" lang="en-US" sz="2185" u="none" cap="none" strike="noStrike">
                <a:solidFill>
                  <a:srgbClr val="FF990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1" name="Google Shape;381;g265447dce35_0_343"/>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2185"/>
              <a:buFont typeface="Lato"/>
              <a:buNone/>
            </a:pPr>
            <a:r>
              <a:rPr b="0" i="0" lang="en-US" sz="2185" u="none" cap="none" strike="noStrike">
                <a:solidFill>
                  <a:srgbClr val="FF990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2" name="Google Shape;382;g265447dce35_0_343"/>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2185"/>
              <a:buFont typeface="Lato"/>
              <a:buNone/>
            </a:pPr>
            <a:r>
              <a:rPr b="0" i="0" lang="en-US" sz="2185" u="none" cap="none" strike="noStrike">
                <a:solidFill>
                  <a:srgbClr val="FF990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3" name="Google Shape;383;g265447dce35_0_343"/>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2185"/>
              <a:buFont typeface="Lato"/>
              <a:buNone/>
            </a:pPr>
            <a:r>
              <a:rPr b="0" i="0" lang="en-US" sz="2185" u="none" cap="none" strike="noStrike">
                <a:solidFill>
                  <a:srgbClr val="FF990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4" name="Google Shape;384;g265447dce35_0_343"/>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2185"/>
              <a:buFont typeface="Lato"/>
              <a:buNone/>
            </a:pPr>
            <a:r>
              <a:rPr b="0" i="0" lang="en-US" sz="2185" u="none" cap="none" strike="noStrike">
                <a:solidFill>
                  <a:srgbClr val="FF990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5" name="Google Shape;385;g265447dce35_0_343"/>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2185"/>
              <a:buFont typeface="Lato"/>
              <a:buNone/>
            </a:pPr>
            <a:r>
              <a:rPr b="0" i="0" lang="en-US" sz="2185" u="none" cap="none" strike="noStrike">
                <a:solidFill>
                  <a:srgbClr val="FF990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6" name="Google Shape;386;g265447dce35_0_343"/>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2185"/>
              <a:buFont typeface="Lato"/>
              <a:buNone/>
            </a:pPr>
            <a:r>
              <a:rPr b="0" i="0" lang="en-US" sz="2185" u="none" cap="none" strike="noStrike">
                <a:solidFill>
                  <a:srgbClr val="FF990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7" name="Google Shape;387;g265447dce35_0_343"/>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1820"/>
              <a:buFont typeface="Lato"/>
              <a:buNone/>
            </a:pPr>
            <a:r>
              <a:rPr b="0" i="0" lang="en-US" sz="1820" u="none" cap="none" strike="noStrike">
                <a:solidFill>
                  <a:srgbClr val="FF990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8" name="Google Shape;388;g265447dce35_0_343"/>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1820"/>
              <a:buFont typeface="Lato"/>
              <a:buNone/>
            </a:pPr>
            <a:r>
              <a:rPr b="0" i="0" lang="en-US" sz="1820" u="none" cap="none" strike="noStrike">
                <a:solidFill>
                  <a:srgbClr val="FF990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9" name="Google Shape;389;g265447dce35_0_343"/>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1820"/>
              <a:buFont typeface="Lato"/>
              <a:buNone/>
            </a:pPr>
            <a:r>
              <a:rPr b="0" i="0" lang="en-US" sz="1820" u="none" cap="none" strike="noStrike">
                <a:solidFill>
                  <a:srgbClr val="FF990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0" name="Google Shape;390;g265447dce35_0_343"/>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1820"/>
              <a:buFont typeface="Lato"/>
              <a:buNone/>
            </a:pPr>
            <a:r>
              <a:rPr b="0" i="0" lang="en-US" sz="1820" u="none" cap="none" strike="noStrike">
                <a:solidFill>
                  <a:srgbClr val="FF990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1" name="Google Shape;391;g265447dce35_0_343"/>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1820"/>
              <a:buFont typeface="Lato"/>
              <a:buNone/>
            </a:pPr>
            <a:r>
              <a:rPr b="0" i="0" lang="en-US" sz="1820" u="none" cap="none" strike="noStrike">
                <a:solidFill>
                  <a:srgbClr val="FF990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2" name="Google Shape;392;g265447dce35_0_343"/>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1820"/>
              <a:buFont typeface="Lato"/>
              <a:buNone/>
            </a:pPr>
            <a:r>
              <a:rPr b="0" i="0" lang="en-US" sz="1820" u="none" cap="none" strike="noStrike">
                <a:solidFill>
                  <a:srgbClr val="FF990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3" name="Google Shape;393;g265447dce35_0_343"/>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1820"/>
              <a:buFont typeface="Lato"/>
              <a:buNone/>
            </a:pPr>
            <a:r>
              <a:rPr b="0" i="0" lang="en-US" sz="1820" u="none" cap="none" strike="noStrike">
                <a:solidFill>
                  <a:srgbClr val="FF990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4" name="Google Shape;394;g265447dce35_0_343"/>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1820"/>
              <a:buFont typeface="Lato"/>
              <a:buNone/>
            </a:pPr>
            <a:r>
              <a:rPr b="0" i="0" lang="en-US" sz="1820" u="none" cap="none" strike="noStrike">
                <a:solidFill>
                  <a:srgbClr val="FF990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5" name="Google Shape;395;g265447dce35_0_343"/>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1820"/>
              <a:buFont typeface="Lato"/>
              <a:buNone/>
            </a:pPr>
            <a:r>
              <a:rPr b="0" i="0" lang="en-US" sz="1820" u="none" cap="none" strike="noStrike">
                <a:solidFill>
                  <a:srgbClr val="FF990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6" name="Google Shape;396;g265447dce35_0_343"/>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9900"/>
              </a:buClr>
              <a:buSzPts val="1820"/>
              <a:buFont typeface="Lato"/>
              <a:buNone/>
            </a:pPr>
            <a:r>
              <a:rPr b="0" i="0" lang="en-US" sz="1820" u="none" cap="none" strike="noStrike">
                <a:solidFill>
                  <a:srgbClr val="FF990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7" name="Google Shape;397;g265447dce35_0_343"/>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98" name="Google Shape;398;g265447dce35_0_343"/>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99" name="Google Shape;399;g265447dce35_0_343"/>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400" name="Google Shape;400;g265447dce35_0_343"/>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401" name="Google Shape;401;g265447dce35_0_343"/>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402" name="Google Shape;402;g265447dce35_0_343"/>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403" name="Google Shape;403;g265447dce35_0_343"/>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404" name="Google Shape;404;g265447dce35_0_343"/>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405" name="Google Shape;405;g265447dce35_0_343"/>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406" name="Google Shape;406;g265447dce35_0_343"/>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407" name="Google Shape;407;g265447dce35_0_343"/>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408" name="Google Shape;408;g265447dce35_0_343"/>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409" name="Google Shape;409;g265447dce35_0_343"/>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410" name="Google Shape;410;g265447dce35_0_343"/>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411" name="Google Shape;411;g265447dce35_0_343"/>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412" name="Google Shape;412;g265447dce35_0_343"/>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413" name="Google Shape;413;g265447dce35_0_343"/>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414" name="Google Shape;414;g265447dce35_0_343"/>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415" name="Google Shape;415;g265447dce35_0_343"/>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416" name="Google Shape;416;g265447dce35_0_343"/>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417" name="Google Shape;417;g265447dce35_0_343"/>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418" name="Google Shape;418;g265447dce35_0_343"/>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419" name="Google Shape;419;g265447dce35_0_34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65447dce35_0_34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g265447dce35_0_343"/>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422" name="Google Shape;422;g265447dce35_0_343"/>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423" name="Google Shape;423;g265447dce35_0_343"/>
          <p:cNvSpPr/>
          <p:nvPr/>
        </p:nvSpPr>
        <p:spPr>
          <a:xfrm>
            <a:off x="16372346" y="6365379"/>
            <a:ext cx="1651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65447dce35_0_343"/>
          <p:cNvSpPr/>
          <p:nvPr/>
        </p:nvSpPr>
        <p:spPr>
          <a:xfrm>
            <a:off x="16372346" y="6356350"/>
            <a:ext cx="1854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34.574</a:t>
            </a:r>
            <a:endParaRPr b="0" i="0" sz="4800" u="none" cap="none" strike="noStrike">
              <a:solidFill>
                <a:schemeClr val="dk1"/>
              </a:solidFill>
              <a:latin typeface="Calibri"/>
              <a:ea typeface="Calibri"/>
              <a:cs typeface="Calibri"/>
              <a:sym typeface="Calibri"/>
            </a:endParaRPr>
          </a:p>
        </p:txBody>
      </p:sp>
      <p:sp>
        <p:nvSpPr>
          <p:cNvPr id="425" name="Google Shape;425;g265447dce35_0_343"/>
          <p:cNvSpPr/>
          <p:nvPr/>
        </p:nvSpPr>
        <p:spPr>
          <a:xfrm>
            <a:off x="16753394" y="711835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426" name="Google Shape;426;g265447dce35_0_343"/>
          <p:cNvSpPr/>
          <p:nvPr/>
        </p:nvSpPr>
        <p:spPr>
          <a:xfrm>
            <a:off x="13260457"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65447dce35_0_343"/>
          <p:cNvSpPr/>
          <p:nvPr/>
        </p:nvSpPr>
        <p:spPr>
          <a:xfrm>
            <a:off x="13260457"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65447dce35_0_343"/>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Treasure Found</a:t>
            </a:r>
            <a:endParaRPr b="0" i="0" sz="4800" u="none" cap="none" strike="noStrike">
              <a:solidFill>
                <a:schemeClr val="dk1"/>
              </a:solidFill>
              <a:latin typeface="Calibri"/>
              <a:ea typeface="Calibri"/>
              <a:cs typeface="Calibri"/>
              <a:sym typeface="Calibri"/>
            </a:endParaRPr>
          </a:p>
        </p:txBody>
      </p:sp>
      <p:sp>
        <p:nvSpPr>
          <p:cNvPr id="429" name="Google Shape;429;g265447dce35_0_343"/>
          <p:cNvSpPr/>
          <p:nvPr/>
        </p:nvSpPr>
        <p:spPr>
          <a:xfrm>
            <a:off x="13192716" y="113792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0" name="Google Shape;430;g265447dce35_0_343"/>
          <p:cNvSpPr/>
          <p:nvPr/>
        </p:nvSpPr>
        <p:spPr>
          <a:xfrm>
            <a:off x="3251606"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65447dce35_0_343"/>
          <p:cNvSpPr/>
          <p:nvPr/>
        </p:nvSpPr>
        <p:spPr>
          <a:xfrm>
            <a:off x="3251606"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65447dce35_0_343"/>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Spellcasting Progress</a:t>
            </a:r>
            <a:endParaRPr b="0" i="0" sz="4800" u="none" cap="none" strike="noStrike">
              <a:solidFill>
                <a:schemeClr val="dk1"/>
              </a:solidFill>
              <a:latin typeface="Calibri"/>
              <a:ea typeface="Calibri"/>
              <a:cs typeface="Calibri"/>
              <a:sym typeface="Calibri"/>
            </a:endParaRPr>
          </a:p>
        </p:txBody>
      </p:sp>
      <p:sp>
        <p:nvSpPr>
          <p:cNvPr id="433" name="Google Shape;433;g265447dce35_0_343"/>
          <p:cNvSpPr/>
          <p:nvPr/>
        </p:nvSpPr>
        <p:spPr>
          <a:xfrm>
            <a:off x="3183865" y="113792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8" name="Shape 438"/>
        <p:cNvGrpSpPr/>
        <p:nvPr/>
      </p:nvGrpSpPr>
      <p:grpSpPr>
        <a:xfrm>
          <a:off x="0" y="0"/>
          <a:ext cx="0" cy="0"/>
          <a:chOff x="0" y="0"/>
          <a:chExt cx="0" cy="0"/>
        </a:xfrm>
      </p:grpSpPr>
      <p:pic>
        <p:nvPicPr>
          <p:cNvPr descr=" " id="439" name="Google Shape;439;g265447dce35_0_40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0" name="Google Shape;440;g265447dce35_0_4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1" name="Google Shape;441;g265447dce35_0_40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2" name="Google Shape;442;g265447dce35_0_408"/>
          <p:cNvSpPr/>
          <p:nvPr/>
        </p:nvSpPr>
        <p:spPr>
          <a:xfrm>
            <a:off x="13450981" y="57531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65447dce35_0_408"/>
          <p:cNvSpPr/>
          <p:nvPr/>
        </p:nvSpPr>
        <p:spPr>
          <a:xfrm>
            <a:off x="13450981" y="57531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65447dce35_0_408"/>
          <p:cNvSpPr/>
          <p:nvPr/>
        </p:nvSpPr>
        <p:spPr>
          <a:xfrm>
            <a:off x="13450981" y="57531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445" name="Google Shape;445;g265447dce35_0_408"/>
          <p:cNvSpPr/>
          <p:nvPr/>
        </p:nvSpPr>
        <p:spPr>
          <a:xfrm>
            <a:off x="13450981" y="67183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46" name="Google Shape;446;g265447dce35_0_408"/>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47" name="Google Shape;447;g265447dce35_0_408"/>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48" name="Google Shape;448;g265447dce35_0_408"/>
          <p:cNvSpPr/>
          <p:nvPr/>
        </p:nvSpPr>
        <p:spPr>
          <a:xfrm>
            <a:off x="7633654" y="1524000"/>
            <a:ext cx="9458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3" name="Shape 453"/>
        <p:cNvGrpSpPr/>
        <p:nvPr/>
      </p:nvGrpSpPr>
      <p:grpSpPr>
        <a:xfrm>
          <a:off x="0" y="0"/>
          <a:ext cx="0" cy="0"/>
          <a:chOff x="0" y="0"/>
          <a:chExt cx="0" cy="0"/>
        </a:xfrm>
      </p:grpSpPr>
      <p:pic>
        <p:nvPicPr>
          <p:cNvPr descr=" " id="454" name="Google Shape;454;g265447dce35_0_4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5" name="Google Shape;455;g265447dce35_0_4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6" name="Google Shape;456;g265447dce35_0_4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7" name="Google Shape;457;g265447dce35_0_422"/>
          <p:cNvSpPr/>
          <p:nvPr/>
        </p:nvSpPr>
        <p:spPr>
          <a:xfrm>
            <a:off x="2946768" y="46609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65447dce35_0_422"/>
          <p:cNvSpPr/>
          <p:nvPr/>
        </p:nvSpPr>
        <p:spPr>
          <a:xfrm>
            <a:off x="2946768" y="46609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65447dce35_0_422"/>
          <p:cNvSpPr/>
          <p:nvPr/>
        </p:nvSpPr>
        <p:spPr>
          <a:xfrm>
            <a:off x="2946768" y="46609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An mobile app</a:t>
            </a:r>
            <a:endParaRPr b="0" i="0" sz="4800" u="none" cap="none" strike="noStrike">
              <a:solidFill>
                <a:schemeClr val="dk1"/>
              </a:solidFill>
              <a:latin typeface="Calibri"/>
              <a:ea typeface="Calibri"/>
              <a:cs typeface="Calibri"/>
              <a:sym typeface="Calibri"/>
            </a:endParaRPr>
          </a:p>
        </p:txBody>
      </p:sp>
      <p:sp>
        <p:nvSpPr>
          <p:cNvPr id="460" name="Google Shape;460;g265447dce35_0_422"/>
          <p:cNvSpPr/>
          <p:nvPr/>
        </p:nvSpPr>
        <p:spPr>
          <a:xfrm>
            <a:off x="2946768" y="56261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1" name="Google Shape;461;g265447dce35_0_422"/>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62" name="Google Shape;462;g265447dce35_0_422"/>
          <p:cNvSpPr/>
          <p:nvPr/>
        </p:nvSpPr>
        <p:spPr>
          <a:xfrm>
            <a:off x="3658057" y="2159000"/>
            <a:ext cx="10233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Future of Fantasy</a:t>
            </a:r>
            <a:endParaRPr b="0" i="0" sz="8000" u="none" cap="none" strike="noStrike">
              <a:solidFill>
                <a:schemeClr val="dk1"/>
              </a:solidFill>
              <a:latin typeface="Calibri"/>
              <a:ea typeface="Calibri"/>
              <a:cs typeface="Calibri"/>
              <a:sym typeface="Calibri"/>
            </a:endParaRPr>
          </a:p>
        </p:txBody>
      </p:sp>
      <p:pic>
        <p:nvPicPr>
          <p:cNvPr descr=" " id="463" name="Google Shape;463;g265447dce35_0_422"/>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64" name="Google Shape;464;g265447dce35_0_422"/>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9" name="Shape 469"/>
        <p:cNvGrpSpPr/>
        <p:nvPr/>
      </p:nvGrpSpPr>
      <p:grpSpPr>
        <a:xfrm>
          <a:off x="0" y="0"/>
          <a:ext cx="0" cy="0"/>
          <a:chOff x="0" y="0"/>
          <a:chExt cx="0" cy="0"/>
        </a:xfrm>
      </p:grpSpPr>
      <p:pic>
        <p:nvPicPr>
          <p:cNvPr descr=" " id="470" name="Google Shape;470;g265447dce35_0_43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1" name="Google Shape;471;g265447dce35_0_4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2" name="Google Shape;472;g265447dce35_0_43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3" name="Google Shape;473;g265447dce35_0_437"/>
          <p:cNvSpPr/>
          <p:nvPr/>
        </p:nvSpPr>
        <p:spPr>
          <a:xfrm>
            <a:off x="876410" y="8369300"/>
            <a:ext cx="5715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65447dce35_0_437"/>
          <p:cNvSpPr/>
          <p:nvPr/>
        </p:nvSpPr>
        <p:spPr>
          <a:xfrm>
            <a:off x="876410" y="8369300"/>
            <a:ext cx="5715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65447dce35_0_437"/>
          <p:cNvSpPr/>
          <p:nvPr/>
        </p:nvSpPr>
        <p:spPr>
          <a:xfrm>
            <a:off x="876410" y="83693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476" name="Google Shape;476;g265447dce35_0_437"/>
          <p:cNvSpPr/>
          <p:nvPr/>
        </p:nvSpPr>
        <p:spPr>
          <a:xfrm>
            <a:off x="876410" y="93345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77" name="Google Shape;477;g265447dce35_0_437"/>
          <p:cNvSpPr/>
          <p:nvPr/>
        </p:nvSpPr>
        <p:spPr>
          <a:xfrm>
            <a:off x="1587698" y="1536700"/>
            <a:ext cx="6664200" cy="541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Wonder</a:t>
            </a:r>
            <a:endParaRPr b="0" i="0" sz="8000" u="none" cap="none" strike="noStrike">
              <a:solidFill>
                <a:schemeClr val="dk1"/>
              </a:solidFill>
              <a:latin typeface="Calibri"/>
              <a:ea typeface="Calibri"/>
              <a:cs typeface="Calibri"/>
              <a:sym typeface="Calibri"/>
            </a:endParaRPr>
          </a:p>
        </p:txBody>
      </p:sp>
      <p:sp>
        <p:nvSpPr>
          <p:cNvPr id="478" name="Google Shape;478;g265447dce35_0_437"/>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79" name="Google Shape;479;g265447dce35_0_437"/>
          <p:cNvPicPr preferRelativeResize="0"/>
          <p:nvPr/>
        </p:nvPicPr>
        <p:blipFill rotWithShape="1">
          <a:blip r:embed="rId5">
            <a:alphaModFix/>
          </a:blip>
          <a:srcRect b="0" l="0" r="0" t="0"/>
          <a:stretch/>
        </p:blipFill>
        <p:spPr>
          <a:xfrm>
            <a:off x="8814902" y="749300"/>
            <a:ext cx="8573572" cy="12331700"/>
          </a:xfrm>
          <a:prstGeom prst="rect">
            <a:avLst/>
          </a:prstGeom>
          <a:noFill/>
          <a:ln>
            <a:noFill/>
          </a:ln>
        </p:spPr>
      </p:pic>
      <p:pic>
        <p:nvPicPr>
          <p:cNvPr descr=" " id="480" name="Google Shape;480;g265447dce35_0_437"/>
          <p:cNvPicPr preferRelativeResize="0"/>
          <p:nvPr/>
        </p:nvPicPr>
        <p:blipFill rotWithShape="1">
          <a:blip r:embed="rId6">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5" name="Shape 485"/>
        <p:cNvGrpSpPr/>
        <p:nvPr/>
      </p:nvGrpSpPr>
      <p:grpSpPr>
        <a:xfrm>
          <a:off x="0" y="0"/>
          <a:ext cx="0" cy="0"/>
          <a:chOff x="0" y="0"/>
          <a:chExt cx="0" cy="0"/>
        </a:xfrm>
      </p:grpSpPr>
      <p:pic>
        <p:nvPicPr>
          <p:cNvPr descr=" " id="486" name="Google Shape;486;g265447dce35_0_45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7" name="Google Shape;487;g265447dce35_0_4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8" name="Google Shape;488;g265447dce35_0_45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9" name="Google Shape;489;g265447dce35_0_452"/>
          <p:cNvSpPr/>
          <p:nvPr/>
        </p:nvSpPr>
        <p:spPr>
          <a:xfrm>
            <a:off x="2718140" y="596900"/>
            <a:ext cx="7756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 name="Shape 26"/>
        <p:cNvGrpSpPr/>
        <p:nvPr/>
      </p:nvGrpSpPr>
      <p:grpSpPr>
        <a:xfrm>
          <a:off x="0" y="0"/>
          <a:ext cx="0" cy="0"/>
          <a:chOff x="0" y="0"/>
          <a:chExt cx="0" cy="0"/>
        </a:xfrm>
      </p:grpSpPr>
      <p:pic>
        <p:nvPicPr>
          <p:cNvPr descr=" " id="27" name="Google Shape;27;g265447dce35_0_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 name="Google Shape;28;g265447dce35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65447dce35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265447dce35_0_10"/>
          <p:cNvSpPr/>
          <p:nvPr/>
        </p:nvSpPr>
        <p:spPr>
          <a:xfrm>
            <a:off x="8706938" y="3924300"/>
            <a:ext cx="7527900" cy="258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Welcome</a:t>
            </a:r>
            <a:endParaRPr b="0" i="0" sz="12800" u="none" cap="none" strike="noStrike">
              <a:solidFill>
                <a:schemeClr val="dk1"/>
              </a:solidFill>
              <a:latin typeface="Calibri"/>
              <a:ea typeface="Calibri"/>
              <a:cs typeface="Calibri"/>
              <a:sym typeface="Calibri"/>
            </a:endParaRPr>
          </a:p>
        </p:txBody>
      </p:sp>
      <p:sp>
        <p:nvSpPr>
          <p:cNvPr id="31" name="Google Shape;31;g265447dce35_0_10"/>
          <p:cNvSpPr/>
          <p:nvPr/>
        </p:nvSpPr>
        <p:spPr>
          <a:xfrm>
            <a:off x="8713289" y="6464300"/>
            <a:ext cx="11109600" cy="254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4" name="Shape 494"/>
        <p:cNvGrpSpPr/>
        <p:nvPr/>
      </p:nvGrpSpPr>
      <p:grpSpPr>
        <a:xfrm>
          <a:off x="0" y="0"/>
          <a:ext cx="0" cy="0"/>
          <a:chOff x="0" y="0"/>
          <a:chExt cx="0" cy="0"/>
        </a:xfrm>
      </p:grpSpPr>
      <p:pic>
        <p:nvPicPr>
          <p:cNvPr descr=" " id="495" name="Google Shape;495;g265447dce35_0_46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6" name="Google Shape;496;g265447dce35_0_4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g265447dce35_0_46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98" name="Google Shape;498;g265447dce35_0_460"/>
          <p:cNvPicPr preferRelativeResize="0"/>
          <p:nvPr/>
        </p:nvPicPr>
        <p:blipFill rotWithShape="1">
          <a:blip r:embed="rId5">
            <a:alphaModFix/>
          </a:blip>
          <a:srcRect b="0" l="0" r="0" t="0"/>
          <a:stretch/>
        </p:blipFill>
        <p:spPr>
          <a:xfrm>
            <a:off x="0" y="0"/>
            <a:ext cx="24387048" cy="5867400"/>
          </a:xfrm>
          <a:prstGeom prst="rect">
            <a:avLst/>
          </a:prstGeom>
          <a:noFill/>
          <a:ln>
            <a:noFill/>
          </a:ln>
        </p:spPr>
      </p:pic>
      <p:sp>
        <p:nvSpPr>
          <p:cNvPr id="499" name="Google Shape;499;g265447dce35_0_460"/>
          <p:cNvSpPr/>
          <p:nvPr/>
        </p:nvSpPr>
        <p:spPr>
          <a:xfrm>
            <a:off x="2260883" y="7810500"/>
            <a:ext cx="8560800" cy="26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65447dce35_0_460"/>
          <p:cNvSpPr/>
          <p:nvPr/>
        </p:nvSpPr>
        <p:spPr>
          <a:xfrm>
            <a:off x="2260883" y="7810500"/>
            <a:ext cx="2007000" cy="26544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65447dce35_0_460"/>
          <p:cNvSpPr/>
          <p:nvPr/>
        </p:nvSpPr>
        <p:spPr>
          <a:xfrm>
            <a:off x="3022978" y="8115300"/>
            <a:ext cx="1024500" cy="258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1</a:t>
            </a:r>
            <a:endParaRPr b="0" i="0" sz="12800" u="none" cap="none" strike="noStrike">
              <a:solidFill>
                <a:schemeClr val="dk1"/>
              </a:solidFill>
              <a:latin typeface="Calibri"/>
              <a:ea typeface="Calibri"/>
              <a:cs typeface="Calibri"/>
              <a:sym typeface="Calibri"/>
            </a:endParaRPr>
          </a:p>
        </p:txBody>
      </p:sp>
      <p:sp>
        <p:nvSpPr>
          <p:cNvPr id="502" name="Google Shape;502;g265447dce35_0_460"/>
          <p:cNvSpPr/>
          <p:nvPr/>
        </p:nvSpPr>
        <p:spPr>
          <a:xfrm>
            <a:off x="4470959" y="7981950"/>
            <a:ext cx="63507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65447dce35_0_460"/>
          <p:cNvSpPr/>
          <p:nvPr/>
        </p:nvSpPr>
        <p:spPr>
          <a:xfrm>
            <a:off x="4470959" y="7981950"/>
            <a:ext cx="6554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Discover the secrets</a:t>
            </a:r>
            <a:endParaRPr b="0" i="0" sz="4800" u="none" cap="none" strike="noStrike">
              <a:solidFill>
                <a:schemeClr val="dk1"/>
              </a:solidFill>
              <a:latin typeface="Calibri"/>
              <a:ea typeface="Calibri"/>
              <a:cs typeface="Calibri"/>
              <a:sym typeface="Calibri"/>
            </a:endParaRPr>
          </a:p>
        </p:txBody>
      </p:sp>
      <p:sp>
        <p:nvSpPr>
          <p:cNvPr id="504" name="Google Shape;504;g265447dce35_0_460"/>
          <p:cNvSpPr/>
          <p:nvPr/>
        </p:nvSpPr>
        <p:spPr>
          <a:xfrm>
            <a:off x="4470959" y="8845550"/>
            <a:ext cx="64863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05" name="Google Shape;505;g265447dce35_0_460"/>
          <p:cNvSpPr/>
          <p:nvPr/>
        </p:nvSpPr>
        <p:spPr>
          <a:xfrm>
            <a:off x="12815902" y="7810500"/>
            <a:ext cx="8560800" cy="26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65447dce35_0_460"/>
          <p:cNvSpPr/>
          <p:nvPr/>
        </p:nvSpPr>
        <p:spPr>
          <a:xfrm>
            <a:off x="12815902" y="7810500"/>
            <a:ext cx="2400600" cy="26544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65447dce35_0_460"/>
          <p:cNvSpPr/>
          <p:nvPr/>
        </p:nvSpPr>
        <p:spPr>
          <a:xfrm>
            <a:off x="13577997" y="8115300"/>
            <a:ext cx="1418400" cy="258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2</a:t>
            </a:r>
            <a:endParaRPr b="0" i="0" sz="12800" u="none" cap="none" strike="noStrike">
              <a:solidFill>
                <a:schemeClr val="dk1"/>
              </a:solidFill>
              <a:latin typeface="Calibri"/>
              <a:ea typeface="Calibri"/>
              <a:cs typeface="Calibri"/>
              <a:sym typeface="Calibri"/>
            </a:endParaRPr>
          </a:p>
        </p:txBody>
      </p:sp>
      <p:sp>
        <p:nvSpPr>
          <p:cNvPr id="508" name="Google Shape;508;g265447dce35_0_460"/>
          <p:cNvSpPr/>
          <p:nvPr/>
        </p:nvSpPr>
        <p:spPr>
          <a:xfrm>
            <a:off x="15419727" y="7981950"/>
            <a:ext cx="59571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65447dce35_0_460"/>
          <p:cNvSpPr/>
          <p:nvPr/>
        </p:nvSpPr>
        <p:spPr>
          <a:xfrm>
            <a:off x="15419727" y="7981950"/>
            <a:ext cx="6160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Find your own path</a:t>
            </a:r>
            <a:endParaRPr b="0" i="0" sz="4800" u="none" cap="none" strike="noStrike">
              <a:solidFill>
                <a:schemeClr val="dk1"/>
              </a:solidFill>
              <a:latin typeface="Calibri"/>
              <a:ea typeface="Calibri"/>
              <a:cs typeface="Calibri"/>
              <a:sym typeface="Calibri"/>
            </a:endParaRPr>
          </a:p>
        </p:txBody>
      </p:sp>
      <p:sp>
        <p:nvSpPr>
          <p:cNvPr id="510" name="Google Shape;510;g265447dce35_0_460"/>
          <p:cNvSpPr/>
          <p:nvPr/>
        </p:nvSpPr>
        <p:spPr>
          <a:xfrm>
            <a:off x="15419727" y="8845550"/>
            <a:ext cx="60924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5" name="Shape 515"/>
        <p:cNvGrpSpPr/>
        <p:nvPr/>
      </p:nvGrpSpPr>
      <p:grpSpPr>
        <a:xfrm>
          <a:off x="0" y="0"/>
          <a:ext cx="0" cy="0"/>
          <a:chOff x="0" y="0"/>
          <a:chExt cx="0" cy="0"/>
        </a:xfrm>
      </p:grpSpPr>
      <p:pic>
        <p:nvPicPr>
          <p:cNvPr descr=" " id="516" name="Google Shape;516;g265447dce35_0_48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7" name="Google Shape;517;g265447dce35_0_4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8" name="Google Shape;518;g265447dce35_0_48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19" name="Google Shape;519;g265447dce35_0_480"/>
          <p:cNvPicPr preferRelativeResize="0"/>
          <p:nvPr/>
        </p:nvPicPr>
        <p:blipFill rotWithShape="1">
          <a:blip r:embed="rId5">
            <a:alphaModFix/>
          </a:blip>
          <a:srcRect b="0" l="0" r="0" t="0"/>
          <a:stretch/>
        </p:blipFill>
        <p:spPr>
          <a:xfrm>
            <a:off x="508063" y="3911600"/>
            <a:ext cx="14479810" cy="7861300"/>
          </a:xfrm>
          <a:prstGeom prst="rect">
            <a:avLst/>
          </a:prstGeom>
          <a:noFill/>
          <a:ln>
            <a:noFill/>
          </a:ln>
        </p:spPr>
      </p:pic>
      <p:sp>
        <p:nvSpPr>
          <p:cNvPr id="520" name="Google Shape;520;g265447dce35_0_480"/>
          <p:cNvSpPr/>
          <p:nvPr/>
        </p:nvSpPr>
        <p:spPr>
          <a:xfrm>
            <a:off x="6192024" y="1250950"/>
            <a:ext cx="12329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Fantasy Realm at a Glance</a:t>
            </a:r>
            <a:endParaRPr b="0" i="0" sz="8000" u="none" cap="none" strike="noStrike">
              <a:solidFill>
                <a:schemeClr val="dk1"/>
              </a:solidFill>
              <a:latin typeface="Calibri"/>
              <a:ea typeface="Calibri"/>
              <a:cs typeface="Calibri"/>
              <a:sym typeface="Calibri"/>
            </a:endParaRPr>
          </a:p>
        </p:txBody>
      </p:sp>
      <p:sp>
        <p:nvSpPr>
          <p:cNvPr id="521" name="Google Shape;521;g265447dce35_0_480"/>
          <p:cNvSpPr/>
          <p:nvPr/>
        </p:nvSpPr>
        <p:spPr>
          <a:xfrm>
            <a:off x="16118315" y="370205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65447dce35_0_480"/>
          <p:cNvSpPr/>
          <p:nvPr/>
        </p:nvSpPr>
        <p:spPr>
          <a:xfrm>
            <a:off x="16118315" y="370205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65447dce35_0_480"/>
          <p:cNvSpPr/>
          <p:nvPr/>
        </p:nvSpPr>
        <p:spPr>
          <a:xfrm>
            <a:off x="16118315" y="370205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Enchanted Forest</a:t>
            </a:r>
            <a:endParaRPr b="0" i="0" sz="4800" u="none" cap="none" strike="noStrike">
              <a:solidFill>
                <a:schemeClr val="dk1"/>
              </a:solidFill>
              <a:latin typeface="Calibri"/>
              <a:ea typeface="Calibri"/>
              <a:cs typeface="Calibri"/>
              <a:sym typeface="Calibri"/>
            </a:endParaRPr>
          </a:p>
        </p:txBody>
      </p:sp>
      <p:sp>
        <p:nvSpPr>
          <p:cNvPr id="524" name="Google Shape;524;g265447dce35_0_480"/>
          <p:cNvSpPr/>
          <p:nvPr/>
        </p:nvSpPr>
        <p:spPr>
          <a:xfrm>
            <a:off x="16118315" y="45656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25" name="Google Shape;525;g265447dce35_0_480"/>
          <p:cNvSpPr/>
          <p:nvPr/>
        </p:nvSpPr>
        <p:spPr>
          <a:xfrm>
            <a:off x="16118315" y="68707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65447dce35_0_480"/>
          <p:cNvSpPr/>
          <p:nvPr/>
        </p:nvSpPr>
        <p:spPr>
          <a:xfrm>
            <a:off x="16118315" y="68707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65447dce35_0_480"/>
          <p:cNvSpPr/>
          <p:nvPr/>
        </p:nvSpPr>
        <p:spPr>
          <a:xfrm>
            <a:off x="16118315" y="68707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Crystal Caves</a:t>
            </a:r>
            <a:endParaRPr b="0" i="0" sz="4800" u="none" cap="none" strike="noStrike">
              <a:solidFill>
                <a:schemeClr val="dk1"/>
              </a:solidFill>
              <a:latin typeface="Calibri"/>
              <a:ea typeface="Calibri"/>
              <a:cs typeface="Calibri"/>
              <a:sym typeface="Calibri"/>
            </a:endParaRPr>
          </a:p>
        </p:txBody>
      </p:sp>
      <p:sp>
        <p:nvSpPr>
          <p:cNvPr id="528" name="Google Shape;528;g265447dce35_0_480"/>
          <p:cNvSpPr/>
          <p:nvPr/>
        </p:nvSpPr>
        <p:spPr>
          <a:xfrm>
            <a:off x="16118315" y="77343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29" name="Google Shape;529;g265447dce35_0_480"/>
          <p:cNvSpPr/>
          <p:nvPr/>
        </p:nvSpPr>
        <p:spPr>
          <a:xfrm>
            <a:off x="16118315" y="100330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65447dce35_0_480"/>
          <p:cNvSpPr/>
          <p:nvPr/>
        </p:nvSpPr>
        <p:spPr>
          <a:xfrm>
            <a:off x="16118315" y="100330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65447dce35_0_480"/>
          <p:cNvSpPr/>
          <p:nvPr/>
        </p:nvSpPr>
        <p:spPr>
          <a:xfrm>
            <a:off x="16118315" y="100330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Dragon's Lair</a:t>
            </a:r>
            <a:endParaRPr b="0" i="0" sz="4800" u="none" cap="none" strike="noStrike">
              <a:solidFill>
                <a:schemeClr val="dk1"/>
              </a:solidFill>
              <a:latin typeface="Calibri"/>
              <a:ea typeface="Calibri"/>
              <a:cs typeface="Calibri"/>
              <a:sym typeface="Calibri"/>
            </a:endParaRPr>
          </a:p>
        </p:txBody>
      </p:sp>
      <p:sp>
        <p:nvSpPr>
          <p:cNvPr id="532" name="Google Shape;532;g265447dce35_0_480"/>
          <p:cNvSpPr/>
          <p:nvPr/>
        </p:nvSpPr>
        <p:spPr>
          <a:xfrm>
            <a:off x="16118315" y="108966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7" name="Shape 537"/>
        <p:cNvGrpSpPr/>
        <p:nvPr/>
      </p:nvGrpSpPr>
      <p:grpSpPr>
        <a:xfrm>
          <a:off x="0" y="0"/>
          <a:ext cx="0" cy="0"/>
          <a:chOff x="0" y="0"/>
          <a:chExt cx="0" cy="0"/>
        </a:xfrm>
      </p:grpSpPr>
      <p:pic>
        <p:nvPicPr>
          <p:cNvPr descr=" " id="538" name="Google Shape;538;g265447dce35_0_50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9" name="Google Shape;539;g265447dce35_0_5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g265447dce35_0_50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41" name="Google Shape;541;g265447dce35_0_501"/>
          <p:cNvSpPr/>
          <p:nvPr/>
        </p:nvSpPr>
        <p:spPr>
          <a:xfrm>
            <a:off x="2286286" y="908050"/>
            <a:ext cx="6270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Timeline</a:t>
            </a:r>
            <a:endParaRPr b="0" i="0" sz="8000" u="none" cap="none" strike="noStrike">
              <a:solidFill>
                <a:schemeClr val="dk1"/>
              </a:solidFill>
              <a:latin typeface="Calibri"/>
              <a:ea typeface="Calibri"/>
              <a:cs typeface="Calibri"/>
              <a:sym typeface="Calibri"/>
            </a:endParaRPr>
          </a:p>
        </p:txBody>
      </p:sp>
      <p:pic>
        <p:nvPicPr>
          <p:cNvPr descr=" " id="542" name="Google Shape;542;g265447dce35_0_501"/>
          <p:cNvPicPr preferRelativeResize="0"/>
          <p:nvPr/>
        </p:nvPicPr>
        <p:blipFill rotWithShape="1">
          <a:blip r:embed="rId5">
            <a:alphaModFix/>
          </a:blip>
          <a:srcRect b="0" l="0" r="0" t="0"/>
          <a:stretch/>
        </p:blipFill>
        <p:spPr>
          <a:xfrm>
            <a:off x="1574997" y="3124200"/>
            <a:ext cx="21237054" cy="8191500"/>
          </a:xfrm>
          <a:prstGeom prst="rect">
            <a:avLst/>
          </a:prstGeom>
          <a:noFill/>
          <a:ln>
            <a:noFill/>
          </a:ln>
        </p:spPr>
      </p:pic>
      <p:pic>
        <p:nvPicPr>
          <p:cNvPr descr=" " id="543" name="Google Shape;543;g265447dce35_0_501"/>
          <p:cNvPicPr preferRelativeResize="0"/>
          <p:nvPr/>
        </p:nvPicPr>
        <p:blipFill rotWithShape="1">
          <a:blip r:embed="rId6">
            <a:alphaModFix/>
          </a:blip>
          <a:srcRect b="0" l="0" r="0" t="0"/>
          <a:stretch/>
        </p:blipFill>
        <p:spPr>
          <a:xfrm>
            <a:off x="4077210" y="5956300"/>
            <a:ext cx="38105" cy="2527300"/>
          </a:xfrm>
          <a:prstGeom prst="rect">
            <a:avLst/>
          </a:prstGeom>
          <a:noFill/>
          <a:ln>
            <a:noFill/>
          </a:ln>
        </p:spPr>
      </p:pic>
      <p:pic>
        <p:nvPicPr>
          <p:cNvPr descr=" " id="544" name="Google Shape;544;g265447dce35_0_501"/>
          <p:cNvPicPr preferRelativeResize="0"/>
          <p:nvPr/>
        </p:nvPicPr>
        <p:blipFill rotWithShape="1">
          <a:blip r:embed="rId6">
            <a:alphaModFix/>
          </a:blip>
          <a:srcRect b="0" l="0" r="0" t="0"/>
          <a:stretch/>
        </p:blipFill>
        <p:spPr>
          <a:xfrm>
            <a:off x="9462683" y="5956300"/>
            <a:ext cx="38105" cy="2527300"/>
          </a:xfrm>
          <a:prstGeom prst="rect">
            <a:avLst/>
          </a:prstGeom>
          <a:noFill/>
          <a:ln>
            <a:noFill/>
          </a:ln>
        </p:spPr>
      </p:pic>
      <p:pic>
        <p:nvPicPr>
          <p:cNvPr descr=" " id="545" name="Google Shape;545;g265447dce35_0_501"/>
          <p:cNvPicPr preferRelativeResize="0"/>
          <p:nvPr/>
        </p:nvPicPr>
        <p:blipFill rotWithShape="1">
          <a:blip r:embed="rId6">
            <a:alphaModFix/>
          </a:blip>
          <a:srcRect b="0" l="0" r="0" t="0"/>
          <a:stretch/>
        </p:blipFill>
        <p:spPr>
          <a:xfrm>
            <a:off x="14848156" y="5956300"/>
            <a:ext cx="38105" cy="2527300"/>
          </a:xfrm>
          <a:prstGeom prst="rect">
            <a:avLst/>
          </a:prstGeom>
          <a:noFill/>
          <a:ln>
            <a:noFill/>
          </a:ln>
        </p:spPr>
      </p:pic>
      <p:pic>
        <p:nvPicPr>
          <p:cNvPr descr=" " id="546" name="Google Shape;546;g265447dce35_0_501"/>
          <p:cNvPicPr preferRelativeResize="0"/>
          <p:nvPr/>
        </p:nvPicPr>
        <p:blipFill rotWithShape="1">
          <a:blip r:embed="rId6">
            <a:alphaModFix/>
          </a:blip>
          <a:srcRect b="0" l="0" r="0" t="0"/>
          <a:stretch/>
        </p:blipFill>
        <p:spPr>
          <a:xfrm>
            <a:off x="20233629" y="5956300"/>
            <a:ext cx="38105" cy="2527300"/>
          </a:xfrm>
          <a:prstGeom prst="rect">
            <a:avLst/>
          </a:prstGeom>
          <a:noFill/>
          <a:ln>
            <a:noFill/>
          </a:ln>
        </p:spPr>
      </p:pic>
      <p:sp>
        <p:nvSpPr>
          <p:cNvPr id="547" name="Google Shape;547;g265447dce35_0_501"/>
          <p:cNvSpPr/>
          <p:nvPr/>
        </p:nvSpPr>
        <p:spPr>
          <a:xfrm>
            <a:off x="1574997" y="6451600"/>
            <a:ext cx="2123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65447dce35_0_501"/>
          <p:cNvSpPr/>
          <p:nvPr/>
        </p:nvSpPr>
        <p:spPr>
          <a:xfrm>
            <a:off x="1574997" y="6451600"/>
            <a:ext cx="5080500" cy="15240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65447dce35_0_501"/>
          <p:cNvSpPr/>
          <p:nvPr/>
        </p:nvSpPr>
        <p:spPr>
          <a:xfrm>
            <a:off x="3213502" y="6832600"/>
            <a:ext cx="2007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Eclipse</a:t>
            </a:r>
            <a:endParaRPr b="0" i="0" sz="4800" u="none" cap="none" strike="noStrike">
              <a:solidFill>
                <a:schemeClr val="dk1"/>
              </a:solidFill>
              <a:latin typeface="Calibri"/>
              <a:ea typeface="Calibri"/>
              <a:cs typeface="Calibri"/>
              <a:sym typeface="Calibri"/>
            </a:endParaRPr>
          </a:p>
        </p:txBody>
      </p:sp>
      <p:sp>
        <p:nvSpPr>
          <p:cNvPr id="550" name="Google Shape;550;g265447dce35_0_501"/>
          <p:cNvSpPr/>
          <p:nvPr/>
        </p:nvSpPr>
        <p:spPr>
          <a:xfrm>
            <a:off x="6655632"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1" name="Google Shape;551;g265447dce35_0_501"/>
          <p:cNvPicPr preferRelativeResize="0"/>
          <p:nvPr/>
        </p:nvPicPr>
        <p:blipFill rotWithShape="1">
          <a:blip r:embed="rId7">
            <a:alphaModFix/>
          </a:blip>
          <a:srcRect b="0" l="0" r="0" t="0"/>
          <a:stretch/>
        </p:blipFill>
        <p:spPr>
          <a:xfrm>
            <a:off x="6655632" y="7175500"/>
            <a:ext cx="304838" cy="38100"/>
          </a:xfrm>
          <a:prstGeom prst="rect">
            <a:avLst/>
          </a:prstGeom>
          <a:noFill/>
          <a:ln>
            <a:noFill/>
          </a:ln>
        </p:spPr>
      </p:pic>
      <p:sp>
        <p:nvSpPr>
          <p:cNvPr id="552" name="Google Shape;552;g265447dce35_0_501"/>
          <p:cNvSpPr/>
          <p:nvPr/>
        </p:nvSpPr>
        <p:spPr>
          <a:xfrm>
            <a:off x="6960470" y="6451600"/>
            <a:ext cx="5080500" cy="15240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65447dce35_0_501"/>
          <p:cNvSpPr/>
          <p:nvPr/>
        </p:nvSpPr>
        <p:spPr>
          <a:xfrm>
            <a:off x="8687886" y="6832600"/>
            <a:ext cx="1829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Quest</a:t>
            </a:r>
            <a:endParaRPr b="0" i="0" sz="4800" u="none" cap="none" strike="noStrike">
              <a:solidFill>
                <a:schemeClr val="dk1"/>
              </a:solidFill>
              <a:latin typeface="Calibri"/>
              <a:ea typeface="Calibri"/>
              <a:cs typeface="Calibri"/>
              <a:sym typeface="Calibri"/>
            </a:endParaRPr>
          </a:p>
        </p:txBody>
      </p:sp>
      <p:sp>
        <p:nvSpPr>
          <p:cNvPr id="554" name="Google Shape;554;g265447dce35_0_501"/>
          <p:cNvSpPr/>
          <p:nvPr/>
        </p:nvSpPr>
        <p:spPr>
          <a:xfrm>
            <a:off x="12041105"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5" name="Google Shape;555;g265447dce35_0_501"/>
          <p:cNvPicPr preferRelativeResize="0"/>
          <p:nvPr/>
        </p:nvPicPr>
        <p:blipFill rotWithShape="1">
          <a:blip r:embed="rId7">
            <a:alphaModFix/>
          </a:blip>
          <a:srcRect b="0" l="0" r="0" t="0"/>
          <a:stretch/>
        </p:blipFill>
        <p:spPr>
          <a:xfrm>
            <a:off x="12041105" y="7175500"/>
            <a:ext cx="304838" cy="38100"/>
          </a:xfrm>
          <a:prstGeom prst="rect">
            <a:avLst/>
          </a:prstGeom>
          <a:noFill/>
          <a:ln>
            <a:noFill/>
          </a:ln>
        </p:spPr>
      </p:pic>
      <p:sp>
        <p:nvSpPr>
          <p:cNvPr id="556" name="Google Shape;556;g265447dce35_0_501"/>
          <p:cNvSpPr/>
          <p:nvPr/>
        </p:nvSpPr>
        <p:spPr>
          <a:xfrm>
            <a:off x="12345943" y="6451600"/>
            <a:ext cx="5080500" cy="15240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65447dce35_0_501"/>
          <p:cNvSpPr/>
          <p:nvPr/>
        </p:nvSpPr>
        <p:spPr>
          <a:xfrm>
            <a:off x="13330316" y="6832600"/>
            <a:ext cx="331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Foundation</a:t>
            </a:r>
            <a:endParaRPr b="0" i="0" sz="4800" u="none" cap="none" strike="noStrike">
              <a:solidFill>
                <a:schemeClr val="dk1"/>
              </a:solidFill>
              <a:latin typeface="Calibri"/>
              <a:ea typeface="Calibri"/>
              <a:cs typeface="Calibri"/>
              <a:sym typeface="Calibri"/>
            </a:endParaRPr>
          </a:p>
        </p:txBody>
      </p:sp>
      <p:sp>
        <p:nvSpPr>
          <p:cNvPr id="558" name="Google Shape;558;g265447dce35_0_501"/>
          <p:cNvSpPr/>
          <p:nvPr/>
        </p:nvSpPr>
        <p:spPr>
          <a:xfrm>
            <a:off x="17426578"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9" name="Google Shape;559;g265447dce35_0_501"/>
          <p:cNvPicPr preferRelativeResize="0"/>
          <p:nvPr/>
        </p:nvPicPr>
        <p:blipFill rotWithShape="1">
          <a:blip r:embed="rId7">
            <a:alphaModFix/>
          </a:blip>
          <a:srcRect b="0" l="0" r="0" t="0"/>
          <a:stretch/>
        </p:blipFill>
        <p:spPr>
          <a:xfrm>
            <a:off x="17426578" y="7175500"/>
            <a:ext cx="304838" cy="38100"/>
          </a:xfrm>
          <a:prstGeom prst="rect">
            <a:avLst/>
          </a:prstGeom>
          <a:noFill/>
          <a:ln>
            <a:noFill/>
          </a:ln>
        </p:spPr>
      </p:pic>
      <p:sp>
        <p:nvSpPr>
          <p:cNvPr id="560" name="Google Shape;560;g265447dce35_0_501"/>
          <p:cNvSpPr/>
          <p:nvPr/>
        </p:nvSpPr>
        <p:spPr>
          <a:xfrm>
            <a:off x="17731416" y="6451600"/>
            <a:ext cx="5080500" cy="15240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65447dce35_0_501"/>
          <p:cNvSpPr/>
          <p:nvPr/>
        </p:nvSpPr>
        <p:spPr>
          <a:xfrm>
            <a:off x="18182323" y="6832600"/>
            <a:ext cx="4382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Transformation</a:t>
            </a:r>
            <a:endParaRPr b="0" i="0" sz="4800" u="none" cap="none" strike="noStrike">
              <a:solidFill>
                <a:schemeClr val="dk1"/>
              </a:solidFill>
              <a:latin typeface="Calibri"/>
              <a:ea typeface="Calibri"/>
              <a:cs typeface="Calibri"/>
              <a:sym typeface="Calibri"/>
            </a:endParaRPr>
          </a:p>
        </p:txBody>
      </p:sp>
      <p:sp>
        <p:nvSpPr>
          <p:cNvPr id="562" name="Google Shape;562;g265447dce35_0_501"/>
          <p:cNvSpPr/>
          <p:nvPr/>
        </p:nvSpPr>
        <p:spPr>
          <a:xfrm>
            <a:off x="3302413" y="4229100"/>
            <a:ext cx="1625700" cy="1625700"/>
          </a:xfrm>
          <a:prstGeom prst="roundRect">
            <a:avLst>
              <a:gd fmla="val 78188" name="adj"/>
            </a:avLst>
          </a:prstGeom>
          <a:solidFill>
            <a:srgbClr val="FF9900"/>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g265447dce35_0_501"/>
          <p:cNvPicPr preferRelativeResize="0"/>
          <p:nvPr/>
        </p:nvPicPr>
        <p:blipFill rotWithShape="1">
          <a:blip r:embed="rId8">
            <a:alphaModFix/>
          </a:blip>
          <a:srcRect b="0" l="0" r="0" t="0"/>
          <a:stretch/>
        </p:blipFill>
        <p:spPr>
          <a:xfrm>
            <a:off x="3607251" y="4533900"/>
            <a:ext cx="1016127" cy="1016000"/>
          </a:xfrm>
          <a:prstGeom prst="rect">
            <a:avLst/>
          </a:prstGeom>
          <a:noFill/>
          <a:ln>
            <a:noFill/>
          </a:ln>
        </p:spPr>
      </p:pic>
      <p:pic>
        <p:nvPicPr>
          <p:cNvPr descr=" " id="564" name="Google Shape;564;g265447dce35_0_501"/>
          <p:cNvPicPr preferRelativeResize="0"/>
          <p:nvPr/>
        </p:nvPicPr>
        <p:blipFill rotWithShape="1">
          <a:blip r:embed="rId9">
            <a:alphaModFix/>
          </a:blip>
          <a:srcRect b="0" l="0" r="0" t="0"/>
          <a:stretch/>
        </p:blipFill>
        <p:spPr>
          <a:xfrm>
            <a:off x="3686636" y="4668837"/>
            <a:ext cx="857357" cy="722313"/>
          </a:xfrm>
          <a:prstGeom prst="rect">
            <a:avLst/>
          </a:prstGeom>
          <a:noFill/>
          <a:ln>
            <a:noFill/>
          </a:ln>
        </p:spPr>
      </p:pic>
      <p:sp>
        <p:nvSpPr>
          <p:cNvPr id="565" name="Google Shape;565;g265447dce35_0_501"/>
          <p:cNvSpPr/>
          <p:nvPr/>
        </p:nvSpPr>
        <p:spPr>
          <a:xfrm>
            <a:off x="8687886" y="8585200"/>
            <a:ext cx="1625700" cy="1625700"/>
          </a:xfrm>
          <a:prstGeom prst="roundRect">
            <a:avLst>
              <a:gd fmla="val 78188" name="adj"/>
            </a:avLst>
          </a:prstGeom>
          <a:solidFill>
            <a:srgbClr val="FF9900"/>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g265447dce35_0_501"/>
          <p:cNvPicPr preferRelativeResize="0"/>
          <p:nvPr/>
        </p:nvPicPr>
        <p:blipFill rotWithShape="1">
          <a:blip r:embed="rId8">
            <a:alphaModFix/>
          </a:blip>
          <a:srcRect b="0" l="0" r="0" t="0"/>
          <a:stretch/>
        </p:blipFill>
        <p:spPr>
          <a:xfrm>
            <a:off x="8992724" y="8890000"/>
            <a:ext cx="1016127" cy="1016000"/>
          </a:xfrm>
          <a:prstGeom prst="rect">
            <a:avLst/>
          </a:prstGeom>
          <a:noFill/>
          <a:ln>
            <a:noFill/>
          </a:ln>
        </p:spPr>
      </p:pic>
      <p:pic>
        <p:nvPicPr>
          <p:cNvPr descr=" " id="567" name="Google Shape;567;g265447dce35_0_501"/>
          <p:cNvPicPr preferRelativeResize="0"/>
          <p:nvPr/>
        </p:nvPicPr>
        <p:blipFill rotWithShape="1">
          <a:blip r:embed="rId10">
            <a:alphaModFix/>
          </a:blip>
          <a:srcRect b="0" l="0" r="0" t="0"/>
          <a:stretch/>
        </p:blipFill>
        <p:spPr>
          <a:xfrm>
            <a:off x="9056161" y="9027021"/>
            <a:ext cx="889179" cy="742057"/>
          </a:xfrm>
          <a:prstGeom prst="rect">
            <a:avLst/>
          </a:prstGeom>
          <a:noFill/>
          <a:ln>
            <a:noFill/>
          </a:ln>
        </p:spPr>
      </p:pic>
      <p:sp>
        <p:nvSpPr>
          <p:cNvPr id="568" name="Google Shape;568;g265447dce35_0_501"/>
          <p:cNvSpPr/>
          <p:nvPr/>
        </p:nvSpPr>
        <p:spPr>
          <a:xfrm>
            <a:off x="14073359" y="4229100"/>
            <a:ext cx="1625700" cy="1625700"/>
          </a:xfrm>
          <a:prstGeom prst="roundRect">
            <a:avLst>
              <a:gd fmla="val 78188" name="adj"/>
            </a:avLst>
          </a:prstGeom>
          <a:solidFill>
            <a:srgbClr val="FF9900"/>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g265447dce35_0_501"/>
          <p:cNvPicPr preferRelativeResize="0"/>
          <p:nvPr/>
        </p:nvPicPr>
        <p:blipFill rotWithShape="1">
          <a:blip r:embed="rId8">
            <a:alphaModFix/>
          </a:blip>
          <a:srcRect b="0" l="0" r="0" t="0"/>
          <a:stretch/>
        </p:blipFill>
        <p:spPr>
          <a:xfrm>
            <a:off x="14378197" y="4533900"/>
            <a:ext cx="1016127" cy="1016000"/>
          </a:xfrm>
          <a:prstGeom prst="rect">
            <a:avLst/>
          </a:prstGeom>
          <a:noFill/>
          <a:ln>
            <a:noFill/>
          </a:ln>
        </p:spPr>
      </p:pic>
      <p:pic>
        <p:nvPicPr>
          <p:cNvPr descr=" " id="570" name="Google Shape;570;g265447dce35_0_501"/>
          <p:cNvPicPr preferRelativeResize="0"/>
          <p:nvPr/>
        </p:nvPicPr>
        <p:blipFill rotWithShape="1">
          <a:blip r:embed="rId11">
            <a:alphaModFix/>
          </a:blip>
          <a:srcRect b="0" l="0" r="0" t="0"/>
          <a:stretch/>
        </p:blipFill>
        <p:spPr>
          <a:xfrm>
            <a:off x="14489336" y="4645025"/>
            <a:ext cx="793849" cy="793750"/>
          </a:xfrm>
          <a:prstGeom prst="rect">
            <a:avLst/>
          </a:prstGeom>
          <a:noFill/>
          <a:ln>
            <a:noFill/>
          </a:ln>
        </p:spPr>
      </p:pic>
      <p:sp>
        <p:nvSpPr>
          <p:cNvPr id="571" name="Google Shape;571;g265447dce35_0_501"/>
          <p:cNvSpPr/>
          <p:nvPr/>
        </p:nvSpPr>
        <p:spPr>
          <a:xfrm>
            <a:off x="19458832" y="8585200"/>
            <a:ext cx="1625700" cy="1625700"/>
          </a:xfrm>
          <a:prstGeom prst="roundRect">
            <a:avLst>
              <a:gd fmla="val 78188" name="adj"/>
            </a:avLst>
          </a:prstGeom>
          <a:solidFill>
            <a:srgbClr val="FF9900"/>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g265447dce35_0_501"/>
          <p:cNvPicPr preferRelativeResize="0"/>
          <p:nvPr/>
        </p:nvPicPr>
        <p:blipFill rotWithShape="1">
          <a:blip r:embed="rId8">
            <a:alphaModFix/>
          </a:blip>
          <a:srcRect b="0" l="0" r="0" t="0"/>
          <a:stretch/>
        </p:blipFill>
        <p:spPr>
          <a:xfrm>
            <a:off x="19763670" y="8890000"/>
            <a:ext cx="1016127" cy="1016000"/>
          </a:xfrm>
          <a:prstGeom prst="rect">
            <a:avLst/>
          </a:prstGeom>
          <a:noFill/>
          <a:ln>
            <a:noFill/>
          </a:ln>
        </p:spPr>
      </p:pic>
      <p:pic>
        <p:nvPicPr>
          <p:cNvPr descr=" " id="573" name="Google Shape;573;g265447dce35_0_501"/>
          <p:cNvPicPr preferRelativeResize="0"/>
          <p:nvPr/>
        </p:nvPicPr>
        <p:blipFill rotWithShape="1">
          <a:blip r:embed="rId12">
            <a:alphaModFix/>
          </a:blip>
          <a:srcRect b="0" l="0" r="0" t="0"/>
          <a:stretch/>
        </p:blipFill>
        <p:spPr>
          <a:xfrm>
            <a:off x="20078220" y="9240242"/>
            <a:ext cx="386989" cy="315491"/>
          </a:xfrm>
          <a:prstGeom prst="rect">
            <a:avLst/>
          </a:prstGeom>
          <a:noFill/>
          <a:ln>
            <a:noFill/>
          </a:ln>
        </p:spPr>
      </p:pic>
      <p:pic>
        <p:nvPicPr>
          <p:cNvPr descr=" " id="574" name="Google Shape;574;g265447dce35_0_501"/>
          <p:cNvPicPr preferRelativeResize="0"/>
          <p:nvPr/>
        </p:nvPicPr>
        <p:blipFill rotWithShape="1">
          <a:blip r:embed="rId13">
            <a:alphaModFix/>
          </a:blip>
          <a:srcRect b="0" l="0" r="0" t="0"/>
          <a:stretch/>
        </p:blipFill>
        <p:spPr>
          <a:xfrm>
            <a:off x="19827178" y="8953500"/>
            <a:ext cx="889111" cy="889000"/>
          </a:xfrm>
          <a:prstGeom prst="rect">
            <a:avLst/>
          </a:prstGeom>
          <a:noFill/>
          <a:ln>
            <a:noFill/>
          </a:ln>
        </p:spPr>
      </p:pic>
      <p:sp>
        <p:nvSpPr>
          <p:cNvPr id="575" name="Google Shape;575;g265447dce35_0_501"/>
          <p:cNvSpPr/>
          <p:nvPr/>
        </p:nvSpPr>
        <p:spPr>
          <a:xfrm>
            <a:off x="1574997" y="8591550"/>
            <a:ext cx="5080500" cy="29211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65447dce35_0_501"/>
          <p:cNvSpPr/>
          <p:nvPr/>
        </p:nvSpPr>
        <p:spPr>
          <a:xfrm>
            <a:off x="1981448" y="8896350"/>
            <a:ext cx="42678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65447dce35_0_501"/>
          <p:cNvSpPr/>
          <p:nvPr/>
        </p:nvSpPr>
        <p:spPr>
          <a:xfrm>
            <a:off x="1879835" y="8896350"/>
            <a:ext cx="4470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April</a:t>
            </a:r>
            <a:endParaRPr b="0" i="0" sz="4800" u="none" cap="none" strike="noStrike">
              <a:solidFill>
                <a:schemeClr val="dk1"/>
              </a:solidFill>
              <a:latin typeface="Calibri"/>
              <a:ea typeface="Calibri"/>
              <a:cs typeface="Calibri"/>
              <a:sym typeface="Calibri"/>
            </a:endParaRPr>
          </a:p>
        </p:txBody>
      </p:sp>
      <p:sp>
        <p:nvSpPr>
          <p:cNvPr id="578" name="Google Shape;578;g265447dce35_0_501"/>
          <p:cNvSpPr/>
          <p:nvPr/>
        </p:nvSpPr>
        <p:spPr>
          <a:xfrm>
            <a:off x="1913706" y="97599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Eclipse, quest for artifact, volcano disaster</a:t>
            </a:r>
            <a:endParaRPr b="0" i="0" sz="3200" u="none" cap="none" strike="noStrike">
              <a:solidFill>
                <a:schemeClr val="dk1"/>
              </a:solidFill>
              <a:latin typeface="Calibri"/>
              <a:ea typeface="Calibri"/>
              <a:cs typeface="Calibri"/>
              <a:sym typeface="Calibri"/>
            </a:endParaRPr>
          </a:p>
        </p:txBody>
      </p:sp>
      <p:sp>
        <p:nvSpPr>
          <p:cNvPr id="579" name="Google Shape;579;g265447dce35_0_501"/>
          <p:cNvSpPr/>
          <p:nvPr/>
        </p:nvSpPr>
        <p:spPr>
          <a:xfrm>
            <a:off x="6960470" y="2927350"/>
            <a:ext cx="5080500" cy="29211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65447dce35_0_501"/>
          <p:cNvSpPr/>
          <p:nvPr/>
        </p:nvSpPr>
        <p:spPr>
          <a:xfrm>
            <a:off x="7366921" y="3232150"/>
            <a:ext cx="42678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65447dce35_0_501"/>
          <p:cNvSpPr/>
          <p:nvPr/>
        </p:nvSpPr>
        <p:spPr>
          <a:xfrm>
            <a:off x="7265308" y="3232150"/>
            <a:ext cx="4470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May</a:t>
            </a:r>
            <a:endParaRPr b="0" i="0" sz="4800" u="none" cap="none" strike="noStrike">
              <a:solidFill>
                <a:schemeClr val="dk1"/>
              </a:solidFill>
              <a:latin typeface="Calibri"/>
              <a:ea typeface="Calibri"/>
              <a:cs typeface="Calibri"/>
              <a:sym typeface="Calibri"/>
            </a:endParaRPr>
          </a:p>
        </p:txBody>
      </p:sp>
      <p:sp>
        <p:nvSpPr>
          <p:cNvPr id="582" name="Google Shape;582;g265447dce35_0_501"/>
          <p:cNvSpPr/>
          <p:nvPr/>
        </p:nvSpPr>
        <p:spPr>
          <a:xfrm>
            <a:off x="7299179" y="40957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Shimmering City, conquest, Unicorn Crystal</a:t>
            </a:r>
            <a:endParaRPr b="0" i="0" sz="3200" u="none" cap="none" strike="noStrike">
              <a:solidFill>
                <a:schemeClr val="dk1"/>
              </a:solidFill>
              <a:latin typeface="Calibri"/>
              <a:ea typeface="Calibri"/>
              <a:cs typeface="Calibri"/>
              <a:sym typeface="Calibri"/>
            </a:endParaRPr>
          </a:p>
        </p:txBody>
      </p:sp>
      <p:sp>
        <p:nvSpPr>
          <p:cNvPr id="583" name="Google Shape;583;g265447dce35_0_501"/>
          <p:cNvSpPr/>
          <p:nvPr/>
        </p:nvSpPr>
        <p:spPr>
          <a:xfrm>
            <a:off x="12345943" y="8591550"/>
            <a:ext cx="5080500" cy="29211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65447dce35_0_501"/>
          <p:cNvSpPr/>
          <p:nvPr/>
        </p:nvSpPr>
        <p:spPr>
          <a:xfrm>
            <a:off x="12752394" y="8896350"/>
            <a:ext cx="42678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65447dce35_0_501"/>
          <p:cNvSpPr/>
          <p:nvPr/>
        </p:nvSpPr>
        <p:spPr>
          <a:xfrm>
            <a:off x="12650781" y="8896350"/>
            <a:ext cx="4470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June</a:t>
            </a:r>
            <a:endParaRPr b="0" i="0" sz="4800" u="none" cap="none" strike="noStrike">
              <a:solidFill>
                <a:schemeClr val="dk1"/>
              </a:solidFill>
              <a:latin typeface="Calibri"/>
              <a:ea typeface="Calibri"/>
              <a:cs typeface="Calibri"/>
              <a:sym typeface="Calibri"/>
            </a:endParaRPr>
          </a:p>
        </p:txBody>
      </p:sp>
      <p:sp>
        <p:nvSpPr>
          <p:cNvPr id="586" name="Google Shape;586;g265447dce35_0_501"/>
          <p:cNvSpPr/>
          <p:nvPr/>
        </p:nvSpPr>
        <p:spPr>
          <a:xfrm>
            <a:off x="12684652" y="97599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War, curse from artifact, magic discovery</a:t>
            </a:r>
            <a:endParaRPr b="0" i="0" sz="3200" u="none" cap="none" strike="noStrike">
              <a:solidFill>
                <a:schemeClr val="dk1"/>
              </a:solidFill>
              <a:latin typeface="Calibri"/>
              <a:ea typeface="Calibri"/>
              <a:cs typeface="Calibri"/>
              <a:sym typeface="Calibri"/>
            </a:endParaRPr>
          </a:p>
        </p:txBody>
      </p:sp>
      <p:sp>
        <p:nvSpPr>
          <p:cNvPr id="587" name="Google Shape;587;g265447dce35_0_501"/>
          <p:cNvSpPr/>
          <p:nvPr/>
        </p:nvSpPr>
        <p:spPr>
          <a:xfrm>
            <a:off x="17731416" y="3168650"/>
            <a:ext cx="5080500" cy="24384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65447dce35_0_501"/>
          <p:cNvSpPr/>
          <p:nvPr/>
        </p:nvSpPr>
        <p:spPr>
          <a:xfrm>
            <a:off x="18137867" y="3473450"/>
            <a:ext cx="42678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65447dce35_0_501"/>
          <p:cNvSpPr/>
          <p:nvPr/>
        </p:nvSpPr>
        <p:spPr>
          <a:xfrm>
            <a:off x="18036254" y="3473450"/>
            <a:ext cx="4470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July</a:t>
            </a:r>
            <a:endParaRPr b="0" i="0" sz="4800" u="none" cap="none" strike="noStrike">
              <a:solidFill>
                <a:schemeClr val="dk1"/>
              </a:solidFill>
              <a:latin typeface="Calibri"/>
              <a:ea typeface="Calibri"/>
              <a:cs typeface="Calibri"/>
              <a:sym typeface="Calibri"/>
            </a:endParaRPr>
          </a:p>
        </p:txBody>
      </p:sp>
      <p:sp>
        <p:nvSpPr>
          <p:cNvPr id="590" name="Google Shape;590;g265447dce35_0_501"/>
          <p:cNvSpPr/>
          <p:nvPr/>
        </p:nvSpPr>
        <p:spPr>
          <a:xfrm>
            <a:off x="18070125" y="4337050"/>
            <a:ext cx="44031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Kingdom invaded, betrayal, hero's festival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5" name="Shape 595"/>
        <p:cNvGrpSpPr/>
        <p:nvPr/>
      </p:nvGrpSpPr>
      <p:grpSpPr>
        <a:xfrm>
          <a:off x="0" y="0"/>
          <a:ext cx="0" cy="0"/>
          <a:chOff x="0" y="0"/>
          <a:chExt cx="0" cy="0"/>
        </a:xfrm>
      </p:grpSpPr>
      <p:pic>
        <p:nvPicPr>
          <p:cNvPr descr=" " id="596" name="Google Shape;596;g265447dce35_0_55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97" name="Google Shape;597;g265447dce35_0_5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g265447dce35_0_55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99" name="Google Shape;599;g265447dce35_0_558"/>
          <p:cNvSpPr/>
          <p:nvPr/>
        </p:nvSpPr>
        <p:spPr>
          <a:xfrm>
            <a:off x="9894537" y="1536700"/>
            <a:ext cx="4936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Our Team</a:t>
            </a:r>
            <a:endParaRPr b="0" i="0" sz="8000" u="none" cap="none" strike="noStrike">
              <a:solidFill>
                <a:schemeClr val="dk1"/>
              </a:solidFill>
              <a:latin typeface="Calibri"/>
              <a:ea typeface="Calibri"/>
              <a:cs typeface="Calibri"/>
              <a:sym typeface="Calibri"/>
            </a:endParaRPr>
          </a:p>
        </p:txBody>
      </p:sp>
      <p:sp>
        <p:nvSpPr>
          <p:cNvPr id="600" name="Google Shape;600;g265447dce35_0_558"/>
          <p:cNvSpPr/>
          <p:nvPr/>
        </p:nvSpPr>
        <p:spPr>
          <a:xfrm>
            <a:off x="2070359"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g265447dce35_0_558"/>
          <p:cNvPicPr preferRelativeResize="0"/>
          <p:nvPr/>
        </p:nvPicPr>
        <p:blipFill rotWithShape="1">
          <a:blip r:embed="rId5">
            <a:alphaModFix/>
          </a:blip>
          <a:srcRect b="0" l="0" r="0" t="0"/>
          <a:stretch/>
        </p:blipFill>
        <p:spPr>
          <a:xfrm>
            <a:off x="2070359" y="3962400"/>
            <a:ext cx="6096762" cy="6096000"/>
          </a:xfrm>
          <a:prstGeom prst="rect">
            <a:avLst/>
          </a:prstGeom>
          <a:noFill/>
          <a:ln>
            <a:noFill/>
          </a:ln>
        </p:spPr>
      </p:pic>
      <p:sp>
        <p:nvSpPr>
          <p:cNvPr id="602" name="Google Shape;602;g265447dce35_0_558"/>
          <p:cNvSpPr/>
          <p:nvPr/>
        </p:nvSpPr>
        <p:spPr>
          <a:xfrm>
            <a:off x="2070359"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65447dce35_0_558"/>
          <p:cNvSpPr/>
          <p:nvPr/>
        </p:nvSpPr>
        <p:spPr>
          <a:xfrm>
            <a:off x="2070359"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65447dce35_0_558"/>
          <p:cNvSpPr/>
          <p:nvPr/>
        </p:nvSpPr>
        <p:spPr>
          <a:xfrm>
            <a:off x="1968746"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Eldruin</a:t>
            </a:r>
            <a:endParaRPr b="0" i="0" sz="4800" u="none" cap="none" strike="noStrike">
              <a:solidFill>
                <a:schemeClr val="dk1"/>
              </a:solidFill>
              <a:latin typeface="Calibri"/>
              <a:ea typeface="Calibri"/>
              <a:cs typeface="Calibri"/>
              <a:sym typeface="Calibri"/>
            </a:endParaRPr>
          </a:p>
        </p:txBody>
      </p:sp>
      <p:sp>
        <p:nvSpPr>
          <p:cNvPr id="605" name="Google Shape;605;g265447dce35_0_558"/>
          <p:cNvSpPr/>
          <p:nvPr/>
        </p:nvSpPr>
        <p:spPr>
          <a:xfrm>
            <a:off x="2002617"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606" name="Google Shape;606;g265447dce35_0_558"/>
          <p:cNvSpPr/>
          <p:nvPr/>
        </p:nvSpPr>
        <p:spPr>
          <a:xfrm>
            <a:off x="9145143"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g265447dce35_0_558"/>
          <p:cNvPicPr preferRelativeResize="0"/>
          <p:nvPr/>
        </p:nvPicPr>
        <p:blipFill rotWithShape="1">
          <a:blip r:embed="rId6">
            <a:alphaModFix/>
          </a:blip>
          <a:srcRect b="0" l="0" r="0" t="0"/>
          <a:stretch/>
        </p:blipFill>
        <p:spPr>
          <a:xfrm>
            <a:off x="9145143" y="3962400"/>
            <a:ext cx="6096762" cy="6096000"/>
          </a:xfrm>
          <a:prstGeom prst="rect">
            <a:avLst/>
          </a:prstGeom>
          <a:noFill/>
          <a:ln>
            <a:noFill/>
          </a:ln>
        </p:spPr>
      </p:pic>
      <p:sp>
        <p:nvSpPr>
          <p:cNvPr id="608" name="Google Shape;608;g265447dce35_0_558"/>
          <p:cNvSpPr/>
          <p:nvPr/>
        </p:nvSpPr>
        <p:spPr>
          <a:xfrm>
            <a:off x="9145143"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65447dce35_0_558"/>
          <p:cNvSpPr/>
          <p:nvPr/>
        </p:nvSpPr>
        <p:spPr>
          <a:xfrm>
            <a:off x="9145143"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65447dce35_0_558"/>
          <p:cNvSpPr/>
          <p:nvPr/>
        </p:nvSpPr>
        <p:spPr>
          <a:xfrm>
            <a:off x="9043530"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Elementalen</a:t>
            </a:r>
            <a:endParaRPr b="0" i="0" sz="4800" u="none" cap="none" strike="noStrike">
              <a:solidFill>
                <a:schemeClr val="dk1"/>
              </a:solidFill>
              <a:latin typeface="Calibri"/>
              <a:ea typeface="Calibri"/>
              <a:cs typeface="Calibri"/>
              <a:sym typeface="Calibri"/>
            </a:endParaRPr>
          </a:p>
        </p:txBody>
      </p:sp>
      <p:sp>
        <p:nvSpPr>
          <p:cNvPr id="611" name="Google Shape;611;g265447dce35_0_558"/>
          <p:cNvSpPr/>
          <p:nvPr/>
        </p:nvSpPr>
        <p:spPr>
          <a:xfrm>
            <a:off x="9077401"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612" name="Google Shape;612;g265447dce35_0_558"/>
          <p:cNvSpPr/>
          <p:nvPr/>
        </p:nvSpPr>
        <p:spPr>
          <a:xfrm>
            <a:off x="16219927"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g265447dce35_0_558"/>
          <p:cNvPicPr preferRelativeResize="0"/>
          <p:nvPr/>
        </p:nvPicPr>
        <p:blipFill rotWithShape="1">
          <a:blip r:embed="rId7">
            <a:alphaModFix/>
          </a:blip>
          <a:srcRect b="0" l="0" r="0" t="0"/>
          <a:stretch/>
        </p:blipFill>
        <p:spPr>
          <a:xfrm>
            <a:off x="16219927" y="3962400"/>
            <a:ext cx="6096762" cy="6096000"/>
          </a:xfrm>
          <a:prstGeom prst="rect">
            <a:avLst/>
          </a:prstGeom>
          <a:noFill/>
          <a:ln>
            <a:noFill/>
          </a:ln>
        </p:spPr>
      </p:pic>
      <p:sp>
        <p:nvSpPr>
          <p:cNvPr id="614" name="Google Shape;614;g265447dce35_0_558"/>
          <p:cNvSpPr/>
          <p:nvPr/>
        </p:nvSpPr>
        <p:spPr>
          <a:xfrm>
            <a:off x="16219927"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65447dce35_0_558"/>
          <p:cNvSpPr/>
          <p:nvPr/>
        </p:nvSpPr>
        <p:spPr>
          <a:xfrm>
            <a:off x="16219927"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65447dce35_0_558"/>
          <p:cNvSpPr/>
          <p:nvPr/>
        </p:nvSpPr>
        <p:spPr>
          <a:xfrm>
            <a:off x="16118315"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Lunaria</a:t>
            </a:r>
            <a:endParaRPr b="0" i="0" sz="4800" u="none" cap="none" strike="noStrike">
              <a:solidFill>
                <a:schemeClr val="dk1"/>
              </a:solidFill>
              <a:latin typeface="Calibri"/>
              <a:ea typeface="Calibri"/>
              <a:cs typeface="Calibri"/>
              <a:sym typeface="Calibri"/>
            </a:endParaRPr>
          </a:p>
        </p:txBody>
      </p:sp>
      <p:sp>
        <p:nvSpPr>
          <p:cNvPr id="617" name="Google Shape;617;g265447dce35_0_558"/>
          <p:cNvSpPr/>
          <p:nvPr/>
        </p:nvSpPr>
        <p:spPr>
          <a:xfrm>
            <a:off x="16152185"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2" name="Shape 622"/>
        <p:cNvGrpSpPr/>
        <p:nvPr/>
      </p:nvGrpSpPr>
      <p:grpSpPr>
        <a:xfrm>
          <a:off x="0" y="0"/>
          <a:ext cx="0" cy="0"/>
          <a:chOff x="0" y="0"/>
          <a:chExt cx="0" cy="0"/>
        </a:xfrm>
      </p:grpSpPr>
      <p:pic>
        <p:nvPicPr>
          <p:cNvPr descr=" " id="623" name="Google Shape;623;g265447dce35_0_58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24" name="Google Shape;624;g265447dce35_0_5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5" name="Google Shape;625;g265447dce35_0_58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626" name="Google Shape;626;g265447dce35_0_584"/>
          <p:cNvPicPr preferRelativeResize="0"/>
          <p:nvPr/>
        </p:nvPicPr>
        <p:blipFill rotWithShape="1">
          <a:blip r:embed="rId5">
            <a:alphaModFix/>
          </a:blip>
          <a:srcRect b="0" l="0" r="0" t="0"/>
          <a:stretch/>
        </p:blipFill>
        <p:spPr>
          <a:xfrm>
            <a:off x="1867133" y="1333500"/>
            <a:ext cx="7125591" cy="11061700"/>
          </a:xfrm>
          <a:prstGeom prst="rect">
            <a:avLst/>
          </a:prstGeom>
          <a:noFill/>
          <a:ln>
            <a:noFill/>
          </a:ln>
        </p:spPr>
      </p:pic>
      <p:sp>
        <p:nvSpPr>
          <p:cNvPr id="627" name="Google Shape;627;g265447dce35_0_584"/>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65447dce35_0_584"/>
          <p:cNvSpPr/>
          <p:nvPr/>
        </p:nvSpPr>
        <p:spPr>
          <a:xfrm>
            <a:off x="9462683" y="1803400"/>
            <a:ext cx="1625700" cy="1625700"/>
          </a:xfrm>
          <a:prstGeom prst="roundRect">
            <a:avLst>
              <a:gd fmla="val 78188" name="adj"/>
            </a:avLst>
          </a:prstGeom>
          <a:noFill/>
          <a:ln cap="flat" cmpd="sng" w="50800">
            <a:solidFill>
              <a:srgbClr val="232F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65447dce35_0_584"/>
          <p:cNvPicPr preferRelativeResize="0"/>
          <p:nvPr/>
        </p:nvPicPr>
        <p:blipFill rotWithShape="1">
          <a:blip r:embed="rId6">
            <a:alphaModFix/>
          </a:blip>
          <a:srcRect b="0" l="0" r="0" t="0"/>
          <a:stretch/>
        </p:blipFill>
        <p:spPr>
          <a:xfrm>
            <a:off x="9767521" y="2108200"/>
            <a:ext cx="1016127" cy="1016000"/>
          </a:xfrm>
          <a:prstGeom prst="rect">
            <a:avLst/>
          </a:prstGeom>
          <a:noFill/>
          <a:ln>
            <a:noFill/>
          </a:ln>
        </p:spPr>
      </p:pic>
      <p:pic>
        <p:nvPicPr>
          <p:cNvPr descr=" " id="630" name="Google Shape;630;g265447dce35_0_584"/>
          <p:cNvPicPr preferRelativeResize="0"/>
          <p:nvPr/>
        </p:nvPicPr>
        <p:blipFill rotWithShape="1">
          <a:blip r:embed="rId7">
            <a:alphaModFix/>
          </a:blip>
          <a:srcRect b="0" l="0" r="0" t="0"/>
          <a:stretch/>
        </p:blipFill>
        <p:spPr>
          <a:xfrm>
            <a:off x="9883621" y="2285802"/>
            <a:ext cx="793849" cy="660797"/>
          </a:xfrm>
          <a:prstGeom prst="rect">
            <a:avLst/>
          </a:prstGeom>
          <a:noFill/>
          <a:ln>
            <a:noFill/>
          </a:ln>
        </p:spPr>
      </p:pic>
      <p:pic>
        <p:nvPicPr>
          <p:cNvPr descr=" " id="631" name="Google Shape;631;g265447dce35_0_584"/>
          <p:cNvPicPr preferRelativeResize="0"/>
          <p:nvPr/>
        </p:nvPicPr>
        <p:blipFill rotWithShape="1">
          <a:blip r:embed="rId8">
            <a:alphaModFix/>
          </a:blip>
          <a:srcRect b="0" l="0" r="0" t="0"/>
          <a:stretch/>
        </p:blipFill>
        <p:spPr>
          <a:xfrm>
            <a:off x="10237480" y="3429000"/>
            <a:ext cx="38105" cy="1625600"/>
          </a:xfrm>
          <a:prstGeom prst="rect">
            <a:avLst/>
          </a:prstGeom>
          <a:noFill/>
          <a:ln>
            <a:noFill/>
          </a:ln>
        </p:spPr>
      </p:pic>
      <p:sp>
        <p:nvSpPr>
          <p:cNvPr id="632" name="Google Shape;632;g265447dce35_0_584"/>
          <p:cNvSpPr/>
          <p:nvPr/>
        </p:nvSpPr>
        <p:spPr>
          <a:xfrm>
            <a:off x="9462683" y="5054600"/>
            <a:ext cx="1625700" cy="1625700"/>
          </a:xfrm>
          <a:prstGeom prst="roundRect">
            <a:avLst>
              <a:gd fmla="val 78188" name="adj"/>
            </a:avLst>
          </a:prstGeom>
          <a:noFill/>
          <a:ln cap="flat" cmpd="sng" w="50800">
            <a:solidFill>
              <a:srgbClr val="232F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3" name="Google Shape;633;g265447dce35_0_584"/>
          <p:cNvPicPr preferRelativeResize="0"/>
          <p:nvPr/>
        </p:nvPicPr>
        <p:blipFill rotWithShape="1">
          <a:blip r:embed="rId6">
            <a:alphaModFix/>
          </a:blip>
          <a:srcRect b="0" l="0" r="0" t="0"/>
          <a:stretch/>
        </p:blipFill>
        <p:spPr>
          <a:xfrm>
            <a:off x="9767521" y="5359400"/>
            <a:ext cx="1016127" cy="1016000"/>
          </a:xfrm>
          <a:prstGeom prst="rect">
            <a:avLst/>
          </a:prstGeom>
          <a:noFill/>
          <a:ln>
            <a:noFill/>
          </a:ln>
        </p:spPr>
      </p:pic>
      <p:pic>
        <p:nvPicPr>
          <p:cNvPr descr=" " id="634" name="Google Shape;634;g265447dce35_0_584"/>
          <p:cNvPicPr preferRelativeResize="0"/>
          <p:nvPr/>
        </p:nvPicPr>
        <p:blipFill rotWithShape="1">
          <a:blip r:embed="rId9">
            <a:alphaModFix/>
          </a:blip>
          <a:srcRect b="0" l="0" r="0" t="0"/>
          <a:stretch/>
        </p:blipFill>
        <p:spPr>
          <a:xfrm>
            <a:off x="9831029" y="5581650"/>
            <a:ext cx="889111" cy="571500"/>
          </a:xfrm>
          <a:prstGeom prst="rect">
            <a:avLst/>
          </a:prstGeom>
          <a:noFill/>
          <a:ln>
            <a:noFill/>
          </a:ln>
        </p:spPr>
      </p:pic>
      <p:pic>
        <p:nvPicPr>
          <p:cNvPr descr=" " id="635" name="Google Shape;635;g265447dce35_0_584"/>
          <p:cNvPicPr preferRelativeResize="0"/>
          <p:nvPr/>
        </p:nvPicPr>
        <p:blipFill rotWithShape="1">
          <a:blip r:embed="rId8">
            <a:alphaModFix/>
          </a:blip>
          <a:srcRect b="0" l="0" r="0" t="0"/>
          <a:stretch/>
        </p:blipFill>
        <p:spPr>
          <a:xfrm>
            <a:off x="10237480" y="6680200"/>
            <a:ext cx="38105" cy="1625600"/>
          </a:xfrm>
          <a:prstGeom prst="rect">
            <a:avLst/>
          </a:prstGeom>
          <a:noFill/>
          <a:ln>
            <a:noFill/>
          </a:ln>
        </p:spPr>
      </p:pic>
      <p:sp>
        <p:nvSpPr>
          <p:cNvPr id="636" name="Google Shape;636;g265447dce35_0_584"/>
          <p:cNvSpPr/>
          <p:nvPr/>
        </p:nvSpPr>
        <p:spPr>
          <a:xfrm>
            <a:off x="9462683" y="8305800"/>
            <a:ext cx="1625700" cy="1625700"/>
          </a:xfrm>
          <a:prstGeom prst="roundRect">
            <a:avLst>
              <a:gd fmla="val 78188" name="adj"/>
            </a:avLst>
          </a:prstGeom>
          <a:noFill/>
          <a:ln cap="flat" cmpd="sng" w="50800">
            <a:solidFill>
              <a:srgbClr val="232F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265447dce35_0_584"/>
          <p:cNvPicPr preferRelativeResize="0"/>
          <p:nvPr/>
        </p:nvPicPr>
        <p:blipFill rotWithShape="1">
          <a:blip r:embed="rId6">
            <a:alphaModFix/>
          </a:blip>
          <a:srcRect b="0" l="0" r="0" t="0"/>
          <a:stretch/>
        </p:blipFill>
        <p:spPr>
          <a:xfrm>
            <a:off x="9767521" y="8610600"/>
            <a:ext cx="1016127" cy="1016000"/>
          </a:xfrm>
          <a:prstGeom prst="rect">
            <a:avLst/>
          </a:prstGeom>
          <a:noFill/>
          <a:ln>
            <a:noFill/>
          </a:ln>
        </p:spPr>
      </p:pic>
      <p:pic>
        <p:nvPicPr>
          <p:cNvPr descr=" " id="638" name="Google Shape;638;g265447dce35_0_584"/>
          <p:cNvPicPr preferRelativeResize="0"/>
          <p:nvPr/>
        </p:nvPicPr>
        <p:blipFill rotWithShape="1">
          <a:blip r:embed="rId10">
            <a:alphaModFix/>
          </a:blip>
          <a:srcRect b="0" l="0" r="0" t="0"/>
          <a:stretch/>
        </p:blipFill>
        <p:spPr>
          <a:xfrm>
            <a:off x="9938198" y="8709819"/>
            <a:ext cx="674772" cy="817662"/>
          </a:xfrm>
          <a:prstGeom prst="rect">
            <a:avLst/>
          </a:prstGeom>
          <a:noFill/>
          <a:ln>
            <a:noFill/>
          </a:ln>
        </p:spPr>
      </p:pic>
      <p:pic>
        <p:nvPicPr>
          <p:cNvPr descr=" " id="639" name="Google Shape;639;g265447dce35_0_584"/>
          <p:cNvPicPr preferRelativeResize="0"/>
          <p:nvPr/>
        </p:nvPicPr>
        <p:blipFill rotWithShape="1">
          <a:blip r:embed="rId8">
            <a:alphaModFix/>
          </a:blip>
          <a:srcRect b="0" l="0" r="0" t="0"/>
          <a:stretch/>
        </p:blipFill>
        <p:spPr>
          <a:xfrm>
            <a:off x="10237480" y="9931400"/>
            <a:ext cx="38105" cy="1625600"/>
          </a:xfrm>
          <a:prstGeom prst="rect">
            <a:avLst/>
          </a:prstGeom>
          <a:noFill/>
          <a:ln>
            <a:noFill/>
          </a:ln>
        </p:spPr>
      </p:pic>
      <p:sp>
        <p:nvSpPr>
          <p:cNvPr id="640" name="Google Shape;640;g265447dce35_0_584"/>
          <p:cNvSpPr/>
          <p:nvPr/>
        </p:nvSpPr>
        <p:spPr>
          <a:xfrm>
            <a:off x="9462683" y="11557000"/>
            <a:ext cx="1625700" cy="1625700"/>
          </a:xfrm>
          <a:prstGeom prst="roundRect">
            <a:avLst>
              <a:gd fmla="val 78188" name="adj"/>
            </a:avLst>
          </a:prstGeom>
          <a:noFill/>
          <a:ln cap="flat" cmpd="sng" w="50800">
            <a:solidFill>
              <a:srgbClr val="232F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1" name="Google Shape;641;g265447dce35_0_584"/>
          <p:cNvPicPr preferRelativeResize="0"/>
          <p:nvPr/>
        </p:nvPicPr>
        <p:blipFill rotWithShape="1">
          <a:blip r:embed="rId6">
            <a:alphaModFix/>
          </a:blip>
          <a:srcRect b="0" l="0" r="0" t="0"/>
          <a:stretch/>
        </p:blipFill>
        <p:spPr>
          <a:xfrm>
            <a:off x="9767521" y="11861800"/>
            <a:ext cx="1016127" cy="1016000"/>
          </a:xfrm>
          <a:prstGeom prst="rect">
            <a:avLst/>
          </a:prstGeom>
          <a:noFill/>
          <a:ln>
            <a:noFill/>
          </a:ln>
        </p:spPr>
      </p:pic>
      <p:pic>
        <p:nvPicPr>
          <p:cNvPr descr=" " id="642" name="Google Shape;642;g265447dce35_0_584"/>
          <p:cNvPicPr preferRelativeResize="0"/>
          <p:nvPr/>
        </p:nvPicPr>
        <p:blipFill rotWithShape="1">
          <a:blip r:embed="rId11">
            <a:alphaModFix/>
          </a:blip>
          <a:srcRect b="0" l="0" r="0" t="0"/>
          <a:stretch/>
        </p:blipFill>
        <p:spPr>
          <a:xfrm>
            <a:off x="10061245" y="11925300"/>
            <a:ext cx="428679" cy="214313"/>
          </a:xfrm>
          <a:prstGeom prst="rect">
            <a:avLst/>
          </a:prstGeom>
          <a:noFill/>
          <a:ln>
            <a:noFill/>
          </a:ln>
        </p:spPr>
      </p:pic>
      <p:pic>
        <p:nvPicPr>
          <p:cNvPr descr=" " id="643" name="Google Shape;643;g265447dce35_0_584"/>
          <p:cNvPicPr preferRelativeResize="0"/>
          <p:nvPr/>
        </p:nvPicPr>
        <p:blipFill rotWithShape="1">
          <a:blip r:embed="rId12">
            <a:alphaModFix/>
          </a:blip>
          <a:srcRect b="0" l="0" r="0" t="0"/>
          <a:stretch/>
        </p:blipFill>
        <p:spPr>
          <a:xfrm>
            <a:off x="9842936" y="12124730"/>
            <a:ext cx="865296" cy="689570"/>
          </a:xfrm>
          <a:prstGeom prst="rect">
            <a:avLst/>
          </a:prstGeom>
          <a:noFill/>
          <a:ln>
            <a:noFill/>
          </a:ln>
        </p:spPr>
      </p:pic>
      <p:sp>
        <p:nvSpPr>
          <p:cNvPr id="644" name="Google Shape;644;g265447dce35_0_584"/>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45" name="Google Shape;645;g265447dce35_0_584"/>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46" name="Google Shape;646;g265447dce35_0_584"/>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47" name="Google Shape;647;g265447dce35_0_584"/>
          <p:cNvSpPr/>
          <p:nvPr/>
        </p:nvSpPr>
        <p:spPr>
          <a:xfrm>
            <a:off x="16188173" y="692150"/>
            <a:ext cx="6143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52" name="Shape 652"/>
        <p:cNvGrpSpPr/>
        <p:nvPr/>
      </p:nvGrpSpPr>
      <p:grpSpPr>
        <a:xfrm>
          <a:off x="0" y="0"/>
          <a:ext cx="0" cy="0"/>
          <a:chOff x="0" y="0"/>
          <a:chExt cx="0" cy="0"/>
        </a:xfrm>
      </p:grpSpPr>
      <p:pic>
        <p:nvPicPr>
          <p:cNvPr descr=" " id="653" name="Google Shape;653;g265447dce35_0_61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54" name="Google Shape;654;g265447dce35_0_6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5" name="Google Shape;655;g265447dce35_0_6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56" name="Google Shape;656;g265447dce35_0_613"/>
          <p:cNvSpPr/>
          <p:nvPr/>
        </p:nvSpPr>
        <p:spPr>
          <a:xfrm>
            <a:off x="10447056" y="1365250"/>
            <a:ext cx="3844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List</a:t>
            </a:r>
            <a:endParaRPr b="0" i="0" sz="8000" u="none" cap="none" strike="noStrike">
              <a:solidFill>
                <a:schemeClr val="dk1"/>
              </a:solidFill>
              <a:latin typeface="Calibri"/>
              <a:ea typeface="Calibri"/>
              <a:cs typeface="Calibri"/>
              <a:sym typeface="Calibri"/>
            </a:endParaRPr>
          </a:p>
        </p:txBody>
      </p:sp>
      <p:sp>
        <p:nvSpPr>
          <p:cNvPr id="657" name="Google Shape;657;g265447dce35_0_613"/>
          <p:cNvSpPr/>
          <p:nvPr/>
        </p:nvSpPr>
        <p:spPr>
          <a:xfrm>
            <a:off x="3670759" y="4343400"/>
            <a:ext cx="17032800" cy="68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65447dce35_0_613"/>
          <p:cNvSpPr/>
          <p:nvPr/>
        </p:nvSpPr>
        <p:spPr>
          <a:xfrm>
            <a:off x="3670759" y="4343400"/>
            <a:ext cx="170328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65447dce35_0_613"/>
          <p:cNvSpPr/>
          <p:nvPr/>
        </p:nvSpPr>
        <p:spPr>
          <a:xfrm>
            <a:off x="3670759" y="45402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Dragons</a:t>
            </a:r>
            <a:endParaRPr b="0" i="0" sz="3600" u="none" cap="none" strike="noStrike">
              <a:solidFill>
                <a:schemeClr val="dk1"/>
              </a:solidFill>
              <a:latin typeface="Calibri"/>
              <a:ea typeface="Calibri"/>
              <a:cs typeface="Calibri"/>
              <a:sym typeface="Calibri"/>
            </a:endParaRPr>
          </a:p>
        </p:txBody>
      </p:sp>
      <p:sp>
        <p:nvSpPr>
          <p:cNvPr id="660" name="Google Shape;660;g265447dce35_0_613"/>
          <p:cNvSpPr/>
          <p:nvPr/>
        </p:nvSpPr>
        <p:spPr>
          <a:xfrm>
            <a:off x="10072359" y="4343400"/>
            <a:ext cx="10766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61" name="Google Shape;661;g265447dce35_0_613"/>
          <p:cNvSpPr/>
          <p:nvPr/>
        </p:nvSpPr>
        <p:spPr>
          <a:xfrm>
            <a:off x="3670759" y="5918200"/>
            <a:ext cx="170328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265447dce35_0_613"/>
          <p:cNvSpPr/>
          <p:nvPr/>
        </p:nvSpPr>
        <p:spPr>
          <a:xfrm>
            <a:off x="3670759" y="591820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Medieval-like Settings</a:t>
            </a:r>
            <a:endParaRPr b="0" i="0" sz="3600" u="none" cap="none" strike="noStrike">
              <a:solidFill>
                <a:schemeClr val="dk1"/>
              </a:solidFill>
              <a:latin typeface="Calibri"/>
              <a:ea typeface="Calibri"/>
              <a:cs typeface="Calibri"/>
              <a:sym typeface="Calibri"/>
            </a:endParaRPr>
          </a:p>
        </p:txBody>
      </p:sp>
      <p:sp>
        <p:nvSpPr>
          <p:cNvPr id="663" name="Google Shape;663;g265447dce35_0_613"/>
          <p:cNvSpPr/>
          <p:nvPr/>
        </p:nvSpPr>
        <p:spPr>
          <a:xfrm>
            <a:off x="10072359" y="5962650"/>
            <a:ext cx="10766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64" name="Google Shape;664;g265447dce35_0_613"/>
          <p:cNvSpPr/>
          <p:nvPr/>
        </p:nvSpPr>
        <p:spPr>
          <a:xfrm>
            <a:off x="3670759" y="7099300"/>
            <a:ext cx="170328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g265447dce35_0_613"/>
          <p:cNvSpPr/>
          <p:nvPr/>
        </p:nvSpPr>
        <p:spPr>
          <a:xfrm>
            <a:off x="3670759" y="709930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Chosen One Trope</a:t>
            </a:r>
            <a:endParaRPr b="0" i="0" sz="3600" u="none" cap="none" strike="noStrike">
              <a:solidFill>
                <a:schemeClr val="dk1"/>
              </a:solidFill>
              <a:latin typeface="Calibri"/>
              <a:ea typeface="Calibri"/>
              <a:cs typeface="Calibri"/>
              <a:sym typeface="Calibri"/>
            </a:endParaRPr>
          </a:p>
        </p:txBody>
      </p:sp>
      <p:sp>
        <p:nvSpPr>
          <p:cNvPr id="666" name="Google Shape;666;g265447dce35_0_613"/>
          <p:cNvSpPr/>
          <p:nvPr/>
        </p:nvSpPr>
        <p:spPr>
          <a:xfrm>
            <a:off x="10072359" y="7143750"/>
            <a:ext cx="10766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67" name="Google Shape;667;g265447dce35_0_613"/>
          <p:cNvSpPr/>
          <p:nvPr/>
        </p:nvSpPr>
        <p:spPr>
          <a:xfrm>
            <a:off x="3670759" y="8280400"/>
            <a:ext cx="170328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65447dce35_0_613"/>
          <p:cNvSpPr/>
          <p:nvPr/>
        </p:nvSpPr>
        <p:spPr>
          <a:xfrm>
            <a:off x="3670759" y="828040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Magic</a:t>
            </a:r>
            <a:endParaRPr b="0" i="0" sz="3600" u="none" cap="none" strike="noStrike">
              <a:solidFill>
                <a:schemeClr val="dk1"/>
              </a:solidFill>
              <a:latin typeface="Calibri"/>
              <a:ea typeface="Calibri"/>
              <a:cs typeface="Calibri"/>
              <a:sym typeface="Calibri"/>
            </a:endParaRPr>
          </a:p>
        </p:txBody>
      </p:sp>
      <p:sp>
        <p:nvSpPr>
          <p:cNvPr id="669" name="Google Shape;669;g265447dce35_0_613"/>
          <p:cNvSpPr/>
          <p:nvPr/>
        </p:nvSpPr>
        <p:spPr>
          <a:xfrm>
            <a:off x="10072359" y="8324850"/>
            <a:ext cx="10766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70" name="Google Shape;670;g265447dce35_0_613"/>
          <p:cNvSpPr/>
          <p:nvPr/>
        </p:nvSpPr>
        <p:spPr>
          <a:xfrm>
            <a:off x="3670759" y="9461500"/>
            <a:ext cx="170328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65447dce35_0_613"/>
          <p:cNvSpPr/>
          <p:nvPr/>
        </p:nvSpPr>
        <p:spPr>
          <a:xfrm>
            <a:off x="3670759" y="946150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The Best Curse</a:t>
            </a:r>
            <a:endParaRPr b="0" i="0" sz="3600" u="none" cap="none" strike="noStrike">
              <a:solidFill>
                <a:schemeClr val="dk1"/>
              </a:solidFill>
              <a:latin typeface="Calibri"/>
              <a:ea typeface="Calibri"/>
              <a:cs typeface="Calibri"/>
              <a:sym typeface="Calibri"/>
            </a:endParaRPr>
          </a:p>
        </p:txBody>
      </p:sp>
      <p:sp>
        <p:nvSpPr>
          <p:cNvPr id="672" name="Google Shape;672;g265447dce35_0_613"/>
          <p:cNvSpPr/>
          <p:nvPr/>
        </p:nvSpPr>
        <p:spPr>
          <a:xfrm>
            <a:off x="10072359" y="9505950"/>
            <a:ext cx="10766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73" name="Google Shape;673;g265447dce35_0_613"/>
          <p:cNvSpPr/>
          <p:nvPr/>
        </p:nvSpPr>
        <p:spPr>
          <a:xfrm>
            <a:off x="3670759" y="10642600"/>
            <a:ext cx="170328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265447dce35_0_613"/>
          <p:cNvSpPr/>
          <p:nvPr/>
        </p:nvSpPr>
        <p:spPr>
          <a:xfrm>
            <a:off x="3670759" y="1064260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Unique Creatures</a:t>
            </a:r>
            <a:endParaRPr b="0" i="0" sz="3600" u="none" cap="none" strike="noStrike">
              <a:solidFill>
                <a:schemeClr val="dk1"/>
              </a:solidFill>
              <a:latin typeface="Calibri"/>
              <a:ea typeface="Calibri"/>
              <a:cs typeface="Calibri"/>
              <a:sym typeface="Calibri"/>
            </a:endParaRPr>
          </a:p>
        </p:txBody>
      </p:sp>
      <p:sp>
        <p:nvSpPr>
          <p:cNvPr id="675" name="Google Shape;675;g265447dce35_0_613"/>
          <p:cNvSpPr/>
          <p:nvPr/>
        </p:nvSpPr>
        <p:spPr>
          <a:xfrm>
            <a:off x="10072359" y="10687050"/>
            <a:ext cx="10766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80" name="Shape 680"/>
        <p:cNvGrpSpPr/>
        <p:nvPr/>
      </p:nvGrpSpPr>
      <p:grpSpPr>
        <a:xfrm>
          <a:off x="0" y="0"/>
          <a:ext cx="0" cy="0"/>
          <a:chOff x="0" y="0"/>
          <a:chExt cx="0" cy="0"/>
        </a:xfrm>
      </p:grpSpPr>
      <p:pic>
        <p:nvPicPr>
          <p:cNvPr descr=" " id="681" name="Google Shape;681;g265447dce35_0_64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82" name="Google Shape;682;g265447dce35_0_6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3" name="Google Shape;683;g265447dce35_0_64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84" name="Google Shape;684;g265447dce35_0_640"/>
          <p:cNvSpPr/>
          <p:nvPr/>
        </p:nvSpPr>
        <p:spPr>
          <a:xfrm>
            <a:off x="7747968" y="12801600"/>
            <a:ext cx="8061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To download more editable chart, </a:t>
            </a:r>
            <a:r>
              <a:rPr b="0" i="0" lang="en-US" sz="3200" u="sng" cap="none" strike="noStrike">
                <a:solidFill>
                  <a:srgbClr val="000000"/>
                </a:solidFill>
                <a:latin typeface="Montserrat"/>
                <a:ea typeface="Montserrat"/>
                <a:cs typeface="Montserrat"/>
                <a:sym typeface="Montserrat"/>
                <a:hlinkClick r:id="rId5">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85" name="Google Shape;685;g265447dce35_0_640"/>
          <p:cNvSpPr/>
          <p:nvPr/>
        </p:nvSpPr>
        <p:spPr>
          <a:xfrm>
            <a:off x="8186173" y="939800"/>
            <a:ext cx="8366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Organization</a:t>
            </a:r>
            <a:endParaRPr b="0" i="0" sz="8000" u="none" cap="none" strike="noStrike">
              <a:solidFill>
                <a:schemeClr val="dk1"/>
              </a:solidFill>
              <a:latin typeface="Calibri"/>
              <a:ea typeface="Calibri"/>
              <a:cs typeface="Calibri"/>
              <a:sym typeface="Calibri"/>
            </a:endParaRPr>
          </a:p>
        </p:txBody>
      </p:sp>
      <p:sp>
        <p:nvSpPr>
          <p:cNvPr id="686" name="Google Shape;686;g265447dce35_0_640"/>
          <p:cNvSpPr/>
          <p:nvPr/>
        </p:nvSpPr>
        <p:spPr>
          <a:xfrm>
            <a:off x="787498" y="31115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65447dce35_0_640"/>
          <p:cNvSpPr/>
          <p:nvPr/>
        </p:nvSpPr>
        <p:spPr>
          <a:xfrm>
            <a:off x="10173972" y="3111500"/>
            <a:ext cx="5487000" cy="1562100"/>
          </a:xfrm>
          <a:prstGeom prst="rect">
            <a:avLst/>
          </a:prstGeom>
          <a:solidFill>
            <a:srgbClr val="FFFFFF"/>
          </a:solidFill>
          <a:ln cap="flat" cmpd="sng" w="50800">
            <a:solidFill>
              <a:srgbClr val="232F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8" name="Google Shape;688;g265447dce35_0_640"/>
          <p:cNvPicPr preferRelativeResize="0"/>
          <p:nvPr/>
        </p:nvPicPr>
        <p:blipFill rotWithShape="1">
          <a:blip r:embed="rId6">
            <a:alphaModFix/>
          </a:blip>
          <a:srcRect b="0" l="0" r="0" t="0"/>
          <a:stretch/>
        </p:blipFill>
        <p:spPr>
          <a:xfrm>
            <a:off x="10478810" y="3333750"/>
            <a:ext cx="1117740" cy="1117600"/>
          </a:xfrm>
          <a:prstGeom prst="rect">
            <a:avLst/>
          </a:prstGeom>
          <a:noFill/>
          <a:ln>
            <a:noFill/>
          </a:ln>
        </p:spPr>
      </p:pic>
      <p:sp>
        <p:nvSpPr>
          <p:cNvPr id="689" name="Google Shape;689;g265447dce35_0_640"/>
          <p:cNvSpPr/>
          <p:nvPr/>
        </p:nvSpPr>
        <p:spPr>
          <a:xfrm>
            <a:off x="11799775" y="33147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265447dce35_0_640"/>
          <p:cNvSpPr/>
          <p:nvPr/>
        </p:nvSpPr>
        <p:spPr>
          <a:xfrm>
            <a:off x="11799775" y="33147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Chloe Ng</a:t>
            </a:r>
            <a:endParaRPr b="0" i="0" sz="3600" u="none" cap="none" strike="noStrike">
              <a:solidFill>
                <a:schemeClr val="dk1"/>
              </a:solidFill>
              <a:latin typeface="Calibri"/>
              <a:ea typeface="Calibri"/>
              <a:cs typeface="Calibri"/>
              <a:sym typeface="Calibri"/>
            </a:endParaRPr>
          </a:p>
        </p:txBody>
      </p:sp>
      <p:sp>
        <p:nvSpPr>
          <p:cNvPr id="691" name="Google Shape;691;g265447dce35_0_640"/>
          <p:cNvSpPr/>
          <p:nvPr/>
        </p:nvSpPr>
        <p:spPr>
          <a:xfrm>
            <a:off x="11799775" y="39878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Mage</a:t>
            </a:r>
            <a:endParaRPr b="0" i="0" sz="3200" u="none" cap="none" strike="noStrike">
              <a:solidFill>
                <a:schemeClr val="dk1"/>
              </a:solidFill>
              <a:latin typeface="Calibri"/>
              <a:ea typeface="Calibri"/>
              <a:cs typeface="Calibri"/>
              <a:sym typeface="Calibri"/>
            </a:endParaRPr>
          </a:p>
        </p:txBody>
      </p:sp>
      <p:sp>
        <p:nvSpPr>
          <p:cNvPr id="692" name="Google Shape;692;g265447dce35_0_640"/>
          <p:cNvSpPr/>
          <p:nvPr/>
        </p:nvSpPr>
        <p:spPr>
          <a:xfrm>
            <a:off x="787498" y="5473700"/>
            <a:ext cx="5487000" cy="1562100"/>
          </a:xfrm>
          <a:prstGeom prst="rect">
            <a:avLst/>
          </a:prstGeom>
          <a:solidFill>
            <a:srgbClr val="FFFFFF"/>
          </a:solidFill>
          <a:ln cap="flat" cmpd="sng" w="50800">
            <a:solidFill>
              <a:srgbClr val="232F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3" name="Google Shape;693;g265447dce35_0_640"/>
          <p:cNvPicPr preferRelativeResize="0"/>
          <p:nvPr/>
        </p:nvPicPr>
        <p:blipFill rotWithShape="1">
          <a:blip r:embed="rId7">
            <a:alphaModFix/>
          </a:blip>
          <a:srcRect b="0" l="0" r="0" t="0"/>
          <a:stretch/>
        </p:blipFill>
        <p:spPr>
          <a:xfrm>
            <a:off x="1092337" y="5695950"/>
            <a:ext cx="1117740" cy="1117600"/>
          </a:xfrm>
          <a:prstGeom prst="rect">
            <a:avLst/>
          </a:prstGeom>
          <a:noFill/>
          <a:ln>
            <a:noFill/>
          </a:ln>
        </p:spPr>
      </p:pic>
      <p:sp>
        <p:nvSpPr>
          <p:cNvPr id="694" name="Google Shape;694;g265447dce35_0_640"/>
          <p:cNvSpPr/>
          <p:nvPr/>
        </p:nvSpPr>
        <p:spPr>
          <a:xfrm>
            <a:off x="2413302" y="56769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265447dce35_0_640"/>
          <p:cNvSpPr/>
          <p:nvPr/>
        </p:nvSpPr>
        <p:spPr>
          <a:xfrm>
            <a:off x="2413302" y="56769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Valtorin</a:t>
            </a:r>
            <a:endParaRPr b="0" i="0" sz="3600" u="none" cap="none" strike="noStrike">
              <a:solidFill>
                <a:schemeClr val="dk1"/>
              </a:solidFill>
              <a:latin typeface="Calibri"/>
              <a:ea typeface="Calibri"/>
              <a:cs typeface="Calibri"/>
              <a:sym typeface="Calibri"/>
            </a:endParaRPr>
          </a:p>
        </p:txBody>
      </p:sp>
      <p:sp>
        <p:nvSpPr>
          <p:cNvPr id="696" name="Google Shape;696;g265447dce35_0_640"/>
          <p:cNvSpPr/>
          <p:nvPr/>
        </p:nvSpPr>
        <p:spPr>
          <a:xfrm>
            <a:off x="2413302" y="63500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Assassin</a:t>
            </a:r>
            <a:endParaRPr b="0" i="0" sz="3200" u="none" cap="none" strike="noStrike">
              <a:solidFill>
                <a:schemeClr val="dk1"/>
              </a:solidFill>
              <a:latin typeface="Calibri"/>
              <a:ea typeface="Calibri"/>
              <a:cs typeface="Calibri"/>
              <a:sym typeface="Calibri"/>
            </a:endParaRPr>
          </a:p>
        </p:txBody>
      </p:sp>
      <p:sp>
        <p:nvSpPr>
          <p:cNvPr id="697" name="Google Shape;697;g265447dce35_0_640"/>
          <p:cNvSpPr/>
          <p:nvPr/>
        </p:nvSpPr>
        <p:spPr>
          <a:xfrm>
            <a:off x="3835879" y="7810500"/>
            <a:ext cx="5487000" cy="1562100"/>
          </a:xfrm>
          <a:prstGeom prst="rect">
            <a:avLst/>
          </a:prstGeom>
          <a:solidFill>
            <a:srgbClr val="FFFFFF"/>
          </a:solidFill>
          <a:ln cap="flat" cmpd="sng" w="50800">
            <a:solidFill>
              <a:srgbClr val="232F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8" name="Google Shape;698;g265447dce35_0_640"/>
          <p:cNvPicPr preferRelativeResize="0"/>
          <p:nvPr/>
        </p:nvPicPr>
        <p:blipFill rotWithShape="1">
          <a:blip r:embed="rId8">
            <a:alphaModFix/>
          </a:blip>
          <a:srcRect b="0" l="0" r="0" t="0"/>
          <a:stretch/>
        </p:blipFill>
        <p:spPr>
          <a:xfrm>
            <a:off x="4140718" y="8032750"/>
            <a:ext cx="1117740" cy="1117600"/>
          </a:xfrm>
          <a:prstGeom prst="rect">
            <a:avLst/>
          </a:prstGeom>
          <a:noFill/>
          <a:ln>
            <a:noFill/>
          </a:ln>
        </p:spPr>
      </p:pic>
      <p:sp>
        <p:nvSpPr>
          <p:cNvPr id="699" name="Google Shape;699;g265447dce35_0_640"/>
          <p:cNvSpPr/>
          <p:nvPr/>
        </p:nvSpPr>
        <p:spPr>
          <a:xfrm>
            <a:off x="5461683" y="80137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65447dce35_0_640"/>
          <p:cNvSpPr/>
          <p:nvPr/>
        </p:nvSpPr>
        <p:spPr>
          <a:xfrm>
            <a:off x="5461683" y="80137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Lucian</a:t>
            </a:r>
            <a:endParaRPr b="0" i="0" sz="3600" u="none" cap="none" strike="noStrike">
              <a:solidFill>
                <a:schemeClr val="dk1"/>
              </a:solidFill>
              <a:latin typeface="Calibri"/>
              <a:ea typeface="Calibri"/>
              <a:cs typeface="Calibri"/>
              <a:sym typeface="Calibri"/>
            </a:endParaRPr>
          </a:p>
        </p:txBody>
      </p:sp>
      <p:sp>
        <p:nvSpPr>
          <p:cNvPr id="701" name="Google Shape;701;g265447dce35_0_640"/>
          <p:cNvSpPr/>
          <p:nvPr/>
        </p:nvSpPr>
        <p:spPr>
          <a:xfrm>
            <a:off x="5461683" y="86868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Conjurer</a:t>
            </a:r>
            <a:endParaRPr b="0" i="0" sz="3200" u="none" cap="none" strike="noStrike">
              <a:solidFill>
                <a:schemeClr val="dk1"/>
              </a:solidFill>
              <a:latin typeface="Calibri"/>
              <a:ea typeface="Calibri"/>
              <a:cs typeface="Calibri"/>
              <a:sym typeface="Calibri"/>
            </a:endParaRPr>
          </a:p>
        </p:txBody>
      </p:sp>
      <p:sp>
        <p:nvSpPr>
          <p:cNvPr id="702" name="Google Shape;702;g265447dce35_0_640"/>
          <p:cNvSpPr/>
          <p:nvPr/>
        </p:nvSpPr>
        <p:spPr>
          <a:xfrm>
            <a:off x="3835879" y="10198100"/>
            <a:ext cx="5487000" cy="1562100"/>
          </a:xfrm>
          <a:prstGeom prst="rect">
            <a:avLst/>
          </a:prstGeom>
          <a:solidFill>
            <a:srgbClr val="FFFFFF"/>
          </a:solidFill>
          <a:ln cap="flat" cmpd="sng" w="50800">
            <a:solidFill>
              <a:srgbClr val="232F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3" name="Google Shape;703;g265447dce35_0_640"/>
          <p:cNvPicPr preferRelativeResize="0"/>
          <p:nvPr/>
        </p:nvPicPr>
        <p:blipFill rotWithShape="1">
          <a:blip r:embed="rId9">
            <a:alphaModFix/>
          </a:blip>
          <a:srcRect b="0" l="0" r="0" t="0"/>
          <a:stretch/>
        </p:blipFill>
        <p:spPr>
          <a:xfrm>
            <a:off x="4140718" y="10420350"/>
            <a:ext cx="1117740" cy="1117600"/>
          </a:xfrm>
          <a:prstGeom prst="rect">
            <a:avLst/>
          </a:prstGeom>
          <a:noFill/>
          <a:ln>
            <a:noFill/>
          </a:ln>
        </p:spPr>
      </p:pic>
      <p:sp>
        <p:nvSpPr>
          <p:cNvPr id="704" name="Google Shape;704;g265447dce35_0_640"/>
          <p:cNvSpPr/>
          <p:nvPr/>
        </p:nvSpPr>
        <p:spPr>
          <a:xfrm>
            <a:off x="5461683" y="104013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g265447dce35_0_640"/>
          <p:cNvSpPr/>
          <p:nvPr/>
        </p:nvSpPr>
        <p:spPr>
          <a:xfrm>
            <a:off x="5461683" y="104013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Cedric</a:t>
            </a:r>
            <a:endParaRPr b="0" i="0" sz="3600" u="none" cap="none" strike="noStrike">
              <a:solidFill>
                <a:schemeClr val="dk1"/>
              </a:solidFill>
              <a:latin typeface="Calibri"/>
              <a:ea typeface="Calibri"/>
              <a:cs typeface="Calibri"/>
              <a:sym typeface="Calibri"/>
            </a:endParaRPr>
          </a:p>
        </p:txBody>
      </p:sp>
      <p:sp>
        <p:nvSpPr>
          <p:cNvPr id="706" name="Google Shape;706;g265447dce35_0_640"/>
          <p:cNvSpPr/>
          <p:nvPr/>
        </p:nvSpPr>
        <p:spPr>
          <a:xfrm>
            <a:off x="5461683" y="110744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Timekeeper</a:t>
            </a:r>
            <a:endParaRPr b="0" i="0" sz="3200" u="none" cap="none" strike="noStrike">
              <a:solidFill>
                <a:schemeClr val="dk1"/>
              </a:solidFill>
              <a:latin typeface="Calibri"/>
              <a:ea typeface="Calibri"/>
              <a:cs typeface="Calibri"/>
              <a:sym typeface="Calibri"/>
            </a:endParaRPr>
          </a:p>
        </p:txBody>
      </p:sp>
      <p:sp>
        <p:nvSpPr>
          <p:cNvPr id="707" name="Google Shape;707;g265447dce35_0_640"/>
          <p:cNvSpPr/>
          <p:nvPr/>
        </p:nvSpPr>
        <p:spPr>
          <a:xfrm>
            <a:off x="15343518" y="7835900"/>
            <a:ext cx="5487000" cy="1562100"/>
          </a:xfrm>
          <a:prstGeom prst="rect">
            <a:avLst/>
          </a:prstGeom>
          <a:solidFill>
            <a:srgbClr val="FFFFFF"/>
          </a:solidFill>
          <a:ln cap="flat" cmpd="sng" w="50800">
            <a:solidFill>
              <a:srgbClr val="232F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8" name="Google Shape;708;g265447dce35_0_640"/>
          <p:cNvPicPr preferRelativeResize="0"/>
          <p:nvPr/>
        </p:nvPicPr>
        <p:blipFill rotWithShape="1">
          <a:blip r:embed="rId10">
            <a:alphaModFix/>
          </a:blip>
          <a:srcRect b="0" l="0" r="0" t="0"/>
          <a:stretch/>
        </p:blipFill>
        <p:spPr>
          <a:xfrm>
            <a:off x="15648356" y="8058150"/>
            <a:ext cx="1117740" cy="1117600"/>
          </a:xfrm>
          <a:prstGeom prst="rect">
            <a:avLst/>
          </a:prstGeom>
          <a:noFill/>
          <a:ln>
            <a:noFill/>
          </a:ln>
        </p:spPr>
      </p:pic>
      <p:sp>
        <p:nvSpPr>
          <p:cNvPr id="709" name="Google Shape;709;g265447dce35_0_640"/>
          <p:cNvSpPr/>
          <p:nvPr/>
        </p:nvSpPr>
        <p:spPr>
          <a:xfrm>
            <a:off x="16969321" y="80391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265447dce35_0_640"/>
          <p:cNvSpPr/>
          <p:nvPr/>
        </p:nvSpPr>
        <p:spPr>
          <a:xfrm>
            <a:off x="16969321" y="80391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Elvina</a:t>
            </a:r>
            <a:endParaRPr b="0" i="0" sz="3600" u="none" cap="none" strike="noStrike">
              <a:solidFill>
                <a:schemeClr val="dk1"/>
              </a:solidFill>
              <a:latin typeface="Calibri"/>
              <a:ea typeface="Calibri"/>
              <a:cs typeface="Calibri"/>
              <a:sym typeface="Calibri"/>
            </a:endParaRPr>
          </a:p>
        </p:txBody>
      </p:sp>
      <p:sp>
        <p:nvSpPr>
          <p:cNvPr id="711" name="Google Shape;711;g265447dce35_0_640"/>
          <p:cNvSpPr/>
          <p:nvPr/>
        </p:nvSpPr>
        <p:spPr>
          <a:xfrm>
            <a:off x="16969321" y="87122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Oracle</a:t>
            </a:r>
            <a:endParaRPr b="0" i="0" sz="3200" u="none" cap="none" strike="noStrike">
              <a:solidFill>
                <a:schemeClr val="dk1"/>
              </a:solidFill>
              <a:latin typeface="Calibri"/>
              <a:ea typeface="Calibri"/>
              <a:cs typeface="Calibri"/>
              <a:sym typeface="Calibri"/>
            </a:endParaRPr>
          </a:p>
        </p:txBody>
      </p:sp>
      <p:sp>
        <p:nvSpPr>
          <p:cNvPr id="712" name="Google Shape;712;g265447dce35_0_640"/>
          <p:cNvSpPr/>
          <p:nvPr/>
        </p:nvSpPr>
        <p:spPr>
          <a:xfrm>
            <a:off x="15343518" y="10198100"/>
            <a:ext cx="5487000" cy="1562100"/>
          </a:xfrm>
          <a:prstGeom prst="rect">
            <a:avLst/>
          </a:prstGeom>
          <a:solidFill>
            <a:srgbClr val="FFFFFF"/>
          </a:solidFill>
          <a:ln cap="flat" cmpd="sng" w="50800">
            <a:solidFill>
              <a:srgbClr val="232F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g265447dce35_0_640"/>
          <p:cNvPicPr preferRelativeResize="0"/>
          <p:nvPr/>
        </p:nvPicPr>
        <p:blipFill rotWithShape="1">
          <a:blip r:embed="rId11">
            <a:alphaModFix/>
          </a:blip>
          <a:srcRect b="0" l="0" r="0" t="0"/>
          <a:stretch/>
        </p:blipFill>
        <p:spPr>
          <a:xfrm>
            <a:off x="15648356" y="10420350"/>
            <a:ext cx="1117740" cy="1117600"/>
          </a:xfrm>
          <a:prstGeom prst="rect">
            <a:avLst/>
          </a:prstGeom>
          <a:noFill/>
          <a:ln>
            <a:noFill/>
          </a:ln>
        </p:spPr>
      </p:pic>
      <p:sp>
        <p:nvSpPr>
          <p:cNvPr id="714" name="Google Shape;714;g265447dce35_0_640"/>
          <p:cNvSpPr/>
          <p:nvPr/>
        </p:nvSpPr>
        <p:spPr>
          <a:xfrm>
            <a:off x="16969321" y="104013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g265447dce35_0_640"/>
          <p:cNvSpPr/>
          <p:nvPr/>
        </p:nvSpPr>
        <p:spPr>
          <a:xfrm>
            <a:off x="16969321" y="104013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Seraphina</a:t>
            </a:r>
            <a:endParaRPr b="0" i="0" sz="3600" u="none" cap="none" strike="noStrike">
              <a:solidFill>
                <a:schemeClr val="dk1"/>
              </a:solidFill>
              <a:latin typeface="Calibri"/>
              <a:ea typeface="Calibri"/>
              <a:cs typeface="Calibri"/>
              <a:sym typeface="Calibri"/>
            </a:endParaRPr>
          </a:p>
        </p:txBody>
      </p:sp>
      <p:sp>
        <p:nvSpPr>
          <p:cNvPr id="716" name="Google Shape;716;g265447dce35_0_640"/>
          <p:cNvSpPr/>
          <p:nvPr/>
        </p:nvSpPr>
        <p:spPr>
          <a:xfrm>
            <a:off x="16969321" y="110744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Lightbringer</a:t>
            </a:r>
            <a:endParaRPr b="0" i="0" sz="3200" u="none" cap="none" strike="noStrike">
              <a:solidFill>
                <a:schemeClr val="dk1"/>
              </a:solidFill>
              <a:latin typeface="Calibri"/>
              <a:ea typeface="Calibri"/>
              <a:cs typeface="Calibri"/>
              <a:sym typeface="Calibri"/>
            </a:endParaRPr>
          </a:p>
        </p:txBody>
      </p:sp>
      <p:sp>
        <p:nvSpPr>
          <p:cNvPr id="717" name="Google Shape;717;g265447dce35_0_640"/>
          <p:cNvSpPr/>
          <p:nvPr/>
        </p:nvSpPr>
        <p:spPr>
          <a:xfrm>
            <a:off x="6681035" y="5473700"/>
            <a:ext cx="5487000" cy="1562100"/>
          </a:xfrm>
          <a:prstGeom prst="rect">
            <a:avLst/>
          </a:prstGeom>
          <a:solidFill>
            <a:srgbClr val="FFFFFF"/>
          </a:solidFill>
          <a:ln cap="flat" cmpd="sng" w="50800">
            <a:solidFill>
              <a:srgbClr val="232F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8" name="Google Shape;718;g265447dce35_0_640"/>
          <p:cNvPicPr preferRelativeResize="0"/>
          <p:nvPr/>
        </p:nvPicPr>
        <p:blipFill rotWithShape="1">
          <a:blip r:embed="rId12">
            <a:alphaModFix/>
          </a:blip>
          <a:srcRect b="0" l="0" r="0" t="0"/>
          <a:stretch/>
        </p:blipFill>
        <p:spPr>
          <a:xfrm>
            <a:off x="6985873" y="5695950"/>
            <a:ext cx="1117740" cy="1117600"/>
          </a:xfrm>
          <a:prstGeom prst="rect">
            <a:avLst/>
          </a:prstGeom>
          <a:noFill/>
          <a:ln>
            <a:noFill/>
          </a:ln>
        </p:spPr>
      </p:pic>
      <p:sp>
        <p:nvSpPr>
          <p:cNvPr id="719" name="Google Shape;719;g265447dce35_0_640"/>
          <p:cNvSpPr/>
          <p:nvPr/>
        </p:nvSpPr>
        <p:spPr>
          <a:xfrm>
            <a:off x="8306838" y="56769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g265447dce35_0_640"/>
          <p:cNvSpPr/>
          <p:nvPr/>
        </p:nvSpPr>
        <p:spPr>
          <a:xfrm>
            <a:off x="8306838" y="56769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Aurielle</a:t>
            </a:r>
            <a:endParaRPr b="0" i="0" sz="3600" u="none" cap="none" strike="noStrike">
              <a:solidFill>
                <a:schemeClr val="dk1"/>
              </a:solidFill>
              <a:latin typeface="Calibri"/>
              <a:ea typeface="Calibri"/>
              <a:cs typeface="Calibri"/>
              <a:sym typeface="Calibri"/>
            </a:endParaRPr>
          </a:p>
        </p:txBody>
      </p:sp>
      <p:sp>
        <p:nvSpPr>
          <p:cNvPr id="721" name="Google Shape;721;g265447dce35_0_640"/>
          <p:cNvSpPr/>
          <p:nvPr/>
        </p:nvSpPr>
        <p:spPr>
          <a:xfrm>
            <a:off x="8306838" y="63500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Priestess</a:t>
            </a:r>
            <a:endParaRPr b="0" i="0" sz="3200" u="none" cap="none" strike="noStrike">
              <a:solidFill>
                <a:schemeClr val="dk1"/>
              </a:solidFill>
              <a:latin typeface="Calibri"/>
              <a:ea typeface="Calibri"/>
              <a:cs typeface="Calibri"/>
              <a:sym typeface="Calibri"/>
            </a:endParaRPr>
          </a:p>
        </p:txBody>
      </p:sp>
      <p:sp>
        <p:nvSpPr>
          <p:cNvPr id="722" name="Google Shape;722;g265447dce35_0_640"/>
          <p:cNvSpPr/>
          <p:nvPr/>
        </p:nvSpPr>
        <p:spPr>
          <a:xfrm>
            <a:off x="18468108" y="5473700"/>
            <a:ext cx="5487000" cy="1562100"/>
          </a:xfrm>
          <a:prstGeom prst="rect">
            <a:avLst/>
          </a:prstGeom>
          <a:solidFill>
            <a:srgbClr val="FFFFFF"/>
          </a:solidFill>
          <a:ln cap="flat" cmpd="sng" w="50800">
            <a:solidFill>
              <a:srgbClr val="232F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3" name="Google Shape;723;g265447dce35_0_640"/>
          <p:cNvPicPr preferRelativeResize="0"/>
          <p:nvPr/>
        </p:nvPicPr>
        <p:blipFill rotWithShape="1">
          <a:blip r:embed="rId13">
            <a:alphaModFix/>
          </a:blip>
          <a:srcRect b="0" l="0" r="0" t="0"/>
          <a:stretch/>
        </p:blipFill>
        <p:spPr>
          <a:xfrm>
            <a:off x="18772946" y="5695950"/>
            <a:ext cx="1117740" cy="1117600"/>
          </a:xfrm>
          <a:prstGeom prst="rect">
            <a:avLst/>
          </a:prstGeom>
          <a:noFill/>
          <a:ln>
            <a:noFill/>
          </a:ln>
        </p:spPr>
      </p:pic>
      <p:sp>
        <p:nvSpPr>
          <p:cNvPr id="724" name="Google Shape;724;g265447dce35_0_640"/>
          <p:cNvSpPr/>
          <p:nvPr/>
        </p:nvSpPr>
        <p:spPr>
          <a:xfrm>
            <a:off x="20093911" y="56769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g265447dce35_0_640"/>
          <p:cNvSpPr/>
          <p:nvPr/>
        </p:nvSpPr>
        <p:spPr>
          <a:xfrm>
            <a:off x="20093911" y="56769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Dariana</a:t>
            </a:r>
            <a:endParaRPr b="0" i="0" sz="3600" u="none" cap="none" strike="noStrike">
              <a:solidFill>
                <a:schemeClr val="dk1"/>
              </a:solidFill>
              <a:latin typeface="Calibri"/>
              <a:ea typeface="Calibri"/>
              <a:cs typeface="Calibri"/>
              <a:sym typeface="Calibri"/>
            </a:endParaRPr>
          </a:p>
        </p:txBody>
      </p:sp>
      <p:sp>
        <p:nvSpPr>
          <p:cNvPr id="726" name="Google Shape;726;g265447dce35_0_640"/>
          <p:cNvSpPr/>
          <p:nvPr/>
        </p:nvSpPr>
        <p:spPr>
          <a:xfrm>
            <a:off x="20093911" y="63500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Shaman</a:t>
            </a:r>
            <a:endParaRPr b="0" i="0" sz="3200" u="none" cap="none" strike="noStrike">
              <a:solidFill>
                <a:schemeClr val="dk1"/>
              </a:solidFill>
              <a:latin typeface="Calibri"/>
              <a:ea typeface="Calibri"/>
              <a:cs typeface="Calibri"/>
              <a:sym typeface="Calibri"/>
            </a:endParaRPr>
          </a:p>
        </p:txBody>
      </p:sp>
      <p:sp>
        <p:nvSpPr>
          <p:cNvPr id="727" name="Google Shape;727;g265447dce35_0_640"/>
          <p:cNvSpPr/>
          <p:nvPr/>
        </p:nvSpPr>
        <p:spPr>
          <a:xfrm>
            <a:off x="12574572" y="5473700"/>
            <a:ext cx="5487000" cy="1562100"/>
          </a:xfrm>
          <a:prstGeom prst="rect">
            <a:avLst/>
          </a:prstGeom>
          <a:solidFill>
            <a:srgbClr val="FFFFFF"/>
          </a:solidFill>
          <a:ln cap="flat" cmpd="sng" w="50800">
            <a:solidFill>
              <a:srgbClr val="232F3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8" name="Google Shape;728;g265447dce35_0_640"/>
          <p:cNvPicPr preferRelativeResize="0"/>
          <p:nvPr/>
        </p:nvPicPr>
        <p:blipFill rotWithShape="1">
          <a:blip r:embed="rId14">
            <a:alphaModFix/>
          </a:blip>
          <a:srcRect b="0" l="0" r="0" t="0"/>
          <a:stretch/>
        </p:blipFill>
        <p:spPr>
          <a:xfrm>
            <a:off x="12879410" y="5695950"/>
            <a:ext cx="1117740" cy="1117600"/>
          </a:xfrm>
          <a:prstGeom prst="rect">
            <a:avLst/>
          </a:prstGeom>
          <a:noFill/>
          <a:ln>
            <a:noFill/>
          </a:ln>
        </p:spPr>
      </p:pic>
      <p:sp>
        <p:nvSpPr>
          <p:cNvPr id="729" name="Google Shape;729;g265447dce35_0_640"/>
          <p:cNvSpPr/>
          <p:nvPr/>
        </p:nvSpPr>
        <p:spPr>
          <a:xfrm>
            <a:off x="14200375" y="56769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g265447dce35_0_640"/>
          <p:cNvSpPr/>
          <p:nvPr/>
        </p:nvSpPr>
        <p:spPr>
          <a:xfrm>
            <a:off x="14200375" y="56769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Theronis</a:t>
            </a:r>
            <a:endParaRPr b="0" i="0" sz="3600" u="none" cap="none" strike="noStrike">
              <a:solidFill>
                <a:schemeClr val="dk1"/>
              </a:solidFill>
              <a:latin typeface="Calibri"/>
              <a:ea typeface="Calibri"/>
              <a:cs typeface="Calibri"/>
              <a:sym typeface="Calibri"/>
            </a:endParaRPr>
          </a:p>
        </p:txBody>
      </p:sp>
      <p:sp>
        <p:nvSpPr>
          <p:cNvPr id="731" name="Google Shape;731;g265447dce35_0_640"/>
          <p:cNvSpPr/>
          <p:nvPr/>
        </p:nvSpPr>
        <p:spPr>
          <a:xfrm>
            <a:off x="14200375" y="63500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Warrior</a:t>
            </a:r>
            <a:endParaRPr b="0" i="0" sz="3200" u="none" cap="none" strike="noStrike">
              <a:solidFill>
                <a:schemeClr val="dk1"/>
              </a:solidFill>
              <a:latin typeface="Calibri"/>
              <a:ea typeface="Calibri"/>
              <a:cs typeface="Calibri"/>
              <a:sym typeface="Calibri"/>
            </a:endParaRPr>
          </a:p>
        </p:txBody>
      </p:sp>
      <p:pic>
        <p:nvPicPr>
          <p:cNvPr descr=" " id="732" name="Google Shape;732;g265447dce35_0_640"/>
          <p:cNvPicPr preferRelativeResize="0"/>
          <p:nvPr/>
        </p:nvPicPr>
        <p:blipFill rotWithShape="1">
          <a:blip r:embed="rId15">
            <a:alphaModFix/>
          </a:blip>
          <a:srcRect b="0" l="0" r="0" t="0"/>
          <a:stretch/>
        </p:blipFill>
        <p:spPr>
          <a:xfrm>
            <a:off x="3353219" y="5054600"/>
            <a:ext cx="17680610" cy="12700"/>
          </a:xfrm>
          <a:prstGeom prst="rect">
            <a:avLst/>
          </a:prstGeom>
          <a:noFill/>
          <a:ln>
            <a:noFill/>
          </a:ln>
        </p:spPr>
      </p:pic>
      <p:pic>
        <p:nvPicPr>
          <p:cNvPr descr=" " id="733" name="Google Shape;733;g265447dce35_0_640"/>
          <p:cNvPicPr preferRelativeResize="0"/>
          <p:nvPr/>
        </p:nvPicPr>
        <p:blipFill rotWithShape="1">
          <a:blip r:embed="rId16">
            <a:alphaModFix/>
          </a:blip>
          <a:srcRect b="0" l="0" r="0" t="0"/>
          <a:stretch/>
        </p:blipFill>
        <p:spPr>
          <a:xfrm>
            <a:off x="13006426" y="4660900"/>
            <a:ext cx="12702" cy="406400"/>
          </a:xfrm>
          <a:prstGeom prst="rect">
            <a:avLst/>
          </a:prstGeom>
          <a:noFill/>
          <a:ln>
            <a:noFill/>
          </a:ln>
        </p:spPr>
      </p:pic>
      <p:pic>
        <p:nvPicPr>
          <p:cNvPr descr=" " id="734" name="Google Shape;734;g265447dce35_0_640"/>
          <p:cNvPicPr preferRelativeResize="0"/>
          <p:nvPr/>
        </p:nvPicPr>
        <p:blipFill rotWithShape="1">
          <a:blip r:embed="rId17">
            <a:alphaModFix/>
          </a:blip>
          <a:srcRect b="0" l="0" r="0" t="0"/>
          <a:stretch/>
        </p:blipFill>
        <p:spPr>
          <a:xfrm>
            <a:off x="3353219" y="5067300"/>
            <a:ext cx="12702" cy="419100"/>
          </a:xfrm>
          <a:prstGeom prst="rect">
            <a:avLst/>
          </a:prstGeom>
          <a:noFill/>
          <a:ln>
            <a:noFill/>
          </a:ln>
        </p:spPr>
      </p:pic>
      <p:pic>
        <p:nvPicPr>
          <p:cNvPr descr=" " id="735" name="Google Shape;735;g265447dce35_0_640"/>
          <p:cNvPicPr preferRelativeResize="0"/>
          <p:nvPr/>
        </p:nvPicPr>
        <p:blipFill rotWithShape="1">
          <a:blip r:embed="rId17">
            <a:alphaModFix/>
          </a:blip>
          <a:srcRect b="0" l="0" r="0" t="0"/>
          <a:stretch/>
        </p:blipFill>
        <p:spPr>
          <a:xfrm>
            <a:off x="9513489" y="5067300"/>
            <a:ext cx="12702" cy="419100"/>
          </a:xfrm>
          <a:prstGeom prst="rect">
            <a:avLst/>
          </a:prstGeom>
          <a:noFill/>
          <a:ln>
            <a:noFill/>
          </a:ln>
        </p:spPr>
      </p:pic>
      <p:pic>
        <p:nvPicPr>
          <p:cNvPr descr=" " id="736" name="Google Shape;736;g265447dce35_0_640"/>
          <p:cNvPicPr preferRelativeResize="0"/>
          <p:nvPr/>
        </p:nvPicPr>
        <p:blipFill rotWithShape="1">
          <a:blip r:embed="rId17">
            <a:alphaModFix/>
          </a:blip>
          <a:srcRect b="0" l="0" r="0" t="0"/>
          <a:stretch/>
        </p:blipFill>
        <p:spPr>
          <a:xfrm>
            <a:off x="15407026" y="5067300"/>
            <a:ext cx="12702" cy="419100"/>
          </a:xfrm>
          <a:prstGeom prst="rect">
            <a:avLst/>
          </a:prstGeom>
          <a:noFill/>
          <a:ln>
            <a:noFill/>
          </a:ln>
        </p:spPr>
      </p:pic>
      <p:pic>
        <p:nvPicPr>
          <p:cNvPr descr=" " id="737" name="Google Shape;737;g265447dce35_0_640"/>
          <p:cNvPicPr preferRelativeResize="0"/>
          <p:nvPr/>
        </p:nvPicPr>
        <p:blipFill rotWithShape="1">
          <a:blip r:embed="rId17">
            <a:alphaModFix/>
          </a:blip>
          <a:srcRect b="0" l="0" r="0" t="0"/>
          <a:stretch/>
        </p:blipFill>
        <p:spPr>
          <a:xfrm>
            <a:off x="21021127" y="5067300"/>
            <a:ext cx="12702" cy="419100"/>
          </a:xfrm>
          <a:prstGeom prst="rect">
            <a:avLst/>
          </a:prstGeom>
          <a:noFill/>
          <a:ln>
            <a:noFill/>
          </a:ln>
        </p:spPr>
      </p:pic>
      <p:pic>
        <p:nvPicPr>
          <p:cNvPr descr=" " id="738" name="Google Shape;738;g265447dce35_0_640"/>
          <p:cNvPicPr preferRelativeResize="0"/>
          <p:nvPr/>
        </p:nvPicPr>
        <p:blipFill rotWithShape="1">
          <a:blip r:embed="rId18">
            <a:alphaModFix/>
          </a:blip>
          <a:srcRect b="0" l="0" r="0" t="0"/>
          <a:stretch/>
        </p:blipFill>
        <p:spPr>
          <a:xfrm>
            <a:off x="9513489" y="6883400"/>
            <a:ext cx="12702" cy="4165600"/>
          </a:xfrm>
          <a:prstGeom prst="rect">
            <a:avLst/>
          </a:prstGeom>
          <a:noFill/>
          <a:ln>
            <a:noFill/>
          </a:ln>
        </p:spPr>
      </p:pic>
      <p:pic>
        <p:nvPicPr>
          <p:cNvPr descr=" " id="739" name="Google Shape;739;g265447dce35_0_640"/>
          <p:cNvPicPr preferRelativeResize="0"/>
          <p:nvPr/>
        </p:nvPicPr>
        <p:blipFill rotWithShape="1">
          <a:blip r:embed="rId19">
            <a:alphaModFix/>
          </a:blip>
          <a:srcRect b="0" l="0" r="0" t="0"/>
          <a:stretch/>
        </p:blipFill>
        <p:spPr>
          <a:xfrm>
            <a:off x="9322965" y="8572500"/>
            <a:ext cx="203225" cy="12700"/>
          </a:xfrm>
          <a:prstGeom prst="rect">
            <a:avLst/>
          </a:prstGeom>
          <a:noFill/>
          <a:ln>
            <a:noFill/>
          </a:ln>
        </p:spPr>
      </p:pic>
      <p:pic>
        <p:nvPicPr>
          <p:cNvPr descr=" " id="740" name="Google Shape;740;g265447dce35_0_640"/>
          <p:cNvPicPr preferRelativeResize="0"/>
          <p:nvPr/>
        </p:nvPicPr>
        <p:blipFill rotWithShape="1">
          <a:blip r:embed="rId19">
            <a:alphaModFix/>
          </a:blip>
          <a:srcRect b="0" l="0" r="0" t="0"/>
          <a:stretch/>
        </p:blipFill>
        <p:spPr>
          <a:xfrm>
            <a:off x="20830603" y="8572500"/>
            <a:ext cx="203225" cy="12700"/>
          </a:xfrm>
          <a:prstGeom prst="rect">
            <a:avLst/>
          </a:prstGeom>
          <a:noFill/>
          <a:ln>
            <a:noFill/>
          </a:ln>
        </p:spPr>
      </p:pic>
      <p:pic>
        <p:nvPicPr>
          <p:cNvPr descr=" " id="741" name="Google Shape;741;g265447dce35_0_640"/>
          <p:cNvPicPr preferRelativeResize="0"/>
          <p:nvPr/>
        </p:nvPicPr>
        <p:blipFill rotWithShape="1">
          <a:blip r:embed="rId19">
            <a:alphaModFix/>
          </a:blip>
          <a:srcRect b="0" l="0" r="0" t="0"/>
          <a:stretch/>
        </p:blipFill>
        <p:spPr>
          <a:xfrm>
            <a:off x="9322965" y="11036300"/>
            <a:ext cx="203225" cy="12700"/>
          </a:xfrm>
          <a:prstGeom prst="rect">
            <a:avLst/>
          </a:prstGeom>
          <a:noFill/>
          <a:ln>
            <a:noFill/>
          </a:ln>
        </p:spPr>
      </p:pic>
      <p:pic>
        <p:nvPicPr>
          <p:cNvPr descr=" " id="742" name="Google Shape;742;g265447dce35_0_640"/>
          <p:cNvPicPr preferRelativeResize="0"/>
          <p:nvPr/>
        </p:nvPicPr>
        <p:blipFill rotWithShape="1">
          <a:blip r:embed="rId19">
            <a:alphaModFix/>
          </a:blip>
          <a:srcRect b="0" l="0" r="0" t="0"/>
          <a:stretch/>
        </p:blipFill>
        <p:spPr>
          <a:xfrm>
            <a:off x="20830603" y="11036300"/>
            <a:ext cx="203225" cy="12700"/>
          </a:xfrm>
          <a:prstGeom prst="rect">
            <a:avLst/>
          </a:prstGeom>
          <a:noFill/>
          <a:ln>
            <a:noFill/>
          </a:ln>
        </p:spPr>
      </p:pic>
      <p:pic>
        <p:nvPicPr>
          <p:cNvPr descr=" " id="743" name="Google Shape;743;g265447dce35_0_640"/>
          <p:cNvPicPr preferRelativeResize="0"/>
          <p:nvPr/>
        </p:nvPicPr>
        <p:blipFill rotWithShape="1">
          <a:blip r:embed="rId20">
            <a:alphaModFix/>
          </a:blip>
          <a:srcRect b="0" l="0" r="0" t="0"/>
          <a:stretch/>
        </p:blipFill>
        <p:spPr>
          <a:xfrm>
            <a:off x="21021127" y="7023100"/>
            <a:ext cx="12702" cy="4025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48" name="Shape 748"/>
        <p:cNvGrpSpPr/>
        <p:nvPr/>
      </p:nvGrpSpPr>
      <p:grpSpPr>
        <a:xfrm>
          <a:off x="0" y="0"/>
          <a:ext cx="0" cy="0"/>
          <a:chOff x="0" y="0"/>
          <a:chExt cx="0" cy="0"/>
        </a:xfrm>
      </p:grpSpPr>
      <p:pic>
        <p:nvPicPr>
          <p:cNvPr descr=" " id="749" name="Google Shape;749;g265447dce35_0_707"/>
          <p:cNvPicPr preferRelativeResize="0"/>
          <p:nvPr/>
        </p:nvPicPr>
        <p:blipFill rotWithShape="1">
          <a:blip r:embed="rId3">
            <a:alphaModFix/>
          </a:blip>
          <a:srcRect b="0" l="0" r="0" t="0"/>
          <a:stretch/>
        </p:blipFill>
        <p:spPr>
          <a:xfrm>
            <a:off x="0" y="0"/>
            <a:ext cx="9132441" cy="13716000"/>
          </a:xfrm>
          <a:prstGeom prst="rect">
            <a:avLst/>
          </a:prstGeom>
          <a:noFill/>
          <a:ln>
            <a:noFill/>
          </a:ln>
        </p:spPr>
      </p:pic>
      <p:sp>
        <p:nvSpPr>
          <p:cNvPr id="750" name="Google Shape;750;g265447dce35_0_707"/>
          <p:cNvSpPr/>
          <p:nvPr/>
        </p:nvSpPr>
        <p:spPr>
          <a:xfrm>
            <a:off x="0" y="0"/>
            <a:ext cx="9132300" cy="13716000"/>
          </a:xfrm>
          <a:prstGeom prst="rect">
            <a:avLst/>
          </a:prstGeom>
          <a:solidFill>
            <a:srgbClr val="232F3E">
              <a:alpha val="2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g265447dce35_0_707"/>
          <p:cNvSpPr/>
          <p:nvPr/>
        </p:nvSpPr>
        <p:spPr>
          <a:xfrm>
            <a:off x="9132441" y="0"/>
            <a:ext cx="965400" cy="137160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g265447dce35_0_7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3" name="Google Shape;753;g265447dce35_0_70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754" name="Google Shape;754;g265447dce35_0_707"/>
          <p:cNvSpPr/>
          <p:nvPr/>
        </p:nvSpPr>
        <p:spPr>
          <a:xfrm>
            <a:off x="12193524" y="3467100"/>
            <a:ext cx="83154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choosing EaTemp</a:t>
            </a:r>
            <a:endParaRPr b="0" i="0" sz="8000" u="none" cap="none" strike="noStrike">
              <a:solidFill>
                <a:schemeClr val="dk1"/>
              </a:solidFill>
              <a:latin typeface="Calibri"/>
              <a:ea typeface="Calibri"/>
              <a:cs typeface="Calibri"/>
              <a:sym typeface="Calibri"/>
            </a:endParaRPr>
          </a:p>
        </p:txBody>
      </p:sp>
      <p:sp>
        <p:nvSpPr>
          <p:cNvPr id="755" name="Google Shape;755;g265447dce35_0_707"/>
          <p:cNvSpPr/>
          <p:nvPr/>
        </p:nvSpPr>
        <p:spPr>
          <a:xfrm>
            <a:off x="12193524" y="6921500"/>
            <a:ext cx="9636300" cy="353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56" name="Google Shape;756;g265447dce35_0_707"/>
          <p:cNvSpPr/>
          <p:nvPr/>
        </p:nvSpPr>
        <p:spPr>
          <a:xfrm rot="-5400000">
            <a:off x="22204446" y="8326912"/>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 name="Shape 36"/>
        <p:cNvGrpSpPr/>
        <p:nvPr/>
      </p:nvGrpSpPr>
      <p:grpSpPr>
        <a:xfrm>
          <a:off x="0" y="0"/>
          <a:ext cx="0" cy="0"/>
          <a:chOff x="0" y="0"/>
          <a:chExt cx="0" cy="0"/>
        </a:xfrm>
      </p:grpSpPr>
      <p:pic>
        <p:nvPicPr>
          <p:cNvPr descr=" " id="37" name="Google Shape;37;g265447dce35_0_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8" name="Google Shape;38;g265447dce35_0_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 name="Google Shape;39;g265447dce35_0_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0" name="Google Shape;40;g265447dce35_0_19"/>
          <p:cNvSpPr/>
          <p:nvPr/>
        </p:nvSpPr>
        <p:spPr>
          <a:xfrm>
            <a:off x="5696662" y="1117600"/>
            <a:ext cx="13548300" cy="258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Table of Contents</a:t>
            </a:r>
            <a:endParaRPr b="0" i="0" sz="12800" u="none" cap="none" strike="noStrike">
              <a:solidFill>
                <a:schemeClr val="dk1"/>
              </a:solidFill>
              <a:latin typeface="Calibri"/>
              <a:ea typeface="Calibri"/>
              <a:cs typeface="Calibri"/>
              <a:sym typeface="Calibri"/>
            </a:endParaRPr>
          </a:p>
        </p:txBody>
      </p:sp>
      <p:pic>
        <p:nvPicPr>
          <p:cNvPr descr=" " id="41" name="Google Shape;41;g265447dce35_0_19"/>
          <p:cNvPicPr preferRelativeResize="0"/>
          <p:nvPr/>
        </p:nvPicPr>
        <p:blipFill rotWithShape="1">
          <a:blip r:embed="rId5">
            <a:alphaModFix/>
          </a:blip>
          <a:srcRect b="0" l="0" r="0" t="0"/>
          <a:stretch/>
        </p:blipFill>
        <p:spPr>
          <a:xfrm>
            <a:off x="0" y="5549900"/>
            <a:ext cx="8662483" cy="5994400"/>
          </a:xfrm>
          <a:prstGeom prst="rect">
            <a:avLst/>
          </a:prstGeom>
          <a:noFill/>
          <a:ln>
            <a:noFill/>
          </a:ln>
        </p:spPr>
      </p:pic>
      <p:sp>
        <p:nvSpPr>
          <p:cNvPr id="42" name="Google Shape;42;g265447dce35_0_19"/>
          <p:cNvSpPr/>
          <p:nvPr/>
        </p:nvSpPr>
        <p:spPr>
          <a:xfrm>
            <a:off x="9018127"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65447dce35_0_19"/>
          <p:cNvSpPr/>
          <p:nvPr/>
        </p:nvSpPr>
        <p:spPr>
          <a:xfrm>
            <a:off x="9018127" y="4521200"/>
            <a:ext cx="1625700" cy="1625700"/>
          </a:xfrm>
          <a:prstGeom prst="roundRect">
            <a:avLst>
              <a:gd fmla="val 781313" name="adj"/>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65447dce35_0_19"/>
          <p:cNvSpPr/>
          <p:nvPr/>
        </p:nvSpPr>
        <p:spPr>
          <a:xfrm>
            <a:off x="9392824" y="4851400"/>
            <a:ext cx="8763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9900"/>
              </a:buClr>
              <a:buSzPts val="4800"/>
              <a:buFont typeface="Marcellus"/>
              <a:buNone/>
            </a:pPr>
            <a:r>
              <a:rPr b="0" i="0" lang="en-US" sz="4800" u="none" cap="none" strike="noStrike">
                <a:solidFill>
                  <a:srgbClr val="FF9900"/>
                </a:solidFill>
                <a:latin typeface="Marcellus"/>
                <a:ea typeface="Marcellus"/>
                <a:cs typeface="Marcellus"/>
                <a:sym typeface="Marcellus"/>
              </a:rPr>
              <a:t>01</a:t>
            </a:r>
            <a:endParaRPr b="0" i="0" sz="4800" u="none" cap="none" strike="noStrike">
              <a:solidFill>
                <a:schemeClr val="dk1"/>
              </a:solidFill>
              <a:latin typeface="Calibri"/>
              <a:ea typeface="Calibri"/>
              <a:cs typeface="Calibri"/>
              <a:sym typeface="Calibri"/>
            </a:endParaRPr>
          </a:p>
        </p:txBody>
      </p:sp>
      <p:sp>
        <p:nvSpPr>
          <p:cNvPr id="45" name="Google Shape;45;g265447dce35_0_19"/>
          <p:cNvSpPr/>
          <p:nvPr/>
        </p:nvSpPr>
        <p:spPr>
          <a:xfrm>
            <a:off x="10847156" y="46609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65447dce35_0_19"/>
          <p:cNvSpPr/>
          <p:nvPr/>
        </p:nvSpPr>
        <p:spPr>
          <a:xfrm>
            <a:off x="10847156" y="46609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Introduction</a:t>
            </a:r>
            <a:endParaRPr b="0" i="0" sz="4800" u="none" cap="none" strike="noStrike">
              <a:solidFill>
                <a:schemeClr val="dk1"/>
              </a:solidFill>
              <a:latin typeface="Calibri"/>
              <a:ea typeface="Calibri"/>
              <a:cs typeface="Calibri"/>
              <a:sym typeface="Calibri"/>
            </a:endParaRPr>
          </a:p>
        </p:txBody>
      </p:sp>
      <p:sp>
        <p:nvSpPr>
          <p:cNvPr id="47" name="Google Shape;47;g265447dce35_0_19"/>
          <p:cNvSpPr/>
          <p:nvPr/>
        </p:nvSpPr>
        <p:spPr>
          <a:xfrm>
            <a:off x="10847156" y="55245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48" name="Google Shape;48;g265447dce35_0_19"/>
          <p:cNvSpPr/>
          <p:nvPr/>
        </p:nvSpPr>
        <p:spPr>
          <a:xfrm>
            <a:off x="16486661"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65447dce35_0_19"/>
          <p:cNvSpPr/>
          <p:nvPr/>
        </p:nvSpPr>
        <p:spPr>
          <a:xfrm>
            <a:off x="16486661" y="4521200"/>
            <a:ext cx="1625700" cy="16257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65447dce35_0_19"/>
          <p:cNvSpPr/>
          <p:nvPr/>
        </p:nvSpPr>
        <p:spPr>
          <a:xfrm>
            <a:off x="16785148" y="4851400"/>
            <a:ext cx="10287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9900"/>
              </a:buClr>
              <a:buSzPts val="4800"/>
              <a:buFont typeface="Marcellus"/>
              <a:buNone/>
            </a:pPr>
            <a:r>
              <a:rPr b="0" i="0" lang="en-US" sz="4800" u="none" cap="none" strike="noStrike">
                <a:solidFill>
                  <a:srgbClr val="FF9900"/>
                </a:solidFill>
                <a:latin typeface="Marcellus"/>
                <a:ea typeface="Marcellus"/>
                <a:cs typeface="Marcellus"/>
                <a:sym typeface="Marcellus"/>
              </a:rPr>
              <a:t>02</a:t>
            </a:r>
            <a:endParaRPr b="0" i="0" sz="4800" u="none" cap="none" strike="noStrike">
              <a:solidFill>
                <a:schemeClr val="dk1"/>
              </a:solidFill>
              <a:latin typeface="Calibri"/>
              <a:ea typeface="Calibri"/>
              <a:cs typeface="Calibri"/>
              <a:sym typeface="Calibri"/>
            </a:endParaRPr>
          </a:p>
        </p:txBody>
      </p:sp>
      <p:sp>
        <p:nvSpPr>
          <p:cNvPr id="51" name="Google Shape;51;g265447dce35_0_19"/>
          <p:cNvSpPr/>
          <p:nvPr/>
        </p:nvSpPr>
        <p:spPr>
          <a:xfrm>
            <a:off x="18315689" y="46609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65447dce35_0_19"/>
          <p:cNvSpPr/>
          <p:nvPr/>
        </p:nvSpPr>
        <p:spPr>
          <a:xfrm>
            <a:off x="18315689" y="46609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Encounters</a:t>
            </a:r>
            <a:endParaRPr b="0" i="0" sz="4800" u="none" cap="none" strike="noStrike">
              <a:solidFill>
                <a:schemeClr val="dk1"/>
              </a:solidFill>
              <a:latin typeface="Calibri"/>
              <a:ea typeface="Calibri"/>
              <a:cs typeface="Calibri"/>
              <a:sym typeface="Calibri"/>
            </a:endParaRPr>
          </a:p>
        </p:txBody>
      </p:sp>
      <p:sp>
        <p:nvSpPr>
          <p:cNvPr id="53" name="Google Shape;53;g265447dce35_0_19"/>
          <p:cNvSpPr/>
          <p:nvPr/>
        </p:nvSpPr>
        <p:spPr>
          <a:xfrm>
            <a:off x="18315689" y="55245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54" name="Google Shape;54;g265447dce35_0_19"/>
          <p:cNvSpPr/>
          <p:nvPr/>
        </p:nvSpPr>
        <p:spPr>
          <a:xfrm>
            <a:off x="9018127"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65447dce35_0_19"/>
          <p:cNvSpPr/>
          <p:nvPr/>
        </p:nvSpPr>
        <p:spPr>
          <a:xfrm>
            <a:off x="9018127" y="7505700"/>
            <a:ext cx="1625700" cy="16257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65447dce35_0_19"/>
          <p:cNvSpPr/>
          <p:nvPr/>
        </p:nvSpPr>
        <p:spPr>
          <a:xfrm>
            <a:off x="9329316" y="7835900"/>
            <a:ext cx="1003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9900"/>
              </a:buClr>
              <a:buSzPts val="4800"/>
              <a:buFont typeface="Marcellus"/>
              <a:buNone/>
            </a:pPr>
            <a:r>
              <a:rPr b="0" i="0" lang="en-US" sz="4800" u="none" cap="none" strike="noStrike">
                <a:solidFill>
                  <a:srgbClr val="FF9900"/>
                </a:solidFill>
                <a:latin typeface="Marcellus"/>
                <a:ea typeface="Marcellus"/>
                <a:cs typeface="Marcellus"/>
                <a:sym typeface="Marcellus"/>
              </a:rPr>
              <a:t>03</a:t>
            </a:r>
            <a:endParaRPr b="0" i="0" sz="4800" u="none" cap="none" strike="noStrike">
              <a:solidFill>
                <a:schemeClr val="dk1"/>
              </a:solidFill>
              <a:latin typeface="Calibri"/>
              <a:ea typeface="Calibri"/>
              <a:cs typeface="Calibri"/>
              <a:sym typeface="Calibri"/>
            </a:endParaRPr>
          </a:p>
        </p:txBody>
      </p:sp>
      <p:sp>
        <p:nvSpPr>
          <p:cNvPr id="57" name="Google Shape;57;g265447dce35_0_19"/>
          <p:cNvSpPr/>
          <p:nvPr/>
        </p:nvSpPr>
        <p:spPr>
          <a:xfrm>
            <a:off x="10847156" y="76454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65447dce35_0_19"/>
          <p:cNvSpPr/>
          <p:nvPr/>
        </p:nvSpPr>
        <p:spPr>
          <a:xfrm>
            <a:off x="10847156" y="76454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Wonders</a:t>
            </a:r>
            <a:endParaRPr b="0" i="0" sz="4800" u="none" cap="none" strike="noStrike">
              <a:solidFill>
                <a:schemeClr val="dk1"/>
              </a:solidFill>
              <a:latin typeface="Calibri"/>
              <a:ea typeface="Calibri"/>
              <a:cs typeface="Calibri"/>
              <a:sym typeface="Calibri"/>
            </a:endParaRPr>
          </a:p>
        </p:txBody>
      </p:sp>
      <p:sp>
        <p:nvSpPr>
          <p:cNvPr id="59" name="Google Shape;59;g265447dce35_0_19"/>
          <p:cNvSpPr/>
          <p:nvPr/>
        </p:nvSpPr>
        <p:spPr>
          <a:xfrm>
            <a:off x="10847156" y="85090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0" name="Google Shape;60;g265447dce35_0_19"/>
          <p:cNvSpPr/>
          <p:nvPr/>
        </p:nvSpPr>
        <p:spPr>
          <a:xfrm>
            <a:off x="16486661"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65447dce35_0_19"/>
          <p:cNvSpPr/>
          <p:nvPr/>
        </p:nvSpPr>
        <p:spPr>
          <a:xfrm>
            <a:off x="16486661" y="7505700"/>
            <a:ext cx="1625700" cy="1625700"/>
          </a:xfrm>
          <a:prstGeom prst="roundRect">
            <a:avLst>
              <a:gd fmla="val 781313" name="adj"/>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65447dce35_0_19"/>
          <p:cNvSpPr/>
          <p:nvPr/>
        </p:nvSpPr>
        <p:spPr>
          <a:xfrm>
            <a:off x="16772446" y="7835900"/>
            <a:ext cx="1054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9900"/>
              </a:buClr>
              <a:buSzPts val="4800"/>
              <a:buFont typeface="Marcellus"/>
              <a:buNone/>
            </a:pPr>
            <a:r>
              <a:rPr b="0" i="0" lang="en-US" sz="4800" u="none" cap="none" strike="noStrike">
                <a:solidFill>
                  <a:srgbClr val="FF9900"/>
                </a:solidFill>
                <a:latin typeface="Marcellus"/>
                <a:ea typeface="Marcellus"/>
                <a:cs typeface="Marcellus"/>
                <a:sym typeface="Marcellus"/>
              </a:rPr>
              <a:t>04</a:t>
            </a:r>
            <a:endParaRPr b="0" i="0" sz="4800" u="none" cap="none" strike="noStrike">
              <a:solidFill>
                <a:schemeClr val="dk1"/>
              </a:solidFill>
              <a:latin typeface="Calibri"/>
              <a:ea typeface="Calibri"/>
              <a:cs typeface="Calibri"/>
              <a:sym typeface="Calibri"/>
            </a:endParaRPr>
          </a:p>
        </p:txBody>
      </p:sp>
      <p:sp>
        <p:nvSpPr>
          <p:cNvPr id="63" name="Google Shape;63;g265447dce35_0_19"/>
          <p:cNvSpPr/>
          <p:nvPr/>
        </p:nvSpPr>
        <p:spPr>
          <a:xfrm>
            <a:off x="18315689" y="76454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65447dce35_0_19"/>
          <p:cNvSpPr/>
          <p:nvPr/>
        </p:nvSpPr>
        <p:spPr>
          <a:xfrm>
            <a:off x="18315689" y="76454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Magic</a:t>
            </a:r>
            <a:endParaRPr b="0" i="0" sz="4800" u="none" cap="none" strike="noStrike">
              <a:solidFill>
                <a:schemeClr val="dk1"/>
              </a:solidFill>
              <a:latin typeface="Calibri"/>
              <a:ea typeface="Calibri"/>
              <a:cs typeface="Calibri"/>
              <a:sym typeface="Calibri"/>
            </a:endParaRPr>
          </a:p>
        </p:txBody>
      </p:sp>
      <p:sp>
        <p:nvSpPr>
          <p:cNvPr id="65" name="Google Shape;65;g265447dce35_0_19"/>
          <p:cNvSpPr/>
          <p:nvPr/>
        </p:nvSpPr>
        <p:spPr>
          <a:xfrm>
            <a:off x="18315689" y="85090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sp>
        <p:nvSpPr>
          <p:cNvPr id="66" name="Google Shape;66;g265447dce35_0_19"/>
          <p:cNvSpPr/>
          <p:nvPr/>
        </p:nvSpPr>
        <p:spPr>
          <a:xfrm>
            <a:off x="9018127"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65447dce35_0_19"/>
          <p:cNvSpPr/>
          <p:nvPr/>
        </p:nvSpPr>
        <p:spPr>
          <a:xfrm>
            <a:off x="9018127" y="10490200"/>
            <a:ext cx="1625700" cy="1625700"/>
          </a:xfrm>
          <a:prstGeom prst="roundRect">
            <a:avLst>
              <a:gd fmla="val 781313" name="adj"/>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65447dce35_0_19"/>
          <p:cNvSpPr/>
          <p:nvPr/>
        </p:nvSpPr>
        <p:spPr>
          <a:xfrm>
            <a:off x="9335667" y="10820400"/>
            <a:ext cx="990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9900"/>
              </a:buClr>
              <a:buSzPts val="4800"/>
              <a:buFont typeface="Marcellus"/>
              <a:buNone/>
            </a:pPr>
            <a:r>
              <a:rPr b="0" i="0" lang="en-US" sz="4800" u="none" cap="none" strike="noStrike">
                <a:solidFill>
                  <a:srgbClr val="FF9900"/>
                </a:solidFill>
                <a:latin typeface="Marcellus"/>
                <a:ea typeface="Marcellus"/>
                <a:cs typeface="Marcellus"/>
                <a:sym typeface="Marcellus"/>
              </a:rPr>
              <a:t>05</a:t>
            </a:r>
            <a:endParaRPr b="0" i="0" sz="4800" u="none" cap="none" strike="noStrike">
              <a:solidFill>
                <a:schemeClr val="dk1"/>
              </a:solidFill>
              <a:latin typeface="Calibri"/>
              <a:ea typeface="Calibri"/>
              <a:cs typeface="Calibri"/>
              <a:sym typeface="Calibri"/>
            </a:endParaRPr>
          </a:p>
        </p:txBody>
      </p:sp>
      <p:sp>
        <p:nvSpPr>
          <p:cNvPr id="69" name="Google Shape;69;g265447dce35_0_19"/>
          <p:cNvSpPr/>
          <p:nvPr/>
        </p:nvSpPr>
        <p:spPr>
          <a:xfrm>
            <a:off x="10847156" y="106299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65447dce35_0_19"/>
          <p:cNvSpPr/>
          <p:nvPr/>
        </p:nvSpPr>
        <p:spPr>
          <a:xfrm>
            <a:off x="10847156" y="106299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Adventure</a:t>
            </a:r>
            <a:endParaRPr b="0" i="0" sz="4800" u="none" cap="none" strike="noStrike">
              <a:solidFill>
                <a:schemeClr val="dk1"/>
              </a:solidFill>
              <a:latin typeface="Calibri"/>
              <a:ea typeface="Calibri"/>
              <a:cs typeface="Calibri"/>
              <a:sym typeface="Calibri"/>
            </a:endParaRPr>
          </a:p>
        </p:txBody>
      </p:sp>
      <p:sp>
        <p:nvSpPr>
          <p:cNvPr id="71" name="Google Shape;71;g265447dce35_0_19"/>
          <p:cNvSpPr/>
          <p:nvPr/>
        </p:nvSpPr>
        <p:spPr>
          <a:xfrm>
            <a:off x="10847156" y="114935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Happily Ever After</a:t>
            </a:r>
            <a:endParaRPr b="0" i="0" sz="3200" u="none" cap="none" strike="noStrike">
              <a:solidFill>
                <a:schemeClr val="dk1"/>
              </a:solidFill>
              <a:latin typeface="Calibri"/>
              <a:ea typeface="Calibri"/>
              <a:cs typeface="Calibri"/>
              <a:sym typeface="Calibri"/>
            </a:endParaRPr>
          </a:p>
        </p:txBody>
      </p:sp>
      <p:sp>
        <p:nvSpPr>
          <p:cNvPr id="72" name="Google Shape;72;g265447dce35_0_19"/>
          <p:cNvSpPr/>
          <p:nvPr/>
        </p:nvSpPr>
        <p:spPr>
          <a:xfrm>
            <a:off x="16486661"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65447dce35_0_19"/>
          <p:cNvSpPr/>
          <p:nvPr/>
        </p:nvSpPr>
        <p:spPr>
          <a:xfrm>
            <a:off x="16486661" y="10490200"/>
            <a:ext cx="1625700" cy="16257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65447dce35_0_19"/>
          <p:cNvSpPr/>
          <p:nvPr/>
        </p:nvSpPr>
        <p:spPr>
          <a:xfrm>
            <a:off x="16778797" y="10820400"/>
            <a:ext cx="1041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9900"/>
              </a:buClr>
              <a:buSzPts val="4800"/>
              <a:buFont typeface="Marcellus"/>
              <a:buNone/>
            </a:pPr>
            <a:r>
              <a:rPr b="0" i="0" lang="en-US" sz="4800" u="none" cap="none" strike="noStrike">
                <a:solidFill>
                  <a:srgbClr val="FF9900"/>
                </a:solidFill>
                <a:latin typeface="Marcellus"/>
                <a:ea typeface="Marcellus"/>
                <a:cs typeface="Marcellus"/>
                <a:sym typeface="Marcellus"/>
              </a:rPr>
              <a:t>06</a:t>
            </a:r>
            <a:endParaRPr b="0" i="0" sz="4800" u="none" cap="none" strike="noStrike">
              <a:solidFill>
                <a:schemeClr val="dk1"/>
              </a:solidFill>
              <a:latin typeface="Calibri"/>
              <a:ea typeface="Calibri"/>
              <a:cs typeface="Calibri"/>
              <a:sym typeface="Calibri"/>
            </a:endParaRPr>
          </a:p>
        </p:txBody>
      </p:sp>
      <p:sp>
        <p:nvSpPr>
          <p:cNvPr id="75" name="Google Shape;75;g265447dce35_0_19"/>
          <p:cNvSpPr/>
          <p:nvPr/>
        </p:nvSpPr>
        <p:spPr>
          <a:xfrm>
            <a:off x="18315689" y="106299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65447dce35_0_19"/>
          <p:cNvSpPr/>
          <p:nvPr/>
        </p:nvSpPr>
        <p:spPr>
          <a:xfrm>
            <a:off x="18315689" y="106299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Conclusion</a:t>
            </a:r>
            <a:endParaRPr b="0" i="0" sz="4800" u="none" cap="none" strike="noStrike">
              <a:solidFill>
                <a:schemeClr val="dk1"/>
              </a:solidFill>
              <a:latin typeface="Calibri"/>
              <a:ea typeface="Calibri"/>
              <a:cs typeface="Calibri"/>
              <a:sym typeface="Calibri"/>
            </a:endParaRPr>
          </a:p>
        </p:txBody>
      </p:sp>
      <p:sp>
        <p:nvSpPr>
          <p:cNvPr id="77" name="Google Shape;77;g265447dce35_0_19"/>
          <p:cNvSpPr/>
          <p:nvPr/>
        </p:nvSpPr>
        <p:spPr>
          <a:xfrm>
            <a:off x="18315689" y="114935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2" name="Shape 82"/>
        <p:cNvGrpSpPr/>
        <p:nvPr/>
      </p:nvGrpSpPr>
      <p:grpSpPr>
        <a:xfrm>
          <a:off x="0" y="0"/>
          <a:ext cx="0" cy="0"/>
          <a:chOff x="0" y="0"/>
          <a:chExt cx="0" cy="0"/>
        </a:xfrm>
      </p:grpSpPr>
      <p:pic>
        <p:nvPicPr>
          <p:cNvPr descr=" " id="83" name="Google Shape;83;g265447dce35_0_6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4" name="Google Shape;84;g265447dce35_0_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 name="Google Shape;85;g265447dce35_0_6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6" name="Google Shape;86;g265447dce35_0_64"/>
          <p:cNvSpPr/>
          <p:nvPr/>
        </p:nvSpPr>
        <p:spPr>
          <a:xfrm>
            <a:off x="3429429" y="2432050"/>
            <a:ext cx="14793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Realm of the Extraordinary</a:t>
            </a:r>
            <a:endParaRPr b="0" i="0" sz="8000" u="none" cap="none" strike="noStrike">
              <a:solidFill>
                <a:schemeClr val="dk1"/>
              </a:solidFill>
              <a:latin typeface="Calibri"/>
              <a:ea typeface="Calibri"/>
              <a:cs typeface="Calibri"/>
              <a:sym typeface="Calibri"/>
            </a:endParaRPr>
          </a:p>
        </p:txBody>
      </p:sp>
      <p:sp>
        <p:nvSpPr>
          <p:cNvPr id="87" name="Google Shape;87;g265447dce35_0_64"/>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8" name="Google Shape;88;g265447dce35_0_64"/>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3" name="Shape 93"/>
        <p:cNvGrpSpPr/>
        <p:nvPr/>
      </p:nvGrpSpPr>
      <p:grpSpPr>
        <a:xfrm>
          <a:off x="0" y="0"/>
          <a:ext cx="0" cy="0"/>
          <a:chOff x="0" y="0"/>
          <a:chExt cx="0" cy="0"/>
        </a:xfrm>
      </p:grpSpPr>
      <p:pic>
        <p:nvPicPr>
          <p:cNvPr descr=" " id="94" name="Google Shape;94;g265447dce35_0_7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5" name="Google Shape;95;g265447dce35_0_74"/>
          <p:cNvPicPr preferRelativeResize="0"/>
          <p:nvPr/>
        </p:nvPicPr>
        <p:blipFill rotWithShape="1">
          <a:blip r:embed="rId4">
            <a:alphaModFix/>
          </a:blip>
          <a:srcRect b="0" l="0" r="0" t="0"/>
          <a:stretch/>
        </p:blipFill>
        <p:spPr>
          <a:xfrm>
            <a:off x="6274584" y="0"/>
            <a:ext cx="18112464" cy="12446000"/>
          </a:xfrm>
          <a:prstGeom prst="rect">
            <a:avLst/>
          </a:prstGeom>
          <a:noFill/>
          <a:ln>
            <a:noFill/>
          </a:ln>
        </p:spPr>
      </p:pic>
      <p:sp>
        <p:nvSpPr>
          <p:cNvPr id="96" name="Google Shape;96;g265447dce35_0_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g265447dce35_0_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8" name="Google Shape;98;g265447dce35_0_74"/>
          <p:cNvSpPr/>
          <p:nvPr/>
        </p:nvSpPr>
        <p:spPr>
          <a:xfrm>
            <a:off x="1778222" y="1435100"/>
            <a:ext cx="7875000" cy="53340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265447dce35_0_74"/>
          <p:cNvSpPr/>
          <p:nvPr/>
        </p:nvSpPr>
        <p:spPr>
          <a:xfrm>
            <a:off x="4902813" y="1739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0" name="Google Shape;100;g265447dce35_0_74"/>
          <p:cNvPicPr preferRelativeResize="0"/>
          <p:nvPr/>
        </p:nvPicPr>
        <p:blipFill rotWithShape="1">
          <a:blip r:embed="rId6">
            <a:alphaModFix/>
          </a:blip>
          <a:srcRect b="0" l="0" r="0" t="0"/>
          <a:stretch/>
        </p:blipFill>
        <p:spPr>
          <a:xfrm>
            <a:off x="4902813" y="1739900"/>
            <a:ext cx="1625803" cy="1625600"/>
          </a:xfrm>
          <a:prstGeom prst="rect">
            <a:avLst/>
          </a:prstGeom>
          <a:noFill/>
          <a:ln>
            <a:noFill/>
          </a:ln>
        </p:spPr>
      </p:pic>
      <p:pic>
        <p:nvPicPr>
          <p:cNvPr descr=" " id="101" name="Google Shape;101;g265447dce35_0_74"/>
          <p:cNvPicPr preferRelativeResize="0"/>
          <p:nvPr/>
        </p:nvPicPr>
        <p:blipFill rotWithShape="1">
          <a:blip r:embed="rId7">
            <a:alphaModFix/>
          </a:blip>
          <a:srcRect b="0" l="0" r="0" t="0"/>
          <a:stretch/>
        </p:blipFill>
        <p:spPr>
          <a:xfrm>
            <a:off x="5068054" y="1905161"/>
            <a:ext cx="1295481" cy="1294923"/>
          </a:xfrm>
          <a:prstGeom prst="rect">
            <a:avLst/>
          </a:prstGeom>
          <a:noFill/>
          <a:ln>
            <a:noFill/>
          </a:ln>
        </p:spPr>
      </p:pic>
      <p:sp>
        <p:nvSpPr>
          <p:cNvPr id="102" name="Google Shape;102;g265447dce35_0_74"/>
          <p:cNvSpPr/>
          <p:nvPr/>
        </p:nvSpPr>
        <p:spPr>
          <a:xfrm>
            <a:off x="2184673" y="3670300"/>
            <a:ext cx="70620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265447dce35_0_74"/>
          <p:cNvSpPr/>
          <p:nvPr/>
        </p:nvSpPr>
        <p:spPr>
          <a:xfrm>
            <a:off x="2083060" y="3670300"/>
            <a:ext cx="7265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04" name="Google Shape;104;g265447dce35_0_74"/>
          <p:cNvSpPr/>
          <p:nvPr/>
        </p:nvSpPr>
        <p:spPr>
          <a:xfrm>
            <a:off x="2116931" y="4533900"/>
            <a:ext cx="71976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5" name="Google Shape;105;g265447dce35_0_74"/>
          <p:cNvSpPr/>
          <p:nvPr/>
        </p:nvSpPr>
        <p:spPr>
          <a:xfrm>
            <a:off x="1778222" y="7797800"/>
            <a:ext cx="7875000" cy="53340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65447dce35_0_74"/>
          <p:cNvSpPr/>
          <p:nvPr/>
        </p:nvSpPr>
        <p:spPr>
          <a:xfrm>
            <a:off x="4902813" y="8102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65447dce35_0_74"/>
          <p:cNvPicPr preferRelativeResize="0"/>
          <p:nvPr/>
        </p:nvPicPr>
        <p:blipFill rotWithShape="1">
          <a:blip r:embed="rId6">
            <a:alphaModFix/>
          </a:blip>
          <a:srcRect b="0" l="0" r="0" t="0"/>
          <a:stretch/>
        </p:blipFill>
        <p:spPr>
          <a:xfrm>
            <a:off x="4902813" y="8102600"/>
            <a:ext cx="1625803" cy="1625600"/>
          </a:xfrm>
          <a:prstGeom prst="rect">
            <a:avLst/>
          </a:prstGeom>
          <a:noFill/>
          <a:ln>
            <a:noFill/>
          </a:ln>
        </p:spPr>
      </p:pic>
      <p:pic>
        <p:nvPicPr>
          <p:cNvPr descr=" " id="108" name="Google Shape;108;g265447dce35_0_74"/>
          <p:cNvPicPr preferRelativeResize="0"/>
          <p:nvPr/>
        </p:nvPicPr>
        <p:blipFill rotWithShape="1">
          <a:blip r:embed="rId8">
            <a:alphaModFix/>
          </a:blip>
          <a:srcRect b="0" l="0" r="0" t="0"/>
          <a:stretch/>
        </p:blipFill>
        <p:spPr>
          <a:xfrm>
            <a:off x="5055232" y="8331200"/>
            <a:ext cx="1244756" cy="1219200"/>
          </a:xfrm>
          <a:prstGeom prst="rect">
            <a:avLst/>
          </a:prstGeom>
          <a:noFill/>
          <a:ln>
            <a:noFill/>
          </a:ln>
        </p:spPr>
      </p:pic>
      <p:sp>
        <p:nvSpPr>
          <p:cNvPr id="109" name="Google Shape;109;g265447dce35_0_74"/>
          <p:cNvSpPr/>
          <p:nvPr/>
        </p:nvSpPr>
        <p:spPr>
          <a:xfrm>
            <a:off x="2184673" y="10033000"/>
            <a:ext cx="70620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265447dce35_0_74"/>
          <p:cNvSpPr/>
          <p:nvPr/>
        </p:nvSpPr>
        <p:spPr>
          <a:xfrm>
            <a:off x="2083060" y="10033000"/>
            <a:ext cx="7265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11" name="Google Shape;111;g265447dce35_0_74"/>
          <p:cNvSpPr/>
          <p:nvPr/>
        </p:nvSpPr>
        <p:spPr>
          <a:xfrm>
            <a:off x="2116931" y="10896600"/>
            <a:ext cx="71976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6" name="Shape 116"/>
        <p:cNvGrpSpPr/>
        <p:nvPr/>
      </p:nvGrpSpPr>
      <p:grpSpPr>
        <a:xfrm>
          <a:off x="0" y="0"/>
          <a:ext cx="0" cy="0"/>
          <a:chOff x="0" y="0"/>
          <a:chExt cx="0" cy="0"/>
        </a:xfrm>
      </p:grpSpPr>
      <p:pic>
        <p:nvPicPr>
          <p:cNvPr descr=" " id="117" name="Google Shape;117;g265447dce35_0_9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8" name="Google Shape;118;g265447dce35_0_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9" name="Google Shape;119;g265447dce35_0_9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0" name="Google Shape;120;g265447dce35_0_96"/>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65447dce35_0_96"/>
          <p:cNvPicPr preferRelativeResize="0"/>
          <p:nvPr/>
        </p:nvPicPr>
        <p:blipFill rotWithShape="1">
          <a:blip r:embed="rId5">
            <a:alphaModFix/>
          </a:blip>
          <a:srcRect b="0" l="0" r="0" t="0"/>
          <a:stretch/>
        </p:blipFill>
        <p:spPr>
          <a:xfrm>
            <a:off x="2934067" y="1384300"/>
            <a:ext cx="8129016" cy="7658100"/>
          </a:xfrm>
          <a:prstGeom prst="rect">
            <a:avLst/>
          </a:prstGeom>
          <a:noFill/>
          <a:ln>
            <a:noFill/>
          </a:ln>
        </p:spPr>
      </p:pic>
      <p:sp>
        <p:nvSpPr>
          <p:cNvPr id="122" name="Google Shape;122;g265447dce35_0_96"/>
          <p:cNvSpPr/>
          <p:nvPr/>
        </p:nvSpPr>
        <p:spPr>
          <a:xfrm>
            <a:off x="2934067" y="9652000"/>
            <a:ext cx="8129100" cy="13716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65447dce35_0_96"/>
          <p:cNvSpPr/>
          <p:nvPr/>
        </p:nvSpPr>
        <p:spPr>
          <a:xfrm>
            <a:off x="3696162" y="9956800"/>
            <a:ext cx="5004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24" name="Google Shape;124;g265447dce35_0_96"/>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65447dce35_0_96"/>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6" name="Google Shape;126;g265447dce35_0_96"/>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65447dce35_0_96"/>
          <p:cNvPicPr preferRelativeResize="0"/>
          <p:nvPr/>
        </p:nvPicPr>
        <p:blipFill rotWithShape="1">
          <a:blip r:embed="rId6">
            <a:alphaModFix/>
          </a:blip>
          <a:srcRect b="0" l="0" r="0" t="0"/>
          <a:stretch/>
        </p:blipFill>
        <p:spPr>
          <a:xfrm>
            <a:off x="13323965" y="1384300"/>
            <a:ext cx="8129016" cy="7658100"/>
          </a:xfrm>
          <a:prstGeom prst="rect">
            <a:avLst/>
          </a:prstGeom>
          <a:noFill/>
          <a:ln>
            <a:noFill/>
          </a:ln>
        </p:spPr>
      </p:pic>
      <p:sp>
        <p:nvSpPr>
          <p:cNvPr id="128" name="Google Shape;128;g265447dce35_0_96"/>
          <p:cNvSpPr/>
          <p:nvPr/>
        </p:nvSpPr>
        <p:spPr>
          <a:xfrm>
            <a:off x="13323965" y="9652000"/>
            <a:ext cx="8129100" cy="13716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65447dce35_0_96"/>
          <p:cNvSpPr/>
          <p:nvPr/>
        </p:nvSpPr>
        <p:spPr>
          <a:xfrm>
            <a:off x="14086061" y="9956800"/>
            <a:ext cx="4458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30" name="Google Shape;130;g265447dce35_0_96"/>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65447dce35_0_96"/>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6" name="Shape 136"/>
        <p:cNvGrpSpPr/>
        <p:nvPr/>
      </p:nvGrpSpPr>
      <p:grpSpPr>
        <a:xfrm>
          <a:off x="0" y="0"/>
          <a:ext cx="0" cy="0"/>
          <a:chOff x="0" y="0"/>
          <a:chExt cx="0" cy="0"/>
        </a:xfrm>
      </p:grpSpPr>
      <p:pic>
        <p:nvPicPr>
          <p:cNvPr descr=" " id="137" name="Google Shape;137;g265447dce35_0_11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38" name="Google Shape;138;g265447dce35_0_1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g265447dce35_0_1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40" name="Google Shape;140;g265447dce35_0_115"/>
          <p:cNvPicPr preferRelativeResize="0"/>
          <p:nvPr/>
        </p:nvPicPr>
        <p:blipFill rotWithShape="1">
          <a:blip r:embed="rId5">
            <a:alphaModFix/>
          </a:blip>
          <a:srcRect b="0" l="0" r="0" t="0"/>
          <a:stretch/>
        </p:blipFill>
        <p:spPr>
          <a:xfrm>
            <a:off x="1587698" y="1854200"/>
            <a:ext cx="8510064" cy="10020300"/>
          </a:xfrm>
          <a:prstGeom prst="rect">
            <a:avLst/>
          </a:prstGeom>
          <a:noFill/>
          <a:ln>
            <a:noFill/>
          </a:ln>
        </p:spPr>
      </p:pic>
      <p:pic>
        <p:nvPicPr>
          <p:cNvPr descr=" " id="141" name="Google Shape;141;g265447dce35_0_115"/>
          <p:cNvPicPr preferRelativeResize="0"/>
          <p:nvPr/>
        </p:nvPicPr>
        <p:blipFill rotWithShape="1">
          <a:blip r:embed="rId6">
            <a:alphaModFix/>
          </a:blip>
          <a:srcRect b="0" l="0" r="0" t="0"/>
          <a:stretch/>
        </p:blipFill>
        <p:spPr>
          <a:xfrm>
            <a:off x="7938492" y="2992977"/>
            <a:ext cx="2908664" cy="2201323"/>
          </a:xfrm>
          <a:prstGeom prst="rect">
            <a:avLst/>
          </a:prstGeom>
          <a:noFill/>
          <a:ln>
            <a:noFill/>
          </a:ln>
        </p:spPr>
      </p:pic>
      <p:sp>
        <p:nvSpPr>
          <p:cNvPr id="142" name="Google Shape;142;g265447dce35_0_115"/>
          <p:cNvSpPr/>
          <p:nvPr/>
        </p:nvSpPr>
        <p:spPr>
          <a:xfrm>
            <a:off x="10415302" y="4546600"/>
            <a:ext cx="12066600" cy="544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65447dce35_0_115"/>
          <p:cNvSpPr/>
          <p:nvPr/>
        </p:nvSpPr>
        <p:spPr>
          <a:xfrm>
            <a:off x="10415302" y="4546600"/>
            <a:ext cx="12269700" cy="477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4" name="Google Shape;144;g265447dce35_0_115"/>
          <p:cNvSpPr/>
          <p:nvPr/>
        </p:nvSpPr>
        <p:spPr>
          <a:xfrm>
            <a:off x="18455407" y="9423400"/>
            <a:ext cx="41787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9" name="Shape 149"/>
        <p:cNvGrpSpPr/>
        <p:nvPr/>
      </p:nvGrpSpPr>
      <p:grpSpPr>
        <a:xfrm>
          <a:off x="0" y="0"/>
          <a:ext cx="0" cy="0"/>
          <a:chOff x="0" y="0"/>
          <a:chExt cx="0" cy="0"/>
        </a:xfrm>
      </p:grpSpPr>
      <p:pic>
        <p:nvPicPr>
          <p:cNvPr descr=" " id="150" name="Google Shape;150;g265447dce35_0_12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51" name="Google Shape;151;g265447dce35_0_127"/>
          <p:cNvPicPr preferRelativeResize="0"/>
          <p:nvPr/>
        </p:nvPicPr>
        <p:blipFill rotWithShape="1">
          <a:blip r:embed="rId4">
            <a:alphaModFix/>
          </a:blip>
          <a:srcRect b="0" l="0" r="0" t="0"/>
          <a:stretch/>
        </p:blipFill>
        <p:spPr>
          <a:xfrm>
            <a:off x="16270734" y="5727700"/>
            <a:ext cx="7049381" cy="6400800"/>
          </a:xfrm>
          <a:prstGeom prst="rect">
            <a:avLst/>
          </a:prstGeom>
          <a:noFill/>
          <a:ln>
            <a:noFill/>
          </a:ln>
        </p:spPr>
      </p:pic>
      <p:pic>
        <p:nvPicPr>
          <p:cNvPr descr=" " id="152" name="Google Shape;152;g265447dce35_0_127"/>
          <p:cNvPicPr preferRelativeResize="0"/>
          <p:nvPr/>
        </p:nvPicPr>
        <p:blipFill rotWithShape="1">
          <a:blip r:embed="rId5">
            <a:alphaModFix/>
          </a:blip>
          <a:srcRect b="0" l="0" r="0" t="0"/>
          <a:stretch/>
        </p:blipFill>
        <p:spPr>
          <a:xfrm>
            <a:off x="889111" y="5727700"/>
            <a:ext cx="14835454" cy="6400800"/>
          </a:xfrm>
          <a:prstGeom prst="rect">
            <a:avLst/>
          </a:prstGeom>
          <a:noFill/>
          <a:ln>
            <a:noFill/>
          </a:ln>
        </p:spPr>
      </p:pic>
      <p:sp>
        <p:nvSpPr>
          <p:cNvPr id="153" name="Google Shape;153;g265447dce35_0_1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g265447dce35_0_12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55" name="Google Shape;155;g265447dce35_0_127"/>
          <p:cNvSpPr/>
          <p:nvPr/>
        </p:nvSpPr>
        <p:spPr>
          <a:xfrm>
            <a:off x="1079635" y="2247900"/>
            <a:ext cx="704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65447dce35_0_127"/>
          <p:cNvSpPr/>
          <p:nvPr/>
        </p:nvSpPr>
        <p:spPr>
          <a:xfrm>
            <a:off x="1079635" y="2247900"/>
            <a:ext cx="7049400" cy="13716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65447dce35_0_127"/>
          <p:cNvSpPr/>
          <p:nvPr/>
        </p:nvSpPr>
        <p:spPr>
          <a:xfrm>
            <a:off x="1841730" y="2552700"/>
            <a:ext cx="4458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Dragon Taming </a:t>
            </a:r>
            <a:endParaRPr b="0" i="0" sz="4800" u="none" cap="none" strike="noStrike">
              <a:solidFill>
                <a:schemeClr val="dk1"/>
              </a:solidFill>
              <a:latin typeface="Calibri"/>
              <a:ea typeface="Calibri"/>
              <a:cs typeface="Calibri"/>
              <a:sym typeface="Calibri"/>
            </a:endParaRPr>
          </a:p>
        </p:txBody>
      </p:sp>
      <p:sp>
        <p:nvSpPr>
          <p:cNvPr id="158" name="Google Shape;158;g265447dce35_0_127"/>
          <p:cNvSpPr/>
          <p:nvPr/>
        </p:nvSpPr>
        <p:spPr>
          <a:xfrm>
            <a:off x="1079635" y="39243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9" name="Google Shape;159;g265447dce35_0_127"/>
          <p:cNvSpPr/>
          <p:nvPr/>
        </p:nvSpPr>
        <p:spPr>
          <a:xfrm>
            <a:off x="8675184" y="2247900"/>
            <a:ext cx="704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65447dce35_0_127"/>
          <p:cNvSpPr/>
          <p:nvPr/>
        </p:nvSpPr>
        <p:spPr>
          <a:xfrm>
            <a:off x="8675184" y="2247900"/>
            <a:ext cx="7049400" cy="13716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65447dce35_0_127"/>
          <p:cNvSpPr/>
          <p:nvPr/>
        </p:nvSpPr>
        <p:spPr>
          <a:xfrm>
            <a:off x="9437280" y="2552700"/>
            <a:ext cx="5436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Art of Unicorn</a:t>
            </a:r>
            <a:endParaRPr b="0" i="0" sz="4800" u="none" cap="none" strike="noStrike">
              <a:solidFill>
                <a:schemeClr val="dk1"/>
              </a:solidFill>
              <a:latin typeface="Calibri"/>
              <a:ea typeface="Calibri"/>
              <a:cs typeface="Calibri"/>
              <a:sym typeface="Calibri"/>
            </a:endParaRPr>
          </a:p>
        </p:txBody>
      </p:sp>
      <p:sp>
        <p:nvSpPr>
          <p:cNvPr id="162" name="Google Shape;162;g265447dce35_0_127"/>
          <p:cNvSpPr/>
          <p:nvPr/>
        </p:nvSpPr>
        <p:spPr>
          <a:xfrm>
            <a:off x="8675184" y="39243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63" name="Google Shape;163;g265447dce35_0_127"/>
          <p:cNvSpPr/>
          <p:nvPr/>
        </p:nvSpPr>
        <p:spPr>
          <a:xfrm>
            <a:off x="16270734" y="2247900"/>
            <a:ext cx="704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65447dce35_0_127"/>
          <p:cNvSpPr/>
          <p:nvPr/>
        </p:nvSpPr>
        <p:spPr>
          <a:xfrm>
            <a:off x="16270734" y="2247900"/>
            <a:ext cx="7049400" cy="1371600"/>
          </a:xfrm>
          <a:prstGeom prst="rect">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65447dce35_0_127"/>
          <p:cNvSpPr/>
          <p:nvPr/>
        </p:nvSpPr>
        <p:spPr>
          <a:xfrm>
            <a:off x="17032829" y="2552700"/>
            <a:ext cx="4458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Dragon Taming </a:t>
            </a:r>
            <a:endParaRPr b="0" i="0" sz="4800" u="none" cap="none" strike="noStrike">
              <a:solidFill>
                <a:schemeClr val="dk1"/>
              </a:solidFill>
              <a:latin typeface="Calibri"/>
              <a:ea typeface="Calibri"/>
              <a:cs typeface="Calibri"/>
              <a:sym typeface="Calibri"/>
            </a:endParaRPr>
          </a:p>
        </p:txBody>
      </p:sp>
      <p:sp>
        <p:nvSpPr>
          <p:cNvPr id="166" name="Google Shape;166;g265447dce35_0_127"/>
          <p:cNvSpPr/>
          <p:nvPr/>
        </p:nvSpPr>
        <p:spPr>
          <a:xfrm>
            <a:off x="16270734" y="39243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1" name="Shape 171"/>
        <p:cNvGrpSpPr/>
        <p:nvPr/>
      </p:nvGrpSpPr>
      <p:grpSpPr>
        <a:xfrm>
          <a:off x="0" y="0"/>
          <a:ext cx="0" cy="0"/>
          <a:chOff x="0" y="0"/>
          <a:chExt cx="0" cy="0"/>
        </a:xfrm>
      </p:grpSpPr>
      <p:pic>
        <p:nvPicPr>
          <p:cNvPr descr=" " id="172" name="Google Shape;172;g265447dce35_0_14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3" name="Google Shape;173;g265447dce35_0_148"/>
          <p:cNvSpPr/>
          <p:nvPr/>
        </p:nvSpPr>
        <p:spPr>
          <a:xfrm>
            <a:off x="4261383" y="660400"/>
            <a:ext cx="16228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Magic of Dragons: A Research</a:t>
            </a:r>
            <a:endParaRPr b="0" i="0" sz="8000" u="none" cap="none" strike="noStrike">
              <a:solidFill>
                <a:schemeClr val="dk1"/>
              </a:solidFill>
              <a:latin typeface="Calibri"/>
              <a:ea typeface="Calibri"/>
              <a:cs typeface="Calibri"/>
              <a:sym typeface="Calibri"/>
            </a:endParaRPr>
          </a:p>
        </p:txBody>
      </p:sp>
      <p:sp>
        <p:nvSpPr>
          <p:cNvPr id="174" name="Google Shape;174;g265447dce35_0_148"/>
          <p:cNvSpPr/>
          <p:nvPr/>
        </p:nvSpPr>
        <p:spPr>
          <a:xfrm>
            <a:off x="14200375" y="37973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65447dce35_0_148"/>
          <p:cNvSpPr/>
          <p:nvPr/>
        </p:nvSpPr>
        <p:spPr>
          <a:xfrm>
            <a:off x="14200375" y="3797300"/>
            <a:ext cx="8205300" cy="8204100"/>
          </a:xfrm>
          <a:prstGeom prst="ellipse">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65447dce35_0_148"/>
          <p:cNvSpPr/>
          <p:nvPr/>
        </p:nvSpPr>
        <p:spPr>
          <a:xfrm>
            <a:off x="15229203" y="5689600"/>
            <a:ext cx="6160200" cy="6159600"/>
          </a:xfrm>
          <a:prstGeom prst="ellipse">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65447dce35_0_148"/>
          <p:cNvSpPr/>
          <p:nvPr/>
        </p:nvSpPr>
        <p:spPr>
          <a:xfrm>
            <a:off x="16258032" y="7569200"/>
            <a:ext cx="4089900" cy="4089300"/>
          </a:xfrm>
          <a:prstGeom prst="ellipse">
            <a:avLst/>
          </a:prstGeom>
          <a:solidFill>
            <a:srgbClr val="FFFFFF"/>
          </a:solidFill>
          <a:ln cap="flat" cmpd="sng" w="508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65447dce35_0_148"/>
          <p:cNvSpPr/>
          <p:nvPr/>
        </p:nvSpPr>
        <p:spPr>
          <a:xfrm>
            <a:off x="17490086" y="4318000"/>
            <a:ext cx="1600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9900"/>
              </a:buClr>
              <a:buSzPts val="4800"/>
              <a:buFont typeface="Marcellus"/>
              <a:buNone/>
            </a:pPr>
            <a:r>
              <a:rPr b="0" i="0" lang="en-US" sz="4800" u="none" cap="none" strike="noStrike">
                <a:solidFill>
                  <a:srgbClr val="FF9900"/>
                </a:solidFill>
                <a:latin typeface="Marcellus"/>
                <a:ea typeface="Marcellus"/>
                <a:cs typeface="Marcellus"/>
                <a:sym typeface="Marcellus"/>
              </a:rPr>
              <a:t>6.7M</a:t>
            </a:r>
            <a:endParaRPr b="0" i="0" sz="4800" u="none" cap="none" strike="noStrike">
              <a:solidFill>
                <a:schemeClr val="dk1"/>
              </a:solidFill>
              <a:latin typeface="Calibri"/>
              <a:ea typeface="Calibri"/>
              <a:cs typeface="Calibri"/>
              <a:sym typeface="Calibri"/>
            </a:endParaRPr>
          </a:p>
        </p:txBody>
      </p:sp>
      <p:sp>
        <p:nvSpPr>
          <p:cNvPr id="179" name="Google Shape;179;g265447dce35_0_148"/>
          <p:cNvSpPr/>
          <p:nvPr/>
        </p:nvSpPr>
        <p:spPr>
          <a:xfrm>
            <a:off x="17515489" y="9131300"/>
            <a:ext cx="1587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9900"/>
              </a:buClr>
              <a:buSzPts val="4800"/>
              <a:buFont typeface="Marcellus"/>
              <a:buNone/>
            </a:pPr>
            <a:r>
              <a:rPr b="0" i="0" lang="en-US" sz="4800" u="none" cap="none" strike="noStrike">
                <a:solidFill>
                  <a:srgbClr val="FF9900"/>
                </a:solidFill>
                <a:latin typeface="Marcellus"/>
                <a:ea typeface="Marcellus"/>
                <a:cs typeface="Marcellus"/>
                <a:sym typeface="Marcellus"/>
              </a:rPr>
              <a:t>2.3M</a:t>
            </a:r>
            <a:endParaRPr b="0" i="0" sz="4800" u="none" cap="none" strike="noStrike">
              <a:solidFill>
                <a:schemeClr val="dk1"/>
              </a:solidFill>
              <a:latin typeface="Calibri"/>
              <a:ea typeface="Calibri"/>
              <a:cs typeface="Calibri"/>
              <a:sym typeface="Calibri"/>
            </a:endParaRPr>
          </a:p>
        </p:txBody>
      </p:sp>
      <p:sp>
        <p:nvSpPr>
          <p:cNvPr id="180" name="Google Shape;180;g265447dce35_0_148"/>
          <p:cNvSpPr/>
          <p:nvPr/>
        </p:nvSpPr>
        <p:spPr>
          <a:xfrm>
            <a:off x="17477384" y="6197600"/>
            <a:ext cx="1651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9900"/>
              </a:buClr>
              <a:buSzPts val="4800"/>
              <a:buFont typeface="Marcellus"/>
              <a:buNone/>
            </a:pPr>
            <a:r>
              <a:rPr b="0" i="0" lang="en-US" sz="4800" u="none" cap="none" strike="noStrike">
                <a:solidFill>
                  <a:srgbClr val="FF9900"/>
                </a:solidFill>
                <a:latin typeface="Marcellus"/>
                <a:ea typeface="Marcellus"/>
                <a:cs typeface="Marcellus"/>
                <a:sym typeface="Marcellus"/>
              </a:rPr>
              <a:t>4.4M</a:t>
            </a:r>
            <a:endParaRPr b="0" i="0" sz="4800" u="none" cap="none" strike="noStrike">
              <a:solidFill>
                <a:schemeClr val="dk1"/>
              </a:solidFill>
              <a:latin typeface="Calibri"/>
              <a:ea typeface="Calibri"/>
              <a:cs typeface="Calibri"/>
              <a:sym typeface="Calibri"/>
            </a:endParaRPr>
          </a:p>
        </p:txBody>
      </p:sp>
      <p:sp>
        <p:nvSpPr>
          <p:cNvPr id="181" name="Google Shape;181;g265447dce35_0_1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65447dce35_0_14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83" name="Google Shape;183;g265447dce35_0_148"/>
          <p:cNvSpPr/>
          <p:nvPr/>
        </p:nvSpPr>
        <p:spPr>
          <a:xfrm>
            <a:off x="3734267" y="30099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65447dce35_0_148"/>
          <p:cNvSpPr/>
          <p:nvPr/>
        </p:nvSpPr>
        <p:spPr>
          <a:xfrm>
            <a:off x="3734267" y="30099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g265447dce35_0_148"/>
          <p:cNvPicPr preferRelativeResize="0"/>
          <p:nvPr/>
        </p:nvPicPr>
        <p:blipFill rotWithShape="1">
          <a:blip r:embed="rId5">
            <a:alphaModFix/>
          </a:blip>
          <a:srcRect b="0" l="0" r="0" t="0"/>
          <a:stretch/>
        </p:blipFill>
        <p:spPr>
          <a:xfrm>
            <a:off x="3734267" y="3009900"/>
            <a:ext cx="1016127" cy="1016000"/>
          </a:xfrm>
          <a:prstGeom prst="rect">
            <a:avLst/>
          </a:prstGeom>
          <a:noFill/>
          <a:ln>
            <a:noFill/>
          </a:ln>
        </p:spPr>
      </p:pic>
      <p:pic>
        <p:nvPicPr>
          <p:cNvPr descr=" " id="186" name="Google Shape;186;g265447dce35_0_148"/>
          <p:cNvPicPr preferRelativeResize="0"/>
          <p:nvPr/>
        </p:nvPicPr>
        <p:blipFill rotWithShape="1">
          <a:blip r:embed="rId6">
            <a:alphaModFix/>
          </a:blip>
          <a:srcRect b="0" l="0" r="0" t="0"/>
          <a:stretch/>
        </p:blipFill>
        <p:spPr>
          <a:xfrm>
            <a:off x="3896014" y="3105150"/>
            <a:ext cx="693626" cy="825537"/>
          </a:xfrm>
          <a:prstGeom prst="rect">
            <a:avLst/>
          </a:prstGeom>
          <a:noFill/>
          <a:ln>
            <a:noFill/>
          </a:ln>
        </p:spPr>
      </p:pic>
      <p:sp>
        <p:nvSpPr>
          <p:cNvPr id="187" name="Google Shape;187;g265447dce35_0_148"/>
          <p:cNvSpPr/>
          <p:nvPr/>
        </p:nvSpPr>
        <p:spPr>
          <a:xfrm>
            <a:off x="3734267" y="43307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65447dce35_0_148"/>
          <p:cNvSpPr/>
          <p:nvPr/>
        </p:nvSpPr>
        <p:spPr>
          <a:xfrm>
            <a:off x="3734267" y="43307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9" name="Google Shape;189;g265447dce35_0_148"/>
          <p:cNvSpPr/>
          <p:nvPr/>
        </p:nvSpPr>
        <p:spPr>
          <a:xfrm>
            <a:off x="3734267" y="63627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65447dce35_0_148"/>
          <p:cNvSpPr/>
          <p:nvPr/>
        </p:nvSpPr>
        <p:spPr>
          <a:xfrm>
            <a:off x="3734267" y="63627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65447dce35_0_148"/>
          <p:cNvPicPr preferRelativeResize="0"/>
          <p:nvPr/>
        </p:nvPicPr>
        <p:blipFill rotWithShape="1">
          <a:blip r:embed="rId5">
            <a:alphaModFix/>
          </a:blip>
          <a:srcRect b="0" l="0" r="0" t="0"/>
          <a:stretch/>
        </p:blipFill>
        <p:spPr>
          <a:xfrm>
            <a:off x="3734267" y="6362700"/>
            <a:ext cx="1016127" cy="1016000"/>
          </a:xfrm>
          <a:prstGeom prst="rect">
            <a:avLst/>
          </a:prstGeom>
          <a:noFill/>
          <a:ln>
            <a:noFill/>
          </a:ln>
        </p:spPr>
      </p:pic>
      <p:pic>
        <p:nvPicPr>
          <p:cNvPr descr=" " id="192" name="Google Shape;192;g265447dce35_0_148"/>
          <p:cNvPicPr preferRelativeResize="0"/>
          <p:nvPr/>
        </p:nvPicPr>
        <p:blipFill rotWithShape="1">
          <a:blip r:embed="rId7">
            <a:alphaModFix/>
          </a:blip>
          <a:srcRect b="0" l="0" r="0" t="0"/>
          <a:stretch/>
        </p:blipFill>
        <p:spPr>
          <a:xfrm>
            <a:off x="3829529" y="6505575"/>
            <a:ext cx="777972" cy="762000"/>
          </a:xfrm>
          <a:prstGeom prst="rect">
            <a:avLst/>
          </a:prstGeom>
          <a:noFill/>
          <a:ln>
            <a:noFill/>
          </a:ln>
        </p:spPr>
      </p:pic>
      <p:sp>
        <p:nvSpPr>
          <p:cNvPr id="193" name="Google Shape;193;g265447dce35_0_148"/>
          <p:cNvSpPr/>
          <p:nvPr/>
        </p:nvSpPr>
        <p:spPr>
          <a:xfrm>
            <a:off x="3734267" y="7683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65447dce35_0_148"/>
          <p:cNvSpPr/>
          <p:nvPr/>
        </p:nvSpPr>
        <p:spPr>
          <a:xfrm>
            <a:off x="3734267" y="7683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5" name="Google Shape;195;g265447dce35_0_148"/>
          <p:cNvSpPr/>
          <p:nvPr/>
        </p:nvSpPr>
        <p:spPr>
          <a:xfrm>
            <a:off x="3734267" y="97155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65447dce35_0_148"/>
          <p:cNvSpPr/>
          <p:nvPr/>
        </p:nvSpPr>
        <p:spPr>
          <a:xfrm>
            <a:off x="3734267" y="97155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65447dce35_0_148"/>
          <p:cNvPicPr preferRelativeResize="0"/>
          <p:nvPr/>
        </p:nvPicPr>
        <p:blipFill rotWithShape="1">
          <a:blip r:embed="rId5">
            <a:alphaModFix/>
          </a:blip>
          <a:srcRect b="0" l="0" r="0" t="0"/>
          <a:stretch/>
        </p:blipFill>
        <p:spPr>
          <a:xfrm>
            <a:off x="3734267" y="9715500"/>
            <a:ext cx="1016127" cy="1016000"/>
          </a:xfrm>
          <a:prstGeom prst="rect">
            <a:avLst/>
          </a:prstGeom>
          <a:noFill/>
          <a:ln>
            <a:noFill/>
          </a:ln>
        </p:spPr>
      </p:pic>
      <p:pic>
        <p:nvPicPr>
          <p:cNvPr descr=" " id="198" name="Google Shape;198;g265447dce35_0_148"/>
          <p:cNvPicPr preferRelativeResize="0"/>
          <p:nvPr/>
        </p:nvPicPr>
        <p:blipFill rotWithShape="1">
          <a:blip r:embed="rId8">
            <a:alphaModFix/>
          </a:blip>
          <a:srcRect b="0" l="0" r="0" t="0"/>
          <a:stretch/>
        </p:blipFill>
        <p:spPr>
          <a:xfrm>
            <a:off x="3877160" y="9858375"/>
            <a:ext cx="730341" cy="730250"/>
          </a:xfrm>
          <a:prstGeom prst="rect">
            <a:avLst/>
          </a:prstGeom>
          <a:noFill/>
          <a:ln>
            <a:noFill/>
          </a:ln>
        </p:spPr>
      </p:pic>
      <p:sp>
        <p:nvSpPr>
          <p:cNvPr id="199" name="Google Shape;199;g265447dce35_0_148"/>
          <p:cNvSpPr/>
          <p:nvPr/>
        </p:nvSpPr>
        <p:spPr>
          <a:xfrm>
            <a:off x="3734267" y="110363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65447dce35_0_148"/>
          <p:cNvSpPr/>
          <p:nvPr/>
        </p:nvSpPr>
        <p:spPr>
          <a:xfrm>
            <a:off x="3734267" y="110363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2024-01-09T10:49:58Z</dcterms:created>
  <dc:creator>PptxGenJS</dc:creator>
</cp:coreProperties>
</file>