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2" r:id="rId6"/>
    <p:sldId id="274" r:id="rId7"/>
    <p:sldId id="273" r:id="rId8"/>
    <p:sldId id="278" r:id="rId9"/>
    <p:sldId id="277" r:id="rId10"/>
    <p:sldId id="279" r:id="rId11"/>
    <p:sldId id="280" r:id="rId12"/>
    <p:sldId id="284" r:id="rId13"/>
    <p:sldId id="338" r:id="rId14"/>
    <p:sldId id="287" r:id="rId15"/>
    <p:sldId id="288" r:id="rId16"/>
    <p:sldId id="355" r:id="rId17"/>
    <p:sldId id="291" r:id="rId18"/>
    <p:sldId id="292" r:id="rId19"/>
    <p:sldId id="339" r:id="rId20"/>
    <p:sldId id="294" r:id="rId21"/>
    <p:sldId id="295" r:id="rId22"/>
    <p:sldId id="359" r:id="rId23"/>
    <p:sldId id="297" r:id="rId24"/>
    <p:sldId id="298" r:id="rId25"/>
    <p:sldId id="317" r:id="rId26"/>
    <p:sldId id="299" r:id="rId27"/>
    <p:sldId id="315" r:id="rId28"/>
    <p:sldId id="360" r:id="rId29"/>
    <p:sldId id="289" r:id="rId30"/>
    <p:sldId id="358" r:id="rId31"/>
    <p:sldId id="301" r:id="rId32"/>
    <p:sldId id="290" r:id="rId33"/>
    <p:sldId id="303" r:id="rId34"/>
    <p:sldId id="302" r:id="rId35"/>
    <p:sldId id="357" r:id="rId36"/>
    <p:sldId id="306" r:id="rId37"/>
    <p:sldId id="308" r:id="rId38"/>
    <p:sldId id="309" r:id="rId39"/>
    <p:sldId id="305" r:id="rId40"/>
    <p:sldId id="307" r:id="rId41"/>
    <p:sldId id="356" r:id="rId42"/>
    <p:sldId id="310" r:id="rId43"/>
    <p:sldId id="281" r:id="rId44"/>
    <p:sldId id="282" r:id="rId45"/>
    <p:sldId id="361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912" y="12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BA7-449A-9482-3DF4DCB8FF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A7-449A-9482-3DF4DCB8FF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9BA7-449A-9482-3DF4DCB8FF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9BA7-449A-9482-3DF4DCB8FF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9BA7-449A-9482-3DF4DCB8FFC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9BA7-449A-9482-3DF4DCB8FFC1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A7-449A-9482-3DF4DCB8F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A6-4905-AAA8-904C260E0D8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A6-4905-AAA8-904C260E0D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A6-4905-AAA8-904C260E0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A-4F3A-B62C-D5897FC7C4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A-4F3A-B62C-D5897FC7C4B1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8A-4F3A-B62C-D5897FC7C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9-4B43-8B11-321595433A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9-4B43-8B11-321595433A2C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39-4B43-8B11-321595433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5-4F95-93FD-405506EB3CB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5-4F95-93FD-405506EB3C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5-4F95-93FD-405506EB3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0"/>
            <a:ext cx="12197796" cy="980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F3B43B-7073-4E43-A120-FBE88B91825E}"/>
              </a:ext>
            </a:extLst>
          </p:cNvPr>
          <p:cNvGrpSpPr/>
          <p:nvPr userDrawn="1"/>
        </p:nvGrpSpPr>
        <p:grpSpPr>
          <a:xfrm rot="20710210">
            <a:off x="1109695" y="1075144"/>
            <a:ext cx="2071428" cy="3866164"/>
            <a:chOff x="3501573" y="3178068"/>
            <a:chExt cx="1340594" cy="27378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766DCF-CEDA-4148-9ED8-63AD0D175F5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4AC86-1F61-4CED-9F46-86044C8B32A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993C5E-970E-425C-B3DE-3580413D1A9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34B241-B501-4B4B-B60A-AE52D305F2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960144-090F-4E0C-A9A5-89928384970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2C6B25-1FCA-4745-BFEC-9C0EE83C3F0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03E70E-D4FE-4D5D-8CE0-BE0AD83D4203}"/>
                </a:ext>
              </a:extLst>
            </p:cNvPr>
            <p:cNvGrpSpPr/>
            <p:nvPr/>
          </p:nvGrpSpPr>
          <p:grpSpPr>
            <a:xfrm>
              <a:off x="4088507" y="5635852"/>
              <a:ext cx="157979" cy="173080"/>
              <a:chOff x="6768665" y="6038214"/>
              <a:chExt cx="135058" cy="14796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94AC636-8107-4CB1-BD6C-048A2637CA3D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505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5457620-B831-4131-BE27-15D2E4FB8878}"/>
                  </a:ext>
                </a:extLst>
              </p:cNvPr>
              <p:cNvSpPr/>
              <p:nvPr/>
            </p:nvSpPr>
            <p:spPr>
              <a:xfrm>
                <a:off x="6802089" y="6071635"/>
                <a:ext cx="74098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769613-862A-485D-9048-660DAA9EDAC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E2D9E1-0DA2-4D4F-8D1D-6BC3C7054F5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76F852-5F33-480B-B189-08648C28C77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6481" y="1623381"/>
            <a:ext cx="1833837" cy="2797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65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9350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6B27C-3701-4740-8C3F-DAADD15CA2A0}"/>
              </a:ext>
            </a:extLst>
          </p:cNvPr>
          <p:cNvGrpSpPr/>
          <p:nvPr userDrawn="1"/>
        </p:nvGrpSpPr>
        <p:grpSpPr>
          <a:xfrm>
            <a:off x="1381145" y="804634"/>
            <a:ext cx="3105562" cy="5470923"/>
            <a:chOff x="8361959" y="779589"/>
            <a:chExt cx="3105562" cy="54709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8A29C6-522E-4C89-A30E-BD508F868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5C6EF15-A113-46BF-A3FD-9ED0AECA0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E1F5221F-700F-4525-A56B-E8E5A4347E50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62C8DEB2-6EC5-4889-9FF8-8E451FCEFB1F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17A474DB-2ED4-42C3-B7AF-4FE964E3B4E6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F370C4-C890-48D0-AFCE-F4F6448CA2D4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4AA534-3009-4532-A186-F8EE80C124ED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43504" y="1948122"/>
            <a:ext cx="2780668" cy="3215149"/>
          </a:xfrm>
          <a:custGeom>
            <a:avLst/>
            <a:gdLst>
              <a:gd name="connsiteX0" fmla="*/ 382504 w 2762157"/>
              <a:gd name="connsiteY0" fmla="*/ 0 h 3193745"/>
              <a:gd name="connsiteX1" fmla="*/ 2379653 w 2762157"/>
              <a:gd name="connsiteY1" fmla="*/ 0 h 3193745"/>
              <a:gd name="connsiteX2" fmla="*/ 2762157 w 2762157"/>
              <a:gd name="connsiteY2" fmla="*/ 382504 h 3193745"/>
              <a:gd name="connsiteX3" fmla="*/ 2762157 w 2762157"/>
              <a:gd name="connsiteY3" fmla="*/ 2811241 h 3193745"/>
              <a:gd name="connsiteX4" fmla="*/ 2379653 w 2762157"/>
              <a:gd name="connsiteY4" fmla="*/ 3193745 h 3193745"/>
              <a:gd name="connsiteX5" fmla="*/ 382504 w 2762157"/>
              <a:gd name="connsiteY5" fmla="*/ 3193745 h 3193745"/>
              <a:gd name="connsiteX6" fmla="*/ 0 w 2762157"/>
              <a:gd name="connsiteY6" fmla="*/ 2811241 h 3193745"/>
              <a:gd name="connsiteX7" fmla="*/ 0 w 2762157"/>
              <a:gd name="connsiteY7" fmla="*/ 382504 h 3193745"/>
              <a:gd name="connsiteX8" fmla="*/ 382504 w 2762157"/>
              <a:gd name="connsiteY8" fmla="*/ 0 h 3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157" h="3193745">
                <a:moveTo>
                  <a:pt x="382504" y="0"/>
                </a:moveTo>
                <a:lnTo>
                  <a:pt x="2379653" y="0"/>
                </a:lnTo>
                <a:cubicBezTo>
                  <a:pt x="2590904" y="0"/>
                  <a:pt x="2762157" y="171253"/>
                  <a:pt x="2762157" y="382504"/>
                </a:cubicBezTo>
                <a:lnTo>
                  <a:pt x="2762157" y="2811241"/>
                </a:lnTo>
                <a:cubicBezTo>
                  <a:pt x="2762157" y="3022492"/>
                  <a:pt x="2590904" y="3193745"/>
                  <a:pt x="2379653" y="3193745"/>
                </a:cubicBezTo>
                <a:lnTo>
                  <a:pt x="382504" y="3193745"/>
                </a:lnTo>
                <a:cubicBezTo>
                  <a:pt x="171253" y="3193745"/>
                  <a:pt x="0" y="3022492"/>
                  <a:pt x="0" y="2811241"/>
                </a:cubicBezTo>
                <a:lnTo>
                  <a:pt x="0" y="382504"/>
                </a:lnTo>
                <a:cubicBezTo>
                  <a:pt x="0" y="171253"/>
                  <a:pt x="171253" y="0"/>
                  <a:pt x="3825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05785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7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92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9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80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0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B7B087-6558-478D-8377-F053A27BF210}"/>
              </a:ext>
            </a:extLst>
          </p:cNvPr>
          <p:cNvSpPr/>
          <p:nvPr userDrawn="1"/>
        </p:nvSpPr>
        <p:spPr>
          <a:xfrm>
            <a:off x="6790099" y="1774479"/>
            <a:ext cx="5401901" cy="3241141"/>
          </a:xfrm>
          <a:custGeom>
            <a:avLst/>
            <a:gdLst>
              <a:gd name="connsiteX0" fmla="*/ 615636 w 5401901"/>
              <a:gd name="connsiteY0" fmla="*/ 0 h 3241141"/>
              <a:gd name="connsiteX1" fmla="*/ 5401901 w 5401901"/>
              <a:gd name="connsiteY1" fmla="*/ 0 h 3241141"/>
              <a:gd name="connsiteX2" fmla="*/ 5401901 w 5401901"/>
              <a:gd name="connsiteY2" fmla="*/ 3241141 h 3241141"/>
              <a:gd name="connsiteX3" fmla="*/ 396196 w 5401901"/>
              <a:gd name="connsiteY3" fmla="*/ 3241141 h 3241141"/>
              <a:gd name="connsiteX4" fmla="*/ 0 w 5401901"/>
              <a:gd name="connsiteY4" fmla="*/ 2240674 h 3241141"/>
              <a:gd name="connsiteX5" fmla="*/ 0 w 5401901"/>
              <a:gd name="connsiteY5" fmla="*/ 1654521 h 3241141"/>
              <a:gd name="connsiteX6" fmla="*/ 615636 w 5401901"/>
              <a:gd name="connsiteY6" fmla="*/ 1654521 h 32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1901" h="3241141">
                <a:moveTo>
                  <a:pt x="615636" y="0"/>
                </a:moveTo>
                <a:lnTo>
                  <a:pt x="5401901" y="0"/>
                </a:lnTo>
                <a:lnTo>
                  <a:pt x="5401901" y="3241141"/>
                </a:lnTo>
                <a:lnTo>
                  <a:pt x="396196" y="3241141"/>
                </a:lnTo>
                <a:lnTo>
                  <a:pt x="0" y="2240674"/>
                </a:lnTo>
                <a:lnTo>
                  <a:pt x="0" y="1654521"/>
                </a:lnTo>
                <a:lnTo>
                  <a:pt x="615636" y="16545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16F998-784E-4130-AE5E-977778DFB06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98264" y="220083"/>
            <a:ext cx="5002359" cy="6419920"/>
          </a:xfrm>
          <a:custGeom>
            <a:avLst/>
            <a:gdLst>
              <a:gd name="connsiteX0" fmla="*/ 4439695 w 5002359"/>
              <a:gd name="connsiteY0" fmla="*/ 5871150 h 6419920"/>
              <a:gd name="connsiteX1" fmla="*/ 4465119 w 5002359"/>
              <a:gd name="connsiteY1" fmla="*/ 5941840 h 6419920"/>
              <a:gd name="connsiteX2" fmla="*/ 4439695 w 5002359"/>
              <a:gd name="connsiteY2" fmla="*/ 5871150 h 6419920"/>
              <a:gd name="connsiteX3" fmla="*/ 4314438 w 5002359"/>
              <a:gd name="connsiteY3" fmla="*/ 5649780 h 6419920"/>
              <a:gd name="connsiteX4" fmla="*/ 4310097 w 5002359"/>
              <a:gd name="connsiteY4" fmla="*/ 5654122 h 6419920"/>
              <a:gd name="connsiteX5" fmla="*/ 4338621 w 5002359"/>
              <a:gd name="connsiteY5" fmla="*/ 5667762 h 6419920"/>
              <a:gd name="connsiteX6" fmla="*/ 4342961 w 5002359"/>
              <a:gd name="connsiteY6" fmla="*/ 5666522 h 6419920"/>
              <a:gd name="connsiteX7" fmla="*/ 4314438 w 5002359"/>
              <a:gd name="connsiteY7" fmla="*/ 5649780 h 6419920"/>
              <a:gd name="connsiteX8" fmla="*/ 1560127 w 5002359"/>
              <a:gd name="connsiteY8" fmla="*/ 344 h 6419920"/>
              <a:gd name="connsiteX9" fmla="*/ 1643131 w 5002359"/>
              <a:gd name="connsiteY9" fmla="*/ 13249 h 6419920"/>
              <a:gd name="connsiteX10" fmla="*/ 1806212 w 5002359"/>
              <a:gd name="connsiteY10" fmla="*/ 114943 h 6419920"/>
              <a:gd name="connsiteX11" fmla="*/ 1909766 w 5002359"/>
              <a:gd name="connsiteY11" fmla="*/ 414442 h 6419920"/>
              <a:gd name="connsiteX12" fmla="*/ 1902943 w 5002359"/>
              <a:gd name="connsiteY12" fmla="*/ 536597 h 6419920"/>
              <a:gd name="connsiteX13" fmla="*/ 1905425 w 5002359"/>
              <a:gd name="connsiteY13" fmla="*/ 578763 h 6419920"/>
              <a:gd name="connsiteX14" fmla="*/ 1936430 w 5002359"/>
              <a:gd name="connsiteY14" fmla="*/ 676736 h 6419920"/>
              <a:gd name="connsiteX15" fmla="*/ 1962471 w 5002359"/>
              <a:gd name="connsiteY15" fmla="*/ 684176 h 6419920"/>
              <a:gd name="connsiteX16" fmla="*/ 2043082 w 5002359"/>
              <a:gd name="connsiteY16" fmla="*/ 684176 h 6419920"/>
              <a:gd name="connsiteX17" fmla="*/ 2129274 w 5002359"/>
              <a:gd name="connsiteY17" fmla="*/ 674874 h 6419920"/>
              <a:gd name="connsiteX18" fmla="*/ 2235927 w 5002359"/>
              <a:gd name="connsiteY18" fmla="*/ 638911 h 6419920"/>
              <a:gd name="connsiteX19" fmla="*/ 2513723 w 5002359"/>
              <a:gd name="connsiteY19" fmla="*/ 599224 h 6419920"/>
              <a:gd name="connsiteX20" fmla="*/ 2624099 w 5002359"/>
              <a:gd name="connsiteY20" fmla="*/ 620307 h 6419920"/>
              <a:gd name="connsiteX21" fmla="*/ 2728273 w 5002359"/>
              <a:gd name="connsiteY21" fmla="*/ 626508 h 6419920"/>
              <a:gd name="connsiteX22" fmla="*/ 3065595 w 5002359"/>
              <a:gd name="connsiteY22" fmla="*/ 647591 h 6419920"/>
              <a:gd name="connsiteX23" fmla="*/ 3331610 w 5002359"/>
              <a:gd name="connsiteY23" fmla="*/ 669294 h 6419920"/>
              <a:gd name="connsiteX24" fmla="*/ 3564141 w 5002359"/>
              <a:gd name="connsiteY24" fmla="*/ 712080 h 6419920"/>
              <a:gd name="connsiteX25" fmla="*/ 3748304 w 5002359"/>
              <a:gd name="connsiteY25" fmla="*/ 776568 h 6419920"/>
              <a:gd name="connsiteX26" fmla="*/ 3973395 w 5002359"/>
              <a:gd name="connsiteY26" fmla="*/ 859659 h 6419920"/>
              <a:gd name="connsiteX27" fmla="*/ 4119112 w 5002359"/>
              <a:gd name="connsiteY27" fmla="*/ 919806 h 6419920"/>
              <a:gd name="connsiteX28" fmla="*/ 4197241 w 5002359"/>
              <a:gd name="connsiteY28" fmla="*/ 932827 h 6419920"/>
              <a:gd name="connsiteX29" fmla="*/ 4277233 w 5002359"/>
              <a:gd name="connsiteY29" fmla="*/ 964452 h 6419920"/>
              <a:gd name="connsiteX30" fmla="*/ 4321259 w 5002359"/>
              <a:gd name="connsiteY30" fmla="*/ 986774 h 6419920"/>
              <a:gd name="connsiteX31" fmla="*/ 4517824 w 5002359"/>
              <a:gd name="connsiteY31" fmla="*/ 1087229 h 6419920"/>
              <a:gd name="connsiteX32" fmla="*/ 4639359 w 5002359"/>
              <a:gd name="connsiteY32" fmla="*/ 1177140 h 6419920"/>
              <a:gd name="connsiteX33" fmla="*/ 4684627 w 5002359"/>
              <a:gd name="connsiteY33" fmla="*/ 1258370 h 6419920"/>
              <a:gd name="connsiteX34" fmla="*/ 4646802 w 5002359"/>
              <a:gd name="connsiteY34" fmla="*/ 1278214 h 6419920"/>
              <a:gd name="connsiteX35" fmla="*/ 4592235 w 5002359"/>
              <a:gd name="connsiteY35" fmla="*/ 1243488 h 6419920"/>
              <a:gd name="connsiteX36" fmla="*/ 4660443 w 5002359"/>
              <a:gd name="connsiteY36" fmla="*/ 1309836 h 6419920"/>
              <a:gd name="connsiteX37" fmla="*/ 4687726 w 5002359"/>
              <a:gd name="connsiteY37" fmla="*/ 1369364 h 6419920"/>
              <a:gd name="connsiteX38" fmla="*/ 4643701 w 5002359"/>
              <a:gd name="connsiteY38" fmla="*/ 1399749 h 6419920"/>
              <a:gd name="connsiteX39" fmla="*/ 4611456 w 5002359"/>
              <a:gd name="connsiteY39" fmla="*/ 1380525 h 6419920"/>
              <a:gd name="connsiteX40" fmla="*/ 4483720 w 5002359"/>
              <a:gd name="connsiteY40" fmla="*/ 1275112 h 6419920"/>
              <a:gd name="connsiteX41" fmla="*/ 4589753 w 5002359"/>
              <a:gd name="connsiteY41" fmla="*/ 1435093 h 6419920"/>
              <a:gd name="connsiteX42" fmla="*/ 4581073 w 5002359"/>
              <a:gd name="connsiteY42" fmla="*/ 1468579 h 6419920"/>
              <a:gd name="connsiteX43" fmla="*/ 4547589 w 5002359"/>
              <a:gd name="connsiteY43" fmla="*/ 1475399 h 6419920"/>
              <a:gd name="connsiteX44" fmla="*/ 4516585 w 5002359"/>
              <a:gd name="connsiteY44" fmla="*/ 1446876 h 6419920"/>
              <a:gd name="connsiteX45" fmla="*/ 4444655 w 5002359"/>
              <a:gd name="connsiteY45" fmla="*/ 1366885 h 6419920"/>
              <a:gd name="connsiteX46" fmla="*/ 4401869 w 5002359"/>
              <a:gd name="connsiteY46" fmla="*/ 1343322 h 6419920"/>
              <a:gd name="connsiteX47" fmla="*/ 4464499 w 5002359"/>
              <a:gd name="connsiteY47" fmla="*/ 1455556 h 6419920"/>
              <a:gd name="connsiteX48" fmla="*/ 4406211 w 5002359"/>
              <a:gd name="connsiteY48" fmla="*/ 1485321 h 6419920"/>
              <a:gd name="connsiteX49" fmla="*/ 4371485 w 5002359"/>
              <a:gd name="connsiteY49" fmla="*/ 1453077 h 6419920"/>
              <a:gd name="connsiteX50" fmla="*/ 4302037 w 5002359"/>
              <a:gd name="connsiteY50" fmla="*/ 1396648 h 6419920"/>
              <a:gd name="connsiteX51" fmla="*/ 4177401 w 5002359"/>
              <a:gd name="connsiteY51" fmla="*/ 1248449 h 6419920"/>
              <a:gd name="connsiteX52" fmla="*/ 4135854 w 5002359"/>
              <a:gd name="connsiteY52" fmla="*/ 1201324 h 6419920"/>
              <a:gd name="connsiteX53" fmla="*/ 3724741 w 5002359"/>
              <a:gd name="connsiteY53" fmla="*/ 1093429 h 6419920"/>
              <a:gd name="connsiteX54" fmla="*/ 3455627 w 5002359"/>
              <a:gd name="connsiteY54" fmla="*/ 1030800 h 6419920"/>
              <a:gd name="connsiteX55" fmla="*/ 3239218 w 5002359"/>
              <a:gd name="connsiteY55" fmla="*/ 985535 h 6419920"/>
              <a:gd name="connsiteX56" fmla="*/ 3200153 w 5002359"/>
              <a:gd name="connsiteY56" fmla="*/ 992355 h 6419920"/>
              <a:gd name="connsiteX57" fmla="*/ 2955221 w 5002359"/>
              <a:gd name="connsiteY57" fmla="*/ 1057464 h 6419920"/>
              <a:gd name="connsiteX58" fmla="*/ 2688586 w 5002359"/>
              <a:gd name="connsiteY58" fmla="*/ 1099630 h 6419920"/>
              <a:gd name="connsiteX59" fmla="*/ 2673086 w 5002359"/>
              <a:gd name="connsiteY59" fmla="*/ 1117612 h 6419920"/>
              <a:gd name="connsiteX60" fmla="*/ 2671224 w 5002359"/>
              <a:gd name="connsiteY60" fmla="*/ 1728391 h 6419920"/>
              <a:gd name="connsiteX61" fmla="*/ 2824384 w 5002359"/>
              <a:gd name="connsiteY61" fmla="*/ 2381337 h 6419920"/>
              <a:gd name="connsiteX62" fmla="*/ 2965143 w 5002359"/>
              <a:gd name="connsiteY62" fmla="*/ 2612006 h 6419920"/>
              <a:gd name="connsiteX63" fmla="*/ 3104040 w 5002359"/>
              <a:gd name="connsiteY63" fmla="*/ 2819733 h 6419920"/>
              <a:gd name="connsiteX64" fmla="*/ 3162328 w 5002359"/>
              <a:gd name="connsiteY64" fmla="*/ 3085129 h 6419920"/>
              <a:gd name="connsiteX65" fmla="*/ 3112102 w 5002359"/>
              <a:gd name="connsiteY65" fmla="*/ 3408810 h 6419920"/>
              <a:gd name="connsiteX66" fmla="*/ 3120162 w 5002359"/>
              <a:gd name="connsiteY66" fmla="*/ 3458416 h 6419920"/>
              <a:gd name="connsiteX67" fmla="*/ 3568480 w 5002359"/>
              <a:gd name="connsiteY67" fmla="*/ 4293045 h 6419920"/>
              <a:gd name="connsiteX68" fmla="*/ 3636690 w 5002359"/>
              <a:gd name="connsiteY68" fmla="*/ 4364974 h 6419920"/>
              <a:gd name="connsiteX69" fmla="*/ 3994475 w 5002359"/>
              <a:gd name="connsiteY69" fmla="*/ 4650831 h 6419920"/>
              <a:gd name="connsiteX70" fmla="*/ 4212744 w 5002359"/>
              <a:gd name="connsiteY70" fmla="*/ 4937929 h 6419920"/>
              <a:gd name="connsiteX71" fmla="*/ 4354743 w 5002359"/>
              <a:gd name="connsiteY71" fmla="*/ 5105971 h 6419920"/>
              <a:gd name="connsiteX72" fmla="*/ 4540147 w 5002359"/>
              <a:gd name="connsiteY72" fmla="*/ 5288274 h 6419920"/>
              <a:gd name="connsiteX73" fmla="*/ 4590375 w 5002359"/>
              <a:gd name="connsiteY73" fmla="*/ 5314938 h 6419920"/>
              <a:gd name="connsiteX74" fmla="*/ 4765857 w 5002359"/>
              <a:gd name="connsiteY74" fmla="*/ 5326719 h 6419920"/>
              <a:gd name="connsiteX75" fmla="*/ 4997147 w 5002359"/>
              <a:gd name="connsiteY75" fmla="*/ 5415390 h 6419920"/>
              <a:gd name="connsiteX76" fmla="*/ 4941341 w 5002359"/>
              <a:gd name="connsiteY76" fmla="*/ 5657221 h 6419920"/>
              <a:gd name="connsiteX77" fmla="*/ 4865071 w 5002359"/>
              <a:gd name="connsiteY77" fmla="*/ 5959821 h 6419920"/>
              <a:gd name="connsiteX78" fmla="*/ 4799961 w 5002359"/>
              <a:gd name="connsiteY78" fmla="*/ 6151426 h 6419920"/>
              <a:gd name="connsiteX79" fmla="*/ 4725551 w 5002359"/>
              <a:gd name="connsiteY79" fmla="*/ 6298385 h 6419920"/>
              <a:gd name="connsiteX80" fmla="*/ 4615177 w 5002359"/>
              <a:gd name="connsiteY80" fmla="*/ 6406280 h 6419920"/>
              <a:gd name="connsiteX81" fmla="*/ 4577972 w 5002359"/>
              <a:gd name="connsiteY81" fmla="*/ 6419920 h 6419920"/>
              <a:gd name="connsiteX82" fmla="*/ 4520925 w 5002359"/>
              <a:gd name="connsiteY82" fmla="*/ 6419920 h 6419920"/>
              <a:gd name="connsiteX83" fmla="*/ 4482481 w 5002359"/>
              <a:gd name="connsiteY83" fmla="*/ 6324429 h 6419920"/>
              <a:gd name="connsiteX84" fmla="*/ 4506043 w 5002359"/>
              <a:gd name="connsiteY84" fmla="*/ 6245678 h 6419920"/>
              <a:gd name="connsiteX85" fmla="*/ 4535186 w 5002359"/>
              <a:gd name="connsiteY85" fmla="*/ 6127241 h 6419920"/>
              <a:gd name="connsiteX86" fmla="*/ 4514105 w 5002359"/>
              <a:gd name="connsiteY86" fmla="*/ 6037951 h 6419920"/>
              <a:gd name="connsiteX87" fmla="*/ 4499223 w 5002359"/>
              <a:gd name="connsiteY87" fmla="*/ 5974704 h 6419920"/>
              <a:gd name="connsiteX88" fmla="*/ 4486199 w 5002359"/>
              <a:gd name="connsiteY88" fmla="*/ 5977183 h 6419920"/>
              <a:gd name="connsiteX89" fmla="*/ 4419231 w 5002359"/>
              <a:gd name="connsiteY89" fmla="*/ 5956100 h 6419920"/>
              <a:gd name="connsiteX90" fmla="*/ 4395049 w 5002359"/>
              <a:gd name="connsiteY90" fmla="*/ 5849447 h 6419920"/>
              <a:gd name="connsiteX91" fmla="*/ 4348542 w 5002359"/>
              <a:gd name="connsiteY91" fmla="*/ 5760154 h 6419920"/>
              <a:gd name="connsiteX92" fmla="*/ 4338001 w 5002359"/>
              <a:gd name="connsiteY92" fmla="*/ 5746514 h 6419920"/>
              <a:gd name="connsiteX93" fmla="*/ 4293975 w 5002359"/>
              <a:gd name="connsiteY93" fmla="*/ 5696288 h 6419920"/>
              <a:gd name="connsiteX94" fmla="*/ 4270413 w 5002359"/>
              <a:gd name="connsiteY94" fmla="*/ 5638619 h 6419920"/>
              <a:gd name="connsiteX95" fmla="*/ 4333039 w 5002359"/>
              <a:gd name="connsiteY95" fmla="*/ 5610716 h 6419920"/>
              <a:gd name="connsiteX96" fmla="*/ 4337381 w 5002359"/>
              <a:gd name="connsiteY96" fmla="*/ 5608856 h 6419920"/>
              <a:gd name="connsiteX97" fmla="*/ 4324979 w 5002359"/>
              <a:gd name="connsiteY97" fmla="*/ 5587773 h 6419920"/>
              <a:gd name="connsiteX98" fmla="*/ 3996957 w 5002359"/>
              <a:gd name="connsiteY98" fmla="*/ 5248589 h 6419920"/>
              <a:gd name="connsiteX99" fmla="*/ 3389899 w 5002359"/>
              <a:gd name="connsiteY99" fmla="*/ 4748803 h 6419920"/>
              <a:gd name="connsiteX100" fmla="*/ 3283863 w 5002359"/>
              <a:gd name="connsiteY100" fmla="*/ 4689275 h 6419920"/>
              <a:gd name="connsiteX101" fmla="*/ 3099701 w 5002359"/>
              <a:gd name="connsiteY101" fmla="*/ 4536116 h 6419920"/>
              <a:gd name="connsiteX102" fmla="*/ 2993046 w 5002359"/>
              <a:gd name="connsiteY102" fmla="*/ 4363735 h 6419920"/>
              <a:gd name="connsiteX103" fmla="*/ 2795861 w 5002359"/>
              <a:gd name="connsiteY103" fmla="*/ 4127482 h 6419920"/>
              <a:gd name="connsiteX104" fmla="*/ 2441174 w 5002359"/>
              <a:gd name="connsiteY104" fmla="*/ 3692807 h 6419920"/>
              <a:gd name="connsiteX105" fmla="*/ 2353123 w 5002359"/>
              <a:gd name="connsiteY105" fmla="*/ 3552048 h 6419920"/>
              <a:gd name="connsiteX106" fmla="*/ 2325840 w 5002359"/>
              <a:gd name="connsiteY106" fmla="*/ 3539027 h 6419920"/>
              <a:gd name="connsiteX107" fmla="*/ 1859540 w 5002359"/>
              <a:gd name="connsiteY107" fmla="*/ 3579332 h 6419920"/>
              <a:gd name="connsiteX108" fmla="*/ 1493070 w 5002359"/>
              <a:gd name="connsiteY108" fmla="*/ 3538405 h 6419920"/>
              <a:gd name="connsiteX109" fmla="*/ 1511054 w 5002359"/>
              <a:gd name="connsiteY109" fmla="*/ 3561970 h 6419920"/>
              <a:gd name="connsiteX110" fmla="*/ 1664834 w 5002359"/>
              <a:gd name="connsiteY110" fmla="*/ 3805660 h 6419920"/>
              <a:gd name="connsiteX111" fmla="*/ 1703898 w 5002359"/>
              <a:gd name="connsiteY111" fmla="*/ 3932778 h 6419920"/>
              <a:gd name="connsiteX112" fmla="*/ 1783270 w 5002359"/>
              <a:gd name="connsiteY112" fmla="*/ 4156008 h 6419920"/>
              <a:gd name="connsiteX113" fmla="*/ 1927748 w 5002359"/>
              <a:gd name="connsiteY113" fmla="*/ 4418922 h 6419920"/>
              <a:gd name="connsiteX114" fmla="*/ 2016419 w 5002359"/>
              <a:gd name="connsiteY114" fmla="*/ 4571461 h 6419920"/>
              <a:gd name="connsiteX115" fmla="*/ 2088970 w 5002359"/>
              <a:gd name="connsiteY115" fmla="*/ 4674393 h 6419920"/>
              <a:gd name="connsiteX116" fmla="*/ 2167099 w 5002359"/>
              <a:gd name="connsiteY116" fmla="*/ 4751285 h 6419920"/>
              <a:gd name="connsiteX117" fmla="*/ 2235307 w 5002359"/>
              <a:gd name="connsiteY117" fmla="*/ 4844917 h 6419920"/>
              <a:gd name="connsiteX118" fmla="*/ 2319019 w 5002359"/>
              <a:gd name="connsiteY118" fmla="*/ 4966452 h 6419920"/>
              <a:gd name="connsiteX119" fmla="*/ 2322738 w 5002359"/>
              <a:gd name="connsiteY119" fmla="*/ 5011097 h 6419920"/>
              <a:gd name="connsiteX120" fmla="*/ 2283054 w 5002359"/>
              <a:gd name="connsiteY120" fmla="*/ 5051404 h 6419920"/>
              <a:gd name="connsiteX121" fmla="*/ 2164618 w 5002359"/>
              <a:gd name="connsiteY121" fmla="*/ 5115271 h 6419920"/>
              <a:gd name="connsiteX122" fmla="*/ 1816134 w 5002359"/>
              <a:gd name="connsiteY122" fmla="*/ 5239907 h 6419920"/>
              <a:gd name="connsiteX123" fmla="*/ 1667933 w 5002359"/>
              <a:gd name="connsiteY123" fmla="*/ 5291995 h 6419920"/>
              <a:gd name="connsiteX124" fmla="*/ 1323788 w 5002359"/>
              <a:gd name="connsiteY124" fmla="*/ 5323617 h 6419920"/>
              <a:gd name="connsiteX125" fmla="*/ 1253101 w 5002359"/>
              <a:gd name="connsiteY125" fmla="*/ 5264092 h 6419920"/>
              <a:gd name="connsiteX126" fmla="*/ 1297746 w 5002359"/>
              <a:gd name="connsiteY126" fmla="*/ 5178520 h 6419920"/>
              <a:gd name="connsiteX127" fmla="*/ 1491211 w 5002359"/>
              <a:gd name="connsiteY127" fmla="*/ 5092948 h 6419920"/>
              <a:gd name="connsiteX128" fmla="*/ 1571822 w 5002359"/>
              <a:gd name="connsiteY128" fmla="*/ 4970793 h 6419920"/>
              <a:gd name="connsiteX129" fmla="*/ 1590423 w 5002359"/>
              <a:gd name="connsiteY129" fmla="*/ 4922426 h 6419920"/>
              <a:gd name="connsiteX130" fmla="*/ 1621428 w 5002359"/>
              <a:gd name="connsiteY130" fmla="*/ 4870958 h 6419920"/>
              <a:gd name="connsiteX131" fmla="*/ 1435404 w 5002359"/>
              <a:gd name="connsiteY131" fmla="*/ 4817013 h 6419920"/>
              <a:gd name="connsiteX132" fmla="*/ 1419282 w 5002359"/>
              <a:gd name="connsiteY132" fmla="*/ 4794069 h 6419920"/>
              <a:gd name="connsiteX133" fmla="*/ 1442844 w 5002359"/>
              <a:gd name="connsiteY133" fmla="*/ 4786629 h 6419920"/>
              <a:gd name="connsiteX134" fmla="*/ 1577402 w 5002359"/>
              <a:gd name="connsiteY134" fmla="*/ 4823214 h 6419920"/>
              <a:gd name="connsiteX135" fmla="*/ 1649951 w 5002359"/>
              <a:gd name="connsiteY135" fmla="*/ 4808951 h 6419920"/>
              <a:gd name="connsiteX136" fmla="*/ 1661732 w 5002359"/>
              <a:gd name="connsiteY136" fmla="*/ 4744462 h 6419920"/>
              <a:gd name="connsiteX137" fmla="*/ 1603446 w 5002359"/>
              <a:gd name="connsiteY137" fmla="*/ 4645250 h 6419920"/>
              <a:gd name="connsiteX138" fmla="*/ 1582363 w 5002359"/>
              <a:gd name="connsiteY138" fmla="*/ 4627888 h 6419920"/>
              <a:gd name="connsiteX139" fmla="*/ 1563759 w 5002359"/>
              <a:gd name="connsiteY139" fmla="*/ 4608045 h 6419920"/>
              <a:gd name="connsiteX140" fmla="*/ 1565001 w 5002359"/>
              <a:gd name="connsiteY140" fmla="*/ 4585102 h 6419920"/>
              <a:gd name="connsiteX141" fmla="*/ 1587944 w 5002359"/>
              <a:gd name="connsiteY141" fmla="*/ 4586964 h 6419920"/>
              <a:gd name="connsiteX142" fmla="*/ 1685297 w 5002359"/>
              <a:gd name="connsiteY142" fmla="*/ 4691757 h 6419920"/>
              <a:gd name="connsiteX143" fmla="*/ 1692737 w 5002359"/>
              <a:gd name="connsiteY143" fmla="*/ 4697958 h 6419920"/>
              <a:gd name="connsiteX144" fmla="*/ 1693977 w 5002359"/>
              <a:gd name="connsiteY144" fmla="*/ 4691757 h 6419920"/>
              <a:gd name="connsiteX145" fmla="*/ 1597246 w 5002359"/>
              <a:gd name="connsiteY145" fmla="*/ 4482788 h 6419920"/>
              <a:gd name="connsiteX146" fmla="*/ 1548259 w 5002359"/>
              <a:gd name="connsiteY146" fmla="*/ 4413341 h 6419920"/>
              <a:gd name="connsiteX147" fmla="*/ 1006927 w 5002359"/>
              <a:gd name="connsiteY147" fmla="*/ 3671104 h 6419920"/>
              <a:gd name="connsiteX148" fmla="*/ 908956 w 5002359"/>
              <a:gd name="connsiteY148" fmla="*/ 3445393 h 6419920"/>
              <a:gd name="connsiteX149" fmla="*/ 1008169 w 5002359"/>
              <a:gd name="connsiteY149" fmla="*/ 3169459 h 6419920"/>
              <a:gd name="connsiteX150" fmla="*/ 1264262 w 5002359"/>
              <a:gd name="connsiteY150" fmla="*/ 3023119 h 6419920"/>
              <a:gd name="connsiteX151" fmla="*/ 1523455 w 5002359"/>
              <a:gd name="connsiteY151" fmla="*/ 2917086 h 6419920"/>
              <a:gd name="connsiteX152" fmla="*/ 1783890 w 5002359"/>
              <a:gd name="connsiteY152" fmla="*/ 2822213 h 6419920"/>
              <a:gd name="connsiteX153" fmla="*/ 1989755 w 5002359"/>
              <a:gd name="connsiteY153" fmla="*/ 2770747 h 6419920"/>
              <a:gd name="connsiteX154" fmla="*/ 2018280 w 5002359"/>
              <a:gd name="connsiteY154" fmla="*/ 2731062 h 6419920"/>
              <a:gd name="connsiteX155" fmla="*/ 1984794 w 5002359"/>
              <a:gd name="connsiteY155" fmla="*/ 2527674 h 6419920"/>
              <a:gd name="connsiteX156" fmla="*/ 1961852 w 5002359"/>
              <a:gd name="connsiteY156" fmla="*/ 2477448 h 6419920"/>
              <a:gd name="connsiteX157" fmla="*/ 1801252 w 5002359"/>
              <a:gd name="connsiteY157" fmla="*/ 2171749 h 6419920"/>
              <a:gd name="connsiteX158" fmla="*/ 1685297 w 5002359"/>
              <a:gd name="connsiteY158" fmla="*/ 1961542 h 6419920"/>
              <a:gd name="connsiteX159" fmla="*/ 1649331 w 5002359"/>
              <a:gd name="connsiteY159" fmla="*/ 1904494 h 6419920"/>
              <a:gd name="connsiteX160" fmla="*/ 1633829 w 5002359"/>
              <a:gd name="connsiteY160" fmla="*/ 1902014 h 6419920"/>
              <a:gd name="connsiteX161" fmla="*/ 1459586 w 5002359"/>
              <a:gd name="connsiteY161" fmla="*/ 2091140 h 6419920"/>
              <a:gd name="connsiteX162" fmla="*/ 1281624 w 5002359"/>
              <a:gd name="connsiteY162" fmla="*/ 2270961 h 6419920"/>
              <a:gd name="connsiteX163" fmla="*/ 1151407 w 5002359"/>
              <a:gd name="connsiteY163" fmla="*/ 2391256 h 6419920"/>
              <a:gd name="connsiteX164" fmla="*/ 1137764 w 5002359"/>
              <a:gd name="connsiteY164" fmla="*/ 2401798 h 6419920"/>
              <a:gd name="connsiteX165" fmla="*/ 997008 w 5002359"/>
              <a:gd name="connsiteY165" fmla="*/ 2398699 h 6419920"/>
              <a:gd name="connsiteX166" fmla="*/ 815944 w 5002359"/>
              <a:gd name="connsiteY166" fmla="*/ 2252979 h 6419920"/>
              <a:gd name="connsiteX167" fmla="*/ 478620 w 5002359"/>
              <a:gd name="connsiteY167" fmla="*/ 1861088 h 6419920"/>
              <a:gd name="connsiteX168" fmla="*/ 298796 w 5002359"/>
              <a:gd name="connsiteY168" fmla="*/ 1644061 h 6419920"/>
              <a:gd name="connsiteX169" fmla="*/ 251049 w 5002359"/>
              <a:gd name="connsiteY169" fmla="*/ 1586393 h 6419920"/>
              <a:gd name="connsiteX170" fmla="*/ 168579 w 5002359"/>
              <a:gd name="connsiteY170" fmla="*/ 1476639 h 6419920"/>
              <a:gd name="connsiteX171" fmla="*/ 10458 w 5002359"/>
              <a:gd name="connsiteY171" fmla="*/ 1329060 h 6419920"/>
              <a:gd name="connsiteX172" fmla="*/ 9219 w 5002359"/>
              <a:gd name="connsiteY172" fmla="*/ 1283175 h 6419920"/>
              <a:gd name="connsiteX173" fmla="*/ 58825 w 5002359"/>
              <a:gd name="connsiteY173" fmla="*/ 1287513 h 6419920"/>
              <a:gd name="connsiteX174" fmla="*/ 148736 w 5002359"/>
              <a:gd name="connsiteY174" fmla="*/ 1363163 h 6419920"/>
              <a:gd name="connsiteX175" fmla="*/ 178501 w 5002359"/>
              <a:gd name="connsiteY175" fmla="*/ 1366265 h 6419920"/>
              <a:gd name="connsiteX176" fmla="*/ 178501 w 5002359"/>
              <a:gd name="connsiteY176" fmla="*/ 1335880 h 6419920"/>
              <a:gd name="connsiteX177" fmla="*/ 117113 w 5002359"/>
              <a:gd name="connsiteY177" fmla="*/ 1232946 h 6419920"/>
              <a:gd name="connsiteX178" fmla="*/ 74327 w 5002359"/>
              <a:gd name="connsiteY178" fmla="*/ 1138075 h 6419920"/>
              <a:gd name="connsiteX179" fmla="*/ 89208 w 5002359"/>
              <a:gd name="connsiteY179" fmla="*/ 1087849 h 6419920"/>
              <a:gd name="connsiteX180" fmla="*/ 135095 w 5002359"/>
              <a:gd name="connsiteY180" fmla="*/ 1112651 h 6419920"/>
              <a:gd name="connsiteX181" fmla="*/ 190282 w 5002359"/>
              <a:gd name="connsiteY181" fmla="*/ 1205043 h 6419920"/>
              <a:gd name="connsiteX182" fmla="*/ 144397 w 5002359"/>
              <a:gd name="connsiteY182" fmla="*/ 1113271 h 6419920"/>
              <a:gd name="connsiteX183" fmla="*/ 126413 w 5002359"/>
              <a:gd name="connsiteY183" fmla="*/ 1069245 h 6419920"/>
              <a:gd name="connsiteX184" fmla="*/ 136954 w 5002359"/>
              <a:gd name="connsiteY184" fmla="*/ 1026461 h 6419920"/>
              <a:gd name="connsiteX185" fmla="*/ 188422 w 5002359"/>
              <a:gd name="connsiteY185" fmla="*/ 1030800 h 6419920"/>
              <a:gd name="connsiteX186" fmla="*/ 265312 w 5002359"/>
              <a:gd name="connsiteY186" fmla="*/ 1162257 h 6419920"/>
              <a:gd name="connsiteX187" fmla="*/ 221906 w 5002359"/>
              <a:gd name="connsiteY187" fmla="*/ 1057464 h 6419920"/>
              <a:gd name="connsiteX188" fmla="*/ 247328 w 5002359"/>
              <a:gd name="connsiteY188" fmla="*/ 1012818 h 6419920"/>
              <a:gd name="connsiteX189" fmla="*/ 306856 w 5002359"/>
              <a:gd name="connsiteY189" fmla="*/ 1056224 h 6419920"/>
              <a:gd name="connsiteX190" fmla="*/ 388707 w 5002359"/>
              <a:gd name="connsiteY190" fmla="*/ 1193262 h 6419920"/>
              <a:gd name="connsiteX191" fmla="*/ 471800 w 5002359"/>
              <a:gd name="connsiteY191" fmla="*/ 1312938 h 6419920"/>
              <a:gd name="connsiteX192" fmla="*/ 479240 w 5002359"/>
              <a:gd name="connsiteY192" fmla="*/ 1276972 h 6419920"/>
              <a:gd name="connsiteX193" fmla="*/ 584033 w 5002359"/>
              <a:gd name="connsiteY193" fmla="*/ 1197603 h 6419920"/>
              <a:gd name="connsiteX194" fmla="*/ 620618 w 5002359"/>
              <a:gd name="connsiteY194" fmla="*/ 1219306 h 6419920"/>
              <a:gd name="connsiteX195" fmla="*/ 610077 w 5002359"/>
              <a:gd name="connsiteY195" fmla="*/ 1252790 h 6419920"/>
              <a:gd name="connsiteX196" fmla="*/ 579072 w 5002359"/>
              <a:gd name="connsiteY196" fmla="*/ 1338981 h 6419920"/>
              <a:gd name="connsiteX197" fmla="*/ 556749 w 5002359"/>
              <a:gd name="connsiteY197" fmla="*/ 1521904 h 6419920"/>
              <a:gd name="connsiteX198" fmla="*/ 571012 w 5002359"/>
              <a:gd name="connsiteY198" fmla="*/ 1579573 h 6419920"/>
              <a:gd name="connsiteX199" fmla="*/ 766336 w 5002359"/>
              <a:gd name="connsiteY199" fmla="*/ 1784198 h 6419920"/>
              <a:gd name="connsiteX200" fmla="*/ 842606 w 5002359"/>
              <a:gd name="connsiteY200" fmla="*/ 1830705 h 6419920"/>
              <a:gd name="connsiteX201" fmla="*/ 1052814 w 5002359"/>
              <a:gd name="connsiteY201" fmla="*/ 1910696 h 6419920"/>
              <a:gd name="connsiteX202" fmla="*/ 1100561 w 5002359"/>
              <a:gd name="connsiteY202" fmla="*/ 1893952 h 6419920"/>
              <a:gd name="connsiteX203" fmla="*/ 1173730 w 5002359"/>
              <a:gd name="connsiteY203" fmla="*/ 1765597 h 6419920"/>
              <a:gd name="connsiteX204" fmla="*/ 1180550 w 5002359"/>
              <a:gd name="connsiteY204" fmla="*/ 1734592 h 6419920"/>
              <a:gd name="connsiteX205" fmla="*/ 1196672 w 5002359"/>
              <a:gd name="connsiteY205" fmla="*/ 1684986 h 6419920"/>
              <a:gd name="connsiteX206" fmla="*/ 1277283 w 5002359"/>
              <a:gd name="connsiteY206" fmla="*/ 1531826 h 6419920"/>
              <a:gd name="connsiteX207" fmla="*/ 1563140 w 5002359"/>
              <a:gd name="connsiteY207" fmla="*/ 1155437 h 6419920"/>
              <a:gd name="connsiteX208" fmla="*/ 1602827 w 5002359"/>
              <a:gd name="connsiteY208" fmla="*/ 1130015 h 6419920"/>
              <a:gd name="connsiteX209" fmla="*/ 1619569 w 5002359"/>
              <a:gd name="connsiteY209" fmla="*/ 1089088 h 6419920"/>
              <a:gd name="connsiteX210" fmla="*/ 1581743 w 5002359"/>
              <a:gd name="connsiteY210" fmla="*/ 986774 h 6419920"/>
              <a:gd name="connsiteX211" fmla="*/ 1512914 w 5002359"/>
              <a:gd name="connsiteY211" fmla="*/ 950811 h 6419920"/>
              <a:gd name="connsiteX212" fmla="*/ 1414941 w 5002359"/>
              <a:gd name="connsiteY212" fmla="*/ 970652 h 6419920"/>
              <a:gd name="connsiteX213" fmla="*/ 1358514 w 5002359"/>
              <a:gd name="connsiteY213" fmla="*/ 982436 h 6419920"/>
              <a:gd name="connsiteX214" fmla="*/ 1285343 w 5002359"/>
              <a:gd name="connsiteY214" fmla="*/ 921046 h 6419920"/>
              <a:gd name="connsiteX215" fmla="*/ 1269223 w 5002359"/>
              <a:gd name="connsiteY215" fmla="*/ 837336 h 6419920"/>
              <a:gd name="connsiteX216" fmla="*/ 1312627 w 5002359"/>
              <a:gd name="connsiteY216" fmla="*/ 800131 h 6419920"/>
              <a:gd name="connsiteX217" fmla="*/ 1258682 w 5002359"/>
              <a:gd name="connsiteY217" fmla="*/ 801990 h 6419920"/>
              <a:gd name="connsiteX218" fmla="*/ 1244419 w 5002359"/>
              <a:gd name="connsiteY218" fmla="*/ 766647 h 6419920"/>
              <a:gd name="connsiteX219" fmla="*/ 1188612 w 5002359"/>
              <a:gd name="connsiteY219" fmla="*/ 733163 h 6419920"/>
              <a:gd name="connsiteX220" fmla="*/ 1182412 w 5002359"/>
              <a:gd name="connsiteY220" fmla="*/ 668674 h 6419920"/>
              <a:gd name="connsiteX221" fmla="*/ 1171870 w 5002359"/>
              <a:gd name="connsiteY221" fmla="*/ 552719 h 6419920"/>
              <a:gd name="connsiteX222" fmla="*/ 1157607 w 5002359"/>
              <a:gd name="connsiteY222" fmla="*/ 452887 h 6419920"/>
              <a:gd name="connsiteX223" fmla="*/ 1160089 w 5002359"/>
              <a:gd name="connsiteY223" fmla="*/ 387159 h 6419920"/>
              <a:gd name="connsiteX224" fmla="*/ 1139626 w 5002359"/>
              <a:gd name="connsiteY224" fmla="*/ 328250 h 6419920"/>
              <a:gd name="connsiteX225" fmla="*/ 1158847 w 5002359"/>
              <a:gd name="connsiteY225" fmla="*/ 212916 h 6419920"/>
              <a:gd name="connsiteX226" fmla="*/ 1325650 w 5002359"/>
              <a:gd name="connsiteY226" fmla="*/ 57894 h 6419920"/>
              <a:gd name="connsiteX227" fmla="*/ 1560127 w 5002359"/>
              <a:gd name="connsiteY227" fmla="*/ 344 h 64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5002359" h="6419920">
                <a:moveTo>
                  <a:pt x="4439695" y="5871150"/>
                </a:moveTo>
                <a:cubicBezTo>
                  <a:pt x="4443416" y="5893473"/>
                  <a:pt x="4442796" y="5918275"/>
                  <a:pt x="4465119" y="5941840"/>
                </a:cubicBezTo>
                <a:cubicBezTo>
                  <a:pt x="4464499" y="5910215"/>
                  <a:pt x="4453957" y="5889752"/>
                  <a:pt x="4439695" y="5871150"/>
                </a:cubicBezTo>
                <a:close/>
                <a:moveTo>
                  <a:pt x="4314438" y="5649780"/>
                </a:moveTo>
                <a:cubicBezTo>
                  <a:pt x="4312579" y="5649780"/>
                  <a:pt x="4309477" y="5653502"/>
                  <a:pt x="4310097" y="5654122"/>
                </a:cubicBezTo>
                <a:cubicBezTo>
                  <a:pt x="4315678" y="5665903"/>
                  <a:pt x="4328701" y="5664043"/>
                  <a:pt x="4338621" y="5667762"/>
                </a:cubicBezTo>
                <a:cubicBezTo>
                  <a:pt x="4339243" y="5667762"/>
                  <a:pt x="4339863" y="5667142"/>
                  <a:pt x="4342961" y="5666522"/>
                </a:cubicBezTo>
                <a:cubicBezTo>
                  <a:pt x="4335521" y="5655981"/>
                  <a:pt x="4326839" y="5649161"/>
                  <a:pt x="4314438" y="5649780"/>
                </a:cubicBezTo>
                <a:close/>
                <a:moveTo>
                  <a:pt x="1560127" y="344"/>
                </a:moveTo>
                <a:cubicBezTo>
                  <a:pt x="1587401" y="1506"/>
                  <a:pt x="1615072" y="5653"/>
                  <a:pt x="1643131" y="13249"/>
                </a:cubicBezTo>
                <a:cubicBezTo>
                  <a:pt x="1708240" y="30610"/>
                  <a:pt x="1770867" y="59134"/>
                  <a:pt x="1806212" y="114943"/>
                </a:cubicBezTo>
                <a:cubicBezTo>
                  <a:pt x="1861399" y="201754"/>
                  <a:pt x="1920308" y="276162"/>
                  <a:pt x="1909766" y="414442"/>
                </a:cubicBezTo>
                <a:cubicBezTo>
                  <a:pt x="1906045" y="456606"/>
                  <a:pt x="1894883" y="494431"/>
                  <a:pt x="1902943" y="536597"/>
                </a:cubicBezTo>
                <a:cubicBezTo>
                  <a:pt x="1906045" y="550238"/>
                  <a:pt x="1907284" y="565120"/>
                  <a:pt x="1905425" y="578763"/>
                </a:cubicBezTo>
                <a:cubicBezTo>
                  <a:pt x="1901084" y="616588"/>
                  <a:pt x="1917206" y="646971"/>
                  <a:pt x="1936430" y="676736"/>
                </a:cubicBezTo>
                <a:cubicBezTo>
                  <a:pt x="1943250" y="686655"/>
                  <a:pt x="1951310" y="687897"/>
                  <a:pt x="1962471" y="684176"/>
                </a:cubicBezTo>
                <a:cubicBezTo>
                  <a:pt x="1989135" y="676114"/>
                  <a:pt x="2015179" y="676114"/>
                  <a:pt x="2043082" y="684176"/>
                </a:cubicBezTo>
                <a:cubicBezTo>
                  <a:pt x="2070986" y="692856"/>
                  <a:pt x="2100751" y="680455"/>
                  <a:pt x="2129274" y="674874"/>
                </a:cubicBezTo>
                <a:cubicBezTo>
                  <a:pt x="2166479" y="667434"/>
                  <a:pt x="2203685" y="657512"/>
                  <a:pt x="2235927" y="638911"/>
                </a:cubicBezTo>
                <a:cubicBezTo>
                  <a:pt x="2323980" y="587443"/>
                  <a:pt x="2418232" y="589925"/>
                  <a:pt x="2513723" y="599224"/>
                </a:cubicBezTo>
                <a:cubicBezTo>
                  <a:pt x="2550928" y="602945"/>
                  <a:pt x="2587514" y="610385"/>
                  <a:pt x="2624099" y="620307"/>
                </a:cubicBezTo>
                <a:cubicBezTo>
                  <a:pt x="2658203" y="629609"/>
                  <a:pt x="2692927" y="632088"/>
                  <a:pt x="2728273" y="626508"/>
                </a:cubicBezTo>
                <a:cubicBezTo>
                  <a:pt x="2842366" y="609146"/>
                  <a:pt x="2953981" y="617828"/>
                  <a:pt x="3065595" y="647591"/>
                </a:cubicBezTo>
                <a:cubicBezTo>
                  <a:pt x="3152406" y="671155"/>
                  <a:pt x="3241077" y="674254"/>
                  <a:pt x="3331610" y="669294"/>
                </a:cubicBezTo>
                <a:cubicBezTo>
                  <a:pt x="3410981" y="664952"/>
                  <a:pt x="3489731" y="682937"/>
                  <a:pt x="3564141" y="712080"/>
                </a:cubicBezTo>
                <a:cubicBezTo>
                  <a:pt x="3624909" y="735642"/>
                  <a:pt x="3686916" y="756105"/>
                  <a:pt x="3748304" y="776568"/>
                </a:cubicBezTo>
                <a:cubicBezTo>
                  <a:pt x="3824574" y="801990"/>
                  <a:pt x="3901463" y="823693"/>
                  <a:pt x="3973395" y="859659"/>
                </a:cubicBezTo>
                <a:cubicBezTo>
                  <a:pt x="4020519" y="883221"/>
                  <a:pt x="4070126" y="900585"/>
                  <a:pt x="4119112" y="919806"/>
                </a:cubicBezTo>
                <a:cubicBezTo>
                  <a:pt x="4143917" y="929728"/>
                  <a:pt x="4169961" y="934689"/>
                  <a:pt x="4197241" y="932827"/>
                </a:cubicBezTo>
                <a:cubicBezTo>
                  <a:pt x="4228247" y="930348"/>
                  <a:pt x="4252431" y="949572"/>
                  <a:pt x="4277233" y="964452"/>
                </a:cubicBezTo>
                <a:cubicBezTo>
                  <a:pt x="4291495" y="973134"/>
                  <a:pt x="4305136" y="982436"/>
                  <a:pt x="4321259" y="986774"/>
                </a:cubicBezTo>
                <a:cubicBezTo>
                  <a:pt x="4397529" y="1007858"/>
                  <a:pt x="4444655" y="1056224"/>
                  <a:pt x="4517824" y="1087229"/>
                </a:cubicBezTo>
                <a:cubicBezTo>
                  <a:pt x="4552547" y="1102109"/>
                  <a:pt x="4599675" y="1131255"/>
                  <a:pt x="4639359" y="1177140"/>
                </a:cubicBezTo>
                <a:cubicBezTo>
                  <a:pt x="4662304" y="1204423"/>
                  <a:pt x="4680905" y="1226126"/>
                  <a:pt x="4684627" y="1258370"/>
                </a:cubicBezTo>
                <a:cubicBezTo>
                  <a:pt x="4686487" y="1272013"/>
                  <a:pt x="4664163" y="1283175"/>
                  <a:pt x="4646802" y="1278214"/>
                </a:cubicBezTo>
                <a:cubicBezTo>
                  <a:pt x="4638119" y="1275732"/>
                  <a:pt x="4604635" y="1241628"/>
                  <a:pt x="4592235" y="1243488"/>
                </a:cubicBezTo>
                <a:cubicBezTo>
                  <a:pt x="4605875" y="1257751"/>
                  <a:pt x="4646802" y="1296815"/>
                  <a:pt x="4660443" y="1309836"/>
                </a:cubicBezTo>
                <a:cubicBezTo>
                  <a:pt x="4677185" y="1326580"/>
                  <a:pt x="4689587" y="1344562"/>
                  <a:pt x="4687726" y="1369364"/>
                </a:cubicBezTo>
                <a:cubicBezTo>
                  <a:pt x="4685867" y="1397890"/>
                  <a:pt x="4670364" y="1408431"/>
                  <a:pt x="4643701" y="1399749"/>
                </a:cubicBezTo>
                <a:cubicBezTo>
                  <a:pt x="4631299" y="1396028"/>
                  <a:pt x="4621377" y="1388588"/>
                  <a:pt x="4611456" y="1380525"/>
                </a:cubicBezTo>
                <a:cubicBezTo>
                  <a:pt x="4581693" y="1357583"/>
                  <a:pt x="4483720" y="1275112"/>
                  <a:pt x="4483720" y="1275112"/>
                </a:cubicBezTo>
                <a:cubicBezTo>
                  <a:pt x="4520305" y="1306737"/>
                  <a:pt x="4569292" y="1394168"/>
                  <a:pt x="4589753" y="1435093"/>
                </a:cubicBezTo>
                <a:cubicBezTo>
                  <a:pt x="4596575" y="1449355"/>
                  <a:pt x="4590375" y="1459277"/>
                  <a:pt x="4581073" y="1468579"/>
                </a:cubicBezTo>
                <a:cubicBezTo>
                  <a:pt x="4571771" y="1477878"/>
                  <a:pt x="4560610" y="1483459"/>
                  <a:pt x="4547589" y="1475399"/>
                </a:cubicBezTo>
                <a:cubicBezTo>
                  <a:pt x="4535186" y="1467957"/>
                  <a:pt x="4525887" y="1457418"/>
                  <a:pt x="4516585" y="1446876"/>
                </a:cubicBezTo>
                <a:cubicBezTo>
                  <a:pt x="4493642" y="1419592"/>
                  <a:pt x="4471319" y="1391067"/>
                  <a:pt x="4444655" y="1366885"/>
                </a:cubicBezTo>
                <a:cubicBezTo>
                  <a:pt x="4437833" y="1360684"/>
                  <a:pt x="4415510" y="1340221"/>
                  <a:pt x="4401869" y="1343322"/>
                </a:cubicBezTo>
                <a:cubicBezTo>
                  <a:pt x="4434733" y="1370606"/>
                  <a:pt x="4468837" y="1414012"/>
                  <a:pt x="4464499" y="1455556"/>
                </a:cubicBezTo>
                <a:cubicBezTo>
                  <a:pt x="4461397" y="1489660"/>
                  <a:pt x="4436593" y="1502063"/>
                  <a:pt x="4406211" y="1485321"/>
                </a:cubicBezTo>
                <a:cubicBezTo>
                  <a:pt x="4391948" y="1477259"/>
                  <a:pt x="4381407" y="1465477"/>
                  <a:pt x="4371485" y="1453077"/>
                </a:cubicBezTo>
                <a:cubicBezTo>
                  <a:pt x="4352263" y="1429512"/>
                  <a:pt x="4328701" y="1411530"/>
                  <a:pt x="4302037" y="1396648"/>
                </a:cubicBezTo>
                <a:cubicBezTo>
                  <a:pt x="4241889" y="1363163"/>
                  <a:pt x="4200343" y="1312938"/>
                  <a:pt x="4177401" y="1248449"/>
                </a:cubicBezTo>
                <a:cubicBezTo>
                  <a:pt x="4169338" y="1226126"/>
                  <a:pt x="4155078" y="1213725"/>
                  <a:pt x="4135854" y="1201324"/>
                </a:cubicBezTo>
                <a:cubicBezTo>
                  <a:pt x="4010598" y="1118851"/>
                  <a:pt x="3869841" y="1100250"/>
                  <a:pt x="3724741" y="1093429"/>
                </a:cubicBezTo>
                <a:cubicBezTo>
                  <a:pt x="3631109" y="1089088"/>
                  <a:pt x="3540577" y="1069867"/>
                  <a:pt x="3455627" y="1030800"/>
                </a:cubicBezTo>
                <a:cubicBezTo>
                  <a:pt x="3386797" y="999178"/>
                  <a:pt x="3314248" y="988016"/>
                  <a:pt x="3239218" y="985535"/>
                </a:cubicBezTo>
                <a:cubicBezTo>
                  <a:pt x="3225577" y="984915"/>
                  <a:pt x="3212554" y="985535"/>
                  <a:pt x="3200153" y="992355"/>
                </a:cubicBezTo>
                <a:cubicBezTo>
                  <a:pt x="3123883" y="1035141"/>
                  <a:pt x="3039553" y="1045683"/>
                  <a:pt x="2955221" y="1057464"/>
                </a:cubicBezTo>
                <a:cubicBezTo>
                  <a:pt x="2866550" y="1070487"/>
                  <a:pt x="2778499" y="1093429"/>
                  <a:pt x="2688586" y="1099630"/>
                </a:cubicBezTo>
                <a:cubicBezTo>
                  <a:pt x="2677425" y="1100870"/>
                  <a:pt x="2673086" y="1105830"/>
                  <a:pt x="2673086" y="1117612"/>
                </a:cubicBezTo>
                <a:cubicBezTo>
                  <a:pt x="2668745" y="1321000"/>
                  <a:pt x="2652003" y="1525625"/>
                  <a:pt x="2671224" y="1728391"/>
                </a:cubicBezTo>
                <a:cubicBezTo>
                  <a:pt x="2692307" y="1952240"/>
                  <a:pt x="2735713" y="2172368"/>
                  <a:pt x="2824384" y="2381337"/>
                </a:cubicBezTo>
                <a:cubicBezTo>
                  <a:pt x="2860350" y="2465047"/>
                  <a:pt x="2912435" y="2538838"/>
                  <a:pt x="2965143" y="2612006"/>
                </a:cubicBezTo>
                <a:cubicBezTo>
                  <a:pt x="3013509" y="2679595"/>
                  <a:pt x="3063735" y="2745943"/>
                  <a:pt x="3104040" y="2819733"/>
                </a:cubicBezTo>
                <a:cubicBezTo>
                  <a:pt x="3149307" y="2902824"/>
                  <a:pt x="3166669" y="2991495"/>
                  <a:pt x="3162328" y="3085129"/>
                </a:cubicBezTo>
                <a:cubicBezTo>
                  <a:pt x="3157367" y="3194883"/>
                  <a:pt x="3135045" y="3302155"/>
                  <a:pt x="3112102" y="3408810"/>
                </a:cubicBezTo>
                <a:cubicBezTo>
                  <a:pt x="3108381" y="3427412"/>
                  <a:pt x="3110243" y="3441674"/>
                  <a:pt x="3120162" y="3458416"/>
                </a:cubicBezTo>
                <a:cubicBezTo>
                  <a:pt x="3279522" y="3731252"/>
                  <a:pt x="3438265" y="4004707"/>
                  <a:pt x="3568480" y="4293045"/>
                </a:cubicBezTo>
                <a:cubicBezTo>
                  <a:pt x="3583983" y="4327149"/>
                  <a:pt x="3605065" y="4348852"/>
                  <a:pt x="3636690" y="4364974"/>
                </a:cubicBezTo>
                <a:cubicBezTo>
                  <a:pt x="3775587" y="4435664"/>
                  <a:pt x="3894023" y="4532397"/>
                  <a:pt x="3994475" y="4650831"/>
                </a:cubicBezTo>
                <a:cubicBezTo>
                  <a:pt x="4071987" y="4742603"/>
                  <a:pt x="4144536" y="4838716"/>
                  <a:pt x="4212744" y="4937929"/>
                </a:cubicBezTo>
                <a:cubicBezTo>
                  <a:pt x="4254910" y="4998696"/>
                  <a:pt x="4301417" y="5055123"/>
                  <a:pt x="4354743" y="5105971"/>
                </a:cubicBezTo>
                <a:cubicBezTo>
                  <a:pt x="4417372" y="5166119"/>
                  <a:pt x="4479379" y="5226887"/>
                  <a:pt x="4540147" y="5288274"/>
                </a:cubicBezTo>
                <a:cubicBezTo>
                  <a:pt x="4554409" y="5302537"/>
                  <a:pt x="4569912" y="5311216"/>
                  <a:pt x="4590375" y="5314938"/>
                </a:cubicBezTo>
                <a:cubicBezTo>
                  <a:pt x="4650523" y="5324859"/>
                  <a:pt x="4703848" y="5329200"/>
                  <a:pt x="4765857" y="5326719"/>
                </a:cubicBezTo>
                <a:cubicBezTo>
                  <a:pt x="4875612" y="5322998"/>
                  <a:pt x="4974205" y="5351523"/>
                  <a:pt x="4997147" y="5415390"/>
                </a:cubicBezTo>
                <a:cubicBezTo>
                  <a:pt x="5019469" y="5474298"/>
                  <a:pt x="4964283" y="5564209"/>
                  <a:pt x="4941341" y="5657221"/>
                </a:cubicBezTo>
                <a:cubicBezTo>
                  <a:pt x="4915916" y="5758915"/>
                  <a:pt x="4888633" y="5858127"/>
                  <a:pt x="4865071" y="5959821"/>
                </a:cubicBezTo>
                <a:cubicBezTo>
                  <a:pt x="4849568" y="6026170"/>
                  <a:pt x="4822285" y="6088177"/>
                  <a:pt x="4799961" y="6151426"/>
                </a:cubicBezTo>
                <a:cubicBezTo>
                  <a:pt x="4781358" y="6203514"/>
                  <a:pt x="4755316" y="6251878"/>
                  <a:pt x="4725551" y="6298385"/>
                </a:cubicBezTo>
                <a:cubicBezTo>
                  <a:pt x="4697028" y="6342411"/>
                  <a:pt x="4653002" y="6371554"/>
                  <a:pt x="4615177" y="6406280"/>
                </a:cubicBezTo>
                <a:cubicBezTo>
                  <a:pt x="4605255" y="6414960"/>
                  <a:pt x="4589753" y="6413720"/>
                  <a:pt x="4577972" y="6419920"/>
                </a:cubicBezTo>
                <a:cubicBezTo>
                  <a:pt x="4557511" y="6419920"/>
                  <a:pt x="4541387" y="6419920"/>
                  <a:pt x="4520925" y="6419920"/>
                </a:cubicBezTo>
                <a:cubicBezTo>
                  <a:pt x="4484960" y="6397598"/>
                  <a:pt x="4473179" y="6365353"/>
                  <a:pt x="4482481" y="6324429"/>
                </a:cubicBezTo>
                <a:cubicBezTo>
                  <a:pt x="4488681" y="6297765"/>
                  <a:pt x="4493642" y="6270482"/>
                  <a:pt x="4506043" y="6245678"/>
                </a:cubicBezTo>
                <a:cubicBezTo>
                  <a:pt x="4524645" y="6207852"/>
                  <a:pt x="4531467" y="6168168"/>
                  <a:pt x="4535186" y="6127241"/>
                </a:cubicBezTo>
                <a:cubicBezTo>
                  <a:pt x="4538287" y="6094999"/>
                  <a:pt x="4537667" y="6064614"/>
                  <a:pt x="4514105" y="6037951"/>
                </a:cubicBezTo>
                <a:cubicBezTo>
                  <a:pt x="4498603" y="6020589"/>
                  <a:pt x="4497983" y="5996407"/>
                  <a:pt x="4499223" y="5974704"/>
                </a:cubicBezTo>
                <a:cubicBezTo>
                  <a:pt x="4493022" y="5972842"/>
                  <a:pt x="4489921" y="5975324"/>
                  <a:pt x="4486199" y="5977183"/>
                </a:cubicBezTo>
                <a:cubicBezTo>
                  <a:pt x="4456437" y="5991446"/>
                  <a:pt x="4435353" y="5985245"/>
                  <a:pt x="4419231" y="5956100"/>
                </a:cubicBezTo>
                <a:cubicBezTo>
                  <a:pt x="4400630" y="5923236"/>
                  <a:pt x="4397529" y="5886031"/>
                  <a:pt x="4395049" y="5849447"/>
                </a:cubicBezTo>
                <a:cubicBezTo>
                  <a:pt x="4392567" y="5811622"/>
                  <a:pt x="4388849" y="5777518"/>
                  <a:pt x="4348542" y="5760154"/>
                </a:cubicBezTo>
                <a:cubicBezTo>
                  <a:pt x="4343581" y="5758295"/>
                  <a:pt x="4340482" y="5751475"/>
                  <a:pt x="4338001" y="5746514"/>
                </a:cubicBezTo>
                <a:cubicBezTo>
                  <a:pt x="4328081" y="5725431"/>
                  <a:pt x="4312579" y="5709928"/>
                  <a:pt x="4293975" y="5696288"/>
                </a:cubicBezTo>
                <a:cubicBezTo>
                  <a:pt x="4269173" y="5678304"/>
                  <a:pt x="4261731" y="5657843"/>
                  <a:pt x="4270413" y="5638619"/>
                </a:cubicBezTo>
                <a:cubicBezTo>
                  <a:pt x="4279715" y="5616916"/>
                  <a:pt x="4305136" y="5605755"/>
                  <a:pt x="4333039" y="5610716"/>
                </a:cubicBezTo>
                <a:cubicBezTo>
                  <a:pt x="4334281" y="5611336"/>
                  <a:pt x="4335521" y="5609476"/>
                  <a:pt x="4337381" y="5608856"/>
                </a:cubicBezTo>
                <a:cubicBezTo>
                  <a:pt x="4337381" y="5599554"/>
                  <a:pt x="4329941" y="5593974"/>
                  <a:pt x="4324979" y="5587773"/>
                </a:cubicBezTo>
                <a:cubicBezTo>
                  <a:pt x="4231348" y="5460035"/>
                  <a:pt x="4122833" y="5345940"/>
                  <a:pt x="3996957" y="5248589"/>
                </a:cubicBezTo>
                <a:cubicBezTo>
                  <a:pt x="3789850" y="5087987"/>
                  <a:pt x="3587704" y="4921187"/>
                  <a:pt x="3389899" y="4748803"/>
                </a:cubicBezTo>
                <a:cubicBezTo>
                  <a:pt x="3358274" y="4722140"/>
                  <a:pt x="3324790" y="4699817"/>
                  <a:pt x="3283863" y="4689275"/>
                </a:cubicBezTo>
                <a:cubicBezTo>
                  <a:pt x="3198913" y="4666953"/>
                  <a:pt x="3143727" y="4607425"/>
                  <a:pt x="3099701" y="4536116"/>
                </a:cubicBezTo>
                <a:cubicBezTo>
                  <a:pt x="3064355" y="4478449"/>
                  <a:pt x="3032111" y="4418922"/>
                  <a:pt x="2993046" y="4363735"/>
                </a:cubicBezTo>
                <a:cubicBezTo>
                  <a:pt x="2934138" y="4280022"/>
                  <a:pt x="2861589" y="4206234"/>
                  <a:pt x="2795861" y="4127482"/>
                </a:cubicBezTo>
                <a:cubicBezTo>
                  <a:pt x="2676185" y="3983624"/>
                  <a:pt x="2550928" y="3844727"/>
                  <a:pt x="2441174" y="3692807"/>
                </a:cubicBezTo>
                <a:cubicBezTo>
                  <a:pt x="2408930" y="3647542"/>
                  <a:pt x="2377925" y="3601654"/>
                  <a:pt x="2353123" y="3552048"/>
                </a:cubicBezTo>
                <a:cubicBezTo>
                  <a:pt x="2346923" y="3539647"/>
                  <a:pt x="2339480" y="3537166"/>
                  <a:pt x="2325840" y="3539027"/>
                </a:cubicBezTo>
                <a:cubicBezTo>
                  <a:pt x="2170820" y="3560108"/>
                  <a:pt x="2015799" y="3574991"/>
                  <a:pt x="1859540" y="3579332"/>
                </a:cubicBezTo>
                <a:cubicBezTo>
                  <a:pt x="1738002" y="3582433"/>
                  <a:pt x="1617707" y="3574991"/>
                  <a:pt x="1493070" y="3538405"/>
                </a:cubicBezTo>
                <a:cubicBezTo>
                  <a:pt x="1501752" y="3549569"/>
                  <a:pt x="1506093" y="3556389"/>
                  <a:pt x="1511054" y="3561970"/>
                </a:cubicBezTo>
                <a:cubicBezTo>
                  <a:pt x="1573061" y="3636380"/>
                  <a:pt x="1626389" y="3716989"/>
                  <a:pt x="1664834" y="3805660"/>
                </a:cubicBezTo>
                <a:cubicBezTo>
                  <a:pt x="1682196" y="3846587"/>
                  <a:pt x="1698938" y="3888753"/>
                  <a:pt x="1703898" y="3932778"/>
                </a:cubicBezTo>
                <a:cubicBezTo>
                  <a:pt x="1712581" y="4013389"/>
                  <a:pt x="1747304" y="4084076"/>
                  <a:pt x="1783270" y="4156008"/>
                </a:cubicBezTo>
                <a:cubicBezTo>
                  <a:pt x="1827915" y="4245298"/>
                  <a:pt x="1876902" y="4332730"/>
                  <a:pt x="1927748" y="4418922"/>
                </a:cubicBezTo>
                <a:cubicBezTo>
                  <a:pt x="1957513" y="4469767"/>
                  <a:pt x="1981695" y="4523715"/>
                  <a:pt x="2016419" y="4571461"/>
                </a:cubicBezTo>
                <a:cubicBezTo>
                  <a:pt x="2041223" y="4605565"/>
                  <a:pt x="2054244" y="4651450"/>
                  <a:pt x="2088970" y="4674393"/>
                </a:cubicBezTo>
                <a:cubicBezTo>
                  <a:pt x="2121212" y="4696096"/>
                  <a:pt x="2141675" y="4725241"/>
                  <a:pt x="2167099" y="4751285"/>
                </a:cubicBezTo>
                <a:cubicBezTo>
                  <a:pt x="2194383" y="4778569"/>
                  <a:pt x="2216705" y="4810811"/>
                  <a:pt x="2235307" y="4844917"/>
                </a:cubicBezTo>
                <a:cubicBezTo>
                  <a:pt x="2258872" y="4888323"/>
                  <a:pt x="2286155" y="4929247"/>
                  <a:pt x="2319019" y="4966452"/>
                </a:cubicBezTo>
                <a:cubicBezTo>
                  <a:pt x="2332040" y="4981335"/>
                  <a:pt x="2333900" y="4994975"/>
                  <a:pt x="2322738" y="5011097"/>
                </a:cubicBezTo>
                <a:cubicBezTo>
                  <a:pt x="2312197" y="5027220"/>
                  <a:pt x="2298556" y="5039001"/>
                  <a:pt x="2283054" y="5051404"/>
                </a:cubicBezTo>
                <a:cubicBezTo>
                  <a:pt x="2247088" y="5079927"/>
                  <a:pt x="2208023" y="5101630"/>
                  <a:pt x="2164618" y="5115271"/>
                </a:cubicBezTo>
                <a:cubicBezTo>
                  <a:pt x="2046804" y="5153096"/>
                  <a:pt x="1935188" y="5206423"/>
                  <a:pt x="1816134" y="5239907"/>
                </a:cubicBezTo>
                <a:cubicBezTo>
                  <a:pt x="1765906" y="5253550"/>
                  <a:pt x="1715680" y="5271532"/>
                  <a:pt x="1667933" y="5291995"/>
                </a:cubicBezTo>
                <a:cubicBezTo>
                  <a:pt x="1555700" y="5339120"/>
                  <a:pt x="1440985" y="5340362"/>
                  <a:pt x="1323788" y="5323617"/>
                </a:cubicBezTo>
                <a:cubicBezTo>
                  <a:pt x="1288445" y="5318037"/>
                  <a:pt x="1264882" y="5297576"/>
                  <a:pt x="1253101" y="5264092"/>
                </a:cubicBezTo>
                <a:cubicBezTo>
                  <a:pt x="1239458" y="5223785"/>
                  <a:pt x="1256820" y="5187200"/>
                  <a:pt x="1297746" y="5178520"/>
                </a:cubicBezTo>
                <a:cubicBezTo>
                  <a:pt x="1368436" y="5164257"/>
                  <a:pt x="1431063" y="5130153"/>
                  <a:pt x="1491211" y="5092948"/>
                </a:cubicBezTo>
                <a:cubicBezTo>
                  <a:pt x="1535236" y="5065045"/>
                  <a:pt x="1569340" y="5027839"/>
                  <a:pt x="1571822" y="4970793"/>
                </a:cubicBezTo>
                <a:cubicBezTo>
                  <a:pt x="1572442" y="4953431"/>
                  <a:pt x="1581124" y="4937309"/>
                  <a:pt x="1590423" y="4922426"/>
                </a:cubicBezTo>
                <a:cubicBezTo>
                  <a:pt x="1600345" y="4905684"/>
                  <a:pt x="1610267" y="4889562"/>
                  <a:pt x="1621428" y="4870958"/>
                </a:cubicBezTo>
                <a:cubicBezTo>
                  <a:pt x="1551358" y="4874060"/>
                  <a:pt x="1499273" y="4826313"/>
                  <a:pt x="1435404" y="4817013"/>
                </a:cubicBezTo>
                <a:cubicBezTo>
                  <a:pt x="1421761" y="4815152"/>
                  <a:pt x="1418662" y="4800269"/>
                  <a:pt x="1419282" y="4794069"/>
                </a:cubicBezTo>
                <a:cubicBezTo>
                  <a:pt x="1420521" y="4785389"/>
                  <a:pt x="1433544" y="4785389"/>
                  <a:pt x="1442844" y="4786629"/>
                </a:cubicBezTo>
                <a:cubicBezTo>
                  <a:pt x="1489351" y="4792209"/>
                  <a:pt x="1534616" y="4803990"/>
                  <a:pt x="1577402" y="4823214"/>
                </a:cubicBezTo>
                <a:cubicBezTo>
                  <a:pt x="1603446" y="4834995"/>
                  <a:pt x="1625149" y="4831274"/>
                  <a:pt x="1649951" y="4808951"/>
                </a:cubicBezTo>
                <a:cubicBezTo>
                  <a:pt x="1667933" y="4792829"/>
                  <a:pt x="1672274" y="4769267"/>
                  <a:pt x="1661732" y="4744462"/>
                </a:cubicBezTo>
                <a:cubicBezTo>
                  <a:pt x="1646852" y="4708499"/>
                  <a:pt x="1623907" y="4677494"/>
                  <a:pt x="1603446" y="4645250"/>
                </a:cubicBezTo>
                <a:cubicBezTo>
                  <a:pt x="1598485" y="4637810"/>
                  <a:pt x="1591043" y="4631609"/>
                  <a:pt x="1582363" y="4627888"/>
                </a:cubicBezTo>
                <a:cubicBezTo>
                  <a:pt x="1573681" y="4623547"/>
                  <a:pt x="1568100" y="4616107"/>
                  <a:pt x="1563759" y="4608045"/>
                </a:cubicBezTo>
                <a:cubicBezTo>
                  <a:pt x="1560041" y="4599985"/>
                  <a:pt x="1556939" y="4591303"/>
                  <a:pt x="1565001" y="4585102"/>
                </a:cubicBezTo>
                <a:cubicBezTo>
                  <a:pt x="1572442" y="4579521"/>
                  <a:pt x="1579882" y="4582003"/>
                  <a:pt x="1587944" y="4586964"/>
                </a:cubicBezTo>
                <a:cubicBezTo>
                  <a:pt x="1629488" y="4613625"/>
                  <a:pt x="1662974" y="4647112"/>
                  <a:pt x="1685297" y="4691757"/>
                </a:cubicBezTo>
                <a:cubicBezTo>
                  <a:pt x="1686537" y="4694856"/>
                  <a:pt x="1687156" y="4698577"/>
                  <a:pt x="1692737" y="4697958"/>
                </a:cubicBezTo>
                <a:cubicBezTo>
                  <a:pt x="1693357" y="4696096"/>
                  <a:pt x="1694597" y="4693616"/>
                  <a:pt x="1693977" y="4691757"/>
                </a:cubicBezTo>
                <a:cubicBezTo>
                  <a:pt x="1663594" y="4621068"/>
                  <a:pt x="1633829" y="4550378"/>
                  <a:pt x="1597246" y="4482788"/>
                </a:cubicBezTo>
                <a:cubicBezTo>
                  <a:pt x="1583603" y="4457986"/>
                  <a:pt x="1566241" y="4435044"/>
                  <a:pt x="1548259" y="4413341"/>
                </a:cubicBezTo>
                <a:cubicBezTo>
                  <a:pt x="1354173" y="4175849"/>
                  <a:pt x="1173730" y="3928437"/>
                  <a:pt x="1006927" y="3671104"/>
                </a:cubicBezTo>
                <a:cubicBezTo>
                  <a:pt x="962281" y="3601654"/>
                  <a:pt x="926318" y="3527866"/>
                  <a:pt x="908956" y="3445393"/>
                </a:cubicBezTo>
                <a:cubicBezTo>
                  <a:pt x="885392" y="3332540"/>
                  <a:pt x="918876" y="3240768"/>
                  <a:pt x="1008169" y="3169459"/>
                </a:cubicBezTo>
                <a:cubicBezTo>
                  <a:pt x="1085678" y="3106832"/>
                  <a:pt x="1174349" y="3064046"/>
                  <a:pt x="1264262" y="3023119"/>
                </a:cubicBezTo>
                <a:cubicBezTo>
                  <a:pt x="1349212" y="2984675"/>
                  <a:pt x="1437263" y="2953050"/>
                  <a:pt x="1523455" y="2917086"/>
                </a:cubicBezTo>
                <a:cubicBezTo>
                  <a:pt x="1609027" y="2881741"/>
                  <a:pt x="1693977" y="2844538"/>
                  <a:pt x="1783890" y="2822213"/>
                </a:cubicBezTo>
                <a:cubicBezTo>
                  <a:pt x="1852717" y="2805471"/>
                  <a:pt x="1922167" y="2793690"/>
                  <a:pt x="1989755" y="2770747"/>
                </a:cubicBezTo>
                <a:cubicBezTo>
                  <a:pt x="2010838" y="2763307"/>
                  <a:pt x="2020140" y="2752765"/>
                  <a:pt x="2018280" y="2731062"/>
                </a:cubicBezTo>
                <a:cubicBezTo>
                  <a:pt x="2012078" y="2662233"/>
                  <a:pt x="2003398" y="2594025"/>
                  <a:pt x="1984794" y="2527674"/>
                </a:cubicBezTo>
                <a:cubicBezTo>
                  <a:pt x="1980455" y="2512794"/>
                  <a:pt x="1969914" y="2490471"/>
                  <a:pt x="1961852" y="2477448"/>
                </a:cubicBezTo>
                <a:cubicBezTo>
                  <a:pt x="1899844" y="2380095"/>
                  <a:pt x="1849618" y="2276542"/>
                  <a:pt x="1801252" y="2171749"/>
                </a:cubicBezTo>
                <a:cubicBezTo>
                  <a:pt x="1768387" y="2099200"/>
                  <a:pt x="1731182" y="2027891"/>
                  <a:pt x="1685297" y="1961542"/>
                </a:cubicBezTo>
                <a:cubicBezTo>
                  <a:pt x="1672274" y="1942938"/>
                  <a:pt x="1659253" y="1924957"/>
                  <a:pt x="1649331" y="1904494"/>
                </a:cubicBezTo>
                <a:cubicBezTo>
                  <a:pt x="1645610" y="1897053"/>
                  <a:pt x="1640652" y="1890233"/>
                  <a:pt x="1633829" y="1902014"/>
                </a:cubicBezTo>
                <a:cubicBezTo>
                  <a:pt x="1589184" y="1977045"/>
                  <a:pt x="1516635" y="2027271"/>
                  <a:pt x="1459586" y="2091140"/>
                </a:cubicBezTo>
                <a:cubicBezTo>
                  <a:pt x="1403779" y="2154387"/>
                  <a:pt x="1338051" y="2208334"/>
                  <a:pt x="1281624" y="2270961"/>
                </a:cubicBezTo>
                <a:cubicBezTo>
                  <a:pt x="1241940" y="2315609"/>
                  <a:pt x="1196672" y="2353434"/>
                  <a:pt x="1151407" y="2391256"/>
                </a:cubicBezTo>
                <a:cubicBezTo>
                  <a:pt x="1147066" y="2394978"/>
                  <a:pt x="1142725" y="2398079"/>
                  <a:pt x="1137764" y="2401798"/>
                </a:cubicBezTo>
                <a:cubicBezTo>
                  <a:pt x="1078858" y="2447066"/>
                  <a:pt x="1056535" y="2443964"/>
                  <a:pt x="997008" y="2398699"/>
                </a:cubicBezTo>
                <a:cubicBezTo>
                  <a:pt x="934998" y="2352192"/>
                  <a:pt x="872371" y="2306927"/>
                  <a:pt x="815944" y="2252979"/>
                </a:cubicBezTo>
                <a:cubicBezTo>
                  <a:pt x="691308" y="2132684"/>
                  <a:pt x="573491" y="2006808"/>
                  <a:pt x="478620" y="1861088"/>
                </a:cubicBezTo>
                <a:cubicBezTo>
                  <a:pt x="427152" y="1781099"/>
                  <a:pt x="371345" y="1706069"/>
                  <a:pt x="298796" y="1644061"/>
                </a:cubicBezTo>
                <a:cubicBezTo>
                  <a:pt x="279573" y="1627939"/>
                  <a:pt x="265312" y="1607476"/>
                  <a:pt x="251049" y="1586393"/>
                </a:cubicBezTo>
                <a:cubicBezTo>
                  <a:pt x="223766" y="1545469"/>
                  <a:pt x="197102" y="1516943"/>
                  <a:pt x="168579" y="1476639"/>
                </a:cubicBezTo>
                <a:cubicBezTo>
                  <a:pt x="158657" y="1462998"/>
                  <a:pt x="15419" y="1338362"/>
                  <a:pt x="10458" y="1329060"/>
                </a:cubicBezTo>
                <a:cubicBezTo>
                  <a:pt x="1156" y="1311698"/>
                  <a:pt x="-6904" y="1298055"/>
                  <a:pt x="9219" y="1283175"/>
                </a:cubicBezTo>
                <a:cubicBezTo>
                  <a:pt x="25961" y="1267672"/>
                  <a:pt x="43942" y="1274493"/>
                  <a:pt x="58825" y="1287513"/>
                </a:cubicBezTo>
                <a:cubicBezTo>
                  <a:pt x="75567" y="1302396"/>
                  <a:pt x="135095" y="1353864"/>
                  <a:pt x="148736" y="1363163"/>
                </a:cubicBezTo>
                <a:cubicBezTo>
                  <a:pt x="157418" y="1369364"/>
                  <a:pt x="168579" y="1375567"/>
                  <a:pt x="178501" y="1366265"/>
                </a:cubicBezTo>
                <a:cubicBezTo>
                  <a:pt x="188422" y="1356963"/>
                  <a:pt x="184081" y="1345182"/>
                  <a:pt x="178501" y="1335880"/>
                </a:cubicBezTo>
                <a:cubicBezTo>
                  <a:pt x="158657" y="1301156"/>
                  <a:pt x="138194" y="1267053"/>
                  <a:pt x="117113" y="1232946"/>
                </a:cubicBezTo>
                <a:cubicBezTo>
                  <a:pt x="98509" y="1203183"/>
                  <a:pt x="79908" y="1173418"/>
                  <a:pt x="74327" y="1138075"/>
                </a:cubicBezTo>
                <a:cubicBezTo>
                  <a:pt x="71226" y="1119473"/>
                  <a:pt x="65025" y="1097151"/>
                  <a:pt x="89208" y="1087849"/>
                </a:cubicBezTo>
                <a:cubicBezTo>
                  <a:pt x="112152" y="1079167"/>
                  <a:pt x="124553" y="1095909"/>
                  <a:pt x="135095" y="1112651"/>
                </a:cubicBezTo>
                <a:cubicBezTo>
                  <a:pt x="136335" y="1114513"/>
                  <a:pt x="187803" y="1200704"/>
                  <a:pt x="190282" y="1205043"/>
                </a:cubicBezTo>
                <a:cubicBezTo>
                  <a:pt x="187803" y="1199462"/>
                  <a:pt x="145636" y="1119473"/>
                  <a:pt x="144397" y="1113271"/>
                </a:cubicBezTo>
                <a:cubicBezTo>
                  <a:pt x="138194" y="1098390"/>
                  <a:pt x="130754" y="1084128"/>
                  <a:pt x="126413" y="1069245"/>
                </a:cubicBezTo>
                <a:cubicBezTo>
                  <a:pt x="121452" y="1053745"/>
                  <a:pt x="121452" y="1034521"/>
                  <a:pt x="136954" y="1026461"/>
                </a:cubicBezTo>
                <a:cubicBezTo>
                  <a:pt x="153077" y="1017779"/>
                  <a:pt x="172920" y="1015920"/>
                  <a:pt x="188422" y="1030800"/>
                </a:cubicBezTo>
                <a:cubicBezTo>
                  <a:pt x="198964" y="1040102"/>
                  <a:pt x="256010" y="1151718"/>
                  <a:pt x="265312" y="1162257"/>
                </a:cubicBezTo>
                <a:cubicBezTo>
                  <a:pt x="258490" y="1141796"/>
                  <a:pt x="222526" y="1058703"/>
                  <a:pt x="221906" y="1057464"/>
                </a:cubicBezTo>
                <a:cubicBezTo>
                  <a:pt x="216946" y="1046922"/>
                  <a:pt x="223146" y="1022120"/>
                  <a:pt x="247328" y="1012818"/>
                </a:cubicBezTo>
                <a:cubicBezTo>
                  <a:pt x="269031" y="1004136"/>
                  <a:pt x="294455" y="1038862"/>
                  <a:pt x="306856" y="1056224"/>
                </a:cubicBezTo>
                <a:cubicBezTo>
                  <a:pt x="337241" y="1098390"/>
                  <a:pt x="362665" y="1140554"/>
                  <a:pt x="388707" y="1193262"/>
                </a:cubicBezTo>
                <a:cubicBezTo>
                  <a:pt x="415990" y="1249068"/>
                  <a:pt x="433974" y="1281313"/>
                  <a:pt x="471800" y="1312938"/>
                </a:cubicBezTo>
                <a:cubicBezTo>
                  <a:pt x="474279" y="1299917"/>
                  <a:pt x="476758" y="1288755"/>
                  <a:pt x="479240" y="1276972"/>
                </a:cubicBezTo>
                <a:cubicBezTo>
                  <a:pt x="491641" y="1222405"/>
                  <a:pt x="533807" y="1199462"/>
                  <a:pt x="584033" y="1197603"/>
                </a:cubicBezTo>
                <a:cubicBezTo>
                  <a:pt x="600155" y="1196363"/>
                  <a:pt x="613176" y="1204423"/>
                  <a:pt x="620618" y="1219306"/>
                </a:cubicBezTo>
                <a:cubicBezTo>
                  <a:pt x="627439" y="1233568"/>
                  <a:pt x="618757" y="1243488"/>
                  <a:pt x="610077" y="1252790"/>
                </a:cubicBezTo>
                <a:cubicBezTo>
                  <a:pt x="586514" y="1277594"/>
                  <a:pt x="577213" y="1308596"/>
                  <a:pt x="579072" y="1338981"/>
                </a:cubicBezTo>
                <a:cubicBezTo>
                  <a:pt x="583413" y="1401608"/>
                  <a:pt x="570392" y="1461756"/>
                  <a:pt x="556749" y="1521904"/>
                </a:cubicBezTo>
                <a:cubicBezTo>
                  <a:pt x="551788" y="1542367"/>
                  <a:pt x="557369" y="1564070"/>
                  <a:pt x="571012" y="1579573"/>
                </a:cubicBezTo>
                <a:cubicBezTo>
                  <a:pt x="633019" y="1650882"/>
                  <a:pt x="697508" y="1719709"/>
                  <a:pt x="766336" y="1784198"/>
                </a:cubicBezTo>
                <a:cubicBezTo>
                  <a:pt x="788661" y="1804661"/>
                  <a:pt x="814083" y="1820164"/>
                  <a:pt x="842606" y="1830705"/>
                </a:cubicBezTo>
                <a:cubicBezTo>
                  <a:pt x="912675" y="1856749"/>
                  <a:pt x="982745" y="1883413"/>
                  <a:pt x="1052814" y="1910696"/>
                </a:cubicBezTo>
                <a:cubicBezTo>
                  <a:pt x="1074517" y="1919376"/>
                  <a:pt x="1088158" y="1918137"/>
                  <a:pt x="1100561" y="1893952"/>
                </a:cubicBezTo>
                <a:cubicBezTo>
                  <a:pt x="1122884" y="1849926"/>
                  <a:pt x="1148925" y="1808383"/>
                  <a:pt x="1173730" y="1765597"/>
                </a:cubicBezTo>
                <a:cubicBezTo>
                  <a:pt x="1179310" y="1756295"/>
                  <a:pt x="1183032" y="1745753"/>
                  <a:pt x="1180550" y="1734592"/>
                </a:cubicBezTo>
                <a:cubicBezTo>
                  <a:pt x="1175589" y="1714129"/>
                  <a:pt x="1181170" y="1697387"/>
                  <a:pt x="1196672" y="1684986"/>
                </a:cubicBezTo>
                <a:cubicBezTo>
                  <a:pt x="1245659" y="1645301"/>
                  <a:pt x="1264262" y="1591354"/>
                  <a:pt x="1277283" y="1531826"/>
                </a:cubicBezTo>
                <a:cubicBezTo>
                  <a:pt x="1315108" y="1363163"/>
                  <a:pt x="1411842" y="1238527"/>
                  <a:pt x="1563140" y="1155437"/>
                </a:cubicBezTo>
                <a:cubicBezTo>
                  <a:pt x="1576783" y="1147997"/>
                  <a:pt x="1589803" y="1138695"/>
                  <a:pt x="1602827" y="1130015"/>
                </a:cubicBezTo>
                <a:cubicBezTo>
                  <a:pt x="1617707" y="1120093"/>
                  <a:pt x="1622668" y="1107690"/>
                  <a:pt x="1619569" y="1089088"/>
                </a:cubicBezTo>
                <a:cubicBezTo>
                  <a:pt x="1613368" y="1052503"/>
                  <a:pt x="1601585" y="1018399"/>
                  <a:pt x="1581743" y="986774"/>
                </a:cubicBezTo>
                <a:cubicBezTo>
                  <a:pt x="1565621" y="961353"/>
                  <a:pt x="1543918" y="948949"/>
                  <a:pt x="1512914" y="950811"/>
                </a:cubicBezTo>
                <a:cubicBezTo>
                  <a:pt x="1478810" y="952671"/>
                  <a:pt x="1446565" y="960111"/>
                  <a:pt x="1414941" y="970652"/>
                </a:cubicBezTo>
                <a:cubicBezTo>
                  <a:pt x="1396339" y="976855"/>
                  <a:pt x="1377735" y="981814"/>
                  <a:pt x="1358514" y="982436"/>
                </a:cubicBezTo>
                <a:cubicBezTo>
                  <a:pt x="1315728" y="983675"/>
                  <a:pt x="1290304" y="963832"/>
                  <a:pt x="1285343" y="921046"/>
                </a:cubicBezTo>
                <a:cubicBezTo>
                  <a:pt x="1283484" y="906166"/>
                  <a:pt x="1298366" y="883841"/>
                  <a:pt x="1269223" y="837336"/>
                </a:cubicBezTo>
                <a:cubicBezTo>
                  <a:pt x="1259302" y="821214"/>
                  <a:pt x="1314489" y="812532"/>
                  <a:pt x="1312627" y="800131"/>
                </a:cubicBezTo>
                <a:cubicBezTo>
                  <a:pt x="1310767" y="790829"/>
                  <a:pt x="1260541" y="811292"/>
                  <a:pt x="1258682" y="801990"/>
                </a:cubicBezTo>
                <a:cubicBezTo>
                  <a:pt x="1254341" y="784008"/>
                  <a:pt x="1260541" y="779667"/>
                  <a:pt x="1244419" y="766647"/>
                </a:cubicBezTo>
                <a:cubicBezTo>
                  <a:pt x="1225818" y="751144"/>
                  <a:pt x="1210935" y="745563"/>
                  <a:pt x="1188612" y="733163"/>
                </a:cubicBezTo>
                <a:cubicBezTo>
                  <a:pt x="1155748" y="714559"/>
                  <a:pt x="1174969" y="684176"/>
                  <a:pt x="1182412" y="668674"/>
                </a:cubicBezTo>
                <a:cubicBezTo>
                  <a:pt x="1201013" y="627127"/>
                  <a:pt x="1197912" y="591164"/>
                  <a:pt x="1171870" y="552719"/>
                </a:cubicBezTo>
                <a:cubicBezTo>
                  <a:pt x="1152647" y="524196"/>
                  <a:pt x="1160089" y="485129"/>
                  <a:pt x="1157607" y="452887"/>
                </a:cubicBezTo>
                <a:cubicBezTo>
                  <a:pt x="1156368" y="431184"/>
                  <a:pt x="1156988" y="408861"/>
                  <a:pt x="1160089" y="387159"/>
                </a:cubicBezTo>
                <a:cubicBezTo>
                  <a:pt x="1163808" y="359875"/>
                  <a:pt x="1152027" y="353052"/>
                  <a:pt x="1139626" y="328250"/>
                </a:cubicBezTo>
                <a:cubicBezTo>
                  <a:pt x="1123504" y="296006"/>
                  <a:pt x="1142105" y="245160"/>
                  <a:pt x="1158847" y="212916"/>
                </a:cubicBezTo>
                <a:cubicBezTo>
                  <a:pt x="1196672" y="140365"/>
                  <a:pt x="1259302" y="93240"/>
                  <a:pt x="1325650" y="57894"/>
                </a:cubicBezTo>
                <a:cubicBezTo>
                  <a:pt x="1400059" y="20224"/>
                  <a:pt x="1478305" y="-3144"/>
                  <a:pt x="1560127" y="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36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790480" y="2327326"/>
            <a:ext cx="5131765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3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3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3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7229" y="5627438"/>
            <a:ext cx="1625265" cy="4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 userDrawn="1"/>
        </p:nvSpPr>
        <p:spPr>
          <a:xfrm rot="16200000">
            <a:off x="-2790480" y="2327326"/>
            <a:ext cx="5131765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3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3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3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plantillaspowerpoint.org</a:t>
            </a:r>
            <a:endParaRPr lang="en-US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7229" y="5627438"/>
            <a:ext cx="1625265" cy="4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790480" y="2327326"/>
            <a:ext cx="5131765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3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3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3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7229" y="5627438"/>
            <a:ext cx="1625265" cy="4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4468632" y="481725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F29D22-6F43-449F-A2C4-49C16C6214BC}"/>
              </a:ext>
            </a:extLst>
          </p:cNvPr>
          <p:cNvGrpSpPr/>
          <p:nvPr/>
        </p:nvGrpSpPr>
        <p:grpSpPr>
          <a:xfrm>
            <a:off x="-3696255" y="-2778619"/>
            <a:ext cx="15166108" cy="7741698"/>
            <a:chOff x="-3696255" y="-2778619"/>
            <a:chExt cx="15166108" cy="7741698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id="{896AF26F-78AA-4C08-B8F9-537C15666151}"/>
                </a:ext>
              </a:extLst>
            </p:cNvPr>
            <p:cNvSpPr/>
            <p:nvPr/>
          </p:nvSpPr>
          <p:spPr>
            <a:xfrm>
              <a:off x="957401" y="-2490628"/>
              <a:ext cx="5080589" cy="7114809"/>
            </a:xfrm>
            <a:custGeom>
              <a:avLst/>
              <a:gdLst>
                <a:gd name="connsiteX0" fmla="*/ 165148 w 4876800"/>
                <a:gd name="connsiteY0" fmla="*/ 6144578 h 6829425"/>
                <a:gd name="connsiteX1" fmla="*/ 270875 w 4876800"/>
                <a:gd name="connsiteY1" fmla="*/ 6081713 h 6829425"/>
                <a:gd name="connsiteX2" fmla="*/ 367078 w 4876800"/>
                <a:gd name="connsiteY2" fmla="*/ 6114098 h 6829425"/>
                <a:gd name="connsiteX3" fmla="*/ 562341 w 4876800"/>
                <a:gd name="connsiteY3" fmla="*/ 6159818 h 6829425"/>
                <a:gd name="connsiteX4" fmla="*/ 830945 w 4876800"/>
                <a:gd name="connsiteY4" fmla="*/ 6143625 h 6829425"/>
                <a:gd name="connsiteX5" fmla="*/ 864283 w 4876800"/>
                <a:gd name="connsiteY5" fmla="*/ 6137910 h 6829425"/>
                <a:gd name="connsiteX6" fmla="*/ 925243 w 4876800"/>
                <a:gd name="connsiteY6" fmla="*/ 6078855 h 6829425"/>
                <a:gd name="connsiteX7" fmla="*/ 961438 w 4876800"/>
                <a:gd name="connsiteY7" fmla="*/ 5929313 h 6829425"/>
                <a:gd name="connsiteX8" fmla="*/ 1013826 w 4876800"/>
                <a:gd name="connsiteY8" fmla="*/ 5662613 h 6829425"/>
                <a:gd name="connsiteX9" fmla="*/ 1094788 w 4876800"/>
                <a:gd name="connsiteY9" fmla="*/ 5106353 h 6829425"/>
                <a:gd name="connsiteX10" fmla="*/ 1086216 w 4876800"/>
                <a:gd name="connsiteY10" fmla="*/ 4885373 h 6829425"/>
                <a:gd name="connsiteX11" fmla="*/ 1105266 w 4876800"/>
                <a:gd name="connsiteY11" fmla="*/ 4601528 h 6829425"/>
                <a:gd name="connsiteX12" fmla="*/ 1197658 w 4876800"/>
                <a:gd name="connsiteY12" fmla="*/ 4349115 h 6829425"/>
                <a:gd name="connsiteX13" fmla="*/ 1314815 w 4876800"/>
                <a:gd name="connsiteY13" fmla="*/ 3890963 h 6829425"/>
                <a:gd name="connsiteX14" fmla="*/ 1484360 w 4876800"/>
                <a:gd name="connsiteY14" fmla="*/ 3458528 h 6829425"/>
                <a:gd name="connsiteX15" fmla="*/ 1520556 w 4876800"/>
                <a:gd name="connsiteY15" fmla="*/ 3383280 h 6829425"/>
                <a:gd name="connsiteX16" fmla="*/ 1525318 w 4876800"/>
                <a:gd name="connsiteY16" fmla="*/ 3293745 h 6829425"/>
                <a:gd name="connsiteX17" fmla="*/ 1455785 w 4876800"/>
                <a:gd name="connsiteY17" fmla="*/ 3166110 h 6829425"/>
                <a:gd name="connsiteX18" fmla="*/ 1307196 w 4876800"/>
                <a:gd name="connsiteY18" fmla="*/ 2843213 h 6829425"/>
                <a:gd name="connsiteX19" fmla="*/ 1248140 w 4876800"/>
                <a:gd name="connsiteY19" fmla="*/ 2627948 h 6829425"/>
                <a:gd name="connsiteX20" fmla="*/ 1079548 w 4876800"/>
                <a:gd name="connsiteY20" fmla="*/ 2206943 h 6829425"/>
                <a:gd name="connsiteX21" fmla="*/ 1058593 w 4876800"/>
                <a:gd name="connsiteY21" fmla="*/ 2174558 h 6829425"/>
                <a:gd name="connsiteX22" fmla="*/ 1010968 w 4876800"/>
                <a:gd name="connsiteY22" fmla="*/ 2185035 h 6829425"/>
                <a:gd name="connsiteX23" fmla="*/ 1000491 w 4876800"/>
                <a:gd name="connsiteY23" fmla="*/ 2236470 h 6829425"/>
                <a:gd name="connsiteX24" fmla="*/ 928101 w 4876800"/>
                <a:gd name="connsiteY24" fmla="*/ 2463165 h 6829425"/>
                <a:gd name="connsiteX25" fmla="*/ 787130 w 4876800"/>
                <a:gd name="connsiteY25" fmla="*/ 2567940 h 6829425"/>
                <a:gd name="connsiteX26" fmla="*/ 699501 w 4876800"/>
                <a:gd name="connsiteY26" fmla="*/ 2554605 h 6829425"/>
                <a:gd name="connsiteX27" fmla="*/ 591868 w 4876800"/>
                <a:gd name="connsiteY27" fmla="*/ 2489835 h 6829425"/>
                <a:gd name="connsiteX28" fmla="*/ 478520 w 4876800"/>
                <a:gd name="connsiteY28" fmla="*/ 2394585 h 6829425"/>
                <a:gd name="connsiteX29" fmla="*/ 228013 w 4876800"/>
                <a:gd name="connsiteY29" fmla="*/ 2178368 h 6829425"/>
                <a:gd name="connsiteX30" fmla="*/ 33703 w 4876800"/>
                <a:gd name="connsiteY30" fmla="*/ 2005013 h 6829425"/>
                <a:gd name="connsiteX31" fmla="*/ 35608 w 4876800"/>
                <a:gd name="connsiteY31" fmla="*/ 1847850 h 6829425"/>
                <a:gd name="connsiteX32" fmla="*/ 244205 w 4876800"/>
                <a:gd name="connsiteY32" fmla="*/ 1762125 h 6829425"/>
                <a:gd name="connsiteX33" fmla="*/ 314690 w 4876800"/>
                <a:gd name="connsiteY33" fmla="*/ 1846898 h 6829425"/>
                <a:gd name="connsiteX34" fmla="*/ 323263 w 4876800"/>
                <a:gd name="connsiteY34" fmla="*/ 1992630 h 6829425"/>
                <a:gd name="connsiteX35" fmla="*/ 387080 w 4876800"/>
                <a:gd name="connsiteY35" fmla="*/ 2086928 h 6829425"/>
                <a:gd name="connsiteX36" fmla="*/ 438515 w 4876800"/>
                <a:gd name="connsiteY36" fmla="*/ 2113598 h 6829425"/>
                <a:gd name="connsiteX37" fmla="*/ 561388 w 4876800"/>
                <a:gd name="connsiteY37" fmla="*/ 2176463 h 6829425"/>
                <a:gd name="connsiteX38" fmla="*/ 628063 w 4876800"/>
                <a:gd name="connsiteY38" fmla="*/ 2203133 h 6829425"/>
                <a:gd name="connsiteX39" fmla="*/ 691880 w 4876800"/>
                <a:gd name="connsiteY39" fmla="*/ 2160270 h 6829425"/>
                <a:gd name="connsiteX40" fmla="*/ 700453 w 4876800"/>
                <a:gd name="connsiteY40" fmla="*/ 2125028 h 6829425"/>
                <a:gd name="connsiteX41" fmla="*/ 788083 w 4876800"/>
                <a:gd name="connsiteY41" fmla="*/ 1627823 h 6829425"/>
                <a:gd name="connsiteX42" fmla="*/ 990966 w 4876800"/>
                <a:gd name="connsiteY42" fmla="*/ 1305878 h 6829425"/>
                <a:gd name="connsiteX43" fmla="*/ 1041448 w 4876800"/>
                <a:gd name="connsiteY43" fmla="*/ 1268730 h 6829425"/>
                <a:gd name="connsiteX44" fmla="*/ 1065260 w 4876800"/>
                <a:gd name="connsiteY44" fmla="*/ 1241108 h 6829425"/>
                <a:gd name="connsiteX45" fmla="*/ 1070023 w 4876800"/>
                <a:gd name="connsiteY45" fmla="*/ 1219200 h 6829425"/>
                <a:gd name="connsiteX46" fmla="*/ 1010968 w 4876800"/>
                <a:gd name="connsiteY46" fmla="*/ 1073468 h 6829425"/>
                <a:gd name="connsiteX47" fmla="*/ 931910 w 4876800"/>
                <a:gd name="connsiteY47" fmla="*/ 1022033 h 6829425"/>
                <a:gd name="connsiteX48" fmla="*/ 822373 w 4876800"/>
                <a:gd name="connsiteY48" fmla="*/ 1028700 h 6829425"/>
                <a:gd name="connsiteX49" fmla="*/ 740458 w 4876800"/>
                <a:gd name="connsiteY49" fmla="*/ 975360 h 6829425"/>
                <a:gd name="connsiteX50" fmla="*/ 705216 w 4876800"/>
                <a:gd name="connsiteY50" fmla="*/ 871538 h 6829425"/>
                <a:gd name="connsiteX51" fmla="*/ 684260 w 4876800"/>
                <a:gd name="connsiteY51" fmla="*/ 817245 h 6829425"/>
                <a:gd name="connsiteX52" fmla="*/ 636635 w 4876800"/>
                <a:gd name="connsiteY52" fmla="*/ 766763 h 6829425"/>
                <a:gd name="connsiteX53" fmla="*/ 607108 w 4876800"/>
                <a:gd name="connsiteY53" fmla="*/ 715328 h 6829425"/>
                <a:gd name="connsiteX54" fmla="*/ 618538 w 4876800"/>
                <a:gd name="connsiteY54" fmla="*/ 685800 h 6829425"/>
                <a:gd name="connsiteX55" fmla="*/ 621395 w 4876800"/>
                <a:gd name="connsiteY55" fmla="*/ 518160 h 6829425"/>
                <a:gd name="connsiteX56" fmla="*/ 616633 w 4876800"/>
                <a:gd name="connsiteY56" fmla="*/ 400050 h 6829425"/>
                <a:gd name="connsiteX57" fmla="*/ 664258 w 4876800"/>
                <a:gd name="connsiteY57" fmla="*/ 212408 h 6829425"/>
                <a:gd name="connsiteX58" fmla="*/ 699501 w 4876800"/>
                <a:gd name="connsiteY58" fmla="*/ 155258 h 6829425"/>
                <a:gd name="connsiteX59" fmla="*/ 831898 w 4876800"/>
                <a:gd name="connsiteY59" fmla="*/ 71438 h 6829425"/>
                <a:gd name="connsiteX60" fmla="*/ 900478 w 4876800"/>
                <a:gd name="connsiteY60" fmla="*/ 40958 h 6829425"/>
                <a:gd name="connsiteX61" fmla="*/ 1095741 w 4876800"/>
                <a:gd name="connsiteY61" fmla="*/ 0 h 6829425"/>
                <a:gd name="connsiteX62" fmla="*/ 1111933 w 4876800"/>
                <a:gd name="connsiteY62" fmla="*/ 4763 h 6829425"/>
                <a:gd name="connsiteX63" fmla="*/ 1355773 w 4876800"/>
                <a:gd name="connsiteY63" fmla="*/ 91440 h 6829425"/>
                <a:gd name="connsiteX64" fmla="*/ 1415781 w 4876800"/>
                <a:gd name="connsiteY64" fmla="*/ 111443 h 6829425"/>
                <a:gd name="connsiteX65" fmla="*/ 1653906 w 4876800"/>
                <a:gd name="connsiteY65" fmla="*/ 224790 h 6829425"/>
                <a:gd name="connsiteX66" fmla="*/ 1752013 w 4876800"/>
                <a:gd name="connsiteY66" fmla="*/ 351473 h 6829425"/>
                <a:gd name="connsiteX67" fmla="*/ 1940608 w 4876800"/>
                <a:gd name="connsiteY67" fmla="*/ 470535 h 6829425"/>
                <a:gd name="connsiteX68" fmla="*/ 1972993 w 4876800"/>
                <a:gd name="connsiteY68" fmla="*/ 481965 h 6829425"/>
                <a:gd name="connsiteX69" fmla="*/ 2053003 w 4876800"/>
                <a:gd name="connsiteY69" fmla="*/ 581978 h 6829425"/>
                <a:gd name="connsiteX70" fmla="*/ 2076815 w 4876800"/>
                <a:gd name="connsiteY70" fmla="*/ 695325 h 6829425"/>
                <a:gd name="connsiteX71" fmla="*/ 2174923 w 4876800"/>
                <a:gd name="connsiteY71" fmla="*/ 818198 h 6829425"/>
                <a:gd name="connsiteX72" fmla="*/ 2203498 w 4876800"/>
                <a:gd name="connsiteY72" fmla="*/ 838200 h 6829425"/>
                <a:gd name="connsiteX73" fmla="*/ 2107296 w 4876800"/>
                <a:gd name="connsiteY73" fmla="*/ 815340 h 6829425"/>
                <a:gd name="connsiteX74" fmla="*/ 2071101 w 4876800"/>
                <a:gd name="connsiteY74" fmla="*/ 841058 h 6829425"/>
                <a:gd name="connsiteX75" fmla="*/ 2074910 w 4876800"/>
                <a:gd name="connsiteY75" fmla="*/ 880110 h 6829425"/>
                <a:gd name="connsiteX76" fmla="*/ 2071101 w 4876800"/>
                <a:gd name="connsiteY76" fmla="*/ 899160 h 6829425"/>
                <a:gd name="connsiteX77" fmla="*/ 2050146 w 4876800"/>
                <a:gd name="connsiteY77" fmla="*/ 896303 h 6829425"/>
                <a:gd name="connsiteX78" fmla="*/ 2009188 w 4876800"/>
                <a:gd name="connsiteY78" fmla="*/ 850583 h 6829425"/>
                <a:gd name="connsiteX79" fmla="*/ 1953943 w 4876800"/>
                <a:gd name="connsiteY79" fmla="*/ 800100 h 6829425"/>
                <a:gd name="connsiteX80" fmla="*/ 1813926 w 4876800"/>
                <a:gd name="connsiteY80" fmla="*/ 708660 h 6829425"/>
                <a:gd name="connsiteX81" fmla="*/ 1788208 w 4876800"/>
                <a:gd name="connsiteY81" fmla="*/ 690563 h 6829425"/>
                <a:gd name="connsiteX82" fmla="*/ 1785351 w 4876800"/>
                <a:gd name="connsiteY82" fmla="*/ 720090 h 6829425"/>
                <a:gd name="connsiteX83" fmla="*/ 1787256 w 4876800"/>
                <a:gd name="connsiteY83" fmla="*/ 735330 h 6829425"/>
                <a:gd name="connsiteX84" fmla="*/ 1779635 w 4876800"/>
                <a:gd name="connsiteY84" fmla="*/ 762000 h 6829425"/>
                <a:gd name="connsiteX85" fmla="*/ 1757728 w 4876800"/>
                <a:gd name="connsiteY85" fmla="*/ 742950 h 6829425"/>
                <a:gd name="connsiteX86" fmla="*/ 1735821 w 4876800"/>
                <a:gd name="connsiteY86" fmla="*/ 669608 h 6829425"/>
                <a:gd name="connsiteX87" fmla="*/ 1702483 w 4876800"/>
                <a:gd name="connsiteY87" fmla="*/ 627698 h 6829425"/>
                <a:gd name="connsiteX88" fmla="*/ 1680576 w 4876800"/>
                <a:gd name="connsiteY88" fmla="*/ 626745 h 6829425"/>
                <a:gd name="connsiteX89" fmla="*/ 1678671 w 4876800"/>
                <a:gd name="connsiteY89" fmla="*/ 645795 h 6829425"/>
                <a:gd name="connsiteX90" fmla="*/ 1720581 w 4876800"/>
                <a:gd name="connsiteY90" fmla="*/ 738188 h 6829425"/>
                <a:gd name="connsiteX91" fmla="*/ 1742488 w 4876800"/>
                <a:gd name="connsiteY91" fmla="*/ 783908 h 6829425"/>
                <a:gd name="connsiteX92" fmla="*/ 1699626 w 4876800"/>
                <a:gd name="connsiteY92" fmla="*/ 753428 h 6829425"/>
                <a:gd name="connsiteX93" fmla="*/ 1564371 w 4876800"/>
                <a:gd name="connsiteY93" fmla="*/ 606743 h 6829425"/>
                <a:gd name="connsiteX94" fmla="*/ 1544368 w 4876800"/>
                <a:gd name="connsiteY94" fmla="*/ 574358 h 6829425"/>
                <a:gd name="connsiteX95" fmla="*/ 1539606 w 4876800"/>
                <a:gd name="connsiteY95" fmla="*/ 487680 h 6829425"/>
                <a:gd name="connsiteX96" fmla="*/ 1518651 w 4876800"/>
                <a:gd name="connsiteY96" fmla="*/ 442913 h 6829425"/>
                <a:gd name="connsiteX97" fmla="*/ 1510078 w 4876800"/>
                <a:gd name="connsiteY97" fmla="*/ 424815 h 6829425"/>
                <a:gd name="connsiteX98" fmla="*/ 1498648 w 4876800"/>
                <a:gd name="connsiteY98" fmla="*/ 399098 h 6829425"/>
                <a:gd name="connsiteX99" fmla="*/ 1494838 w 4876800"/>
                <a:gd name="connsiteY99" fmla="*/ 433388 h 6829425"/>
                <a:gd name="connsiteX100" fmla="*/ 1500553 w 4876800"/>
                <a:gd name="connsiteY100" fmla="*/ 517208 h 6829425"/>
                <a:gd name="connsiteX101" fmla="*/ 1425306 w 4876800"/>
                <a:gd name="connsiteY101" fmla="*/ 709613 h 6829425"/>
                <a:gd name="connsiteX102" fmla="*/ 1391015 w 4876800"/>
                <a:gd name="connsiteY102" fmla="*/ 808673 h 6829425"/>
                <a:gd name="connsiteX103" fmla="*/ 1398635 w 4876800"/>
                <a:gd name="connsiteY103" fmla="*/ 850583 h 6829425"/>
                <a:gd name="connsiteX104" fmla="*/ 1527223 w 4876800"/>
                <a:gd name="connsiteY104" fmla="*/ 965835 h 6829425"/>
                <a:gd name="connsiteX105" fmla="*/ 1606281 w 4876800"/>
                <a:gd name="connsiteY105" fmla="*/ 970598 h 6829425"/>
                <a:gd name="connsiteX106" fmla="*/ 2182543 w 4876800"/>
                <a:gd name="connsiteY106" fmla="*/ 1117283 h 6829425"/>
                <a:gd name="connsiteX107" fmla="*/ 2498773 w 4876800"/>
                <a:gd name="connsiteY107" fmla="*/ 1248728 h 6829425"/>
                <a:gd name="connsiteX108" fmla="*/ 2772141 w 4876800"/>
                <a:gd name="connsiteY108" fmla="*/ 1364933 h 6829425"/>
                <a:gd name="connsiteX109" fmla="*/ 2827386 w 4876800"/>
                <a:gd name="connsiteY109" fmla="*/ 1423035 h 6829425"/>
                <a:gd name="connsiteX110" fmla="*/ 2827386 w 4876800"/>
                <a:gd name="connsiteY110" fmla="*/ 1688783 h 6829425"/>
                <a:gd name="connsiteX111" fmla="*/ 2738803 w 4876800"/>
                <a:gd name="connsiteY111" fmla="*/ 1844040 h 6829425"/>
                <a:gd name="connsiteX112" fmla="*/ 2536873 w 4876800"/>
                <a:gd name="connsiteY112" fmla="*/ 2110740 h 6829425"/>
                <a:gd name="connsiteX113" fmla="*/ 2417811 w 4876800"/>
                <a:gd name="connsiteY113" fmla="*/ 2307908 h 6829425"/>
                <a:gd name="connsiteX114" fmla="*/ 2389236 w 4876800"/>
                <a:gd name="connsiteY114" fmla="*/ 2398395 h 6829425"/>
                <a:gd name="connsiteX115" fmla="*/ 2323513 w 4876800"/>
                <a:gd name="connsiteY115" fmla="*/ 2522220 h 6829425"/>
                <a:gd name="connsiteX116" fmla="*/ 2257791 w 4876800"/>
                <a:gd name="connsiteY116" fmla="*/ 2604135 h 6829425"/>
                <a:gd name="connsiteX117" fmla="*/ 2225406 w 4876800"/>
                <a:gd name="connsiteY117" fmla="*/ 2628900 h 6829425"/>
                <a:gd name="connsiteX118" fmla="*/ 2213976 w 4876800"/>
                <a:gd name="connsiteY118" fmla="*/ 2670810 h 6829425"/>
                <a:gd name="connsiteX119" fmla="*/ 2301606 w 4876800"/>
                <a:gd name="connsiteY119" fmla="*/ 2771775 h 6829425"/>
                <a:gd name="connsiteX120" fmla="*/ 2485438 w 4876800"/>
                <a:gd name="connsiteY120" fmla="*/ 3157538 h 6829425"/>
                <a:gd name="connsiteX121" fmla="*/ 2486391 w 4876800"/>
                <a:gd name="connsiteY121" fmla="*/ 3317558 h 6829425"/>
                <a:gd name="connsiteX122" fmla="*/ 2525443 w 4876800"/>
                <a:gd name="connsiteY122" fmla="*/ 3439478 h 6829425"/>
                <a:gd name="connsiteX123" fmla="*/ 2712133 w 4876800"/>
                <a:gd name="connsiteY123" fmla="*/ 3675698 h 6829425"/>
                <a:gd name="connsiteX124" fmla="*/ 2975975 w 4876800"/>
                <a:gd name="connsiteY124" fmla="*/ 4150043 h 6829425"/>
                <a:gd name="connsiteX125" fmla="*/ 3136948 w 4876800"/>
                <a:gd name="connsiteY125" fmla="*/ 4232910 h 6829425"/>
                <a:gd name="connsiteX126" fmla="*/ 3573193 w 4876800"/>
                <a:gd name="connsiteY126" fmla="*/ 4235768 h 6829425"/>
                <a:gd name="connsiteX127" fmla="*/ 4041823 w 4876800"/>
                <a:gd name="connsiteY127" fmla="*/ 4465320 h 6829425"/>
                <a:gd name="connsiteX128" fmla="*/ 4347576 w 4876800"/>
                <a:gd name="connsiteY128" fmla="*/ 4613910 h 6829425"/>
                <a:gd name="connsiteX129" fmla="*/ 4411393 w 4876800"/>
                <a:gd name="connsiteY129" fmla="*/ 4622483 h 6829425"/>
                <a:gd name="connsiteX130" fmla="*/ 4675236 w 4876800"/>
                <a:gd name="connsiteY130" fmla="*/ 4519613 h 6829425"/>
                <a:gd name="connsiteX131" fmla="*/ 4783821 w 4876800"/>
                <a:gd name="connsiteY131" fmla="*/ 4551998 h 6829425"/>
                <a:gd name="connsiteX132" fmla="*/ 4856211 w 4876800"/>
                <a:gd name="connsiteY132" fmla="*/ 4826318 h 6829425"/>
                <a:gd name="connsiteX133" fmla="*/ 4845733 w 4876800"/>
                <a:gd name="connsiteY133" fmla="*/ 4932045 h 6829425"/>
                <a:gd name="connsiteX134" fmla="*/ 4846686 w 4876800"/>
                <a:gd name="connsiteY134" fmla="*/ 5118735 h 6829425"/>
                <a:gd name="connsiteX135" fmla="*/ 4878118 w 4876800"/>
                <a:gd name="connsiteY135" fmla="*/ 5434013 h 6829425"/>
                <a:gd name="connsiteX136" fmla="*/ 4874308 w 4876800"/>
                <a:gd name="connsiteY136" fmla="*/ 5479733 h 6829425"/>
                <a:gd name="connsiteX137" fmla="*/ 4821921 w 4876800"/>
                <a:gd name="connsiteY137" fmla="*/ 5617845 h 6829425"/>
                <a:gd name="connsiteX138" fmla="*/ 4800966 w 4876800"/>
                <a:gd name="connsiteY138" fmla="*/ 5643563 h 6829425"/>
                <a:gd name="connsiteX139" fmla="*/ 4745721 w 4876800"/>
                <a:gd name="connsiteY139" fmla="*/ 5703570 h 6829425"/>
                <a:gd name="connsiteX140" fmla="*/ 4650471 w 4876800"/>
                <a:gd name="connsiteY140" fmla="*/ 5697855 h 6829425"/>
                <a:gd name="connsiteX141" fmla="*/ 4579986 w 4876800"/>
                <a:gd name="connsiteY141" fmla="*/ 5517833 h 6829425"/>
                <a:gd name="connsiteX142" fmla="*/ 4568556 w 4876800"/>
                <a:gd name="connsiteY142" fmla="*/ 5431155 h 6829425"/>
                <a:gd name="connsiteX143" fmla="*/ 4393296 w 4876800"/>
                <a:gd name="connsiteY143" fmla="*/ 5062538 h 6829425"/>
                <a:gd name="connsiteX144" fmla="*/ 4359006 w 4876800"/>
                <a:gd name="connsiteY144" fmla="*/ 5033963 h 6829425"/>
                <a:gd name="connsiteX145" fmla="*/ 4285663 w 4876800"/>
                <a:gd name="connsiteY145" fmla="*/ 4965383 h 6829425"/>
                <a:gd name="connsiteX146" fmla="*/ 4237086 w 4876800"/>
                <a:gd name="connsiteY146" fmla="*/ 4905375 h 6829425"/>
                <a:gd name="connsiteX147" fmla="*/ 3821796 w 4876800"/>
                <a:gd name="connsiteY147" fmla="*/ 4774883 h 6829425"/>
                <a:gd name="connsiteX148" fmla="*/ 3032173 w 4876800"/>
                <a:gd name="connsiteY148" fmla="*/ 4681538 h 6829425"/>
                <a:gd name="connsiteX149" fmla="*/ 2734993 w 4876800"/>
                <a:gd name="connsiteY149" fmla="*/ 4590098 h 6829425"/>
                <a:gd name="connsiteX150" fmla="*/ 2610216 w 4876800"/>
                <a:gd name="connsiteY150" fmla="*/ 4450080 h 6829425"/>
                <a:gd name="connsiteX151" fmla="*/ 2464483 w 4876800"/>
                <a:gd name="connsiteY151" fmla="*/ 4307205 h 6829425"/>
                <a:gd name="connsiteX152" fmla="*/ 2236836 w 4876800"/>
                <a:gd name="connsiteY152" fmla="*/ 4124325 h 6829425"/>
                <a:gd name="connsiteX153" fmla="*/ 2183496 w 4876800"/>
                <a:gd name="connsiteY153" fmla="*/ 4079558 h 6829425"/>
                <a:gd name="connsiteX154" fmla="*/ 2088246 w 4876800"/>
                <a:gd name="connsiteY154" fmla="*/ 3995738 h 6829425"/>
                <a:gd name="connsiteX155" fmla="*/ 2049193 w 4876800"/>
                <a:gd name="connsiteY155" fmla="*/ 3997643 h 6829425"/>
                <a:gd name="connsiteX156" fmla="*/ 1792971 w 4876800"/>
                <a:gd name="connsiteY156" fmla="*/ 4381500 h 6829425"/>
                <a:gd name="connsiteX157" fmla="*/ 1690101 w 4876800"/>
                <a:gd name="connsiteY157" fmla="*/ 4524375 h 6829425"/>
                <a:gd name="connsiteX158" fmla="*/ 1626283 w 4876800"/>
                <a:gd name="connsiteY158" fmla="*/ 4614863 h 6829425"/>
                <a:gd name="connsiteX159" fmla="*/ 1554846 w 4876800"/>
                <a:gd name="connsiteY159" fmla="*/ 4745355 h 6829425"/>
                <a:gd name="connsiteX160" fmla="*/ 1522460 w 4876800"/>
                <a:gd name="connsiteY160" fmla="*/ 4848225 h 6829425"/>
                <a:gd name="connsiteX161" fmla="*/ 1533890 w 4876800"/>
                <a:gd name="connsiteY161" fmla="*/ 5079683 h 6829425"/>
                <a:gd name="connsiteX162" fmla="*/ 1476740 w 4876800"/>
                <a:gd name="connsiteY162" fmla="*/ 5594033 h 6829425"/>
                <a:gd name="connsiteX163" fmla="*/ 1349106 w 4876800"/>
                <a:gd name="connsiteY163" fmla="*/ 5882640 h 6829425"/>
                <a:gd name="connsiteX164" fmla="*/ 1186228 w 4876800"/>
                <a:gd name="connsiteY164" fmla="*/ 6287453 h 6829425"/>
                <a:gd name="connsiteX165" fmla="*/ 1186228 w 4876800"/>
                <a:gd name="connsiteY165" fmla="*/ 6360795 h 6829425"/>
                <a:gd name="connsiteX166" fmla="*/ 1170988 w 4876800"/>
                <a:gd name="connsiteY166" fmla="*/ 6556058 h 6829425"/>
                <a:gd name="connsiteX167" fmla="*/ 1101456 w 4876800"/>
                <a:gd name="connsiteY167" fmla="*/ 6717030 h 6829425"/>
                <a:gd name="connsiteX168" fmla="*/ 1085263 w 4876800"/>
                <a:gd name="connsiteY168" fmla="*/ 6770370 h 6829425"/>
                <a:gd name="connsiteX169" fmla="*/ 989060 w 4876800"/>
                <a:gd name="connsiteY169" fmla="*/ 6834188 h 6829425"/>
                <a:gd name="connsiteX170" fmla="*/ 740458 w 4876800"/>
                <a:gd name="connsiteY170" fmla="*/ 6720840 h 6829425"/>
                <a:gd name="connsiteX171" fmla="*/ 721408 w 4876800"/>
                <a:gd name="connsiteY171" fmla="*/ 6697028 h 6829425"/>
                <a:gd name="connsiteX172" fmla="*/ 647113 w 4876800"/>
                <a:gd name="connsiteY172" fmla="*/ 6643688 h 6829425"/>
                <a:gd name="connsiteX173" fmla="*/ 510905 w 4876800"/>
                <a:gd name="connsiteY173" fmla="*/ 6598920 h 6829425"/>
                <a:gd name="connsiteX174" fmla="*/ 309928 w 4876800"/>
                <a:gd name="connsiteY174" fmla="*/ 6475095 h 6829425"/>
                <a:gd name="connsiteX175" fmla="*/ 168005 w 4876800"/>
                <a:gd name="connsiteY175" fmla="*/ 6278880 h 6829425"/>
                <a:gd name="connsiteX176" fmla="*/ 165148 w 4876800"/>
                <a:gd name="connsiteY176" fmla="*/ 6144578 h 6829425"/>
                <a:gd name="connsiteX177" fmla="*/ 165148 w 4876800"/>
                <a:gd name="connsiteY177" fmla="*/ 6144578 h 6829425"/>
                <a:gd name="connsiteX178" fmla="*/ 2017760 w 4876800"/>
                <a:gd name="connsiteY178" fmla="*/ 2294573 h 6829425"/>
                <a:gd name="connsiteX179" fmla="*/ 2042526 w 4876800"/>
                <a:gd name="connsiteY179" fmla="*/ 2286000 h 6829425"/>
                <a:gd name="connsiteX180" fmla="*/ 2173018 w 4876800"/>
                <a:gd name="connsiteY180" fmla="*/ 2225993 h 6829425"/>
                <a:gd name="connsiteX181" fmla="*/ 2262553 w 4876800"/>
                <a:gd name="connsiteY181" fmla="*/ 2148840 h 6829425"/>
                <a:gd name="connsiteX182" fmla="*/ 2338753 w 4876800"/>
                <a:gd name="connsiteY182" fmla="*/ 2002155 h 6829425"/>
                <a:gd name="connsiteX183" fmla="*/ 2481628 w 4876800"/>
                <a:gd name="connsiteY183" fmla="*/ 1633538 h 6829425"/>
                <a:gd name="connsiteX184" fmla="*/ 2402571 w 4876800"/>
                <a:gd name="connsiteY184" fmla="*/ 1537335 h 6829425"/>
                <a:gd name="connsiteX185" fmla="*/ 2022523 w 4876800"/>
                <a:gd name="connsiteY185" fmla="*/ 1492568 h 6829425"/>
                <a:gd name="connsiteX186" fmla="*/ 1953943 w 4876800"/>
                <a:gd name="connsiteY186" fmla="*/ 1571625 h 6829425"/>
                <a:gd name="connsiteX187" fmla="*/ 2028238 w 4876800"/>
                <a:gd name="connsiteY187" fmla="*/ 2148840 h 6829425"/>
                <a:gd name="connsiteX188" fmla="*/ 2015856 w 4876800"/>
                <a:gd name="connsiteY188" fmla="*/ 2268855 h 6829425"/>
                <a:gd name="connsiteX189" fmla="*/ 2017760 w 4876800"/>
                <a:gd name="connsiteY189" fmla="*/ 2294573 h 6829425"/>
                <a:gd name="connsiteX190" fmla="*/ 2017760 w 4876800"/>
                <a:gd name="connsiteY190" fmla="*/ 2294573 h 682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876800" h="6829425">
                  <a:moveTo>
                    <a:pt x="165148" y="6144578"/>
                  </a:moveTo>
                  <a:cubicBezTo>
                    <a:pt x="181340" y="6090285"/>
                    <a:pt x="217535" y="6074093"/>
                    <a:pt x="270875" y="6081713"/>
                  </a:cubicBezTo>
                  <a:cubicBezTo>
                    <a:pt x="303260" y="6086475"/>
                    <a:pt x="334693" y="6104573"/>
                    <a:pt x="367078" y="6114098"/>
                  </a:cubicBezTo>
                  <a:cubicBezTo>
                    <a:pt x="431848" y="6133148"/>
                    <a:pt x="493760" y="6159818"/>
                    <a:pt x="562341" y="6159818"/>
                  </a:cubicBezTo>
                  <a:cubicBezTo>
                    <a:pt x="651876" y="6159818"/>
                    <a:pt x="741410" y="6145530"/>
                    <a:pt x="830945" y="6143625"/>
                  </a:cubicBezTo>
                  <a:cubicBezTo>
                    <a:pt x="842376" y="6143625"/>
                    <a:pt x="852853" y="6140768"/>
                    <a:pt x="864283" y="6137910"/>
                  </a:cubicBezTo>
                  <a:cubicBezTo>
                    <a:pt x="897620" y="6128385"/>
                    <a:pt x="917623" y="6113145"/>
                    <a:pt x="925243" y="6078855"/>
                  </a:cubicBezTo>
                  <a:cubicBezTo>
                    <a:pt x="935720" y="6028373"/>
                    <a:pt x="945245" y="5978843"/>
                    <a:pt x="961438" y="5929313"/>
                  </a:cubicBezTo>
                  <a:cubicBezTo>
                    <a:pt x="990013" y="5842635"/>
                    <a:pt x="1008110" y="5754053"/>
                    <a:pt x="1013826" y="5662613"/>
                  </a:cubicBezTo>
                  <a:cubicBezTo>
                    <a:pt x="1026208" y="5473065"/>
                    <a:pt x="1049068" y="5292090"/>
                    <a:pt x="1094788" y="5106353"/>
                  </a:cubicBezTo>
                  <a:cubicBezTo>
                    <a:pt x="1113838" y="5032058"/>
                    <a:pt x="1107171" y="4959668"/>
                    <a:pt x="1086216" y="4885373"/>
                  </a:cubicBezTo>
                  <a:cubicBezTo>
                    <a:pt x="1057641" y="4784408"/>
                    <a:pt x="1060498" y="4696778"/>
                    <a:pt x="1105266" y="4601528"/>
                  </a:cubicBezTo>
                  <a:cubicBezTo>
                    <a:pt x="1144318" y="4519613"/>
                    <a:pt x="1175751" y="4436745"/>
                    <a:pt x="1197658" y="4349115"/>
                  </a:cubicBezTo>
                  <a:cubicBezTo>
                    <a:pt x="1236710" y="4195763"/>
                    <a:pt x="1273858" y="4042410"/>
                    <a:pt x="1314815" y="3890963"/>
                  </a:cubicBezTo>
                  <a:cubicBezTo>
                    <a:pt x="1355773" y="3739515"/>
                    <a:pt x="1407208" y="3596640"/>
                    <a:pt x="1484360" y="3458528"/>
                  </a:cubicBezTo>
                  <a:cubicBezTo>
                    <a:pt x="1497696" y="3433763"/>
                    <a:pt x="1511983" y="3409950"/>
                    <a:pt x="1520556" y="3383280"/>
                  </a:cubicBezTo>
                  <a:cubicBezTo>
                    <a:pt x="1530081" y="3353753"/>
                    <a:pt x="1532938" y="3325178"/>
                    <a:pt x="1525318" y="3293745"/>
                  </a:cubicBezTo>
                  <a:cubicBezTo>
                    <a:pt x="1512935" y="3245168"/>
                    <a:pt x="1484360" y="3207068"/>
                    <a:pt x="1455785" y="3166110"/>
                  </a:cubicBezTo>
                  <a:cubicBezTo>
                    <a:pt x="1387206" y="3065145"/>
                    <a:pt x="1335771" y="2962275"/>
                    <a:pt x="1307196" y="2843213"/>
                  </a:cubicBezTo>
                  <a:cubicBezTo>
                    <a:pt x="1290051" y="2770823"/>
                    <a:pt x="1276715" y="2697480"/>
                    <a:pt x="1248140" y="2627948"/>
                  </a:cubicBezTo>
                  <a:cubicBezTo>
                    <a:pt x="1190038" y="2487930"/>
                    <a:pt x="1136698" y="2346960"/>
                    <a:pt x="1079548" y="2206943"/>
                  </a:cubicBezTo>
                  <a:cubicBezTo>
                    <a:pt x="1074785" y="2194560"/>
                    <a:pt x="1068118" y="2183130"/>
                    <a:pt x="1058593" y="2174558"/>
                  </a:cubicBezTo>
                  <a:cubicBezTo>
                    <a:pt x="1035733" y="2152650"/>
                    <a:pt x="1021445" y="2155508"/>
                    <a:pt x="1010968" y="2185035"/>
                  </a:cubicBezTo>
                  <a:cubicBezTo>
                    <a:pt x="1005253" y="2201228"/>
                    <a:pt x="1004301" y="2219325"/>
                    <a:pt x="1000491" y="2236470"/>
                  </a:cubicBezTo>
                  <a:cubicBezTo>
                    <a:pt x="984298" y="2314575"/>
                    <a:pt x="964295" y="2391728"/>
                    <a:pt x="928101" y="2463165"/>
                  </a:cubicBezTo>
                  <a:cubicBezTo>
                    <a:pt x="897620" y="2523173"/>
                    <a:pt x="849995" y="2551748"/>
                    <a:pt x="787130" y="2567940"/>
                  </a:cubicBezTo>
                  <a:cubicBezTo>
                    <a:pt x="755698" y="2576513"/>
                    <a:pt x="727123" y="2570798"/>
                    <a:pt x="699501" y="2554605"/>
                  </a:cubicBezTo>
                  <a:cubicBezTo>
                    <a:pt x="663305" y="2533650"/>
                    <a:pt x="628063" y="2510790"/>
                    <a:pt x="591868" y="2489835"/>
                  </a:cubicBezTo>
                  <a:cubicBezTo>
                    <a:pt x="547100" y="2465070"/>
                    <a:pt x="511858" y="2432685"/>
                    <a:pt x="478520" y="2394585"/>
                  </a:cubicBezTo>
                  <a:cubicBezTo>
                    <a:pt x="405178" y="2309813"/>
                    <a:pt x="317548" y="2242185"/>
                    <a:pt x="228013" y="2178368"/>
                  </a:cubicBezTo>
                  <a:cubicBezTo>
                    <a:pt x="155623" y="2126933"/>
                    <a:pt x="88948" y="2073593"/>
                    <a:pt x="33703" y="2005013"/>
                  </a:cubicBezTo>
                  <a:cubicBezTo>
                    <a:pt x="-9160" y="1950720"/>
                    <a:pt x="-13922" y="1900238"/>
                    <a:pt x="35608" y="1847850"/>
                  </a:cubicBezTo>
                  <a:cubicBezTo>
                    <a:pt x="92758" y="1786890"/>
                    <a:pt x="156575" y="1745933"/>
                    <a:pt x="244205" y="1762125"/>
                  </a:cubicBezTo>
                  <a:cubicBezTo>
                    <a:pt x="291830" y="1770698"/>
                    <a:pt x="319453" y="1797368"/>
                    <a:pt x="314690" y="1846898"/>
                  </a:cubicBezTo>
                  <a:cubicBezTo>
                    <a:pt x="309928" y="1896428"/>
                    <a:pt x="314690" y="1944053"/>
                    <a:pt x="323263" y="1992630"/>
                  </a:cubicBezTo>
                  <a:cubicBezTo>
                    <a:pt x="330883" y="2035493"/>
                    <a:pt x="353743" y="2062163"/>
                    <a:pt x="387080" y="2086928"/>
                  </a:cubicBezTo>
                  <a:cubicBezTo>
                    <a:pt x="403273" y="2098358"/>
                    <a:pt x="420418" y="2105978"/>
                    <a:pt x="438515" y="2113598"/>
                  </a:cubicBezTo>
                  <a:cubicBezTo>
                    <a:pt x="481378" y="2131695"/>
                    <a:pt x="522335" y="2151698"/>
                    <a:pt x="561388" y="2176463"/>
                  </a:cubicBezTo>
                  <a:cubicBezTo>
                    <a:pt x="582343" y="2189798"/>
                    <a:pt x="604250" y="2201228"/>
                    <a:pt x="628063" y="2203133"/>
                  </a:cubicBezTo>
                  <a:cubicBezTo>
                    <a:pt x="668068" y="2207895"/>
                    <a:pt x="680451" y="2198370"/>
                    <a:pt x="691880" y="2160270"/>
                  </a:cubicBezTo>
                  <a:cubicBezTo>
                    <a:pt x="694738" y="2148840"/>
                    <a:pt x="697595" y="2136458"/>
                    <a:pt x="700453" y="2125028"/>
                  </a:cubicBezTo>
                  <a:cubicBezTo>
                    <a:pt x="738553" y="1958340"/>
                    <a:pt x="763318" y="1799273"/>
                    <a:pt x="788083" y="1627823"/>
                  </a:cubicBezTo>
                  <a:cubicBezTo>
                    <a:pt x="808085" y="1486853"/>
                    <a:pt x="865235" y="1381125"/>
                    <a:pt x="990966" y="1305878"/>
                  </a:cubicBezTo>
                  <a:cubicBezTo>
                    <a:pt x="1008110" y="1295400"/>
                    <a:pt x="1026208" y="1282065"/>
                    <a:pt x="1041448" y="1268730"/>
                  </a:cubicBezTo>
                  <a:cubicBezTo>
                    <a:pt x="1050021" y="1261110"/>
                    <a:pt x="1058593" y="1251585"/>
                    <a:pt x="1065260" y="1241108"/>
                  </a:cubicBezTo>
                  <a:cubicBezTo>
                    <a:pt x="1070023" y="1234440"/>
                    <a:pt x="1073833" y="1226820"/>
                    <a:pt x="1070023" y="1219200"/>
                  </a:cubicBezTo>
                  <a:cubicBezTo>
                    <a:pt x="1048116" y="1171575"/>
                    <a:pt x="1034780" y="1120140"/>
                    <a:pt x="1010968" y="1073468"/>
                  </a:cubicBezTo>
                  <a:cubicBezTo>
                    <a:pt x="993823" y="1041083"/>
                    <a:pt x="968105" y="1025843"/>
                    <a:pt x="931910" y="1022033"/>
                  </a:cubicBezTo>
                  <a:cubicBezTo>
                    <a:pt x="895716" y="1019175"/>
                    <a:pt x="857616" y="1025843"/>
                    <a:pt x="822373" y="1028700"/>
                  </a:cubicBezTo>
                  <a:cubicBezTo>
                    <a:pt x="775701" y="1031558"/>
                    <a:pt x="755698" y="1020128"/>
                    <a:pt x="740458" y="975360"/>
                  </a:cubicBezTo>
                  <a:cubicBezTo>
                    <a:pt x="729028" y="941070"/>
                    <a:pt x="713788" y="908685"/>
                    <a:pt x="705216" y="871538"/>
                  </a:cubicBezTo>
                  <a:cubicBezTo>
                    <a:pt x="701405" y="854393"/>
                    <a:pt x="687118" y="836295"/>
                    <a:pt x="684260" y="817245"/>
                  </a:cubicBezTo>
                  <a:cubicBezTo>
                    <a:pt x="680451" y="787718"/>
                    <a:pt x="667116" y="772478"/>
                    <a:pt x="636635" y="766763"/>
                  </a:cubicBezTo>
                  <a:cubicBezTo>
                    <a:pt x="606155" y="761048"/>
                    <a:pt x="600441" y="743903"/>
                    <a:pt x="607108" y="715328"/>
                  </a:cubicBezTo>
                  <a:cubicBezTo>
                    <a:pt x="609966" y="704850"/>
                    <a:pt x="613776" y="695325"/>
                    <a:pt x="618538" y="685800"/>
                  </a:cubicBezTo>
                  <a:cubicBezTo>
                    <a:pt x="644255" y="628650"/>
                    <a:pt x="641398" y="577215"/>
                    <a:pt x="621395" y="518160"/>
                  </a:cubicBezTo>
                  <a:cubicBezTo>
                    <a:pt x="608061" y="478155"/>
                    <a:pt x="605203" y="441008"/>
                    <a:pt x="616633" y="400050"/>
                  </a:cubicBezTo>
                  <a:cubicBezTo>
                    <a:pt x="633778" y="337185"/>
                    <a:pt x="648066" y="275273"/>
                    <a:pt x="664258" y="212408"/>
                  </a:cubicBezTo>
                  <a:cubicBezTo>
                    <a:pt x="669973" y="189548"/>
                    <a:pt x="682355" y="171450"/>
                    <a:pt x="699501" y="155258"/>
                  </a:cubicBezTo>
                  <a:cubicBezTo>
                    <a:pt x="738553" y="118110"/>
                    <a:pt x="782368" y="93345"/>
                    <a:pt x="831898" y="71438"/>
                  </a:cubicBezTo>
                  <a:cubicBezTo>
                    <a:pt x="854758" y="60960"/>
                    <a:pt x="879523" y="56198"/>
                    <a:pt x="900478" y="40958"/>
                  </a:cubicBezTo>
                  <a:cubicBezTo>
                    <a:pt x="965248" y="27623"/>
                    <a:pt x="1030018" y="13335"/>
                    <a:pt x="1095741" y="0"/>
                  </a:cubicBezTo>
                  <a:cubicBezTo>
                    <a:pt x="1099551" y="5715"/>
                    <a:pt x="1106218" y="3810"/>
                    <a:pt x="1111933" y="4763"/>
                  </a:cubicBezTo>
                  <a:cubicBezTo>
                    <a:pt x="1206231" y="8573"/>
                    <a:pt x="1280526" y="35243"/>
                    <a:pt x="1355773" y="91440"/>
                  </a:cubicBezTo>
                  <a:cubicBezTo>
                    <a:pt x="1374823" y="105728"/>
                    <a:pt x="1391968" y="111443"/>
                    <a:pt x="1415781" y="111443"/>
                  </a:cubicBezTo>
                  <a:cubicBezTo>
                    <a:pt x="1518651" y="110490"/>
                    <a:pt x="1590088" y="143828"/>
                    <a:pt x="1653906" y="224790"/>
                  </a:cubicBezTo>
                  <a:cubicBezTo>
                    <a:pt x="1687243" y="267653"/>
                    <a:pt x="1716771" y="308610"/>
                    <a:pt x="1752013" y="351473"/>
                  </a:cubicBezTo>
                  <a:cubicBezTo>
                    <a:pt x="1803448" y="414338"/>
                    <a:pt x="1856788" y="459105"/>
                    <a:pt x="1940608" y="470535"/>
                  </a:cubicBezTo>
                  <a:cubicBezTo>
                    <a:pt x="1951085" y="472440"/>
                    <a:pt x="1962515" y="477203"/>
                    <a:pt x="1972993" y="481965"/>
                  </a:cubicBezTo>
                  <a:cubicBezTo>
                    <a:pt x="2019665" y="502920"/>
                    <a:pt x="2044431" y="530543"/>
                    <a:pt x="2053003" y="581978"/>
                  </a:cubicBezTo>
                  <a:cubicBezTo>
                    <a:pt x="2059671" y="620078"/>
                    <a:pt x="2068243" y="657225"/>
                    <a:pt x="2076815" y="695325"/>
                  </a:cubicBezTo>
                  <a:cubicBezTo>
                    <a:pt x="2091103" y="753428"/>
                    <a:pt x="2123488" y="787718"/>
                    <a:pt x="2174923" y="818198"/>
                  </a:cubicBezTo>
                  <a:cubicBezTo>
                    <a:pt x="2184448" y="823913"/>
                    <a:pt x="2196831" y="828675"/>
                    <a:pt x="2203498" y="838200"/>
                  </a:cubicBezTo>
                  <a:cubicBezTo>
                    <a:pt x="2170161" y="836295"/>
                    <a:pt x="2138728" y="823913"/>
                    <a:pt x="2107296" y="815340"/>
                  </a:cubicBezTo>
                  <a:cubicBezTo>
                    <a:pt x="2084435" y="809625"/>
                    <a:pt x="2073006" y="818198"/>
                    <a:pt x="2071101" y="841058"/>
                  </a:cubicBezTo>
                  <a:cubicBezTo>
                    <a:pt x="2070148" y="853440"/>
                    <a:pt x="2073006" y="866775"/>
                    <a:pt x="2074910" y="880110"/>
                  </a:cubicBezTo>
                  <a:cubicBezTo>
                    <a:pt x="2075863" y="886778"/>
                    <a:pt x="2077768" y="894398"/>
                    <a:pt x="2071101" y="899160"/>
                  </a:cubicBezTo>
                  <a:cubicBezTo>
                    <a:pt x="2064433" y="903923"/>
                    <a:pt x="2056813" y="900113"/>
                    <a:pt x="2050146" y="896303"/>
                  </a:cubicBezTo>
                  <a:cubicBezTo>
                    <a:pt x="2030143" y="885825"/>
                    <a:pt x="2017760" y="870585"/>
                    <a:pt x="2009188" y="850583"/>
                  </a:cubicBezTo>
                  <a:cubicBezTo>
                    <a:pt x="1998710" y="823913"/>
                    <a:pt x="1980613" y="807720"/>
                    <a:pt x="1953943" y="800100"/>
                  </a:cubicBezTo>
                  <a:cubicBezTo>
                    <a:pt x="1895840" y="782003"/>
                    <a:pt x="1853931" y="752475"/>
                    <a:pt x="1813926" y="708660"/>
                  </a:cubicBezTo>
                  <a:cubicBezTo>
                    <a:pt x="1806306" y="700088"/>
                    <a:pt x="1799638" y="686753"/>
                    <a:pt x="1788208" y="690563"/>
                  </a:cubicBezTo>
                  <a:cubicBezTo>
                    <a:pt x="1776778" y="695325"/>
                    <a:pt x="1784398" y="711518"/>
                    <a:pt x="1785351" y="720090"/>
                  </a:cubicBezTo>
                  <a:cubicBezTo>
                    <a:pt x="1785351" y="724853"/>
                    <a:pt x="1787256" y="730568"/>
                    <a:pt x="1787256" y="735330"/>
                  </a:cubicBezTo>
                  <a:cubicBezTo>
                    <a:pt x="1788208" y="745808"/>
                    <a:pt x="1792971" y="758190"/>
                    <a:pt x="1779635" y="762000"/>
                  </a:cubicBezTo>
                  <a:cubicBezTo>
                    <a:pt x="1766301" y="765810"/>
                    <a:pt x="1760585" y="753428"/>
                    <a:pt x="1757728" y="742950"/>
                  </a:cubicBezTo>
                  <a:cubicBezTo>
                    <a:pt x="1750108" y="718185"/>
                    <a:pt x="1743440" y="694373"/>
                    <a:pt x="1735821" y="669608"/>
                  </a:cubicBezTo>
                  <a:cubicBezTo>
                    <a:pt x="1730106" y="650558"/>
                    <a:pt x="1720581" y="637223"/>
                    <a:pt x="1702483" y="627698"/>
                  </a:cubicBezTo>
                  <a:cubicBezTo>
                    <a:pt x="1695815" y="623888"/>
                    <a:pt x="1687243" y="621030"/>
                    <a:pt x="1680576" y="626745"/>
                  </a:cubicBezTo>
                  <a:cubicBezTo>
                    <a:pt x="1674860" y="632460"/>
                    <a:pt x="1676765" y="639128"/>
                    <a:pt x="1678671" y="645795"/>
                  </a:cubicBezTo>
                  <a:cubicBezTo>
                    <a:pt x="1690101" y="678180"/>
                    <a:pt x="1703435" y="708660"/>
                    <a:pt x="1720581" y="738188"/>
                  </a:cubicBezTo>
                  <a:cubicBezTo>
                    <a:pt x="1729153" y="752475"/>
                    <a:pt x="1739631" y="765810"/>
                    <a:pt x="1742488" y="783908"/>
                  </a:cubicBezTo>
                  <a:cubicBezTo>
                    <a:pt x="1722485" y="781050"/>
                    <a:pt x="1710103" y="769620"/>
                    <a:pt x="1699626" y="753428"/>
                  </a:cubicBezTo>
                  <a:cubicBezTo>
                    <a:pt x="1660573" y="695325"/>
                    <a:pt x="1623426" y="644843"/>
                    <a:pt x="1564371" y="606743"/>
                  </a:cubicBezTo>
                  <a:cubicBezTo>
                    <a:pt x="1552940" y="599123"/>
                    <a:pt x="1547226" y="588645"/>
                    <a:pt x="1544368" y="574358"/>
                  </a:cubicBezTo>
                  <a:cubicBezTo>
                    <a:pt x="1538653" y="544830"/>
                    <a:pt x="1538653" y="518160"/>
                    <a:pt x="1539606" y="487680"/>
                  </a:cubicBezTo>
                  <a:cubicBezTo>
                    <a:pt x="1540558" y="468630"/>
                    <a:pt x="1539606" y="451485"/>
                    <a:pt x="1518651" y="442913"/>
                  </a:cubicBezTo>
                  <a:cubicBezTo>
                    <a:pt x="1511031" y="440055"/>
                    <a:pt x="1511983" y="433388"/>
                    <a:pt x="1510078" y="424815"/>
                  </a:cubicBezTo>
                  <a:cubicBezTo>
                    <a:pt x="1509126" y="416243"/>
                    <a:pt x="1507221" y="404813"/>
                    <a:pt x="1498648" y="399098"/>
                  </a:cubicBezTo>
                  <a:cubicBezTo>
                    <a:pt x="1492933" y="410528"/>
                    <a:pt x="1493885" y="421005"/>
                    <a:pt x="1494838" y="433388"/>
                  </a:cubicBezTo>
                  <a:cubicBezTo>
                    <a:pt x="1496743" y="461963"/>
                    <a:pt x="1500553" y="487680"/>
                    <a:pt x="1500553" y="517208"/>
                  </a:cubicBezTo>
                  <a:cubicBezTo>
                    <a:pt x="1500553" y="595313"/>
                    <a:pt x="1483408" y="654368"/>
                    <a:pt x="1425306" y="709613"/>
                  </a:cubicBezTo>
                  <a:cubicBezTo>
                    <a:pt x="1396731" y="737235"/>
                    <a:pt x="1386253" y="768668"/>
                    <a:pt x="1391015" y="808673"/>
                  </a:cubicBezTo>
                  <a:cubicBezTo>
                    <a:pt x="1392921" y="822960"/>
                    <a:pt x="1394826" y="835343"/>
                    <a:pt x="1398635" y="850583"/>
                  </a:cubicBezTo>
                  <a:cubicBezTo>
                    <a:pt x="1416733" y="914400"/>
                    <a:pt x="1462453" y="954405"/>
                    <a:pt x="1527223" y="965835"/>
                  </a:cubicBezTo>
                  <a:cubicBezTo>
                    <a:pt x="1554846" y="970598"/>
                    <a:pt x="1579610" y="969645"/>
                    <a:pt x="1606281" y="970598"/>
                  </a:cubicBezTo>
                  <a:cubicBezTo>
                    <a:pt x="1810115" y="983933"/>
                    <a:pt x="1996806" y="1031558"/>
                    <a:pt x="2182543" y="1117283"/>
                  </a:cubicBezTo>
                  <a:cubicBezTo>
                    <a:pt x="2287318" y="1165860"/>
                    <a:pt x="2389236" y="1212533"/>
                    <a:pt x="2498773" y="1248728"/>
                  </a:cubicBezTo>
                  <a:cubicBezTo>
                    <a:pt x="2593071" y="1280160"/>
                    <a:pt x="2684511" y="1318260"/>
                    <a:pt x="2772141" y="1364933"/>
                  </a:cubicBezTo>
                  <a:cubicBezTo>
                    <a:pt x="2796906" y="1378268"/>
                    <a:pt x="2816908" y="1396365"/>
                    <a:pt x="2827386" y="1423035"/>
                  </a:cubicBezTo>
                  <a:cubicBezTo>
                    <a:pt x="2863581" y="1514475"/>
                    <a:pt x="2865486" y="1597343"/>
                    <a:pt x="2827386" y="1688783"/>
                  </a:cubicBezTo>
                  <a:cubicBezTo>
                    <a:pt x="2803573" y="1744980"/>
                    <a:pt x="2772141" y="1793558"/>
                    <a:pt x="2738803" y="1844040"/>
                  </a:cubicBezTo>
                  <a:cubicBezTo>
                    <a:pt x="2676891" y="1937385"/>
                    <a:pt x="2615931" y="2030730"/>
                    <a:pt x="2536873" y="2110740"/>
                  </a:cubicBezTo>
                  <a:cubicBezTo>
                    <a:pt x="2479723" y="2168843"/>
                    <a:pt x="2443528" y="2231708"/>
                    <a:pt x="2417811" y="2307908"/>
                  </a:cubicBezTo>
                  <a:cubicBezTo>
                    <a:pt x="2407333" y="2338388"/>
                    <a:pt x="2399713" y="2367915"/>
                    <a:pt x="2389236" y="2398395"/>
                  </a:cubicBezTo>
                  <a:cubicBezTo>
                    <a:pt x="2372091" y="2443163"/>
                    <a:pt x="2353993" y="2486025"/>
                    <a:pt x="2323513" y="2522220"/>
                  </a:cubicBezTo>
                  <a:cubicBezTo>
                    <a:pt x="2300653" y="2549843"/>
                    <a:pt x="2276841" y="2574608"/>
                    <a:pt x="2257791" y="2604135"/>
                  </a:cubicBezTo>
                  <a:cubicBezTo>
                    <a:pt x="2250171" y="2616518"/>
                    <a:pt x="2237788" y="2623185"/>
                    <a:pt x="2225406" y="2628900"/>
                  </a:cubicBezTo>
                  <a:cubicBezTo>
                    <a:pt x="2200641" y="2639378"/>
                    <a:pt x="2195878" y="2647950"/>
                    <a:pt x="2213976" y="2670810"/>
                  </a:cubicBezTo>
                  <a:cubicBezTo>
                    <a:pt x="2241598" y="2705100"/>
                    <a:pt x="2272078" y="2736533"/>
                    <a:pt x="2301606" y="2771775"/>
                  </a:cubicBezTo>
                  <a:cubicBezTo>
                    <a:pt x="2398761" y="2887980"/>
                    <a:pt x="2454006" y="3007995"/>
                    <a:pt x="2485438" y="3157538"/>
                  </a:cubicBezTo>
                  <a:cubicBezTo>
                    <a:pt x="2496868" y="3211830"/>
                    <a:pt x="2497821" y="3262313"/>
                    <a:pt x="2486391" y="3317558"/>
                  </a:cubicBezTo>
                  <a:cubicBezTo>
                    <a:pt x="2475913" y="3368040"/>
                    <a:pt x="2486391" y="3402330"/>
                    <a:pt x="2525443" y="3439478"/>
                  </a:cubicBezTo>
                  <a:cubicBezTo>
                    <a:pt x="2597833" y="3508058"/>
                    <a:pt x="2660698" y="3590925"/>
                    <a:pt x="2712133" y="3675698"/>
                  </a:cubicBezTo>
                  <a:cubicBezTo>
                    <a:pt x="2805478" y="3830955"/>
                    <a:pt x="2889298" y="3994785"/>
                    <a:pt x="2975975" y="4150043"/>
                  </a:cubicBezTo>
                  <a:cubicBezTo>
                    <a:pt x="3017886" y="4225290"/>
                    <a:pt x="3055033" y="4238625"/>
                    <a:pt x="3136948" y="4232910"/>
                  </a:cubicBezTo>
                  <a:cubicBezTo>
                    <a:pt x="3177906" y="4230053"/>
                    <a:pt x="3466513" y="4199573"/>
                    <a:pt x="3573193" y="4235768"/>
                  </a:cubicBezTo>
                  <a:cubicBezTo>
                    <a:pt x="3740833" y="4292918"/>
                    <a:pt x="3894186" y="4369118"/>
                    <a:pt x="4041823" y="4465320"/>
                  </a:cubicBezTo>
                  <a:cubicBezTo>
                    <a:pt x="4142788" y="4530090"/>
                    <a:pt x="4240896" y="4559618"/>
                    <a:pt x="4347576" y="4613910"/>
                  </a:cubicBezTo>
                  <a:cubicBezTo>
                    <a:pt x="4368531" y="4624388"/>
                    <a:pt x="4389486" y="4628198"/>
                    <a:pt x="4411393" y="4622483"/>
                  </a:cubicBezTo>
                  <a:cubicBezTo>
                    <a:pt x="4502833" y="4599623"/>
                    <a:pt x="4593321" y="4562475"/>
                    <a:pt x="4675236" y="4519613"/>
                  </a:cubicBezTo>
                  <a:cubicBezTo>
                    <a:pt x="4728576" y="4491990"/>
                    <a:pt x="4757151" y="4496753"/>
                    <a:pt x="4783821" y="4551998"/>
                  </a:cubicBezTo>
                  <a:cubicBezTo>
                    <a:pt x="4824778" y="4637723"/>
                    <a:pt x="4845733" y="4730115"/>
                    <a:pt x="4856211" y="4826318"/>
                  </a:cubicBezTo>
                  <a:cubicBezTo>
                    <a:pt x="4860021" y="4861560"/>
                    <a:pt x="4857163" y="4896803"/>
                    <a:pt x="4845733" y="4932045"/>
                  </a:cubicBezTo>
                  <a:cubicBezTo>
                    <a:pt x="4823826" y="4996815"/>
                    <a:pt x="4827636" y="5053013"/>
                    <a:pt x="4846686" y="5118735"/>
                  </a:cubicBezTo>
                  <a:cubicBezTo>
                    <a:pt x="4877166" y="5223510"/>
                    <a:pt x="4887643" y="5325428"/>
                    <a:pt x="4878118" y="5434013"/>
                  </a:cubicBezTo>
                  <a:cubicBezTo>
                    <a:pt x="4877166" y="5449253"/>
                    <a:pt x="4871451" y="5464493"/>
                    <a:pt x="4874308" y="5479733"/>
                  </a:cubicBezTo>
                  <a:cubicBezTo>
                    <a:pt x="4856211" y="5525453"/>
                    <a:pt x="4839066" y="5571173"/>
                    <a:pt x="4821921" y="5617845"/>
                  </a:cubicBezTo>
                  <a:cubicBezTo>
                    <a:pt x="4811443" y="5623560"/>
                    <a:pt x="4807633" y="5634990"/>
                    <a:pt x="4800966" y="5643563"/>
                  </a:cubicBezTo>
                  <a:cubicBezTo>
                    <a:pt x="4784773" y="5665470"/>
                    <a:pt x="4767628" y="5689283"/>
                    <a:pt x="4745721" y="5703570"/>
                  </a:cubicBezTo>
                  <a:cubicBezTo>
                    <a:pt x="4717146" y="5722620"/>
                    <a:pt x="4669521" y="5724525"/>
                    <a:pt x="4650471" y="5697855"/>
                  </a:cubicBezTo>
                  <a:cubicBezTo>
                    <a:pt x="4609513" y="5639753"/>
                    <a:pt x="4582843" y="5588318"/>
                    <a:pt x="4579986" y="5517833"/>
                  </a:cubicBezTo>
                  <a:cubicBezTo>
                    <a:pt x="4579033" y="5488305"/>
                    <a:pt x="4579986" y="5459730"/>
                    <a:pt x="4568556" y="5431155"/>
                  </a:cubicBezTo>
                  <a:cubicBezTo>
                    <a:pt x="4516168" y="5304473"/>
                    <a:pt x="4457113" y="5183505"/>
                    <a:pt x="4393296" y="5062538"/>
                  </a:cubicBezTo>
                  <a:cubicBezTo>
                    <a:pt x="4385676" y="5048250"/>
                    <a:pt x="4376151" y="5036820"/>
                    <a:pt x="4359006" y="5033963"/>
                  </a:cubicBezTo>
                  <a:cubicBezTo>
                    <a:pt x="4316143" y="5028248"/>
                    <a:pt x="4296141" y="5005388"/>
                    <a:pt x="4285663" y="4965383"/>
                  </a:cubicBezTo>
                  <a:cubicBezTo>
                    <a:pt x="4278043" y="4937760"/>
                    <a:pt x="4259946" y="4917758"/>
                    <a:pt x="4237086" y="4905375"/>
                  </a:cubicBezTo>
                  <a:cubicBezTo>
                    <a:pt x="4105641" y="4831080"/>
                    <a:pt x="3969433" y="4804410"/>
                    <a:pt x="3821796" y="4774883"/>
                  </a:cubicBezTo>
                  <a:cubicBezTo>
                    <a:pt x="3701781" y="4751070"/>
                    <a:pt x="3096943" y="4670108"/>
                    <a:pt x="3032173" y="4681538"/>
                  </a:cubicBezTo>
                  <a:cubicBezTo>
                    <a:pt x="2914063" y="4703445"/>
                    <a:pt x="2823575" y="4671060"/>
                    <a:pt x="2734993" y="4590098"/>
                  </a:cubicBezTo>
                  <a:cubicBezTo>
                    <a:pt x="2688321" y="4547235"/>
                    <a:pt x="2649268" y="4499610"/>
                    <a:pt x="2610216" y="4450080"/>
                  </a:cubicBezTo>
                  <a:cubicBezTo>
                    <a:pt x="2566400" y="4395788"/>
                    <a:pt x="2520681" y="4346258"/>
                    <a:pt x="2464483" y="4307205"/>
                  </a:cubicBezTo>
                  <a:cubicBezTo>
                    <a:pt x="2382568" y="4250055"/>
                    <a:pt x="2306368" y="4195763"/>
                    <a:pt x="2236836" y="4124325"/>
                  </a:cubicBezTo>
                  <a:cubicBezTo>
                    <a:pt x="2220643" y="4107180"/>
                    <a:pt x="2202546" y="4092893"/>
                    <a:pt x="2183496" y="4079558"/>
                  </a:cubicBezTo>
                  <a:cubicBezTo>
                    <a:pt x="2147301" y="4055745"/>
                    <a:pt x="2114916" y="4029075"/>
                    <a:pt x="2088246" y="3995738"/>
                  </a:cubicBezTo>
                  <a:cubicBezTo>
                    <a:pt x="2072053" y="3975735"/>
                    <a:pt x="2065385" y="3973830"/>
                    <a:pt x="2049193" y="3997643"/>
                  </a:cubicBezTo>
                  <a:cubicBezTo>
                    <a:pt x="1960610" y="4120515"/>
                    <a:pt x="1872028" y="4250055"/>
                    <a:pt x="1792971" y="4381500"/>
                  </a:cubicBezTo>
                  <a:cubicBezTo>
                    <a:pt x="1762490" y="4432935"/>
                    <a:pt x="1732963" y="4482465"/>
                    <a:pt x="1690101" y="4524375"/>
                  </a:cubicBezTo>
                  <a:cubicBezTo>
                    <a:pt x="1663431" y="4551045"/>
                    <a:pt x="1642476" y="4580573"/>
                    <a:pt x="1626283" y="4614863"/>
                  </a:cubicBezTo>
                  <a:cubicBezTo>
                    <a:pt x="1605328" y="4660583"/>
                    <a:pt x="1580563" y="4702493"/>
                    <a:pt x="1554846" y="4745355"/>
                  </a:cubicBezTo>
                  <a:cubicBezTo>
                    <a:pt x="1534843" y="4776788"/>
                    <a:pt x="1525318" y="4810125"/>
                    <a:pt x="1522460" y="4848225"/>
                  </a:cubicBezTo>
                  <a:cubicBezTo>
                    <a:pt x="1515793" y="4926330"/>
                    <a:pt x="1527223" y="5002530"/>
                    <a:pt x="1533890" y="5079683"/>
                  </a:cubicBezTo>
                  <a:cubicBezTo>
                    <a:pt x="1550083" y="5257800"/>
                    <a:pt x="1532938" y="5424488"/>
                    <a:pt x="1476740" y="5594033"/>
                  </a:cubicBezTo>
                  <a:cubicBezTo>
                    <a:pt x="1443403" y="5694998"/>
                    <a:pt x="1392921" y="5787390"/>
                    <a:pt x="1349106" y="5882640"/>
                  </a:cubicBezTo>
                  <a:cubicBezTo>
                    <a:pt x="1288146" y="6015038"/>
                    <a:pt x="1232901" y="6148388"/>
                    <a:pt x="1186228" y="6287453"/>
                  </a:cubicBezTo>
                  <a:cubicBezTo>
                    <a:pt x="1177656" y="6312218"/>
                    <a:pt x="1174798" y="6334125"/>
                    <a:pt x="1186228" y="6360795"/>
                  </a:cubicBezTo>
                  <a:cubicBezTo>
                    <a:pt x="1216708" y="6431280"/>
                    <a:pt x="1212898" y="6491288"/>
                    <a:pt x="1170988" y="6556058"/>
                  </a:cubicBezTo>
                  <a:cubicBezTo>
                    <a:pt x="1138603" y="6607493"/>
                    <a:pt x="1117648" y="6658928"/>
                    <a:pt x="1101456" y="6717030"/>
                  </a:cubicBezTo>
                  <a:cubicBezTo>
                    <a:pt x="1096693" y="6735128"/>
                    <a:pt x="1091931" y="6753225"/>
                    <a:pt x="1085263" y="6770370"/>
                  </a:cubicBezTo>
                  <a:cubicBezTo>
                    <a:pt x="1070976" y="6806565"/>
                    <a:pt x="1025255" y="6839903"/>
                    <a:pt x="989060" y="6834188"/>
                  </a:cubicBezTo>
                  <a:cubicBezTo>
                    <a:pt x="890001" y="6818948"/>
                    <a:pt x="819516" y="6775133"/>
                    <a:pt x="740458" y="6720840"/>
                  </a:cubicBezTo>
                  <a:cubicBezTo>
                    <a:pt x="730933" y="6714173"/>
                    <a:pt x="724266" y="6706553"/>
                    <a:pt x="721408" y="6697028"/>
                  </a:cubicBezTo>
                  <a:cubicBezTo>
                    <a:pt x="709026" y="6659880"/>
                    <a:pt x="683308" y="6646545"/>
                    <a:pt x="647113" y="6643688"/>
                  </a:cubicBezTo>
                  <a:cubicBezTo>
                    <a:pt x="596630" y="6638925"/>
                    <a:pt x="553768" y="6621780"/>
                    <a:pt x="510905" y="6598920"/>
                  </a:cubicBezTo>
                  <a:cubicBezTo>
                    <a:pt x="441373" y="6560820"/>
                    <a:pt x="373745" y="6520815"/>
                    <a:pt x="309928" y="6475095"/>
                  </a:cubicBezTo>
                  <a:cubicBezTo>
                    <a:pt x="240395" y="6424613"/>
                    <a:pt x="198485" y="6356033"/>
                    <a:pt x="168005" y="6278880"/>
                  </a:cubicBezTo>
                  <a:cubicBezTo>
                    <a:pt x="151813" y="6234113"/>
                    <a:pt x="151813" y="6191250"/>
                    <a:pt x="165148" y="6144578"/>
                  </a:cubicBezTo>
                  <a:cubicBezTo>
                    <a:pt x="163243" y="6143625"/>
                    <a:pt x="165148" y="6144578"/>
                    <a:pt x="165148" y="6144578"/>
                  </a:cubicBezTo>
                  <a:close/>
                  <a:moveTo>
                    <a:pt x="2017760" y="2294573"/>
                  </a:moveTo>
                  <a:cubicBezTo>
                    <a:pt x="2027285" y="2300288"/>
                    <a:pt x="2035858" y="2292668"/>
                    <a:pt x="2042526" y="2286000"/>
                  </a:cubicBezTo>
                  <a:cubicBezTo>
                    <a:pt x="2079673" y="2249805"/>
                    <a:pt x="2124441" y="2235518"/>
                    <a:pt x="2173018" y="2225993"/>
                  </a:cubicBezTo>
                  <a:cubicBezTo>
                    <a:pt x="2221596" y="2216468"/>
                    <a:pt x="2245408" y="2191703"/>
                    <a:pt x="2262553" y="2148840"/>
                  </a:cubicBezTo>
                  <a:cubicBezTo>
                    <a:pt x="2283508" y="2096453"/>
                    <a:pt x="2311131" y="2049780"/>
                    <a:pt x="2338753" y="2002155"/>
                  </a:cubicBezTo>
                  <a:cubicBezTo>
                    <a:pt x="2405428" y="1886903"/>
                    <a:pt x="2460673" y="1763078"/>
                    <a:pt x="2481628" y="1633538"/>
                  </a:cubicBezTo>
                  <a:cubicBezTo>
                    <a:pt x="2494011" y="1556385"/>
                    <a:pt x="2478771" y="1540193"/>
                    <a:pt x="2402571" y="1537335"/>
                  </a:cubicBezTo>
                  <a:cubicBezTo>
                    <a:pt x="2278746" y="1532573"/>
                    <a:pt x="2148253" y="1514475"/>
                    <a:pt x="2022523" y="1492568"/>
                  </a:cubicBezTo>
                  <a:cubicBezTo>
                    <a:pt x="1969183" y="1483995"/>
                    <a:pt x="1942513" y="1521143"/>
                    <a:pt x="1953943" y="1571625"/>
                  </a:cubicBezTo>
                  <a:cubicBezTo>
                    <a:pt x="1992043" y="1763078"/>
                    <a:pt x="2015856" y="1953578"/>
                    <a:pt x="2028238" y="2148840"/>
                  </a:cubicBezTo>
                  <a:cubicBezTo>
                    <a:pt x="2031096" y="2188845"/>
                    <a:pt x="2027285" y="2228850"/>
                    <a:pt x="2015856" y="2268855"/>
                  </a:cubicBezTo>
                  <a:cubicBezTo>
                    <a:pt x="2012998" y="2277428"/>
                    <a:pt x="2008235" y="2287905"/>
                    <a:pt x="2017760" y="2294573"/>
                  </a:cubicBezTo>
                  <a:cubicBezTo>
                    <a:pt x="2017760" y="2294573"/>
                    <a:pt x="2017760" y="2294573"/>
                    <a:pt x="2017760" y="2294573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8F8768-C747-4354-82B2-F9D4786EB14C}"/>
                </a:ext>
              </a:extLst>
            </p:cNvPr>
            <p:cNvGrpSpPr/>
            <p:nvPr/>
          </p:nvGrpSpPr>
          <p:grpSpPr>
            <a:xfrm>
              <a:off x="-3696255" y="-2778619"/>
              <a:ext cx="15166108" cy="7741698"/>
              <a:chOff x="-3591480" y="-2638725"/>
              <a:chExt cx="15166108" cy="7741698"/>
            </a:xfrm>
          </p:grpSpPr>
          <p:sp>
            <p:nvSpPr>
              <p:cNvPr id="5" name="Graphic 5">
                <a:extLst>
                  <a:ext uri="{FF2B5EF4-FFF2-40B4-BE49-F238E27FC236}">
                    <a16:creationId xmlns:a16="http://schemas.microsoft.com/office/drawing/2014/main" id="{F1EE5AC4-F86B-411F-92A0-E414B0434AF4}"/>
                  </a:ext>
                </a:extLst>
              </p:cNvPr>
              <p:cNvSpPr/>
              <p:nvPr/>
            </p:nvSpPr>
            <p:spPr>
              <a:xfrm rot="701335" flipH="1">
                <a:off x="4412653" y="-2240648"/>
                <a:ext cx="5919720" cy="6831658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F3DD3E8-A5BE-4C1D-9FD0-4A9109C22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 rot="20992108" flipH="1">
                <a:off x="5626060" y="-1892675"/>
                <a:ext cx="5948568" cy="6197516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5B137F-E5EA-44E5-B3ED-098E467F7B8C}"/>
                  </a:ext>
                </a:extLst>
              </p:cNvPr>
              <p:cNvSpPr/>
              <p:nvPr/>
            </p:nvSpPr>
            <p:spPr>
              <a:xfrm>
                <a:off x="-3591480" y="4440858"/>
                <a:ext cx="13091785" cy="6621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" name="Graphic 3">
                <a:extLst>
                  <a:ext uri="{FF2B5EF4-FFF2-40B4-BE49-F238E27FC236}">
                    <a16:creationId xmlns:a16="http://schemas.microsoft.com/office/drawing/2014/main" id="{E524D53B-8800-4ACF-B483-EE31848B5B45}"/>
                  </a:ext>
                </a:extLst>
              </p:cNvPr>
              <p:cNvSpPr/>
              <p:nvPr/>
            </p:nvSpPr>
            <p:spPr>
              <a:xfrm>
                <a:off x="-48293" y="-2418678"/>
                <a:ext cx="5539981" cy="7113997"/>
              </a:xfrm>
              <a:custGeom>
                <a:avLst/>
                <a:gdLst>
                  <a:gd name="connsiteX0" fmla="*/ 2029941 w 2128754"/>
                  <a:gd name="connsiteY0" fmla="*/ 2268832 h 2733575"/>
                  <a:gd name="connsiteX1" fmla="*/ 1955197 w 2128754"/>
                  <a:gd name="connsiteY1" fmla="*/ 2263814 h 2733575"/>
                  <a:gd name="connsiteX2" fmla="*/ 1933803 w 2128754"/>
                  <a:gd name="connsiteY2" fmla="*/ 2252457 h 2733575"/>
                  <a:gd name="connsiteX3" fmla="*/ 1854833 w 2128754"/>
                  <a:gd name="connsiteY3" fmla="*/ 2174808 h 2733575"/>
                  <a:gd name="connsiteX4" fmla="*/ 1794351 w 2128754"/>
                  <a:gd name="connsiteY4" fmla="*/ 2103233 h 2733575"/>
                  <a:gd name="connsiteX5" fmla="*/ 1701383 w 2128754"/>
                  <a:gd name="connsiteY5" fmla="*/ 1980948 h 2733575"/>
                  <a:gd name="connsiteX6" fmla="*/ 1548990 w 2128754"/>
                  <a:gd name="connsiteY6" fmla="*/ 1859192 h 2733575"/>
                  <a:gd name="connsiteX7" fmla="*/ 1519937 w 2128754"/>
                  <a:gd name="connsiteY7" fmla="*/ 1828555 h 2733575"/>
                  <a:gd name="connsiteX8" fmla="*/ 1328983 w 2128754"/>
                  <a:gd name="connsiteY8" fmla="*/ 1473058 h 2733575"/>
                  <a:gd name="connsiteX9" fmla="*/ 1325550 w 2128754"/>
                  <a:gd name="connsiteY9" fmla="*/ 1451929 h 2733575"/>
                  <a:gd name="connsiteX10" fmla="*/ 1346943 w 2128754"/>
                  <a:gd name="connsiteY10" fmla="*/ 1314062 h 2733575"/>
                  <a:gd name="connsiteX11" fmla="*/ 1322116 w 2128754"/>
                  <a:gd name="connsiteY11" fmla="*/ 1201021 h 2733575"/>
                  <a:gd name="connsiteX12" fmla="*/ 1262955 w 2128754"/>
                  <a:gd name="connsiteY12" fmla="*/ 1112543 h 2733575"/>
                  <a:gd name="connsiteX13" fmla="*/ 1203001 w 2128754"/>
                  <a:gd name="connsiteY13" fmla="*/ 1014293 h 2733575"/>
                  <a:gd name="connsiteX14" fmla="*/ 1137765 w 2128754"/>
                  <a:gd name="connsiteY14" fmla="*/ 736181 h 2733575"/>
                  <a:gd name="connsiteX15" fmla="*/ 1138558 w 2128754"/>
                  <a:gd name="connsiteY15" fmla="*/ 476029 h 2733575"/>
                  <a:gd name="connsiteX16" fmla="*/ 1145160 w 2128754"/>
                  <a:gd name="connsiteY16" fmla="*/ 468370 h 2733575"/>
                  <a:gd name="connsiteX17" fmla="*/ 1258729 w 2128754"/>
                  <a:gd name="connsiteY17" fmla="*/ 450410 h 2733575"/>
                  <a:gd name="connsiteX18" fmla="*/ 1363054 w 2128754"/>
                  <a:gd name="connsiteY18" fmla="*/ 422678 h 2733575"/>
                  <a:gd name="connsiteX19" fmla="*/ 1379693 w 2128754"/>
                  <a:gd name="connsiteY19" fmla="*/ 419773 h 2733575"/>
                  <a:gd name="connsiteX20" fmla="*/ 1471869 w 2128754"/>
                  <a:gd name="connsiteY20" fmla="*/ 439053 h 2733575"/>
                  <a:gd name="connsiteX21" fmla="*/ 1586494 w 2128754"/>
                  <a:gd name="connsiteY21" fmla="*/ 465729 h 2733575"/>
                  <a:gd name="connsiteX22" fmla="*/ 1761601 w 2128754"/>
                  <a:gd name="connsiteY22" fmla="*/ 511685 h 2733575"/>
                  <a:gd name="connsiteX23" fmla="*/ 1779297 w 2128754"/>
                  <a:gd name="connsiteY23" fmla="*/ 531757 h 2733575"/>
                  <a:gd name="connsiteX24" fmla="*/ 1832384 w 2128754"/>
                  <a:gd name="connsiteY24" fmla="*/ 594880 h 2733575"/>
                  <a:gd name="connsiteX25" fmla="*/ 1861964 w 2128754"/>
                  <a:gd name="connsiteY25" fmla="*/ 618915 h 2733575"/>
                  <a:gd name="connsiteX26" fmla="*/ 1876755 w 2128754"/>
                  <a:gd name="connsiteY26" fmla="*/ 632649 h 2733575"/>
                  <a:gd name="connsiteX27" fmla="*/ 1901582 w 2128754"/>
                  <a:gd name="connsiteY27" fmla="*/ 619971 h 2733575"/>
                  <a:gd name="connsiteX28" fmla="*/ 1874906 w 2128754"/>
                  <a:gd name="connsiteY28" fmla="*/ 572167 h 2733575"/>
                  <a:gd name="connsiteX29" fmla="*/ 1893130 w 2128754"/>
                  <a:gd name="connsiteY29" fmla="*/ 582203 h 2733575"/>
                  <a:gd name="connsiteX30" fmla="*/ 1923767 w 2128754"/>
                  <a:gd name="connsiteY30" fmla="*/ 616274 h 2733575"/>
                  <a:gd name="connsiteX31" fmla="*/ 1936973 w 2128754"/>
                  <a:gd name="connsiteY31" fmla="*/ 628423 h 2733575"/>
                  <a:gd name="connsiteX32" fmla="*/ 1951235 w 2128754"/>
                  <a:gd name="connsiteY32" fmla="*/ 625518 h 2733575"/>
                  <a:gd name="connsiteX33" fmla="*/ 1954932 w 2128754"/>
                  <a:gd name="connsiteY33" fmla="*/ 611255 h 2733575"/>
                  <a:gd name="connsiteX34" fmla="*/ 1909769 w 2128754"/>
                  <a:gd name="connsiteY34" fmla="*/ 543114 h 2733575"/>
                  <a:gd name="connsiteX35" fmla="*/ 1964176 w 2128754"/>
                  <a:gd name="connsiteY35" fmla="*/ 588013 h 2733575"/>
                  <a:gd name="connsiteX36" fmla="*/ 1977910 w 2128754"/>
                  <a:gd name="connsiteY36" fmla="*/ 596201 h 2733575"/>
                  <a:gd name="connsiteX37" fmla="*/ 1996662 w 2128754"/>
                  <a:gd name="connsiteY37" fmla="*/ 583259 h 2733575"/>
                  <a:gd name="connsiteX38" fmla="*/ 1985041 w 2128754"/>
                  <a:gd name="connsiteY38" fmla="*/ 557904 h 2733575"/>
                  <a:gd name="connsiteX39" fmla="*/ 1955989 w 2128754"/>
                  <a:gd name="connsiteY39" fmla="*/ 529644 h 2733575"/>
                  <a:gd name="connsiteX40" fmla="*/ 1979231 w 2128754"/>
                  <a:gd name="connsiteY40" fmla="*/ 544435 h 2733575"/>
                  <a:gd name="connsiteX41" fmla="*/ 1995342 w 2128754"/>
                  <a:gd name="connsiteY41" fmla="*/ 535983 h 2733575"/>
                  <a:gd name="connsiteX42" fmla="*/ 1976061 w 2128754"/>
                  <a:gd name="connsiteY42" fmla="*/ 501384 h 2733575"/>
                  <a:gd name="connsiteX43" fmla="*/ 1924295 w 2128754"/>
                  <a:gd name="connsiteY43" fmla="*/ 463088 h 2733575"/>
                  <a:gd name="connsiteX44" fmla="*/ 1840571 w 2128754"/>
                  <a:gd name="connsiteY44" fmla="*/ 420301 h 2733575"/>
                  <a:gd name="connsiteX45" fmla="*/ 1821819 w 2128754"/>
                  <a:gd name="connsiteY45" fmla="*/ 410793 h 2733575"/>
                  <a:gd name="connsiteX46" fmla="*/ 1787748 w 2128754"/>
                  <a:gd name="connsiteY46" fmla="*/ 397323 h 2733575"/>
                  <a:gd name="connsiteX47" fmla="*/ 1754470 w 2128754"/>
                  <a:gd name="connsiteY47" fmla="*/ 391777 h 2733575"/>
                  <a:gd name="connsiteX48" fmla="*/ 1692404 w 2128754"/>
                  <a:gd name="connsiteY48" fmla="*/ 366158 h 2733575"/>
                  <a:gd name="connsiteX49" fmla="*/ 1596530 w 2128754"/>
                  <a:gd name="connsiteY49" fmla="*/ 330767 h 2733575"/>
                  <a:gd name="connsiteX50" fmla="*/ 1518089 w 2128754"/>
                  <a:gd name="connsiteY50" fmla="*/ 303299 h 2733575"/>
                  <a:gd name="connsiteX51" fmla="*/ 1419046 w 2128754"/>
                  <a:gd name="connsiteY51" fmla="*/ 285075 h 2733575"/>
                  <a:gd name="connsiteX52" fmla="*/ 1305741 w 2128754"/>
                  <a:gd name="connsiteY52" fmla="*/ 275831 h 2733575"/>
                  <a:gd name="connsiteX53" fmla="*/ 1162064 w 2128754"/>
                  <a:gd name="connsiteY53" fmla="*/ 266851 h 2733575"/>
                  <a:gd name="connsiteX54" fmla="*/ 1117693 w 2128754"/>
                  <a:gd name="connsiteY54" fmla="*/ 264210 h 2733575"/>
                  <a:gd name="connsiteX55" fmla="*/ 1070680 w 2128754"/>
                  <a:gd name="connsiteY55" fmla="*/ 255230 h 2733575"/>
                  <a:gd name="connsiteX56" fmla="*/ 952357 w 2128754"/>
                  <a:gd name="connsiteY56" fmla="*/ 272134 h 2733575"/>
                  <a:gd name="connsiteX57" fmla="*/ 906930 w 2128754"/>
                  <a:gd name="connsiteY57" fmla="*/ 287452 h 2733575"/>
                  <a:gd name="connsiteX58" fmla="*/ 870218 w 2128754"/>
                  <a:gd name="connsiteY58" fmla="*/ 291414 h 2733575"/>
                  <a:gd name="connsiteX59" fmla="*/ 835883 w 2128754"/>
                  <a:gd name="connsiteY59" fmla="*/ 291414 h 2733575"/>
                  <a:gd name="connsiteX60" fmla="*/ 824791 w 2128754"/>
                  <a:gd name="connsiteY60" fmla="*/ 288245 h 2733575"/>
                  <a:gd name="connsiteX61" fmla="*/ 811585 w 2128754"/>
                  <a:gd name="connsiteY61" fmla="*/ 246515 h 2733575"/>
                  <a:gd name="connsiteX62" fmla="*/ 810528 w 2128754"/>
                  <a:gd name="connsiteY62" fmla="*/ 228555 h 2733575"/>
                  <a:gd name="connsiteX63" fmla="*/ 813434 w 2128754"/>
                  <a:gd name="connsiteY63" fmla="*/ 176525 h 2733575"/>
                  <a:gd name="connsiteX64" fmla="*/ 769327 w 2128754"/>
                  <a:gd name="connsiteY64" fmla="*/ 48958 h 2733575"/>
                  <a:gd name="connsiteX65" fmla="*/ 699865 w 2128754"/>
                  <a:gd name="connsiteY65" fmla="*/ 5643 h 2733575"/>
                  <a:gd name="connsiteX66" fmla="*/ 564639 w 2128754"/>
                  <a:gd name="connsiteY66" fmla="*/ 24659 h 2733575"/>
                  <a:gd name="connsiteX67" fmla="*/ 493592 w 2128754"/>
                  <a:gd name="connsiteY67" fmla="*/ 90688 h 2733575"/>
                  <a:gd name="connsiteX68" fmla="*/ 485405 w 2128754"/>
                  <a:gd name="connsiteY68" fmla="*/ 139813 h 2733575"/>
                  <a:gd name="connsiteX69" fmla="*/ 494121 w 2128754"/>
                  <a:gd name="connsiteY69" fmla="*/ 164904 h 2733575"/>
                  <a:gd name="connsiteX70" fmla="*/ 493064 w 2128754"/>
                  <a:gd name="connsiteY70" fmla="*/ 192900 h 2733575"/>
                  <a:gd name="connsiteX71" fmla="*/ 499139 w 2128754"/>
                  <a:gd name="connsiteY71" fmla="*/ 235422 h 2733575"/>
                  <a:gd name="connsiteX72" fmla="*/ 503629 w 2128754"/>
                  <a:gd name="connsiteY72" fmla="*/ 284811 h 2733575"/>
                  <a:gd name="connsiteX73" fmla="*/ 506270 w 2128754"/>
                  <a:gd name="connsiteY73" fmla="*/ 312279 h 2733575"/>
                  <a:gd name="connsiteX74" fmla="*/ 530040 w 2128754"/>
                  <a:gd name="connsiteY74" fmla="*/ 326541 h 2733575"/>
                  <a:gd name="connsiteX75" fmla="*/ 536115 w 2128754"/>
                  <a:gd name="connsiteY75" fmla="*/ 341595 h 2733575"/>
                  <a:gd name="connsiteX76" fmla="*/ 559092 w 2128754"/>
                  <a:gd name="connsiteY76" fmla="*/ 340803 h 2733575"/>
                  <a:gd name="connsiteX77" fmla="*/ 540605 w 2128754"/>
                  <a:gd name="connsiteY77" fmla="*/ 356650 h 2733575"/>
                  <a:gd name="connsiteX78" fmla="*/ 547471 w 2128754"/>
                  <a:gd name="connsiteY78" fmla="*/ 392305 h 2733575"/>
                  <a:gd name="connsiteX79" fmla="*/ 578637 w 2128754"/>
                  <a:gd name="connsiteY79" fmla="*/ 418453 h 2733575"/>
                  <a:gd name="connsiteX80" fmla="*/ 602671 w 2128754"/>
                  <a:gd name="connsiteY80" fmla="*/ 413434 h 2733575"/>
                  <a:gd name="connsiteX81" fmla="*/ 644401 w 2128754"/>
                  <a:gd name="connsiteY81" fmla="*/ 404983 h 2733575"/>
                  <a:gd name="connsiteX82" fmla="*/ 673718 w 2128754"/>
                  <a:gd name="connsiteY82" fmla="*/ 420301 h 2733575"/>
                  <a:gd name="connsiteX83" fmla="*/ 689829 w 2128754"/>
                  <a:gd name="connsiteY83" fmla="*/ 463880 h 2733575"/>
                  <a:gd name="connsiteX84" fmla="*/ 682698 w 2128754"/>
                  <a:gd name="connsiteY84" fmla="*/ 481312 h 2733575"/>
                  <a:gd name="connsiteX85" fmla="*/ 665794 w 2128754"/>
                  <a:gd name="connsiteY85" fmla="*/ 492140 h 2733575"/>
                  <a:gd name="connsiteX86" fmla="*/ 544038 w 2128754"/>
                  <a:gd name="connsiteY86" fmla="*/ 652457 h 2733575"/>
                  <a:gd name="connsiteX87" fmla="*/ 509703 w 2128754"/>
                  <a:gd name="connsiteY87" fmla="*/ 717693 h 2733575"/>
                  <a:gd name="connsiteX88" fmla="*/ 502836 w 2128754"/>
                  <a:gd name="connsiteY88" fmla="*/ 738822 h 2733575"/>
                  <a:gd name="connsiteX89" fmla="*/ 499931 w 2128754"/>
                  <a:gd name="connsiteY89" fmla="*/ 752028 h 2733575"/>
                  <a:gd name="connsiteX90" fmla="*/ 468766 w 2128754"/>
                  <a:gd name="connsiteY90" fmla="*/ 806699 h 2733575"/>
                  <a:gd name="connsiteX91" fmla="*/ 448429 w 2128754"/>
                  <a:gd name="connsiteY91" fmla="*/ 813831 h 2733575"/>
                  <a:gd name="connsiteX92" fmla="*/ 358894 w 2128754"/>
                  <a:gd name="connsiteY92" fmla="*/ 779760 h 2733575"/>
                  <a:gd name="connsiteX93" fmla="*/ 326408 w 2128754"/>
                  <a:gd name="connsiteY93" fmla="*/ 759951 h 2733575"/>
                  <a:gd name="connsiteX94" fmla="*/ 243213 w 2128754"/>
                  <a:gd name="connsiteY94" fmla="*/ 672794 h 2733575"/>
                  <a:gd name="connsiteX95" fmla="*/ 237138 w 2128754"/>
                  <a:gd name="connsiteY95" fmla="*/ 648231 h 2733575"/>
                  <a:gd name="connsiteX96" fmla="*/ 246646 w 2128754"/>
                  <a:gd name="connsiteY96" fmla="*/ 570318 h 2733575"/>
                  <a:gd name="connsiteX97" fmla="*/ 259852 w 2128754"/>
                  <a:gd name="connsiteY97" fmla="*/ 533606 h 2733575"/>
                  <a:gd name="connsiteX98" fmla="*/ 264342 w 2128754"/>
                  <a:gd name="connsiteY98" fmla="*/ 519344 h 2733575"/>
                  <a:gd name="connsiteX99" fmla="*/ 248759 w 2128754"/>
                  <a:gd name="connsiteY99" fmla="*/ 510100 h 2733575"/>
                  <a:gd name="connsiteX100" fmla="*/ 204124 w 2128754"/>
                  <a:gd name="connsiteY100" fmla="*/ 543906 h 2733575"/>
                  <a:gd name="connsiteX101" fmla="*/ 200955 w 2128754"/>
                  <a:gd name="connsiteY101" fmla="*/ 559225 h 2733575"/>
                  <a:gd name="connsiteX102" fmla="*/ 165563 w 2128754"/>
                  <a:gd name="connsiteY102" fmla="*/ 508251 h 2733575"/>
                  <a:gd name="connsiteX103" fmla="*/ 130700 w 2128754"/>
                  <a:gd name="connsiteY103" fmla="*/ 449882 h 2733575"/>
                  <a:gd name="connsiteX104" fmla="*/ 105345 w 2128754"/>
                  <a:gd name="connsiteY104" fmla="*/ 431394 h 2733575"/>
                  <a:gd name="connsiteX105" fmla="*/ 94517 w 2128754"/>
                  <a:gd name="connsiteY105" fmla="*/ 450410 h 2733575"/>
                  <a:gd name="connsiteX106" fmla="*/ 113005 w 2128754"/>
                  <a:gd name="connsiteY106" fmla="*/ 495045 h 2733575"/>
                  <a:gd name="connsiteX107" fmla="*/ 80255 w 2128754"/>
                  <a:gd name="connsiteY107" fmla="*/ 439053 h 2733575"/>
                  <a:gd name="connsiteX108" fmla="*/ 58333 w 2128754"/>
                  <a:gd name="connsiteY108" fmla="*/ 437205 h 2733575"/>
                  <a:gd name="connsiteX109" fmla="*/ 53843 w 2128754"/>
                  <a:gd name="connsiteY109" fmla="*/ 455428 h 2733575"/>
                  <a:gd name="connsiteX110" fmla="*/ 61503 w 2128754"/>
                  <a:gd name="connsiteY110" fmla="*/ 474180 h 2733575"/>
                  <a:gd name="connsiteX111" fmla="*/ 81047 w 2128754"/>
                  <a:gd name="connsiteY111" fmla="*/ 513269 h 2733575"/>
                  <a:gd name="connsiteX112" fmla="*/ 57541 w 2128754"/>
                  <a:gd name="connsiteY112" fmla="*/ 473916 h 2733575"/>
                  <a:gd name="connsiteX113" fmla="*/ 37996 w 2128754"/>
                  <a:gd name="connsiteY113" fmla="*/ 463352 h 2733575"/>
                  <a:gd name="connsiteX114" fmla="*/ 31658 w 2128754"/>
                  <a:gd name="connsiteY114" fmla="*/ 484745 h 2733575"/>
                  <a:gd name="connsiteX115" fmla="*/ 49882 w 2128754"/>
                  <a:gd name="connsiteY115" fmla="*/ 525154 h 2733575"/>
                  <a:gd name="connsiteX116" fmla="*/ 76029 w 2128754"/>
                  <a:gd name="connsiteY116" fmla="*/ 568997 h 2733575"/>
                  <a:gd name="connsiteX117" fmla="*/ 76029 w 2128754"/>
                  <a:gd name="connsiteY117" fmla="*/ 581939 h 2733575"/>
                  <a:gd name="connsiteX118" fmla="*/ 63351 w 2128754"/>
                  <a:gd name="connsiteY118" fmla="*/ 580618 h 2733575"/>
                  <a:gd name="connsiteX119" fmla="*/ 25055 w 2128754"/>
                  <a:gd name="connsiteY119" fmla="*/ 548396 h 2733575"/>
                  <a:gd name="connsiteX120" fmla="*/ 3926 w 2128754"/>
                  <a:gd name="connsiteY120" fmla="*/ 546548 h 2733575"/>
                  <a:gd name="connsiteX121" fmla="*/ 4454 w 2128754"/>
                  <a:gd name="connsiteY121" fmla="*/ 566092 h 2733575"/>
                  <a:gd name="connsiteX122" fmla="*/ 71803 w 2128754"/>
                  <a:gd name="connsiteY122" fmla="*/ 628951 h 2733575"/>
                  <a:gd name="connsiteX123" fmla="*/ 106930 w 2128754"/>
                  <a:gd name="connsiteY123" fmla="*/ 675699 h 2733575"/>
                  <a:gd name="connsiteX124" fmla="*/ 127267 w 2128754"/>
                  <a:gd name="connsiteY124" fmla="*/ 700262 h 2733575"/>
                  <a:gd name="connsiteX125" fmla="*/ 203860 w 2128754"/>
                  <a:gd name="connsiteY125" fmla="*/ 792701 h 2733575"/>
                  <a:gd name="connsiteX126" fmla="*/ 347538 w 2128754"/>
                  <a:gd name="connsiteY126" fmla="*/ 959621 h 2733575"/>
                  <a:gd name="connsiteX127" fmla="*/ 424659 w 2128754"/>
                  <a:gd name="connsiteY127" fmla="*/ 1021688 h 2733575"/>
                  <a:gd name="connsiteX128" fmla="*/ 484612 w 2128754"/>
                  <a:gd name="connsiteY128" fmla="*/ 1023008 h 2733575"/>
                  <a:gd name="connsiteX129" fmla="*/ 490423 w 2128754"/>
                  <a:gd name="connsiteY129" fmla="*/ 1018518 h 2733575"/>
                  <a:gd name="connsiteX130" fmla="*/ 545887 w 2128754"/>
                  <a:gd name="connsiteY130" fmla="*/ 967280 h 2733575"/>
                  <a:gd name="connsiteX131" fmla="*/ 621687 w 2128754"/>
                  <a:gd name="connsiteY131" fmla="*/ 890688 h 2733575"/>
                  <a:gd name="connsiteX132" fmla="*/ 695903 w 2128754"/>
                  <a:gd name="connsiteY132" fmla="*/ 810133 h 2733575"/>
                  <a:gd name="connsiteX133" fmla="*/ 702506 w 2128754"/>
                  <a:gd name="connsiteY133" fmla="*/ 811189 h 2733575"/>
                  <a:gd name="connsiteX134" fmla="*/ 717825 w 2128754"/>
                  <a:gd name="connsiteY134" fmla="*/ 835488 h 2733575"/>
                  <a:gd name="connsiteX135" fmla="*/ 767214 w 2128754"/>
                  <a:gd name="connsiteY135" fmla="*/ 925022 h 2733575"/>
                  <a:gd name="connsiteX136" fmla="*/ 835619 w 2128754"/>
                  <a:gd name="connsiteY136" fmla="*/ 1055230 h 2733575"/>
                  <a:gd name="connsiteX137" fmla="*/ 845391 w 2128754"/>
                  <a:gd name="connsiteY137" fmla="*/ 1076623 h 2733575"/>
                  <a:gd name="connsiteX138" fmla="*/ 859654 w 2128754"/>
                  <a:gd name="connsiteY138" fmla="*/ 1163253 h 2733575"/>
                  <a:gd name="connsiteX139" fmla="*/ 847504 w 2128754"/>
                  <a:gd name="connsiteY139" fmla="*/ 1180156 h 2733575"/>
                  <a:gd name="connsiteX140" fmla="*/ 759819 w 2128754"/>
                  <a:gd name="connsiteY140" fmla="*/ 1202077 h 2733575"/>
                  <a:gd name="connsiteX141" fmla="*/ 648891 w 2128754"/>
                  <a:gd name="connsiteY141" fmla="*/ 1242487 h 2733575"/>
                  <a:gd name="connsiteX142" fmla="*/ 538492 w 2128754"/>
                  <a:gd name="connsiteY142" fmla="*/ 1287650 h 2733575"/>
                  <a:gd name="connsiteX143" fmla="*/ 429413 w 2128754"/>
                  <a:gd name="connsiteY143" fmla="*/ 1349981 h 2733575"/>
                  <a:gd name="connsiteX144" fmla="*/ 387155 w 2128754"/>
                  <a:gd name="connsiteY144" fmla="*/ 1467511 h 2733575"/>
                  <a:gd name="connsiteX145" fmla="*/ 428884 w 2128754"/>
                  <a:gd name="connsiteY145" fmla="*/ 1563649 h 2733575"/>
                  <a:gd name="connsiteX146" fmla="*/ 659456 w 2128754"/>
                  <a:gd name="connsiteY146" fmla="*/ 1879793 h 2733575"/>
                  <a:gd name="connsiteX147" fmla="*/ 680321 w 2128754"/>
                  <a:gd name="connsiteY147" fmla="*/ 1909373 h 2733575"/>
                  <a:gd name="connsiteX148" fmla="*/ 721522 w 2128754"/>
                  <a:gd name="connsiteY148" fmla="*/ 1998380 h 2733575"/>
                  <a:gd name="connsiteX149" fmla="*/ 720994 w 2128754"/>
                  <a:gd name="connsiteY149" fmla="*/ 2001021 h 2733575"/>
                  <a:gd name="connsiteX150" fmla="*/ 717825 w 2128754"/>
                  <a:gd name="connsiteY150" fmla="*/ 1998380 h 2733575"/>
                  <a:gd name="connsiteX151" fmla="*/ 676359 w 2128754"/>
                  <a:gd name="connsiteY151" fmla="*/ 1953745 h 2733575"/>
                  <a:gd name="connsiteX152" fmla="*/ 666587 w 2128754"/>
                  <a:gd name="connsiteY152" fmla="*/ 1952952 h 2733575"/>
                  <a:gd name="connsiteX153" fmla="*/ 666058 w 2128754"/>
                  <a:gd name="connsiteY153" fmla="*/ 1962724 h 2733575"/>
                  <a:gd name="connsiteX154" fmla="*/ 673982 w 2128754"/>
                  <a:gd name="connsiteY154" fmla="*/ 1971176 h 2733575"/>
                  <a:gd name="connsiteX155" fmla="*/ 682962 w 2128754"/>
                  <a:gd name="connsiteY155" fmla="*/ 1978571 h 2733575"/>
                  <a:gd name="connsiteX156" fmla="*/ 707788 w 2128754"/>
                  <a:gd name="connsiteY156" fmla="*/ 2020829 h 2733575"/>
                  <a:gd name="connsiteX157" fmla="*/ 702770 w 2128754"/>
                  <a:gd name="connsiteY157" fmla="*/ 2048297 h 2733575"/>
                  <a:gd name="connsiteX158" fmla="*/ 671869 w 2128754"/>
                  <a:gd name="connsiteY158" fmla="*/ 2054372 h 2733575"/>
                  <a:gd name="connsiteX159" fmla="*/ 614556 w 2128754"/>
                  <a:gd name="connsiteY159" fmla="*/ 2038789 h 2733575"/>
                  <a:gd name="connsiteX160" fmla="*/ 604520 w 2128754"/>
                  <a:gd name="connsiteY160" fmla="*/ 2041958 h 2733575"/>
                  <a:gd name="connsiteX161" fmla="*/ 611387 w 2128754"/>
                  <a:gd name="connsiteY161" fmla="*/ 2051731 h 2733575"/>
                  <a:gd name="connsiteX162" fmla="*/ 690621 w 2128754"/>
                  <a:gd name="connsiteY162" fmla="*/ 2074708 h 2733575"/>
                  <a:gd name="connsiteX163" fmla="*/ 677415 w 2128754"/>
                  <a:gd name="connsiteY163" fmla="*/ 2096630 h 2733575"/>
                  <a:gd name="connsiteX164" fmla="*/ 669492 w 2128754"/>
                  <a:gd name="connsiteY164" fmla="*/ 2117231 h 2733575"/>
                  <a:gd name="connsiteX165" fmla="*/ 635157 w 2128754"/>
                  <a:gd name="connsiteY165" fmla="*/ 2169261 h 2733575"/>
                  <a:gd name="connsiteX166" fmla="*/ 552754 w 2128754"/>
                  <a:gd name="connsiteY166" fmla="*/ 2205709 h 2733575"/>
                  <a:gd name="connsiteX167" fmla="*/ 533738 w 2128754"/>
                  <a:gd name="connsiteY167" fmla="*/ 2242157 h 2733575"/>
                  <a:gd name="connsiteX168" fmla="*/ 563846 w 2128754"/>
                  <a:gd name="connsiteY168" fmla="*/ 2267511 h 2733575"/>
                  <a:gd name="connsiteX169" fmla="*/ 710429 w 2128754"/>
                  <a:gd name="connsiteY169" fmla="*/ 2254042 h 2733575"/>
                  <a:gd name="connsiteX170" fmla="*/ 773553 w 2128754"/>
                  <a:gd name="connsiteY170" fmla="*/ 2231856 h 2733575"/>
                  <a:gd name="connsiteX171" fmla="*/ 921984 w 2128754"/>
                  <a:gd name="connsiteY171" fmla="*/ 2178769 h 2733575"/>
                  <a:gd name="connsiteX172" fmla="*/ 972430 w 2128754"/>
                  <a:gd name="connsiteY172" fmla="*/ 2151566 h 2733575"/>
                  <a:gd name="connsiteX173" fmla="*/ 989333 w 2128754"/>
                  <a:gd name="connsiteY173" fmla="*/ 2134398 h 2733575"/>
                  <a:gd name="connsiteX174" fmla="*/ 987749 w 2128754"/>
                  <a:gd name="connsiteY174" fmla="*/ 2115382 h 2733575"/>
                  <a:gd name="connsiteX175" fmla="*/ 952093 w 2128754"/>
                  <a:gd name="connsiteY175" fmla="*/ 2063616 h 2733575"/>
                  <a:gd name="connsiteX176" fmla="*/ 923041 w 2128754"/>
                  <a:gd name="connsiteY176" fmla="*/ 2023735 h 2733575"/>
                  <a:gd name="connsiteX177" fmla="*/ 889763 w 2128754"/>
                  <a:gd name="connsiteY177" fmla="*/ 1990984 h 2733575"/>
                  <a:gd name="connsiteX178" fmla="*/ 858861 w 2128754"/>
                  <a:gd name="connsiteY178" fmla="*/ 1947142 h 2733575"/>
                  <a:gd name="connsiteX179" fmla="*/ 821093 w 2128754"/>
                  <a:gd name="connsiteY179" fmla="*/ 1882170 h 2733575"/>
                  <a:gd name="connsiteX180" fmla="*/ 759555 w 2128754"/>
                  <a:gd name="connsiteY180" fmla="*/ 1770186 h 2733575"/>
                  <a:gd name="connsiteX181" fmla="*/ 725748 w 2128754"/>
                  <a:gd name="connsiteY181" fmla="*/ 1675105 h 2733575"/>
                  <a:gd name="connsiteX182" fmla="*/ 709109 w 2128754"/>
                  <a:gd name="connsiteY182" fmla="*/ 1620961 h 2733575"/>
                  <a:gd name="connsiteX183" fmla="*/ 643609 w 2128754"/>
                  <a:gd name="connsiteY183" fmla="*/ 1517165 h 2733575"/>
                  <a:gd name="connsiteX184" fmla="*/ 635949 w 2128754"/>
                  <a:gd name="connsiteY184" fmla="*/ 1507128 h 2733575"/>
                  <a:gd name="connsiteX185" fmla="*/ 792041 w 2128754"/>
                  <a:gd name="connsiteY185" fmla="*/ 1524560 h 2733575"/>
                  <a:gd name="connsiteX186" fmla="*/ 990654 w 2128754"/>
                  <a:gd name="connsiteY186" fmla="*/ 1507393 h 2733575"/>
                  <a:gd name="connsiteX187" fmla="*/ 1002275 w 2128754"/>
                  <a:gd name="connsiteY187" fmla="*/ 1512939 h 2733575"/>
                  <a:gd name="connsiteX188" fmla="*/ 1039779 w 2128754"/>
                  <a:gd name="connsiteY188" fmla="*/ 1572893 h 2733575"/>
                  <a:gd name="connsiteX189" fmla="*/ 1190852 w 2128754"/>
                  <a:gd name="connsiteY189" fmla="*/ 1758036 h 2733575"/>
                  <a:gd name="connsiteX190" fmla="*/ 1274840 w 2128754"/>
                  <a:gd name="connsiteY190" fmla="*/ 1858664 h 2733575"/>
                  <a:gd name="connsiteX191" fmla="*/ 1320268 w 2128754"/>
                  <a:gd name="connsiteY191" fmla="*/ 1932087 h 2733575"/>
                  <a:gd name="connsiteX192" fmla="*/ 1398709 w 2128754"/>
                  <a:gd name="connsiteY192" fmla="*/ 1997323 h 2733575"/>
                  <a:gd name="connsiteX193" fmla="*/ 1443873 w 2128754"/>
                  <a:gd name="connsiteY193" fmla="*/ 2022678 h 2733575"/>
                  <a:gd name="connsiteX194" fmla="*/ 1702440 w 2128754"/>
                  <a:gd name="connsiteY194" fmla="*/ 2235554 h 2733575"/>
                  <a:gd name="connsiteX195" fmla="*/ 1842156 w 2128754"/>
                  <a:gd name="connsiteY195" fmla="*/ 2380024 h 2733575"/>
                  <a:gd name="connsiteX196" fmla="*/ 1847438 w 2128754"/>
                  <a:gd name="connsiteY196" fmla="*/ 2389004 h 2733575"/>
                  <a:gd name="connsiteX197" fmla="*/ 1845589 w 2128754"/>
                  <a:gd name="connsiteY197" fmla="*/ 2389796 h 2733575"/>
                  <a:gd name="connsiteX198" fmla="*/ 1818914 w 2128754"/>
                  <a:gd name="connsiteY198" fmla="*/ 2401681 h 2733575"/>
                  <a:gd name="connsiteX199" fmla="*/ 1828950 w 2128754"/>
                  <a:gd name="connsiteY199" fmla="*/ 2426244 h 2733575"/>
                  <a:gd name="connsiteX200" fmla="*/ 1847702 w 2128754"/>
                  <a:gd name="connsiteY200" fmla="*/ 2447637 h 2733575"/>
                  <a:gd name="connsiteX201" fmla="*/ 1852192 w 2128754"/>
                  <a:gd name="connsiteY201" fmla="*/ 2453447 h 2733575"/>
                  <a:gd name="connsiteX202" fmla="*/ 1872001 w 2128754"/>
                  <a:gd name="connsiteY202" fmla="*/ 2491480 h 2733575"/>
                  <a:gd name="connsiteX203" fmla="*/ 1882301 w 2128754"/>
                  <a:gd name="connsiteY203" fmla="*/ 2536907 h 2733575"/>
                  <a:gd name="connsiteX204" fmla="*/ 1910825 w 2128754"/>
                  <a:gd name="connsiteY204" fmla="*/ 2545887 h 2733575"/>
                  <a:gd name="connsiteX205" fmla="*/ 1916372 w 2128754"/>
                  <a:gd name="connsiteY205" fmla="*/ 2544831 h 2733575"/>
                  <a:gd name="connsiteX206" fmla="*/ 1922711 w 2128754"/>
                  <a:gd name="connsiteY206" fmla="*/ 2571770 h 2733575"/>
                  <a:gd name="connsiteX207" fmla="*/ 1931690 w 2128754"/>
                  <a:gd name="connsiteY207" fmla="*/ 2609802 h 2733575"/>
                  <a:gd name="connsiteX208" fmla="*/ 1919277 w 2128754"/>
                  <a:gd name="connsiteY208" fmla="*/ 2660248 h 2733575"/>
                  <a:gd name="connsiteX209" fmla="*/ 1909241 w 2128754"/>
                  <a:gd name="connsiteY209" fmla="*/ 2693791 h 2733575"/>
                  <a:gd name="connsiteX210" fmla="*/ 1925616 w 2128754"/>
                  <a:gd name="connsiteY210" fmla="*/ 2734464 h 2733575"/>
                  <a:gd name="connsiteX211" fmla="*/ 1949914 w 2128754"/>
                  <a:gd name="connsiteY211" fmla="*/ 2734464 h 2733575"/>
                  <a:gd name="connsiteX212" fmla="*/ 1965761 w 2128754"/>
                  <a:gd name="connsiteY212" fmla="*/ 2728654 h 2733575"/>
                  <a:gd name="connsiteX213" fmla="*/ 2012773 w 2128754"/>
                  <a:gd name="connsiteY213" fmla="*/ 2682698 h 2733575"/>
                  <a:gd name="connsiteX214" fmla="*/ 2044467 w 2128754"/>
                  <a:gd name="connsiteY214" fmla="*/ 2620103 h 2733575"/>
                  <a:gd name="connsiteX215" fmla="*/ 2072199 w 2128754"/>
                  <a:gd name="connsiteY215" fmla="*/ 2538492 h 2733575"/>
                  <a:gd name="connsiteX216" fmla="*/ 2104685 w 2128754"/>
                  <a:gd name="connsiteY216" fmla="*/ 2409604 h 2733575"/>
                  <a:gd name="connsiteX217" fmla="*/ 2128455 w 2128754"/>
                  <a:gd name="connsiteY217" fmla="*/ 2306600 h 2733575"/>
                  <a:gd name="connsiteX218" fmla="*/ 2029941 w 2128754"/>
                  <a:gd name="connsiteY218" fmla="*/ 2268832 h 2733575"/>
                  <a:gd name="connsiteX219" fmla="*/ 65200 w 2128754"/>
                  <a:gd name="connsiteY219" fmla="*/ 483689 h 2733575"/>
                  <a:gd name="connsiteX220" fmla="*/ 67841 w 2128754"/>
                  <a:gd name="connsiteY220" fmla="*/ 488179 h 2733575"/>
                  <a:gd name="connsiteX221" fmla="*/ 65200 w 2128754"/>
                  <a:gd name="connsiteY221" fmla="*/ 483689 h 2733575"/>
                  <a:gd name="connsiteX222" fmla="*/ 1847966 w 2128754"/>
                  <a:gd name="connsiteY222" fmla="*/ 2414094 h 2733575"/>
                  <a:gd name="connsiteX223" fmla="*/ 1835817 w 2128754"/>
                  <a:gd name="connsiteY223" fmla="*/ 2408284 h 2733575"/>
                  <a:gd name="connsiteX224" fmla="*/ 1837666 w 2128754"/>
                  <a:gd name="connsiteY224" fmla="*/ 2406435 h 2733575"/>
                  <a:gd name="connsiteX225" fmla="*/ 1849815 w 2128754"/>
                  <a:gd name="connsiteY225" fmla="*/ 2413566 h 2733575"/>
                  <a:gd name="connsiteX226" fmla="*/ 1847966 w 2128754"/>
                  <a:gd name="connsiteY226" fmla="*/ 2414094 h 2733575"/>
                  <a:gd name="connsiteX227" fmla="*/ 1891017 w 2128754"/>
                  <a:gd name="connsiteY227" fmla="*/ 2500724 h 2733575"/>
                  <a:gd name="connsiteX228" fmla="*/ 1901846 w 2128754"/>
                  <a:gd name="connsiteY228" fmla="*/ 2530833 h 2733575"/>
                  <a:gd name="connsiteX229" fmla="*/ 1891017 w 2128754"/>
                  <a:gd name="connsiteY229" fmla="*/ 2500724 h 27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2128754" h="2733575">
                    <a:moveTo>
                      <a:pt x="2029941" y="2268832"/>
                    </a:moveTo>
                    <a:cubicBezTo>
                      <a:pt x="2003529" y="2269889"/>
                      <a:pt x="1980816" y="2268040"/>
                      <a:pt x="1955197" y="2263814"/>
                    </a:cubicBezTo>
                    <a:cubicBezTo>
                      <a:pt x="1946481" y="2262229"/>
                      <a:pt x="1939878" y="2258532"/>
                      <a:pt x="1933803" y="2252457"/>
                    </a:cubicBezTo>
                    <a:cubicBezTo>
                      <a:pt x="1907920" y="2226310"/>
                      <a:pt x="1881509" y="2200427"/>
                      <a:pt x="1854833" y="2174808"/>
                    </a:cubicBezTo>
                    <a:cubicBezTo>
                      <a:pt x="1832120" y="2153150"/>
                      <a:pt x="1812311" y="2129116"/>
                      <a:pt x="1794351" y="2103233"/>
                    </a:cubicBezTo>
                    <a:cubicBezTo>
                      <a:pt x="1765299" y="2060975"/>
                      <a:pt x="1734398" y="2020037"/>
                      <a:pt x="1701383" y="1980948"/>
                    </a:cubicBezTo>
                    <a:cubicBezTo>
                      <a:pt x="1658597" y="1930503"/>
                      <a:pt x="1608151" y="1889301"/>
                      <a:pt x="1548990" y="1859192"/>
                    </a:cubicBezTo>
                    <a:cubicBezTo>
                      <a:pt x="1535520" y="1852325"/>
                      <a:pt x="1526540" y="1843081"/>
                      <a:pt x="1519937" y="1828555"/>
                    </a:cubicBezTo>
                    <a:cubicBezTo>
                      <a:pt x="1464474" y="1705742"/>
                      <a:pt x="1396860" y="1589268"/>
                      <a:pt x="1328983" y="1473058"/>
                    </a:cubicBezTo>
                    <a:cubicBezTo>
                      <a:pt x="1324758" y="1465927"/>
                      <a:pt x="1323965" y="1459852"/>
                      <a:pt x="1325550" y="1451929"/>
                    </a:cubicBezTo>
                    <a:cubicBezTo>
                      <a:pt x="1335322" y="1406501"/>
                      <a:pt x="1344830" y="1360810"/>
                      <a:pt x="1346943" y="1314062"/>
                    </a:cubicBezTo>
                    <a:cubicBezTo>
                      <a:pt x="1348792" y="1274180"/>
                      <a:pt x="1341397" y="1236412"/>
                      <a:pt x="1322116" y="1201021"/>
                    </a:cubicBezTo>
                    <a:cubicBezTo>
                      <a:pt x="1304949" y="1169591"/>
                      <a:pt x="1283556" y="1141331"/>
                      <a:pt x="1262955" y="1112543"/>
                    </a:cubicBezTo>
                    <a:cubicBezTo>
                      <a:pt x="1240505" y="1081378"/>
                      <a:pt x="1218320" y="1049948"/>
                      <a:pt x="1203001" y="1014293"/>
                    </a:cubicBezTo>
                    <a:cubicBezTo>
                      <a:pt x="1165233" y="925286"/>
                      <a:pt x="1146745" y="831526"/>
                      <a:pt x="1137765" y="736181"/>
                    </a:cubicBezTo>
                    <a:cubicBezTo>
                      <a:pt x="1129578" y="649816"/>
                      <a:pt x="1136709" y="562659"/>
                      <a:pt x="1138558" y="476029"/>
                    </a:cubicBezTo>
                    <a:cubicBezTo>
                      <a:pt x="1138558" y="471011"/>
                      <a:pt x="1140406" y="468898"/>
                      <a:pt x="1145160" y="468370"/>
                    </a:cubicBezTo>
                    <a:cubicBezTo>
                      <a:pt x="1183457" y="465729"/>
                      <a:pt x="1220961" y="455957"/>
                      <a:pt x="1258729" y="450410"/>
                    </a:cubicBezTo>
                    <a:cubicBezTo>
                      <a:pt x="1294649" y="445392"/>
                      <a:pt x="1330568" y="440902"/>
                      <a:pt x="1363054" y="422678"/>
                    </a:cubicBezTo>
                    <a:cubicBezTo>
                      <a:pt x="1368336" y="419773"/>
                      <a:pt x="1373883" y="419509"/>
                      <a:pt x="1379693" y="419773"/>
                    </a:cubicBezTo>
                    <a:cubicBezTo>
                      <a:pt x="1411651" y="420830"/>
                      <a:pt x="1442552" y="425584"/>
                      <a:pt x="1471869" y="439053"/>
                    </a:cubicBezTo>
                    <a:cubicBezTo>
                      <a:pt x="1508052" y="455693"/>
                      <a:pt x="1546613" y="463880"/>
                      <a:pt x="1586494" y="465729"/>
                    </a:cubicBezTo>
                    <a:cubicBezTo>
                      <a:pt x="1648297" y="468634"/>
                      <a:pt x="1708250" y="476557"/>
                      <a:pt x="1761601" y="511685"/>
                    </a:cubicBezTo>
                    <a:cubicBezTo>
                      <a:pt x="1769789" y="516967"/>
                      <a:pt x="1775863" y="522249"/>
                      <a:pt x="1779297" y="531757"/>
                    </a:cubicBezTo>
                    <a:cubicBezTo>
                      <a:pt x="1789069" y="559225"/>
                      <a:pt x="1806765" y="580618"/>
                      <a:pt x="1832384" y="594880"/>
                    </a:cubicBezTo>
                    <a:cubicBezTo>
                      <a:pt x="1843741" y="601219"/>
                      <a:pt x="1853777" y="608878"/>
                      <a:pt x="1861964" y="618915"/>
                    </a:cubicBezTo>
                    <a:cubicBezTo>
                      <a:pt x="1866190" y="624197"/>
                      <a:pt x="1870680" y="629215"/>
                      <a:pt x="1876755" y="632649"/>
                    </a:cubicBezTo>
                    <a:cubicBezTo>
                      <a:pt x="1889696" y="639780"/>
                      <a:pt x="1900261" y="634497"/>
                      <a:pt x="1901582" y="619971"/>
                    </a:cubicBezTo>
                    <a:cubicBezTo>
                      <a:pt x="1903430" y="602276"/>
                      <a:pt x="1888904" y="583788"/>
                      <a:pt x="1874906" y="572167"/>
                    </a:cubicBezTo>
                    <a:cubicBezTo>
                      <a:pt x="1880716" y="570846"/>
                      <a:pt x="1890224" y="579562"/>
                      <a:pt x="1893130" y="582203"/>
                    </a:cubicBezTo>
                    <a:cubicBezTo>
                      <a:pt x="1904487" y="592503"/>
                      <a:pt x="1913995" y="604653"/>
                      <a:pt x="1923767" y="616274"/>
                    </a:cubicBezTo>
                    <a:cubicBezTo>
                      <a:pt x="1927729" y="620764"/>
                      <a:pt x="1931690" y="625253"/>
                      <a:pt x="1936973" y="628423"/>
                    </a:cubicBezTo>
                    <a:cubicBezTo>
                      <a:pt x="1942519" y="631856"/>
                      <a:pt x="1947273" y="629479"/>
                      <a:pt x="1951235" y="625518"/>
                    </a:cubicBezTo>
                    <a:cubicBezTo>
                      <a:pt x="1955197" y="621556"/>
                      <a:pt x="1957838" y="617330"/>
                      <a:pt x="1954932" y="611255"/>
                    </a:cubicBezTo>
                    <a:cubicBezTo>
                      <a:pt x="1946217" y="593824"/>
                      <a:pt x="1925352" y="556584"/>
                      <a:pt x="1909769" y="543114"/>
                    </a:cubicBezTo>
                    <a:cubicBezTo>
                      <a:pt x="1909769" y="543114"/>
                      <a:pt x="1951499" y="578241"/>
                      <a:pt x="1964176" y="588013"/>
                    </a:cubicBezTo>
                    <a:cubicBezTo>
                      <a:pt x="1968402" y="591447"/>
                      <a:pt x="1972628" y="594616"/>
                      <a:pt x="1977910" y="596201"/>
                    </a:cubicBezTo>
                    <a:cubicBezTo>
                      <a:pt x="1989267" y="599899"/>
                      <a:pt x="1995870" y="595409"/>
                      <a:pt x="1996662" y="583259"/>
                    </a:cubicBezTo>
                    <a:cubicBezTo>
                      <a:pt x="1997455" y="572695"/>
                      <a:pt x="1992172" y="565036"/>
                      <a:pt x="1985041" y="557904"/>
                    </a:cubicBezTo>
                    <a:cubicBezTo>
                      <a:pt x="1979231" y="552358"/>
                      <a:pt x="1961799" y="535719"/>
                      <a:pt x="1955989" y="529644"/>
                    </a:cubicBezTo>
                    <a:cubicBezTo>
                      <a:pt x="1961271" y="528852"/>
                      <a:pt x="1975533" y="543378"/>
                      <a:pt x="1979231" y="544435"/>
                    </a:cubicBezTo>
                    <a:cubicBezTo>
                      <a:pt x="1986626" y="546548"/>
                      <a:pt x="1996134" y="541794"/>
                      <a:pt x="1995342" y="535983"/>
                    </a:cubicBezTo>
                    <a:cubicBezTo>
                      <a:pt x="1993757" y="522249"/>
                      <a:pt x="1985834" y="513005"/>
                      <a:pt x="1976061" y="501384"/>
                    </a:cubicBezTo>
                    <a:cubicBezTo>
                      <a:pt x="1959158" y="481840"/>
                      <a:pt x="1939085" y="469426"/>
                      <a:pt x="1924295" y="463088"/>
                    </a:cubicBezTo>
                    <a:cubicBezTo>
                      <a:pt x="1893130" y="449882"/>
                      <a:pt x="1873057" y="429281"/>
                      <a:pt x="1840571" y="420301"/>
                    </a:cubicBezTo>
                    <a:cubicBezTo>
                      <a:pt x="1833704" y="418453"/>
                      <a:pt x="1827894" y="414491"/>
                      <a:pt x="1821819" y="410793"/>
                    </a:cubicBezTo>
                    <a:cubicBezTo>
                      <a:pt x="1811255" y="404455"/>
                      <a:pt x="1800954" y="396267"/>
                      <a:pt x="1787748" y="397323"/>
                    </a:cubicBezTo>
                    <a:cubicBezTo>
                      <a:pt x="1776128" y="398116"/>
                      <a:pt x="1765035" y="396003"/>
                      <a:pt x="1754470" y="391777"/>
                    </a:cubicBezTo>
                    <a:cubicBezTo>
                      <a:pt x="1733605" y="383590"/>
                      <a:pt x="1712476" y="376194"/>
                      <a:pt x="1692404" y="366158"/>
                    </a:cubicBezTo>
                    <a:cubicBezTo>
                      <a:pt x="1661766" y="350839"/>
                      <a:pt x="1629016" y="341595"/>
                      <a:pt x="1596530" y="330767"/>
                    </a:cubicBezTo>
                    <a:cubicBezTo>
                      <a:pt x="1570383" y="322051"/>
                      <a:pt x="1543972" y="313335"/>
                      <a:pt x="1518089" y="303299"/>
                    </a:cubicBezTo>
                    <a:cubicBezTo>
                      <a:pt x="1486395" y="290886"/>
                      <a:pt x="1452853" y="283226"/>
                      <a:pt x="1419046" y="285075"/>
                    </a:cubicBezTo>
                    <a:cubicBezTo>
                      <a:pt x="1380485" y="287188"/>
                      <a:pt x="1342717" y="285868"/>
                      <a:pt x="1305741" y="275831"/>
                    </a:cubicBezTo>
                    <a:cubicBezTo>
                      <a:pt x="1258201" y="263154"/>
                      <a:pt x="1210660" y="259456"/>
                      <a:pt x="1162064" y="266851"/>
                    </a:cubicBezTo>
                    <a:cubicBezTo>
                      <a:pt x="1147009" y="269228"/>
                      <a:pt x="1132219" y="268172"/>
                      <a:pt x="1117693" y="264210"/>
                    </a:cubicBezTo>
                    <a:cubicBezTo>
                      <a:pt x="1102110" y="259984"/>
                      <a:pt x="1086527" y="256815"/>
                      <a:pt x="1070680" y="255230"/>
                    </a:cubicBezTo>
                    <a:cubicBezTo>
                      <a:pt x="1030007" y="251269"/>
                      <a:pt x="989862" y="250212"/>
                      <a:pt x="952357" y="272134"/>
                    </a:cubicBezTo>
                    <a:cubicBezTo>
                      <a:pt x="938624" y="280057"/>
                      <a:pt x="922777" y="284283"/>
                      <a:pt x="906930" y="287452"/>
                    </a:cubicBezTo>
                    <a:cubicBezTo>
                      <a:pt x="894781" y="289829"/>
                      <a:pt x="882103" y="295111"/>
                      <a:pt x="870218" y="291414"/>
                    </a:cubicBezTo>
                    <a:cubicBezTo>
                      <a:pt x="858333" y="287980"/>
                      <a:pt x="847240" y="287980"/>
                      <a:pt x="835883" y="291414"/>
                    </a:cubicBezTo>
                    <a:cubicBezTo>
                      <a:pt x="831129" y="292999"/>
                      <a:pt x="827696" y="292470"/>
                      <a:pt x="824791" y="288245"/>
                    </a:cubicBezTo>
                    <a:cubicBezTo>
                      <a:pt x="816603" y="275567"/>
                      <a:pt x="809736" y="262626"/>
                      <a:pt x="811585" y="246515"/>
                    </a:cubicBezTo>
                    <a:cubicBezTo>
                      <a:pt x="812377" y="240704"/>
                      <a:pt x="811849" y="234365"/>
                      <a:pt x="810528" y="228555"/>
                    </a:cubicBezTo>
                    <a:cubicBezTo>
                      <a:pt x="807095" y="210595"/>
                      <a:pt x="811849" y="194484"/>
                      <a:pt x="813434" y="176525"/>
                    </a:cubicBezTo>
                    <a:cubicBezTo>
                      <a:pt x="817924" y="117627"/>
                      <a:pt x="792833" y="85934"/>
                      <a:pt x="769327" y="48958"/>
                    </a:cubicBezTo>
                    <a:cubicBezTo>
                      <a:pt x="754272" y="25187"/>
                      <a:pt x="727597" y="13038"/>
                      <a:pt x="699865" y="5643"/>
                    </a:cubicBezTo>
                    <a:cubicBezTo>
                      <a:pt x="652060" y="-7298"/>
                      <a:pt x="606897" y="3266"/>
                      <a:pt x="564639" y="24659"/>
                    </a:cubicBezTo>
                    <a:cubicBezTo>
                      <a:pt x="536379" y="39714"/>
                      <a:pt x="509703" y="59786"/>
                      <a:pt x="493592" y="90688"/>
                    </a:cubicBezTo>
                    <a:cubicBezTo>
                      <a:pt x="486461" y="104422"/>
                      <a:pt x="478538" y="126079"/>
                      <a:pt x="485405" y="139813"/>
                    </a:cubicBezTo>
                    <a:cubicBezTo>
                      <a:pt x="490687" y="150377"/>
                      <a:pt x="495705" y="153283"/>
                      <a:pt x="494121" y="164904"/>
                    </a:cubicBezTo>
                    <a:cubicBezTo>
                      <a:pt x="492800" y="174148"/>
                      <a:pt x="492536" y="183656"/>
                      <a:pt x="493064" y="192900"/>
                    </a:cubicBezTo>
                    <a:cubicBezTo>
                      <a:pt x="494121" y="206633"/>
                      <a:pt x="490951" y="223273"/>
                      <a:pt x="499139" y="235422"/>
                    </a:cubicBezTo>
                    <a:cubicBezTo>
                      <a:pt x="510231" y="251797"/>
                      <a:pt x="511552" y="267115"/>
                      <a:pt x="503629" y="284811"/>
                    </a:cubicBezTo>
                    <a:cubicBezTo>
                      <a:pt x="500459" y="291414"/>
                      <a:pt x="492272" y="304355"/>
                      <a:pt x="506270" y="312279"/>
                    </a:cubicBezTo>
                    <a:cubicBezTo>
                      <a:pt x="515778" y="317561"/>
                      <a:pt x="522117" y="319938"/>
                      <a:pt x="530040" y="326541"/>
                    </a:cubicBezTo>
                    <a:cubicBezTo>
                      <a:pt x="536907" y="332087"/>
                      <a:pt x="534266" y="333936"/>
                      <a:pt x="536115" y="341595"/>
                    </a:cubicBezTo>
                    <a:cubicBezTo>
                      <a:pt x="536907" y="345557"/>
                      <a:pt x="558300" y="336841"/>
                      <a:pt x="559092" y="340803"/>
                    </a:cubicBezTo>
                    <a:cubicBezTo>
                      <a:pt x="559885" y="346085"/>
                      <a:pt x="536379" y="349783"/>
                      <a:pt x="540605" y="356650"/>
                    </a:cubicBezTo>
                    <a:cubicBezTo>
                      <a:pt x="553018" y="376458"/>
                      <a:pt x="546679" y="385967"/>
                      <a:pt x="547471" y="392305"/>
                    </a:cubicBezTo>
                    <a:cubicBezTo>
                      <a:pt x="549584" y="410529"/>
                      <a:pt x="560413" y="418981"/>
                      <a:pt x="578637" y="418453"/>
                    </a:cubicBezTo>
                    <a:cubicBezTo>
                      <a:pt x="586824" y="418188"/>
                      <a:pt x="594748" y="416076"/>
                      <a:pt x="602671" y="413434"/>
                    </a:cubicBezTo>
                    <a:cubicBezTo>
                      <a:pt x="616141" y="408944"/>
                      <a:pt x="629875" y="405775"/>
                      <a:pt x="644401" y="404983"/>
                    </a:cubicBezTo>
                    <a:cubicBezTo>
                      <a:pt x="657607" y="404190"/>
                      <a:pt x="666851" y="409473"/>
                      <a:pt x="673718" y="420301"/>
                    </a:cubicBezTo>
                    <a:cubicBezTo>
                      <a:pt x="682169" y="433771"/>
                      <a:pt x="687188" y="448297"/>
                      <a:pt x="689829" y="463880"/>
                    </a:cubicBezTo>
                    <a:cubicBezTo>
                      <a:pt x="691149" y="471803"/>
                      <a:pt x="689036" y="477086"/>
                      <a:pt x="682698" y="481312"/>
                    </a:cubicBezTo>
                    <a:cubicBezTo>
                      <a:pt x="677151" y="485009"/>
                      <a:pt x="671605" y="488971"/>
                      <a:pt x="665794" y="492140"/>
                    </a:cubicBezTo>
                    <a:cubicBezTo>
                      <a:pt x="601351" y="527531"/>
                      <a:pt x="560149" y="580618"/>
                      <a:pt x="544038" y="652457"/>
                    </a:cubicBezTo>
                    <a:cubicBezTo>
                      <a:pt x="538492" y="677812"/>
                      <a:pt x="530568" y="700790"/>
                      <a:pt x="509703" y="717693"/>
                    </a:cubicBezTo>
                    <a:cubicBezTo>
                      <a:pt x="503100" y="722975"/>
                      <a:pt x="500723" y="730106"/>
                      <a:pt x="502836" y="738822"/>
                    </a:cubicBezTo>
                    <a:cubicBezTo>
                      <a:pt x="503893" y="743576"/>
                      <a:pt x="502308" y="748066"/>
                      <a:pt x="499931" y="752028"/>
                    </a:cubicBezTo>
                    <a:cubicBezTo>
                      <a:pt x="489366" y="770252"/>
                      <a:pt x="478274" y="787947"/>
                      <a:pt x="468766" y="806699"/>
                    </a:cubicBezTo>
                    <a:cubicBezTo>
                      <a:pt x="463483" y="817000"/>
                      <a:pt x="457673" y="817528"/>
                      <a:pt x="448429" y="813831"/>
                    </a:cubicBezTo>
                    <a:cubicBezTo>
                      <a:pt x="418584" y="802210"/>
                      <a:pt x="388739" y="790853"/>
                      <a:pt x="358894" y="779760"/>
                    </a:cubicBezTo>
                    <a:cubicBezTo>
                      <a:pt x="346745" y="775270"/>
                      <a:pt x="335917" y="768667"/>
                      <a:pt x="326408" y="759951"/>
                    </a:cubicBezTo>
                    <a:cubicBezTo>
                      <a:pt x="297092" y="732483"/>
                      <a:pt x="269624" y="703167"/>
                      <a:pt x="243213" y="672794"/>
                    </a:cubicBezTo>
                    <a:cubicBezTo>
                      <a:pt x="237402" y="666191"/>
                      <a:pt x="235025" y="656947"/>
                      <a:pt x="237138" y="648231"/>
                    </a:cubicBezTo>
                    <a:cubicBezTo>
                      <a:pt x="242949" y="622612"/>
                      <a:pt x="248495" y="596993"/>
                      <a:pt x="246646" y="570318"/>
                    </a:cubicBezTo>
                    <a:cubicBezTo>
                      <a:pt x="245854" y="557376"/>
                      <a:pt x="249816" y="544171"/>
                      <a:pt x="259852" y="533606"/>
                    </a:cubicBezTo>
                    <a:cubicBezTo>
                      <a:pt x="263549" y="529644"/>
                      <a:pt x="267247" y="525419"/>
                      <a:pt x="264342" y="519344"/>
                    </a:cubicBezTo>
                    <a:cubicBezTo>
                      <a:pt x="261172" y="513005"/>
                      <a:pt x="255626" y="509572"/>
                      <a:pt x="248759" y="510100"/>
                    </a:cubicBezTo>
                    <a:cubicBezTo>
                      <a:pt x="227366" y="510892"/>
                      <a:pt x="209406" y="520664"/>
                      <a:pt x="204124" y="543906"/>
                    </a:cubicBezTo>
                    <a:cubicBezTo>
                      <a:pt x="203067" y="548925"/>
                      <a:pt x="202011" y="553679"/>
                      <a:pt x="200955" y="559225"/>
                    </a:cubicBezTo>
                    <a:cubicBezTo>
                      <a:pt x="184844" y="545755"/>
                      <a:pt x="177184" y="532021"/>
                      <a:pt x="165563" y="508251"/>
                    </a:cubicBezTo>
                    <a:cubicBezTo>
                      <a:pt x="154471" y="485801"/>
                      <a:pt x="143642" y="467842"/>
                      <a:pt x="130700" y="449882"/>
                    </a:cubicBezTo>
                    <a:cubicBezTo>
                      <a:pt x="125418" y="442487"/>
                      <a:pt x="114589" y="427696"/>
                      <a:pt x="105345" y="431394"/>
                    </a:cubicBezTo>
                    <a:cubicBezTo>
                      <a:pt x="95045" y="435356"/>
                      <a:pt x="92404" y="445920"/>
                      <a:pt x="94517" y="450410"/>
                    </a:cubicBezTo>
                    <a:cubicBezTo>
                      <a:pt x="94781" y="450938"/>
                      <a:pt x="110099" y="486330"/>
                      <a:pt x="113005" y="495045"/>
                    </a:cubicBezTo>
                    <a:cubicBezTo>
                      <a:pt x="109043" y="490556"/>
                      <a:pt x="84745" y="443015"/>
                      <a:pt x="80255" y="439053"/>
                    </a:cubicBezTo>
                    <a:cubicBezTo>
                      <a:pt x="73652" y="432715"/>
                      <a:pt x="65200" y="433507"/>
                      <a:pt x="58333" y="437205"/>
                    </a:cubicBezTo>
                    <a:cubicBezTo>
                      <a:pt x="51730" y="440638"/>
                      <a:pt x="51730" y="448826"/>
                      <a:pt x="53843" y="455428"/>
                    </a:cubicBezTo>
                    <a:cubicBezTo>
                      <a:pt x="55692" y="461767"/>
                      <a:pt x="58861" y="467842"/>
                      <a:pt x="61503" y="474180"/>
                    </a:cubicBezTo>
                    <a:cubicBezTo>
                      <a:pt x="62031" y="476822"/>
                      <a:pt x="79991" y="510892"/>
                      <a:pt x="81047" y="513269"/>
                    </a:cubicBezTo>
                    <a:cubicBezTo>
                      <a:pt x="79991" y="511421"/>
                      <a:pt x="58069" y="474709"/>
                      <a:pt x="57541" y="473916"/>
                    </a:cubicBezTo>
                    <a:cubicBezTo>
                      <a:pt x="53051" y="466785"/>
                      <a:pt x="47769" y="459654"/>
                      <a:pt x="37996" y="463352"/>
                    </a:cubicBezTo>
                    <a:cubicBezTo>
                      <a:pt x="27696" y="467314"/>
                      <a:pt x="30337" y="476822"/>
                      <a:pt x="31658" y="484745"/>
                    </a:cubicBezTo>
                    <a:cubicBezTo>
                      <a:pt x="34035" y="499799"/>
                      <a:pt x="41958" y="512477"/>
                      <a:pt x="49882" y="525154"/>
                    </a:cubicBezTo>
                    <a:cubicBezTo>
                      <a:pt x="58861" y="539681"/>
                      <a:pt x="67577" y="554207"/>
                      <a:pt x="76029" y="568997"/>
                    </a:cubicBezTo>
                    <a:cubicBezTo>
                      <a:pt x="78406" y="572959"/>
                      <a:pt x="80255" y="577977"/>
                      <a:pt x="76029" y="581939"/>
                    </a:cubicBezTo>
                    <a:cubicBezTo>
                      <a:pt x="71803" y="585901"/>
                      <a:pt x="67049" y="583259"/>
                      <a:pt x="63351" y="580618"/>
                    </a:cubicBezTo>
                    <a:cubicBezTo>
                      <a:pt x="57541" y="576657"/>
                      <a:pt x="32186" y="554735"/>
                      <a:pt x="25055" y="548396"/>
                    </a:cubicBezTo>
                    <a:cubicBezTo>
                      <a:pt x="18716" y="542850"/>
                      <a:pt x="11057" y="539945"/>
                      <a:pt x="3926" y="546548"/>
                    </a:cubicBezTo>
                    <a:cubicBezTo>
                      <a:pt x="-2941" y="552886"/>
                      <a:pt x="492" y="558697"/>
                      <a:pt x="4454" y="566092"/>
                    </a:cubicBezTo>
                    <a:cubicBezTo>
                      <a:pt x="6567" y="570054"/>
                      <a:pt x="67577" y="623141"/>
                      <a:pt x="71803" y="628951"/>
                    </a:cubicBezTo>
                    <a:cubicBezTo>
                      <a:pt x="83952" y="646118"/>
                      <a:pt x="95309" y="658268"/>
                      <a:pt x="106930" y="675699"/>
                    </a:cubicBezTo>
                    <a:cubicBezTo>
                      <a:pt x="113005" y="684679"/>
                      <a:pt x="119079" y="693395"/>
                      <a:pt x="127267" y="700262"/>
                    </a:cubicBezTo>
                    <a:cubicBezTo>
                      <a:pt x="158168" y="726673"/>
                      <a:pt x="181938" y="758631"/>
                      <a:pt x="203860" y="792701"/>
                    </a:cubicBezTo>
                    <a:cubicBezTo>
                      <a:pt x="244269" y="854768"/>
                      <a:pt x="294451" y="908383"/>
                      <a:pt x="347538" y="959621"/>
                    </a:cubicBezTo>
                    <a:cubicBezTo>
                      <a:pt x="371572" y="982599"/>
                      <a:pt x="398247" y="1001879"/>
                      <a:pt x="424659" y="1021688"/>
                    </a:cubicBezTo>
                    <a:cubicBezTo>
                      <a:pt x="450014" y="1040968"/>
                      <a:pt x="459522" y="1042289"/>
                      <a:pt x="484612" y="1023008"/>
                    </a:cubicBezTo>
                    <a:cubicBezTo>
                      <a:pt x="486725" y="1021424"/>
                      <a:pt x="488574" y="1020103"/>
                      <a:pt x="490423" y="1018518"/>
                    </a:cubicBezTo>
                    <a:cubicBezTo>
                      <a:pt x="509703" y="1002408"/>
                      <a:pt x="528984" y="986297"/>
                      <a:pt x="545887" y="967280"/>
                    </a:cubicBezTo>
                    <a:cubicBezTo>
                      <a:pt x="569921" y="940605"/>
                      <a:pt x="597917" y="917627"/>
                      <a:pt x="621687" y="890688"/>
                    </a:cubicBezTo>
                    <a:cubicBezTo>
                      <a:pt x="645986" y="863484"/>
                      <a:pt x="676887" y="842091"/>
                      <a:pt x="695903" y="810133"/>
                    </a:cubicBezTo>
                    <a:cubicBezTo>
                      <a:pt x="698809" y="805115"/>
                      <a:pt x="700921" y="808020"/>
                      <a:pt x="702506" y="811189"/>
                    </a:cubicBezTo>
                    <a:cubicBezTo>
                      <a:pt x="706732" y="819905"/>
                      <a:pt x="712278" y="827564"/>
                      <a:pt x="717825" y="835488"/>
                    </a:cubicBezTo>
                    <a:cubicBezTo>
                      <a:pt x="737369" y="863748"/>
                      <a:pt x="753216" y="894121"/>
                      <a:pt x="767214" y="925022"/>
                    </a:cubicBezTo>
                    <a:cubicBezTo>
                      <a:pt x="787815" y="969657"/>
                      <a:pt x="809208" y="1013764"/>
                      <a:pt x="835619" y="1055230"/>
                    </a:cubicBezTo>
                    <a:cubicBezTo>
                      <a:pt x="839053" y="1060777"/>
                      <a:pt x="843543" y="1070285"/>
                      <a:pt x="845391" y="1076623"/>
                    </a:cubicBezTo>
                    <a:cubicBezTo>
                      <a:pt x="853315" y="1104884"/>
                      <a:pt x="857012" y="1133936"/>
                      <a:pt x="859654" y="1163253"/>
                    </a:cubicBezTo>
                    <a:cubicBezTo>
                      <a:pt x="860446" y="1172497"/>
                      <a:pt x="856484" y="1176987"/>
                      <a:pt x="847504" y="1180156"/>
                    </a:cubicBezTo>
                    <a:cubicBezTo>
                      <a:pt x="818716" y="1189928"/>
                      <a:pt x="789135" y="1194946"/>
                      <a:pt x="759819" y="1202077"/>
                    </a:cubicBezTo>
                    <a:cubicBezTo>
                      <a:pt x="721522" y="1211586"/>
                      <a:pt x="685339" y="1227432"/>
                      <a:pt x="648891" y="1242487"/>
                    </a:cubicBezTo>
                    <a:cubicBezTo>
                      <a:pt x="612179" y="1257805"/>
                      <a:pt x="574675" y="1271275"/>
                      <a:pt x="538492" y="1287650"/>
                    </a:cubicBezTo>
                    <a:cubicBezTo>
                      <a:pt x="500195" y="1305082"/>
                      <a:pt x="462427" y="1323306"/>
                      <a:pt x="429413" y="1349981"/>
                    </a:cubicBezTo>
                    <a:cubicBezTo>
                      <a:pt x="391380" y="1380354"/>
                      <a:pt x="377118" y="1419443"/>
                      <a:pt x="387155" y="1467511"/>
                    </a:cubicBezTo>
                    <a:cubicBezTo>
                      <a:pt x="394550" y="1502639"/>
                      <a:pt x="409868" y="1534068"/>
                      <a:pt x="428884" y="1563649"/>
                    </a:cubicBezTo>
                    <a:cubicBezTo>
                      <a:pt x="499931" y="1673256"/>
                      <a:pt x="576788" y="1778637"/>
                      <a:pt x="659456" y="1879793"/>
                    </a:cubicBezTo>
                    <a:cubicBezTo>
                      <a:pt x="667115" y="1889037"/>
                      <a:pt x="674510" y="1898809"/>
                      <a:pt x="680321" y="1909373"/>
                    </a:cubicBezTo>
                    <a:cubicBezTo>
                      <a:pt x="695903" y="1938162"/>
                      <a:pt x="708581" y="1968271"/>
                      <a:pt x="721522" y="1998380"/>
                    </a:cubicBezTo>
                    <a:cubicBezTo>
                      <a:pt x="721786" y="1999172"/>
                      <a:pt x="721258" y="2000228"/>
                      <a:pt x="720994" y="2001021"/>
                    </a:cubicBezTo>
                    <a:cubicBezTo>
                      <a:pt x="718617" y="2001285"/>
                      <a:pt x="718353" y="1999700"/>
                      <a:pt x="717825" y="1998380"/>
                    </a:cubicBezTo>
                    <a:cubicBezTo>
                      <a:pt x="708317" y="1979364"/>
                      <a:pt x="694054" y="1965101"/>
                      <a:pt x="676359" y="1953745"/>
                    </a:cubicBezTo>
                    <a:cubicBezTo>
                      <a:pt x="672925" y="1951632"/>
                      <a:pt x="669756" y="1950575"/>
                      <a:pt x="666587" y="1952952"/>
                    </a:cubicBezTo>
                    <a:cubicBezTo>
                      <a:pt x="663153" y="1955593"/>
                      <a:pt x="664474" y="1959291"/>
                      <a:pt x="666058" y="1962724"/>
                    </a:cubicBezTo>
                    <a:cubicBezTo>
                      <a:pt x="667907" y="1966158"/>
                      <a:pt x="670284" y="1969327"/>
                      <a:pt x="673982" y="1971176"/>
                    </a:cubicBezTo>
                    <a:cubicBezTo>
                      <a:pt x="677679" y="1972761"/>
                      <a:pt x="680849" y="1975402"/>
                      <a:pt x="682962" y="1978571"/>
                    </a:cubicBezTo>
                    <a:cubicBezTo>
                      <a:pt x="691677" y="1992305"/>
                      <a:pt x="701450" y="2005511"/>
                      <a:pt x="707788" y="2020829"/>
                    </a:cubicBezTo>
                    <a:cubicBezTo>
                      <a:pt x="712278" y="2031394"/>
                      <a:pt x="710429" y="2041430"/>
                      <a:pt x="702770" y="2048297"/>
                    </a:cubicBezTo>
                    <a:cubicBezTo>
                      <a:pt x="692206" y="2057805"/>
                      <a:pt x="682962" y="2059390"/>
                      <a:pt x="671869" y="2054372"/>
                    </a:cubicBezTo>
                    <a:cubicBezTo>
                      <a:pt x="653645" y="2046184"/>
                      <a:pt x="634365" y="2041166"/>
                      <a:pt x="614556" y="2038789"/>
                    </a:cubicBezTo>
                    <a:cubicBezTo>
                      <a:pt x="610595" y="2038261"/>
                      <a:pt x="605048" y="2038261"/>
                      <a:pt x="604520" y="2041958"/>
                    </a:cubicBezTo>
                    <a:cubicBezTo>
                      <a:pt x="604256" y="2044599"/>
                      <a:pt x="605576" y="2050938"/>
                      <a:pt x="611387" y="2051731"/>
                    </a:cubicBezTo>
                    <a:cubicBezTo>
                      <a:pt x="638591" y="2055692"/>
                      <a:pt x="660776" y="2076029"/>
                      <a:pt x="690621" y="2074708"/>
                    </a:cubicBezTo>
                    <a:cubicBezTo>
                      <a:pt x="685867" y="2082632"/>
                      <a:pt x="681641" y="2089499"/>
                      <a:pt x="677415" y="2096630"/>
                    </a:cubicBezTo>
                    <a:cubicBezTo>
                      <a:pt x="673454" y="2102969"/>
                      <a:pt x="669756" y="2109836"/>
                      <a:pt x="669492" y="2117231"/>
                    </a:cubicBezTo>
                    <a:cubicBezTo>
                      <a:pt x="668435" y="2141529"/>
                      <a:pt x="653909" y="2157376"/>
                      <a:pt x="635157" y="2169261"/>
                    </a:cubicBezTo>
                    <a:cubicBezTo>
                      <a:pt x="609538" y="2185108"/>
                      <a:pt x="582863" y="2199634"/>
                      <a:pt x="552754" y="2205709"/>
                    </a:cubicBezTo>
                    <a:cubicBezTo>
                      <a:pt x="535322" y="2209406"/>
                      <a:pt x="527927" y="2224989"/>
                      <a:pt x="533738" y="2242157"/>
                    </a:cubicBezTo>
                    <a:cubicBezTo>
                      <a:pt x="538756" y="2256419"/>
                      <a:pt x="548792" y="2265134"/>
                      <a:pt x="563846" y="2267511"/>
                    </a:cubicBezTo>
                    <a:cubicBezTo>
                      <a:pt x="613764" y="2274643"/>
                      <a:pt x="662625" y="2274114"/>
                      <a:pt x="710429" y="2254042"/>
                    </a:cubicBezTo>
                    <a:cubicBezTo>
                      <a:pt x="730766" y="2245326"/>
                      <a:pt x="752159" y="2237667"/>
                      <a:pt x="773553" y="2231856"/>
                    </a:cubicBezTo>
                    <a:cubicBezTo>
                      <a:pt x="824262" y="2217594"/>
                      <a:pt x="871803" y="2194880"/>
                      <a:pt x="921984" y="2178769"/>
                    </a:cubicBezTo>
                    <a:cubicBezTo>
                      <a:pt x="940472" y="2172959"/>
                      <a:pt x="957111" y="2163715"/>
                      <a:pt x="972430" y="2151566"/>
                    </a:cubicBezTo>
                    <a:cubicBezTo>
                      <a:pt x="979033" y="2146283"/>
                      <a:pt x="984843" y="2141265"/>
                      <a:pt x="989333" y="2134398"/>
                    </a:cubicBezTo>
                    <a:cubicBezTo>
                      <a:pt x="994087" y="2127531"/>
                      <a:pt x="993295" y="2121721"/>
                      <a:pt x="987749" y="2115382"/>
                    </a:cubicBezTo>
                    <a:cubicBezTo>
                      <a:pt x="973751" y="2099535"/>
                      <a:pt x="962130" y="2082104"/>
                      <a:pt x="952093" y="2063616"/>
                    </a:cubicBezTo>
                    <a:cubicBezTo>
                      <a:pt x="944170" y="2049089"/>
                      <a:pt x="934662" y="2035356"/>
                      <a:pt x="923041" y="2023735"/>
                    </a:cubicBezTo>
                    <a:cubicBezTo>
                      <a:pt x="912212" y="2012642"/>
                      <a:pt x="903496" y="2000228"/>
                      <a:pt x="889763" y="1990984"/>
                    </a:cubicBezTo>
                    <a:cubicBezTo>
                      <a:pt x="874972" y="1981212"/>
                      <a:pt x="869426" y="1961668"/>
                      <a:pt x="858861" y="1947142"/>
                    </a:cubicBezTo>
                    <a:cubicBezTo>
                      <a:pt x="844071" y="1926805"/>
                      <a:pt x="833771" y="1903827"/>
                      <a:pt x="821093" y="1882170"/>
                    </a:cubicBezTo>
                    <a:cubicBezTo>
                      <a:pt x="799436" y="1845458"/>
                      <a:pt x="778571" y="1808218"/>
                      <a:pt x="759555" y="1770186"/>
                    </a:cubicBezTo>
                    <a:cubicBezTo>
                      <a:pt x="744236" y="1739548"/>
                      <a:pt x="729446" y="1709440"/>
                      <a:pt x="725748" y="1675105"/>
                    </a:cubicBezTo>
                    <a:cubicBezTo>
                      <a:pt x="723635" y="1656353"/>
                      <a:pt x="716504" y="1638393"/>
                      <a:pt x="709109" y="1620961"/>
                    </a:cubicBezTo>
                    <a:cubicBezTo>
                      <a:pt x="692734" y="1583193"/>
                      <a:pt x="670020" y="1548859"/>
                      <a:pt x="643609" y="1517165"/>
                    </a:cubicBezTo>
                    <a:cubicBezTo>
                      <a:pt x="641496" y="1514788"/>
                      <a:pt x="639647" y="1511883"/>
                      <a:pt x="635949" y="1507128"/>
                    </a:cubicBezTo>
                    <a:cubicBezTo>
                      <a:pt x="689036" y="1522711"/>
                      <a:pt x="740274" y="1525881"/>
                      <a:pt x="792041" y="1524560"/>
                    </a:cubicBezTo>
                    <a:cubicBezTo>
                      <a:pt x="858597" y="1522711"/>
                      <a:pt x="924626" y="1516372"/>
                      <a:pt x="990654" y="1507393"/>
                    </a:cubicBezTo>
                    <a:cubicBezTo>
                      <a:pt x="996464" y="1506600"/>
                      <a:pt x="999634" y="1507657"/>
                      <a:pt x="1002275" y="1512939"/>
                    </a:cubicBezTo>
                    <a:cubicBezTo>
                      <a:pt x="1012839" y="1534068"/>
                      <a:pt x="1026045" y="1553613"/>
                      <a:pt x="1039779" y="1572893"/>
                    </a:cubicBezTo>
                    <a:cubicBezTo>
                      <a:pt x="1086527" y="1637601"/>
                      <a:pt x="1139878" y="1696762"/>
                      <a:pt x="1190852" y="1758036"/>
                    </a:cubicBezTo>
                    <a:cubicBezTo>
                      <a:pt x="1218848" y="1791579"/>
                      <a:pt x="1249749" y="1823008"/>
                      <a:pt x="1274840" y="1858664"/>
                    </a:cubicBezTo>
                    <a:cubicBezTo>
                      <a:pt x="1291479" y="1882170"/>
                      <a:pt x="1305213" y="1907525"/>
                      <a:pt x="1320268" y="1932087"/>
                    </a:cubicBezTo>
                    <a:cubicBezTo>
                      <a:pt x="1339020" y="1962460"/>
                      <a:pt x="1362526" y="1987815"/>
                      <a:pt x="1398709" y="1997323"/>
                    </a:cubicBezTo>
                    <a:cubicBezTo>
                      <a:pt x="1416141" y="2001813"/>
                      <a:pt x="1430403" y="2011321"/>
                      <a:pt x="1443873" y="2022678"/>
                    </a:cubicBezTo>
                    <a:cubicBezTo>
                      <a:pt x="1528125" y="2096102"/>
                      <a:pt x="1614226" y="2167148"/>
                      <a:pt x="1702440" y="2235554"/>
                    </a:cubicBezTo>
                    <a:cubicBezTo>
                      <a:pt x="1756055" y="2277019"/>
                      <a:pt x="1802275" y="2325616"/>
                      <a:pt x="1842156" y="2380024"/>
                    </a:cubicBezTo>
                    <a:cubicBezTo>
                      <a:pt x="1844269" y="2382665"/>
                      <a:pt x="1847438" y="2385042"/>
                      <a:pt x="1847438" y="2389004"/>
                    </a:cubicBezTo>
                    <a:cubicBezTo>
                      <a:pt x="1846646" y="2389268"/>
                      <a:pt x="1846118" y="2390060"/>
                      <a:pt x="1845589" y="2389796"/>
                    </a:cubicBezTo>
                    <a:cubicBezTo>
                      <a:pt x="1833704" y="2387683"/>
                      <a:pt x="1822876" y="2392437"/>
                      <a:pt x="1818914" y="2401681"/>
                    </a:cubicBezTo>
                    <a:cubicBezTo>
                      <a:pt x="1815216" y="2409869"/>
                      <a:pt x="1818386" y="2418584"/>
                      <a:pt x="1828950" y="2426244"/>
                    </a:cubicBezTo>
                    <a:cubicBezTo>
                      <a:pt x="1836874" y="2432054"/>
                      <a:pt x="1843477" y="2438657"/>
                      <a:pt x="1847702" y="2447637"/>
                    </a:cubicBezTo>
                    <a:cubicBezTo>
                      <a:pt x="1848759" y="2449750"/>
                      <a:pt x="1850079" y="2452655"/>
                      <a:pt x="1852192" y="2453447"/>
                    </a:cubicBezTo>
                    <a:cubicBezTo>
                      <a:pt x="1869360" y="2460843"/>
                      <a:pt x="1870944" y="2475369"/>
                      <a:pt x="1872001" y="2491480"/>
                    </a:cubicBezTo>
                    <a:cubicBezTo>
                      <a:pt x="1873057" y="2507062"/>
                      <a:pt x="1874378" y="2522909"/>
                      <a:pt x="1882301" y="2536907"/>
                    </a:cubicBezTo>
                    <a:cubicBezTo>
                      <a:pt x="1889168" y="2549321"/>
                      <a:pt x="1898148" y="2551962"/>
                      <a:pt x="1910825" y="2545887"/>
                    </a:cubicBezTo>
                    <a:cubicBezTo>
                      <a:pt x="1912410" y="2545095"/>
                      <a:pt x="1913731" y="2544038"/>
                      <a:pt x="1916372" y="2544831"/>
                    </a:cubicBezTo>
                    <a:cubicBezTo>
                      <a:pt x="1915844" y="2554075"/>
                      <a:pt x="1916108" y="2564375"/>
                      <a:pt x="1922711" y="2571770"/>
                    </a:cubicBezTo>
                    <a:cubicBezTo>
                      <a:pt x="1932747" y="2583127"/>
                      <a:pt x="1933011" y="2596069"/>
                      <a:pt x="1931690" y="2609802"/>
                    </a:cubicBezTo>
                    <a:cubicBezTo>
                      <a:pt x="1930106" y="2627234"/>
                      <a:pt x="1927200" y="2644137"/>
                      <a:pt x="1919277" y="2660248"/>
                    </a:cubicBezTo>
                    <a:cubicBezTo>
                      <a:pt x="1913995" y="2670813"/>
                      <a:pt x="1911882" y="2682434"/>
                      <a:pt x="1909241" y="2693791"/>
                    </a:cubicBezTo>
                    <a:cubicBezTo>
                      <a:pt x="1905279" y="2711222"/>
                      <a:pt x="1910297" y="2724956"/>
                      <a:pt x="1925616" y="2734464"/>
                    </a:cubicBezTo>
                    <a:cubicBezTo>
                      <a:pt x="1934331" y="2734464"/>
                      <a:pt x="1941199" y="2734464"/>
                      <a:pt x="1949914" y="2734464"/>
                    </a:cubicBezTo>
                    <a:cubicBezTo>
                      <a:pt x="1954932" y="2731823"/>
                      <a:pt x="1961535" y="2732351"/>
                      <a:pt x="1965761" y="2728654"/>
                    </a:cubicBezTo>
                    <a:cubicBezTo>
                      <a:pt x="1981872" y="2713863"/>
                      <a:pt x="2000624" y="2701450"/>
                      <a:pt x="2012773" y="2682698"/>
                    </a:cubicBezTo>
                    <a:cubicBezTo>
                      <a:pt x="2025451" y="2662889"/>
                      <a:pt x="2036543" y="2642289"/>
                      <a:pt x="2044467" y="2620103"/>
                    </a:cubicBezTo>
                    <a:cubicBezTo>
                      <a:pt x="2053975" y="2593163"/>
                      <a:pt x="2065596" y="2566752"/>
                      <a:pt x="2072199" y="2538492"/>
                    </a:cubicBezTo>
                    <a:cubicBezTo>
                      <a:pt x="2082235" y="2495177"/>
                      <a:pt x="2093856" y="2452919"/>
                      <a:pt x="2104685" y="2409604"/>
                    </a:cubicBezTo>
                    <a:cubicBezTo>
                      <a:pt x="2114457" y="2369987"/>
                      <a:pt x="2137963" y="2331691"/>
                      <a:pt x="2128455" y="2306600"/>
                    </a:cubicBezTo>
                    <a:cubicBezTo>
                      <a:pt x="2118683" y="2279397"/>
                      <a:pt x="2076689" y="2267247"/>
                      <a:pt x="2029941" y="2268832"/>
                    </a:cubicBezTo>
                    <a:close/>
                    <a:moveTo>
                      <a:pt x="65200" y="483689"/>
                    </a:moveTo>
                    <a:cubicBezTo>
                      <a:pt x="65993" y="485273"/>
                      <a:pt x="67049" y="486858"/>
                      <a:pt x="67841" y="488179"/>
                    </a:cubicBezTo>
                    <a:cubicBezTo>
                      <a:pt x="66785" y="487122"/>
                      <a:pt x="65993" y="485537"/>
                      <a:pt x="65200" y="483689"/>
                    </a:cubicBezTo>
                    <a:close/>
                    <a:moveTo>
                      <a:pt x="1847966" y="2414094"/>
                    </a:moveTo>
                    <a:cubicBezTo>
                      <a:pt x="1843741" y="2412510"/>
                      <a:pt x="1838194" y="2413302"/>
                      <a:pt x="1835817" y="2408284"/>
                    </a:cubicBezTo>
                    <a:cubicBezTo>
                      <a:pt x="1835553" y="2408020"/>
                      <a:pt x="1836874" y="2406435"/>
                      <a:pt x="1837666" y="2406435"/>
                    </a:cubicBezTo>
                    <a:cubicBezTo>
                      <a:pt x="1842948" y="2406171"/>
                      <a:pt x="1846646" y="2409076"/>
                      <a:pt x="1849815" y="2413566"/>
                    </a:cubicBezTo>
                    <a:cubicBezTo>
                      <a:pt x="1848495" y="2413830"/>
                      <a:pt x="1848231" y="2414094"/>
                      <a:pt x="1847966" y="2414094"/>
                    </a:cubicBezTo>
                    <a:close/>
                    <a:moveTo>
                      <a:pt x="1891017" y="2500724"/>
                    </a:moveTo>
                    <a:cubicBezTo>
                      <a:pt x="1897092" y="2508647"/>
                      <a:pt x="1901582" y="2517363"/>
                      <a:pt x="1901846" y="2530833"/>
                    </a:cubicBezTo>
                    <a:cubicBezTo>
                      <a:pt x="1892338" y="2520796"/>
                      <a:pt x="1892602" y="2510232"/>
                      <a:pt x="1891017" y="25007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2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Graphic 10">
                <a:extLst>
                  <a:ext uri="{FF2B5EF4-FFF2-40B4-BE49-F238E27FC236}">
                    <a16:creationId xmlns:a16="http://schemas.microsoft.com/office/drawing/2014/main" id="{8A938F95-33B6-4755-B3AD-6F9EAD29DC1D}"/>
                  </a:ext>
                </a:extLst>
              </p:cNvPr>
              <p:cNvSpPr/>
              <p:nvPr/>
            </p:nvSpPr>
            <p:spPr>
              <a:xfrm flipH="1">
                <a:off x="-2574603" y="-1161654"/>
                <a:ext cx="6578401" cy="5941376"/>
              </a:xfrm>
              <a:custGeom>
                <a:avLst/>
                <a:gdLst>
                  <a:gd name="connsiteX0" fmla="*/ 44313 w 2823151"/>
                  <a:gd name="connsiteY0" fmla="*/ 2550154 h 2549768"/>
                  <a:gd name="connsiteX1" fmla="*/ 734 w 2823151"/>
                  <a:gd name="connsiteY1" fmla="*/ 2446485 h 2549768"/>
                  <a:gd name="connsiteX2" fmla="*/ 10208 w 2823151"/>
                  <a:gd name="connsiteY2" fmla="*/ 2351478 h 2549768"/>
                  <a:gd name="connsiteX3" fmla="*/ 13185 w 2823151"/>
                  <a:gd name="connsiteY3" fmla="*/ 2327388 h 2549768"/>
                  <a:gd name="connsiteX4" fmla="*/ 1817 w 2823151"/>
                  <a:gd name="connsiteY4" fmla="*/ 2133313 h 2549768"/>
                  <a:gd name="connsiteX5" fmla="*/ 14268 w 2823151"/>
                  <a:gd name="connsiteY5" fmla="*/ 2059960 h 2549768"/>
                  <a:gd name="connsiteX6" fmla="*/ 74899 w 2823151"/>
                  <a:gd name="connsiteY6" fmla="*/ 2046426 h 2549768"/>
                  <a:gd name="connsiteX7" fmla="*/ 101967 w 2823151"/>
                  <a:gd name="connsiteY7" fmla="*/ 2051840 h 2549768"/>
                  <a:gd name="connsiteX8" fmla="*/ 125245 w 2823151"/>
                  <a:gd name="connsiteY8" fmla="*/ 2058336 h 2549768"/>
                  <a:gd name="connsiteX9" fmla="*/ 195079 w 2823151"/>
                  <a:gd name="connsiteY9" fmla="*/ 2050486 h 2549768"/>
                  <a:gd name="connsiteX10" fmla="*/ 328523 w 2823151"/>
                  <a:gd name="connsiteY10" fmla="*/ 1931930 h 2549768"/>
                  <a:gd name="connsiteX11" fmla="*/ 403771 w 2823151"/>
                  <a:gd name="connsiteY11" fmla="*/ 1852893 h 2549768"/>
                  <a:gd name="connsiteX12" fmla="*/ 473064 w 2823151"/>
                  <a:gd name="connsiteY12" fmla="*/ 1774668 h 2549768"/>
                  <a:gd name="connsiteX13" fmla="*/ 568071 w 2823151"/>
                  <a:gd name="connsiteY13" fmla="*/ 1697796 h 2549768"/>
                  <a:gd name="connsiteX14" fmla="*/ 649003 w 2823151"/>
                  <a:gd name="connsiteY14" fmla="*/ 1653405 h 2549768"/>
                  <a:gd name="connsiteX15" fmla="*/ 708823 w 2823151"/>
                  <a:gd name="connsiteY15" fmla="*/ 1625255 h 2549768"/>
                  <a:gd name="connsiteX16" fmla="*/ 727499 w 2823151"/>
                  <a:gd name="connsiteY16" fmla="*/ 1613886 h 2549768"/>
                  <a:gd name="connsiteX17" fmla="*/ 795168 w 2823151"/>
                  <a:gd name="connsiteY17" fmla="*/ 1552713 h 2549768"/>
                  <a:gd name="connsiteX18" fmla="*/ 820341 w 2823151"/>
                  <a:gd name="connsiteY18" fmla="*/ 1515631 h 2549768"/>
                  <a:gd name="connsiteX19" fmla="*/ 867439 w 2823151"/>
                  <a:gd name="connsiteY19" fmla="*/ 1442819 h 2549768"/>
                  <a:gd name="connsiteX20" fmla="*/ 981393 w 2823151"/>
                  <a:gd name="connsiteY20" fmla="*/ 1296383 h 2549768"/>
                  <a:gd name="connsiteX21" fmla="*/ 1016581 w 2823151"/>
                  <a:gd name="connsiteY21" fmla="*/ 1263090 h 2549768"/>
                  <a:gd name="connsiteX22" fmla="*/ 1046356 w 2823151"/>
                  <a:gd name="connsiteY22" fmla="*/ 1222759 h 2549768"/>
                  <a:gd name="connsiteX23" fmla="*/ 1065303 w 2823151"/>
                  <a:gd name="connsiteY23" fmla="*/ 1157797 h 2549768"/>
                  <a:gd name="connsiteX24" fmla="*/ 1114566 w 2823151"/>
                  <a:gd name="connsiteY24" fmla="*/ 1020023 h 2549768"/>
                  <a:gd name="connsiteX25" fmla="*/ 1167618 w 2823151"/>
                  <a:gd name="connsiteY25" fmla="*/ 962910 h 2549768"/>
                  <a:gd name="connsiteX26" fmla="*/ 1210385 w 2823151"/>
                  <a:gd name="connsiteY26" fmla="*/ 936113 h 2549768"/>
                  <a:gd name="connsiteX27" fmla="*/ 1265603 w 2823151"/>
                  <a:gd name="connsiteY27" fmla="*/ 900925 h 2549768"/>
                  <a:gd name="connsiteX28" fmla="*/ 1275348 w 2823151"/>
                  <a:gd name="connsiteY28" fmla="*/ 896053 h 2549768"/>
                  <a:gd name="connsiteX29" fmla="*/ 1319738 w 2823151"/>
                  <a:gd name="connsiteY29" fmla="*/ 866279 h 2549768"/>
                  <a:gd name="connsiteX30" fmla="*/ 1368189 w 2823151"/>
                  <a:gd name="connsiteY30" fmla="*/ 823783 h 2549768"/>
                  <a:gd name="connsiteX31" fmla="*/ 1397152 w 2823151"/>
                  <a:gd name="connsiteY31" fmla="*/ 795362 h 2549768"/>
                  <a:gd name="connsiteX32" fmla="*/ 1426926 w 2823151"/>
                  <a:gd name="connsiteY32" fmla="*/ 764505 h 2549768"/>
                  <a:gd name="connsiteX33" fmla="*/ 1438565 w 2823151"/>
                  <a:gd name="connsiteY33" fmla="*/ 753136 h 2549768"/>
                  <a:gd name="connsiteX34" fmla="*/ 1474294 w 2823151"/>
                  <a:gd name="connsiteY34" fmla="*/ 707121 h 2549768"/>
                  <a:gd name="connsiteX35" fmla="*/ 1506234 w 2823151"/>
                  <a:gd name="connsiteY35" fmla="*/ 658400 h 2549768"/>
                  <a:gd name="connsiteX36" fmla="*/ 1524369 w 2823151"/>
                  <a:gd name="connsiteY36" fmla="*/ 635122 h 2549768"/>
                  <a:gd name="connsiteX37" fmla="*/ 1642384 w 2823151"/>
                  <a:gd name="connsiteY37" fmla="*/ 499784 h 2549768"/>
                  <a:gd name="connsiteX38" fmla="*/ 1685151 w 2823151"/>
                  <a:gd name="connsiteY38" fmla="*/ 458370 h 2549768"/>
                  <a:gd name="connsiteX39" fmla="*/ 1744429 w 2823151"/>
                  <a:gd name="connsiteY39" fmla="*/ 385017 h 2549768"/>
                  <a:gd name="connsiteX40" fmla="*/ 1738745 w 2823151"/>
                  <a:gd name="connsiteY40" fmla="*/ 361739 h 2549768"/>
                  <a:gd name="connsiteX41" fmla="*/ 1641031 w 2823151"/>
                  <a:gd name="connsiteY41" fmla="*/ 283513 h 2549768"/>
                  <a:gd name="connsiteX42" fmla="*/ 1602595 w 2823151"/>
                  <a:gd name="connsiteY42" fmla="*/ 248867 h 2549768"/>
                  <a:gd name="connsiteX43" fmla="*/ 1585813 w 2823151"/>
                  <a:gd name="connsiteY43" fmla="*/ 242912 h 2549768"/>
                  <a:gd name="connsiteX44" fmla="*/ 1455076 w 2823151"/>
                  <a:gd name="connsiteY44" fmla="*/ 238311 h 2549768"/>
                  <a:gd name="connsiteX45" fmla="*/ 1364129 w 2823151"/>
                  <a:gd name="connsiteY45" fmla="*/ 221258 h 2549768"/>
                  <a:gd name="connsiteX46" fmla="*/ 1182776 w 2823151"/>
                  <a:gd name="connsiteY46" fmla="*/ 226401 h 2549768"/>
                  <a:gd name="connsiteX47" fmla="*/ 1140010 w 2823151"/>
                  <a:gd name="connsiteY47" fmla="*/ 243724 h 2549768"/>
                  <a:gd name="connsiteX48" fmla="*/ 1109694 w 2823151"/>
                  <a:gd name="connsiteY48" fmla="*/ 255904 h 2549768"/>
                  <a:gd name="connsiteX49" fmla="*/ 1039318 w 2823151"/>
                  <a:gd name="connsiteY49" fmla="*/ 310852 h 2549768"/>
                  <a:gd name="connsiteX50" fmla="*/ 1035258 w 2823151"/>
                  <a:gd name="connsiteY50" fmla="*/ 336837 h 2549768"/>
                  <a:gd name="connsiteX51" fmla="*/ 1030115 w 2823151"/>
                  <a:gd name="connsiteY51" fmla="*/ 348746 h 2549768"/>
                  <a:gd name="connsiteX52" fmla="*/ 1007378 w 2823151"/>
                  <a:gd name="connsiteY52" fmla="*/ 341438 h 2549768"/>
                  <a:gd name="connsiteX53" fmla="*/ 1014686 w 2823151"/>
                  <a:gd name="connsiteY53" fmla="*/ 271062 h 2549768"/>
                  <a:gd name="connsiteX54" fmla="*/ 1023348 w 2823151"/>
                  <a:gd name="connsiteY54" fmla="*/ 249950 h 2549768"/>
                  <a:gd name="connsiteX55" fmla="*/ 1017393 w 2823151"/>
                  <a:gd name="connsiteY55" fmla="*/ 241017 h 2549768"/>
                  <a:gd name="connsiteX56" fmla="*/ 960551 w 2823151"/>
                  <a:gd name="connsiteY56" fmla="*/ 236957 h 2549768"/>
                  <a:gd name="connsiteX57" fmla="*/ 864461 w 2823151"/>
                  <a:gd name="connsiteY57" fmla="*/ 246431 h 2549768"/>
                  <a:gd name="connsiteX58" fmla="*/ 850115 w 2823151"/>
                  <a:gd name="connsiteY58" fmla="*/ 232085 h 2549768"/>
                  <a:gd name="connsiteX59" fmla="*/ 862296 w 2823151"/>
                  <a:gd name="connsiteY59" fmla="*/ 212326 h 2549768"/>
                  <a:gd name="connsiteX60" fmla="*/ 948371 w 2823151"/>
                  <a:gd name="connsiteY60" fmla="*/ 194461 h 2549768"/>
                  <a:gd name="connsiteX61" fmla="*/ 962987 w 2823151"/>
                  <a:gd name="connsiteY61" fmla="*/ 184446 h 2549768"/>
                  <a:gd name="connsiteX62" fmla="*/ 953784 w 2823151"/>
                  <a:gd name="connsiteY62" fmla="*/ 182551 h 2549768"/>
                  <a:gd name="connsiteX63" fmla="*/ 853634 w 2823151"/>
                  <a:gd name="connsiteY63" fmla="*/ 176867 h 2549768"/>
                  <a:gd name="connsiteX64" fmla="*/ 836852 w 2823151"/>
                  <a:gd name="connsiteY64" fmla="*/ 144115 h 2549768"/>
                  <a:gd name="connsiteX65" fmla="*/ 852822 w 2823151"/>
                  <a:gd name="connsiteY65" fmla="*/ 138702 h 2549768"/>
                  <a:gd name="connsiteX66" fmla="*/ 958657 w 2823151"/>
                  <a:gd name="connsiteY66" fmla="*/ 141409 h 2549768"/>
                  <a:gd name="connsiteX67" fmla="*/ 970566 w 2823151"/>
                  <a:gd name="connsiteY67" fmla="*/ 137890 h 2549768"/>
                  <a:gd name="connsiteX68" fmla="*/ 938356 w 2823151"/>
                  <a:gd name="connsiteY68" fmla="*/ 128416 h 2549768"/>
                  <a:gd name="connsiteX69" fmla="*/ 879078 w 2823151"/>
                  <a:gd name="connsiteY69" fmla="*/ 108386 h 2549768"/>
                  <a:gd name="connsiteX70" fmla="*/ 869604 w 2823151"/>
                  <a:gd name="connsiteY70" fmla="*/ 82130 h 2549768"/>
                  <a:gd name="connsiteX71" fmla="*/ 892612 w 2823151"/>
                  <a:gd name="connsiteY71" fmla="*/ 72927 h 2549768"/>
                  <a:gd name="connsiteX72" fmla="*/ 986536 w 2823151"/>
                  <a:gd name="connsiteY72" fmla="*/ 100536 h 2549768"/>
                  <a:gd name="connsiteX73" fmla="*/ 995468 w 2823151"/>
                  <a:gd name="connsiteY73" fmla="*/ 96747 h 2549768"/>
                  <a:gd name="connsiteX74" fmla="*/ 995468 w 2823151"/>
                  <a:gd name="connsiteY74" fmla="*/ 87003 h 2549768"/>
                  <a:gd name="connsiteX75" fmla="*/ 957574 w 2823151"/>
                  <a:gd name="connsiteY75" fmla="*/ 43153 h 2549768"/>
                  <a:gd name="connsiteX76" fmla="*/ 943228 w 2823151"/>
                  <a:gd name="connsiteY76" fmla="*/ 29619 h 2549768"/>
                  <a:gd name="connsiteX77" fmla="*/ 940251 w 2823151"/>
                  <a:gd name="connsiteY77" fmla="*/ 6612 h 2549768"/>
                  <a:gd name="connsiteX78" fmla="*/ 962987 w 2823151"/>
                  <a:gd name="connsiteY78" fmla="*/ 2552 h 2549768"/>
                  <a:gd name="connsiteX79" fmla="*/ 975438 w 2823151"/>
                  <a:gd name="connsiteY79" fmla="*/ 11484 h 2549768"/>
                  <a:gd name="connsiteX80" fmla="*/ 995739 w 2823151"/>
                  <a:gd name="connsiteY80" fmla="*/ 29890 h 2549768"/>
                  <a:gd name="connsiteX81" fmla="*/ 1100491 w 2823151"/>
                  <a:gd name="connsiteY81" fmla="*/ 81318 h 2549768"/>
                  <a:gd name="connsiteX82" fmla="*/ 1159498 w 2823151"/>
                  <a:gd name="connsiteY82" fmla="*/ 101890 h 2549768"/>
                  <a:gd name="connsiteX83" fmla="*/ 1211197 w 2823151"/>
                  <a:gd name="connsiteY83" fmla="*/ 106762 h 2549768"/>
                  <a:gd name="connsiteX84" fmla="*/ 1399047 w 2823151"/>
                  <a:gd name="connsiteY84" fmla="*/ 83484 h 2549768"/>
                  <a:gd name="connsiteX85" fmla="*/ 1581753 w 2823151"/>
                  <a:gd name="connsiteY85" fmla="*/ 88897 h 2549768"/>
                  <a:gd name="connsiteX86" fmla="*/ 1602595 w 2823151"/>
                  <a:gd name="connsiteY86" fmla="*/ 90521 h 2549768"/>
                  <a:gd name="connsiteX87" fmla="*/ 1643467 w 2823151"/>
                  <a:gd name="connsiteY87" fmla="*/ 104055 h 2549768"/>
                  <a:gd name="connsiteX88" fmla="*/ 1720610 w 2823151"/>
                  <a:gd name="connsiteY88" fmla="*/ 143033 h 2549768"/>
                  <a:gd name="connsiteX89" fmla="*/ 1783948 w 2823151"/>
                  <a:gd name="connsiteY89" fmla="*/ 173890 h 2549768"/>
                  <a:gd name="connsiteX90" fmla="*/ 1796128 w 2823151"/>
                  <a:gd name="connsiteY90" fmla="*/ 179032 h 2549768"/>
                  <a:gd name="connsiteX91" fmla="*/ 1891135 w 2823151"/>
                  <a:gd name="connsiteY91" fmla="*/ 221258 h 2549768"/>
                  <a:gd name="connsiteX92" fmla="*/ 1976940 w 2823151"/>
                  <a:gd name="connsiteY92" fmla="*/ 261047 h 2549768"/>
                  <a:gd name="connsiteX93" fmla="*/ 2044338 w 2823151"/>
                  <a:gd name="connsiteY93" fmla="*/ 314370 h 2549768"/>
                  <a:gd name="connsiteX94" fmla="*/ 2058955 w 2823151"/>
                  <a:gd name="connsiteY94" fmla="*/ 328987 h 2549768"/>
                  <a:gd name="connsiteX95" fmla="*/ 2077631 w 2823151"/>
                  <a:gd name="connsiteY95" fmla="*/ 321408 h 2549768"/>
                  <a:gd name="connsiteX96" fmla="*/ 2105782 w 2823151"/>
                  <a:gd name="connsiteY96" fmla="*/ 267002 h 2549768"/>
                  <a:gd name="connsiteX97" fmla="*/ 2135556 w 2823151"/>
                  <a:gd name="connsiteY97" fmla="*/ 238311 h 2549768"/>
                  <a:gd name="connsiteX98" fmla="*/ 2188067 w 2823151"/>
                  <a:gd name="connsiteY98" fmla="*/ 213679 h 2549768"/>
                  <a:gd name="connsiteX99" fmla="*/ 2326112 w 2823151"/>
                  <a:gd name="connsiteY99" fmla="*/ 207724 h 2549768"/>
                  <a:gd name="connsiteX100" fmla="*/ 2362382 w 2823151"/>
                  <a:gd name="connsiteY100" fmla="*/ 229649 h 2549768"/>
                  <a:gd name="connsiteX101" fmla="*/ 2390533 w 2823151"/>
                  <a:gd name="connsiteY101" fmla="*/ 244536 h 2549768"/>
                  <a:gd name="connsiteX102" fmla="*/ 2411916 w 2823151"/>
                  <a:gd name="connsiteY102" fmla="*/ 253198 h 2549768"/>
                  <a:gd name="connsiteX103" fmla="*/ 2420578 w 2823151"/>
                  <a:gd name="connsiteY103" fmla="*/ 257529 h 2549768"/>
                  <a:gd name="connsiteX104" fmla="*/ 2445751 w 2823151"/>
                  <a:gd name="connsiteY104" fmla="*/ 280536 h 2549768"/>
                  <a:gd name="connsiteX105" fmla="*/ 2459284 w 2823151"/>
                  <a:gd name="connsiteY105" fmla="*/ 295423 h 2549768"/>
                  <a:gd name="connsiteX106" fmla="*/ 2512608 w 2823151"/>
                  <a:gd name="connsiteY106" fmla="*/ 393949 h 2549768"/>
                  <a:gd name="connsiteX107" fmla="*/ 2513420 w 2823151"/>
                  <a:gd name="connsiteY107" fmla="*/ 403694 h 2549768"/>
                  <a:gd name="connsiteX108" fmla="*/ 2502322 w 2823151"/>
                  <a:gd name="connsiteY108" fmla="*/ 445107 h 2549768"/>
                  <a:gd name="connsiteX109" fmla="*/ 2479856 w 2823151"/>
                  <a:gd name="connsiteY109" fmla="*/ 450250 h 2549768"/>
                  <a:gd name="connsiteX110" fmla="*/ 2440608 w 2823151"/>
                  <a:gd name="connsiteY110" fmla="*/ 445107 h 2549768"/>
                  <a:gd name="connsiteX111" fmla="*/ 2433029 w 2823151"/>
                  <a:gd name="connsiteY111" fmla="*/ 450520 h 2549768"/>
                  <a:gd name="connsiteX112" fmla="*/ 2421931 w 2823151"/>
                  <a:gd name="connsiteY112" fmla="*/ 489227 h 2549768"/>
                  <a:gd name="connsiteX113" fmla="*/ 2408939 w 2823151"/>
                  <a:gd name="connsiteY113" fmla="*/ 500866 h 2549768"/>
                  <a:gd name="connsiteX114" fmla="*/ 2397570 w 2823151"/>
                  <a:gd name="connsiteY114" fmla="*/ 516836 h 2549768"/>
                  <a:gd name="connsiteX115" fmla="*/ 2387826 w 2823151"/>
                  <a:gd name="connsiteY115" fmla="*/ 582069 h 2549768"/>
                  <a:gd name="connsiteX116" fmla="*/ 2374021 w 2823151"/>
                  <a:gd name="connsiteY116" fmla="*/ 593167 h 2549768"/>
                  <a:gd name="connsiteX117" fmla="*/ 2364277 w 2823151"/>
                  <a:gd name="connsiteY117" fmla="*/ 592625 h 2549768"/>
                  <a:gd name="connsiteX118" fmla="*/ 2341811 w 2823151"/>
                  <a:gd name="connsiteY118" fmla="*/ 603723 h 2549768"/>
                  <a:gd name="connsiteX119" fmla="*/ 2341270 w 2823151"/>
                  <a:gd name="connsiteY119" fmla="*/ 604535 h 2549768"/>
                  <a:gd name="connsiteX120" fmla="*/ 2299315 w 2823151"/>
                  <a:gd name="connsiteY120" fmla="*/ 631873 h 2549768"/>
                  <a:gd name="connsiteX121" fmla="*/ 2289300 w 2823151"/>
                  <a:gd name="connsiteY121" fmla="*/ 638099 h 2549768"/>
                  <a:gd name="connsiteX122" fmla="*/ 2291736 w 2823151"/>
                  <a:gd name="connsiteY122" fmla="*/ 645678 h 2549768"/>
                  <a:gd name="connsiteX123" fmla="*/ 2317992 w 2823151"/>
                  <a:gd name="connsiteY123" fmla="*/ 661648 h 2549768"/>
                  <a:gd name="connsiteX124" fmla="*/ 2323946 w 2823151"/>
                  <a:gd name="connsiteY124" fmla="*/ 664084 h 2549768"/>
                  <a:gd name="connsiteX125" fmla="*/ 2402713 w 2823151"/>
                  <a:gd name="connsiteY125" fmla="*/ 711452 h 2549768"/>
                  <a:gd name="connsiteX126" fmla="*/ 2434382 w 2823151"/>
                  <a:gd name="connsiteY126" fmla="*/ 733106 h 2549768"/>
                  <a:gd name="connsiteX127" fmla="*/ 2462803 w 2823151"/>
                  <a:gd name="connsiteY127" fmla="*/ 730670 h 2549768"/>
                  <a:gd name="connsiteX128" fmla="*/ 2480127 w 2823151"/>
                  <a:gd name="connsiteY128" fmla="*/ 715512 h 2549768"/>
                  <a:gd name="connsiteX129" fmla="*/ 2562141 w 2823151"/>
                  <a:gd name="connsiteY129" fmla="*/ 620505 h 2549768"/>
                  <a:gd name="connsiteX130" fmla="*/ 2633870 w 2823151"/>
                  <a:gd name="connsiteY130" fmla="*/ 473799 h 2549768"/>
                  <a:gd name="connsiteX131" fmla="*/ 2630893 w 2823151"/>
                  <a:gd name="connsiteY131" fmla="*/ 441859 h 2549768"/>
                  <a:gd name="connsiteX132" fmla="*/ 2624126 w 2823151"/>
                  <a:gd name="connsiteY132" fmla="*/ 424536 h 2549768"/>
                  <a:gd name="connsiteX133" fmla="*/ 2606262 w 2823151"/>
                  <a:gd name="connsiteY133" fmla="*/ 376355 h 2549768"/>
                  <a:gd name="connsiteX134" fmla="*/ 2556728 w 2823151"/>
                  <a:gd name="connsiteY134" fmla="*/ 330070 h 2549768"/>
                  <a:gd name="connsiteX135" fmla="*/ 2546442 w 2823151"/>
                  <a:gd name="connsiteY135" fmla="*/ 317077 h 2549768"/>
                  <a:gd name="connsiteX136" fmla="*/ 2559705 w 2823151"/>
                  <a:gd name="connsiteY136" fmla="*/ 308416 h 2549768"/>
                  <a:gd name="connsiteX137" fmla="*/ 2592728 w 2823151"/>
                  <a:gd name="connsiteY137" fmla="*/ 309769 h 2549768"/>
                  <a:gd name="connsiteX138" fmla="*/ 2619795 w 2823151"/>
                  <a:gd name="connsiteY138" fmla="*/ 326822 h 2549768"/>
                  <a:gd name="connsiteX139" fmla="*/ 2658502 w 2823151"/>
                  <a:gd name="connsiteY139" fmla="*/ 324386 h 2549768"/>
                  <a:gd name="connsiteX140" fmla="*/ 2674201 w 2823151"/>
                  <a:gd name="connsiteY140" fmla="*/ 269709 h 2549768"/>
                  <a:gd name="connsiteX141" fmla="*/ 2688006 w 2823151"/>
                  <a:gd name="connsiteY141" fmla="*/ 212055 h 2549768"/>
                  <a:gd name="connsiteX142" fmla="*/ 2711555 w 2823151"/>
                  <a:gd name="connsiteY142" fmla="*/ 201769 h 2549768"/>
                  <a:gd name="connsiteX143" fmla="*/ 2719675 w 2823151"/>
                  <a:gd name="connsiteY143" fmla="*/ 219634 h 2549768"/>
                  <a:gd name="connsiteX144" fmla="*/ 2712096 w 2823151"/>
                  <a:gd name="connsiteY144" fmla="*/ 257258 h 2549768"/>
                  <a:gd name="connsiteX145" fmla="*/ 2724006 w 2823151"/>
                  <a:gd name="connsiteY145" fmla="*/ 230732 h 2549768"/>
                  <a:gd name="connsiteX146" fmla="*/ 2734833 w 2823151"/>
                  <a:gd name="connsiteY146" fmla="*/ 200687 h 2549768"/>
                  <a:gd name="connsiteX147" fmla="*/ 2757299 w 2823151"/>
                  <a:gd name="connsiteY147" fmla="*/ 193378 h 2549768"/>
                  <a:gd name="connsiteX148" fmla="*/ 2765419 w 2823151"/>
                  <a:gd name="connsiteY148" fmla="*/ 212055 h 2549768"/>
                  <a:gd name="connsiteX149" fmla="*/ 2769479 w 2823151"/>
                  <a:gd name="connsiteY149" fmla="*/ 219363 h 2549768"/>
                  <a:gd name="connsiteX150" fmla="*/ 2782742 w 2823151"/>
                  <a:gd name="connsiteY150" fmla="*/ 238581 h 2549768"/>
                  <a:gd name="connsiteX151" fmla="*/ 2770291 w 2823151"/>
                  <a:gd name="connsiteY151" fmla="*/ 321137 h 2549768"/>
                  <a:gd name="connsiteX152" fmla="*/ 2773269 w 2823151"/>
                  <a:gd name="connsiteY152" fmla="*/ 337378 h 2549768"/>
                  <a:gd name="connsiteX153" fmla="*/ 2792216 w 2823151"/>
                  <a:gd name="connsiteY153" fmla="*/ 290551 h 2549768"/>
                  <a:gd name="connsiteX154" fmla="*/ 2798442 w 2823151"/>
                  <a:gd name="connsiteY154" fmla="*/ 274310 h 2549768"/>
                  <a:gd name="connsiteX155" fmla="*/ 2823885 w 2823151"/>
                  <a:gd name="connsiteY155" fmla="*/ 275122 h 2549768"/>
                  <a:gd name="connsiteX156" fmla="*/ 2823885 w 2823151"/>
                  <a:gd name="connsiteY156" fmla="*/ 297047 h 2549768"/>
                  <a:gd name="connsiteX157" fmla="*/ 2799253 w 2823151"/>
                  <a:gd name="connsiteY157" fmla="*/ 361468 h 2549768"/>
                  <a:gd name="connsiteX158" fmla="*/ 2798171 w 2823151"/>
                  <a:gd name="connsiteY158" fmla="*/ 376897 h 2549768"/>
                  <a:gd name="connsiteX159" fmla="*/ 2780848 w 2823151"/>
                  <a:gd name="connsiteY159" fmla="*/ 438069 h 2549768"/>
                  <a:gd name="connsiteX160" fmla="*/ 2745660 w 2823151"/>
                  <a:gd name="connsiteY160" fmla="*/ 494641 h 2549768"/>
                  <a:gd name="connsiteX161" fmla="*/ 2707224 w 2823151"/>
                  <a:gd name="connsiteY161" fmla="*/ 583964 h 2549768"/>
                  <a:gd name="connsiteX162" fmla="*/ 2675555 w 2823151"/>
                  <a:gd name="connsiteY162" fmla="*/ 675182 h 2549768"/>
                  <a:gd name="connsiteX163" fmla="*/ 2616277 w 2823151"/>
                  <a:gd name="connsiteY163" fmla="*/ 788054 h 2549768"/>
                  <a:gd name="connsiteX164" fmla="*/ 2565389 w 2823151"/>
                  <a:gd name="connsiteY164" fmla="*/ 862219 h 2549768"/>
                  <a:gd name="connsiteX165" fmla="*/ 2543735 w 2823151"/>
                  <a:gd name="connsiteY165" fmla="*/ 891452 h 2549768"/>
                  <a:gd name="connsiteX166" fmla="*/ 2494743 w 2823151"/>
                  <a:gd name="connsiteY166" fmla="*/ 911752 h 2549768"/>
                  <a:gd name="connsiteX167" fmla="*/ 2442773 w 2823151"/>
                  <a:gd name="connsiteY167" fmla="*/ 897136 h 2549768"/>
                  <a:gd name="connsiteX168" fmla="*/ 2302563 w 2823151"/>
                  <a:gd name="connsiteY168" fmla="*/ 851392 h 2549768"/>
                  <a:gd name="connsiteX169" fmla="*/ 2193481 w 2823151"/>
                  <a:gd name="connsiteY169" fmla="*/ 799693 h 2549768"/>
                  <a:gd name="connsiteX170" fmla="*/ 2180759 w 2823151"/>
                  <a:gd name="connsiteY170" fmla="*/ 797527 h 2549768"/>
                  <a:gd name="connsiteX171" fmla="*/ 2158834 w 2823151"/>
                  <a:gd name="connsiteY171" fmla="*/ 789678 h 2549768"/>
                  <a:gd name="connsiteX172" fmla="*/ 2109571 w 2823151"/>
                  <a:gd name="connsiteY172" fmla="*/ 754490 h 2549768"/>
                  <a:gd name="connsiteX173" fmla="*/ 2085481 w 2823151"/>
                  <a:gd name="connsiteY173" fmla="*/ 760174 h 2549768"/>
                  <a:gd name="connsiteX174" fmla="*/ 2005631 w 2823151"/>
                  <a:gd name="connsiteY174" fmla="*/ 818099 h 2549768"/>
                  <a:gd name="connsiteX175" fmla="*/ 1927406 w 2823151"/>
                  <a:gd name="connsiteY175" fmla="*/ 850850 h 2549768"/>
                  <a:gd name="connsiteX176" fmla="*/ 1841331 w 2823151"/>
                  <a:gd name="connsiteY176" fmla="*/ 908775 h 2549768"/>
                  <a:gd name="connsiteX177" fmla="*/ 1799376 w 2823151"/>
                  <a:gd name="connsiteY177" fmla="*/ 936925 h 2549768"/>
                  <a:gd name="connsiteX178" fmla="*/ 1723858 w 2823151"/>
                  <a:gd name="connsiteY178" fmla="*/ 981858 h 2549768"/>
                  <a:gd name="connsiteX179" fmla="*/ 1646444 w 2823151"/>
                  <a:gd name="connsiteY179" fmla="*/ 1037887 h 2549768"/>
                  <a:gd name="connsiteX180" fmla="*/ 1640219 w 2823151"/>
                  <a:gd name="connsiteY180" fmla="*/ 1044925 h 2549768"/>
                  <a:gd name="connsiteX181" fmla="*/ 1648339 w 2823151"/>
                  <a:gd name="connsiteY181" fmla="*/ 1048444 h 2549768"/>
                  <a:gd name="connsiteX182" fmla="*/ 1745512 w 2823151"/>
                  <a:gd name="connsiteY182" fmla="*/ 1085256 h 2549768"/>
                  <a:gd name="connsiteX183" fmla="*/ 1756339 w 2823151"/>
                  <a:gd name="connsiteY183" fmla="*/ 1090669 h 2549768"/>
                  <a:gd name="connsiteX184" fmla="*/ 1852429 w 2823151"/>
                  <a:gd name="connsiteY184" fmla="*/ 1143722 h 2549768"/>
                  <a:gd name="connsiteX185" fmla="*/ 1962865 w 2823151"/>
                  <a:gd name="connsiteY185" fmla="*/ 1205165 h 2549768"/>
                  <a:gd name="connsiteX186" fmla="*/ 2099827 w 2823151"/>
                  <a:gd name="connsiteY186" fmla="*/ 1282849 h 2549768"/>
                  <a:gd name="connsiteX187" fmla="*/ 2145571 w 2823151"/>
                  <a:gd name="connsiteY187" fmla="*/ 1316413 h 2549768"/>
                  <a:gd name="connsiteX188" fmla="*/ 2157751 w 2823151"/>
                  <a:gd name="connsiteY188" fmla="*/ 1347541 h 2549768"/>
                  <a:gd name="connsiteX189" fmla="*/ 2130954 w 2823151"/>
                  <a:gd name="connsiteY189" fmla="*/ 1434428 h 2549768"/>
                  <a:gd name="connsiteX190" fmla="*/ 2034052 w 2823151"/>
                  <a:gd name="connsiteY190" fmla="*/ 1545405 h 2549768"/>
                  <a:gd name="connsiteX191" fmla="*/ 1898985 w 2823151"/>
                  <a:gd name="connsiteY191" fmla="*/ 1686157 h 2549768"/>
                  <a:gd name="connsiteX192" fmla="*/ 1822654 w 2823151"/>
                  <a:gd name="connsiteY192" fmla="*/ 1754367 h 2549768"/>
                  <a:gd name="connsiteX193" fmla="*/ 1742264 w 2823151"/>
                  <a:gd name="connsiteY193" fmla="*/ 1844231 h 2549768"/>
                  <a:gd name="connsiteX194" fmla="*/ 1693813 w 2823151"/>
                  <a:gd name="connsiteY194" fmla="*/ 1938968 h 2549768"/>
                  <a:gd name="connsiteX195" fmla="*/ 1701933 w 2823151"/>
                  <a:gd name="connsiteY195" fmla="*/ 1973073 h 2549768"/>
                  <a:gd name="connsiteX196" fmla="*/ 1698685 w 2823151"/>
                  <a:gd name="connsiteY196" fmla="*/ 1987419 h 2549768"/>
                  <a:gd name="connsiteX197" fmla="*/ 1697602 w 2823151"/>
                  <a:gd name="connsiteY197" fmla="*/ 1997434 h 2549768"/>
                  <a:gd name="connsiteX198" fmla="*/ 1748489 w 2823151"/>
                  <a:gd name="connsiteY198" fmla="*/ 2055629 h 2549768"/>
                  <a:gd name="connsiteX199" fmla="*/ 1790444 w 2823151"/>
                  <a:gd name="connsiteY199" fmla="*/ 2082697 h 2549768"/>
                  <a:gd name="connsiteX200" fmla="*/ 1806143 w 2823151"/>
                  <a:gd name="connsiteY200" fmla="*/ 2100020 h 2549768"/>
                  <a:gd name="connsiteX201" fmla="*/ 1818865 w 2823151"/>
                  <a:gd name="connsiteY201" fmla="*/ 2107058 h 2549768"/>
                  <a:gd name="connsiteX202" fmla="*/ 1877331 w 2823151"/>
                  <a:gd name="connsiteY202" fmla="*/ 2117885 h 2549768"/>
                  <a:gd name="connsiteX203" fmla="*/ 1909541 w 2823151"/>
                  <a:gd name="connsiteY203" fmla="*/ 2160652 h 2549768"/>
                  <a:gd name="connsiteX204" fmla="*/ 1883015 w 2823151"/>
                  <a:gd name="connsiteY204" fmla="*/ 2198005 h 2549768"/>
                  <a:gd name="connsiteX205" fmla="*/ 1818594 w 2823151"/>
                  <a:gd name="connsiteY205" fmla="*/ 2210997 h 2549768"/>
                  <a:gd name="connsiteX206" fmla="*/ 1755797 w 2823151"/>
                  <a:gd name="connsiteY206" fmla="*/ 2209373 h 2549768"/>
                  <a:gd name="connsiteX207" fmla="*/ 1685422 w 2823151"/>
                  <a:gd name="connsiteY207" fmla="*/ 2189614 h 2549768"/>
                  <a:gd name="connsiteX208" fmla="*/ 1546294 w 2823151"/>
                  <a:gd name="connsiteY208" fmla="*/ 2131960 h 2549768"/>
                  <a:gd name="connsiteX209" fmla="*/ 1471588 w 2823151"/>
                  <a:gd name="connsiteY209" fmla="*/ 2105975 h 2549768"/>
                  <a:gd name="connsiteX210" fmla="*/ 1412310 w 2823151"/>
                  <a:gd name="connsiteY210" fmla="*/ 2073223 h 2549768"/>
                  <a:gd name="connsiteX211" fmla="*/ 1397964 w 2823151"/>
                  <a:gd name="connsiteY211" fmla="*/ 2052652 h 2549768"/>
                  <a:gd name="connsiteX212" fmla="*/ 1405813 w 2823151"/>
                  <a:gd name="connsiteY212" fmla="*/ 2032622 h 2549768"/>
                  <a:gd name="connsiteX213" fmla="*/ 1437482 w 2823151"/>
                  <a:gd name="connsiteY213" fmla="*/ 1993644 h 2549768"/>
                  <a:gd name="connsiteX214" fmla="*/ 1459407 w 2823151"/>
                  <a:gd name="connsiteY214" fmla="*/ 1950878 h 2549768"/>
                  <a:gd name="connsiteX215" fmla="*/ 1481061 w 2823151"/>
                  <a:gd name="connsiteY215" fmla="*/ 1913795 h 2549768"/>
                  <a:gd name="connsiteX216" fmla="*/ 1501633 w 2823151"/>
                  <a:gd name="connsiteY216" fmla="*/ 1904863 h 2549768"/>
                  <a:gd name="connsiteX217" fmla="*/ 1514084 w 2823151"/>
                  <a:gd name="connsiteY217" fmla="*/ 1901344 h 2549768"/>
                  <a:gd name="connsiteX218" fmla="*/ 1532219 w 2823151"/>
                  <a:gd name="connsiteY218" fmla="*/ 1878066 h 2549768"/>
                  <a:gd name="connsiteX219" fmla="*/ 1558475 w 2823151"/>
                  <a:gd name="connsiteY219" fmla="*/ 1840171 h 2549768"/>
                  <a:gd name="connsiteX220" fmla="*/ 1610174 w 2823151"/>
                  <a:gd name="connsiteY220" fmla="*/ 1774126 h 2549768"/>
                  <a:gd name="connsiteX221" fmla="*/ 1668369 w 2823151"/>
                  <a:gd name="connsiteY221" fmla="*/ 1683720 h 2549768"/>
                  <a:gd name="connsiteX222" fmla="*/ 1711407 w 2823151"/>
                  <a:gd name="connsiteY222" fmla="*/ 1613345 h 2549768"/>
                  <a:gd name="connsiteX223" fmla="*/ 1746594 w 2823151"/>
                  <a:gd name="connsiteY223" fmla="*/ 1547300 h 2549768"/>
                  <a:gd name="connsiteX224" fmla="*/ 1775557 w 2823151"/>
                  <a:gd name="connsiteY224" fmla="*/ 1502097 h 2549768"/>
                  <a:gd name="connsiteX225" fmla="*/ 1844309 w 2823151"/>
                  <a:gd name="connsiteY225" fmla="*/ 1426037 h 2549768"/>
                  <a:gd name="connsiteX226" fmla="*/ 1841060 w 2823151"/>
                  <a:gd name="connsiteY226" fmla="*/ 1414668 h 2549768"/>
                  <a:gd name="connsiteX227" fmla="*/ 1708700 w 2823151"/>
                  <a:gd name="connsiteY227" fmla="*/ 1392744 h 2549768"/>
                  <a:gd name="connsiteX228" fmla="*/ 1590685 w 2823151"/>
                  <a:gd name="connsiteY228" fmla="*/ 1377315 h 2549768"/>
                  <a:gd name="connsiteX229" fmla="*/ 1555497 w 2823151"/>
                  <a:gd name="connsiteY229" fmla="*/ 1368383 h 2549768"/>
                  <a:gd name="connsiteX230" fmla="*/ 1440460 w 2823151"/>
                  <a:gd name="connsiteY230" fmla="*/ 1338067 h 2549768"/>
                  <a:gd name="connsiteX231" fmla="*/ 1413122 w 2823151"/>
                  <a:gd name="connsiteY231" fmla="*/ 1329406 h 2549768"/>
                  <a:gd name="connsiteX232" fmla="*/ 1398505 w 2823151"/>
                  <a:gd name="connsiteY232" fmla="*/ 1331030 h 2549768"/>
                  <a:gd name="connsiteX233" fmla="*/ 1299438 w 2823151"/>
                  <a:gd name="connsiteY233" fmla="*/ 1406007 h 2549768"/>
                  <a:gd name="connsiteX234" fmla="*/ 1222024 w 2823151"/>
                  <a:gd name="connsiteY234" fmla="*/ 1480713 h 2549768"/>
                  <a:gd name="connsiteX235" fmla="*/ 1162476 w 2823151"/>
                  <a:gd name="connsiteY235" fmla="*/ 1534578 h 2549768"/>
                  <a:gd name="connsiteX236" fmla="*/ 1090746 w 2823151"/>
                  <a:gd name="connsiteY236" fmla="*/ 1594668 h 2549768"/>
                  <a:gd name="connsiteX237" fmla="*/ 939168 w 2823151"/>
                  <a:gd name="connsiteY237" fmla="*/ 1706999 h 2549768"/>
                  <a:gd name="connsiteX238" fmla="*/ 886386 w 2823151"/>
                  <a:gd name="connsiteY238" fmla="*/ 1748141 h 2549768"/>
                  <a:gd name="connsiteX239" fmla="*/ 768642 w 2823151"/>
                  <a:gd name="connsiteY239" fmla="*/ 1825284 h 2549768"/>
                  <a:gd name="connsiteX240" fmla="*/ 711259 w 2823151"/>
                  <a:gd name="connsiteY240" fmla="*/ 1855058 h 2549768"/>
                  <a:gd name="connsiteX241" fmla="*/ 632221 w 2823151"/>
                  <a:gd name="connsiteY241" fmla="*/ 1908111 h 2549768"/>
                  <a:gd name="connsiteX242" fmla="*/ 586477 w 2823151"/>
                  <a:gd name="connsiteY242" fmla="*/ 1940592 h 2549768"/>
                  <a:gd name="connsiteX243" fmla="*/ 505815 w 2823151"/>
                  <a:gd name="connsiteY243" fmla="*/ 1995539 h 2549768"/>
                  <a:gd name="connsiteX244" fmla="*/ 418387 w 2823151"/>
                  <a:gd name="connsiteY244" fmla="*/ 2056712 h 2549768"/>
                  <a:gd name="connsiteX245" fmla="*/ 321214 w 2823151"/>
                  <a:gd name="connsiteY245" fmla="*/ 2154697 h 2549768"/>
                  <a:gd name="connsiteX246" fmla="*/ 290357 w 2823151"/>
                  <a:gd name="connsiteY246" fmla="*/ 2183930 h 2549768"/>
                  <a:gd name="connsiteX247" fmla="*/ 275741 w 2823151"/>
                  <a:gd name="connsiteY247" fmla="*/ 2200170 h 2549768"/>
                  <a:gd name="connsiteX248" fmla="*/ 237034 w 2823151"/>
                  <a:gd name="connsiteY248" fmla="*/ 2243208 h 2549768"/>
                  <a:gd name="connsiteX249" fmla="*/ 233786 w 2823151"/>
                  <a:gd name="connsiteY249" fmla="*/ 2257283 h 2549768"/>
                  <a:gd name="connsiteX250" fmla="*/ 219170 w 2823151"/>
                  <a:gd name="connsiteY250" fmla="*/ 2286516 h 2549768"/>
                  <a:gd name="connsiteX251" fmla="*/ 201034 w 2823151"/>
                  <a:gd name="connsiteY251" fmla="*/ 2304381 h 2549768"/>
                  <a:gd name="connsiteX252" fmla="*/ 177756 w 2823151"/>
                  <a:gd name="connsiteY252" fmla="*/ 2340110 h 2549768"/>
                  <a:gd name="connsiteX253" fmla="*/ 165576 w 2823151"/>
                  <a:gd name="connsiteY253" fmla="*/ 2359328 h 2549768"/>
                  <a:gd name="connsiteX254" fmla="*/ 162869 w 2823151"/>
                  <a:gd name="connsiteY254" fmla="*/ 2363929 h 2549768"/>
                  <a:gd name="connsiteX255" fmla="*/ 148252 w 2823151"/>
                  <a:gd name="connsiteY255" fmla="*/ 2394516 h 2549768"/>
                  <a:gd name="connsiteX256" fmla="*/ 136884 w 2823151"/>
                  <a:gd name="connsiteY256" fmla="*/ 2424831 h 2549768"/>
                  <a:gd name="connsiteX257" fmla="*/ 101155 w 2823151"/>
                  <a:gd name="connsiteY257" fmla="*/ 2504139 h 2549768"/>
                  <a:gd name="connsiteX258" fmla="*/ 99260 w 2823151"/>
                  <a:gd name="connsiteY258" fmla="*/ 2511718 h 2549768"/>
                  <a:gd name="connsiteX259" fmla="*/ 70298 w 2823151"/>
                  <a:gd name="connsiteY259" fmla="*/ 2548530 h 2549768"/>
                  <a:gd name="connsiteX260" fmla="*/ 44313 w 2823151"/>
                  <a:gd name="connsiteY260" fmla="*/ 2550154 h 2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</a:cxnLst>
                <a:rect l="l" t="t" r="r" b="b"/>
                <a:pathLst>
                  <a:path w="2823151" h="2549768">
                    <a:moveTo>
                      <a:pt x="44313" y="2550154"/>
                    </a:moveTo>
                    <a:cubicBezTo>
                      <a:pt x="8584" y="2524711"/>
                      <a:pt x="3982" y="2485463"/>
                      <a:pt x="734" y="2446485"/>
                    </a:cubicBezTo>
                    <a:cubicBezTo>
                      <a:pt x="-1973" y="2414546"/>
                      <a:pt x="3170" y="2382606"/>
                      <a:pt x="10208" y="2351478"/>
                    </a:cubicBezTo>
                    <a:cubicBezTo>
                      <a:pt x="11832" y="2343629"/>
                      <a:pt x="12644" y="2335508"/>
                      <a:pt x="13185" y="2327388"/>
                    </a:cubicBezTo>
                    <a:cubicBezTo>
                      <a:pt x="18599" y="2259178"/>
                      <a:pt x="1005" y="2201794"/>
                      <a:pt x="1817" y="2133313"/>
                    </a:cubicBezTo>
                    <a:cubicBezTo>
                      <a:pt x="2087" y="2108411"/>
                      <a:pt x="3711" y="2083238"/>
                      <a:pt x="14268" y="2059960"/>
                    </a:cubicBezTo>
                    <a:cubicBezTo>
                      <a:pt x="24283" y="2037494"/>
                      <a:pt x="57847" y="2028562"/>
                      <a:pt x="74899" y="2046426"/>
                    </a:cubicBezTo>
                    <a:cubicBezTo>
                      <a:pt x="81125" y="2052923"/>
                      <a:pt x="92764" y="2051569"/>
                      <a:pt x="101967" y="2051840"/>
                    </a:cubicBezTo>
                    <a:cubicBezTo>
                      <a:pt x="110087" y="2052110"/>
                      <a:pt x="117937" y="2055088"/>
                      <a:pt x="125245" y="2058336"/>
                    </a:cubicBezTo>
                    <a:cubicBezTo>
                      <a:pt x="150147" y="2069163"/>
                      <a:pt x="173967" y="2064020"/>
                      <a:pt x="195079" y="2050486"/>
                    </a:cubicBezTo>
                    <a:cubicBezTo>
                      <a:pt x="245966" y="2018547"/>
                      <a:pt x="288733" y="1977133"/>
                      <a:pt x="328523" y="1931930"/>
                    </a:cubicBezTo>
                    <a:cubicBezTo>
                      <a:pt x="352613" y="1904592"/>
                      <a:pt x="376974" y="1877524"/>
                      <a:pt x="403771" y="1852893"/>
                    </a:cubicBezTo>
                    <a:cubicBezTo>
                      <a:pt x="429485" y="1829074"/>
                      <a:pt x="451410" y="1802006"/>
                      <a:pt x="473064" y="1774668"/>
                    </a:cubicBezTo>
                    <a:cubicBezTo>
                      <a:pt x="499049" y="1741916"/>
                      <a:pt x="530447" y="1716202"/>
                      <a:pt x="568071" y="1697796"/>
                    </a:cubicBezTo>
                    <a:cubicBezTo>
                      <a:pt x="595680" y="1684262"/>
                      <a:pt x="622206" y="1668563"/>
                      <a:pt x="649003" y="1653405"/>
                    </a:cubicBezTo>
                    <a:cubicBezTo>
                      <a:pt x="667950" y="1642578"/>
                      <a:pt x="689334" y="1635811"/>
                      <a:pt x="708823" y="1625255"/>
                    </a:cubicBezTo>
                    <a:cubicBezTo>
                      <a:pt x="715319" y="1621736"/>
                      <a:pt x="722356" y="1618758"/>
                      <a:pt x="727499" y="1613886"/>
                    </a:cubicBezTo>
                    <a:cubicBezTo>
                      <a:pt x="750236" y="1593585"/>
                      <a:pt x="774326" y="1574909"/>
                      <a:pt x="795168" y="1552713"/>
                    </a:cubicBezTo>
                    <a:cubicBezTo>
                      <a:pt x="805454" y="1541886"/>
                      <a:pt x="811950" y="1528082"/>
                      <a:pt x="820341" y="1515631"/>
                    </a:cubicBezTo>
                    <a:cubicBezTo>
                      <a:pt x="836582" y="1491811"/>
                      <a:pt x="852552" y="1467450"/>
                      <a:pt x="867439" y="1442819"/>
                    </a:cubicBezTo>
                    <a:cubicBezTo>
                      <a:pt x="899649" y="1389496"/>
                      <a:pt x="935108" y="1338879"/>
                      <a:pt x="981393" y="1296383"/>
                    </a:cubicBezTo>
                    <a:cubicBezTo>
                      <a:pt x="993303" y="1285556"/>
                      <a:pt x="1004671" y="1273917"/>
                      <a:pt x="1016581" y="1263090"/>
                    </a:cubicBezTo>
                    <a:cubicBezTo>
                      <a:pt x="1029303" y="1251451"/>
                      <a:pt x="1035258" y="1235210"/>
                      <a:pt x="1046356" y="1222759"/>
                    </a:cubicBezTo>
                    <a:cubicBezTo>
                      <a:pt x="1063137" y="1203812"/>
                      <a:pt x="1060431" y="1179722"/>
                      <a:pt x="1065303" y="1157797"/>
                    </a:cubicBezTo>
                    <a:cubicBezTo>
                      <a:pt x="1075859" y="1109617"/>
                      <a:pt x="1086686" y="1061707"/>
                      <a:pt x="1114566" y="1020023"/>
                    </a:cubicBezTo>
                    <a:cubicBezTo>
                      <a:pt x="1129182" y="998098"/>
                      <a:pt x="1147588" y="979963"/>
                      <a:pt x="1167618" y="962910"/>
                    </a:cubicBezTo>
                    <a:cubicBezTo>
                      <a:pt x="1180611" y="951813"/>
                      <a:pt x="1196851" y="945858"/>
                      <a:pt x="1210385" y="936113"/>
                    </a:cubicBezTo>
                    <a:cubicBezTo>
                      <a:pt x="1228250" y="923392"/>
                      <a:pt x="1248280" y="914189"/>
                      <a:pt x="1265603" y="900925"/>
                    </a:cubicBezTo>
                    <a:cubicBezTo>
                      <a:pt x="1268581" y="898760"/>
                      <a:pt x="1271558" y="896865"/>
                      <a:pt x="1275348" y="896053"/>
                    </a:cubicBezTo>
                    <a:cubicBezTo>
                      <a:pt x="1294565" y="892805"/>
                      <a:pt x="1305934" y="878459"/>
                      <a:pt x="1319738" y="866279"/>
                    </a:cubicBezTo>
                    <a:cubicBezTo>
                      <a:pt x="1335708" y="851933"/>
                      <a:pt x="1346806" y="831632"/>
                      <a:pt x="1368189" y="823783"/>
                    </a:cubicBezTo>
                    <a:cubicBezTo>
                      <a:pt x="1382265" y="818640"/>
                      <a:pt x="1391197" y="808084"/>
                      <a:pt x="1397152" y="795362"/>
                    </a:cubicBezTo>
                    <a:cubicBezTo>
                      <a:pt x="1403648" y="781557"/>
                      <a:pt x="1412310" y="770189"/>
                      <a:pt x="1426926" y="764505"/>
                    </a:cubicBezTo>
                    <a:cubicBezTo>
                      <a:pt x="1432610" y="762339"/>
                      <a:pt x="1436400" y="757467"/>
                      <a:pt x="1438565" y="753136"/>
                    </a:cubicBezTo>
                    <a:cubicBezTo>
                      <a:pt x="1447497" y="735272"/>
                      <a:pt x="1462926" y="723091"/>
                      <a:pt x="1474294" y="707121"/>
                    </a:cubicBezTo>
                    <a:cubicBezTo>
                      <a:pt x="1485663" y="691422"/>
                      <a:pt x="1494324" y="673828"/>
                      <a:pt x="1506234" y="658400"/>
                    </a:cubicBezTo>
                    <a:cubicBezTo>
                      <a:pt x="1512189" y="650550"/>
                      <a:pt x="1517332" y="642159"/>
                      <a:pt x="1524369" y="635122"/>
                    </a:cubicBezTo>
                    <a:cubicBezTo>
                      <a:pt x="1566053" y="592084"/>
                      <a:pt x="1603136" y="544986"/>
                      <a:pt x="1642384" y="499784"/>
                    </a:cubicBezTo>
                    <a:cubicBezTo>
                      <a:pt x="1655377" y="484626"/>
                      <a:pt x="1669452" y="470551"/>
                      <a:pt x="1685151" y="458370"/>
                    </a:cubicBezTo>
                    <a:cubicBezTo>
                      <a:pt x="1710595" y="438340"/>
                      <a:pt x="1727647" y="411814"/>
                      <a:pt x="1744429" y="385017"/>
                    </a:cubicBezTo>
                    <a:cubicBezTo>
                      <a:pt x="1750655" y="374731"/>
                      <a:pt x="1748760" y="368506"/>
                      <a:pt x="1738745" y="361739"/>
                    </a:cubicBezTo>
                    <a:cubicBezTo>
                      <a:pt x="1703557" y="338731"/>
                      <a:pt x="1671076" y="312746"/>
                      <a:pt x="1641031" y="283513"/>
                    </a:cubicBezTo>
                    <a:cubicBezTo>
                      <a:pt x="1628850" y="271333"/>
                      <a:pt x="1615046" y="260777"/>
                      <a:pt x="1602595" y="248867"/>
                    </a:cubicBezTo>
                    <a:cubicBezTo>
                      <a:pt x="1597723" y="244265"/>
                      <a:pt x="1592580" y="242641"/>
                      <a:pt x="1585813" y="242912"/>
                    </a:cubicBezTo>
                    <a:cubicBezTo>
                      <a:pt x="1542234" y="244536"/>
                      <a:pt x="1498384" y="246701"/>
                      <a:pt x="1455076" y="238311"/>
                    </a:cubicBezTo>
                    <a:cubicBezTo>
                      <a:pt x="1424761" y="232356"/>
                      <a:pt x="1394716" y="224235"/>
                      <a:pt x="1364129" y="221258"/>
                    </a:cubicBezTo>
                    <a:cubicBezTo>
                      <a:pt x="1303769" y="215574"/>
                      <a:pt x="1243137" y="216656"/>
                      <a:pt x="1182776" y="226401"/>
                    </a:cubicBezTo>
                    <a:cubicBezTo>
                      <a:pt x="1167077" y="228837"/>
                      <a:pt x="1152190" y="230732"/>
                      <a:pt x="1140010" y="243724"/>
                    </a:cubicBezTo>
                    <a:cubicBezTo>
                      <a:pt x="1132972" y="251303"/>
                      <a:pt x="1119979" y="252386"/>
                      <a:pt x="1109694" y="255904"/>
                    </a:cubicBezTo>
                    <a:cubicBezTo>
                      <a:pt x="1080190" y="266461"/>
                      <a:pt x="1055559" y="283513"/>
                      <a:pt x="1039318" y="310852"/>
                    </a:cubicBezTo>
                    <a:cubicBezTo>
                      <a:pt x="1034716" y="318431"/>
                      <a:pt x="1036070" y="327904"/>
                      <a:pt x="1035258" y="336837"/>
                    </a:cubicBezTo>
                    <a:cubicBezTo>
                      <a:pt x="1034716" y="341167"/>
                      <a:pt x="1038777" y="348476"/>
                      <a:pt x="1030115" y="348746"/>
                    </a:cubicBezTo>
                    <a:cubicBezTo>
                      <a:pt x="1021724" y="349017"/>
                      <a:pt x="1010356" y="353077"/>
                      <a:pt x="1007378" y="341438"/>
                    </a:cubicBezTo>
                    <a:cubicBezTo>
                      <a:pt x="1001423" y="317348"/>
                      <a:pt x="993574" y="292716"/>
                      <a:pt x="1014686" y="271062"/>
                    </a:cubicBezTo>
                    <a:cubicBezTo>
                      <a:pt x="1020100" y="265378"/>
                      <a:pt x="1021453" y="257258"/>
                      <a:pt x="1023348" y="249950"/>
                    </a:cubicBezTo>
                    <a:cubicBezTo>
                      <a:pt x="1024972" y="244536"/>
                      <a:pt x="1020912" y="242912"/>
                      <a:pt x="1017393" y="241017"/>
                    </a:cubicBezTo>
                    <a:cubicBezTo>
                      <a:pt x="998987" y="231002"/>
                      <a:pt x="979228" y="231544"/>
                      <a:pt x="960551" y="236957"/>
                    </a:cubicBezTo>
                    <a:cubicBezTo>
                      <a:pt x="928882" y="246160"/>
                      <a:pt x="896942" y="246701"/>
                      <a:pt x="864461" y="246431"/>
                    </a:cubicBezTo>
                    <a:cubicBezTo>
                      <a:pt x="854988" y="246431"/>
                      <a:pt x="850386" y="241288"/>
                      <a:pt x="850115" y="232085"/>
                    </a:cubicBezTo>
                    <a:cubicBezTo>
                      <a:pt x="849845" y="222882"/>
                      <a:pt x="849845" y="213408"/>
                      <a:pt x="862296" y="212326"/>
                    </a:cubicBezTo>
                    <a:cubicBezTo>
                      <a:pt x="891800" y="209619"/>
                      <a:pt x="919679" y="200416"/>
                      <a:pt x="948371" y="194461"/>
                    </a:cubicBezTo>
                    <a:cubicBezTo>
                      <a:pt x="954326" y="193378"/>
                      <a:pt x="960822" y="191754"/>
                      <a:pt x="962987" y="184446"/>
                    </a:cubicBezTo>
                    <a:cubicBezTo>
                      <a:pt x="960551" y="181198"/>
                      <a:pt x="956762" y="182551"/>
                      <a:pt x="953784" y="182551"/>
                    </a:cubicBezTo>
                    <a:cubicBezTo>
                      <a:pt x="920221" y="182822"/>
                      <a:pt x="886927" y="180115"/>
                      <a:pt x="853634" y="176867"/>
                    </a:cubicBezTo>
                    <a:cubicBezTo>
                      <a:pt x="837123" y="175243"/>
                      <a:pt x="828461" y="158190"/>
                      <a:pt x="836852" y="144115"/>
                    </a:cubicBezTo>
                    <a:cubicBezTo>
                      <a:pt x="840642" y="137890"/>
                      <a:pt x="847138" y="138702"/>
                      <a:pt x="852822" y="138702"/>
                    </a:cubicBezTo>
                    <a:cubicBezTo>
                      <a:pt x="888010" y="138972"/>
                      <a:pt x="923469" y="138972"/>
                      <a:pt x="958657" y="141409"/>
                    </a:cubicBezTo>
                    <a:cubicBezTo>
                      <a:pt x="962446" y="141679"/>
                      <a:pt x="966777" y="143574"/>
                      <a:pt x="970566" y="137890"/>
                    </a:cubicBezTo>
                    <a:cubicBezTo>
                      <a:pt x="959739" y="133288"/>
                      <a:pt x="948641" y="132206"/>
                      <a:pt x="938356" y="128416"/>
                    </a:cubicBezTo>
                    <a:cubicBezTo>
                      <a:pt x="918867" y="121108"/>
                      <a:pt x="898025" y="117318"/>
                      <a:pt x="879078" y="108386"/>
                    </a:cubicBezTo>
                    <a:cubicBezTo>
                      <a:pt x="867168" y="102702"/>
                      <a:pt x="864461" y="94852"/>
                      <a:pt x="869604" y="82130"/>
                    </a:cubicBezTo>
                    <a:cubicBezTo>
                      <a:pt x="873935" y="71303"/>
                      <a:pt x="880702" y="67514"/>
                      <a:pt x="892612" y="72927"/>
                    </a:cubicBezTo>
                    <a:cubicBezTo>
                      <a:pt x="922657" y="86732"/>
                      <a:pt x="956762" y="86191"/>
                      <a:pt x="986536" y="100536"/>
                    </a:cubicBezTo>
                    <a:cubicBezTo>
                      <a:pt x="991408" y="102973"/>
                      <a:pt x="993032" y="99454"/>
                      <a:pt x="995468" y="96747"/>
                    </a:cubicBezTo>
                    <a:cubicBezTo>
                      <a:pt x="998446" y="93499"/>
                      <a:pt x="998175" y="90792"/>
                      <a:pt x="995468" y="87003"/>
                    </a:cubicBezTo>
                    <a:cubicBezTo>
                      <a:pt x="983829" y="71303"/>
                      <a:pt x="970837" y="56958"/>
                      <a:pt x="957574" y="43153"/>
                    </a:cubicBezTo>
                    <a:cubicBezTo>
                      <a:pt x="952972" y="38281"/>
                      <a:pt x="947829" y="34221"/>
                      <a:pt x="943228" y="29619"/>
                    </a:cubicBezTo>
                    <a:cubicBezTo>
                      <a:pt x="936190" y="22852"/>
                      <a:pt x="935108" y="14191"/>
                      <a:pt x="940251" y="6612"/>
                    </a:cubicBezTo>
                    <a:cubicBezTo>
                      <a:pt x="945935" y="-1508"/>
                      <a:pt x="954867" y="-1238"/>
                      <a:pt x="962987" y="2552"/>
                    </a:cubicBezTo>
                    <a:cubicBezTo>
                      <a:pt x="967589" y="4717"/>
                      <a:pt x="971649" y="8236"/>
                      <a:pt x="975438" y="11484"/>
                    </a:cubicBezTo>
                    <a:cubicBezTo>
                      <a:pt x="982476" y="17439"/>
                      <a:pt x="988972" y="23935"/>
                      <a:pt x="995739" y="29890"/>
                    </a:cubicBezTo>
                    <a:cubicBezTo>
                      <a:pt x="1040942" y="70221"/>
                      <a:pt x="1040942" y="69950"/>
                      <a:pt x="1100491" y="81318"/>
                    </a:cubicBezTo>
                    <a:cubicBezTo>
                      <a:pt x="1121062" y="85108"/>
                      <a:pt x="1141092" y="91063"/>
                      <a:pt x="1159498" y="101890"/>
                    </a:cubicBezTo>
                    <a:cubicBezTo>
                      <a:pt x="1175468" y="111363"/>
                      <a:pt x="1193603" y="109469"/>
                      <a:pt x="1211197" y="106762"/>
                    </a:cubicBezTo>
                    <a:cubicBezTo>
                      <a:pt x="1273723" y="97559"/>
                      <a:pt x="1336250" y="88356"/>
                      <a:pt x="1399047" y="83484"/>
                    </a:cubicBezTo>
                    <a:cubicBezTo>
                      <a:pt x="1459949" y="78882"/>
                      <a:pt x="1521121" y="82401"/>
                      <a:pt x="1581753" y="88897"/>
                    </a:cubicBezTo>
                    <a:cubicBezTo>
                      <a:pt x="1588790" y="89709"/>
                      <a:pt x="1595557" y="90521"/>
                      <a:pt x="1602595" y="90521"/>
                    </a:cubicBezTo>
                    <a:cubicBezTo>
                      <a:pt x="1617753" y="90251"/>
                      <a:pt x="1631287" y="94311"/>
                      <a:pt x="1643467" y="104055"/>
                    </a:cubicBezTo>
                    <a:cubicBezTo>
                      <a:pt x="1666204" y="122461"/>
                      <a:pt x="1694354" y="131393"/>
                      <a:pt x="1720610" y="143033"/>
                    </a:cubicBezTo>
                    <a:cubicBezTo>
                      <a:pt x="1741993" y="152506"/>
                      <a:pt x="1762835" y="163604"/>
                      <a:pt x="1783948" y="173890"/>
                    </a:cubicBezTo>
                    <a:cubicBezTo>
                      <a:pt x="1787737" y="175784"/>
                      <a:pt x="1791797" y="178220"/>
                      <a:pt x="1796128" y="179032"/>
                    </a:cubicBezTo>
                    <a:cubicBezTo>
                      <a:pt x="1830775" y="186611"/>
                      <a:pt x="1861632" y="202852"/>
                      <a:pt x="1891135" y="221258"/>
                    </a:cubicBezTo>
                    <a:cubicBezTo>
                      <a:pt x="1918203" y="238040"/>
                      <a:pt x="1948248" y="248055"/>
                      <a:pt x="1976940" y="261047"/>
                    </a:cubicBezTo>
                    <a:cubicBezTo>
                      <a:pt x="2003737" y="273228"/>
                      <a:pt x="2027015" y="290280"/>
                      <a:pt x="2044338" y="314370"/>
                    </a:cubicBezTo>
                    <a:cubicBezTo>
                      <a:pt x="2048398" y="320055"/>
                      <a:pt x="2053000" y="325198"/>
                      <a:pt x="2058955" y="328987"/>
                    </a:cubicBezTo>
                    <a:cubicBezTo>
                      <a:pt x="2065992" y="333859"/>
                      <a:pt x="2077902" y="329799"/>
                      <a:pt x="2077631" y="321408"/>
                    </a:cubicBezTo>
                    <a:cubicBezTo>
                      <a:pt x="2077090" y="297859"/>
                      <a:pt x="2089270" y="281889"/>
                      <a:pt x="2105782" y="267002"/>
                    </a:cubicBezTo>
                    <a:cubicBezTo>
                      <a:pt x="2116067" y="257799"/>
                      <a:pt x="2124458" y="246972"/>
                      <a:pt x="2135556" y="238311"/>
                    </a:cubicBezTo>
                    <a:cubicBezTo>
                      <a:pt x="2151526" y="226130"/>
                      <a:pt x="2169390" y="219634"/>
                      <a:pt x="2188067" y="213679"/>
                    </a:cubicBezTo>
                    <a:cubicBezTo>
                      <a:pt x="2233541" y="198521"/>
                      <a:pt x="2279826" y="200687"/>
                      <a:pt x="2326112" y="207724"/>
                    </a:cubicBezTo>
                    <a:cubicBezTo>
                      <a:pt x="2340187" y="209890"/>
                      <a:pt x="2353180" y="215574"/>
                      <a:pt x="2362382" y="229649"/>
                    </a:cubicBezTo>
                    <a:cubicBezTo>
                      <a:pt x="2367525" y="237769"/>
                      <a:pt x="2378352" y="244536"/>
                      <a:pt x="2390533" y="244536"/>
                    </a:cubicBezTo>
                    <a:cubicBezTo>
                      <a:pt x="2398924" y="244536"/>
                      <a:pt x="2406773" y="245348"/>
                      <a:pt x="2411916" y="253198"/>
                    </a:cubicBezTo>
                    <a:cubicBezTo>
                      <a:pt x="2413811" y="255904"/>
                      <a:pt x="2417330" y="257799"/>
                      <a:pt x="2420578" y="257529"/>
                    </a:cubicBezTo>
                    <a:cubicBezTo>
                      <a:pt x="2437089" y="256446"/>
                      <a:pt x="2441149" y="269168"/>
                      <a:pt x="2445751" y="280536"/>
                    </a:cubicBezTo>
                    <a:cubicBezTo>
                      <a:pt x="2448728" y="287574"/>
                      <a:pt x="2452518" y="292175"/>
                      <a:pt x="2459284" y="295423"/>
                    </a:cubicBezTo>
                    <a:cubicBezTo>
                      <a:pt x="2496096" y="313829"/>
                      <a:pt x="2517751" y="351453"/>
                      <a:pt x="2512608" y="393949"/>
                    </a:cubicBezTo>
                    <a:cubicBezTo>
                      <a:pt x="2512066" y="397468"/>
                      <a:pt x="2512878" y="400445"/>
                      <a:pt x="2513420" y="403694"/>
                    </a:cubicBezTo>
                    <a:cubicBezTo>
                      <a:pt x="2516939" y="419393"/>
                      <a:pt x="2510442" y="432927"/>
                      <a:pt x="2502322" y="445107"/>
                    </a:cubicBezTo>
                    <a:cubicBezTo>
                      <a:pt x="2497720" y="452145"/>
                      <a:pt x="2487976" y="452686"/>
                      <a:pt x="2479856" y="450250"/>
                    </a:cubicBezTo>
                    <a:cubicBezTo>
                      <a:pt x="2466864" y="446460"/>
                      <a:pt x="2453600" y="447272"/>
                      <a:pt x="2440608" y="445107"/>
                    </a:cubicBezTo>
                    <a:cubicBezTo>
                      <a:pt x="2435736" y="444295"/>
                      <a:pt x="2434112" y="446460"/>
                      <a:pt x="2433029" y="450520"/>
                    </a:cubicBezTo>
                    <a:cubicBezTo>
                      <a:pt x="2429781" y="463513"/>
                      <a:pt x="2422473" y="475423"/>
                      <a:pt x="2421931" y="489227"/>
                    </a:cubicBezTo>
                    <a:cubicBezTo>
                      <a:pt x="2421661" y="496535"/>
                      <a:pt x="2415435" y="499513"/>
                      <a:pt x="2408939" y="500866"/>
                    </a:cubicBezTo>
                    <a:cubicBezTo>
                      <a:pt x="2400277" y="502761"/>
                      <a:pt x="2397300" y="507904"/>
                      <a:pt x="2397570" y="516836"/>
                    </a:cubicBezTo>
                    <a:cubicBezTo>
                      <a:pt x="2398112" y="539032"/>
                      <a:pt x="2392157" y="560415"/>
                      <a:pt x="2387826" y="582069"/>
                    </a:cubicBezTo>
                    <a:cubicBezTo>
                      <a:pt x="2386202" y="589919"/>
                      <a:pt x="2381871" y="593437"/>
                      <a:pt x="2374021" y="593167"/>
                    </a:cubicBezTo>
                    <a:cubicBezTo>
                      <a:pt x="2370774" y="593167"/>
                      <a:pt x="2367255" y="593437"/>
                      <a:pt x="2364277" y="592625"/>
                    </a:cubicBezTo>
                    <a:cubicBezTo>
                      <a:pt x="2352909" y="589107"/>
                      <a:pt x="2345059" y="591813"/>
                      <a:pt x="2341811" y="603723"/>
                    </a:cubicBezTo>
                    <a:cubicBezTo>
                      <a:pt x="2341811" y="603994"/>
                      <a:pt x="2341540" y="604535"/>
                      <a:pt x="2341270" y="604535"/>
                    </a:cubicBezTo>
                    <a:cubicBezTo>
                      <a:pt x="2326653" y="612655"/>
                      <a:pt x="2318533" y="630791"/>
                      <a:pt x="2299315" y="631873"/>
                    </a:cubicBezTo>
                    <a:cubicBezTo>
                      <a:pt x="2294984" y="632144"/>
                      <a:pt x="2291736" y="634580"/>
                      <a:pt x="2289300" y="638099"/>
                    </a:cubicBezTo>
                    <a:cubicBezTo>
                      <a:pt x="2286864" y="641618"/>
                      <a:pt x="2287135" y="644595"/>
                      <a:pt x="2291736" y="645678"/>
                    </a:cubicBezTo>
                    <a:cubicBezTo>
                      <a:pt x="2302563" y="647843"/>
                      <a:pt x="2311766" y="651903"/>
                      <a:pt x="2317992" y="661648"/>
                    </a:cubicBezTo>
                    <a:cubicBezTo>
                      <a:pt x="2318804" y="663001"/>
                      <a:pt x="2322052" y="663272"/>
                      <a:pt x="2323946" y="664084"/>
                    </a:cubicBezTo>
                    <a:cubicBezTo>
                      <a:pt x="2352367" y="676264"/>
                      <a:pt x="2380247" y="688986"/>
                      <a:pt x="2402713" y="711452"/>
                    </a:cubicBezTo>
                    <a:cubicBezTo>
                      <a:pt x="2411646" y="720385"/>
                      <a:pt x="2423285" y="726881"/>
                      <a:pt x="2434382" y="733106"/>
                    </a:cubicBezTo>
                    <a:cubicBezTo>
                      <a:pt x="2443856" y="738520"/>
                      <a:pt x="2453600" y="735813"/>
                      <a:pt x="2462803" y="730670"/>
                    </a:cubicBezTo>
                    <a:cubicBezTo>
                      <a:pt x="2469570" y="726881"/>
                      <a:pt x="2475254" y="721467"/>
                      <a:pt x="2480127" y="715512"/>
                    </a:cubicBezTo>
                    <a:cubicBezTo>
                      <a:pt x="2506924" y="683573"/>
                      <a:pt x="2539134" y="655693"/>
                      <a:pt x="2562141" y="620505"/>
                    </a:cubicBezTo>
                    <a:cubicBezTo>
                      <a:pt x="2592186" y="574761"/>
                      <a:pt x="2618171" y="526580"/>
                      <a:pt x="2633870" y="473799"/>
                    </a:cubicBezTo>
                    <a:cubicBezTo>
                      <a:pt x="2637119" y="463242"/>
                      <a:pt x="2637119" y="452145"/>
                      <a:pt x="2630893" y="441859"/>
                    </a:cubicBezTo>
                    <a:cubicBezTo>
                      <a:pt x="2627645" y="436716"/>
                      <a:pt x="2624938" y="430490"/>
                      <a:pt x="2624126" y="424536"/>
                    </a:cubicBezTo>
                    <a:cubicBezTo>
                      <a:pt x="2621961" y="406942"/>
                      <a:pt x="2614111" y="391513"/>
                      <a:pt x="2606262" y="376355"/>
                    </a:cubicBezTo>
                    <a:cubicBezTo>
                      <a:pt x="2595705" y="355513"/>
                      <a:pt x="2579194" y="339002"/>
                      <a:pt x="2556728" y="330070"/>
                    </a:cubicBezTo>
                    <a:cubicBezTo>
                      <a:pt x="2550232" y="327634"/>
                      <a:pt x="2545360" y="324927"/>
                      <a:pt x="2546442" y="317077"/>
                    </a:cubicBezTo>
                    <a:cubicBezTo>
                      <a:pt x="2547525" y="308957"/>
                      <a:pt x="2553750" y="308686"/>
                      <a:pt x="2559705" y="308416"/>
                    </a:cubicBezTo>
                    <a:cubicBezTo>
                      <a:pt x="2570803" y="307874"/>
                      <a:pt x="2581901" y="307333"/>
                      <a:pt x="2592728" y="309769"/>
                    </a:cubicBezTo>
                    <a:cubicBezTo>
                      <a:pt x="2603826" y="312205"/>
                      <a:pt x="2613029" y="317077"/>
                      <a:pt x="2619795" y="326822"/>
                    </a:cubicBezTo>
                    <a:cubicBezTo>
                      <a:pt x="2634953" y="348476"/>
                      <a:pt x="2647404" y="347664"/>
                      <a:pt x="2658502" y="324386"/>
                    </a:cubicBezTo>
                    <a:cubicBezTo>
                      <a:pt x="2666893" y="307333"/>
                      <a:pt x="2673389" y="289468"/>
                      <a:pt x="2674201" y="269709"/>
                    </a:cubicBezTo>
                    <a:cubicBezTo>
                      <a:pt x="2675284" y="249950"/>
                      <a:pt x="2682051" y="231002"/>
                      <a:pt x="2688006" y="212055"/>
                    </a:cubicBezTo>
                    <a:cubicBezTo>
                      <a:pt x="2691254" y="202311"/>
                      <a:pt x="2700998" y="198792"/>
                      <a:pt x="2711555" y="201769"/>
                    </a:cubicBezTo>
                    <a:cubicBezTo>
                      <a:pt x="2721299" y="204476"/>
                      <a:pt x="2720758" y="212596"/>
                      <a:pt x="2719675" y="219634"/>
                    </a:cubicBezTo>
                    <a:cubicBezTo>
                      <a:pt x="2718051" y="231002"/>
                      <a:pt x="2715073" y="242371"/>
                      <a:pt x="2712096" y="257258"/>
                    </a:cubicBezTo>
                    <a:cubicBezTo>
                      <a:pt x="2719133" y="247514"/>
                      <a:pt x="2721840" y="239123"/>
                      <a:pt x="2724006" y="230732"/>
                    </a:cubicBezTo>
                    <a:cubicBezTo>
                      <a:pt x="2726442" y="220446"/>
                      <a:pt x="2729419" y="210160"/>
                      <a:pt x="2734833" y="200687"/>
                    </a:cubicBezTo>
                    <a:cubicBezTo>
                      <a:pt x="2739705" y="192025"/>
                      <a:pt x="2747825" y="189318"/>
                      <a:pt x="2757299" y="193378"/>
                    </a:cubicBezTo>
                    <a:cubicBezTo>
                      <a:pt x="2765961" y="196897"/>
                      <a:pt x="2768667" y="203393"/>
                      <a:pt x="2765419" y="212055"/>
                    </a:cubicBezTo>
                    <a:cubicBezTo>
                      <a:pt x="2763524" y="216927"/>
                      <a:pt x="2764607" y="218551"/>
                      <a:pt x="2769479" y="219363"/>
                    </a:cubicBezTo>
                    <a:cubicBezTo>
                      <a:pt x="2780306" y="220987"/>
                      <a:pt x="2783825" y="228296"/>
                      <a:pt x="2782742" y="238581"/>
                    </a:cubicBezTo>
                    <a:cubicBezTo>
                      <a:pt x="2779765" y="266190"/>
                      <a:pt x="2778682" y="294340"/>
                      <a:pt x="2770291" y="321137"/>
                    </a:cubicBezTo>
                    <a:cubicBezTo>
                      <a:pt x="2768667" y="326280"/>
                      <a:pt x="2766773" y="331694"/>
                      <a:pt x="2773269" y="337378"/>
                    </a:cubicBezTo>
                    <a:cubicBezTo>
                      <a:pt x="2776788" y="320055"/>
                      <a:pt x="2789239" y="307333"/>
                      <a:pt x="2792216" y="290551"/>
                    </a:cubicBezTo>
                    <a:cubicBezTo>
                      <a:pt x="2793299" y="284867"/>
                      <a:pt x="2795464" y="279183"/>
                      <a:pt x="2798442" y="274310"/>
                    </a:cubicBezTo>
                    <a:cubicBezTo>
                      <a:pt x="2803585" y="265649"/>
                      <a:pt x="2813870" y="266190"/>
                      <a:pt x="2823885" y="275122"/>
                    </a:cubicBezTo>
                    <a:cubicBezTo>
                      <a:pt x="2823885" y="282431"/>
                      <a:pt x="2823885" y="289739"/>
                      <a:pt x="2823885" y="297047"/>
                    </a:cubicBezTo>
                    <a:cubicBezTo>
                      <a:pt x="2815765" y="318431"/>
                      <a:pt x="2807645" y="340085"/>
                      <a:pt x="2799253" y="361468"/>
                    </a:cubicBezTo>
                    <a:cubicBezTo>
                      <a:pt x="2797359" y="366611"/>
                      <a:pt x="2798712" y="371754"/>
                      <a:pt x="2798171" y="376897"/>
                    </a:cubicBezTo>
                    <a:cubicBezTo>
                      <a:pt x="2796276" y="398280"/>
                      <a:pt x="2788156" y="418039"/>
                      <a:pt x="2780848" y="438069"/>
                    </a:cubicBezTo>
                    <a:cubicBezTo>
                      <a:pt x="2772998" y="459453"/>
                      <a:pt x="2759464" y="477047"/>
                      <a:pt x="2745660" y="494641"/>
                    </a:cubicBezTo>
                    <a:cubicBezTo>
                      <a:pt x="2725088" y="520626"/>
                      <a:pt x="2716156" y="552295"/>
                      <a:pt x="2707224" y="583964"/>
                    </a:cubicBezTo>
                    <a:cubicBezTo>
                      <a:pt x="2698292" y="614821"/>
                      <a:pt x="2686923" y="645137"/>
                      <a:pt x="2675555" y="675182"/>
                    </a:cubicBezTo>
                    <a:cubicBezTo>
                      <a:pt x="2660126" y="715242"/>
                      <a:pt x="2639013" y="752054"/>
                      <a:pt x="2616277" y="788054"/>
                    </a:cubicBezTo>
                    <a:cubicBezTo>
                      <a:pt x="2600307" y="813226"/>
                      <a:pt x="2584878" y="839211"/>
                      <a:pt x="2565389" y="862219"/>
                    </a:cubicBezTo>
                    <a:cubicBezTo>
                      <a:pt x="2557540" y="871422"/>
                      <a:pt x="2550502" y="881437"/>
                      <a:pt x="2543735" y="891452"/>
                    </a:cubicBezTo>
                    <a:cubicBezTo>
                      <a:pt x="2531284" y="910128"/>
                      <a:pt x="2516939" y="916895"/>
                      <a:pt x="2494743" y="911752"/>
                    </a:cubicBezTo>
                    <a:cubicBezTo>
                      <a:pt x="2477149" y="907692"/>
                      <a:pt x="2459555" y="903362"/>
                      <a:pt x="2442773" y="897136"/>
                    </a:cubicBezTo>
                    <a:cubicBezTo>
                      <a:pt x="2396488" y="880625"/>
                      <a:pt x="2348849" y="867903"/>
                      <a:pt x="2302563" y="851392"/>
                    </a:cubicBezTo>
                    <a:cubicBezTo>
                      <a:pt x="2264668" y="837858"/>
                      <a:pt x="2227315" y="821888"/>
                      <a:pt x="2193481" y="799693"/>
                    </a:cubicBezTo>
                    <a:cubicBezTo>
                      <a:pt x="2189691" y="797256"/>
                      <a:pt x="2185360" y="795903"/>
                      <a:pt x="2180759" y="797527"/>
                    </a:cubicBezTo>
                    <a:cubicBezTo>
                      <a:pt x="2171014" y="801046"/>
                      <a:pt x="2164789" y="796444"/>
                      <a:pt x="2158834" y="789678"/>
                    </a:cubicBezTo>
                    <a:cubicBezTo>
                      <a:pt x="2145030" y="774520"/>
                      <a:pt x="2131225" y="759091"/>
                      <a:pt x="2109571" y="754490"/>
                    </a:cubicBezTo>
                    <a:cubicBezTo>
                      <a:pt x="2100368" y="752595"/>
                      <a:pt x="2093331" y="753407"/>
                      <a:pt x="2085481" y="760174"/>
                    </a:cubicBezTo>
                    <a:cubicBezTo>
                      <a:pt x="2060579" y="781828"/>
                      <a:pt x="2035406" y="803753"/>
                      <a:pt x="2005631" y="818099"/>
                    </a:cubicBezTo>
                    <a:cubicBezTo>
                      <a:pt x="1980188" y="830550"/>
                      <a:pt x="1953120" y="838941"/>
                      <a:pt x="1927406" y="850850"/>
                    </a:cubicBezTo>
                    <a:cubicBezTo>
                      <a:pt x="1896008" y="865737"/>
                      <a:pt x="1865421" y="882519"/>
                      <a:pt x="1841331" y="908775"/>
                    </a:cubicBezTo>
                    <a:cubicBezTo>
                      <a:pt x="1829692" y="921497"/>
                      <a:pt x="1814805" y="929888"/>
                      <a:pt x="1799376" y="936925"/>
                    </a:cubicBezTo>
                    <a:cubicBezTo>
                      <a:pt x="1772579" y="949376"/>
                      <a:pt x="1748219" y="965346"/>
                      <a:pt x="1723858" y="981858"/>
                    </a:cubicBezTo>
                    <a:cubicBezTo>
                      <a:pt x="1697602" y="999722"/>
                      <a:pt x="1672159" y="1019211"/>
                      <a:pt x="1646444" y="1037887"/>
                    </a:cubicBezTo>
                    <a:cubicBezTo>
                      <a:pt x="1643738" y="1039782"/>
                      <a:pt x="1639948" y="1041677"/>
                      <a:pt x="1640219" y="1044925"/>
                    </a:cubicBezTo>
                    <a:cubicBezTo>
                      <a:pt x="1640760" y="1049256"/>
                      <a:pt x="1645632" y="1047090"/>
                      <a:pt x="1648339" y="1048444"/>
                    </a:cubicBezTo>
                    <a:cubicBezTo>
                      <a:pt x="1680279" y="1061707"/>
                      <a:pt x="1714925" y="1068203"/>
                      <a:pt x="1745512" y="1085256"/>
                    </a:cubicBezTo>
                    <a:cubicBezTo>
                      <a:pt x="1749031" y="1087151"/>
                      <a:pt x="1753091" y="1088233"/>
                      <a:pt x="1756339" y="1090669"/>
                    </a:cubicBezTo>
                    <a:cubicBezTo>
                      <a:pt x="1785572" y="1113677"/>
                      <a:pt x="1819406" y="1127752"/>
                      <a:pt x="1852429" y="1143722"/>
                    </a:cubicBezTo>
                    <a:cubicBezTo>
                      <a:pt x="1890324" y="1161857"/>
                      <a:pt x="1927135" y="1182699"/>
                      <a:pt x="1962865" y="1205165"/>
                    </a:cubicBezTo>
                    <a:cubicBezTo>
                      <a:pt x="2007255" y="1233316"/>
                      <a:pt x="2052188" y="1260383"/>
                      <a:pt x="2099827" y="1282849"/>
                    </a:cubicBezTo>
                    <a:cubicBezTo>
                      <a:pt x="2117150" y="1290970"/>
                      <a:pt x="2132308" y="1302609"/>
                      <a:pt x="2145571" y="1316413"/>
                    </a:cubicBezTo>
                    <a:cubicBezTo>
                      <a:pt x="2153691" y="1325075"/>
                      <a:pt x="2156939" y="1335631"/>
                      <a:pt x="2157751" y="1347541"/>
                    </a:cubicBezTo>
                    <a:cubicBezTo>
                      <a:pt x="2160458" y="1380293"/>
                      <a:pt x="2149902" y="1407360"/>
                      <a:pt x="2130954" y="1434428"/>
                    </a:cubicBezTo>
                    <a:cubicBezTo>
                      <a:pt x="2102533" y="1475300"/>
                      <a:pt x="2066263" y="1508593"/>
                      <a:pt x="2034052" y="1545405"/>
                    </a:cubicBezTo>
                    <a:cubicBezTo>
                      <a:pt x="1991015" y="1594397"/>
                      <a:pt x="1945541" y="1640683"/>
                      <a:pt x="1898985" y="1686157"/>
                    </a:cubicBezTo>
                    <a:cubicBezTo>
                      <a:pt x="1874624" y="1709976"/>
                      <a:pt x="1847557" y="1731089"/>
                      <a:pt x="1822654" y="1754367"/>
                    </a:cubicBezTo>
                    <a:cubicBezTo>
                      <a:pt x="1793421" y="1781976"/>
                      <a:pt x="1766083" y="1811480"/>
                      <a:pt x="1742264" y="1844231"/>
                    </a:cubicBezTo>
                    <a:cubicBezTo>
                      <a:pt x="1720880" y="1873194"/>
                      <a:pt x="1707076" y="1905945"/>
                      <a:pt x="1693813" y="1938968"/>
                    </a:cubicBezTo>
                    <a:cubicBezTo>
                      <a:pt x="1688670" y="1951960"/>
                      <a:pt x="1698956" y="1961705"/>
                      <a:pt x="1701933" y="1973073"/>
                    </a:cubicBezTo>
                    <a:cubicBezTo>
                      <a:pt x="1703557" y="1979028"/>
                      <a:pt x="1704640" y="1984441"/>
                      <a:pt x="1698685" y="1987419"/>
                    </a:cubicBezTo>
                    <a:cubicBezTo>
                      <a:pt x="1691647" y="1990667"/>
                      <a:pt x="1694625" y="1993915"/>
                      <a:pt x="1697602" y="1997434"/>
                    </a:cubicBezTo>
                    <a:cubicBezTo>
                      <a:pt x="1714113" y="2017464"/>
                      <a:pt x="1732249" y="2035599"/>
                      <a:pt x="1748489" y="2055629"/>
                    </a:cubicBezTo>
                    <a:cubicBezTo>
                      <a:pt x="1760128" y="2069975"/>
                      <a:pt x="1773121" y="2078095"/>
                      <a:pt x="1790444" y="2082697"/>
                    </a:cubicBezTo>
                    <a:cubicBezTo>
                      <a:pt x="1798023" y="2084592"/>
                      <a:pt x="1800459" y="2094336"/>
                      <a:pt x="1806143" y="2100020"/>
                    </a:cubicBezTo>
                    <a:cubicBezTo>
                      <a:pt x="1810203" y="2104080"/>
                      <a:pt x="1813722" y="2105975"/>
                      <a:pt x="1818865" y="2107058"/>
                    </a:cubicBezTo>
                    <a:cubicBezTo>
                      <a:pt x="1838354" y="2110577"/>
                      <a:pt x="1857842" y="2114366"/>
                      <a:pt x="1877331" y="2117885"/>
                    </a:cubicBezTo>
                    <a:cubicBezTo>
                      <a:pt x="1896008" y="2121404"/>
                      <a:pt x="1909000" y="2136832"/>
                      <a:pt x="1909541" y="2160652"/>
                    </a:cubicBezTo>
                    <a:cubicBezTo>
                      <a:pt x="1910083" y="2177704"/>
                      <a:pt x="1901692" y="2190155"/>
                      <a:pt x="1883015" y="2198005"/>
                    </a:cubicBezTo>
                    <a:cubicBezTo>
                      <a:pt x="1862444" y="2206667"/>
                      <a:pt x="1840519" y="2209644"/>
                      <a:pt x="1818594" y="2210997"/>
                    </a:cubicBezTo>
                    <a:cubicBezTo>
                      <a:pt x="1797752" y="2212351"/>
                      <a:pt x="1776640" y="2211539"/>
                      <a:pt x="1755797" y="2209373"/>
                    </a:cubicBezTo>
                    <a:cubicBezTo>
                      <a:pt x="1731166" y="2206937"/>
                      <a:pt x="1707617" y="2200441"/>
                      <a:pt x="1685422" y="2189614"/>
                    </a:cubicBezTo>
                    <a:cubicBezTo>
                      <a:pt x="1640219" y="2167419"/>
                      <a:pt x="1594204" y="2147388"/>
                      <a:pt x="1546294" y="2131960"/>
                    </a:cubicBezTo>
                    <a:cubicBezTo>
                      <a:pt x="1521121" y="2123840"/>
                      <a:pt x="1495136" y="2117614"/>
                      <a:pt x="1471588" y="2105975"/>
                    </a:cubicBezTo>
                    <a:cubicBezTo>
                      <a:pt x="1451287" y="2096231"/>
                      <a:pt x="1428550" y="2090546"/>
                      <a:pt x="1412310" y="2073223"/>
                    </a:cubicBezTo>
                    <a:cubicBezTo>
                      <a:pt x="1406625" y="2066998"/>
                      <a:pt x="1400670" y="2060772"/>
                      <a:pt x="1397964" y="2052652"/>
                    </a:cubicBezTo>
                    <a:cubicBezTo>
                      <a:pt x="1394986" y="2043990"/>
                      <a:pt x="1396610" y="2036682"/>
                      <a:pt x="1405813" y="2032622"/>
                    </a:cubicBezTo>
                    <a:cubicBezTo>
                      <a:pt x="1422866" y="2025043"/>
                      <a:pt x="1430986" y="2009344"/>
                      <a:pt x="1437482" y="1993644"/>
                    </a:cubicBezTo>
                    <a:cubicBezTo>
                      <a:pt x="1443708" y="1978757"/>
                      <a:pt x="1449122" y="1963600"/>
                      <a:pt x="1459407" y="1950878"/>
                    </a:cubicBezTo>
                    <a:cubicBezTo>
                      <a:pt x="1468340" y="1939780"/>
                      <a:pt x="1474565" y="1926517"/>
                      <a:pt x="1481061" y="1913795"/>
                    </a:cubicBezTo>
                    <a:cubicBezTo>
                      <a:pt x="1485663" y="1904592"/>
                      <a:pt x="1492700" y="1901073"/>
                      <a:pt x="1501633" y="1904863"/>
                    </a:cubicBezTo>
                    <a:cubicBezTo>
                      <a:pt x="1507588" y="1907299"/>
                      <a:pt x="1510565" y="1904863"/>
                      <a:pt x="1514084" y="1901344"/>
                    </a:cubicBezTo>
                    <a:cubicBezTo>
                      <a:pt x="1521121" y="1894306"/>
                      <a:pt x="1527076" y="1886998"/>
                      <a:pt x="1532219" y="1878066"/>
                    </a:cubicBezTo>
                    <a:cubicBezTo>
                      <a:pt x="1539527" y="1864803"/>
                      <a:pt x="1551437" y="1853976"/>
                      <a:pt x="1558475" y="1840171"/>
                    </a:cubicBezTo>
                    <a:cubicBezTo>
                      <a:pt x="1571467" y="1814728"/>
                      <a:pt x="1595016" y="1797946"/>
                      <a:pt x="1610174" y="1774126"/>
                    </a:cubicBezTo>
                    <a:cubicBezTo>
                      <a:pt x="1629392" y="1743811"/>
                      <a:pt x="1649422" y="1714036"/>
                      <a:pt x="1668369" y="1683720"/>
                    </a:cubicBezTo>
                    <a:cubicBezTo>
                      <a:pt x="1682986" y="1660442"/>
                      <a:pt x="1696519" y="1636352"/>
                      <a:pt x="1711407" y="1613345"/>
                    </a:cubicBezTo>
                    <a:cubicBezTo>
                      <a:pt x="1724940" y="1592232"/>
                      <a:pt x="1734685" y="1569225"/>
                      <a:pt x="1746594" y="1547300"/>
                    </a:cubicBezTo>
                    <a:cubicBezTo>
                      <a:pt x="1755256" y="1531601"/>
                      <a:pt x="1764459" y="1515901"/>
                      <a:pt x="1775557" y="1502097"/>
                    </a:cubicBezTo>
                    <a:cubicBezTo>
                      <a:pt x="1796669" y="1475300"/>
                      <a:pt x="1819406" y="1449586"/>
                      <a:pt x="1844309" y="1426037"/>
                    </a:cubicBezTo>
                    <a:cubicBezTo>
                      <a:pt x="1852699" y="1418187"/>
                      <a:pt x="1852158" y="1417917"/>
                      <a:pt x="1841060" y="1414668"/>
                    </a:cubicBezTo>
                    <a:cubicBezTo>
                      <a:pt x="1797752" y="1402217"/>
                      <a:pt x="1752820" y="1399511"/>
                      <a:pt x="1708700" y="1392744"/>
                    </a:cubicBezTo>
                    <a:cubicBezTo>
                      <a:pt x="1669452" y="1386789"/>
                      <a:pt x="1629933" y="1382458"/>
                      <a:pt x="1590685" y="1377315"/>
                    </a:cubicBezTo>
                    <a:cubicBezTo>
                      <a:pt x="1578505" y="1375691"/>
                      <a:pt x="1567136" y="1371360"/>
                      <a:pt x="1555497" y="1368383"/>
                    </a:cubicBezTo>
                    <a:cubicBezTo>
                      <a:pt x="1517332" y="1357827"/>
                      <a:pt x="1479437" y="1346458"/>
                      <a:pt x="1440460" y="1338067"/>
                    </a:cubicBezTo>
                    <a:cubicBezTo>
                      <a:pt x="1431257" y="1336172"/>
                      <a:pt x="1422054" y="1332654"/>
                      <a:pt x="1413122" y="1329406"/>
                    </a:cubicBezTo>
                    <a:cubicBezTo>
                      <a:pt x="1407708" y="1327511"/>
                      <a:pt x="1403377" y="1327782"/>
                      <a:pt x="1398505" y="1331030"/>
                    </a:cubicBezTo>
                    <a:cubicBezTo>
                      <a:pt x="1363588" y="1353766"/>
                      <a:pt x="1330295" y="1378127"/>
                      <a:pt x="1299438" y="1406007"/>
                    </a:cubicBezTo>
                    <a:cubicBezTo>
                      <a:pt x="1272911" y="1430097"/>
                      <a:pt x="1248280" y="1456353"/>
                      <a:pt x="1222024" y="1480713"/>
                    </a:cubicBezTo>
                    <a:cubicBezTo>
                      <a:pt x="1202265" y="1498578"/>
                      <a:pt x="1184130" y="1518337"/>
                      <a:pt x="1162476" y="1534578"/>
                    </a:cubicBezTo>
                    <a:cubicBezTo>
                      <a:pt x="1137303" y="1552984"/>
                      <a:pt x="1113213" y="1573285"/>
                      <a:pt x="1090746" y="1594668"/>
                    </a:cubicBezTo>
                    <a:cubicBezTo>
                      <a:pt x="1044731" y="1638518"/>
                      <a:pt x="995468" y="1677495"/>
                      <a:pt x="939168" y="1706999"/>
                    </a:cubicBezTo>
                    <a:cubicBezTo>
                      <a:pt x="919138" y="1717555"/>
                      <a:pt x="903168" y="1733525"/>
                      <a:pt x="886386" y="1748141"/>
                    </a:cubicBezTo>
                    <a:cubicBezTo>
                      <a:pt x="850657" y="1779269"/>
                      <a:pt x="814657" y="1809314"/>
                      <a:pt x="768642" y="1825284"/>
                    </a:cubicBezTo>
                    <a:cubicBezTo>
                      <a:pt x="748341" y="1832322"/>
                      <a:pt x="730747" y="1845855"/>
                      <a:pt x="711259" y="1855058"/>
                    </a:cubicBezTo>
                    <a:cubicBezTo>
                      <a:pt x="682026" y="1868863"/>
                      <a:pt x="657123" y="1888351"/>
                      <a:pt x="632221" y="1908111"/>
                    </a:cubicBezTo>
                    <a:cubicBezTo>
                      <a:pt x="617605" y="1919479"/>
                      <a:pt x="601093" y="1928953"/>
                      <a:pt x="586477" y="1940592"/>
                    </a:cubicBezTo>
                    <a:cubicBezTo>
                      <a:pt x="561033" y="1961163"/>
                      <a:pt x="533154" y="1978216"/>
                      <a:pt x="505815" y="1995539"/>
                    </a:cubicBezTo>
                    <a:cubicBezTo>
                      <a:pt x="475770" y="2014757"/>
                      <a:pt x="446808" y="2035329"/>
                      <a:pt x="418387" y="2056712"/>
                    </a:cubicBezTo>
                    <a:cubicBezTo>
                      <a:pt x="381034" y="2084321"/>
                      <a:pt x="347470" y="2115990"/>
                      <a:pt x="321214" y="2154697"/>
                    </a:cubicBezTo>
                    <a:cubicBezTo>
                      <a:pt x="313094" y="2166607"/>
                      <a:pt x="300372" y="2174185"/>
                      <a:pt x="290357" y="2183930"/>
                    </a:cubicBezTo>
                    <a:cubicBezTo>
                      <a:pt x="285215" y="2189073"/>
                      <a:pt x="281154" y="2195298"/>
                      <a:pt x="275741" y="2200170"/>
                    </a:cubicBezTo>
                    <a:cubicBezTo>
                      <a:pt x="261395" y="2213163"/>
                      <a:pt x="248403" y="2227509"/>
                      <a:pt x="237034" y="2243208"/>
                    </a:cubicBezTo>
                    <a:cubicBezTo>
                      <a:pt x="233786" y="2247809"/>
                      <a:pt x="232162" y="2251328"/>
                      <a:pt x="233786" y="2257283"/>
                    </a:cubicBezTo>
                    <a:cubicBezTo>
                      <a:pt x="237034" y="2268110"/>
                      <a:pt x="229997" y="2282456"/>
                      <a:pt x="219170" y="2286516"/>
                    </a:cubicBezTo>
                    <a:cubicBezTo>
                      <a:pt x="209967" y="2289764"/>
                      <a:pt x="205636" y="2296531"/>
                      <a:pt x="201034" y="2304381"/>
                    </a:cubicBezTo>
                    <a:cubicBezTo>
                      <a:pt x="193997" y="2316832"/>
                      <a:pt x="186147" y="2328741"/>
                      <a:pt x="177756" y="2340110"/>
                    </a:cubicBezTo>
                    <a:cubicBezTo>
                      <a:pt x="173155" y="2346335"/>
                      <a:pt x="168012" y="2352020"/>
                      <a:pt x="165576" y="2359328"/>
                    </a:cubicBezTo>
                    <a:cubicBezTo>
                      <a:pt x="165034" y="2360952"/>
                      <a:pt x="163952" y="2363388"/>
                      <a:pt x="162869" y="2363929"/>
                    </a:cubicBezTo>
                    <a:cubicBezTo>
                      <a:pt x="147711" y="2369072"/>
                      <a:pt x="149335" y="2383147"/>
                      <a:pt x="148252" y="2394516"/>
                    </a:cubicBezTo>
                    <a:cubicBezTo>
                      <a:pt x="147170" y="2406155"/>
                      <a:pt x="143651" y="2415899"/>
                      <a:pt x="136884" y="2424831"/>
                    </a:cubicBezTo>
                    <a:cubicBezTo>
                      <a:pt x="118749" y="2448651"/>
                      <a:pt x="107922" y="2475448"/>
                      <a:pt x="101155" y="2504139"/>
                    </a:cubicBezTo>
                    <a:cubicBezTo>
                      <a:pt x="100613" y="2506576"/>
                      <a:pt x="99801" y="2509012"/>
                      <a:pt x="99260" y="2511718"/>
                    </a:cubicBezTo>
                    <a:cubicBezTo>
                      <a:pt x="95471" y="2528500"/>
                      <a:pt x="87892" y="2542575"/>
                      <a:pt x="70298" y="2548530"/>
                    </a:cubicBezTo>
                    <a:cubicBezTo>
                      <a:pt x="60553" y="2550154"/>
                      <a:pt x="52433" y="2550154"/>
                      <a:pt x="44313" y="255015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27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FB9C2AFD-A675-4E1D-B789-A9405B3A6088}"/>
                  </a:ext>
                </a:extLst>
              </p:cNvPr>
              <p:cNvSpPr/>
              <p:nvPr/>
            </p:nvSpPr>
            <p:spPr>
              <a:xfrm rot="701335" flipH="1">
                <a:off x="-2250537" y="-2030472"/>
                <a:ext cx="5850930" cy="6752271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Graphic 232">
                <a:extLst>
                  <a:ext uri="{FF2B5EF4-FFF2-40B4-BE49-F238E27FC236}">
                    <a16:creationId xmlns:a16="http://schemas.microsoft.com/office/drawing/2014/main" id="{8C0B2E1B-F1E6-4819-839D-66FBD1B5DB1A}"/>
                  </a:ext>
                </a:extLst>
              </p:cNvPr>
              <p:cNvSpPr/>
              <p:nvPr/>
            </p:nvSpPr>
            <p:spPr>
              <a:xfrm flipH="1">
                <a:off x="2452700" y="-1993949"/>
                <a:ext cx="5937136" cy="6655985"/>
              </a:xfrm>
              <a:custGeom>
                <a:avLst/>
                <a:gdLst>
                  <a:gd name="connsiteX0" fmla="*/ 3002233 w 3017885"/>
                  <a:gd name="connsiteY0" fmla="*/ 604118 h 3383280"/>
                  <a:gd name="connsiteX1" fmla="*/ 2957573 w 3017885"/>
                  <a:gd name="connsiteY1" fmla="*/ 595321 h 3383280"/>
                  <a:gd name="connsiteX2" fmla="*/ 2930507 w 3017885"/>
                  <a:gd name="connsiteY2" fmla="*/ 593291 h 3383280"/>
                  <a:gd name="connsiteX3" fmla="*/ 2852692 w 3017885"/>
                  <a:gd name="connsiteY3" fmla="*/ 682610 h 3383280"/>
                  <a:gd name="connsiteX4" fmla="*/ 2849308 w 3017885"/>
                  <a:gd name="connsiteY4" fmla="*/ 734036 h 3383280"/>
                  <a:gd name="connsiteX5" fmla="*/ 2806002 w 3017885"/>
                  <a:gd name="connsiteY5" fmla="*/ 671107 h 3383280"/>
                  <a:gd name="connsiteX6" fmla="*/ 2851338 w 3017885"/>
                  <a:gd name="connsiteY6" fmla="*/ 815234 h 3383280"/>
                  <a:gd name="connsiteX7" fmla="*/ 2824272 w 3017885"/>
                  <a:gd name="connsiteY7" fmla="*/ 947182 h 3383280"/>
                  <a:gd name="connsiteX8" fmla="*/ 2705857 w 3017885"/>
                  <a:gd name="connsiteY8" fmla="*/ 1185365 h 3383280"/>
                  <a:gd name="connsiteX9" fmla="*/ 2705857 w 3017885"/>
                  <a:gd name="connsiteY9" fmla="*/ 1185365 h 3383280"/>
                  <a:gd name="connsiteX10" fmla="*/ 2705857 w 3017885"/>
                  <a:gd name="connsiteY10" fmla="*/ 1185365 h 3383280"/>
                  <a:gd name="connsiteX11" fmla="*/ 2668641 w 3017885"/>
                  <a:gd name="connsiteY11" fmla="*/ 1163035 h 3383280"/>
                  <a:gd name="connsiteX12" fmla="*/ 2389182 w 3017885"/>
                  <a:gd name="connsiteY12" fmla="*/ 878840 h 3383280"/>
                  <a:gd name="connsiteX13" fmla="*/ 2363470 w 3017885"/>
                  <a:gd name="connsiteY13" fmla="*/ 845007 h 3383280"/>
                  <a:gd name="connsiteX14" fmla="*/ 2327607 w 3017885"/>
                  <a:gd name="connsiteY14" fmla="*/ 706293 h 3383280"/>
                  <a:gd name="connsiteX15" fmla="*/ 2380386 w 3017885"/>
                  <a:gd name="connsiteY15" fmla="*/ 775988 h 3383280"/>
                  <a:gd name="connsiteX16" fmla="*/ 2415572 w 3017885"/>
                  <a:gd name="connsiteY16" fmla="*/ 784785 h 3383280"/>
                  <a:gd name="connsiteX17" fmla="*/ 2477824 w 3017885"/>
                  <a:gd name="connsiteY17" fmla="*/ 738772 h 3383280"/>
                  <a:gd name="connsiteX18" fmla="*/ 2477824 w 3017885"/>
                  <a:gd name="connsiteY18" fmla="*/ 725916 h 3383280"/>
                  <a:gd name="connsiteX19" fmla="*/ 2488651 w 3017885"/>
                  <a:gd name="connsiteY19" fmla="*/ 726592 h 3383280"/>
                  <a:gd name="connsiteX20" fmla="*/ 2495417 w 3017885"/>
                  <a:gd name="connsiteY20" fmla="*/ 723886 h 3383280"/>
                  <a:gd name="connsiteX21" fmla="*/ 2518424 w 3017885"/>
                  <a:gd name="connsiteY21" fmla="*/ 708999 h 3383280"/>
                  <a:gd name="connsiteX22" fmla="*/ 2533987 w 3017885"/>
                  <a:gd name="connsiteY22" fmla="*/ 697496 h 3383280"/>
                  <a:gd name="connsiteX23" fmla="*/ 2542783 w 3017885"/>
                  <a:gd name="connsiteY23" fmla="*/ 655543 h 3383280"/>
                  <a:gd name="connsiteX24" fmla="*/ 2561730 w 3017885"/>
                  <a:gd name="connsiteY24" fmla="*/ 639304 h 3383280"/>
                  <a:gd name="connsiteX25" fmla="*/ 2617892 w 3017885"/>
                  <a:gd name="connsiteY25" fmla="*/ 590584 h 3383280"/>
                  <a:gd name="connsiteX26" fmla="*/ 2642252 w 3017885"/>
                  <a:gd name="connsiteY26" fmla="*/ 552015 h 3383280"/>
                  <a:gd name="connsiteX27" fmla="*/ 2642928 w 3017885"/>
                  <a:gd name="connsiteY27" fmla="*/ 445780 h 3383280"/>
                  <a:gd name="connsiteX28" fmla="*/ 2642928 w 3017885"/>
                  <a:gd name="connsiteY28" fmla="*/ 445780 h 3383280"/>
                  <a:gd name="connsiteX29" fmla="*/ 2575263 w 3017885"/>
                  <a:gd name="connsiteY29" fmla="*/ 341575 h 3383280"/>
                  <a:gd name="connsiteX30" fmla="*/ 2575263 w 3017885"/>
                  <a:gd name="connsiteY30" fmla="*/ 341575 h 3383280"/>
                  <a:gd name="connsiteX31" fmla="*/ 2548873 w 3017885"/>
                  <a:gd name="connsiteY31" fmla="*/ 316539 h 3383280"/>
                  <a:gd name="connsiteX32" fmla="*/ 2525867 w 3017885"/>
                  <a:gd name="connsiteY32" fmla="*/ 307066 h 3383280"/>
                  <a:gd name="connsiteX33" fmla="*/ 2330990 w 3017885"/>
                  <a:gd name="connsiteY33" fmla="*/ 236017 h 3383280"/>
                  <a:gd name="connsiteX34" fmla="*/ 2171299 w 3017885"/>
                  <a:gd name="connsiteY34" fmla="*/ 257670 h 3383280"/>
                  <a:gd name="connsiteX35" fmla="*/ 2012285 w 3017885"/>
                  <a:gd name="connsiteY35" fmla="*/ 332778 h 3383280"/>
                  <a:gd name="connsiteX36" fmla="*/ 1904697 w 3017885"/>
                  <a:gd name="connsiteY36" fmla="*/ 313155 h 3383280"/>
                  <a:gd name="connsiteX37" fmla="*/ 1904697 w 3017885"/>
                  <a:gd name="connsiteY37" fmla="*/ 313155 h 3383280"/>
                  <a:gd name="connsiteX38" fmla="*/ 1782222 w 3017885"/>
                  <a:gd name="connsiteY38" fmla="*/ 250903 h 3383280"/>
                  <a:gd name="connsiteX39" fmla="*/ 1762599 w 3017885"/>
                  <a:gd name="connsiteY39" fmla="*/ 208274 h 3383280"/>
                  <a:gd name="connsiteX40" fmla="*/ 1639448 w 3017885"/>
                  <a:gd name="connsiteY40" fmla="*/ 164291 h 3383280"/>
                  <a:gd name="connsiteX41" fmla="*/ 1705083 w 3017885"/>
                  <a:gd name="connsiteY41" fmla="*/ 234663 h 3383280"/>
                  <a:gd name="connsiteX42" fmla="*/ 1731473 w 3017885"/>
                  <a:gd name="connsiteY42" fmla="*/ 295562 h 3383280"/>
                  <a:gd name="connsiteX43" fmla="*/ 1797108 w 3017885"/>
                  <a:gd name="connsiteY43" fmla="*/ 376761 h 3383280"/>
                  <a:gd name="connsiteX44" fmla="*/ 2019051 w 3017885"/>
                  <a:gd name="connsiteY44" fmla="*/ 523596 h 3383280"/>
                  <a:gd name="connsiteX45" fmla="*/ 1754479 w 3017885"/>
                  <a:gd name="connsiteY45" fmla="*/ 395031 h 3383280"/>
                  <a:gd name="connsiteX46" fmla="*/ 1493966 w 3017885"/>
                  <a:gd name="connsiteY46" fmla="*/ 286089 h 3383280"/>
                  <a:gd name="connsiteX47" fmla="*/ 1044667 w 3017885"/>
                  <a:gd name="connsiteY47" fmla="*/ 152788 h 3383280"/>
                  <a:gd name="connsiteX48" fmla="*/ 872796 w 3017885"/>
                  <a:gd name="connsiteY48" fmla="*/ 116249 h 3383280"/>
                  <a:gd name="connsiteX49" fmla="*/ 872796 w 3017885"/>
                  <a:gd name="connsiteY49" fmla="*/ 116249 h 3383280"/>
                  <a:gd name="connsiteX50" fmla="*/ 872796 w 3017885"/>
                  <a:gd name="connsiteY50" fmla="*/ 116249 h 3383280"/>
                  <a:gd name="connsiteX51" fmla="*/ 861970 w 3017885"/>
                  <a:gd name="connsiteY51" fmla="*/ 102715 h 3383280"/>
                  <a:gd name="connsiteX52" fmla="*/ 677243 w 3017885"/>
                  <a:gd name="connsiteY52" fmla="*/ 38433 h 3383280"/>
                  <a:gd name="connsiteX53" fmla="*/ 619727 w 3017885"/>
                  <a:gd name="connsiteY53" fmla="*/ 9337 h 3383280"/>
                  <a:gd name="connsiteX54" fmla="*/ 571008 w 3017885"/>
                  <a:gd name="connsiteY54" fmla="*/ 24900 h 3383280"/>
                  <a:gd name="connsiteX55" fmla="*/ 571008 w 3017885"/>
                  <a:gd name="connsiteY55" fmla="*/ 24900 h 3383280"/>
                  <a:gd name="connsiteX56" fmla="*/ 559505 w 3017885"/>
                  <a:gd name="connsiteY56" fmla="*/ 35727 h 3383280"/>
                  <a:gd name="connsiteX57" fmla="*/ 559505 w 3017885"/>
                  <a:gd name="connsiteY57" fmla="*/ 35727 h 3383280"/>
                  <a:gd name="connsiteX58" fmla="*/ 493192 w 3017885"/>
                  <a:gd name="connsiteY58" fmla="*/ 104069 h 3383280"/>
                  <a:gd name="connsiteX59" fmla="*/ 493192 w 3017885"/>
                  <a:gd name="connsiteY59" fmla="*/ 104069 h 3383280"/>
                  <a:gd name="connsiteX60" fmla="*/ 485072 w 3017885"/>
                  <a:gd name="connsiteY60" fmla="*/ 139255 h 3383280"/>
                  <a:gd name="connsiteX61" fmla="*/ 547325 w 3017885"/>
                  <a:gd name="connsiteY61" fmla="*/ 169704 h 3383280"/>
                  <a:gd name="connsiteX62" fmla="*/ 612960 w 3017885"/>
                  <a:gd name="connsiteY62" fmla="*/ 192034 h 3383280"/>
                  <a:gd name="connsiteX63" fmla="*/ 610254 w 3017885"/>
                  <a:gd name="connsiteY63" fmla="*/ 220454 h 3383280"/>
                  <a:gd name="connsiteX64" fmla="*/ 586571 w 3017885"/>
                  <a:gd name="connsiteY64" fmla="*/ 244813 h 3383280"/>
                  <a:gd name="connsiteX65" fmla="*/ 612960 w 3017885"/>
                  <a:gd name="connsiteY65" fmla="*/ 254286 h 3383280"/>
                  <a:gd name="connsiteX66" fmla="*/ 732052 w 3017885"/>
                  <a:gd name="connsiteY66" fmla="*/ 236693 h 3383280"/>
                  <a:gd name="connsiteX67" fmla="*/ 1008127 w 3017885"/>
                  <a:gd name="connsiteY67" fmla="*/ 273909 h 3383280"/>
                  <a:gd name="connsiteX68" fmla="*/ 1008127 w 3017885"/>
                  <a:gd name="connsiteY68" fmla="*/ 273909 h 3383280"/>
                  <a:gd name="connsiteX69" fmla="*/ 1313299 w 3017885"/>
                  <a:gd name="connsiteY69" fmla="*/ 379468 h 3383280"/>
                  <a:gd name="connsiteX70" fmla="*/ 1410738 w 3017885"/>
                  <a:gd name="connsiteY70" fmla="*/ 421420 h 3383280"/>
                  <a:gd name="connsiteX71" fmla="*/ 1777485 w 3017885"/>
                  <a:gd name="connsiteY71" fmla="*/ 609531 h 3383280"/>
                  <a:gd name="connsiteX72" fmla="*/ 1704407 w 3017885"/>
                  <a:gd name="connsiteY72" fmla="*/ 711029 h 3383280"/>
                  <a:gd name="connsiteX73" fmla="*/ 1612381 w 3017885"/>
                  <a:gd name="connsiteY73" fmla="*/ 831474 h 3383280"/>
                  <a:gd name="connsiteX74" fmla="*/ 1571105 w 3017885"/>
                  <a:gd name="connsiteY74" fmla="*/ 891020 h 3383280"/>
                  <a:gd name="connsiteX75" fmla="*/ 1439834 w 3017885"/>
                  <a:gd name="connsiteY75" fmla="*/ 1104843 h 3383280"/>
                  <a:gd name="connsiteX76" fmla="*/ 1439834 w 3017885"/>
                  <a:gd name="connsiteY76" fmla="*/ 1104843 h 3383280"/>
                  <a:gd name="connsiteX77" fmla="*/ 1439834 w 3017885"/>
                  <a:gd name="connsiteY77" fmla="*/ 1104843 h 3383280"/>
                  <a:gd name="connsiteX78" fmla="*/ 1388408 w 3017885"/>
                  <a:gd name="connsiteY78" fmla="*/ 1175215 h 3383280"/>
                  <a:gd name="connsiteX79" fmla="*/ 1388408 w 3017885"/>
                  <a:gd name="connsiteY79" fmla="*/ 1175215 h 3383280"/>
                  <a:gd name="connsiteX80" fmla="*/ 1388408 w 3017885"/>
                  <a:gd name="connsiteY80" fmla="*/ 1175215 h 3383280"/>
                  <a:gd name="connsiteX81" fmla="*/ 1390438 w 3017885"/>
                  <a:gd name="connsiteY81" fmla="*/ 1183335 h 3383280"/>
                  <a:gd name="connsiteX82" fmla="*/ 1374875 w 3017885"/>
                  <a:gd name="connsiteY82" fmla="*/ 1200252 h 3383280"/>
                  <a:gd name="connsiteX83" fmla="*/ 1324126 w 3017885"/>
                  <a:gd name="connsiteY83" fmla="*/ 1236791 h 3383280"/>
                  <a:gd name="connsiteX84" fmla="*/ 1203681 w 3017885"/>
                  <a:gd name="connsiteY84" fmla="*/ 1327463 h 3383280"/>
                  <a:gd name="connsiteX85" fmla="*/ 1085266 w 3017885"/>
                  <a:gd name="connsiteY85" fmla="*/ 1497304 h 3383280"/>
                  <a:gd name="connsiteX86" fmla="*/ 1005421 w 3017885"/>
                  <a:gd name="connsiteY86" fmla="*/ 1774056 h 3383280"/>
                  <a:gd name="connsiteX87" fmla="*/ 1005421 w 3017885"/>
                  <a:gd name="connsiteY87" fmla="*/ 1774056 h 3383280"/>
                  <a:gd name="connsiteX88" fmla="*/ 1005421 w 3017885"/>
                  <a:gd name="connsiteY88" fmla="*/ 1774056 h 3383280"/>
                  <a:gd name="connsiteX89" fmla="*/ 952642 w 3017885"/>
                  <a:gd name="connsiteY89" fmla="*/ 1830218 h 3383280"/>
                  <a:gd name="connsiteX90" fmla="*/ 794981 w 3017885"/>
                  <a:gd name="connsiteY90" fmla="*/ 2026448 h 3383280"/>
                  <a:gd name="connsiteX91" fmla="*/ 734759 w 3017885"/>
                  <a:gd name="connsiteY91" fmla="*/ 2065695 h 3383280"/>
                  <a:gd name="connsiteX92" fmla="*/ 650853 w 3017885"/>
                  <a:gd name="connsiteY92" fmla="*/ 2144187 h 3383280"/>
                  <a:gd name="connsiteX93" fmla="*/ 610930 w 3017885"/>
                  <a:gd name="connsiteY93" fmla="*/ 2171930 h 3383280"/>
                  <a:gd name="connsiteX94" fmla="*/ 566271 w 3017885"/>
                  <a:gd name="connsiteY94" fmla="*/ 2206439 h 3383280"/>
                  <a:gd name="connsiteX95" fmla="*/ 430263 w 3017885"/>
                  <a:gd name="connsiteY95" fmla="*/ 2381693 h 3383280"/>
                  <a:gd name="connsiteX96" fmla="*/ 333502 w 3017885"/>
                  <a:gd name="connsiteY96" fmla="*/ 2566420 h 3383280"/>
                  <a:gd name="connsiteX97" fmla="*/ 174487 w 3017885"/>
                  <a:gd name="connsiteY97" fmla="*/ 2816106 h 3383280"/>
                  <a:gd name="connsiteX98" fmla="*/ 128475 w 3017885"/>
                  <a:gd name="connsiteY98" fmla="*/ 2819489 h 3383280"/>
                  <a:gd name="connsiteX99" fmla="*/ 29006 w 3017885"/>
                  <a:gd name="connsiteY99" fmla="*/ 2834376 h 3383280"/>
                  <a:gd name="connsiteX100" fmla="*/ 17503 w 3017885"/>
                  <a:gd name="connsiteY100" fmla="*/ 2836406 h 3383280"/>
                  <a:gd name="connsiteX101" fmla="*/ 1940 w 3017885"/>
                  <a:gd name="connsiteY101" fmla="*/ 2841142 h 3383280"/>
                  <a:gd name="connsiteX102" fmla="*/ 31713 w 3017885"/>
                  <a:gd name="connsiteY102" fmla="*/ 3159171 h 3383280"/>
                  <a:gd name="connsiteX103" fmla="*/ 60809 w 3017885"/>
                  <a:gd name="connsiteY103" fmla="*/ 3276909 h 3383280"/>
                  <a:gd name="connsiteX104" fmla="*/ 60809 w 3017885"/>
                  <a:gd name="connsiteY104" fmla="*/ 3276909 h 3383280"/>
                  <a:gd name="connsiteX105" fmla="*/ 123738 w 3017885"/>
                  <a:gd name="connsiteY105" fmla="*/ 3372317 h 3383280"/>
                  <a:gd name="connsiteX106" fmla="*/ 189374 w 3017885"/>
                  <a:gd name="connsiteY106" fmla="*/ 3368934 h 3383280"/>
                  <a:gd name="connsiteX107" fmla="*/ 189374 w 3017885"/>
                  <a:gd name="connsiteY107" fmla="*/ 3368934 h 3383280"/>
                  <a:gd name="connsiteX108" fmla="*/ 189374 w 3017885"/>
                  <a:gd name="connsiteY108" fmla="*/ 3368934 h 3383280"/>
                  <a:gd name="connsiteX109" fmla="*/ 189374 w 3017885"/>
                  <a:gd name="connsiteY109" fmla="*/ 3368934 h 3383280"/>
                  <a:gd name="connsiteX110" fmla="*/ 189374 w 3017885"/>
                  <a:gd name="connsiteY110" fmla="*/ 3368934 h 3383280"/>
                  <a:gd name="connsiteX111" fmla="*/ 229297 w 3017885"/>
                  <a:gd name="connsiteY111" fmla="*/ 3186237 h 3383280"/>
                  <a:gd name="connsiteX112" fmla="*/ 242830 w 3017885"/>
                  <a:gd name="connsiteY112" fmla="*/ 3132781 h 3383280"/>
                  <a:gd name="connsiteX113" fmla="*/ 374778 w 3017885"/>
                  <a:gd name="connsiteY113" fmla="*/ 2987977 h 3383280"/>
                  <a:gd name="connsiteX114" fmla="*/ 374778 w 3017885"/>
                  <a:gd name="connsiteY114" fmla="*/ 2987977 h 3383280"/>
                  <a:gd name="connsiteX115" fmla="*/ 388311 w 3017885"/>
                  <a:gd name="connsiteY115" fmla="*/ 2990683 h 3383280"/>
                  <a:gd name="connsiteX116" fmla="*/ 367334 w 3017885"/>
                  <a:gd name="connsiteY116" fmla="*/ 2945348 h 3383280"/>
                  <a:gd name="connsiteX117" fmla="*/ 346358 w 3017885"/>
                  <a:gd name="connsiteY117" fmla="*/ 2874975 h 3383280"/>
                  <a:gd name="connsiteX118" fmla="*/ 439060 w 3017885"/>
                  <a:gd name="connsiteY118" fmla="*/ 2734231 h 3383280"/>
                  <a:gd name="connsiteX119" fmla="*/ 439060 w 3017885"/>
                  <a:gd name="connsiteY119" fmla="*/ 2734231 h 3383280"/>
                  <a:gd name="connsiteX120" fmla="*/ 558828 w 3017885"/>
                  <a:gd name="connsiteY120" fmla="*/ 2578600 h 3383280"/>
                  <a:gd name="connsiteX121" fmla="*/ 808514 w 3017885"/>
                  <a:gd name="connsiteY121" fmla="*/ 2329591 h 3383280"/>
                  <a:gd name="connsiteX122" fmla="*/ 953995 w 3017885"/>
                  <a:gd name="connsiteY122" fmla="*/ 2247715 h 3383280"/>
                  <a:gd name="connsiteX123" fmla="*/ 1151579 w 3017885"/>
                  <a:gd name="connsiteY123" fmla="*/ 2091407 h 3383280"/>
                  <a:gd name="connsiteX124" fmla="*/ 1151579 w 3017885"/>
                  <a:gd name="connsiteY124" fmla="*/ 2091407 h 3383280"/>
                  <a:gd name="connsiteX125" fmla="*/ 1151579 w 3017885"/>
                  <a:gd name="connsiteY125" fmla="*/ 2091407 h 3383280"/>
                  <a:gd name="connsiteX126" fmla="*/ 1443894 w 3017885"/>
                  <a:gd name="connsiteY126" fmla="*/ 1784206 h 3383280"/>
                  <a:gd name="connsiteX127" fmla="*/ 1519003 w 3017885"/>
                  <a:gd name="connsiteY127" fmla="*/ 1746990 h 3383280"/>
                  <a:gd name="connsiteX128" fmla="*/ 1916877 w 3017885"/>
                  <a:gd name="connsiteY128" fmla="*/ 1736840 h 3383280"/>
                  <a:gd name="connsiteX129" fmla="*/ 1916877 w 3017885"/>
                  <a:gd name="connsiteY129" fmla="*/ 1736840 h 3383280"/>
                  <a:gd name="connsiteX130" fmla="*/ 1916877 w 3017885"/>
                  <a:gd name="connsiteY130" fmla="*/ 1736840 h 3383280"/>
                  <a:gd name="connsiteX131" fmla="*/ 1916877 w 3017885"/>
                  <a:gd name="connsiteY131" fmla="*/ 1736840 h 3383280"/>
                  <a:gd name="connsiteX132" fmla="*/ 1916877 w 3017885"/>
                  <a:gd name="connsiteY132" fmla="*/ 1736840 h 3383280"/>
                  <a:gd name="connsiteX133" fmla="*/ 1916877 w 3017885"/>
                  <a:gd name="connsiteY133" fmla="*/ 1736840 h 3383280"/>
                  <a:gd name="connsiteX134" fmla="*/ 2014992 w 3017885"/>
                  <a:gd name="connsiteY134" fmla="*/ 1736840 h 3383280"/>
                  <a:gd name="connsiteX135" fmla="*/ 2033938 w 3017885"/>
                  <a:gd name="connsiteY135" fmla="*/ 1772702 h 3383280"/>
                  <a:gd name="connsiteX136" fmla="*/ 1876277 w 3017885"/>
                  <a:gd name="connsiteY136" fmla="*/ 2129300 h 3383280"/>
                  <a:gd name="connsiteX137" fmla="*/ 1803875 w 3017885"/>
                  <a:gd name="connsiteY137" fmla="*/ 2301171 h 3383280"/>
                  <a:gd name="connsiteX138" fmla="*/ 1803875 w 3017885"/>
                  <a:gd name="connsiteY138" fmla="*/ 2301171 h 3383280"/>
                  <a:gd name="connsiteX139" fmla="*/ 1635388 w 3017885"/>
                  <a:gd name="connsiteY139" fmla="*/ 2355980 h 3383280"/>
                  <a:gd name="connsiteX140" fmla="*/ 1635388 w 3017885"/>
                  <a:gd name="connsiteY140" fmla="*/ 2355980 h 3383280"/>
                  <a:gd name="connsiteX141" fmla="*/ 1635388 w 3017885"/>
                  <a:gd name="connsiteY141" fmla="*/ 2355980 h 3383280"/>
                  <a:gd name="connsiteX142" fmla="*/ 1598172 w 3017885"/>
                  <a:gd name="connsiteY142" fmla="*/ 2383046 h 3383280"/>
                  <a:gd name="connsiteX143" fmla="*/ 1651627 w 3017885"/>
                  <a:gd name="connsiteY143" fmla="*/ 2462892 h 3383280"/>
                  <a:gd name="connsiteX144" fmla="*/ 1656364 w 3017885"/>
                  <a:gd name="connsiteY144" fmla="*/ 2458832 h 3383280"/>
                  <a:gd name="connsiteX145" fmla="*/ 1657041 w 3017885"/>
                  <a:gd name="connsiteY145" fmla="*/ 2458832 h 3383280"/>
                  <a:gd name="connsiteX146" fmla="*/ 1651627 w 3017885"/>
                  <a:gd name="connsiteY146" fmla="*/ 2462215 h 3383280"/>
                  <a:gd name="connsiteX147" fmla="*/ 1718616 w 3017885"/>
                  <a:gd name="connsiteY147" fmla="*/ 2561683 h 3383280"/>
                  <a:gd name="connsiteX148" fmla="*/ 1718616 w 3017885"/>
                  <a:gd name="connsiteY148" fmla="*/ 2561683 h 3383280"/>
                  <a:gd name="connsiteX149" fmla="*/ 1795078 w 3017885"/>
                  <a:gd name="connsiteY149" fmla="*/ 2660475 h 3383280"/>
                  <a:gd name="connsiteX150" fmla="*/ 1956799 w 3017885"/>
                  <a:gd name="connsiteY150" fmla="*/ 2828286 h 3383280"/>
                  <a:gd name="connsiteX151" fmla="*/ 1956799 w 3017885"/>
                  <a:gd name="connsiteY151" fmla="*/ 2828286 h 3383280"/>
                  <a:gd name="connsiteX152" fmla="*/ 1956799 w 3017885"/>
                  <a:gd name="connsiteY152" fmla="*/ 2828286 h 3383280"/>
                  <a:gd name="connsiteX153" fmla="*/ 1981835 w 3017885"/>
                  <a:gd name="connsiteY153" fmla="*/ 2828286 h 3383280"/>
                  <a:gd name="connsiteX154" fmla="*/ 1942589 w 3017885"/>
                  <a:gd name="connsiteY154" fmla="*/ 2642882 h 3383280"/>
                  <a:gd name="connsiteX155" fmla="*/ 1930410 w 3017885"/>
                  <a:gd name="connsiteY155" fmla="*/ 2555594 h 3383280"/>
                  <a:gd name="connsiteX156" fmla="*/ 1930410 w 3017885"/>
                  <a:gd name="connsiteY156" fmla="*/ 2555594 h 3383280"/>
                  <a:gd name="connsiteX157" fmla="*/ 2006872 w 3017885"/>
                  <a:gd name="connsiteY157" fmla="*/ 2380340 h 3383280"/>
                  <a:gd name="connsiteX158" fmla="*/ 2006872 w 3017885"/>
                  <a:gd name="connsiteY158" fmla="*/ 2380340 h 3383280"/>
                  <a:gd name="connsiteX159" fmla="*/ 2006872 w 3017885"/>
                  <a:gd name="connsiteY159" fmla="*/ 2380340 h 3383280"/>
                  <a:gd name="connsiteX160" fmla="*/ 2004165 w 3017885"/>
                  <a:gd name="connsiteY160" fmla="*/ 2344477 h 3383280"/>
                  <a:gd name="connsiteX161" fmla="*/ 1985219 w 3017885"/>
                  <a:gd name="connsiteY161" fmla="*/ 2277488 h 3383280"/>
                  <a:gd name="connsiteX162" fmla="*/ 2006872 w 3017885"/>
                  <a:gd name="connsiteY162" fmla="*/ 2218619 h 3383280"/>
                  <a:gd name="connsiteX163" fmla="*/ 2006872 w 3017885"/>
                  <a:gd name="connsiteY163" fmla="*/ 2218619 h 3383280"/>
                  <a:gd name="connsiteX164" fmla="*/ 2006872 w 3017885"/>
                  <a:gd name="connsiteY164" fmla="*/ 2218619 h 3383280"/>
                  <a:gd name="connsiteX165" fmla="*/ 2270091 w 3017885"/>
                  <a:gd name="connsiteY165" fmla="*/ 1875554 h 3383280"/>
                  <a:gd name="connsiteX166" fmla="*/ 2349936 w 3017885"/>
                  <a:gd name="connsiteY166" fmla="*/ 1759169 h 3383280"/>
                  <a:gd name="connsiteX167" fmla="*/ 2274151 w 3017885"/>
                  <a:gd name="connsiteY167" fmla="*/ 1507453 h 3383280"/>
                  <a:gd name="connsiteX168" fmla="*/ 2274151 w 3017885"/>
                  <a:gd name="connsiteY168" fmla="*/ 1507453 h 3383280"/>
                  <a:gd name="connsiteX169" fmla="*/ 2274151 w 3017885"/>
                  <a:gd name="connsiteY169" fmla="*/ 1507453 h 3383280"/>
                  <a:gd name="connsiteX170" fmla="*/ 1945296 w 3017885"/>
                  <a:gd name="connsiteY170" fmla="*/ 1388362 h 3383280"/>
                  <a:gd name="connsiteX171" fmla="*/ 1732149 w 3017885"/>
                  <a:gd name="connsiteY171" fmla="*/ 1349792 h 3383280"/>
                  <a:gd name="connsiteX172" fmla="*/ 1784252 w 3017885"/>
                  <a:gd name="connsiteY172" fmla="*/ 1299720 h 3383280"/>
                  <a:gd name="connsiteX173" fmla="*/ 1879660 w 3017885"/>
                  <a:gd name="connsiteY173" fmla="*/ 1227318 h 3383280"/>
                  <a:gd name="connsiteX174" fmla="*/ 1879660 w 3017885"/>
                  <a:gd name="connsiteY174" fmla="*/ 1227318 h 3383280"/>
                  <a:gd name="connsiteX175" fmla="*/ 1914170 w 3017885"/>
                  <a:gd name="connsiteY175" fmla="*/ 1197545 h 3383280"/>
                  <a:gd name="connsiteX176" fmla="*/ 1914170 w 3017885"/>
                  <a:gd name="connsiteY176" fmla="*/ 1197545 h 3383280"/>
                  <a:gd name="connsiteX177" fmla="*/ 2063711 w 3017885"/>
                  <a:gd name="connsiteY177" fmla="*/ 1167095 h 3383280"/>
                  <a:gd name="connsiteX178" fmla="*/ 2063711 w 3017885"/>
                  <a:gd name="connsiteY178" fmla="*/ 1167095 h 3383280"/>
                  <a:gd name="connsiteX179" fmla="*/ 2063711 w 3017885"/>
                  <a:gd name="connsiteY179" fmla="*/ 1167095 h 3383280"/>
                  <a:gd name="connsiteX180" fmla="*/ 2155736 w 3017885"/>
                  <a:gd name="connsiteY180" fmla="*/ 1083867 h 3383280"/>
                  <a:gd name="connsiteX181" fmla="*/ 2230845 w 3017885"/>
                  <a:gd name="connsiteY181" fmla="*/ 1037854 h 3383280"/>
                  <a:gd name="connsiteX182" fmla="*/ 2364146 w 3017885"/>
                  <a:gd name="connsiteY182" fmla="*/ 1141383 h 3383280"/>
                  <a:gd name="connsiteX183" fmla="*/ 2697738 w 3017885"/>
                  <a:gd name="connsiteY183" fmla="*/ 1371446 h 3383280"/>
                  <a:gd name="connsiteX184" fmla="*/ 2697738 w 3017885"/>
                  <a:gd name="connsiteY184" fmla="*/ 1371446 h 3383280"/>
                  <a:gd name="connsiteX185" fmla="*/ 2697738 w 3017885"/>
                  <a:gd name="connsiteY185" fmla="*/ 1371446 h 3383280"/>
                  <a:gd name="connsiteX186" fmla="*/ 2827655 w 3017885"/>
                  <a:gd name="connsiteY186" fmla="*/ 1326786 h 3383280"/>
                  <a:gd name="connsiteX187" fmla="*/ 2931184 w 3017885"/>
                  <a:gd name="connsiteY187" fmla="*/ 997255 h 3383280"/>
                  <a:gd name="connsiteX188" fmla="*/ 2931184 w 3017885"/>
                  <a:gd name="connsiteY188" fmla="*/ 997255 h 3383280"/>
                  <a:gd name="connsiteX189" fmla="*/ 2931184 w 3017885"/>
                  <a:gd name="connsiteY189" fmla="*/ 997255 h 3383280"/>
                  <a:gd name="connsiteX190" fmla="*/ 2969753 w 3017885"/>
                  <a:gd name="connsiteY190" fmla="*/ 824031 h 3383280"/>
                  <a:gd name="connsiteX191" fmla="*/ 3015766 w 3017885"/>
                  <a:gd name="connsiteY191" fmla="*/ 692083 h 3383280"/>
                  <a:gd name="connsiteX192" fmla="*/ 3023209 w 3017885"/>
                  <a:gd name="connsiteY192" fmla="*/ 632537 h 3383280"/>
                  <a:gd name="connsiteX193" fmla="*/ 3002233 w 3017885"/>
                  <a:gd name="connsiteY193" fmla="*/ 604118 h 3383280"/>
                  <a:gd name="connsiteX194" fmla="*/ 1985219 w 3017885"/>
                  <a:gd name="connsiteY194" fmla="*/ 1663084 h 3383280"/>
                  <a:gd name="connsiteX195" fmla="*/ 1985219 w 3017885"/>
                  <a:gd name="connsiteY195" fmla="*/ 1663084 h 3383280"/>
                  <a:gd name="connsiteX196" fmla="*/ 1985219 w 3017885"/>
                  <a:gd name="connsiteY196" fmla="*/ 1663084 h 3383280"/>
                  <a:gd name="connsiteX197" fmla="*/ 1985219 w 3017885"/>
                  <a:gd name="connsiteY197" fmla="*/ 1663084 h 3383280"/>
                  <a:gd name="connsiteX198" fmla="*/ 1985219 w 3017885"/>
                  <a:gd name="connsiteY198" fmla="*/ 1663084 h 3383280"/>
                  <a:gd name="connsiteX199" fmla="*/ 2294451 w 3017885"/>
                  <a:gd name="connsiteY199" fmla="*/ 413977 h 3383280"/>
                  <a:gd name="connsiteX200" fmla="*/ 2366853 w 3017885"/>
                  <a:gd name="connsiteY200" fmla="*/ 330749 h 3383280"/>
                  <a:gd name="connsiteX201" fmla="*/ 2432488 w 3017885"/>
                  <a:gd name="connsiteY201" fmla="*/ 325335 h 3383280"/>
                  <a:gd name="connsiteX202" fmla="*/ 2387152 w 3017885"/>
                  <a:gd name="connsiteY202" fmla="*/ 349695 h 3383280"/>
                  <a:gd name="connsiteX203" fmla="*/ 2294451 w 3017885"/>
                  <a:gd name="connsiteY203" fmla="*/ 413977 h 33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3017885" h="3383280">
                    <a:moveTo>
                      <a:pt x="3002233" y="604118"/>
                    </a:moveTo>
                    <a:cubicBezTo>
                      <a:pt x="2989376" y="604794"/>
                      <a:pt x="2970430" y="594644"/>
                      <a:pt x="2957573" y="595321"/>
                    </a:cubicBezTo>
                    <a:cubicBezTo>
                      <a:pt x="2957573" y="595321"/>
                      <a:pt x="2930507" y="593291"/>
                      <a:pt x="2930507" y="593291"/>
                    </a:cubicBezTo>
                    <a:cubicBezTo>
                      <a:pt x="2880435" y="577728"/>
                      <a:pt x="2856752" y="665017"/>
                      <a:pt x="2852692" y="682610"/>
                    </a:cubicBezTo>
                    <a:cubicBezTo>
                      <a:pt x="2852692" y="682610"/>
                      <a:pt x="2852692" y="726592"/>
                      <a:pt x="2849308" y="734036"/>
                    </a:cubicBezTo>
                    <a:cubicBezTo>
                      <a:pt x="2826979" y="719149"/>
                      <a:pt x="2844572" y="681256"/>
                      <a:pt x="2806002" y="671107"/>
                    </a:cubicBezTo>
                    <a:cubicBezTo>
                      <a:pt x="2800589" y="731329"/>
                      <a:pt x="2806002" y="776665"/>
                      <a:pt x="2851338" y="815234"/>
                    </a:cubicBezTo>
                    <a:cubicBezTo>
                      <a:pt x="2872991" y="836211"/>
                      <a:pt x="2831715" y="925529"/>
                      <a:pt x="2824272" y="947182"/>
                    </a:cubicBezTo>
                    <a:cubicBezTo>
                      <a:pt x="2793823" y="1037177"/>
                      <a:pt x="2762697" y="1102813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688264" y="1186718"/>
                      <a:pt x="2679468" y="1173185"/>
                      <a:pt x="2668641" y="1163035"/>
                    </a:cubicBezTo>
                    <a:cubicBezTo>
                      <a:pt x="2569173" y="1071687"/>
                      <a:pt x="2469704" y="990488"/>
                      <a:pt x="2389182" y="878840"/>
                    </a:cubicBezTo>
                    <a:lnTo>
                      <a:pt x="2363470" y="845007"/>
                    </a:lnTo>
                    <a:cubicBezTo>
                      <a:pt x="2307307" y="743509"/>
                      <a:pt x="2199042" y="713059"/>
                      <a:pt x="2327607" y="706293"/>
                    </a:cubicBezTo>
                    <a:cubicBezTo>
                      <a:pt x="2328960" y="706293"/>
                      <a:pt x="2358733" y="756365"/>
                      <a:pt x="2380386" y="775988"/>
                    </a:cubicBezTo>
                    <a:cubicBezTo>
                      <a:pt x="2387829" y="782078"/>
                      <a:pt x="2412189" y="785461"/>
                      <a:pt x="2415572" y="784785"/>
                    </a:cubicBezTo>
                    <a:cubicBezTo>
                      <a:pt x="2431135" y="782755"/>
                      <a:pt x="2464291" y="736065"/>
                      <a:pt x="2477824" y="738772"/>
                    </a:cubicBezTo>
                    <a:cubicBezTo>
                      <a:pt x="2488651" y="740125"/>
                      <a:pt x="2477148" y="729976"/>
                      <a:pt x="2477824" y="725916"/>
                    </a:cubicBezTo>
                    <a:cubicBezTo>
                      <a:pt x="2479854" y="721856"/>
                      <a:pt x="2484591" y="725239"/>
                      <a:pt x="2488651" y="726592"/>
                    </a:cubicBezTo>
                    <a:cubicBezTo>
                      <a:pt x="2494741" y="729299"/>
                      <a:pt x="2496094" y="726592"/>
                      <a:pt x="2495417" y="723886"/>
                    </a:cubicBezTo>
                    <a:cubicBezTo>
                      <a:pt x="2498801" y="715089"/>
                      <a:pt x="2506920" y="708999"/>
                      <a:pt x="2518424" y="708999"/>
                    </a:cubicBezTo>
                    <a:cubicBezTo>
                      <a:pt x="2525867" y="708999"/>
                      <a:pt x="2531280" y="704939"/>
                      <a:pt x="2533987" y="697496"/>
                    </a:cubicBezTo>
                    <a:cubicBezTo>
                      <a:pt x="2536017" y="683286"/>
                      <a:pt x="2533987" y="668400"/>
                      <a:pt x="2542783" y="655543"/>
                    </a:cubicBezTo>
                    <a:cubicBezTo>
                      <a:pt x="2547520" y="647424"/>
                      <a:pt x="2556993" y="640657"/>
                      <a:pt x="2561730" y="639304"/>
                    </a:cubicBezTo>
                    <a:cubicBezTo>
                      <a:pt x="2594886" y="628477"/>
                      <a:pt x="2612479" y="597351"/>
                      <a:pt x="2617892" y="590584"/>
                    </a:cubicBezTo>
                    <a:cubicBezTo>
                      <a:pt x="2623982" y="583141"/>
                      <a:pt x="2640898" y="556075"/>
                      <a:pt x="2642252" y="552015"/>
                    </a:cubicBezTo>
                    <a:cubicBezTo>
                      <a:pt x="2661875" y="522242"/>
                      <a:pt x="2642928" y="445780"/>
                      <a:pt x="2642928" y="445780"/>
                    </a:cubicBezTo>
                    <a:cubicBezTo>
                      <a:pt x="2642928" y="445780"/>
                      <a:pt x="2642928" y="445780"/>
                      <a:pt x="2642928" y="445780"/>
                    </a:cubicBezTo>
                    <a:cubicBezTo>
                      <a:pt x="2622629" y="409241"/>
                      <a:pt x="2621952" y="360521"/>
                      <a:pt x="2575263" y="341575"/>
                    </a:cubicBezTo>
                    <a:lnTo>
                      <a:pt x="2575263" y="341575"/>
                    </a:lnTo>
                    <a:cubicBezTo>
                      <a:pt x="2552933" y="323982"/>
                      <a:pt x="2571203" y="334132"/>
                      <a:pt x="2548873" y="316539"/>
                    </a:cubicBezTo>
                    <a:cubicBezTo>
                      <a:pt x="2540753" y="309096"/>
                      <a:pt x="2525867" y="307066"/>
                      <a:pt x="2525867" y="307066"/>
                    </a:cubicBezTo>
                    <a:cubicBezTo>
                      <a:pt x="2510980" y="210980"/>
                      <a:pt x="2424369" y="157525"/>
                      <a:pt x="2330990" y="236017"/>
                    </a:cubicBezTo>
                    <a:cubicBezTo>
                      <a:pt x="2287007" y="272556"/>
                      <a:pt x="2220695" y="232633"/>
                      <a:pt x="2171299" y="257670"/>
                    </a:cubicBezTo>
                    <a:cubicBezTo>
                      <a:pt x="2109724" y="270526"/>
                      <a:pt x="2076567" y="330749"/>
                      <a:pt x="2012285" y="332778"/>
                    </a:cubicBezTo>
                    <a:cubicBezTo>
                      <a:pt x="1976422" y="333455"/>
                      <a:pt x="1904697" y="313155"/>
                      <a:pt x="1904697" y="313155"/>
                    </a:cubicBezTo>
                    <a:cubicBezTo>
                      <a:pt x="1904697" y="313155"/>
                      <a:pt x="1904697" y="313155"/>
                      <a:pt x="1904697" y="313155"/>
                    </a:cubicBezTo>
                    <a:cubicBezTo>
                      <a:pt x="1871541" y="300299"/>
                      <a:pt x="1797108" y="283383"/>
                      <a:pt x="1782222" y="250903"/>
                    </a:cubicBezTo>
                    <a:cubicBezTo>
                      <a:pt x="1782222" y="250903"/>
                      <a:pt x="1762599" y="208274"/>
                      <a:pt x="1762599" y="208274"/>
                    </a:cubicBezTo>
                    <a:cubicBezTo>
                      <a:pt x="1727413" y="154141"/>
                      <a:pt x="1663130" y="169028"/>
                      <a:pt x="1639448" y="164291"/>
                    </a:cubicBezTo>
                    <a:cubicBezTo>
                      <a:pt x="1684783" y="189327"/>
                      <a:pt x="1686813" y="208274"/>
                      <a:pt x="1705083" y="234663"/>
                    </a:cubicBezTo>
                    <a:cubicBezTo>
                      <a:pt x="1713880" y="254963"/>
                      <a:pt x="1724706" y="271879"/>
                      <a:pt x="1731473" y="295562"/>
                    </a:cubicBezTo>
                    <a:cubicBezTo>
                      <a:pt x="1743653" y="314509"/>
                      <a:pt x="1776809" y="354431"/>
                      <a:pt x="1797108" y="376761"/>
                    </a:cubicBezTo>
                    <a:cubicBezTo>
                      <a:pt x="1865451" y="426157"/>
                      <a:pt x="2044088" y="491793"/>
                      <a:pt x="2019051" y="523596"/>
                    </a:cubicBezTo>
                    <a:cubicBezTo>
                      <a:pt x="1976422" y="488409"/>
                      <a:pt x="1754479" y="395031"/>
                      <a:pt x="1754479" y="395031"/>
                    </a:cubicBezTo>
                    <a:cubicBezTo>
                      <a:pt x="1667867" y="358491"/>
                      <a:pt x="1580578" y="322629"/>
                      <a:pt x="1493966" y="286089"/>
                    </a:cubicBezTo>
                    <a:cubicBezTo>
                      <a:pt x="1345779" y="237370"/>
                      <a:pt x="1197591" y="187974"/>
                      <a:pt x="1044667" y="152788"/>
                    </a:cubicBezTo>
                    <a:cubicBezTo>
                      <a:pt x="991888" y="135872"/>
                      <a:pt x="875503" y="119632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69413" y="111512"/>
                      <a:pt x="865353" y="107452"/>
                      <a:pt x="861970" y="102715"/>
                    </a:cubicBezTo>
                    <a:cubicBezTo>
                      <a:pt x="793628" y="100685"/>
                      <a:pt x="733405" y="75649"/>
                      <a:pt x="677243" y="38433"/>
                    </a:cubicBezTo>
                    <a:cubicBezTo>
                      <a:pt x="658296" y="28960"/>
                      <a:pt x="639350" y="19487"/>
                      <a:pt x="619727" y="9337"/>
                    </a:cubicBezTo>
                    <a:cubicBezTo>
                      <a:pt x="598751" y="-1490"/>
                      <a:pt x="578451" y="-9609"/>
                      <a:pt x="571008" y="24900"/>
                    </a:cubicBezTo>
                    <a:cubicBezTo>
                      <a:pt x="571008" y="24900"/>
                      <a:pt x="571008" y="24900"/>
                      <a:pt x="571008" y="24900"/>
                    </a:cubicBezTo>
                    <a:cubicBezTo>
                      <a:pt x="566948" y="28283"/>
                      <a:pt x="562888" y="31667"/>
                      <a:pt x="559505" y="35727"/>
                    </a:cubicBezTo>
                    <a:cubicBezTo>
                      <a:pt x="559505" y="35727"/>
                      <a:pt x="559505" y="35727"/>
                      <a:pt x="559505" y="35727"/>
                    </a:cubicBezTo>
                    <a:cubicBezTo>
                      <a:pt x="503342" y="24900"/>
                      <a:pt x="499959" y="66176"/>
                      <a:pt x="493192" y="104069"/>
                    </a:cubicBezTo>
                    <a:lnTo>
                      <a:pt x="493192" y="104069"/>
                    </a:lnTo>
                    <a:cubicBezTo>
                      <a:pt x="459360" y="108129"/>
                      <a:pt x="464096" y="124368"/>
                      <a:pt x="485072" y="139255"/>
                    </a:cubicBezTo>
                    <a:cubicBezTo>
                      <a:pt x="504019" y="152111"/>
                      <a:pt x="526348" y="159555"/>
                      <a:pt x="547325" y="169704"/>
                    </a:cubicBezTo>
                    <a:cubicBezTo>
                      <a:pt x="568978" y="177148"/>
                      <a:pt x="591308" y="183914"/>
                      <a:pt x="612960" y="192034"/>
                    </a:cubicBezTo>
                    <a:cubicBezTo>
                      <a:pt x="644087" y="204214"/>
                      <a:pt x="614990" y="210980"/>
                      <a:pt x="610254" y="220454"/>
                    </a:cubicBezTo>
                    <a:cubicBezTo>
                      <a:pt x="597397" y="223837"/>
                      <a:pt x="583864" y="229250"/>
                      <a:pt x="586571" y="244813"/>
                    </a:cubicBezTo>
                    <a:cubicBezTo>
                      <a:pt x="589278" y="259023"/>
                      <a:pt x="603487" y="254963"/>
                      <a:pt x="612960" y="254286"/>
                    </a:cubicBezTo>
                    <a:cubicBezTo>
                      <a:pt x="652883" y="249550"/>
                      <a:pt x="694159" y="255640"/>
                      <a:pt x="732052" y="236693"/>
                    </a:cubicBezTo>
                    <a:cubicBezTo>
                      <a:pt x="847083" y="204214"/>
                      <a:pt x="916779" y="256993"/>
                      <a:pt x="1008127" y="273909"/>
                    </a:cubicBezTo>
                    <a:lnTo>
                      <a:pt x="1008127" y="273909"/>
                    </a:lnTo>
                    <a:cubicBezTo>
                      <a:pt x="1108273" y="313832"/>
                      <a:pt x="1209771" y="349695"/>
                      <a:pt x="1313299" y="379468"/>
                    </a:cubicBezTo>
                    <a:cubicBezTo>
                      <a:pt x="1315329" y="384204"/>
                      <a:pt x="1383672" y="404504"/>
                      <a:pt x="1410738" y="421420"/>
                    </a:cubicBezTo>
                    <a:cubicBezTo>
                      <a:pt x="1498026" y="478260"/>
                      <a:pt x="1782222" y="578405"/>
                      <a:pt x="1777485" y="609531"/>
                    </a:cubicBezTo>
                    <a:cubicBezTo>
                      <a:pt x="1746359" y="681933"/>
                      <a:pt x="1708466" y="706293"/>
                      <a:pt x="1704407" y="711029"/>
                    </a:cubicBezTo>
                    <a:cubicBezTo>
                      <a:pt x="1673280" y="750952"/>
                      <a:pt x="1623208" y="775988"/>
                      <a:pt x="1612381" y="831474"/>
                    </a:cubicBezTo>
                    <a:cubicBezTo>
                      <a:pt x="1612381" y="831474"/>
                      <a:pt x="1581932" y="869367"/>
                      <a:pt x="1571105" y="891020"/>
                    </a:cubicBezTo>
                    <a:cubicBezTo>
                      <a:pt x="1531183" y="964775"/>
                      <a:pt x="1489230" y="1037177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18858" y="1125819"/>
                      <a:pt x="1376228" y="1130556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9762" y="1177922"/>
                      <a:pt x="1390438" y="1180628"/>
                      <a:pt x="1390438" y="1183335"/>
                    </a:cubicBezTo>
                    <a:cubicBezTo>
                      <a:pt x="1385025" y="1189425"/>
                      <a:pt x="1376228" y="1197545"/>
                      <a:pt x="1374875" y="1200252"/>
                    </a:cubicBezTo>
                    <a:cubicBezTo>
                      <a:pt x="1364049" y="1222581"/>
                      <a:pt x="1349162" y="1207018"/>
                      <a:pt x="1324126" y="1236791"/>
                    </a:cubicBezTo>
                    <a:cubicBezTo>
                      <a:pt x="1293000" y="1278744"/>
                      <a:pt x="1251047" y="1307163"/>
                      <a:pt x="1203681" y="1327463"/>
                    </a:cubicBezTo>
                    <a:cubicBezTo>
                      <a:pt x="1130602" y="1360619"/>
                      <a:pt x="1102859" y="1425578"/>
                      <a:pt x="1085266" y="1497304"/>
                    </a:cubicBezTo>
                    <a:cubicBezTo>
                      <a:pt x="1067673" y="1560909"/>
                      <a:pt x="1065643" y="1701654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987828" y="1793002"/>
                      <a:pt x="970911" y="1811949"/>
                      <a:pt x="952642" y="1830218"/>
                    </a:cubicBezTo>
                    <a:cubicBezTo>
                      <a:pt x="893096" y="1889764"/>
                      <a:pt x="859263" y="1970286"/>
                      <a:pt x="794981" y="2026448"/>
                    </a:cubicBezTo>
                    <a:cubicBezTo>
                      <a:pt x="776035" y="2040658"/>
                      <a:pt x="759118" y="2056898"/>
                      <a:pt x="734759" y="2065695"/>
                    </a:cubicBezTo>
                    <a:cubicBezTo>
                      <a:pt x="696866" y="2079228"/>
                      <a:pt x="667770" y="2105617"/>
                      <a:pt x="650853" y="2144187"/>
                    </a:cubicBezTo>
                    <a:cubicBezTo>
                      <a:pt x="637320" y="2153660"/>
                      <a:pt x="624464" y="2163133"/>
                      <a:pt x="610930" y="2171930"/>
                    </a:cubicBezTo>
                    <a:cubicBezTo>
                      <a:pt x="589954" y="2187493"/>
                      <a:pt x="583188" y="2190876"/>
                      <a:pt x="566271" y="2206439"/>
                    </a:cubicBezTo>
                    <a:cubicBezTo>
                      <a:pt x="516199" y="2252452"/>
                      <a:pt x="462066" y="2314704"/>
                      <a:pt x="430263" y="2381693"/>
                    </a:cubicBezTo>
                    <a:cubicBezTo>
                      <a:pt x="395754" y="2443945"/>
                      <a:pt x="368011" y="2504168"/>
                      <a:pt x="333502" y="2566420"/>
                    </a:cubicBezTo>
                    <a:cubicBezTo>
                      <a:pt x="303052" y="2635439"/>
                      <a:pt x="213733" y="2811370"/>
                      <a:pt x="174487" y="2816106"/>
                    </a:cubicBezTo>
                    <a:cubicBezTo>
                      <a:pt x="174487" y="2816106"/>
                      <a:pt x="160278" y="2815429"/>
                      <a:pt x="128475" y="2819489"/>
                    </a:cubicBezTo>
                    <a:cubicBezTo>
                      <a:pt x="94642" y="2824226"/>
                      <a:pt x="58103" y="2807986"/>
                      <a:pt x="29006" y="2834376"/>
                    </a:cubicBezTo>
                    <a:cubicBezTo>
                      <a:pt x="29006" y="2834376"/>
                      <a:pt x="17503" y="2836406"/>
                      <a:pt x="17503" y="2836406"/>
                    </a:cubicBezTo>
                    <a:cubicBezTo>
                      <a:pt x="9383" y="2837759"/>
                      <a:pt x="3970" y="2835052"/>
                      <a:pt x="1940" y="2841142"/>
                    </a:cubicBezTo>
                    <a:cubicBezTo>
                      <a:pt x="-8886" y="2959557"/>
                      <a:pt x="29006" y="3048199"/>
                      <a:pt x="31713" y="3159171"/>
                    </a:cubicBezTo>
                    <a:cubicBezTo>
                      <a:pt x="33066" y="3167967"/>
                      <a:pt x="43216" y="3249166"/>
                      <a:pt x="60809" y="3276909"/>
                    </a:cubicBezTo>
                    <a:cubicBezTo>
                      <a:pt x="60809" y="3276909"/>
                      <a:pt x="60809" y="3276909"/>
                      <a:pt x="60809" y="3276909"/>
                    </a:cubicBezTo>
                    <a:cubicBezTo>
                      <a:pt x="81786" y="3320215"/>
                      <a:pt x="112235" y="3356078"/>
                      <a:pt x="123738" y="3372317"/>
                    </a:cubicBezTo>
                    <a:cubicBezTo>
                      <a:pt x="136595" y="3387204"/>
                      <a:pt x="168397" y="3389910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219823" y="3312095"/>
                      <a:pt x="196817" y="3243076"/>
                      <a:pt x="229297" y="3186237"/>
                    </a:cubicBezTo>
                    <a:cubicBezTo>
                      <a:pt x="250950" y="3172704"/>
                      <a:pt x="250950" y="3153757"/>
                      <a:pt x="242830" y="3132781"/>
                    </a:cubicBezTo>
                    <a:cubicBezTo>
                      <a:pt x="263129" y="3018426"/>
                      <a:pt x="273279" y="3007600"/>
                      <a:pt x="374778" y="2987977"/>
                    </a:cubicBezTo>
                    <a:cubicBezTo>
                      <a:pt x="374778" y="2987977"/>
                      <a:pt x="374778" y="2987977"/>
                      <a:pt x="374778" y="2987977"/>
                    </a:cubicBezTo>
                    <a:cubicBezTo>
                      <a:pt x="379514" y="2988653"/>
                      <a:pt x="383574" y="2990007"/>
                      <a:pt x="388311" y="2990683"/>
                    </a:cubicBezTo>
                    <a:cubicBezTo>
                      <a:pt x="396431" y="2991360"/>
                      <a:pt x="384927" y="2947377"/>
                      <a:pt x="367334" y="2945348"/>
                    </a:cubicBezTo>
                    <a:cubicBezTo>
                      <a:pt x="296285" y="2938581"/>
                      <a:pt x="331472" y="2906778"/>
                      <a:pt x="346358" y="2874975"/>
                    </a:cubicBezTo>
                    <a:cubicBezTo>
                      <a:pt x="369364" y="2822873"/>
                      <a:pt x="409287" y="2781597"/>
                      <a:pt x="439060" y="2734231"/>
                    </a:cubicBezTo>
                    <a:lnTo>
                      <a:pt x="439060" y="2734231"/>
                    </a:lnTo>
                    <a:cubicBezTo>
                      <a:pt x="478983" y="2682805"/>
                      <a:pt x="518905" y="2630702"/>
                      <a:pt x="558828" y="2578600"/>
                    </a:cubicBezTo>
                    <a:cubicBezTo>
                      <a:pt x="558828" y="2578600"/>
                      <a:pt x="707016" y="2394549"/>
                      <a:pt x="808514" y="2329591"/>
                    </a:cubicBezTo>
                    <a:cubicBezTo>
                      <a:pt x="862647" y="2313351"/>
                      <a:pt x="917456" y="2276135"/>
                      <a:pt x="953995" y="2247715"/>
                    </a:cubicBezTo>
                    <a:cubicBezTo>
                      <a:pt x="1031810" y="2211176"/>
                      <a:pt x="1098123" y="2159073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258490" y="1998029"/>
                      <a:pt x="1364725" y="1903974"/>
                      <a:pt x="1443894" y="1784206"/>
                    </a:cubicBezTo>
                    <a:cubicBezTo>
                      <a:pt x="1462840" y="1755786"/>
                      <a:pt x="1483817" y="1746313"/>
                      <a:pt x="1519003" y="1746990"/>
                    </a:cubicBezTo>
                    <a:cubicBezTo>
                      <a:pt x="1651627" y="1751050"/>
                      <a:pt x="1784929" y="1759169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16877" y="1736840"/>
                      <a:pt x="1916877" y="1736840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49356" y="1736840"/>
                      <a:pt x="1981835" y="1736840"/>
                      <a:pt x="2014992" y="1736840"/>
                    </a:cubicBezTo>
                    <a:cubicBezTo>
                      <a:pt x="2044764" y="1736840"/>
                      <a:pt x="2049501" y="1749696"/>
                      <a:pt x="2033938" y="1772702"/>
                    </a:cubicBezTo>
                    <a:cubicBezTo>
                      <a:pt x="1959506" y="1882321"/>
                      <a:pt x="1939206" y="2014945"/>
                      <a:pt x="1876277" y="2129300"/>
                    </a:cubicBezTo>
                    <a:cubicBezTo>
                      <a:pt x="1847858" y="2186139"/>
                      <a:pt x="1807258" y="2235535"/>
                      <a:pt x="1803875" y="2301171"/>
                    </a:cubicBezTo>
                    <a:cubicBezTo>
                      <a:pt x="1803875" y="2301171"/>
                      <a:pt x="1803875" y="2301171"/>
                      <a:pt x="1803875" y="2301171"/>
                    </a:cubicBezTo>
                    <a:cubicBezTo>
                      <a:pt x="1745682" y="2314027"/>
                      <a:pt x="1697640" y="2355303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2004" y="2355303"/>
                      <a:pt x="1595465" y="2362747"/>
                      <a:pt x="1598172" y="2383046"/>
                    </a:cubicBezTo>
                    <a:cubicBezTo>
                      <a:pt x="1599525" y="2395903"/>
                      <a:pt x="1634711" y="2448682"/>
                      <a:pt x="1651627" y="2462892"/>
                    </a:cubicBezTo>
                    <a:cubicBezTo>
                      <a:pt x="1651627" y="2462892"/>
                      <a:pt x="1656364" y="2458832"/>
                      <a:pt x="1656364" y="2458832"/>
                    </a:cubicBezTo>
                    <a:cubicBezTo>
                      <a:pt x="1656364" y="2458832"/>
                      <a:pt x="1657041" y="2458832"/>
                      <a:pt x="1657041" y="2458832"/>
                    </a:cubicBezTo>
                    <a:cubicBezTo>
                      <a:pt x="1655011" y="2460185"/>
                      <a:pt x="1653657" y="2461538"/>
                      <a:pt x="1651627" y="2462215"/>
                    </a:cubicBezTo>
                    <a:cubicBezTo>
                      <a:pt x="1659747" y="2504844"/>
                      <a:pt x="1688843" y="2533264"/>
                      <a:pt x="1718616" y="2561683"/>
                    </a:cubicBezTo>
                    <a:cubicBezTo>
                      <a:pt x="1718616" y="2561683"/>
                      <a:pt x="1718616" y="2561683"/>
                      <a:pt x="1718616" y="2561683"/>
                    </a:cubicBezTo>
                    <a:cubicBezTo>
                      <a:pt x="1744329" y="2594840"/>
                      <a:pt x="1769365" y="2627319"/>
                      <a:pt x="1795078" y="2660475"/>
                    </a:cubicBezTo>
                    <a:cubicBezTo>
                      <a:pt x="1837031" y="2728141"/>
                      <a:pt x="1874247" y="279986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64919" y="2828286"/>
                      <a:pt x="1973716" y="2828286"/>
                      <a:pt x="1981835" y="2828286"/>
                    </a:cubicBezTo>
                    <a:cubicBezTo>
                      <a:pt x="1987249" y="2762650"/>
                      <a:pt x="1952739" y="2705135"/>
                      <a:pt x="1942589" y="2642882"/>
                    </a:cubicBezTo>
                    <a:cubicBezTo>
                      <a:pt x="1949356" y="2612433"/>
                      <a:pt x="1940560" y="2584013"/>
                      <a:pt x="1930410" y="2555594"/>
                    </a:cubicBezTo>
                    <a:cubicBezTo>
                      <a:pt x="1930410" y="2555594"/>
                      <a:pt x="1930410" y="2555594"/>
                      <a:pt x="1930410" y="2555594"/>
                    </a:cubicBezTo>
                    <a:cubicBezTo>
                      <a:pt x="1927703" y="2484545"/>
                      <a:pt x="1941236" y="2420939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25142" y="2366807"/>
                      <a:pt x="2029201" y="2347860"/>
                      <a:pt x="2004165" y="2344477"/>
                    </a:cubicBezTo>
                    <a:cubicBezTo>
                      <a:pt x="1938529" y="2336357"/>
                      <a:pt x="1967626" y="2306584"/>
                      <a:pt x="1985219" y="2277488"/>
                    </a:cubicBezTo>
                    <a:cubicBezTo>
                      <a:pt x="1996045" y="2259218"/>
                      <a:pt x="2009578" y="2242302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97544" y="2106294"/>
                      <a:pt x="2193629" y="1998706"/>
                      <a:pt x="2270091" y="1875554"/>
                    </a:cubicBezTo>
                    <a:cubicBezTo>
                      <a:pt x="2284977" y="1828865"/>
                      <a:pt x="2322870" y="1797739"/>
                      <a:pt x="2349936" y="1759169"/>
                    </a:cubicBezTo>
                    <a:cubicBezTo>
                      <a:pt x="2437225" y="1633311"/>
                      <a:pt x="2416249" y="1561586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68738" y="1500687"/>
                      <a:pt x="2054914" y="1406632"/>
                      <a:pt x="1945296" y="1388362"/>
                    </a:cubicBezTo>
                    <a:cubicBezTo>
                      <a:pt x="1874247" y="1376859"/>
                      <a:pt x="1799815" y="1380919"/>
                      <a:pt x="1732149" y="1349792"/>
                    </a:cubicBezTo>
                    <a:cubicBezTo>
                      <a:pt x="1733503" y="1315960"/>
                      <a:pt x="1763276" y="1312576"/>
                      <a:pt x="1784252" y="1299720"/>
                    </a:cubicBezTo>
                    <a:cubicBezTo>
                      <a:pt x="1818085" y="1278744"/>
                      <a:pt x="1864097" y="1272654"/>
                      <a:pt x="1879660" y="1227318"/>
                    </a:cubicBezTo>
                    <a:cubicBezTo>
                      <a:pt x="1879660" y="1227318"/>
                      <a:pt x="1879660" y="1227318"/>
                      <a:pt x="1879660" y="1227318"/>
                    </a:cubicBezTo>
                    <a:cubicBezTo>
                      <a:pt x="1891164" y="1217845"/>
                      <a:pt x="1902667" y="1207695"/>
                      <a:pt x="1914170" y="1197545"/>
                    </a:cubicBezTo>
                    <a:cubicBezTo>
                      <a:pt x="1914170" y="1197545"/>
                      <a:pt x="1914170" y="1197545"/>
                      <a:pt x="1914170" y="1197545"/>
                    </a:cubicBezTo>
                    <a:cubicBezTo>
                      <a:pt x="1962889" y="1181305"/>
                      <a:pt x="2016345" y="1188748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111753" y="1158299"/>
                      <a:pt x="2138143" y="1125819"/>
                      <a:pt x="2155736" y="1083867"/>
                    </a:cubicBezTo>
                    <a:cubicBezTo>
                      <a:pt x="2169946" y="1050034"/>
                      <a:pt x="2190246" y="1028381"/>
                      <a:pt x="2230845" y="1037854"/>
                    </a:cubicBezTo>
                    <a:cubicBezTo>
                      <a:pt x="2280917" y="1065597"/>
                      <a:pt x="2324223" y="1100783"/>
                      <a:pt x="2364146" y="1141383"/>
                    </a:cubicBezTo>
                    <a:cubicBezTo>
                      <a:pt x="2459555" y="1240851"/>
                      <a:pt x="2573233" y="1313930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758637" y="1407308"/>
                      <a:pt x="2795853" y="1394452"/>
                      <a:pt x="2827655" y="1326786"/>
                    </a:cubicBezTo>
                    <a:cubicBezTo>
                      <a:pt x="2837129" y="1271977"/>
                      <a:pt x="2919004" y="1056124"/>
                      <a:pt x="2931184" y="997255"/>
                    </a:cubicBezTo>
                    <a:lnTo>
                      <a:pt x="2931184" y="997255"/>
                    </a:lnTo>
                    <a:lnTo>
                      <a:pt x="2931184" y="997255"/>
                    </a:lnTo>
                    <a:cubicBezTo>
                      <a:pt x="2946070" y="942446"/>
                      <a:pt x="2969753" y="824031"/>
                      <a:pt x="2969753" y="824031"/>
                    </a:cubicBezTo>
                    <a:cubicBezTo>
                      <a:pt x="2979226" y="790198"/>
                      <a:pt x="3013059" y="728622"/>
                      <a:pt x="3015766" y="692083"/>
                    </a:cubicBezTo>
                    <a:cubicBezTo>
                      <a:pt x="3022532" y="664340"/>
                      <a:pt x="3023209" y="646070"/>
                      <a:pt x="3023209" y="632537"/>
                    </a:cubicBezTo>
                    <a:cubicBezTo>
                      <a:pt x="3023886" y="616974"/>
                      <a:pt x="3002233" y="604118"/>
                      <a:pt x="3002233" y="604118"/>
                    </a:cubicBezTo>
                    <a:close/>
                    <a:moveTo>
                      <a:pt x="1985219" y="1663084"/>
                    </a:moveTo>
                    <a:cubicBezTo>
                      <a:pt x="1985219" y="1663084"/>
                      <a:pt x="1985219" y="1663084"/>
                      <a:pt x="1985219" y="1663084"/>
                    </a:cubicBezTo>
                    <a:cubicBezTo>
                      <a:pt x="1985219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5219" y="1663084"/>
                      <a:pt x="1985219" y="1663084"/>
                    </a:cubicBezTo>
                    <a:close/>
                    <a:moveTo>
                      <a:pt x="2294451" y="413977"/>
                    </a:moveTo>
                    <a:cubicBezTo>
                      <a:pt x="2280241" y="426157"/>
                      <a:pt x="2341816" y="341575"/>
                      <a:pt x="2366853" y="330749"/>
                    </a:cubicBezTo>
                    <a:cubicBezTo>
                      <a:pt x="2391889" y="319922"/>
                      <a:pt x="2424369" y="307742"/>
                      <a:pt x="2432488" y="325335"/>
                    </a:cubicBezTo>
                    <a:cubicBezTo>
                      <a:pt x="2439932" y="342252"/>
                      <a:pt x="2412189" y="338868"/>
                      <a:pt x="2387152" y="349695"/>
                    </a:cubicBezTo>
                    <a:cubicBezTo>
                      <a:pt x="2362116" y="359845"/>
                      <a:pt x="2343846" y="370671"/>
                      <a:pt x="2294451" y="413977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6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12">
                <a:extLst>
                  <a:ext uri="{FF2B5EF4-FFF2-40B4-BE49-F238E27FC236}">
                    <a16:creationId xmlns:a16="http://schemas.microsoft.com/office/drawing/2014/main" id="{E4FAE03E-89A0-4F19-A48C-D0A485AED1D5}"/>
                  </a:ext>
                </a:extLst>
              </p:cNvPr>
              <p:cNvSpPr/>
              <p:nvPr/>
            </p:nvSpPr>
            <p:spPr>
              <a:xfrm rot="20979654" flipH="1">
                <a:off x="4954028" y="-2577579"/>
                <a:ext cx="5544811" cy="6969085"/>
              </a:xfrm>
              <a:custGeom>
                <a:avLst/>
                <a:gdLst>
                  <a:gd name="connsiteX0" fmla="*/ 5056453 w 5075311"/>
                  <a:gd name="connsiteY0" fmla="*/ 5614820 h 6378986"/>
                  <a:gd name="connsiteX1" fmla="*/ 4947404 w 5075311"/>
                  <a:gd name="connsiteY1" fmla="*/ 5571364 h 6378986"/>
                  <a:gd name="connsiteX2" fmla="*/ 4861312 w 5075311"/>
                  <a:gd name="connsiteY2" fmla="*/ 5615640 h 6378986"/>
                  <a:gd name="connsiteX3" fmla="*/ 4684209 w 5075311"/>
                  <a:gd name="connsiteY3" fmla="*/ 5686973 h 6378986"/>
                  <a:gd name="connsiteX4" fmla="*/ 4430853 w 5075311"/>
                  <a:gd name="connsiteY4" fmla="*/ 5707471 h 6378986"/>
                  <a:gd name="connsiteX5" fmla="*/ 4398876 w 5075311"/>
                  <a:gd name="connsiteY5" fmla="*/ 5706651 h 6378986"/>
                  <a:gd name="connsiteX6" fmla="*/ 4334103 w 5075311"/>
                  <a:gd name="connsiteY6" fmla="*/ 5658276 h 6378986"/>
                  <a:gd name="connsiteX7" fmla="*/ 4280808 w 5075311"/>
                  <a:gd name="connsiteY7" fmla="*/ 5521349 h 6378986"/>
                  <a:gd name="connsiteX8" fmla="*/ 4194716 w 5075311"/>
                  <a:gd name="connsiteY8" fmla="*/ 5275372 h 6378986"/>
                  <a:gd name="connsiteX9" fmla="*/ 4032372 w 5075311"/>
                  <a:gd name="connsiteY9" fmla="*/ 4761282 h 6378986"/>
                  <a:gd name="connsiteX10" fmla="*/ 4002854 w 5075311"/>
                  <a:gd name="connsiteY10" fmla="*/ 4551382 h 6378986"/>
                  <a:gd name="connsiteX11" fmla="*/ 3934801 w 5075311"/>
                  <a:gd name="connsiteY11" fmla="*/ 4289828 h 6378986"/>
                  <a:gd name="connsiteX12" fmla="*/ 3801974 w 5075311"/>
                  <a:gd name="connsiteY12" fmla="*/ 4074188 h 6378986"/>
                  <a:gd name="connsiteX13" fmla="*/ 3606833 w 5075311"/>
                  <a:gd name="connsiteY13" fmla="*/ 3670787 h 6378986"/>
                  <a:gd name="connsiteX14" fmla="*/ 3358396 w 5075311"/>
                  <a:gd name="connsiteY14" fmla="*/ 3292803 h 6378986"/>
                  <a:gd name="connsiteX15" fmla="*/ 3307562 w 5075311"/>
                  <a:gd name="connsiteY15" fmla="*/ 3228029 h 6378986"/>
                  <a:gd name="connsiteX16" fmla="*/ 3282964 w 5075311"/>
                  <a:gd name="connsiteY16" fmla="*/ 3143578 h 6378986"/>
                  <a:gd name="connsiteX17" fmla="*/ 3320680 w 5075311"/>
                  <a:gd name="connsiteY17" fmla="*/ 3009930 h 6378986"/>
                  <a:gd name="connsiteX18" fmla="*/ 3393653 w 5075311"/>
                  <a:gd name="connsiteY18" fmla="*/ 2678682 h 6378986"/>
                  <a:gd name="connsiteX19" fmla="*/ 3406772 w 5075311"/>
                  <a:gd name="connsiteY19" fmla="*/ 2467143 h 6378986"/>
                  <a:gd name="connsiteX20" fmla="*/ 3482205 w 5075311"/>
                  <a:gd name="connsiteY20" fmla="*/ 2043243 h 6378986"/>
                  <a:gd name="connsiteX21" fmla="*/ 3495323 w 5075311"/>
                  <a:gd name="connsiteY21" fmla="*/ 2008807 h 6378986"/>
                  <a:gd name="connsiteX22" fmla="*/ 3542059 w 5075311"/>
                  <a:gd name="connsiteY22" fmla="*/ 2009627 h 6378986"/>
                  <a:gd name="connsiteX23" fmla="*/ 3561737 w 5075311"/>
                  <a:gd name="connsiteY23" fmla="*/ 2055542 h 6378986"/>
                  <a:gd name="connsiteX24" fmla="*/ 3672426 w 5075311"/>
                  <a:gd name="connsiteY24" fmla="*/ 2252323 h 6378986"/>
                  <a:gd name="connsiteX25" fmla="*/ 3824931 w 5075311"/>
                  <a:gd name="connsiteY25" fmla="*/ 2322017 h 6378986"/>
                  <a:gd name="connsiteX26" fmla="*/ 3904464 w 5075311"/>
                  <a:gd name="connsiteY26" fmla="*/ 2292499 h 6378986"/>
                  <a:gd name="connsiteX27" fmla="*/ 3992196 w 5075311"/>
                  <a:gd name="connsiteY27" fmla="*/ 2211327 h 6378986"/>
                  <a:gd name="connsiteX28" fmla="*/ 4079107 w 5075311"/>
                  <a:gd name="connsiteY28" fmla="*/ 2100638 h 6378986"/>
                  <a:gd name="connsiteX29" fmla="*/ 4270969 w 5075311"/>
                  <a:gd name="connsiteY29" fmla="*/ 1850562 h 6378986"/>
                  <a:gd name="connsiteX30" fmla="*/ 4418555 w 5075311"/>
                  <a:gd name="connsiteY30" fmla="*/ 1652141 h 6378986"/>
                  <a:gd name="connsiteX31" fmla="*/ 4386578 w 5075311"/>
                  <a:gd name="connsiteY31" fmla="*/ 1506195 h 6378986"/>
                  <a:gd name="connsiteX32" fmla="*/ 4173398 w 5075311"/>
                  <a:gd name="connsiteY32" fmla="*/ 1466839 h 6378986"/>
                  <a:gd name="connsiteX33" fmla="*/ 4124203 w 5075311"/>
                  <a:gd name="connsiteY33" fmla="*/ 1560310 h 6378986"/>
                  <a:gd name="connsiteX34" fmla="*/ 4144701 w 5075311"/>
                  <a:gd name="connsiteY34" fmla="*/ 1697237 h 6378986"/>
                  <a:gd name="connsiteX35" fmla="*/ 4102885 w 5075311"/>
                  <a:gd name="connsiteY35" fmla="*/ 1797267 h 6378986"/>
                  <a:gd name="connsiteX36" fmla="*/ 4060249 w 5075311"/>
                  <a:gd name="connsiteY36" fmla="*/ 1831704 h 6378986"/>
                  <a:gd name="connsiteX37" fmla="*/ 3957759 w 5075311"/>
                  <a:gd name="connsiteY37" fmla="*/ 1914516 h 6378986"/>
                  <a:gd name="connsiteX38" fmla="*/ 3900364 w 5075311"/>
                  <a:gd name="connsiteY38" fmla="*/ 1953052 h 6378986"/>
                  <a:gd name="connsiteX39" fmla="*/ 3833131 w 5075311"/>
                  <a:gd name="connsiteY39" fmla="*/ 1925995 h 6378986"/>
                  <a:gd name="connsiteX40" fmla="*/ 3818372 w 5075311"/>
                  <a:gd name="connsiteY40" fmla="*/ 1894838 h 6378986"/>
                  <a:gd name="connsiteX41" fmla="*/ 3641269 w 5075311"/>
                  <a:gd name="connsiteY41" fmla="*/ 1451260 h 6378986"/>
                  <a:gd name="connsiteX42" fmla="*/ 3388734 w 5075311"/>
                  <a:gd name="connsiteY42" fmla="*/ 1191345 h 6378986"/>
                  <a:gd name="connsiteX43" fmla="*/ 3334619 w 5075311"/>
                  <a:gd name="connsiteY43" fmla="*/ 1166748 h 6378986"/>
                  <a:gd name="connsiteX44" fmla="*/ 3306742 w 5075311"/>
                  <a:gd name="connsiteY44" fmla="*/ 1146250 h 6378986"/>
                  <a:gd name="connsiteX45" fmla="*/ 3297722 w 5075311"/>
                  <a:gd name="connsiteY45" fmla="*/ 1126572 h 6378986"/>
                  <a:gd name="connsiteX46" fmla="*/ 3323960 w 5075311"/>
                  <a:gd name="connsiteY46" fmla="*/ 979806 h 6378986"/>
                  <a:gd name="connsiteX47" fmla="*/ 3387914 w 5075311"/>
                  <a:gd name="connsiteY47" fmla="*/ 916672 h 6378986"/>
                  <a:gd name="connsiteX48" fmla="*/ 3491224 w 5075311"/>
                  <a:gd name="connsiteY48" fmla="*/ 901913 h 6378986"/>
                  <a:gd name="connsiteX49" fmla="*/ 3556817 w 5075311"/>
                  <a:gd name="connsiteY49" fmla="*/ 836320 h 6378986"/>
                  <a:gd name="connsiteX50" fmla="*/ 3569116 w 5075311"/>
                  <a:gd name="connsiteY50" fmla="*/ 733009 h 6378986"/>
                  <a:gd name="connsiteX51" fmla="*/ 3578135 w 5075311"/>
                  <a:gd name="connsiteY51" fmla="*/ 678075 h 6378986"/>
                  <a:gd name="connsiteX52" fmla="*/ 3612572 w 5075311"/>
                  <a:gd name="connsiteY52" fmla="*/ 621500 h 6378986"/>
                  <a:gd name="connsiteX53" fmla="*/ 3629790 w 5075311"/>
                  <a:gd name="connsiteY53" fmla="*/ 568205 h 6378986"/>
                  <a:gd name="connsiteX54" fmla="*/ 3613392 w 5075311"/>
                  <a:gd name="connsiteY54" fmla="*/ 542788 h 6378986"/>
                  <a:gd name="connsiteX55" fmla="*/ 3578135 w 5075311"/>
                  <a:gd name="connsiteY55" fmla="*/ 387823 h 6378986"/>
                  <a:gd name="connsiteX56" fmla="*/ 3560097 w 5075311"/>
                  <a:gd name="connsiteY56" fmla="*/ 277133 h 6378986"/>
                  <a:gd name="connsiteX57" fmla="*/ 3479745 w 5075311"/>
                  <a:gd name="connsiteY57" fmla="*/ 112329 h 6378986"/>
                  <a:gd name="connsiteX58" fmla="*/ 3435469 w 5075311"/>
                  <a:gd name="connsiteY58" fmla="*/ 66414 h 6378986"/>
                  <a:gd name="connsiteX59" fmla="*/ 3296082 w 5075311"/>
                  <a:gd name="connsiteY59" fmla="*/ 14759 h 6378986"/>
                  <a:gd name="connsiteX60" fmla="*/ 3226389 w 5075311"/>
                  <a:gd name="connsiteY60" fmla="*/ 0 h 6378986"/>
                  <a:gd name="connsiteX61" fmla="*/ 3036988 w 5075311"/>
                  <a:gd name="connsiteY61" fmla="*/ 0 h 6378986"/>
                  <a:gd name="connsiteX62" fmla="*/ 3022229 w 5075311"/>
                  <a:gd name="connsiteY62" fmla="*/ 7379 h 6378986"/>
                  <a:gd name="connsiteX63" fmla="*/ 2812329 w 5075311"/>
                  <a:gd name="connsiteY63" fmla="*/ 136107 h 6378986"/>
                  <a:gd name="connsiteX64" fmla="*/ 2760674 w 5075311"/>
                  <a:gd name="connsiteY64" fmla="*/ 166444 h 6378986"/>
                  <a:gd name="connsiteX65" fmla="*/ 2560613 w 5075311"/>
                  <a:gd name="connsiteY65" fmla="*/ 318129 h 6378986"/>
                  <a:gd name="connsiteX66" fmla="*/ 2494200 w 5075311"/>
                  <a:gd name="connsiteY66" fmla="*/ 455056 h 6378986"/>
                  <a:gd name="connsiteX67" fmla="*/ 2341694 w 5075311"/>
                  <a:gd name="connsiteY67" fmla="*/ 602642 h 6378986"/>
                  <a:gd name="connsiteX68" fmla="*/ 2313817 w 5075311"/>
                  <a:gd name="connsiteY68" fmla="*/ 619040 h 6378986"/>
                  <a:gd name="connsiteX69" fmla="*/ 2258063 w 5075311"/>
                  <a:gd name="connsiteY69" fmla="*/ 727270 h 6378986"/>
                  <a:gd name="connsiteX70" fmla="*/ 2258063 w 5075311"/>
                  <a:gd name="connsiteY70" fmla="*/ 837139 h 6378986"/>
                  <a:gd name="connsiteX71" fmla="*/ 2190829 w 5075311"/>
                  <a:gd name="connsiteY71" fmla="*/ 969967 h 6378986"/>
                  <a:gd name="connsiteX72" fmla="*/ 2167871 w 5075311"/>
                  <a:gd name="connsiteY72" fmla="*/ 994564 h 6378986"/>
                  <a:gd name="connsiteX73" fmla="*/ 2253143 w 5075311"/>
                  <a:gd name="connsiteY73" fmla="*/ 954388 h 6378986"/>
                  <a:gd name="connsiteX74" fmla="*/ 2292499 w 5075311"/>
                  <a:gd name="connsiteY74" fmla="*/ 971606 h 6378986"/>
                  <a:gd name="connsiteX75" fmla="*/ 2296599 w 5075311"/>
                  <a:gd name="connsiteY75" fmla="*/ 1008503 h 6378986"/>
                  <a:gd name="connsiteX76" fmla="*/ 2303978 w 5075311"/>
                  <a:gd name="connsiteY76" fmla="*/ 1025721 h 6378986"/>
                  <a:gd name="connsiteX77" fmla="*/ 2323656 w 5075311"/>
                  <a:gd name="connsiteY77" fmla="*/ 1019162 h 6378986"/>
                  <a:gd name="connsiteX78" fmla="*/ 2352354 w 5075311"/>
                  <a:gd name="connsiteY78" fmla="*/ 968327 h 6378986"/>
                  <a:gd name="connsiteX79" fmla="*/ 2394169 w 5075311"/>
                  <a:gd name="connsiteY79" fmla="*/ 910112 h 6378986"/>
                  <a:gd name="connsiteX80" fmla="*/ 2506499 w 5075311"/>
                  <a:gd name="connsiteY80" fmla="*/ 797783 h 6378986"/>
                  <a:gd name="connsiteX81" fmla="*/ 2526997 w 5075311"/>
                  <a:gd name="connsiteY81" fmla="*/ 775645 h 6378986"/>
                  <a:gd name="connsiteX82" fmla="*/ 2535196 w 5075311"/>
                  <a:gd name="connsiteY82" fmla="*/ 803523 h 6378986"/>
                  <a:gd name="connsiteX83" fmla="*/ 2536016 w 5075311"/>
                  <a:gd name="connsiteY83" fmla="*/ 818281 h 6378986"/>
                  <a:gd name="connsiteX84" fmla="*/ 2548315 w 5075311"/>
                  <a:gd name="connsiteY84" fmla="*/ 842059 h 6378986"/>
                  <a:gd name="connsiteX85" fmla="*/ 2565533 w 5075311"/>
                  <a:gd name="connsiteY85" fmla="*/ 819101 h 6378986"/>
                  <a:gd name="connsiteX86" fmla="*/ 2571272 w 5075311"/>
                  <a:gd name="connsiteY86" fmla="*/ 746948 h 6378986"/>
                  <a:gd name="connsiteX87" fmla="*/ 2594230 w 5075311"/>
                  <a:gd name="connsiteY87" fmla="*/ 701853 h 6378986"/>
                  <a:gd name="connsiteX88" fmla="*/ 2614728 w 5075311"/>
                  <a:gd name="connsiteY88" fmla="*/ 696933 h 6378986"/>
                  <a:gd name="connsiteX89" fmla="*/ 2619648 w 5075311"/>
                  <a:gd name="connsiteY89" fmla="*/ 714971 h 6378986"/>
                  <a:gd name="connsiteX90" fmla="*/ 2598330 w 5075311"/>
                  <a:gd name="connsiteY90" fmla="*/ 809262 h 6378986"/>
                  <a:gd name="connsiteX91" fmla="*/ 2586851 w 5075311"/>
                  <a:gd name="connsiteY91" fmla="*/ 855998 h 6378986"/>
                  <a:gd name="connsiteX92" fmla="*/ 2621288 w 5075311"/>
                  <a:gd name="connsiteY92" fmla="*/ 819101 h 6378986"/>
                  <a:gd name="connsiteX93" fmla="*/ 2718858 w 5075311"/>
                  <a:gd name="connsiteY93" fmla="*/ 656757 h 6378986"/>
                  <a:gd name="connsiteX94" fmla="*/ 2731157 w 5075311"/>
                  <a:gd name="connsiteY94" fmla="*/ 623140 h 6378986"/>
                  <a:gd name="connsiteX95" fmla="*/ 2718858 w 5075311"/>
                  <a:gd name="connsiteY95" fmla="*/ 541968 h 6378986"/>
                  <a:gd name="connsiteX96" fmla="*/ 2729517 w 5075311"/>
                  <a:gd name="connsiteY96" fmla="*/ 496052 h 6378986"/>
                  <a:gd name="connsiteX97" fmla="*/ 2733617 w 5075311"/>
                  <a:gd name="connsiteY97" fmla="*/ 478014 h 6378986"/>
                  <a:gd name="connsiteX98" fmla="*/ 2739356 w 5075311"/>
                  <a:gd name="connsiteY98" fmla="*/ 450957 h 6378986"/>
                  <a:gd name="connsiteX99" fmla="*/ 2750015 w 5075311"/>
                  <a:gd name="connsiteY99" fmla="*/ 482114 h 6378986"/>
                  <a:gd name="connsiteX100" fmla="*/ 2760674 w 5075311"/>
                  <a:gd name="connsiteY100" fmla="*/ 560826 h 6378986"/>
                  <a:gd name="connsiteX101" fmla="*/ 2868084 w 5075311"/>
                  <a:gd name="connsiteY101" fmla="*/ 724810 h 6378986"/>
                  <a:gd name="connsiteX102" fmla="*/ 2919739 w 5075311"/>
                  <a:gd name="connsiteY102" fmla="*/ 810082 h 6378986"/>
                  <a:gd name="connsiteX103" fmla="*/ 2920559 w 5075311"/>
                  <a:gd name="connsiteY103" fmla="*/ 850258 h 6378986"/>
                  <a:gd name="connsiteX104" fmla="*/ 2822168 w 5075311"/>
                  <a:gd name="connsiteY104" fmla="*/ 983085 h 6378986"/>
                  <a:gd name="connsiteX105" fmla="*/ 2750015 w 5075311"/>
                  <a:gd name="connsiteY105" fmla="*/ 1002764 h 6378986"/>
                  <a:gd name="connsiteX106" fmla="*/ 2241664 w 5075311"/>
                  <a:gd name="connsiteY106" fmla="*/ 1252020 h 6378986"/>
                  <a:gd name="connsiteX107" fmla="*/ 1972730 w 5075311"/>
                  <a:gd name="connsiteY107" fmla="*/ 1436502 h 6378986"/>
                  <a:gd name="connsiteX108" fmla="*/ 1739872 w 5075311"/>
                  <a:gd name="connsiteY108" fmla="*/ 1598026 h 6378986"/>
                  <a:gd name="connsiteX109" fmla="*/ 1699696 w 5075311"/>
                  <a:gd name="connsiteY109" fmla="*/ 1662800 h 6378986"/>
                  <a:gd name="connsiteX110" fmla="*/ 1751351 w 5075311"/>
                  <a:gd name="connsiteY110" fmla="*/ 1910416 h 6378986"/>
                  <a:gd name="connsiteX111" fmla="*/ 1864500 w 5075311"/>
                  <a:gd name="connsiteY111" fmla="*/ 2036684 h 6378986"/>
                  <a:gd name="connsiteX112" fmla="*/ 2104737 w 5075311"/>
                  <a:gd name="connsiteY112" fmla="*/ 2244944 h 6378986"/>
                  <a:gd name="connsiteX113" fmla="*/ 2253963 w 5075311"/>
                  <a:gd name="connsiteY113" fmla="*/ 2404829 h 6378986"/>
                  <a:gd name="connsiteX114" fmla="*/ 2298239 w 5075311"/>
                  <a:gd name="connsiteY114" fmla="*/ 2482721 h 6378986"/>
                  <a:gd name="connsiteX115" fmla="*/ 2383510 w 5075311"/>
                  <a:gd name="connsiteY115" fmla="*/ 2585211 h 6378986"/>
                  <a:gd name="connsiteX116" fmla="*/ 2460583 w 5075311"/>
                  <a:gd name="connsiteY116" fmla="*/ 2648345 h 6378986"/>
                  <a:gd name="connsiteX117" fmla="*/ 2495840 w 5075311"/>
                  <a:gd name="connsiteY117" fmla="*/ 2664744 h 6378986"/>
                  <a:gd name="connsiteX118" fmla="*/ 2514698 w 5075311"/>
                  <a:gd name="connsiteY118" fmla="*/ 2700820 h 6378986"/>
                  <a:gd name="connsiteX119" fmla="*/ 2452384 w 5075311"/>
                  <a:gd name="connsiteY119" fmla="*/ 2811510 h 6378986"/>
                  <a:gd name="connsiteX120" fmla="*/ 2360553 w 5075311"/>
                  <a:gd name="connsiteY120" fmla="*/ 3205072 h 6378986"/>
                  <a:gd name="connsiteX121" fmla="*/ 2401549 w 5075311"/>
                  <a:gd name="connsiteY121" fmla="*/ 3352657 h 6378986"/>
                  <a:gd name="connsiteX122" fmla="*/ 2399089 w 5075311"/>
                  <a:gd name="connsiteY122" fmla="*/ 3473186 h 6378986"/>
                  <a:gd name="connsiteX123" fmla="*/ 2285940 w 5075311"/>
                  <a:gd name="connsiteY123" fmla="*/ 3719162 h 6378986"/>
                  <a:gd name="connsiteX124" fmla="*/ 2108837 w 5075311"/>
                  <a:gd name="connsiteY124" fmla="*/ 4179138 h 6378986"/>
                  <a:gd name="connsiteX125" fmla="*/ 1962891 w 5075311"/>
                  <a:gd name="connsiteY125" fmla="*/ 4257031 h 6378986"/>
                  <a:gd name="connsiteX126" fmla="*/ 1851382 w 5075311"/>
                  <a:gd name="connsiteY126" fmla="*/ 4222594 h 6378986"/>
                  <a:gd name="connsiteX127" fmla="*/ 1555390 w 5075311"/>
                  <a:gd name="connsiteY127" fmla="*/ 4189797 h 6378986"/>
                  <a:gd name="connsiteX128" fmla="*/ 1085575 w 5075311"/>
                  <a:gd name="connsiteY128" fmla="*/ 4302126 h 6378986"/>
                  <a:gd name="connsiteX129" fmla="*/ 760887 w 5075311"/>
                  <a:gd name="connsiteY129" fmla="*/ 4345582 h 6378986"/>
                  <a:gd name="connsiteX130" fmla="*/ 701852 w 5075311"/>
                  <a:gd name="connsiteY130" fmla="*/ 4328363 h 6378986"/>
                  <a:gd name="connsiteX131" fmla="*/ 503432 w 5075311"/>
                  <a:gd name="connsiteY131" fmla="*/ 4147981 h 6378986"/>
                  <a:gd name="connsiteX132" fmla="*/ 396022 w 5075311"/>
                  <a:gd name="connsiteY132" fmla="*/ 4142241 h 6378986"/>
                  <a:gd name="connsiteX133" fmla="*/ 238597 w 5075311"/>
                  <a:gd name="connsiteY133" fmla="*/ 4365260 h 6378986"/>
                  <a:gd name="connsiteX134" fmla="*/ 212360 w 5075311"/>
                  <a:gd name="connsiteY134" fmla="*/ 4462831 h 6378986"/>
                  <a:gd name="connsiteX135" fmla="*/ 147586 w 5075311"/>
                  <a:gd name="connsiteY135" fmla="*/ 4629275 h 6378986"/>
                  <a:gd name="connsiteX136" fmla="*/ 12299 w 5075311"/>
                  <a:gd name="connsiteY136" fmla="*/ 4901488 h 6378986"/>
                  <a:gd name="connsiteX137" fmla="*/ 0 w 5075311"/>
                  <a:gd name="connsiteY137" fmla="*/ 4943304 h 6378986"/>
                  <a:gd name="connsiteX138" fmla="*/ 0 w 5075311"/>
                  <a:gd name="connsiteY138" fmla="*/ 5082691 h 6378986"/>
                  <a:gd name="connsiteX139" fmla="*/ 9839 w 5075311"/>
                  <a:gd name="connsiteY139" fmla="*/ 5112208 h 6378986"/>
                  <a:gd name="connsiteX140" fmla="*/ 38536 w 5075311"/>
                  <a:gd name="connsiteY140" fmla="*/ 5183542 h 6378986"/>
                  <a:gd name="connsiteX141" fmla="*/ 127088 w 5075311"/>
                  <a:gd name="connsiteY141" fmla="*/ 5207319 h 6378986"/>
                  <a:gd name="connsiteX142" fmla="*/ 250076 w 5075311"/>
                  <a:gd name="connsiteY142" fmla="*/ 5067932 h 6378986"/>
                  <a:gd name="connsiteX143" fmla="*/ 289432 w 5075311"/>
                  <a:gd name="connsiteY143" fmla="*/ 4994139 h 6378986"/>
                  <a:gd name="connsiteX144" fmla="*/ 570665 w 5075311"/>
                  <a:gd name="connsiteY144" fmla="*/ 4719466 h 6378986"/>
                  <a:gd name="connsiteX145" fmla="*/ 610841 w 5075311"/>
                  <a:gd name="connsiteY145" fmla="*/ 4704707 h 6378986"/>
                  <a:gd name="connsiteX146" fmla="*/ 701033 w 5075311"/>
                  <a:gd name="connsiteY146" fmla="*/ 4671091 h 6378986"/>
                  <a:gd name="connsiteX147" fmla="*/ 765806 w 5075311"/>
                  <a:gd name="connsiteY147" fmla="*/ 4639114 h 6378986"/>
                  <a:gd name="connsiteX148" fmla="*/ 1231521 w 5075311"/>
                  <a:gd name="connsiteY148" fmla="*/ 4652232 h 6378986"/>
                  <a:gd name="connsiteX149" fmla="*/ 1609505 w 5075311"/>
                  <a:gd name="connsiteY149" fmla="*/ 4651413 h 6378986"/>
                  <a:gd name="connsiteX150" fmla="*/ 1875159 w 5075311"/>
                  <a:gd name="connsiteY150" fmla="*/ 4649773 h 6378986"/>
                  <a:gd name="connsiteX151" fmla="*/ 2066201 w 5075311"/>
                  <a:gd name="connsiteY151" fmla="*/ 4686669 h 6378986"/>
                  <a:gd name="connsiteX152" fmla="*/ 2356453 w 5075311"/>
                  <a:gd name="connsiteY152" fmla="*/ 4596478 h 6378986"/>
                  <a:gd name="connsiteX153" fmla="*/ 2472062 w 5075311"/>
                  <a:gd name="connsiteY153" fmla="*/ 4459551 h 6378986"/>
                  <a:gd name="connsiteX154" fmla="*/ 2604889 w 5075311"/>
                  <a:gd name="connsiteY154" fmla="*/ 4314425 h 6378986"/>
                  <a:gd name="connsiteX155" fmla="*/ 2800030 w 5075311"/>
                  <a:gd name="connsiteY155" fmla="*/ 4102885 h 6378986"/>
                  <a:gd name="connsiteX156" fmla="*/ 2842666 w 5075311"/>
                  <a:gd name="connsiteY156" fmla="*/ 4047950 h 6378986"/>
                  <a:gd name="connsiteX157" fmla="*/ 2913179 w 5075311"/>
                  <a:gd name="connsiteY157" fmla="*/ 3937261 h 6378986"/>
                  <a:gd name="connsiteX158" fmla="*/ 2948436 w 5075311"/>
                  <a:gd name="connsiteY158" fmla="*/ 3929882 h 6378986"/>
                  <a:gd name="connsiteX159" fmla="*/ 3249347 w 5075311"/>
                  <a:gd name="connsiteY159" fmla="*/ 4220954 h 6378986"/>
                  <a:gd name="connsiteX160" fmla="*/ 3370695 w 5075311"/>
                  <a:gd name="connsiteY160" fmla="*/ 4330824 h 6378986"/>
                  <a:gd name="connsiteX161" fmla="*/ 3446948 w 5075311"/>
                  <a:gd name="connsiteY161" fmla="*/ 4401337 h 6378986"/>
                  <a:gd name="connsiteX162" fmla="*/ 3537959 w 5075311"/>
                  <a:gd name="connsiteY162" fmla="*/ 4507107 h 6378986"/>
                  <a:gd name="connsiteX163" fmla="*/ 3587154 w 5075311"/>
                  <a:gd name="connsiteY163" fmla="*/ 4595658 h 6378986"/>
                  <a:gd name="connsiteX164" fmla="*/ 3615032 w 5075311"/>
                  <a:gd name="connsiteY164" fmla="*/ 4812937 h 6378986"/>
                  <a:gd name="connsiteX165" fmla="*/ 3749499 w 5075311"/>
                  <a:gd name="connsiteY165" fmla="*/ 5286032 h 6378986"/>
                  <a:gd name="connsiteX166" fmla="*/ 3911023 w 5075311"/>
                  <a:gd name="connsiteY166" fmla="*/ 5537747 h 6378986"/>
                  <a:gd name="connsiteX167" fmla="*/ 4116823 w 5075311"/>
                  <a:gd name="connsiteY167" fmla="*/ 5896053 h 6378986"/>
                  <a:gd name="connsiteX168" fmla="*/ 4126663 w 5075311"/>
                  <a:gd name="connsiteY168" fmla="*/ 5964926 h 6378986"/>
                  <a:gd name="connsiteX169" fmla="*/ 4166839 w 5075311"/>
                  <a:gd name="connsiteY169" fmla="*/ 6146949 h 6378986"/>
                  <a:gd name="connsiteX170" fmla="*/ 4254570 w 5075311"/>
                  <a:gd name="connsiteY170" fmla="*/ 6287155 h 6378986"/>
                  <a:gd name="connsiteX171" fmla="*/ 4276708 w 5075311"/>
                  <a:gd name="connsiteY171" fmla="*/ 6334710 h 6378986"/>
                  <a:gd name="connsiteX172" fmla="*/ 4378378 w 5075311"/>
                  <a:gd name="connsiteY172" fmla="*/ 6381446 h 6378986"/>
                  <a:gd name="connsiteX173" fmla="*/ 4594838 w 5075311"/>
                  <a:gd name="connsiteY173" fmla="*/ 6239600 h 6378986"/>
                  <a:gd name="connsiteX174" fmla="*/ 4609596 w 5075311"/>
                  <a:gd name="connsiteY174" fmla="*/ 6214182 h 6378986"/>
                  <a:gd name="connsiteX175" fmla="*/ 4671910 w 5075311"/>
                  <a:gd name="connsiteY175" fmla="*/ 6153508 h 6378986"/>
                  <a:gd name="connsiteX176" fmla="*/ 4793259 w 5075311"/>
                  <a:gd name="connsiteY176" fmla="*/ 6092014 h 6378986"/>
                  <a:gd name="connsiteX177" fmla="*/ 4964622 w 5075311"/>
                  <a:gd name="connsiteY177" fmla="*/ 5947708 h 6378986"/>
                  <a:gd name="connsiteX178" fmla="*/ 5070392 w 5075311"/>
                  <a:gd name="connsiteY178" fmla="*/ 5743548 h 6378986"/>
                  <a:gd name="connsiteX179" fmla="*/ 5056453 w 5075311"/>
                  <a:gd name="connsiteY179" fmla="*/ 5614820 h 6378986"/>
                  <a:gd name="connsiteX180" fmla="*/ 2626207 w 5075311"/>
                  <a:gd name="connsiteY180" fmla="*/ 2308898 h 6378986"/>
                  <a:gd name="connsiteX181" fmla="*/ 2601610 w 5075311"/>
                  <a:gd name="connsiteY181" fmla="*/ 2305618 h 6378986"/>
                  <a:gd name="connsiteX182" fmla="*/ 2467962 w 5075311"/>
                  <a:gd name="connsiteY182" fmla="*/ 2276101 h 6378986"/>
                  <a:gd name="connsiteX183" fmla="*/ 2369572 w 5075311"/>
                  <a:gd name="connsiteY183" fmla="*/ 2221986 h 6378986"/>
                  <a:gd name="connsiteX184" fmla="*/ 2270361 w 5075311"/>
                  <a:gd name="connsiteY184" fmla="*/ 2100638 h 6378986"/>
                  <a:gd name="connsiteX185" fmla="*/ 2064561 w 5075311"/>
                  <a:gd name="connsiteY185" fmla="*/ 1785788 h 6378986"/>
                  <a:gd name="connsiteX186" fmla="*/ 2119496 w 5075311"/>
                  <a:gd name="connsiteY186" fmla="*/ 1681658 h 6378986"/>
                  <a:gd name="connsiteX187" fmla="*/ 2465503 w 5075311"/>
                  <a:gd name="connsiteY187" fmla="*/ 1565229 h 6378986"/>
                  <a:gd name="connsiteX188" fmla="*/ 2545855 w 5075311"/>
                  <a:gd name="connsiteY188" fmla="*/ 1625904 h 6378986"/>
                  <a:gd name="connsiteX189" fmla="*/ 2588491 w 5075311"/>
                  <a:gd name="connsiteY189" fmla="*/ 2176071 h 6378986"/>
                  <a:gd name="connsiteX190" fmla="*/ 2622928 w 5075311"/>
                  <a:gd name="connsiteY190" fmla="*/ 2285120 h 6378986"/>
                  <a:gd name="connsiteX191" fmla="*/ 2626207 w 5075311"/>
                  <a:gd name="connsiteY191" fmla="*/ 2308898 h 637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5075311" h="6378986">
                    <a:moveTo>
                      <a:pt x="5056453" y="5614820"/>
                    </a:moveTo>
                    <a:cubicBezTo>
                      <a:pt x="5035135" y="5568084"/>
                      <a:pt x="4996599" y="5552506"/>
                      <a:pt x="4947404" y="5571364"/>
                    </a:cubicBezTo>
                    <a:cubicBezTo>
                      <a:pt x="4917066" y="5582843"/>
                      <a:pt x="4890009" y="5601701"/>
                      <a:pt x="4861312" y="5615640"/>
                    </a:cubicBezTo>
                    <a:cubicBezTo>
                      <a:pt x="4803917" y="5643517"/>
                      <a:pt x="4748163" y="5677954"/>
                      <a:pt x="4684209" y="5686973"/>
                    </a:cubicBezTo>
                    <a:cubicBezTo>
                      <a:pt x="4600577" y="5698452"/>
                      <a:pt x="4515305" y="5696812"/>
                      <a:pt x="4430853" y="5707471"/>
                    </a:cubicBezTo>
                    <a:cubicBezTo>
                      <a:pt x="4420195" y="5709111"/>
                      <a:pt x="4409535" y="5707471"/>
                      <a:pt x="4398876" y="5706651"/>
                    </a:cubicBezTo>
                    <a:cubicBezTo>
                      <a:pt x="4366900" y="5704191"/>
                      <a:pt x="4344762" y="5690253"/>
                      <a:pt x="4334103" y="5658276"/>
                    </a:cubicBezTo>
                    <a:cubicBezTo>
                      <a:pt x="4318524" y="5611540"/>
                      <a:pt x="4302945" y="5565625"/>
                      <a:pt x="4280808" y="5521349"/>
                    </a:cubicBezTo>
                    <a:cubicBezTo>
                      <a:pt x="4240632" y="5443456"/>
                      <a:pt x="4212754" y="5360644"/>
                      <a:pt x="4194716" y="5275372"/>
                    </a:cubicBezTo>
                    <a:cubicBezTo>
                      <a:pt x="4157819" y="5098270"/>
                      <a:pt x="4109444" y="4925266"/>
                      <a:pt x="4032372" y="4761282"/>
                    </a:cubicBezTo>
                    <a:cubicBezTo>
                      <a:pt x="4001215" y="4695688"/>
                      <a:pt x="3993015" y="4623535"/>
                      <a:pt x="4002854" y="4551382"/>
                    </a:cubicBezTo>
                    <a:cubicBezTo>
                      <a:pt x="4015973" y="4453812"/>
                      <a:pt x="3997115" y="4366900"/>
                      <a:pt x="3934801" y="4289828"/>
                    </a:cubicBezTo>
                    <a:cubicBezTo>
                      <a:pt x="3880686" y="4223414"/>
                      <a:pt x="3838870" y="4150441"/>
                      <a:pt x="3801974" y="4074188"/>
                    </a:cubicBezTo>
                    <a:cubicBezTo>
                      <a:pt x="3737200" y="3939721"/>
                      <a:pt x="3673246" y="3804434"/>
                      <a:pt x="3606833" y="3670787"/>
                    </a:cubicBezTo>
                    <a:cubicBezTo>
                      <a:pt x="3539599" y="3534680"/>
                      <a:pt x="3462527" y="3405132"/>
                      <a:pt x="3358396" y="3292803"/>
                    </a:cubicBezTo>
                    <a:cubicBezTo>
                      <a:pt x="3339538" y="3273125"/>
                      <a:pt x="3322320" y="3250987"/>
                      <a:pt x="3307562" y="3228029"/>
                    </a:cubicBezTo>
                    <a:cubicBezTo>
                      <a:pt x="3291163" y="3202612"/>
                      <a:pt x="3282964" y="3174734"/>
                      <a:pt x="3282964" y="3143578"/>
                    </a:cubicBezTo>
                    <a:cubicBezTo>
                      <a:pt x="3282964" y="3095202"/>
                      <a:pt x="3302642" y="3053386"/>
                      <a:pt x="3320680" y="3009930"/>
                    </a:cubicBezTo>
                    <a:cubicBezTo>
                      <a:pt x="3364956" y="2904161"/>
                      <a:pt x="3392833" y="2795111"/>
                      <a:pt x="3393653" y="2678682"/>
                    </a:cubicBezTo>
                    <a:cubicBezTo>
                      <a:pt x="3394473" y="2608169"/>
                      <a:pt x="3392833" y="2536836"/>
                      <a:pt x="3406772" y="2467143"/>
                    </a:cubicBezTo>
                    <a:cubicBezTo>
                      <a:pt x="3434649" y="2326116"/>
                      <a:pt x="3455147" y="2184270"/>
                      <a:pt x="3482205" y="2043243"/>
                    </a:cubicBezTo>
                    <a:cubicBezTo>
                      <a:pt x="3484664" y="2030945"/>
                      <a:pt x="3487944" y="2019466"/>
                      <a:pt x="3495323" y="2008807"/>
                    </a:cubicBezTo>
                    <a:cubicBezTo>
                      <a:pt x="3512542" y="1981749"/>
                      <a:pt x="3527300" y="1981749"/>
                      <a:pt x="3542059" y="2009627"/>
                    </a:cubicBezTo>
                    <a:cubicBezTo>
                      <a:pt x="3550258" y="2024385"/>
                      <a:pt x="3555998" y="2039964"/>
                      <a:pt x="3561737" y="2055542"/>
                    </a:cubicBezTo>
                    <a:cubicBezTo>
                      <a:pt x="3589614" y="2126055"/>
                      <a:pt x="3626511" y="2191649"/>
                      <a:pt x="3672426" y="2252323"/>
                    </a:cubicBezTo>
                    <a:cubicBezTo>
                      <a:pt x="3711782" y="2303158"/>
                      <a:pt x="3764257" y="2321197"/>
                      <a:pt x="3824931" y="2322017"/>
                    </a:cubicBezTo>
                    <a:cubicBezTo>
                      <a:pt x="3855269" y="2322837"/>
                      <a:pt x="3882326" y="2313817"/>
                      <a:pt x="3904464" y="2292499"/>
                    </a:cubicBezTo>
                    <a:cubicBezTo>
                      <a:pt x="3933161" y="2265442"/>
                      <a:pt x="3961858" y="2236745"/>
                      <a:pt x="3992196" y="2211327"/>
                    </a:cubicBezTo>
                    <a:cubicBezTo>
                      <a:pt x="4029092" y="2180170"/>
                      <a:pt x="4056969" y="2143274"/>
                      <a:pt x="4079107" y="2100638"/>
                    </a:cubicBezTo>
                    <a:cubicBezTo>
                      <a:pt x="4129122" y="2006347"/>
                      <a:pt x="4197996" y="1925175"/>
                      <a:pt x="4270969" y="1850562"/>
                    </a:cubicBezTo>
                    <a:cubicBezTo>
                      <a:pt x="4330003" y="1789888"/>
                      <a:pt x="4379199" y="1725934"/>
                      <a:pt x="4418555" y="1652141"/>
                    </a:cubicBezTo>
                    <a:cubicBezTo>
                      <a:pt x="4449712" y="1593927"/>
                      <a:pt x="4441512" y="1542272"/>
                      <a:pt x="4386578" y="1506195"/>
                    </a:cubicBezTo>
                    <a:cubicBezTo>
                      <a:pt x="4322624" y="1464379"/>
                      <a:pt x="4255390" y="1428303"/>
                      <a:pt x="4173398" y="1466839"/>
                    </a:cubicBezTo>
                    <a:cubicBezTo>
                      <a:pt x="4129122" y="1487337"/>
                      <a:pt x="4106165" y="1516034"/>
                      <a:pt x="4124203" y="1560310"/>
                    </a:cubicBezTo>
                    <a:cubicBezTo>
                      <a:pt x="4142241" y="1605406"/>
                      <a:pt x="4141421" y="1650501"/>
                      <a:pt x="4144701" y="1697237"/>
                    </a:cubicBezTo>
                    <a:cubicBezTo>
                      <a:pt x="4147161" y="1738233"/>
                      <a:pt x="4129942" y="1769390"/>
                      <a:pt x="4102885" y="1797267"/>
                    </a:cubicBezTo>
                    <a:cubicBezTo>
                      <a:pt x="4090586" y="1810386"/>
                      <a:pt x="4075827" y="1821865"/>
                      <a:pt x="4060249" y="1831704"/>
                    </a:cubicBezTo>
                    <a:cubicBezTo>
                      <a:pt x="4023352" y="1856301"/>
                      <a:pt x="3988916" y="1883359"/>
                      <a:pt x="3957759" y="1914516"/>
                    </a:cubicBezTo>
                    <a:cubicBezTo>
                      <a:pt x="3941360" y="1930914"/>
                      <a:pt x="3923322" y="1945673"/>
                      <a:pt x="3900364" y="1953052"/>
                    </a:cubicBezTo>
                    <a:cubicBezTo>
                      <a:pt x="3861828" y="1966171"/>
                      <a:pt x="3851169" y="1962071"/>
                      <a:pt x="3833131" y="1925995"/>
                    </a:cubicBezTo>
                    <a:cubicBezTo>
                      <a:pt x="3828211" y="1915336"/>
                      <a:pt x="3823292" y="1904677"/>
                      <a:pt x="3818372" y="1894838"/>
                    </a:cubicBezTo>
                    <a:cubicBezTo>
                      <a:pt x="3751959" y="1749712"/>
                      <a:pt x="3692104" y="1602946"/>
                      <a:pt x="3641269" y="1451260"/>
                    </a:cubicBezTo>
                    <a:cubicBezTo>
                      <a:pt x="3599453" y="1326632"/>
                      <a:pt x="3525660" y="1227422"/>
                      <a:pt x="3388734" y="1191345"/>
                    </a:cubicBezTo>
                    <a:cubicBezTo>
                      <a:pt x="3369875" y="1186426"/>
                      <a:pt x="3351837" y="1175767"/>
                      <a:pt x="3334619" y="1166748"/>
                    </a:cubicBezTo>
                    <a:cubicBezTo>
                      <a:pt x="3324780" y="1161008"/>
                      <a:pt x="3315761" y="1153629"/>
                      <a:pt x="3306742" y="1146250"/>
                    </a:cubicBezTo>
                    <a:cubicBezTo>
                      <a:pt x="3301002" y="1141330"/>
                      <a:pt x="3296082" y="1134771"/>
                      <a:pt x="3297722" y="1126572"/>
                    </a:cubicBezTo>
                    <a:cubicBezTo>
                      <a:pt x="3310021" y="1078196"/>
                      <a:pt x="3310841" y="1028181"/>
                      <a:pt x="3323960" y="979806"/>
                    </a:cubicBezTo>
                    <a:cubicBezTo>
                      <a:pt x="3332979" y="946189"/>
                      <a:pt x="3354297" y="925691"/>
                      <a:pt x="3387914" y="916672"/>
                    </a:cubicBezTo>
                    <a:cubicBezTo>
                      <a:pt x="3421531" y="907653"/>
                      <a:pt x="3456787" y="905193"/>
                      <a:pt x="3491224" y="901913"/>
                    </a:cubicBezTo>
                    <a:cubicBezTo>
                      <a:pt x="3536319" y="897814"/>
                      <a:pt x="3554358" y="880595"/>
                      <a:pt x="3556817" y="836320"/>
                    </a:cubicBezTo>
                    <a:cubicBezTo>
                      <a:pt x="3558457" y="801883"/>
                      <a:pt x="3571576" y="769086"/>
                      <a:pt x="3569116" y="733009"/>
                    </a:cubicBezTo>
                    <a:cubicBezTo>
                      <a:pt x="3568296" y="716611"/>
                      <a:pt x="3580595" y="696933"/>
                      <a:pt x="3578135" y="678075"/>
                    </a:cubicBezTo>
                    <a:cubicBezTo>
                      <a:pt x="3574036" y="649378"/>
                      <a:pt x="3583875" y="631339"/>
                      <a:pt x="3612572" y="621500"/>
                    </a:cubicBezTo>
                    <a:cubicBezTo>
                      <a:pt x="3639630" y="611661"/>
                      <a:pt x="3644549" y="593623"/>
                      <a:pt x="3629790" y="568205"/>
                    </a:cubicBezTo>
                    <a:cubicBezTo>
                      <a:pt x="3624871" y="559186"/>
                      <a:pt x="3619951" y="550987"/>
                      <a:pt x="3613392" y="542788"/>
                    </a:cubicBezTo>
                    <a:cubicBezTo>
                      <a:pt x="3575676" y="496872"/>
                      <a:pt x="3568296" y="444397"/>
                      <a:pt x="3578135" y="387823"/>
                    </a:cubicBezTo>
                    <a:cubicBezTo>
                      <a:pt x="3584695" y="349286"/>
                      <a:pt x="3578955" y="312390"/>
                      <a:pt x="3560097" y="277133"/>
                    </a:cubicBezTo>
                    <a:cubicBezTo>
                      <a:pt x="3531400" y="223019"/>
                      <a:pt x="3505982" y="167264"/>
                      <a:pt x="3479745" y="112329"/>
                    </a:cubicBezTo>
                    <a:cubicBezTo>
                      <a:pt x="3469906" y="91831"/>
                      <a:pt x="3454327" y="77893"/>
                      <a:pt x="3435469" y="66414"/>
                    </a:cubicBezTo>
                    <a:cubicBezTo>
                      <a:pt x="3392833" y="38536"/>
                      <a:pt x="3345278" y="25418"/>
                      <a:pt x="3296082" y="14759"/>
                    </a:cubicBezTo>
                    <a:cubicBezTo>
                      <a:pt x="3273125" y="9839"/>
                      <a:pt x="3248527" y="11479"/>
                      <a:pt x="3226389" y="0"/>
                    </a:cubicBezTo>
                    <a:cubicBezTo>
                      <a:pt x="3163255" y="0"/>
                      <a:pt x="3100121" y="0"/>
                      <a:pt x="3036988" y="0"/>
                    </a:cubicBezTo>
                    <a:cubicBezTo>
                      <a:pt x="3034528" y="7379"/>
                      <a:pt x="3027148" y="5739"/>
                      <a:pt x="3022229" y="7379"/>
                    </a:cubicBezTo>
                    <a:cubicBezTo>
                      <a:pt x="2936957" y="24598"/>
                      <a:pt x="2866444" y="67234"/>
                      <a:pt x="2812329" y="136107"/>
                    </a:cubicBezTo>
                    <a:cubicBezTo>
                      <a:pt x="2798391" y="153325"/>
                      <a:pt x="2782812" y="163164"/>
                      <a:pt x="2760674" y="166444"/>
                    </a:cubicBezTo>
                    <a:cubicBezTo>
                      <a:pt x="2665563" y="178743"/>
                      <a:pt x="2599150" y="230398"/>
                      <a:pt x="2560613" y="318129"/>
                    </a:cubicBezTo>
                    <a:cubicBezTo>
                      <a:pt x="2540115" y="364045"/>
                      <a:pt x="2517157" y="409141"/>
                      <a:pt x="2494200" y="455056"/>
                    </a:cubicBezTo>
                    <a:cubicBezTo>
                      <a:pt x="2460583" y="522290"/>
                      <a:pt x="2419587" y="581324"/>
                      <a:pt x="2341694" y="602642"/>
                    </a:cubicBezTo>
                    <a:cubicBezTo>
                      <a:pt x="2331856" y="605102"/>
                      <a:pt x="2322836" y="613301"/>
                      <a:pt x="2313817" y="619040"/>
                    </a:cubicBezTo>
                    <a:cubicBezTo>
                      <a:pt x="2273641" y="644458"/>
                      <a:pt x="2253963" y="678895"/>
                      <a:pt x="2258063" y="727270"/>
                    </a:cubicBezTo>
                    <a:cubicBezTo>
                      <a:pt x="2260522" y="763347"/>
                      <a:pt x="2257243" y="800243"/>
                      <a:pt x="2258063" y="837139"/>
                    </a:cubicBezTo>
                    <a:cubicBezTo>
                      <a:pt x="2259702" y="893714"/>
                      <a:pt x="2231825" y="934710"/>
                      <a:pt x="2190829" y="969967"/>
                    </a:cubicBezTo>
                    <a:cubicBezTo>
                      <a:pt x="2183450" y="976526"/>
                      <a:pt x="2173611" y="981446"/>
                      <a:pt x="2167871" y="994564"/>
                    </a:cubicBezTo>
                    <a:cubicBezTo>
                      <a:pt x="2201488" y="986365"/>
                      <a:pt x="2226086" y="968327"/>
                      <a:pt x="2253143" y="954388"/>
                    </a:cubicBezTo>
                    <a:cubicBezTo>
                      <a:pt x="2272821" y="943729"/>
                      <a:pt x="2286760" y="949469"/>
                      <a:pt x="2292499" y="971606"/>
                    </a:cubicBezTo>
                    <a:cubicBezTo>
                      <a:pt x="2295779" y="983905"/>
                      <a:pt x="2295779" y="996204"/>
                      <a:pt x="2296599" y="1008503"/>
                    </a:cubicBezTo>
                    <a:cubicBezTo>
                      <a:pt x="2297419" y="1015062"/>
                      <a:pt x="2296599" y="1022442"/>
                      <a:pt x="2303978" y="1025721"/>
                    </a:cubicBezTo>
                    <a:cubicBezTo>
                      <a:pt x="2312177" y="1029821"/>
                      <a:pt x="2317917" y="1023262"/>
                      <a:pt x="2323656" y="1019162"/>
                    </a:cubicBezTo>
                    <a:cubicBezTo>
                      <a:pt x="2340055" y="1006043"/>
                      <a:pt x="2349894" y="988825"/>
                      <a:pt x="2352354" y="968327"/>
                    </a:cubicBezTo>
                    <a:cubicBezTo>
                      <a:pt x="2355633" y="941269"/>
                      <a:pt x="2370392" y="921591"/>
                      <a:pt x="2394169" y="910112"/>
                    </a:cubicBezTo>
                    <a:cubicBezTo>
                      <a:pt x="2445005" y="885515"/>
                      <a:pt x="2480261" y="846159"/>
                      <a:pt x="2506499" y="797783"/>
                    </a:cubicBezTo>
                    <a:cubicBezTo>
                      <a:pt x="2511418" y="788764"/>
                      <a:pt x="2517157" y="774006"/>
                      <a:pt x="2526997" y="775645"/>
                    </a:cubicBezTo>
                    <a:cubicBezTo>
                      <a:pt x="2538475" y="778105"/>
                      <a:pt x="2533556" y="793684"/>
                      <a:pt x="2535196" y="803523"/>
                    </a:cubicBezTo>
                    <a:cubicBezTo>
                      <a:pt x="2536016" y="808442"/>
                      <a:pt x="2535196" y="813362"/>
                      <a:pt x="2536016" y="818281"/>
                    </a:cubicBezTo>
                    <a:cubicBezTo>
                      <a:pt x="2536836" y="828120"/>
                      <a:pt x="2536016" y="841239"/>
                      <a:pt x="2548315" y="842059"/>
                    </a:cubicBezTo>
                    <a:cubicBezTo>
                      <a:pt x="2562253" y="843699"/>
                      <a:pt x="2564713" y="829760"/>
                      <a:pt x="2565533" y="819101"/>
                    </a:cubicBezTo>
                    <a:cubicBezTo>
                      <a:pt x="2567993" y="795323"/>
                      <a:pt x="2569633" y="770726"/>
                      <a:pt x="2571272" y="746948"/>
                    </a:cubicBezTo>
                    <a:cubicBezTo>
                      <a:pt x="2572912" y="728910"/>
                      <a:pt x="2578652" y="712511"/>
                      <a:pt x="2594230" y="701853"/>
                    </a:cubicBezTo>
                    <a:cubicBezTo>
                      <a:pt x="2599970" y="697753"/>
                      <a:pt x="2606529" y="692013"/>
                      <a:pt x="2614728" y="696933"/>
                    </a:cubicBezTo>
                    <a:cubicBezTo>
                      <a:pt x="2621288" y="701033"/>
                      <a:pt x="2620468" y="708412"/>
                      <a:pt x="2619648" y="714971"/>
                    </a:cubicBezTo>
                    <a:cubicBezTo>
                      <a:pt x="2616368" y="746948"/>
                      <a:pt x="2608169" y="778925"/>
                      <a:pt x="2598330" y="809262"/>
                    </a:cubicBezTo>
                    <a:cubicBezTo>
                      <a:pt x="2593410" y="824021"/>
                      <a:pt x="2584391" y="837959"/>
                      <a:pt x="2586851" y="855998"/>
                    </a:cubicBezTo>
                    <a:cubicBezTo>
                      <a:pt x="2606529" y="850258"/>
                      <a:pt x="2614728" y="835500"/>
                      <a:pt x="2621288" y="819101"/>
                    </a:cubicBezTo>
                    <a:cubicBezTo>
                      <a:pt x="2645065" y="760067"/>
                      <a:pt x="2668843" y="700213"/>
                      <a:pt x="2718858" y="656757"/>
                    </a:cubicBezTo>
                    <a:cubicBezTo>
                      <a:pt x="2728697" y="648558"/>
                      <a:pt x="2731157" y="636259"/>
                      <a:pt x="2731157" y="623140"/>
                    </a:cubicBezTo>
                    <a:cubicBezTo>
                      <a:pt x="2731977" y="595263"/>
                      <a:pt x="2725418" y="569025"/>
                      <a:pt x="2718858" y="541968"/>
                    </a:cubicBezTo>
                    <a:cubicBezTo>
                      <a:pt x="2714759" y="525569"/>
                      <a:pt x="2709019" y="507531"/>
                      <a:pt x="2729517" y="496052"/>
                    </a:cubicBezTo>
                    <a:cubicBezTo>
                      <a:pt x="2736896" y="491953"/>
                      <a:pt x="2733617" y="484573"/>
                      <a:pt x="2733617" y="478014"/>
                    </a:cubicBezTo>
                    <a:cubicBezTo>
                      <a:pt x="2733617" y="469815"/>
                      <a:pt x="2730337" y="460796"/>
                      <a:pt x="2739356" y="450957"/>
                    </a:cubicBezTo>
                    <a:cubicBezTo>
                      <a:pt x="2748375" y="460796"/>
                      <a:pt x="2748375" y="471455"/>
                      <a:pt x="2750015" y="482114"/>
                    </a:cubicBezTo>
                    <a:cubicBezTo>
                      <a:pt x="2753295" y="508351"/>
                      <a:pt x="2755755" y="534589"/>
                      <a:pt x="2760674" y="560826"/>
                    </a:cubicBezTo>
                    <a:cubicBezTo>
                      <a:pt x="2772973" y="630519"/>
                      <a:pt x="2800850" y="690374"/>
                      <a:pt x="2868084" y="724810"/>
                    </a:cubicBezTo>
                    <a:cubicBezTo>
                      <a:pt x="2901701" y="742029"/>
                      <a:pt x="2917279" y="773186"/>
                      <a:pt x="2919739" y="810082"/>
                    </a:cubicBezTo>
                    <a:cubicBezTo>
                      <a:pt x="2920559" y="823201"/>
                      <a:pt x="2920559" y="836320"/>
                      <a:pt x="2920559" y="850258"/>
                    </a:cubicBezTo>
                    <a:cubicBezTo>
                      <a:pt x="2920559" y="910112"/>
                      <a:pt x="2878743" y="965867"/>
                      <a:pt x="2822168" y="983085"/>
                    </a:cubicBezTo>
                    <a:cubicBezTo>
                      <a:pt x="2798391" y="990465"/>
                      <a:pt x="2774613" y="997024"/>
                      <a:pt x="2750015" y="1002764"/>
                    </a:cubicBezTo>
                    <a:cubicBezTo>
                      <a:pt x="2562253" y="1049499"/>
                      <a:pt x="2393350" y="1134771"/>
                      <a:pt x="2241664" y="1252020"/>
                    </a:cubicBezTo>
                    <a:cubicBezTo>
                      <a:pt x="2155573" y="1318433"/>
                      <a:pt x="2067841" y="1382387"/>
                      <a:pt x="1972730" y="1436502"/>
                    </a:cubicBezTo>
                    <a:cubicBezTo>
                      <a:pt x="1890738" y="1483237"/>
                      <a:pt x="1812845" y="1537352"/>
                      <a:pt x="1739872" y="1598026"/>
                    </a:cubicBezTo>
                    <a:cubicBezTo>
                      <a:pt x="1719374" y="1615245"/>
                      <a:pt x="1705436" y="1636563"/>
                      <a:pt x="1699696" y="1662800"/>
                    </a:cubicBezTo>
                    <a:cubicBezTo>
                      <a:pt x="1680838" y="1752991"/>
                      <a:pt x="1695597" y="1835803"/>
                      <a:pt x="1751351" y="1910416"/>
                    </a:cubicBezTo>
                    <a:cubicBezTo>
                      <a:pt x="1784968" y="1956332"/>
                      <a:pt x="1823504" y="1997328"/>
                      <a:pt x="1864500" y="2036684"/>
                    </a:cubicBezTo>
                    <a:cubicBezTo>
                      <a:pt x="1941573" y="2109657"/>
                      <a:pt x="2012906" y="2190009"/>
                      <a:pt x="2104737" y="2244944"/>
                    </a:cubicBezTo>
                    <a:cubicBezTo>
                      <a:pt x="2171151" y="2284300"/>
                      <a:pt x="2217886" y="2339235"/>
                      <a:pt x="2253963" y="2404829"/>
                    </a:cubicBezTo>
                    <a:cubicBezTo>
                      <a:pt x="2268722" y="2431066"/>
                      <a:pt x="2282660" y="2457304"/>
                      <a:pt x="2298239" y="2482721"/>
                    </a:cubicBezTo>
                    <a:cubicBezTo>
                      <a:pt x="2322016" y="2521258"/>
                      <a:pt x="2347434" y="2558154"/>
                      <a:pt x="2383510" y="2585211"/>
                    </a:cubicBezTo>
                    <a:cubicBezTo>
                      <a:pt x="2410568" y="2604889"/>
                      <a:pt x="2437625" y="2623748"/>
                      <a:pt x="2460583" y="2648345"/>
                    </a:cubicBezTo>
                    <a:cubicBezTo>
                      <a:pt x="2470422" y="2658184"/>
                      <a:pt x="2481901" y="2663104"/>
                      <a:pt x="2495840" y="2664744"/>
                    </a:cubicBezTo>
                    <a:cubicBezTo>
                      <a:pt x="2522897" y="2668023"/>
                      <a:pt x="2527817" y="2676223"/>
                      <a:pt x="2514698" y="2700820"/>
                    </a:cubicBezTo>
                    <a:cubicBezTo>
                      <a:pt x="2495020" y="2737717"/>
                      <a:pt x="2473702" y="2774613"/>
                      <a:pt x="2452384" y="2811510"/>
                    </a:cubicBezTo>
                    <a:cubicBezTo>
                      <a:pt x="2381871" y="2932858"/>
                      <a:pt x="2345794" y="3062405"/>
                      <a:pt x="2360553" y="3205072"/>
                    </a:cubicBezTo>
                    <a:cubicBezTo>
                      <a:pt x="2365472" y="3256727"/>
                      <a:pt x="2374491" y="3307562"/>
                      <a:pt x="2401549" y="3352657"/>
                    </a:cubicBezTo>
                    <a:cubicBezTo>
                      <a:pt x="2426146" y="3394473"/>
                      <a:pt x="2425326" y="3432190"/>
                      <a:pt x="2399089" y="3473186"/>
                    </a:cubicBezTo>
                    <a:cubicBezTo>
                      <a:pt x="2349894" y="3549439"/>
                      <a:pt x="2316277" y="3633890"/>
                      <a:pt x="2285940" y="3719162"/>
                    </a:cubicBezTo>
                    <a:cubicBezTo>
                      <a:pt x="2231005" y="3874127"/>
                      <a:pt x="2175251" y="4029092"/>
                      <a:pt x="2108837" y="4179138"/>
                    </a:cubicBezTo>
                    <a:cubicBezTo>
                      <a:pt x="2076860" y="4251291"/>
                      <a:pt x="2039964" y="4270149"/>
                      <a:pt x="1962891" y="4257031"/>
                    </a:cubicBezTo>
                    <a:cubicBezTo>
                      <a:pt x="1924355" y="4250471"/>
                      <a:pt x="1887458" y="4237352"/>
                      <a:pt x="1851382" y="4222594"/>
                    </a:cubicBezTo>
                    <a:cubicBezTo>
                      <a:pt x="1755451" y="4184877"/>
                      <a:pt x="1656241" y="4172579"/>
                      <a:pt x="1555390" y="4189797"/>
                    </a:cubicBezTo>
                    <a:cubicBezTo>
                      <a:pt x="1396326" y="4216035"/>
                      <a:pt x="1242180" y="4263590"/>
                      <a:pt x="1085575" y="4302126"/>
                    </a:cubicBezTo>
                    <a:cubicBezTo>
                      <a:pt x="978986" y="4328363"/>
                      <a:pt x="870756" y="4344762"/>
                      <a:pt x="760887" y="4345582"/>
                    </a:cubicBezTo>
                    <a:cubicBezTo>
                      <a:pt x="739569" y="4345582"/>
                      <a:pt x="719071" y="4341482"/>
                      <a:pt x="701852" y="4328363"/>
                    </a:cubicBezTo>
                    <a:cubicBezTo>
                      <a:pt x="631339" y="4272609"/>
                      <a:pt x="560826" y="4217674"/>
                      <a:pt x="503432" y="4147981"/>
                    </a:cubicBezTo>
                    <a:cubicBezTo>
                      <a:pt x="466535" y="4102885"/>
                      <a:pt x="437838" y="4100425"/>
                      <a:pt x="396022" y="4142241"/>
                    </a:cubicBezTo>
                    <a:cubicBezTo>
                      <a:pt x="330428" y="4207015"/>
                      <a:pt x="277953" y="4281628"/>
                      <a:pt x="238597" y="4365260"/>
                    </a:cubicBezTo>
                    <a:cubicBezTo>
                      <a:pt x="223838" y="4396417"/>
                      <a:pt x="211540" y="4428394"/>
                      <a:pt x="212360" y="4462831"/>
                    </a:cubicBezTo>
                    <a:cubicBezTo>
                      <a:pt x="213179" y="4527605"/>
                      <a:pt x="187762" y="4579260"/>
                      <a:pt x="147586" y="4629275"/>
                    </a:cubicBezTo>
                    <a:cubicBezTo>
                      <a:pt x="83632" y="4709627"/>
                      <a:pt x="37716" y="4800638"/>
                      <a:pt x="12299" y="4901488"/>
                    </a:cubicBezTo>
                    <a:cubicBezTo>
                      <a:pt x="9019" y="4915427"/>
                      <a:pt x="9019" y="4931005"/>
                      <a:pt x="0" y="4943304"/>
                    </a:cubicBezTo>
                    <a:cubicBezTo>
                      <a:pt x="0" y="4990040"/>
                      <a:pt x="0" y="5036775"/>
                      <a:pt x="0" y="5082691"/>
                    </a:cubicBezTo>
                    <a:cubicBezTo>
                      <a:pt x="8199" y="5090890"/>
                      <a:pt x="7379" y="5102369"/>
                      <a:pt x="9839" y="5112208"/>
                    </a:cubicBezTo>
                    <a:cubicBezTo>
                      <a:pt x="16398" y="5136806"/>
                      <a:pt x="23778" y="5162223"/>
                      <a:pt x="38536" y="5183542"/>
                    </a:cubicBezTo>
                    <a:cubicBezTo>
                      <a:pt x="58214" y="5210599"/>
                      <a:pt x="104130" y="5225357"/>
                      <a:pt x="127088" y="5207319"/>
                    </a:cubicBezTo>
                    <a:cubicBezTo>
                      <a:pt x="176283" y="5168783"/>
                      <a:pt x="229578" y="5132706"/>
                      <a:pt x="250076" y="5067932"/>
                    </a:cubicBezTo>
                    <a:cubicBezTo>
                      <a:pt x="258275" y="5040875"/>
                      <a:pt x="269754" y="5015458"/>
                      <a:pt x="289432" y="4994139"/>
                    </a:cubicBezTo>
                    <a:cubicBezTo>
                      <a:pt x="377984" y="4896569"/>
                      <a:pt x="473094" y="4807198"/>
                      <a:pt x="570665" y="4719466"/>
                    </a:cubicBezTo>
                    <a:cubicBezTo>
                      <a:pt x="582144" y="4708807"/>
                      <a:pt x="595263" y="4699788"/>
                      <a:pt x="610841" y="4704707"/>
                    </a:cubicBezTo>
                    <a:cubicBezTo>
                      <a:pt x="650197" y="4716187"/>
                      <a:pt x="678895" y="4702248"/>
                      <a:pt x="701033" y="4671091"/>
                    </a:cubicBezTo>
                    <a:cubicBezTo>
                      <a:pt x="716611" y="4648953"/>
                      <a:pt x="738749" y="4640754"/>
                      <a:pt x="765806" y="4639114"/>
                    </a:cubicBezTo>
                    <a:cubicBezTo>
                      <a:pt x="921591" y="4631734"/>
                      <a:pt x="1076556" y="4638294"/>
                      <a:pt x="1231521" y="4652232"/>
                    </a:cubicBezTo>
                    <a:cubicBezTo>
                      <a:pt x="1357789" y="4663711"/>
                      <a:pt x="1483237" y="4664531"/>
                      <a:pt x="1609505" y="4651413"/>
                    </a:cubicBezTo>
                    <a:cubicBezTo>
                      <a:pt x="1698056" y="4642394"/>
                      <a:pt x="1787428" y="4636654"/>
                      <a:pt x="1875159" y="4649773"/>
                    </a:cubicBezTo>
                    <a:cubicBezTo>
                      <a:pt x="1939113" y="4659612"/>
                      <a:pt x="2003067" y="4671911"/>
                      <a:pt x="2066201" y="4686669"/>
                    </a:cubicBezTo>
                    <a:cubicBezTo>
                      <a:pt x="2180990" y="4712907"/>
                      <a:pt x="2275281" y="4677650"/>
                      <a:pt x="2356453" y="4596478"/>
                    </a:cubicBezTo>
                    <a:cubicBezTo>
                      <a:pt x="2399089" y="4553842"/>
                      <a:pt x="2437625" y="4507926"/>
                      <a:pt x="2472062" y="4459551"/>
                    </a:cubicBezTo>
                    <a:cubicBezTo>
                      <a:pt x="2510598" y="4405436"/>
                      <a:pt x="2554054" y="4357061"/>
                      <a:pt x="2604889" y="4314425"/>
                    </a:cubicBezTo>
                    <a:cubicBezTo>
                      <a:pt x="2679502" y="4252931"/>
                      <a:pt x="2749195" y="4186517"/>
                      <a:pt x="2800030" y="4102885"/>
                    </a:cubicBezTo>
                    <a:cubicBezTo>
                      <a:pt x="2812329" y="4083207"/>
                      <a:pt x="2827908" y="4065989"/>
                      <a:pt x="2842666" y="4047950"/>
                    </a:cubicBezTo>
                    <a:cubicBezTo>
                      <a:pt x="2870544" y="4013514"/>
                      <a:pt x="2896781" y="3979077"/>
                      <a:pt x="2913179" y="3937261"/>
                    </a:cubicBezTo>
                    <a:cubicBezTo>
                      <a:pt x="2923018" y="3912663"/>
                      <a:pt x="2928758" y="3911843"/>
                      <a:pt x="2948436" y="3929882"/>
                    </a:cubicBezTo>
                    <a:cubicBezTo>
                      <a:pt x="3050106" y="4025813"/>
                      <a:pt x="3155056" y="4117644"/>
                      <a:pt x="3249347" y="4220954"/>
                    </a:cubicBezTo>
                    <a:cubicBezTo>
                      <a:pt x="3286244" y="4261130"/>
                      <a:pt x="3323140" y="4302126"/>
                      <a:pt x="3370695" y="4330824"/>
                    </a:cubicBezTo>
                    <a:cubicBezTo>
                      <a:pt x="3401032" y="4348861"/>
                      <a:pt x="3426450" y="4372639"/>
                      <a:pt x="3446948" y="4401337"/>
                    </a:cubicBezTo>
                    <a:cubicBezTo>
                      <a:pt x="3474825" y="4439053"/>
                      <a:pt x="3504343" y="4474310"/>
                      <a:pt x="3537959" y="4507107"/>
                    </a:cubicBezTo>
                    <a:cubicBezTo>
                      <a:pt x="3562557" y="4531704"/>
                      <a:pt x="3577316" y="4561221"/>
                      <a:pt x="3587154" y="4595658"/>
                    </a:cubicBezTo>
                    <a:cubicBezTo>
                      <a:pt x="3606013" y="4666991"/>
                      <a:pt x="3610932" y="4739964"/>
                      <a:pt x="3615032" y="4812937"/>
                    </a:cubicBezTo>
                    <a:cubicBezTo>
                      <a:pt x="3624871" y="4980201"/>
                      <a:pt x="3669147" y="5138446"/>
                      <a:pt x="3749499" y="5286032"/>
                    </a:cubicBezTo>
                    <a:cubicBezTo>
                      <a:pt x="3797054" y="5373763"/>
                      <a:pt x="3855269" y="5454935"/>
                      <a:pt x="3911023" y="5537747"/>
                    </a:cubicBezTo>
                    <a:cubicBezTo>
                      <a:pt x="3988096" y="5652536"/>
                      <a:pt x="4055329" y="5773064"/>
                      <a:pt x="4116823" y="5896053"/>
                    </a:cubicBezTo>
                    <a:cubicBezTo>
                      <a:pt x="4127483" y="5918191"/>
                      <a:pt x="4135682" y="5939508"/>
                      <a:pt x="4126663" y="5964926"/>
                    </a:cubicBezTo>
                    <a:cubicBezTo>
                      <a:pt x="4102885" y="6033799"/>
                      <a:pt x="4117643" y="6095293"/>
                      <a:pt x="4166839" y="6146949"/>
                    </a:cubicBezTo>
                    <a:cubicBezTo>
                      <a:pt x="4206195" y="6187945"/>
                      <a:pt x="4232432" y="6236320"/>
                      <a:pt x="4254570" y="6287155"/>
                    </a:cubicBezTo>
                    <a:cubicBezTo>
                      <a:pt x="4261949" y="6302734"/>
                      <a:pt x="4268509" y="6319132"/>
                      <a:pt x="4276708" y="6334710"/>
                    </a:cubicBezTo>
                    <a:cubicBezTo>
                      <a:pt x="4295566" y="6368327"/>
                      <a:pt x="4346402" y="6391285"/>
                      <a:pt x="4378378" y="6381446"/>
                    </a:cubicBezTo>
                    <a:cubicBezTo>
                      <a:pt x="4464470" y="6355208"/>
                      <a:pt x="4532523" y="6301914"/>
                      <a:pt x="4594838" y="6239600"/>
                    </a:cubicBezTo>
                    <a:cubicBezTo>
                      <a:pt x="4602217" y="6232220"/>
                      <a:pt x="4607956" y="6224021"/>
                      <a:pt x="4609596" y="6214182"/>
                    </a:cubicBezTo>
                    <a:cubicBezTo>
                      <a:pt x="4613696" y="6176466"/>
                      <a:pt x="4639113" y="6160067"/>
                      <a:pt x="4671910" y="6153508"/>
                    </a:cubicBezTo>
                    <a:cubicBezTo>
                      <a:pt x="4718646" y="6144489"/>
                      <a:pt x="4756362" y="6119071"/>
                      <a:pt x="4793259" y="6092014"/>
                    </a:cubicBezTo>
                    <a:cubicBezTo>
                      <a:pt x="4853932" y="6047738"/>
                      <a:pt x="4909687" y="5998543"/>
                      <a:pt x="4964622" y="5947708"/>
                    </a:cubicBezTo>
                    <a:cubicBezTo>
                      <a:pt x="5025296" y="5891953"/>
                      <a:pt x="5053173" y="5820620"/>
                      <a:pt x="5070392" y="5743548"/>
                    </a:cubicBezTo>
                    <a:cubicBezTo>
                      <a:pt x="5082691" y="5695992"/>
                      <a:pt x="5074491" y="5654996"/>
                      <a:pt x="5056453" y="5614820"/>
                    </a:cubicBezTo>
                    <a:close/>
                    <a:moveTo>
                      <a:pt x="2626207" y="2308898"/>
                    </a:moveTo>
                    <a:cubicBezTo>
                      <a:pt x="2618008" y="2317097"/>
                      <a:pt x="2608989" y="2309718"/>
                      <a:pt x="2601610" y="2305618"/>
                    </a:cubicBezTo>
                    <a:cubicBezTo>
                      <a:pt x="2560613" y="2277741"/>
                      <a:pt x="2514698" y="2272821"/>
                      <a:pt x="2467962" y="2276101"/>
                    </a:cubicBezTo>
                    <a:cubicBezTo>
                      <a:pt x="2422047" y="2279381"/>
                      <a:pt x="2391710" y="2258063"/>
                      <a:pt x="2369572" y="2221986"/>
                    </a:cubicBezTo>
                    <a:cubicBezTo>
                      <a:pt x="2342514" y="2176891"/>
                      <a:pt x="2306438" y="2139174"/>
                      <a:pt x="2270361" y="2100638"/>
                    </a:cubicBezTo>
                    <a:cubicBezTo>
                      <a:pt x="2183450" y="2007987"/>
                      <a:pt x="2110477" y="1905497"/>
                      <a:pt x="2064561" y="1785788"/>
                    </a:cubicBezTo>
                    <a:cubicBezTo>
                      <a:pt x="2037504" y="1714455"/>
                      <a:pt x="2045703" y="1697237"/>
                      <a:pt x="2119496" y="1681658"/>
                    </a:cubicBezTo>
                    <a:cubicBezTo>
                      <a:pt x="2239204" y="1655421"/>
                      <a:pt x="2353173" y="1611965"/>
                      <a:pt x="2465503" y="1565229"/>
                    </a:cubicBezTo>
                    <a:cubicBezTo>
                      <a:pt x="2513058" y="1545551"/>
                      <a:pt x="2549135" y="1573429"/>
                      <a:pt x="2545855" y="1625904"/>
                    </a:cubicBezTo>
                    <a:cubicBezTo>
                      <a:pt x="2544215" y="1810386"/>
                      <a:pt x="2561433" y="1993228"/>
                      <a:pt x="2588491" y="2176071"/>
                    </a:cubicBezTo>
                    <a:cubicBezTo>
                      <a:pt x="2594230" y="2213787"/>
                      <a:pt x="2604069" y="2250684"/>
                      <a:pt x="2622928" y="2285120"/>
                    </a:cubicBezTo>
                    <a:cubicBezTo>
                      <a:pt x="2627847" y="2291680"/>
                      <a:pt x="2634406" y="2301519"/>
                      <a:pt x="2626207" y="23088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Graphic 9">
                <a:extLst>
                  <a:ext uri="{FF2B5EF4-FFF2-40B4-BE49-F238E27FC236}">
                    <a16:creationId xmlns:a16="http://schemas.microsoft.com/office/drawing/2014/main" id="{ABC8986B-13AA-42B4-B541-B514961AD4D9}"/>
                  </a:ext>
                </a:extLst>
              </p:cNvPr>
              <p:cNvSpPr/>
              <p:nvPr/>
            </p:nvSpPr>
            <p:spPr>
              <a:xfrm rot="21195773">
                <a:off x="-326536" y="-2638725"/>
                <a:ext cx="4096813" cy="7203009"/>
              </a:xfrm>
              <a:custGeom>
                <a:avLst/>
                <a:gdLst>
                  <a:gd name="connsiteX0" fmla="*/ 1778413 w 1803170"/>
                  <a:gd name="connsiteY0" fmla="*/ 2671923 h 3170327"/>
                  <a:gd name="connsiteX1" fmla="*/ 1773979 w 1803170"/>
                  <a:gd name="connsiteY1" fmla="*/ 2666011 h 3170327"/>
                  <a:gd name="connsiteX2" fmla="*/ 1733704 w 1803170"/>
                  <a:gd name="connsiteY2" fmla="*/ 2614281 h 3170327"/>
                  <a:gd name="connsiteX3" fmla="*/ 1722619 w 1803170"/>
                  <a:gd name="connsiteY3" fmla="*/ 2580287 h 3170327"/>
                  <a:gd name="connsiteX4" fmla="*/ 1719663 w 1803170"/>
                  <a:gd name="connsiteY4" fmla="*/ 2545923 h 3170327"/>
                  <a:gd name="connsiteX5" fmla="*/ 1662390 w 1803170"/>
                  <a:gd name="connsiteY5" fmla="*/ 2443201 h 3170327"/>
                  <a:gd name="connsiteX6" fmla="*/ 1618789 w 1803170"/>
                  <a:gd name="connsiteY6" fmla="*/ 2436181 h 3170327"/>
                  <a:gd name="connsiteX7" fmla="*/ 1493527 w 1803170"/>
                  <a:gd name="connsiteY7" fmla="*/ 2489389 h 3170327"/>
                  <a:gd name="connsiteX8" fmla="*/ 1474313 w 1803170"/>
                  <a:gd name="connsiteY8" fmla="*/ 2488280 h 3170327"/>
                  <a:gd name="connsiteX9" fmla="*/ 1290301 w 1803170"/>
                  <a:gd name="connsiteY9" fmla="*/ 2371518 h 3170327"/>
                  <a:gd name="connsiteX10" fmla="*/ 1277369 w 1803170"/>
                  <a:gd name="connsiteY10" fmla="*/ 2361911 h 3170327"/>
                  <a:gd name="connsiteX11" fmla="*/ 1114788 w 1803170"/>
                  <a:gd name="connsiteY11" fmla="*/ 2253647 h 3170327"/>
                  <a:gd name="connsiteX12" fmla="*/ 989527 w 1803170"/>
                  <a:gd name="connsiteY12" fmla="*/ 2221131 h 3170327"/>
                  <a:gd name="connsiteX13" fmla="*/ 955163 w 1803170"/>
                  <a:gd name="connsiteY13" fmla="*/ 2199699 h 3170327"/>
                  <a:gd name="connsiteX14" fmla="*/ 914148 w 1803170"/>
                  <a:gd name="connsiteY14" fmla="*/ 2113975 h 3170327"/>
                  <a:gd name="connsiteX15" fmla="*/ 852072 w 1803170"/>
                  <a:gd name="connsiteY15" fmla="*/ 1843869 h 3170327"/>
                  <a:gd name="connsiteX16" fmla="*/ 842095 w 1803170"/>
                  <a:gd name="connsiteY16" fmla="*/ 1784010 h 3170327"/>
                  <a:gd name="connsiteX17" fmla="*/ 856506 w 1803170"/>
                  <a:gd name="connsiteY17" fmla="*/ 1768121 h 3170327"/>
                  <a:gd name="connsiteX18" fmla="*/ 918582 w 1803170"/>
                  <a:gd name="connsiteY18" fmla="*/ 1767751 h 3170327"/>
                  <a:gd name="connsiteX19" fmla="*/ 930406 w 1803170"/>
                  <a:gd name="connsiteY19" fmla="*/ 1756666 h 3170327"/>
                  <a:gd name="connsiteX20" fmla="*/ 936688 w 1803170"/>
                  <a:gd name="connsiteY20" fmla="*/ 1689047 h 3170327"/>
                  <a:gd name="connsiteX21" fmla="*/ 947034 w 1803170"/>
                  <a:gd name="connsiteY21" fmla="*/ 1585587 h 3170327"/>
                  <a:gd name="connsiteX22" fmla="*/ 847268 w 1803170"/>
                  <a:gd name="connsiteY22" fmla="*/ 1246014 h 3170327"/>
                  <a:gd name="connsiteX23" fmla="*/ 852811 w 1803170"/>
                  <a:gd name="connsiteY23" fmla="*/ 1229387 h 3170327"/>
                  <a:gd name="connsiteX24" fmla="*/ 1209750 w 1803170"/>
                  <a:gd name="connsiteY24" fmla="*/ 1056090 h 3170327"/>
                  <a:gd name="connsiteX25" fmla="*/ 1253721 w 1803170"/>
                  <a:gd name="connsiteY25" fmla="*/ 1015076 h 3170327"/>
                  <a:gd name="connsiteX26" fmla="*/ 1258894 w 1803170"/>
                  <a:gd name="connsiteY26" fmla="*/ 975908 h 3170327"/>
                  <a:gd name="connsiteX27" fmla="*/ 1217140 w 1803170"/>
                  <a:gd name="connsiteY27" fmla="*/ 903486 h 3170327"/>
                  <a:gd name="connsiteX28" fmla="*/ 1125503 w 1803170"/>
                  <a:gd name="connsiteY28" fmla="*/ 812958 h 3170327"/>
                  <a:gd name="connsiteX29" fmla="*/ 925972 w 1803170"/>
                  <a:gd name="connsiteY29" fmla="*/ 621925 h 3170327"/>
                  <a:gd name="connsiteX30" fmla="*/ 910084 w 1803170"/>
                  <a:gd name="connsiteY30" fmla="*/ 610471 h 3170327"/>
                  <a:gd name="connsiteX31" fmla="*/ 682470 w 1803170"/>
                  <a:gd name="connsiteY31" fmla="*/ 490013 h 3170327"/>
                  <a:gd name="connsiteX32" fmla="*/ 647368 w 1803170"/>
                  <a:gd name="connsiteY32" fmla="*/ 449368 h 3170327"/>
                  <a:gd name="connsiteX33" fmla="*/ 691708 w 1803170"/>
                  <a:gd name="connsiteY33" fmla="*/ 351080 h 3170327"/>
                  <a:gd name="connsiteX34" fmla="*/ 729028 w 1803170"/>
                  <a:gd name="connsiteY34" fmla="*/ 447890 h 3170327"/>
                  <a:gd name="connsiteX35" fmla="*/ 869808 w 1803170"/>
                  <a:gd name="connsiteY35" fmla="*/ 566870 h 3170327"/>
                  <a:gd name="connsiteX36" fmla="*/ 865743 w 1803170"/>
                  <a:gd name="connsiteY36" fmla="*/ 556893 h 3170327"/>
                  <a:gd name="connsiteX37" fmla="*/ 855397 w 1803170"/>
                  <a:gd name="connsiteY37" fmla="*/ 360318 h 3170327"/>
                  <a:gd name="connsiteX38" fmla="*/ 879784 w 1803170"/>
                  <a:gd name="connsiteY38" fmla="*/ 321520 h 3170327"/>
                  <a:gd name="connsiteX39" fmla="*/ 910453 w 1803170"/>
                  <a:gd name="connsiteY39" fmla="*/ 147115 h 3170327"/>
                  <a:gd name="connsiteX40" fmla="*/ 724963 w 1803170"/>
                  <a:gd name="connsiteY40" fmla="*/ 62130 h 3170327"/>
                  <a:gd name="connsiteX41" fmla="*/ 703162 w 1803170"/>
                  <a:gd name="connsiteY41" fmla="*/ 76171 h 3170327"/>
                  <a:gd name="connsiteX42" fmla="*/ 685796 w 1803170"/>
                  <a:gd name="connsiteY42" fmla="*/ 54740 h 3170327"/>
                  <a:gd name="connsiteX43" fmla="*/ 627045 w 1803170"/>
                  <a:gd name="connsiteY43" fmla="*/ 18898 h 3170327"/>
                  <a:gd name="connsiteX44" fmla="*/ 502153 w 1803170"/>
                  <a:gd name="connsiteY44" fmla="*/ 792 h 3170327"/>
                  <a:gd name="connsiteX45" fmla="*/ 402388 w 1803170"/>
                  <a:gd name="connsiteY45" fmla="*/ 70998 h 3170327"/>
                  <a:gd name="connsiteX46" fmla="*/ 400540 w 1803170"/>
                  <a:gd name="connsiteY46" fmla="*/ 105361 h 3170327"/>
                  <a:gd name="connsiteX47" fmla="*/ 397215 w 1803170"/>
                  <a:gd name="connsiteY47" fmla="*/ 114968 h 3170327"/>
                  <a:gd name="connsiteX48" fmla="*/ 377262 w 1803170"/>
                  <a:gd name="connsiteY48" fmla="*/ 150810 h 3170327"/>
                  <a:gd name="connsiteX49" fmla="*/ 375045 w 1803170"/>
                  <a:gd name="connsiteY49" fmla="*/ 216212 h 3170327"/>
                  <a:gd name="connsiteX50" fmla="*/ 357678 w 1803170"/>
                  <a:gd name="connsiteY50" fmla="*/ 283092 h 3170327"/>
                  <a:gd name="connsiteX51" fmla="*/ 353613 w 1803170"/>
                  <a:gd name="connsiteY51" fmla="*/ 289373 h 3170327"/>
                  <a:gd name="connsiteX52" fmla="*/ 363590 w 1803170"/>
                  <a:gd name="connsiteY52" fmla="*/ 321151 h 3170327"/>
                  <a:gd name="connsiteX53" fmla="*/ 374675 w 1803170"/>
                  <a:gd name="connsiteY53" fmla="*/ 338148 h 3170327"/>
                  <a:gd name="connsiteX54" fmla="*/ 376523 w 1803170"/>
                  <a:gd name="connsiteY54" fmla="*/ 414635 h 3170327"/>
                  <a:gd name="connsiteX55" fmla="*/ 405344 w 1803170"/>
                  <a:gd name="connsiteY55" fmla="*/ 441239 h 3170327"/>
                  <a:gd name="connsiteX56" fmla="*/ 455966 w 1803170"/>
                  <a:gd name="connsiteY56" fmla="*/ 442717 h 3170327"/>
                  <a:gd name="connsiteX57" fmla="*/ 467420 w 1803170"/>
                  <a:gd name="connsiteY57" fmla="*/ 447890 h 3170327"/>
                  <a:gd name="connsiteX58" fmla="*/ 446358 w 1803170"/>
                  <a:gd name="connsiteY58" fmla="*/ 523268 h 3170327"/>
                  <a:gd name="connsiteX59" fmla="*/ 420493 w 1803170"/>
                  <a:gd name="connsiteY59" fmla="*/ 531028 h 3170327"/>
                  <a:gd name="connsiteX60" fmla="*/ 267150 w 1803170"/>
                  <a:gd name="connsiteY60" fmla="*/ 651855 h 3170327"/>
                  <a:gd name="connsiteX61" fmla="*/ 254587 w 1803170"/>
                  <a:gd name="connsiteY61" fmla="*/ 713562 h 3170327"/>
                  <a:gd name="connsiteX62" fmla="*/ 247936 w 1803170"/>
                  <a:gd name="connsiteY62" fmla="*/ 720582 h 3170327"/>
                  <a:gd name="connsiteX63" fmla="*/ 190294 w 1803170"/>
                  <a:gd name="connsiteY63" fmla="*/ 734623 h 3170327"/>
                  <a:gd name="connsiteX64" fmla="*/ 136346 w 1803170"/>
                  <a:gd name="connsiteY64" fmla="*/ 778225 h 3170327"/>
                  <a:gd name="connsiteX65" fmla="*/ 128956 w 1803170"/>
                  <a:gd name="connsiteY65" fmla="*/ 797808 h 3170327"/>
                  <a:gd name="connsiteX66" fmla="*/ 142258 w 1803170"/>
                  <a:gd name="connsiteY66" fmla="*/ 1133316 h 3170327"/>
                  <a:gd name="connsiteX67" fmla="*/ 144475 w 1803170"/>
                  <a:gd name="connsiteY67" fmla="*/ 1144032 h 3170327"/>
                  <a:gd name="connsiteX68" fmla="*/ 179948 w 1803170"/>
                  <a:gd name="connsiteY68" fmla="*/ 1191328 h 3170327"/>
                  <a:gd name="connsiteX69" fmla="*/ 250522 w 1803170"/>
                  <a:gd name="connsiteY69" fmla="*/ 1184677 h 3170327"/>
                  <a:gd name="connsiteX70" fmla="*/ 258651 w 1803170"/>
                  <a:gd name="connsiteY70" fmla="*/ 1171005 h 3170327"/>
                  <a:gd name="connsiteX71" fmla="*/ 347701 w 1803170"/>
                  <a:gd name="connsiteY71" fmla="*/ 991427 h 3170327"/>
                  <a:gd name="connsiteX72" fmla="*/ 353983 w 1803170"/>
                  <a:gd name="connsiteY72" fmla="*/ 979973 h 3170327"/>
                  <a:gd name="connsiteX73" fmla="*/ 356569 w 1803170"/>
                  <a:gd name="connsiteY73" fmla="*/ 982559 h 3170327"/>
                  <a:gd name="connsiteX74" fmla="*/ 364699 w 1803170"/>
                  <a:gd name="connsiteY74" fmla="*/ 1000665 h 3170327"/>
                  <a:gd name="connsiteX75" fmla="*/ 429731 w 1803170"/>
                  <a:gd name="connsiteY75" fmla="*/ 1305874 h 3170327"/>
                  <a:gd name="connsiteX76" fmla="*/ 433056 w 1803170"/>
                  <a:gd name="connsiteY76" fmla="*/ 1427070 h 3170327"/>
                  <a:gd name="connsiteX77" fmla="*/ 492177 w 1803170"/>
                  <a:gd name="connsiteY77" fmla="*/ 1745581 h 3170327"/>
                  <a:gd name="connsiteX78" fmla="*/ 488851 w 1803170"/>
                  <a:gd name="connsiteY78" fmla="*/ 1769968 h 3170327"/>
                  <a:gd name="connsiteX79" fmla="*/ 338833 w 1803170"/>
                  <a:gd name="connsiteY79" fmla="*/ 2028250 h 3170327"/>
                  <a:gd name="connsiteX80" fmla="*/ 294124 w 1803170"/>
                  <a:gd name="connsiteY80" fmla="*/ 2101042 h 3170327"/>
                  <a:gd name="connsiteX81" fmla="*/ 290059 w 1803170"/>
                  <a:gd name="connsiteY81" fmla="*/ 2290967 h 3170327"/>
                  <a:gd name="connsiteX82" fmla="*/ 294493 w 1803170"/>
                  <a:gd name="connsiteY82" fmla="*/ 2307224 h 3170327"/>
                  <a:gd name="connsiteX83" fmla="*/ 299666 w 1803170"/>
                  <a:gd name="connsiteY83" fmla="*/ 2695941 h 3170327"/>
                  <a:gd name="connsiteX84" fmla="*/ 266041 w 1803170"/>
                  <a:gd name="connsiteY84" fmla="*/ 2919859 h 3170327"/>
                  <a:gd name="connsiteX85" fmla="*/ 250153 w 1803170"/>
                  <a:gd name="connsiteY85" fmla="*/ 2935748 h 3170327"/>
                  <a:gd name="connsiteX86" fmla="*/ 225027 w 1803170"/>
                  <a:gd name="connsiteY86" fmla="*/ 2947202 h 3170327"/>
                  <a:gd name="connsiteX87" fmla="*/ 157777 w 1803170"/>
                  <a:gd name="connsiteY87" fmla="*/ 2997454 h 3170327"/>
                  <a:gd name="connsiteX88" fmla="*/ 64293 w 1803170"/>
                  <a:gd name="connsiteY88" fmla="*/ 3011496 h 3170327"/>
                  <a:gd name="connsiteX89" fmla="*/ 0 w 1803170"/>
                  <a:gd name="connsiteY89" fmla="*/ 3036622 h 3170327"/>
                  <a:gd name="connsiteX90" fmla="*/ 0 w 1803170"/>
                  <a:gd name="connsiteY90" fmla="*/ 3058792 h 3170327"/>
                  <a:gd name="connsiteX91" fmla="*/ 7760 w 1803170"/>
                  <a:gd name="connsiteY91" fmla="*/ 3080962 h 3170327"/>
                  <a:gd name="connsiteX92" fmla="*/ 62076 w 1803170"/>
                  <a:gd name="connsiteY92" fmla="*/ 3130475 h 3170327"/>
                  <a:gd name="connsiteX93" fmla="*/ 169232 w 1803170"/>
                  <a:gd name="connsiteY93" fmla="*/ 3143408 h 3170327"/>
                  <a:gd name="connsiteX94" fmla="*/ 229830 w 1803170"/>
                  <a:gd name="connsiteY94" fmla="*/ 3154493 h 3170327"/>
                  <a:gd name="connsiteX95" fmla="*/ 272693 w 1803170"/>
                  <a:gd name="connsiteY95" fmla="*/ 3170751 h 3170327"/>
                  <a:gd name="connsiteX96" fmla="*/ 284517 w 1803170"/>
                  <a:gd name="connsiteY96" fmla="*/ 3172968 h 3170327"/>
                  <a:gd name="connsiteX97" fmla="*/ 336616 w 1803170"/>
                  <a:gd name="connsiteY97" fmla="*/ 3172968 h 3170327"/>
                  <a:gd name="connsiteX98" fmla="*/ 356200 w 1803170"/>
                  <a:gd name="connsiteY98" fmla="*/ 3166317 h 3170327"/>
                  <a:gd name="connsiteX99" fmla="*/ 404235 w 1803170"/>
                  <a:gd name="connsiteY99" fmla="*/ 3110892 h 3170327"/>
                  <a:gd name="connsiteX100" fmla="*/ 396845 w 1803170"/>
                  <a:gd name="connsiteY100" fmla="*/ 2988217 h 3170327"/>
                  <a:gd name="connsiteX101" fmla="*/ 395367 w 1803170"/>
                  <a:gd name="connsiteY101" fmla="*/ 2966416 h 3170327"/>
                  <a:gd name="connsiteX102" fmla="*/ 437860 w 1803170"/>
                  <a:gd name="connsiteY102" fmla="*/ 2785730 h 3170327"/>
                  <a:gd name="connsiteX103" fmla="*/ 480722 w 1803170"/>
                  <a:gd name="connsiteY103" fmla="*/ 2459459 h 3170327"/>
                  <a:gd name="connsiteX104" fmla="*/ 472593 w 1803170"/>
                  <a:gd name="connsiteY104" fmla="*/ 2235172 h 3170327"/>
                  <a:gd name="connsiteX105" fmla="*/ 479614 w 1803170"/>
                  <a:gd name="connsiteY105" fmla="*/ 2216696 h 3170327"/>
                  <a:gd name="connsiteX106" fmla="*/ 602288 w 1803170"/>
                  <a:gd name="connsiteY106" fmla="*/ 2099195 h 3170327"/>
                  <a:gd name="connsiteX107" fmla="*/ 617068 w 1803170"/>
                  <a:gd name="connsiteY107" fmla="*/ 2100673 h 3170327"/>
                  <a:gd name="connsiteX108" fmla="*/ 730136 w 1803170"/>
                  <a:gd name="connsiteY108" fmla="*/ 2281359 h 3170327"/>
                  <a:gd name="connsiteX109" fmla="*/ 736418 w 1803170"/>
                  <a:gd name="connsiteY109" fmla="*/ 2297248 h 3170327"/>
                  <a:gd name="connsiteX110" fmla="*/ 823990 w 1803170"/>
                  <a:gd name="connsiteY110" fmla="*/ 2394427 h 3170327"/>
                  <a:gd name="connsiteX111" fmla="*/ 882371 w 1803170"/>
                  <a:gd name="connsiteY111" fmla="*/ 2404034 h 3170327"/>
                  <a:gd name="connsiteX112" fmla="*/ 896782 w 1803170"/>
                  <a:gd name="connsiteY112" fmla="*/ 2406251 h 3170327"/>
                  <a:gd name="connsiteX113" fmla="*/ 1108506 w 1803170"/>
                  <a:gd name="connsiteY113" fmla="*/ 2493823 h 3170327"/>
                  <a:gd name="connsiteX114" fmla="*/ 1173908 w 1803170"/>
                  <a:gd name="connsiteY114" fmla="*/ 2516363 h 3170327"/>
                  <a:gd name="connsiteX115" fmla="*/ 1247439 w 1803170"/>
                  <a:gd name="connsiteY115" fmla="*/ 2537424 h 3170327"/>
                  <a:gd name="connsiteX116" fmla="*/ 1496483 w 1803170"/>
                  <a:gd name="connsiteY116" fmla="*/ 2664164 h 3170327"/>
                  <a:gd name="connsiteX117" fmla="*/ 1504982 w 1803170"/>
                  <a:gd name="connsiteY117" fmla="*/ 2672662 h 3170327"/>
                  <a:gd name="connsiteX118" fmla="*/ 1588489 w 1803170"/>
                  <a:gd name="connsiteY118" fmla="*/ 2732522 h 3170327"/>
                  <a:gd name="connsiteX119" fmla="*/ 1711164 w 1803170"/>
                  <a:gd name="connsiteY119" fmla="*/ 2834873 h 3170327"/>
                  <a:gd name="connsiteX120" fmla="*/ 1732226 w 1803170"/>
                  <a:gd name="connsiteY120" fmla="*/ 2871085 h 3170327"/>
                  <a:gd name="connsiteX121" fmla="*/ 1758830 w 1803170"/>
                  <a:gd name="connsiteY121" fmla="*/ 2892885 h 3170327"/>
                  <a:gd name="connsiteX122" fmla="*/ 1781739 w 1803170"/>
                  <a:gd name="connsiteY122" fmla="*/ 2884756 h 3170327"/>
                  <a:gd name="connsiteX123" fmla="*/ 1796519 w 1803170"/>
                  <a:gd name="connsiteY123" fmla="*/ 2849653 h 3170327"/>
                  <a:gd name="connsiteX124" fmla="*/ 1778413 w 1803170"/>
                  <a:gd name="connsiteY124" fmla="*/ 2671923 h 3170327"/>
                  <a:gd name="connsiteX125" fmla="*/ 743808 w 1803170"/>
                  <a:gd name="connsiteY125" fmla="*/ 261661 h 3170327"/>
                  <a:gd name="connsiteX126" fmla="*/ 734940 w 1803170"/>
                  <a:gd name="connsiteY126" fmla="*/ 130488 h 3170327"/>
                  <a:gd name="connsiteX127" fmla="*/ 743808 w 1803170"/>
                  <a:gd name="connsiteY127" fmla="*/ 261661 h 3170327"/>
                  <a:gd name="connsiteX128" fmla="*/ 835814 w 1803170"/>
                  <a:gd name="connsiteY128" fmla="*/ 1132208 h 3170327"/>
                  <a:gd name="connsiteX129" fmla="*/ 877198 w 1803170"/>
                  <a:gd name="connsiteY129" fmla="*/ 881316 h 3170327"/>
                  <a:gd name="connsiteX130" fmla="*/ 898260 w 1803170"/>
                  <a:gd name="connsiteY130" fmla="*/ 835498 h 3170327"/>
                  <a:gd name="connsiteX131" fmla="*/ 911931 w 1803170"/>
                  <a:gd name="connsiteY131" fmla="*/ 832542 h 3170327"/>
                  <a:gd name="connsiteX132" fmla="*/ 1091509 w 1803170"/>
                  <a:gd name="connsiteY132" fmla="*/ 951152 h 3170327"/>
                  <a:gd name="connsiteX133" fmla="*/ 1094465 w 1803170"/>
                  <a:gd name="connsiteY133" fmla="*/ 961867 h 3170327"/>
                  <a:gd name="connsiteX134" fmla="*/ 887544 w 1803170"/>
                  <a:gd name="connsiteY134" fmla="*/ 1122231 h 3170327"/>
                  <a:gd name="connsiteX135" fmla="*/ 843943 w 1803170"/>
                  <a:gd name="connsiteY135" fmla="*/ 1136272 h 3170327"/>
                  <a:gd name="connsiteX136" fmla="*/ 835814 w 1803170"/>
                  <a:gd name="connsiteY136" fmla="*/ 1132208 h 317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803170" h="3170327">
                    <a:moveTo>
                      <a:pt x="1778413" y="2671923"/>
                    </a:moveTo>
                    <a:cubicBezTo>
                      <a:pt x="1777305" y="2669706"/>
                      <a:pt x="1775827" y="2667859"/>
                      <a:pt x="1773979" y="2666011"/>
                    </a:cubicBezTo>
                    <a:cubicBezTo>
                      <a:pt x="1759199" y="2649753"/>
                      <a:pt x="1746636" y="2632017"/>
                      <a:pt x="1733704" y="2614281"/>
                    </a:cubicBezTo>
                    <a:cubicBezTo>
                      <a:pt x="1726314" y="2603935"/>
                      <a:pt x="1721880" y="2593589"/>
                      <a:pt x="1722619" y="2580287"/>
                    </a:cubicBezTo>
                    <a:cubicBezTo>
                      <a:pt x="1723358" y="2568832"/>
                      <a:pt x="1721880" y="2557008"/>
                      <a:pt x="1719663" y="2545923"/>
                    </a:cubicBezTo>
                    <a:cubicBezTo>
                      <a:pt x="1712273" y="2505278"/>
                      <a:pt x="1695645" y="2469805"/>
                      <a:pt x="1662390" y="2443201"/>
                    </a:cubicBezTo>
                    <a:cubicBezTo>
                      <a:pt x="1649088" y="2432855"/>
                      <a:pt x="1635786" y="2429530"/>
                      <a:pt x="1618789" y="2436181"/>
                    </a:cubicBezTo>
                    <a:cubicBezTo>
                      <a:pt x="1576296" y="2452808"/>
                      <a:pt x="1534912" y="2470914"/>
                      <a:pt x="1493527" y="2489389"/>
                    </a:cubicBezTo>
                    <a:cubicBezTo>
                      <a:pt x="1486507" y="2492715"/>
                      <a:pt x="1481334" y="2492715"/>
                      <a:pt x="1474313" y="2488280"/>
                    </a:cubicBezTo>
                    <a:cubicBezTo>
                      <a:pt x="1412976" y="2449113"/>
                      <a:pt x="1351639" y="2410316"/>
                      <a:pt x="1290301" y="2371518"/>
                    </a:cubicBezTo>
                    <a:cubicBezTo>
                      <a:pt x="1285867" y="2368562"/>
                      <a:pt x="1281064" y="2365606"/>
                      <a:pt x="1277369" y="2361911"/>
                    </a:cubicBezTo>
                    <a:cubicBezTo>
                      <a:pt x="1232289" y="2312028"/>
                      <a:pt x="1176125" y="2279142"/>
                      <a:pt x="1114788" y="2253647"/>
                    </a:cubicBezTo>
                    <a:cubicBezTo>
                      <a:pt x="1074512" y="2237019"/>
                      <a:pt x="1032389" y="2227042"/>
                      <a:pt x="989527" y="2221131"/>
                    </a:cubicBezTo>
                    <a:cubicBezTo>
                      <a:pt x="975485" y="2219283"/>
                      <a:pt x="964031" y="2214849"/>
                      <a:pt x="955163" y="2199699"/>
                    </a:cubicBezTo>
                    <a:cubicBezTo>
                      <a:pt x="938905" y="2171987"/>
                      <a:pt x="924864" y="2143904"/>
                      <a:pt x="914148" y="2113975"/>
                    </a:cubicBezTo>
                    <a:cubicBezTo>
                      <a:pt x="883479" y="2026403"/>
                      <a:pt x="866482" y="1935505"/>
                      <a:pt x="852072" y="1843869"/>
                    </a:cubicBezTo>
                    <a:cubicBezTo>
                      <a:pt x="849116" y="1823916"/>
                      <a:pt x="844682" y="1803963"/>
                      <a:pt x="842095" y="1784010"/>
                    </a:cubicBezTo>
                    <a:cubicBezTo>
                      <a:pt x="840248" y="1769968"/>
                      <a:pt x="842834" y="1768121"/>
                      <a:pt x="856506" y="1768121"/>
                    </a:cubicBezTo>
                    <a:cubicBezTo>
                      <a:pt x="877198" y="1767751"/>
                      <a:pt x="897890" y="1767382"/>
                      <a:pt x="918582" y="1767751"/>
                    </a:cubicBezTo>
                    <a:cubicBezTo>
                      <a:pt x="927081" y="1767751"/>
                      <a:pt x="930037" y="1764795"/>
                      <a:pt x="930406" y="1756666"/>
                    </a:cubicBezTo>
                    <a:cubicBezTo>
                      <a:pt x="931884" y="1734127"/>
                      <a:pt x="931515" y="1711218"/>
                      <a:pt x="936688" y="1689047"/>
                    </a:cubicBezTo>
                    <a:cubicBezTo>
                      <a:pt x="944817" y="1655053"/>
                      <a:pt x="947403" y="1620690"/>
                      <a:pt x="947034" y="1585587"/>
                    </a:cubicBezTo>
                    <a:cubicBezTo>
                      <a:pt x="945556" y="1462912"/>
                      <a:pt x="907867" y="1351323"/>
                      <a:pt x="847268" y="1246014"/>
                    </a:cubicBezTo>
                    <a:cubicBezTo>
                      <a:pt x="841726" y="1236407"/>
                      <a:pt x="841726" y="1233451"/>
                      <a:pt x="852811" y="1229387"/>
                    </a:cubicBezTo>
                    <a:cubicBezTo>
                      <a:pt x="978072" y="1185047"/>
                      <a:pt x="1096313" y="1125187"/>
                      <a:pt x="1209750" y="1056090"/>
                    </a:cubicBezTo>
                    <a:cubicBezTo>
                      <a:pt x="1227116" y="1045375"/>
                      <a:pt x="1243005" y="1032812"/>
                      <a:pt x="1253721" y="1015076"/>
                    </a:cubicBezTo>
                    <a:cubicBezTo>
                      <a:pt x="1261111" y="1002882"/>
                      <a:pt x="1264436" y="989580"/>
                      <a:pt x="1258894" y="975908"/>
                    </a:cubicBezTo>
                    <a:cubicBezTo>
                      <a:pt x="1248917" y="949674"/>
                      <a:pt x="1235984" y="924917"/>
                      <a:pt x="1217140" y="903486"/>
                    </a:cubicBezTo>
                    <a:cubicBezTo>
                      <a:pt x="1189058" y="870600"/>
                      <a:pt x="1158758" y="839932"/>
                      <a:pt x="1125503" y="812958"/>
                    </a:cubicBezTo>
                    <a:cubicBezTo>
                      <a:pt x="1053820" y="754577"/>
                      <a:pt x="988418" y="689914"/>
                      <a:pt x="925972" y="621925"/>
                    </a:cubicBezTo>
                    <a:cubicBezTo>
                      <a:pt x="921538" y="616752"/>
                      <a:pt x="915996" y="613427"/>
                      <a:pt x="910084" y="610471"/>
                    </a:cubicBezTo>
                    <a:cubicBezTo>
                      <a:pt x="834336" y="570195"/>
                      <a:pt x="758588" y="529180"/>
                      <a:pt x="682470" y="490013"/>
                    </a:cubicBezTo>
                    <a:cubicBezTo>
                      <a:pt x="664365" y="480776"/>
                      <a:pt x="654019" y="467473"/>
                      <a:pt x="647368" y="449368"/>
                    </a:cubicBezTo>
                    <a:cubicBezTo>
                      <a:pt x="630740" y="403550"/>
                      <a:pt x="645520" y="369925"/>
                      <a:pt x="691708" y="351080"/>
                    </a:cubicBezTo>
                    <a:cubicBezTo>
                      <a:pt x="692816" y="387661"/>
                      <a:pt x="707596" y="419069"/>
                      <a:pt x="729028" y="447890"/>
                    </a:cubicBezTo>
                    <a:cubicBezTo>
                      <a:pt x="766717" y="498142"/>
                      <a:pt x="816600" y="534353"/>
                      <a:pt x="869808" y="566870"/>
                    </a:cubicBezTo>
                    <a:cubicBezTo>
                      <a:pt x="872025" y="561327"/>
                      <a:pt x="868330" y="559480"/>
                      <a:pt x="865743" y="556893"/>
                    </a:cubicBezTo>
                    <a:cubicBezTo>
                      <a:pt x="806623" y="496295"/>
                      <a:pt x="812535" y="421655"/>
                      <a:pt x="855397" y="360318"/>
                    </a:cubicBezTo>
                    <a:cubicBezTo>
                      <a:pt x="864265" y="347755"/>
                      <a:pt x="872394" y="334822"/>
                      <a:pt x="879784" y="321520"/>
                    </a:cubicBezTo>
                    <a:cubicBezTo>
                      <a:pt x="908975" y="266834"/>
                      <a:pt x="922647" y="209191"/>
                      <a:pt x="910453" y="147115"/>
                    </a:cubicBezTo>
                    <a:cubicBezTo>
                      <a:pt x="892347" y="54370"/>
                      <a:pt x="802559" y="12986"/>
                      <a:pt x="724963" y="62130"/>
                    </a:cubicBezTo>
                    <a:cubicBezTo>
                      <a:pt x="717204" y="66933"/>
                      <a:pt x="708335" y="77649"/>
                      <a:pt x="703162" y="76171"/>
                    </a:cubicBezTo>
                    <a:cubicBezTo>
                      <a:pt x="695772" y="73954"/>
                      <a:pt x="690969" y="62869"/>
                      <a:pt x="685796" y="54740"/>
                    </a:cubicBezTo>
                    <a:cubicBezTo>
                      <a:pt x="672124" y="32939"/>
                      <a:pt x="652541" y="22223"/>
                      <a:pt x="627045" y="18898"/>
                    </a:cubicBezTo>
                    <a:cubicBezTo>
                      <a:pt x="585291" y="12986"/>
                      <a:pt x="543907" y="6704"/>
                      <a:pt x="502153" y="792"/>
                    </a:cubicBezTo>
                    <a:cubicBezTo>
                      <a:pt x="457074" y="-5489"/>
                      <a:pt x="411256" y="26288"/>
                      <a:pt x="402388" y="70998"/>
                    </a:cubicBezTo>
                    <a:cubicBezTo>
                      <a:pt x="400171" y="82452"/>
                      <a:pt x="399432" y="93907"/>
                      <a:pt x="400540" y="105361"/>
                    </a:cubicBezTo>
                    <a:cubicBezTo>
                      <a:pt x="400910" y="109056"/>
                      <a:pt x="401279" y="112382"/>
                      <a:pt x="397215" y="114968"/>
                    </a:cubicBezTo>
                    <a:cubicBezTo>
                      <a:pt x="384652" y="123467"/>
                      <a:pt x="380218" y="136769"/>
                      <a:pt x="377262" y="150810"/>
                    </a:cubicBezTo>
                    <a:cubicBezTo>
                      <a:pt x="372458" y="172611"/>
                      <a:pt x="370980" y="194781"/>
                      <a:pt x="375045" y="216212"/>
                    </a:cubicBezTo>
                    <a:cubicBezTo>
                      <a:pt x="380218" y="242077"/>
                      <a:pt x="372458" y="263139"/>
                      <a:pt x="357678" y="283092"/>
                    </a:cubicBezTo>
                    <a:cubicBezTo>
                      <a:pt x="356200" y="284939"/>
                      <a:pt x="355091" y="287156"/>
                      <a:pt x="353613" y="289373"/>
                    </a:cubicBezTo>
                    <a:cubicBezTo>
                      <a:pt x="339572" y="311913"/>
                      <a:pt x="339203" y="312283"/>
                      <a:pt x="363590" y="321151"/>
                    </a:cubicBezTo>
                    <a:cubicBezTo>
                      <a:pt x="372828" y="324476"/>
                      <a:pt x="375414" y="328541"/>
                      <a:pt x="374675" y="338148"/>
                    </a:cubicBezTo>
                    <a:cubicBezTo>
                      <a:pt x="372458" y="363643"/>
                      <a:pt x="371350" y="389509"/>
                      <a:pt x="376523" y="414635"/>
                    </a:cubicBezTo>
                    <a:cubicBezTo>
                      <a:pt x="380587" y="434218"/>
                      <a:pt x="385760" y="438652"/>
                      <a:pt x="405344" y="441239"/>
                    </a:cubicBezTo>
                    <a:cubicBezTo>
                      <a:pt x="422341" y="443456"/>
                      <a:pt x="438968" y="443456"/>
                      <a:pt x="455966" y="442717"/>
                    </a:cubicBezTo>
                    <a:cubicBezTo>
                      <a:pt x="460769" y="442347"/>
                      <a:pt x="464095" y="443086"/>
                      <a:pt x="467420" y="447890"/>
                    </a:cubicBezTo>
                    <a:cubicBezTo>
                      <a:pt x="486634" y="477820"/>
                      <a:pt x="478505" y="507749"/>
                      <a:pt x="446358" y="523268"/>
                    </a:cubicBezTo>
                    <a:cubicBezTo>
                      <a:pt x="438229" y="527333"/>
                      <a:pt x="429731" y="529919"/>
                      <a:pt x="420493" y="531028"/>
                    </a:cubicBezTo>
                    <a:cubicBezTo>
                      <a:pt x="345115" y="540635"/>
                      <a:pt x="293015" y="579433"/>
                      <a:pt x="267150" y="651855"/>
                    </a:cubicBezTo>
                    <a:cubicBezTo>
                      <a:pt x="260129" y="671808"/>
                      <a:pt x="256434" y="692500"/>
                      <a:pt x="254587" y="713562"/>
                    </a:cubicBezTo>
                    <a:cubicBezTo>
                      <a:pt x="254217" y="717626"/>
                      <a:pt x="255326" y="722060"/>
                      <a:pt x="247936" y="720582"/>
                    </a:cubicBezTo>
                    <a:cubicBezTo>
                      <a:pt x="226505" y="716148"/>
                      <a:pt x="208030" y="724647"/>
                      <a:pt x="190294" y="734623"/>
                    </a:cubicBezTo>
                    <a:cubicBezTo>
                      <a:pt x="170340" y="746448"/>
                      <a:pt x="152974" y="761597"/>
                      <a:pt x="136346" y="778225"/>
                    </a:cubicBezTo>
                    <a:cubicBezTo>
                      <a:pt x="130434" y="784137"/>
                      <a:pt x="128587" y="790049"/>
                      <a:pt x="128956" y="797808"/>
                    </a:cubicBezTo>
                    <a:cubicBezTo>
                      <a:pt x="133760" y="909768"/>
                      <a:pt x="137824" y="1021357"/>
                      <a:pt x="142258" y="1133316"/>
                    </a:cubicBezTo>
                    <a:cubicBezTo>
                      <a:pt x="142258" y="1137011"/>
                      <a:pt x="142628" y="1140706"/>
                      <a:pt x="144475" y="1144032"/>
                    </a:cubicBezTo>
                    <a:cubicBezTo>
                      <a:pt x="154082" y="1161398"/>
                      <a:pt x="164798" y="1178026"/>
                      <a:pt x="179948" y="1191328"/>
                    </a:cubicBezTo>
                    <a:cubicBezTo>
                      <a:pt x="204704" y="1213129"/>
                      <a:pt x="230200" y="1210912"/>
                      <a:pt x="250522" y="1184677"/>
                    </a:cubicBezTo>
                    <a:cubicBezTo>
                      <a:pt x="253848" y="1180613"/>
                      <a:pt x="256434" y="1175809"/>
                      <a:pt x="258651" y="1171005"/>
                    </a:cubicBezTo>
                    <a:cubicBezTo>
                      <a:pt x="288581" y="1111146"/>
                      <a:pt x="318141" y="1051287"/>
                      <a:pt x="347701" y="991427"/>
                    </a:cubicBezTo>
                    <a:cubicBezTo>
                      <a:pt x="349549" y="987732"/>
                      <a:pt x="351766" y="984037"/>
                      <a:pt x="353983" y="979973"/>
                    </a:cubicBezTo>
                    <a:cubicBezTo>
                      <a:pt x="355461" y="981451"/>
                      <a:pt x="356200" y="981820"/>
                      <a:pt x="356569" y="982559"/>
                    </a:cubicBezTo>
                    <a:cubicBezTo>
                      <a:pt x="359156" y="988471"/>
                      <a:pt x="362112" y="994383"/>
                      <a:pt x="364699" y="1000665"/>
                    </a:cubicBezTo>
                    <a:cubicBezTo>
                      <a:pt x="404974" y="1098583"/>
                      <a:pt x="421232" y="1201305"/>
                      <a:pt x="429731" y="1305874"/>
                    </a:cubicBezTo>
                    <a:cubicBezTo>
                      <a:pt x="433056" y="1346150"/>
                      <a:pt x="430100" y="1386795"/>
                      <a:pt x="433056" y="1427070"/>
                    </a:cubicBezTo>
                    <a:cubicBezTo>
                      <a:pt x="440446" y="1535704"/>
                      <a:pt x="462986" y="1641012"/>
                      <a:pt x="492177" y="1745581"/>
                    </a:cubicBezTo>
                    <a:cubicBezTo>
                      <a:pt x="494763" y="1754819"/>
                      <a:pt x="493655" y="1761839"/>
                      <a:pt x="488851" y="1769968"/>
                    </a:cubicBezTo>
                    <a:cubicBezTo>
                      <a:pt x="438599" y="1856062"/>
                      <a:pt x="389086" y="1942156"/>
                      <a:pt x="338833" y="2028250"/>
                    </a:cubicBezTo>
                    <a:cubicBezTo>
                      <a:pt x="324423" y="2052638"/>
                      <a:pt x="311121" y="2077764"/>
                      <a:pt x="294124" y="2101042"/>
                    </a:cubicBezTo>
                    <a:cubicBezTo>
                      <a:pt x="249044" y="2162380"/>
                      <a:pt x="247936" y="2226304"/>
                      <a:pt x="290059" y="2290967"/>
                    </a:cubicBezTo>
                    <a:cubicBezTo>
                      <a:pt x="293385" y="2296139"/>
                      <a:pt x="294124" y="2301682"/>
                      <a:pt x="294493" y="2307224"/>
                    </a:cubicBezTo>
                    <a:cubicBezTo>
                      <a:pt x="305948" y="2436550"/>
                      <a:pt x="309273" y="2566246"/>
                      <a:pt x="299666" y="2695941"/>
                    </a:cubicBezTo>
                    <a:cubicBezTo>
                      <a:pt x="294124" y="2771319"/>
                      <a:pt x="284517" y="2846328"/>
                      <a:pt x="266041" y="2919859"/>
                    </a:cubicBezTo>
                    <a:cubicBezTo>
                      <a:pt x="263824" y="2929096"/>
                      <a:pt x="259390" y="2933161"/>
                      <a:pt x="250153" y="2935748"/>
                    </a:cubicBezTo>
                    <a:cubicBezTo>
                      <a:pt x="241285" y="2938334"/>
                      <a:pt x="231308" y="2937965"/>
                      <a:pt x="225027" y="2947202"/>
                    </a:cubicBezTo>
                    <a:cubicBezTo>
                      <a:pt x="208769" y="2971959"/>
                      <a:pt x="185121" y="2987478"/>
                      <a:pt x="157777" y="2997454"/>
                    </a:cubicBezTo>
                    <a:cubicBezTo>
                      <a:pt x="127478" y="3008539"/>
                      <a:pt x="96440" y="3013343"/>
                      <a:pt x="64293" y="3011496"/>
                    </a:cubicBezTo>
                    <a:cubicBezTo>
                      <a:pt x="39167" y="3010387"/>
                      <a:pt x="15519" y="3012604"/>
                      <a:pt x="0" y="3036622"/>
                    </a:cubicBezTo>
                    <a:cubicBezTo>
                      <a:pt x="0" y="3044012"/>
                      <a:pt x="0" y="3051402"/>
                      <a:pt x="0" y="3058792"/>
                    </a:cubicBezTo>
                    <a:cubicBezTo>
                      <a:pt x="3326" y="3065812"/>
                      <a:pt x="2956" y="3074311"/>
                      <a:pt x="7760" y="3080962"/>
                    </a:cubicBezTo>
                    <a:cubicBezTo>
                      <a:pt x="22909" y="3100915"/>
                      <a:pt x="39906" y="3118282"/>
                      <a:pt x="62076" y="3130475"/>
                    </a:cubicBezTo>
                    <a:cubicBezTo>
                      <a:pt x="96071" y="3148581"/>
                      <a:pt x="131912" y="3154862"/>
                      <a:pt x="169232" y="3143408"/>
                    </a:cubicBezTo>
                    <a:cubicBezTo>
                      <a:pt x="191402" y="3136757"/>
                      <a:pt x="212464" y="3139713"/>
                      <a:pt x="229830" y="3154493"/>
                    </a:cubicBezTo>
                    <a:cubicBezTo>
                      <a:pt x="242763" y="3165578"/>
                      <a:pt x="256804" y="3169642"/>
                      <a:pt x="272693" y="3170751"/>
                    </a:cubicBezTo>
                    <a:cubicBezTo>
                      <a:pt x="276757" y="3171120"/>
                      <a:pt x="280822" y="3171120"/>
                      <a:pt x="284517" y="3172968"/>
                    </a:cubicBezTo>
                    <a:cubicBezTo>
                      <a:pt x="301883" y="3172968"/>
                      <a:pt x="319250" y="3172968"/>
                      <a:pt x="336616" y="3172968"/>
                    </a:cubicBezTo>
                    <a:cubicBezTo>
                      <a:pt x="342159" y="3168534"/>
                      <a:pt x="349549" y="3168534"/>
                      <a:pt x="356200" y="3166317"/>
                    </a:cubicBezTo>
                    <a:cubicBezTo>
                      <a:pt x="382804" y="3157079"/>
                      <a:pt x="399432" y="3140452"/>
                      <a:pt x="404235" y="3110892"/>
                    </a:cubicBezTo>
                    <a:cubicBezTo>
                      <a:pt x="410517" y="3069138"/>
                      <a:pt x="408300" y="3028493"/>
                      <a:pt x="396845" y="2988217"/>
                    </a:cubicBezTo>
                    <a:cubicBezTo>
                      <a:pt x="394628" y="2980827"/>
                      <a:pt x="394259" y="2973806"/>
                      <a:pt x="395367" y="2966416"/>
                    </a:cubicBezTo>
                    <a:cubicBezTo>
                      <a:pt x="404974" y="2905079"/>
                      <a:pt x="418646" y="2844481"/>
                      <a:pt x="437860" y="2785730"/>
                    </a:cubicBezTo>
                    <a:cubicBezTo>
                      <a:pt x="472593" y="2679313"/>
                      <a:pt x="481461" y="2570310"/>
                      <a:pt x="480722" y="2459459"/>
                    </a:cubicBezTo>
                    <a:cubicBezTo>
                      <a:pt x="480353" y="2384820"/>
                      <a:pt x="477397" y="2309811"/>
                      <a:pt x="472593" y="2235172"/>
                    </a:cubicBezTo>
                    <a:cubicBezTo>
                      <a:pt x="472224" y="2227412"/>
                      <a:pt x="474071" y="2222239"/>
                      <a:pt x="479614" y="2216696"/>
                    </a:cubicBezTo>
                    <a:cubicBezTo>
                      <a:pt x="520628" y="2177899"/>
                      <a:pt x="561643" y="2138732"/>
                      <a:pt x="602288" y="2099195"/>
                    </a:cubicBezTo>
                    <a:cubicBezTo>
                      <a:pt x="609309" y="2092544"/>
                      <a:pt x="611895" y="2092174"/>
                      <a:pt x="617068" y="2100673"/>
                    </a:cubicBezTo>
                    <a:cubicBezTo>
                      <a:pt x="654388" y="2160902"/>
                      <a:pt x="692447" y="2221131"/>
                      <a:pt x="730136" y="2281359"/>
                    </a:cubicBezTo>
                    <a:cubicBezTo>
                      <a:pt x="733092" y="2286163"/>
                      <a:pt x="735309" y="2291336"/>
                      <a:pt x="736418" y="2297248"/>
                    </a:cubicBezTo>
                    <a:cubicBezTo>
                      <a:pt x="747503" y="2346022"/>
                      <a:pt x="776693" y="2378538"/>
                      <a:pt x="823990" y="2394427"/>
                    </a:cubicBezTo>
                    <a:cubicBezTo>
                      <a:pt x="842834" y="2400708"/>
                      <a:pt x="862418" y="2403665"/>
                      <a:pt x="882371" y="2404034"/>
                    </a:cubicBezTo>
                    <a:cubicBezTo>
                      <a:pt x="887174" y="2404034"/>
                      <a:pt x="891978" y="2404034"/>
                      <a:pt x="896782" y="2406251"/>
                    </a:cubicBezTo>
                    <a:cubicBezTo>
                      <a:pt x="965139" y="2440615"/>
                      <a:pt x="1036823" y="2466849"/>
                      <a:pt x="1108506" y="2493823"/>
                    </a:cubicBezTo>
                    <a:cubicBezTo>
                      <a:pt x="1129937" y="2501952"/>
                      <a:pt x="1150999" y="2512668"/>
                      <a:pt x="1173908" y="2516363"/>
                    </a:cubicBezTo>
                    <a:cubicBezTo>
                      <a:pt x="1199404" y="2520797"/>
                      <a:pt x="1223791" y="2527817"/>
                      <a:pt x="1247439" y="2537424"/>
                    </a:cubicBezTo>
                    <a:cubicBezTo>
                      <a:pt x="1334272" y="2572158"/>
                      <a:pt x="1415932" y="2617606"/>
                      <a:pt x="1496483" y="2664164"/>
                    </a:cubicBezTo>
                    <a:cubicBezTo>
                      <a:pt x="1500178" y="2666381"/>
                      <a:pt x="1502765" y="2669337"/>
                      <a:pt x="1504982" y="2672662"/>
                    </a:cubicBezTo>
                    <a:cubicBezTo>
                      <a:pt x="1524566" y="2704070"/>
                      <a:pt x="1550800" y="2725131"/>
                      <a:pt x="1588489" y="2732522"/>
                    </a:cubicBezTo>
                    <a:cubicBezTo>
                      <a:pt x="1647610" y="2743976"/>
                      <a:pt x="1684929" y="2783513"/>
                      <a:pt x="1711164" y="2834873"/>
                    </a:cubicBezTo>
                    <a:cubicBezTo>
                      <a:pt x="1717446" y="2847437"/>
                      <a:pt x="1723727" y="2860000"/>
                      <a:pt x="1732226" y="2871085"/>
                    </a:cubicBezTo>
                    <a:cubicBezTo>
                      <a:pt x="1739246" y="2880322"/>
                      <a:pt x="1747375" y="2888821"/>
                      <a:pt x="1758830" y="2892885"/>
                    </a:cubicBezTo>
                    <a:cubicBezTo>
                      <a:pt x="1768437" y="2896211"/>
                      <a:pt x="1776196" y="2895102"/>
                      <a:pt x="1781739" y="2884756"/>
                    </a:cubicBezTo>
                    <a:cubicBezTo>
                      <a:pt x="1787651" y="2873302"/>
                      <a:pt x="1793194" y="2861847"/>
                      <a:pt x="1796519" y="2849653"/>
                    </a:cubicBezTo>
                    <a:cubicBezTo>
                      <a:pt x="1816103" y="2788316"/>
                      <a:pt x="1802431" y="2729565"/>
                      <a:pt x="1778413" y="2671923"/>
                    </a:cubicBezTo>
                    <a:close/>
                    <a:moveTo>
                      <a:pt x="743808" y="261661"/>
                    </a:moveTo>
                    <a:cubicBezTo>
                      <a:pt x="751937" y="217690"/>
                      <a:pt x="747503" y="174828"/>
                      <a:pt x="734940" y="130488"/>
                    </a:cubicBezTo>
                    <a:cubicBezTo>
                      <a:pt x="776324" y="154875"/>
                      <a:pt x="773737" y="213256"/>
                      <a:pt x="743808" y="261661"/>
                    </a:cubicBezTo>
                    <a:close/>
                    <a:moveTo>
                      <a:pt x="835814" y="1132208"/>
                    </a:moveTo>
                    <a:cubicBezTo>
                      <a:pt x="843573" y="1046114"/>
                      <a:pt x="851702" y="962237"/>
                      <a:pt x="877198" y="881316"/>
                    </a:cubicBezTo>
                    <a:cubicBezTo>
                      <a:pt x="882371" y="865058"/>
                      <a:pt x="889022" y="849539"/>
                      <a:pt x="898260" y="835498"/>
                    </a:cubicBezTo>
                    <a:cubicBezTo>
                      <a:pt x="901955" y="829955"/>
                      <a:pt x="904911" y="827738"/>
                      <a:pt x="911931" y="832542"/>
                    </a:cubicBezTo>
                    <a:cubicBezTo>
                      <a:pt x="971421" y="872448"/>
                      <a:pt x="1031650" y="911615"/>
                      <a:pt x="1091509" y="951152"/>
                    </a:cubicBezTo>
                    <a:cubicBezTo>
                      <a:pt x="1095574" y="954108"/>
                      <a:pt x="1100377" y="955586"/>
                      <a:pt x="1094465" y="961867"/>
                    </a:cubicBezTo>
                    <a:cubicBezTo>
                      <a:pt x="1034606" y="1026900"/>
                      <a:pt x="969943" y="1085651"/>
                      <a:pt x="887544" y="1122231"/>
                    </a:cubicBezTo>
                    <a:cubicBezTo>
                      <a:pt x="873503" y="1128513"/>
                      <a:pt x="859092" y="1132947"/>
                      <a:pt x="843943" y="1136272"/>
                    </a:cubicBezTo>
                    <a:cubicBezTo>
                      <a:pt x="837661" y="1138120"/>
                      <a:pt x="834336" y="1137381"/>
                      <a:pt x="835814" y="1132208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02084-40EF-429D-9E85-11065A86C077}"/>
              </a:ext>
            </a:extLst>
          </p:cNvPr>
          <p:cNvSpPr/>
          <p:nvPr/>
        </p:nvSpPr>
        <p:spPr>
          <a:xfrm>
            <a:off x="0" y="379742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17513AB8-B149-4A88-B688-99AF08A6D786}"/>
              </a:ext>
            </a:extLst>
          </p:cNvPr>
          <p:cNvSpPr/>
          <p:nvPr/>
        </p:nvSpPr>
        <p:spPr>
          <a:xfrm>
            <a:off x="9432007" y="166688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FD16F11F-43CF-4AED-869E-4B9CC60ACF6D}"/>
              </a:ext>
            </a:extLst>
          </p:cNvPr>
          <p:cNvSpPr/>
          <p:nvPr/>
        </p:nvSpPr>
        <p:spPr>
          <a:xfrm rot="10800000">
            <a:off x="7852789" y="392118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F2C43-C912-4351-A7B4-BFD5B0C32303}"/>
              </a:ext>
            </a:extLst>
          </p:cNvPr>
          <p:cNvSpPr txBox="1"/>
          <p:nvPr/>
        </p:nvSpPr>
        <p:spPr>
          <a:xfrm>
            <a:off x="7450065" y="314935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8BE50-3792-4590-8027-82BB95F99705}"/>
              </a:ext>
            </a:extLst>
          </p:cNvPr>
          <p:cNvSpPr txBox="1"/>
          <p:nvPr/>
        </p:nvSpPr>
        <p:spPr>
          <a:xfrm>
            <a:off x="9315033" y="415746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043FE-DC69-46AE-B76B-AD82A441911B}"/>
              </a:ext>
            </a:extLst>
          </p:cNvPr>
          <p:cNvSpPr txBox="1"/>
          <p:nvPr/>
        </p:nvSpPr>
        <p:spPr>
          <a:xfrm>
            <a:off x="904672" y="184500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DFFB7-30DD-4680-A1CB-A708A67D0D9C}"/>
              </a:ext>
            </a:extLst>
          </p:cNvPr>
          <p:cNvSpPr txBox="1"/>
          <p:nvPr/>
        </p:nvSpPr>
        <p:spPr>
          <a:xfrm>
            <a:off x="904672" y="427599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C74B9-4D3B-4A81-A840-9928A27DED50}"/>
              </a:ext>
            </a:extLst>
          </p:cNvPr>
          <p:cNvSpPr txBox="1"/>
          <p:nvPr/>
        </p:nvSpPr>
        <p:spPr>
          <a:xfrm>
            <a:off x="800000" y="256080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F84B6-A143-4345-A84B-46E90BE19B3A}"/>
              </a:ext>
            </a:extLst>
          </p:cNvPr>
          <p:cNvGrpSpPr/>
          <p:nvPr/>
        </p:nvGrpSpPr>
        <p:grpSpPr>
          <a:xfrm>
            <a:off x="2305728" y="266688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30DBB4-CDB5-4C2A-92D0-454980A3833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1B43B4-4AFF-4F80-857D-BBAAAF4E096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957498-4F9B-4479-9DF4-9EE77000148B}"/>
              </a:ext>
            </a:extLst>
          </p:cNvPr>
          <p:cNvSpPr txBox="1"/>
          <p:nvPr/>
        </p:nvSpPr>
        <p:spPr>
          <a:xfrm>
            <a:off x="847362" y="505426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8428F-A852-4E80-B8C2-1B132B2A9112}"/>
              </a:ext>
            </a:extLst>
          </p:cNvPr>
          <p:cNvGrpSpPr/>
          <p:nvPr/>
        </p:nvGrpSpPr>
        <p:grpSpPr>
          <a:xfrm>
            <a:off x="2353090" y="516034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977F49-7EA4-4401-8497-5D7FABF8572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5E0283-9AB5-48FD-AF6A-F74161DDAE4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58302C-D418-44FF-8E1A-00597172F581}"/>
              </a:ext>
            </a:extLst>
          </p:cNvPr>
          <p:cNvGrpSpPr/>
          <p:nvPr/>
        </p:nvGrpSpPr>
        <p:grpSpPr>
          <a:xfrm>
            <a:off x="4733284" y="5160342"/>
            <a:ext cx="1609858" cy="738664"/>
            <a:chOff x="605046" y="3611507"/>
            <a:chExt cx="1609859" cy="73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63F7EC-98AA-4173-91D2-0F18ED115E3F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225EA2-3344-4538-B750-63C7B0A2597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id="{A5908D99-43F5-46EB-BB64-90AC20DE70B6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DBEF9B-DB2D-43CC-9DF8-C0484F7A5107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E7102D-CB53-4134-B7BD-BBD38AC58A8E}"/>
              </a:ext>
            </a:extLst>
          </p:cNvPr>
          <p:cNvGrpSpPr/>
          <p:nvPr/>
        </p:nvGrpSpPr>
        <p:grpSpPr>
          <a:xfrm>
            <a:off x="4785205" y="2671286"/>
            <a:ext cx="1557937" cy="738664"/>
            <a:chOff x="605046" y="3611507"/>
            <a:chExt cx="1557938" cy="7386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A28AB3-6765-4FFA-8715-8A37E5C9820B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B955C0B-6BB7-4E1C-B40B-6602B3BCFCF0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id="{9E7C1BB1-2779-4CA1-91C8-8E60429078C3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66BFC7-F23B-4688-99FC-2E3D468D1204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1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4B1E6-6E93-4781-9D7E-88BB7799DEB5}"/>
              </a:ext>
            </a:extLst>
          </p:cNvPr>
          <p:cNvSpPr txBox="1"/>
          <p:nvPr/>
        </p:nvSpPr>
        <p:spPr>
          <a:xfrm>
            <a:off x="9192019" y="2604884"/>
            <a:ext cx="26932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2F6D1-3D6A-4C70-BE23-5E490296F7F8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B9960-00F4-42B1-8C32-E277CE326B08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8BB3C-EB13-47BA-A5E6-31ED81850E8C}"/>
              </a:ext>
            </a:extLst>
          </p:cNvPr>
          <p:cNvSpPr txBox="1"/>
          <p:nvPr/>
        </p:nvSpPr>
        <p:spPr>
          <a:xfrm rot="5400000">
            <a:off x="-1345793" y="2422063"/>
            <a:ext cx="4481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HEALTHY LIFE</a:t>
            </a:r>
            <a:endParaRPr lang="ko-KR" altLang="en-US" sz="5400" spc="-3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E1C0A-0794-41C1-9F59-4F587DCD2895}"/>
              </a:ext>
            </a:extLst>
          </p:cNvPr>
          <p:cNvSpPr txBox="1"/>
          <p:nvPr/>
        </p:nvSpPr>
        <p:spPr>
          <a:xfrm>
            <a:off x="5382235" y="5701512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LIFE SPORTS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548C9-0139-4F9E-BBC4-54253039827C}"/>
              </a:ext>
            </a:extLst>
          </p:cNvPr>
          <p:cNvSpPr txBox="1"/>
          <p:nvPr/>
        </p:nvSpPr>
        <p:spPr>
          <a:xfrm>
            <a:off x="463617" y="5399753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4C926-8B94-44E5-8F87-FD91B9C5FC7C}"/>
              </a:ext>
            </a:extLst>
          </p:cNvPr>
          <p:cNvSpPr txBox="1"/>
          <p:nvPr/>
        </p:nvSpPr>
        <p:spPr>
          <a:xfrm>
            <a:off x="463617" y="4997328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0079-8A7C-4BF8-94D1-A510DC7E41A9}"/>
              </a:ext>
            </a:extLst>
          </p:cNvPr>
          <p:cNvSpPr txBox="1"/>
          <p:nvPr/>
        </p:nvSpPr>
        <p:spPr>
          <a:xfrm>
            <a:off x="504799" y="258435"/>
            <a:ext cx="55912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dirty="0">
                <a:cs typeface="Arial" pitchFamily="34" charset="0"/>
              </a:rPr>
              <a:t>NO PAIN NO GAIN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35D9D-4828-4E62-B37E-81F38E5BF194}"/>
              </a:ext>
            </a:extLst>
          </p:cNvPr>
          <p:cNvSpPr txBox="1"/>
          <p:nvPr/>
        </p:nvSpPr>
        <p:spPr>
          <a:xfrm>
            <a:off x="1963421" y="1983829"/>
            <a:ext cx="342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4E045-C848-42F4-982A-9E4A67A728A9}"/>
              </a:ext>
            </a:extLst>
          </p:cNvPr>
          <p:cNvSpPr txBox="1"/>
          <p:nvPr/>
        </p:nvSpPr>
        <p:spPr>
          <a:xfrm>
            <a:off x="1793094" y="580819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41D39-1586-4C21-B65F-41DA46A12D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64141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5797225-29ED-4223-A057-BC6F30F7FD55}"/>
              </a:ext>
            </a:extLst>
          </p:cNvPr>
          <p:cNvSpPr txBox="1"/>
          <p:nvPr/>
        </p:nvSpPr>
        <p:spPr>
          <a:xfrm>
            <a:off x="4160364" y="12278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DF27ED-F3D1-4702-9FD7-F7B4291C5F16}"/>
              </a:ext>
            </a:extLst>
          </p:cNvPr>
          <p:cNvSpPr txBox="1"/>
          <p:nvPr/>
        </p:nvSpPr>
        <p:spPr>
          <a:xfrm>
            <a:off x="4160364" y="248213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7513A1-D709-48B6-A7C3-0F1095DDD167}"/>
              </a:ext>
            </a:extLst>
          </p:cNvPr>
          <p:cNvSpPr txBox="1"/>
          <p:nvPr/>
        </p:nvSpPr>
        <p:spPr>
          <a:xfrm>
            <a:off x="4160364" y="373646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EBD7D4-198E-4A82-A440-1203444A2F2C}"/>
              </a:ext>
            </a:extLst>
          </p:cNvPr>
          <p:cNvSpPr txBox="1"/>
          <p:nvPr/>
        </p:nvSpPr>
        <p:spPr>
          <a:xfrm>
            <a:off x="4160364" y="499078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29F4F11-6065-4426-9B3B-CECD79740C11}"/>
              </a:ext>
            </a:extLst>
          </p:cNvPr>
          <p:cNvGrpSpPr/>
          <p:nvPr/>
        </p:nvGrpSpPr>
        <p:grpSpPr>
          <a:xfrm>
            <a:off x="4660322" y="1843997"/>
            <a:ext cx="6854289" cy="767940"/>
            <a:chOff x="4955597" y="1667025"/>
            <a:chExt cx="6854289" cy="7679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025678-3E0F-4812-A9B1-0051AE72035E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7E8156-3A1E-4864-BE96-9115AA2CFB7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E47E124-F690-45DF-AEEB-FB9D0FEFCFCD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75" name="직선 연결선 73">
              <a:extLst>
                <a:ext uri="{FF2B5EF4-FFF2-40B4-BE49-F238E27FC236}">
                  <a16:creationId xmlns:a16="http://schemas.microsoft.com/office/drawing/2014/main" id="{C92B8D04-8328-4FE1-BDD6-466BC26EDBCE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DC15EDF-0A17-4C2B-8DCC-C9E4E894871D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95B1EC2-1AF1-42F9-BB3F-A2F3A908100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0F4F270-422D-46B4-8376-0B39D33091E3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8B0E4D-1B74-46EA-8D00-13194ED0D51D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4FF0B0F-B746-40C7-A2AF-C5BD8985E145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F6496C7-B437-4247-92A4-F32ADC6E99AE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83E52B9-ECFE-45A1-BA08-CD67627C8116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3FC2854-5816-4678-B5C8-810EE150FF68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4F5DA54-1F33-490B-AE0F-9ADD91B48F91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79" name="직선 연결선 81">
              <a:extLst>
                <a:ext uri="{FF2B5EF4-FFF2-40B4-BE49-F238E27FC236}">
                  <a16:creationId xmlns:a16="http://schemas.microsoft.com/office/drawing/2014/main" id="{51786FEE-C1F2-46A2-A620-9EAE4494BB7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직선 연결선 82">
              <a:extLst>
                <a:ext uri="{FF2B5EF4-FFF2-40B4-BE49-F238E27FC236}">
                  <a16:creationId xmlns:a16="http://schemas.microsoft.com/office/drawing/2014/main" id="{414A0B2C-8687-4BEA-880E-9406953DBE5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AA7E7C9-BC17-447C-BB24-CF96B5E5235D}"/>
              </a:ext>
            </a:extLst>
          </p:cNvPr>
          <p:cNvGrpSpPr/>
          <p:nvPr/>
        </p:nvGrpSpPr>
        <p:grpSpPr>
          <a:xfrm>
            <a:off x="4660320" y="3098321"/>
            <a:ext cx="6854289" cy="767940"/>
            <a:chOff x="4955597" y="1667025"/>
            <a:chExt cx="6854289" cy="76794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78BAC88-2266-4C61-BAE9-98C6E396C16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44C256B-81D9-4C65-BF3B-5D113F027920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E9ACEC1-9A92-4F38-ADD4-E1F4B3194EB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92" name="직선 연결선 73">
              <a:extLst>
                <a:ext uri="{FF2B5EF4-FFF2-40B4-BE49-F238E27FC236}">
                  <a16:creationId xmlns:a16="http://schemas.microsoft.com/office/drawing/2014/main" id="{3C8E8C0C-ED1E-4A8C-BB6C-32C4C7E5621F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69BF2E6-E4EC-4292-B55D-625415C476CB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18EE20D-B659-43C1-AF74-745229C0DAAF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B49C023-D452-4CFE-B646-D8848A1FA94E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19AF803-FDD3-4062-94F2-E0724DA8468E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2B99C79-5E8E-4DD5-8016-88959E6B4967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2A37520-0A22-422D-8CDB-4A54BDD8A7CB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1DD1A35-7313-45E0-B1B2-74C5C8692B20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6F8B81E-09AF-454A-B83D-84C00E16C5E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C28F582-C1C8-4017-B8B7-9E0E5E7EEB28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96" name="직선 연결선 81">
              <a:extLst>
                <a:ext uri="{FF2B5EF4-FFF2-40B4-BE49-F238E27FC236}">
                  <a16:creationId xmlns:a16="http://schemas.microsoft.com/office/drawing/2014/main" id="{C602C556-8103-417D-B69D-01121407AA86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직선 연결선 82">
              <a:extLst>
                <a:ext uri="{FF2B5EF4-FFF2-40B4-BE49-F238E27FC236}">
                  <a16:creationId xmlns:a16="http://schemas.microsoft.com/office/drawing/2014/main" id="{06662A7C-2746-40CD-9926-ADE6F020600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C8DD017-DB74-4949-9B3B-C50FA61C7DAF}"/>
              </a:ext>
            </a:extLst>
          </p:cNvPr>
          <p:cNvGrpSpPr/>
          <p:nvPr/>
        </p:nvGrpSpPr>
        <p:grpSpPr>
          <a:xfrm>
            <a:off x="4660318" y="4352645"/>
            <a:ext cx="6854289" cy="767940"/>
            <a:chOff x="4955597" y="1667025"/>
            <a:chExt cx="6854289" cy="76794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E661898-23F1-4B6C-899C-62C3A54A557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83EAD8D-A5D3-4A25-941C-AD611B090D3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66F987A-413B-4197-B804-46FFA942176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08" name="직선 연결선 73">
              <a:extLst>
                <a:ext uri="{FF2B5EF4-FFF2-40B4-BE49-F238E27FC236}">
                  <a16:creationId xmlns:a16="http://schemas.microsoft.com/office/drawing/2014/main" id="{DBE03725-F53C-45D4-9958-F8156909B23D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F7AC069-2DB8-48AF-8386-E438C3CD8001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124A57E-0E28-4D2A-9D79-928D2509562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B0F6225-D0FF-467F-802B-7D28AD3AB117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014A63D-F8AE-4F73-9DC8-B691D9C0AEBF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E7E6DAD-5FE7-4A84-916C-0E52673B935B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66FFD79-0EAE-4F51-A390-516B5285FA1D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719F988-0EDD-4582-AE0B-420033BB2361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B311F61-DD72-4E34-9C6D-FAAF425EA29F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625EDEB-D7CA-4E6C-BBCD-98CE86DFF2C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12" name="직선 연결선 81">
              <a:extLst>
                <a:ext uri="{FF2B5EF4-FFF2-40B4-BE49-F238E27FC236}">
                  <a16:creationId xmlns:a16="http://schemas.microsoft.com/office/drawing/2014/main" id="{82A37903-D7E3-4531-8D9D-2A3ABA0EC1C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직선 연결선 82">
              <a:extLst>
                <a:ext uri="{FF2B5EF4-FFF2-40B4-BE49-F238E27FC236}">
                  <a16:creationId xmlns:a16="http://schemas.microsoft.com/office/drawing/2014/main" id="{D2F3097E-83C5-404D-A979-29396F3EF3EB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CE3D16-3785-4A48-A868-78A4311F90B3}"/>
              </a:ext>
            </a:extLst>
          </p:cNvPr>
          <p:cNvGrpSpPr/>
          <p:nvPr/>
        </p:nvGrpSpPr>
        <p:grpSpPr>
          <a:xfrm>
            <a:off x="4660316" y="5606970"/>
            <a:ext cx="6854289" cy="767940"/>
            <a:chOff x="4955597" y="1667025"/>
            <a:chExt cx="6854289" cy="7679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86E5493-9F98-49DF-AE5B-C0AB0F93AA1B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D9F8BF0-28D7-4ED4-9B21-4CCED7D3BDC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9BAD7-2AB8-45BE-90CB-F0C2909C6866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24" name="직선 연결선 73">
              <a:extLst>
                <a:ext uri="{FF2B5EF4-FFF2-40B4-BE49-F238E27FC236}">
                  <a16:creationId xmlns:a16="http://schemas.microsoft.com/office/drawing/2014/main" id="{21AFA2D8-C121-4DCC-9EBF-85E8FAB8EAB2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D3F030B-4F44-4CE0-A7F8-04AF2D37B462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3362948-8DB2-4D09-BF52-3207B85811F5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0CBFB4E-DE41-4933-86B4-321509FB727A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ACF44D5-19B1-42EA-9F92-46F2DAC53241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0C7939A-E2BC-4447-994B-C9B2846D2282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98A723C-210F-4C14-8DC1-77EAB4CD3F08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9EE39EF-1010-4B3D-A4B5-692A246BB995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2540B70-8D76-4A69-9655-A45F7AA00A45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869DC44-B21B-4E49-9626-2D3DAFF7A1B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28" name="직선 연결선 81">
              <a:extLst>
                <a:ext uri="{FF2B5EF4-FFF2-40B4-BE49-F238E27FC236}">
                  <a16:creationId xmlns:a16="http://schemas.microsoft.com/office/drawing/2014/main" id="{1BA807DB-E960-42E6-89C6-31C4535354FE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직선 연결선 82">
              <a:extLst>
                <a:ext uri="{FF2B5EF4-FFF2-40B4-BE49-F238E27FC236}">
                  <a16:creationId xmlns:a16="http://schemas.microsoft.com/office/drawing/2014/main" id="{56D48861-E71C-435F-BB89-345006AB08EC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9" name="Text Placeholder 1">
            <a:extLst>
              <a:ext uri="{FF2B5EF4-FFF2-40B4-BE49-F238E27FC236}">
                <a16:creationId xmlns:a16="http://schemas.microsoft.com/office/drawing/2014/main" id="{0CD3702E-37CA-435D-937A-CE16A4DA308C}"/>
              </a:ext>
            </a:extLst>
          </p:cNvPr>
          <p:cNvSpPr txBox="1">
            <a:spLocks/>
          </p:cNvSpPr>
          <p:nvPr/>
        </p:nvSpPr>
        <p:spPr>
          <a:xfrm>
            <a:off x="4259144" y="308446"/>
            <a:ext cx="7668781" cy="773474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 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74243AC-9A85-4FBC-A87E-6E7C13A1792F}"/>
              </a:ext>
            </a:extLst>
          </p:cNvPr>
          <p:cNvGrpSpPr/>
          <p:nvPr/>
        </p:nvGrpSpPr>
        <p:grpSpPr>
          <a:xfrm>
            <a:off x="596966" y="-109"/>
            <a:ext cx="2866147" cy="6649487"/>
            <a:chOff x="596966" y="-109"/>
            <a:chExt cx="2866147" cy="664948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3AF409-9AC5-4DAA-8957-AA109FA1446F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5EBB76F-5331-4D1E-8839-F89EED2FA4A3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5EF14B8-BB19-4926-9857-74AE3D3FBECB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D7F401C-7FC9-4A14-912C-127902A71D94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4B681F7-66FF-46E1-8C2D-F3EF15E6F4D6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6D9BA4-EF33-4124-B9B2-8A40B9F636B8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175FA8-D053-4C0E-83E8-DF202DE5FF5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BEAE273-1DE1-4030-9D6C-A16F66581DD1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59A4AF-DBCB-4CF6-B7C7-84BA12D1E339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1A7E76-AE24-49FB-917A-3A45DFC3EBE4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F501B93-0979-466F-A726-659F504318ED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5FD4501-4EED-4703-B13C-8364DE59EC34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CF8D42-6989-4C4E-A582-7EDEDF256D26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5D0A64E-C3E8-42BE-AF56-C4486C4D1DFC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FF5134E-984E-4471-AEBB-C61070705827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6709117-877E-41D2-AA44-28AF6164F5DC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0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675DDF-BEA5-4DDB-8429-99DFC581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49964"/>
              </p:ext>
            </p:extLst>
          </p:nvPr>
        </p:nvGraphicFramePr>
        <p:xfrm>
          <a:off x="931818" y="1731452"/>
          <a:ext cx="10389326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4262227-D2F8-4607-A808-62D07ACB7B72}"/>
              </a:ext>
            </a:extLst>
          </p:cNvPr>
          <p:cNvSpPr/>
          <p:nvPr/>
        </p:nvSpPr>
        <p:spPr>
          <a:xfrm>
            <a:off x="931818" y="5305698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A41D5CB4-493D-43E0-8F74-7A5654C6D9C1}"/>
              </a:ext>
            </a:extLst>
          </p:cNvPr>
          <p:cNvSpPr/>
          <p:nvPr/>
        </p:nvSpPr>
        <p:spPr>
          <a:xfrm>
            <a:off x="5120996" y="491318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9F553-70D1-4C3F-91BC-C18FEB8F544F}"/>
              </a:ext>
            </a:extLst>
          </p:cNvPr>
          <p:cNvGrpSpPr/>
          <p:nvPr/>
        </p:nvGrpSpPr>
        <p:grpSpPr>
          <a:xfrm>
            <a:off x="1567544" y="537739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FA1559-CEBE-4E8F-835D-9AB555A6B9D4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623AB9-9A6D-403A-9D96-E6CA84B1837B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13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A60799-1508-48F2-9455-B40D50D71D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1">
            <a:extLst>
              <a:ext uri="{FF2B5EF4-FFF2-40B4-BE49-F238E27FC236}">
                <a16:creationId xmlns:a16="http://schemas.microsoft.com/office/drawing/2014/main" id="{BF57D075-5B07-444D-B93F-ADB1585859D6}"/>
              </a:ext>
            </a:extLst>
          </p:cNvPr>
          <p:cNvGrpSpPr/>
          <p:nvPr/>
        </p:nvGrpSpPr>
        <p:grpSpPr>
          <a:xfrm>
            <a:off x="802176" y="2043147"/>
            <a:ext cx="5122374" cy="3753738"/>
            <a:chOff x="1416767" y="0"/>
            <a:chExt cx="9358465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9E22500-220B-4EE4-9399-FFFBB14221BE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C1AF58-9692-4E65-BE89-0B0E5B79BEF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603ACA-0BDD-4C92-A2B4-AD56BCAEF8F3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832AB7-FD65-4CEC-BAA7-94509579D5E7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213E99-C91B-4BED-A9AD-D35401C16C8C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90B4C7-21A5-4571-B37E-6EF16A8CBED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98CC0E-27D5-4995-84A8-E88848078947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2E05EE-9F14-4FE8-AF57-8D4530C7A5C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655603-8760-4F7F-BF69-0D921693D784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16693A-DB57-435F-9642-387F28E4C348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B7A922-CF31-40A9-ADF3-68E2B935DA00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A43E95-C2FA-453D-A686-80154A9ACAC0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20FFD-4A82-4138-B025-2FB8F98AB1B2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1E827E-0B40-48C4-89F1-2EE961E12536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64CCAB-7A53-4BF4-9BA0-32950A432C70}"/>
              </a:ext>
            </a:extLst>
          </p:cNvPr>
          <p:cNvSpPr txBox="1"/>
          <p:nvPr/>
        </p:nvSpPr>
        <p:spPr>
          <a:xfrm>
            <a:off x="6224632" y="295143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chemeClr val="accent4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8A7D60-B210-41FF-9333-9EA02E211624}"/>
              </a:ext>
            </a:extLst>
          </p:cNvPr>
          <p:cNvGrpSpPr/>
          <p:nvPr/>
        </p:nvGrpSpPr>
        <p:grpSpPr>
          <a:xfrm>
            <a:off x="6083833" y="1550522"/>
            <a:ext cx="5332033" cy="1325077"/>
            <a:chOff x="4980628" y="1360115"/>
            <a:chExt cx="2236570" cy="1325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4452A8-5762-48C2-BAA2-36D2CEACDEAC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B3F67F-6878-4E92-AF0B-A48CCB2F7A8E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F5543C-8FE0-4A4C-A8C0-336FA4EAD302}"/>
              </a:ext>
            </a:extLst>
          </p:cNvPr>
          <p:cNvSpPr txBox="1"/>
          <p:nvPr/>
        </p:nvSpPr>
        <p:spPr>
          <a:xfrm>
            <a:off x="6198206" y="4300976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E6516-0592-4EAA-9B7D-506E2FE5B1FC}"/>
              </a:ext>
            </a:extLst>
          </p:cNvPr>
          <p:cNvSpPr txBox="1"/>
          <p:nvPr/>
        </p:nvSpPr>
        <p:spPr>
          <a:xfrm>
            <a:off x="6198206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D8E8A-05CA-4D05-9B06-7BE160876AED}"/>
              </a:ext>
            </a:extLst>
          </p:cNvPr>
          <p:cNvSpPr txBox="1"/>
          <p:nvPr/>
        </p:nvSpPr>
        <p:spPr>
          <a:xfrm>
            <a:off x="6198206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447AA-A3EC-4C47-A289-46935FFD07A6}"/>
              </a:ext>
            </a:extLst>
          </p:cNvPr>
          <p:cNvSpPr txBox="1"/>
          <p:nvPr/>
        </p:nvSpPr>
        <p:spPr>
          <a:xfrm>
            <a:off x="6198206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705B4-6FDE-449D-94D7-1E2AED02E077}"/>
              </a:ext>
            </a:extLst>
          </p:cNvPr>
          <p:cNvSpPr txBox="1"/>
          <p:nvPr/>
        </p:nvSpPr>
        <p:spPr>
          <a:xfrm>
            <a:off x="6198206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52F3F1-F91E-47CD-973F-D550B58BA39A}"/>
              </a:ext>
            </a:extLst>
          </p:cNvPr>
          <p:cNvSpPr txBox="1"/>
          <p:nvPr/>
        </p:nvSpPr>
        <p:spPr>
          <a:xfrm>
            <a:off x="9119313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088FD-84C3-452B-97D0-43B70BD7CED3}"/>
              </a:ext>
            </a:extLst>
          </p:cNvPr>
          <p:cNvSpPr txBox="1"/>
          <p:nvPr/>
        </p:nvSpPr>
        <p:spPr>
          <a:xfrm>
            <a:off x="9119313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30A14-20E9-4317-8066-F46765804618}"/>
              </a:ext>
            </a:extLst>
          </p:cNvPr>
          <p:cNvSpPr txBox="1"/>
          <p:nvPr/>
        </p:nvSpPr>
        <p:spPr>
          <a:xfrm>
            <a:off x="9119313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B3FCA-CAE7-4927-96C8-E696E8A466B0}"/>
              </a:ext>
            </a:extLst>
          </p:cNvPr>
          <p:cNvSpPr txBox="1"/>
          <p:nvPr/>
        </p:nvSpPr>
        <p:spPr>
          <a:xfrm>
            <a:off x="9119313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7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20E9E-58A9-4007-A243-48F723C21614}"/>
              </a:ext>
            </a:extLst>
          </p:cNvPr>
          <p:cNvGrpSpPr/>
          <p:nvPr/>
        </p:nvGrpSpPr>
        <p:grpSpPr>
          <a:xfrm>
            <a:off x="918470" y="3958101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BBF25D60-254A-4DE7-87BC-D7ABE2EFB1A5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19ED0C5-85C2-45A2-AEB0-A364F1B50E82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A3D115E4-F85E-4EF8-9992-E6A79A4F1182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9AF8A765-C22B-4E78-8272-CAAF148CE515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EE57BFBE-7AE6-4CB6-A464-28A580D10F2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351CF3A-C4FD-4ED0-8A65-CF41CA987FF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183605B-8BE4-4506-B725-311CC49E75D3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FE110BD-FEE6-4803-ABC9-B2831DB8869F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20BCFC1D-AA12-4B09-9753-8C1A51E12B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E34F1B-BCCD-4215-9880-BCBE6BC17B6A}"/>
              </a:ext>
            </a:extLst>
          </p:cNvPr>
          <p:cNvSpPr txBox="1"/>
          <p:nvPr/>
        </p:nvSpPr>
        <p:spPr>
          <a:xfrm>
            <a:off x="1122997" y="5612393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9AEDE-B995-4ECA-B88A-C162050B756D}"/>
              </a:ext>
            </a:extLst>
          </p:cNvPr>
          <p:cNvSpPr txBox="1"/>
          <p:nvPr/>
        </p:nvSpPr>
        <p:spPr>
          <a:xfrm>
            <a:off x="1124136" y="5926709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5172D-2807-44DD-998A-49776119BFC1}"/>
              </a:ext>
            </a:extLst>
          </p:cNvPr>
          <p:cNvSpPr txBox="1"/>
          <p:nvPr/>
        </p:nvSpPr>
        <p:spPr>
          <a:xfrm>
            <a:off x="3212219" y="5254218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FFFE7-A536-4309-98FC-B743A3BBC7E3}"/>
              </a:ext>
            </a:extLst>
          </p:cNvPr>
          <p:cNvSpPr txBox="1"/>
          <p:nvPr/>
        </p:nvSpPr>
        <p:spPr>
          <a:xfrm>
            <a:off x="3213358" y="5568534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81611-7699-4B8F-8ED6-AA8282A017C7}"/>
              </a:ext>
            </a:extLst>
          </p:cNvPr>
          <p:cNvSpPr txBox="1"/>
          <p:nvPr/>
        </p:nvSpPr>
        <p:spPr>
          <a:xfrm>
            <a:off x="5301441" y="4896045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F216-C210-4C06-BA56-473034395299}"/>
              </a:ext>
            </a:extLst>
          </p:cNvPr>
          <p:cNvSpPr txBox="1"/>
          <p:nvPr/>
        </p:nvSpPr>
        <p:spPr>
          <a:xfrm>
            <a:off x="5302580" y="5210361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2F796-B480-43E5-86F0-9FB2E923C450}"/>
              </a:ext>
            </a:extLst>
          </p:cNvPr>
          <p:cNvSpPr txBox="1"/>
          <p:nvPr/>
        </p:nvSpPr>
        <p:spPr>
          <a:xfrm>
            <a:off x="7390664" y="453787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9AD61-CFEB-40AB-8CFD-7CC2FEAF93CD}"/>
              </a:ext>
            </a:extLst>
          </p:cNvPr>
          <p:cNvSpPr txBox="1"/>
          <p:nvPr/>
        </p:nvSpPr>
        <p:spPr>
          <a:xfrm>
            <a:off x="7391803" y="485218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6C37C-4252-4FA4-885B-A6F1C79B2BA6}"/>
              </a:ext>
            </a:extLst>
          </p:cNvPr>
          <p:cNvSpPr txBox="1"/>
          <p:nvPr/>
        </p:nvSpPr>
        <p:spPr>
          <a:xfrm>
            <a:off x="9479887" y="417969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F3626-3550-4F69-ACF5-8438C8F3467F}"/>
              </a:ext>
            </a:extLst>
          </p:cNvPr>
          <p:cNvSpPr txBox="1"/>
          <p:nvPr/>
        </p:nvSpPr>
        <p:spPr>
          <a:xfrm>
            <a:off x="9481026" y="449401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DF9DF-38B3-4FD6-AC73-EF1331F5D5ED}"/>
              </a:ext>
            </a:extLst>
          </p:cNvPr>
          <p:cNvGrpSpPr/>
          <p:nvPr/>
        </p:nvGrpSpPr>
        <p:grpSpPr>
          <a:xfrm>
            <a:off x="783654" y="3879249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DE68-9A43-4BB7-AC1A-A9D1D2DB6DFE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F31899-0BEB-405E-9183-A23FA343C495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6A4BAD-2C5C-4C28-BCAE-C3DE8240C081}"/>
              </a:ext>
            </a:extLst>
          </p:cNvPr>
          <p:cNvGrpSpPr/>
          <p:nvPr/>
        </p:nvGrpSpPr>
        <p:grpSpPr>
          <a:xfrm>
            <a:off x="2920625" y="3522419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FC460-ED98-4FB6-B025-FA91C3E2CCCC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A3015F-ECC9-4951-8335-74D839DAA7AB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D96EE9-FD81-42F1-8755-B6C577DEC050}"/>
              </a:ext>
            </a:extLst>
          </p:cNvPr>
          <p:cNvGrpSpPr/>
          <p:nvPr/>
        </p:nvGrpSpPr>
        <p:grpSpPr>
          <a:xfrm>
            <a:off x="7071441" y="2808761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3119E9-FE69-4B14-81F4-EB22CACCC146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81F9F1-5854-4823-B279-4E967D494C48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FBB15B-6E6B-41CD-ABB3-830A44604275}"/>
              </a:ext>
            </a:extLst>
          </p:cNvPr>
          <p:cNvGrpSpPr/>
          <p:nvPr/>
        </p:nvGrpSpPr>
        <p:grpSpPr>
          <a:xfrm>
            <a:off x="4996033" y="3165591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0356EF-D380-4165-A33B-E0FF0DA9E5D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93094F-1253-4697-BA8A-BC08726BBA21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D1B67-7AB5-4AFF-8744-F0079B560EC8}"/>
              </a:ext>
            </a:extLst>
          </p:cNvPr>
          <p:cNvGrpSpPr/>
          <p:nvPr/>
        </p:nvGrpSpPr>
        <p:grpSpPr>
          <a:xfrm>
            <a:off x="9146848" y="2451933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F2C094-9903-4EFE-832D-AA7896B20A48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DE0E30-3A94-4EE4-B14C-3AEEA088029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A399E0-4CB6-4040-A17F-6EC764A480A2}"/>
              </a:ext>
            </a:extLst>
          </p:cNvPr>
          <p:cNvCxnSpPr/>
          <p:nvPr/>
        </p:nvCxnSpPr>
        <p:spPr>
          <a:xfrm>
            <a:off x="1889294" y="4654042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C49D29-45F2-4E41-9960-D7FE6EEFAADD}"/>
              </a:ext>
            </a:extLst>
          </p:cNvPr>
          <p:cNvCxnSpPr/>
          <p:nvPr/>
        </p:nvCxnSpPr>
        <p:spPr>
          <a:xfrm>
            <a:off x="4010431" y="429294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EAF236-B825-4E06-98C0-1B8B6D274278}"/>
              </a:ext>
            </a:extLst>
          </p:cNvPr>
          <p:cNvCxnSpPr/>
          <p:nvPr/>
        </p:nvCxnSpPr>
        <p:spPr>
          <a:xfrm>
            <a:off x="6085839" y="3931854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802A67-6BCC-4161-9B14-73CF4C5C4DD0}"/>
              </a:ext>
            </a:extLst>
          </p:cNvPr>
          <p:cNvCxnSpPr/>
          <p:nvPr/>
        </p:nvCxnSpPr>
        <p:spPr>
          <a:xfrm>
            <a:off x="8161247" y="357076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2B7C61-8E10-47AC-89B1-B7536CC879E9}"/>
              </a:ext>
            </a:extLst>
          </p:cNvPr>
          <p:cNvCxnSpPr/>
          <p:nvPr/>
        </p:nvCxnSpPr>
        <p:spPr>
          <a:xfrm>
            <a:off x="10248088" y="3209668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3">
            <a:extLst>
              <a:ext uri="{FF2B5EF4-FFF2-40B4-BE49-F238E27FC236}">
                <a16:creationId xmlns:a16="http://schemas.microsoft.com/office/drawing/2014/main" id="{27ED3647-91C7-410D-BA90-55695235DF93}"/>
              </a:ext>
            </a:extLst>
          </p:cNvPr>
          <p:cNvSpPr>
            <a:spLocks/>
          </p:cNvSpPr>
          <p:nvPr/>
        </p:nvSpPr>
        <p:spPr bwMode="auto">
          <a:xfrm flipH="1">
            <a:off x="9838890" y="1623055"/>
            <a:ext cx="818395" cy="74904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9" name="Freeform 76">
            <a:extLst>
              <a:ext uri="{FF2B5EF4-FFF2-40B4-BE49-F238E27FC236}">
                <a16:creationId xmlns:a16="http://schemas.microsoft.com/office/drawing/2014/main" id="{DBEE70EC-5B72-4366-95EC-EE492A1FA848}"/>
              </a:ext>
            </a:extLst>
          </p:cNvPr>
          <p:cNvSpPr>
            <a:spLocks/>
          </p:cNvSpPr>
          <p:nvPr/>
        </p:nvSpPr>
        <p:spPr bwMode="auto">
          <a:xfrm flipH="1">
            <a:off x="1593450" y="2932649"/>
            <a:ext cx="584630" cy="844099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306861-DEF5-4970-9475-9BC42F376ADB}"/>
              </a:ext>
            </a:extLst>
          </p:cNvPr>
          <p:cNvSpPr/>
          <p:nvPr/>
        </p:nvSpPr>
        <p:spPr>
          <a:xfrm>
            <a:off x="5905396" y="2119868"/>
            <a:ext cx="358154" cy="878001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B9EDF84-AFD0-4DB9-B48D-EC6A61DE2787}"/>
              </a:ext>
            </a:extLst>
          </p:cNvPr>
          <p:cNvSpPr/>
          <p:nvPr/>
        </p:nvSpPr>
        <p:spPr>
          <a:xfrm>
            <a:off x="3546363" y="2793244"/>
            <a:ext cx="893495" cy="50741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5">
            <a:extLst>
              <a:ext uri="{FF2B5EF4-FFF2-40B4-BE49-F238E27FC236}">
                <a16:creationId xmlns:a16="http://schemas.microsoft.com/office/drawing/2014/main" id="{97A63536-02F9-4DE8-AC87-584C86D97FC0}"/>
              </a:ext>
            </a:extLst>
          </p:cNvPr>
          <p:cNvSpPr/>
          <p:nvPr/>
        </p:nvSpPr>
        <p:spPr>
          <a:xfrm>
            <a:off x="7765497" y="1766830"/>
            <a:ext cx="818380" cy="866603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23735"/>
            <a:ext cx="3217902" cy="1698927"/>
            <a:chOff x="8070434" y="1509534"/>
            <a:chExt cx="2925465" cy="16989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09534"/>
              <a:ext cx="2925465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BODY WORKOUT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/>
              <a:t>Designed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9EDDDE-0D84-4660-8AA5-A01062BF1F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692310" y="3660876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280D-7A7E-4427-A39F-FB706E2853EA}"/>
              </a:ext>
            </a:extLst>
          </p:cNvPr>
          <p:cNvSpPr txBox="1"/>
          <p:nvPr/>
        </p:nvSpPr>
        <p:spPr>
          <a:xfrm>
            <a:off x="692310" y="3076101"/>
            <a:ext cx="3244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8336F-B73F-4733-86BA-8095F2783F71}"/>
              </a:ext>
            </a:extLst>
          </p:cNvPr>
          <p:cNvSpPr txBox="1"/>
          <p:nvPr/>
        </p:nvSpPr>
        <p:spPr>
          <a:xfrm>
            <a:off x="8765541" y="3787769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566BB-7F78-4BCC-B722-CBB84AB6AF82}"/>
              </a:ext>
            </a:extLst>
          </p:cNvPr>
          <p:cNvSpPr txBox="1"/>
          <p:nvPr/>
        </p:nvSpPr>
        <p:spPr>
          <a:xfrm>
            <a:off x="692310" y="5230536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73D1F-0A55-4667-9F23-84095C7E2852}"/>
              </a:ext>
            </a:extLst>
          </p:cNvPr>
          <p:cNvSpPr txBox="1"/>
          <p:nvPr/>
        </p:nvSpPr>
        <p:spPr>
          <a:xfrm>
            <a:off x="8254864" y="1688527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58246-6896-4A9F-A6F6-6884CB660905}"/>
              </a:ext>
            </a:extLst>
          </p:cNvPr>
          <p:cNvSpPr txBox="1"/>
          <p:nvPr/>
        </p:nvSpPr>
        <p:spPr>
          <a:xfrm>
            <a:off x="8254864" y="2214928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3BE178-77AC-470C-A22E-D4AAB0B2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47813" y="1718205"/>
            <a:ext cx="3549372" cy="44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EF390-B062-4B6A-9E7A-C65F1C284003}"/>
              </a:ext>
            </a:extLst>
          </p:cNvPr>
          <p:cNvGrpSpPr/>
          <p:nvPr/>
        </p:nvGrpSpPr>
        <p:grpSpPr>
          <a:xfrm>
            <a:off x="905608" y="4600720"/>
            <a:ext cx="10515600" cy="1387528"/>
            <a:chOff x="-396776" y="3590427"/>
            <a:chExt cx="8136904" cy="1387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A5108-DD96-4FBD-BA72-EEFE088B2F43}"/>
                </a:ext>
              </a:extLst>
            </p:cNvPr>
            <p:cNvSpPr/>
            <p:nvPr/>
          </p:nvSpPr>
          <p:spPr>
            <a:xfrm>
              <a:off x="-396776" y="394953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139E40-F504-4873-A51B-F10DC0A534A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94E0EDDD-2D1C-4A8D-8621-7372D3152D65}"/>
              </a:ext>
            </a:extLst>
          </p:cNvPr>
          <p:cNvGrpSpPr/>
          <p:nvPr/>
        </p:nvGrpSpPr>
        <p:grpSpPr>
          <a:xfrm>
            <a:off x="3554596" y="1891655"/>
            <a:ext cx="5767754" cy="2497524"/>
            <a:chOff x="2700240" y="1953780"/>
            <a:chExt cx="4320032" cy="2497524"/>
          </a:xfrm>
          <a:solidFill>
            <a:schemeClr val="bg1">
              <a:lumMod val="75000"/>
            </a:schemeClr>
          </a:solidFill>
        </p:grpSpPr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497767C1-38FD-4321-BC35-F43D82165258}"/>
                </a:ext>
              </a:extLst>
            </p:cNvPr>
            <p:cNvSpPr/>
            <p:nvPr/>
          </p:nvSpPr>
          <p:spPr>
            <a:xfrm rot="5400000">
              <a:off x="4716256" y="-62236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 Same Side Corner Rectangle 9">
              <a:extLst>
                <a:ext uri="{FF2B5EF4-FFF2-40B4-BE49-F238E27FC236}">
                  <a16:creationId xmlns:a16="http://schemas.microsoft.com/office/drawing/2014/main" id="{EAE184AA-D937-405C-9657-976310D3F223}"/>
                </a:ext>
              </a:extLst>
            </p:cNvPr>
            <p:cNvSpPr/>
            <p:nvPr/>
          </p:nvSpPr>
          <p:spPr>
            <a:xfrm rot="5400000">
              <a:off x="4716256" y="37910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 Same Side Corner Rectangle 12">
              <a:extLst>
                <a:ext uri="{FF2B5EF4-FFF2-40B4-BE49-F238E27FC236}">
                  <a16:creationId xmlns:a16="http://schemas.microsoft.com/office/drawing/2014/main" id="{8B01C4DE-BD0E-49D4-9EE1-BDA9BFFC070E}"/>
                </a:ext>
              </a:extLst>
            </p:cNvPr>
            <p:cNvSpPr/>
            <p:nvPr/>
          </p:nvSpPr>
          <p:spPr>
            <a:xfrm rot="5400000">
              <a:off x="4716256" y="82044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ound Same Side Corner Rectangle 15">
              <a:extLst>
                <a:ext uri="{FF2B5EF4-FFF2-40B4-BE49-F238E27FC236}">
                  <a16:creationId xmlns:a16="http://schemas.microsoft.com/office/drawing/2014/main" id="{B11AD4AB-88E4-4999-9BCB-02B25519218B}"/>
                </a:ext>
              </a:extLst>
            </p:cNvPr>
            <p:cNvSpPr/>
            <p:nvPr/>
          </p:nvSpPr>
          <p:spPr>
            <a:xfrm rot="5400000">
              <a:off x="4716256" y="126178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F2662B4D-9BD9-4C51-8473-9C378BC3BFF6}"/>
                </a:ext>
              </a:extLst>
            </p:cNvPr>
            <p:cNvSpPr/>
            <p:nvPr/>
          </p:nvSpPr>
          <p:spPr>
            <a:xfrm rot="5400000">
              <a:off x="4716256" y="1700140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25">
              <a:extLst>
                <a:ext uri="{FF2B5EF4-FFF2-40B4-BE49-F238E27FC236}">
                  <a16:creationId xmlns:a16="http://schemas.microsoft.com/office/drawing/2014/main" id="{C88620A3-EEE1-432E-8FD8-3AE2E139DDEE}"/>
                </a:ext>
              </a:extLst>
            </p:cNvPr>
            <p:cNvSpPr/>
            <p:nvPr/>
          </p:nvSpPr>
          <p:spPr>
            <a:xfrm rot="5400000">
              <a:off x="4716256" y="2147288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AD103-74E8-495D-9809-AE431EAA3046}"/>
              </a:ext>
            </a:extLst>
          </p:cNvPr>
          <p:cNvSpPr/>
          <p:nvPr/>
        </p:nvSpPr>
        <p:spPr>
          <a:xfrm>
            <a:off x="9645831" y="183950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947270-EF56-4C41-B21E-76BAE0E358E4}"/>
              </a:ext>
            </a:extLst>
          </p:cNvPr>
          <p:cNvSpPr/>
          <p:nvPr/>
        </p:nvSpPr>
        <p:spPr>
          <a:xfrm>
            <a:off x="1893105" y="183240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30757-E2A8-4002-A2CE-895E54373631}"/>
              </a:ext>
            </a:extLst>
          </p:cNvPr>
          <p:cNvSpPr/>
          <p:nvPr/>
        </p:nvSpPr>
        <p:spPr>
          <a:xfrm>
            <a:off x="1893105" y="227374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7D451-E1F6-4C8D-9DD7-5B9B3BAA6A18}"/>
              </a:ext>
            </a:extLst>
          </p:cNvPr>
          <p:cNvSpPr/>
          <p:nvPr/>
        </p:nvSpPr>
        <p:spPr>
          <a:xfrm>
            <a:off x="1893105" y="271508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975D5-D53A-485D-8C71-D3B55B069E09}"/>
              </a:ext>
            </a:extLst>
          </p:cNvPr>
          <p:cNvSpPr/>
          <p:nvPr/>
        </p:nvSpPr>
        <p:spPr>
          <a:xfrm>
            <a:off x="1893105" y="315642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E179C6-C81D-4489-BFDC-32FFF4DF5CCF}"/>
              </a:ext>
            </a:extLst>
          </p:cNvPr>
          <p:cNvSpPr/>
          <p:nvPr/>
        </p:nvSpPr>
        <p:spPr>
          <a:xfrm>
            <a:off x="9647079" y="228220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94DB6-CBE5-46A7-9A78-971CD9A6A3B5}"/>
              </a:ext>
            </a:extLst>
          </p:cNvPr>
          <p:cNvSpPr/>
          <p:nvPr/>
        </p:nvSpPr>
        <p:spPr>
          <a:xfrm>
            <a:off x="9648327" y="272490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EFF25-FE41-4D0B-8A91-EF4163C3A488}"/>
              </a:ext>
            </a:extLst>
          </p:cNvPr>
          <p:cNvSpPr/>
          <p:nvPr/>
        </p:nvSpPr>
        <p:spPr>
          <a:xfrm>
            <a:off x="9649575" y="316761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BC231-1803-4439-BB9E-FC9176BF375C}"/>
              </a:ext>
            </a:extLst>
          </p:cNvPr>
          <p:cNvSpPr/>
          <p:nvPr/>
        </p:nvSpPr>
        <p:spPr>
          <a:xfrm>
            <a:off x="1893105" y="3594777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F529F2-313A-4428-97E1-1FFAFC6D6FDE}"/>
              </a:ext>
            </a:extLst>
          </p:cNvPr>
          <p:cNvSpPr/>
          <p:nvPr/>
        </p:nvSpPr>
        <p:spPr>
          <a:xfrm>
            <a:off x="9649575" y="3605967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5EBF5C-470B-4D6A-A112-B1789BB9018D}"/>
              </a:ext>
            </a:extLst>
          </p:cNvPr>
          <p:cNvSpPr/>
          <p:nvPr/>
        </p:nvSpPr>
        <p:spPr>
          <a:xfrm>
            <a:off x="1893105" y="4033133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C707EF-5AAD-4324-B544-3F0E942ACF06}"/>
              </a:ext>
            </a:extLst>
          </p:cNvPr>
          <p:cNvSpPr/>
          <p:nvPr/>
        </p:nvSpPr>
        <p:spPr>
          <a:xfrm>
            <a:off x="9649575" y="404432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55%</a:t>
            </a:r>
          </a:p>
        </p:txBody>
      </p:sp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A39C8ECC-E34C-47F1-97DD-2D1D69616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084281"/>
              </p:ext>
            </p:extLst>
          </p:nvPr>
        </p:nvGraphicFramePr>
        <p:xfrm>
          <a:off x="3401531" y="1680117"/>
          <a:ext cx="6026995" cy="29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0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AC57C8-5A72-4A44-828C-98C888F87E6B}"/>
              </a:ext>
            </a:extLst>
          </p:cNvPr>
          <p:cNvGrpSpPr/>
          <p:nvPr/>
        </p:nvGrpSpPr>
        <p:grpSpPr>
          <a:xfrm>
            <a:off x="1375085" y="978743"/>
            <a:ext cx="6168338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id="{997F8231-64C3-4FD1-B542-A3550BF32360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20D5FB-35C9-4AC0-BE0C-92291B493374}"/>
              </a:ext>
            </a:extLst>
          </p:cNvPr>
          <p:cNvGrpSpPr/>
          <p:nvPr/>
        </p:nvGrpSpPr>
        <p:grpSpPr>
          <a:xfrm>
            <a:off x="6297930" y="2944791"/>
            <a:ext cx="167980" cy="1055579"/>
            <a:chOff x="6583680" y="2944791"/>
            <a:chExt cx="167980" cy="1055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1155C4-0332-4DBE-99E5-A86A26574EBC}"/>
                </a:ext>
              </a:extLst>
            </p:cNvPr>
            <p:cNvSpPr/>
            <p:nvPr/>
          </p:nvSpPr>
          <p:spPr>
            <a:xfrm>
              <a:off x="6583680" y="2944791"/>
              <a:ext cx="16798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C2E12-488F-46E0-B9D2-2BECF6084AB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5931-A241-4CB3-9574-362EB237DE7C}"/>
              </a:ext>
            </a:extLst>
          </p:cNvPr>
          <p:cNvSpPr/>
          <p:nvPr/>
        </p:nvSpPr>
        <p:spPr>
          <a:xfrm>
            <a:off x="5063712" y="5177043"/>
            <a:ext cx="2060129" cy="887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9E661-BD67-4ABF-A1CF-82B5612E3F8B}"/>
              </a:ext>
            </a:extLst>
          </p:cNvPr>
          <p:cNvSpPr/>
          <p:nvPr/>
        </p:nvSpPr>
        <p:spPr>
          <a:xfrm>
            <a:off x="2626444" y="4053978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837B4-0F23-4C93-815F-F8F137D8FE08}"/>
              </a:ext>
            </a:extLst>
          </p:cNvPr>
          <p:cNvSpPr/>
          <p:nvPr/>
        </p:nvSpPr>
        <p:spPr>
          <a:xfrm>
            <a:off x="1775040" y="2930912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AF772-FFD4-4453-A993-2841EB4217C6}"/>
              </a:ext>
            </a:extLst>
          </p:cNvPr>
          <p:cNvSpPr/>
          <p:nvPr/>
        </p:nvSpPr>
        <p:spPr>
          <a:xfrm>
            <a:off x="923638" y="1807847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73D1D-735C-4838-87FF-AB515A3D337F}"/>
              </a:ext>
            </a:extLst>
          </p:cNvPr>
          <p:cNvSpPr/>
          <p:nvPr/>
        </p:nvSpPr>
        <p:spPr>
          <a:xfrm flipH="1">
            <a:off x="6379386" y="405706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D01D65-CE7C-4C9D-B35C-AB7B2FE5F46C}"/>
              </a:ext>
            </a:extLst>
          </p:cNvPr>
          <p:cNvSpPr/>
          <p:nvPr/>
        </p:nvSpPr>
        <p:spPr>
          <a:xfrm flipH="1">
            <a:off x="7230788" y="2934001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25FA4-1E29-4AAD-9A92-E3EC449155B2}"/>
              </a:ext>
            </a:extLst>
          </p:cNvPr>
          <p:cNvSpPr/>
          <p:nvPr/>
        </p:nvSpPr>
        <p:spPr>
          <a:xfrm flipH="1">
            <a:off x="8082192" y="1810936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41CFE1-EB43-4E61-BA8A-E0BCDAADCF28}"/>
              </a:ext>
            </a:extLst>
          </p:cNvPr>
          <p:cNvGrpSpPr/>
          <p:nvPr/>
        </p:nvGrpSpPr>
        <p:grpSpPr>
          <a:xfrm>
            <a:off x="5069393" y="5241053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C52558-9E05-4D20-A614-497AC9590B1D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82716-7856-4CE1-858A-A3D9C6418F5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C4BB27-E7C6-4B8D-A87B-8F611ED3EDF2}"/>
              </a:ext>
            </a:extLst>
          </p:cNvPr>
          <p:cNvGrpSpPr/>
          <p:nvPr/>
        </p:nvGrpSpPr>
        <p:grpSpPr>
          <a:xfrm>
            <a:off x="6468940" y="4115150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0EC3B-CDEA-4581-9153-93685C6F81B2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7131A7-275C-411E-B91B-10F9C816337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184DC-8519-4C2E-B759-A682A9E74C2E}"/>
              </a:ext>
            </a:extLst>
          </p:cNvPr>
          <p:cNvGrpSpPr/>
          <p:nvPr/>
        </p:nvGrpSpPr>
        <p:grpSpPr>
          <a:xfrm>
            <a:off x="7278331" y="2989248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F3857B-4C8B-4558-81BA-802413845FA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93BD26-AB79-4CE0-82C2-DAF33421299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C0C944-FCE8-45F7-9F36-00883FAFA512}"/>
              </a:ext>
            </a:extLst>
          </p:cNvPr>
          <p:cNvGrpSpPr/>
          <p:nvPr/>
        </p:nvGrpSpPr>
        <p:grpSpPr>
          <a:xfrm>
            <a:off x="8087722" y="1863346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FCEC61-0359-412A-89C0-FD901F55274D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A789A2-189F-47FC-94C3-B7F864CADB4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C9B00E-855F-4712-96DB-5B6C8856B45F}"/>
              </a:ext>
            </a:extLst>
          </p:cNvPr>
          <p:cNvGrpSpPr/>
          <p:nvPr/>
        </p:nvGrpSpPr>
        <p:grpSpPr>
          <a:xfrm>
            <a:off x="971180" y="1863346"/>
            <a:ext cx="3109563" cy="724280"/>
            <a:chOff x="2079598" y="4324401"/>
            <a:chExt cx="3846581" cy="646661"/>
          </a:xfrm>
          <a:solidFill>
            <a:schemeClr val="accent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149B7E-57F7-4EDA-B479-79C8FC55F0CF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3B6A1C-34CE-463D-AE03-0C125D04870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BE6B05-46C2-47FE-8471-2BFA515BEB7E}"/>
              </a:ext>
            </a:extLst>
          </p:cNvPr>
          <p:cNvGrpSpPr/>
          <p:nvPr/>
        </p:nvGrpSpPr>
        <p:grpSpPr>
          <a:xfrm>
            <a:off x="1822583" y="2989248"/>
            <a:ext cx="3109563" cy="724280"/>
            <a:chOff x="2079598" y="4324401"/>
            <a:chExt cx="3846581" cy="646661"/>
          </a:xfrm>
          <a:solidFill>
            <a:schemeClr val="accent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BEC25-9B7C-44BC-8627-E8BACC7885C9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D77336-852D-470D-9394-7A8D9E6B98C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D6E411-960B-4E73-8AF5-AD414D63751C}"/>
              </a:ext>
            </a:extLst>
          </p:cNvPr>
          <p:cNvGrpSpPr/>
          <p:nvPr/>
        </p:nvGrpSpPr>
        <p:grpSpPr>
          <a:xfrm>
            <a:off x="2673986" y="4115150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932FF6-B9A8-421D-8D3E-42DD0CE5B38B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7DD25A-CF29-41B0-A1AD-7B2FFAD145E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B3132772-1B2B-44A9-A5C8-23419AF023E7}"/>
              </a:ext>
            </a:extLst>
          </p:cNvPr>
          <p:cNvSpPr/>
          <p:nvPr/>
        </p:nvSpPr>
        <p:spPr>
          <a:xfrm>
            <a:off x="7123842" y="4941040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99EECEEE-8FB1-472C-87AE-3194E781E0E5}"/>
              </a:ext>
            </a:extLst>
          </p:cNvPr>
          <p:cNvSpPr/>
          <p:nvPr/>
        </p:nvSpPr>
        <p:spPr>
          <a:xfrm flipH="1">
            <a:off x="3987961" y="4941040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CF467636-508E-4921-B0C5-85133E0A419A}"/>
              </a:ext>
            </a:extLst>
          </p:cNvPr>
          <p:cNvSpPr/>
          <p:nvPr/>
        </p:nvSpPr>
        <p:spPr>
          <a:xfrm flipH="1">
            <a:off x="1822582" y="3845110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C9831435-14AF-442A-8A12-4838D7AF7322}"/>
              </a:ext>
            </a:extLst>
          </p:cNvPr>
          <p:cNvSpPr/>
          <p:nvPr/>
        </p:nvSpPr>
        <p:spPr>
          <a:xfrm flipH="1">
            <a:off x="986405" y="2714465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9B38CCAB-3174-480A-9BC7-15B4E5E5B8DA}"/>
              </a:ext>
            </a:extLst>
          </p:cNvPr>
          <p:cNvSpPr/>
          <p:nvPr/>
        </p:nvSpPr>
        <p:spPr>
          <a:xfrm>
            <a:off x="9354004" y="3845110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FE9AAA87-82D1-4922-B4E4-9AFB8637C2F5}"/>
              </a:ext>
            </a:extLst>
          </p:cNvPr>
          <p:cNvSpPr/>
          <p:nvPr/>
        </p:nvSpPr>
        <p:spPr>
          <a:xfrm>
            <a:off x="10205407" y="2714465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DCCC8D-0CD6-4948-AECB-0F5D8ABB475A}"/>
              </a:ext>
            </a:extLst>
          </p:cNvPr>
          <p:cNvSpPr/>
          <p:nvPr/>
        </p:nvSpPr>
        <p:spPr>
          <a:xfrm>
            <a:off x="5063712" y="1755977"/>
            <a:ext cx="2060129" cy="887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2AD81D-B8F6-40AF-AD41-23AA32EFA8C6}"/>
              </a:ext>
            </a:extLst>
          </p:cNvPr>
          <p:cNvGrpSpPr/>
          <p:nvPr/>
        </p:nvGrpSpPr>
        <p:grpSpPr>
          <a:xfrm>
            <a:off x="5069393" y="1819987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358314-0161-4B2D-83F7-8DB6B77EF8F2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F6BF7C-EFE1-47E8-9585-1A65E08DCCD6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03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D16875-F71E-43BB-B05A-722DB7756769}"/>
              </a:ext>
            </a:extLst>
          </p:cNvPr>
          <p:cNvGrpSpPr/>
          <p:nvPr/>
        </p:nvGrpSpPr>
        <p:grpSpPr>
          <a:xfrm>
            <a:off x="3983865" y="1185971"/>
            <a:ext cx="3849121" cy="5204176"/>
            <a:chOff x="3590231" y="1206315"/>
            <a:chExt cx="3849121" cy="520417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A157455-048C-43BD-9350-635A459B246D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22E359D-F45D-40A0-B655-6CB992D3DEAB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9AC495-10AC-4320-A29C-9ECB8ECE65F1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966D2C5-5E3F-4C72-9AAA-8F484997B159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5B1A37A-9B04-42EF-A2FF-26F2013E343A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6A46621-6C34-49CA-99DF-648FE49BA83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68" name="Elbow Connector 47">
            <a:extLst>
              <a:ext uri="{FF2B5EF4-FFF2-40B4-BE49-F238E27FC236}">
                <a16:creationId xmlns:a16="http://schemas.microsoft.com/office/drawing/2014/main" id="{1BBAC8B9-7D51-4CA3-9909-5F9C99A27DCE}"/>
              </a:ext>
            </a:extLst>
          </p:cNvPr>
          <p:cNvCxnSpPr>
            <a:cxnSpLocks/>
          </p:cNvCxnSpPr>
          <p:nvPr/>
        </p:nvCxnSpPr>
        <p:spPr>
          <a:xfrm rot="10800000">
            <a:off x="3983228" y="2270011"/>
            <a:ext cx="2074247" cy="37405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50">
            <a:extLst>
              <a:ext uri="{FF2B5EF4-FFF2-40B4-BE49-F238E27FC236}">
                <a16:creationId xmlns:a16="http://schemas.microsoft.com/office/drawing/2014/main" id="{FA51BCE3-4249-4B25-AFE1-F9B39739A814}"/>
              </a:ext>
            </a:extLst>
          </p:cNvPr>
          <p:cNvCxnSpPr>
            <a:cxnSpLocks/>
          </p:cNvCxnSpPr>
          <p:nvPr/>
        </p:nvCxnSpPr>
        <p:spPr>
          <a:xfrm rot="10800000">
            <a:off x="4070662" y="5114745"/>
            <a:ext cx="2765974" cy="26406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1">
            <a:extLst>
              <a:ext uri="{FF2B5EF4-FFF2-40B4-BE49-F238E27FC236}">
                <a16:creationId xmlns:a16="http://schemas.microsoft.com/office/drawing/2014/main" id="{0B391228-E6DA-4C15-AFFA-B068EB6F027E}"/>
              </a:ext>
            </a:extLst>
          </p:cNvPr>
          <p:cNvCxnSpPr>
            <a:cxnSpLocks/>
            <a:stCxn id="64" idx="10"/>
          </p:cNvCxnSpPr>
          <p:nvPr/>
        </p:nvCxnSpPr>
        <p:spPr>
          <a:xfrm>
            <a:off x="6404123" y="3060259"/>
            <a:ext cx="1958799" cy="390944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53">
            <a:extLst>
              <a:ext uri="{FF2B5EF4-FFF2-40B4-BE49-F238E27FC236}">
                <a16:creationId xmlns:a16="http://schemas.microsoft.com/office/drawing/2014/main" id="{1F6440F3-FF73-4718-A9CB-3136A82CCCC4}"/>
              </a:ext>
            </a:extLst>
          </p:cNvPr>
          <p:cNvCxnSpPr>
            <a:cxnSpLocks/>
          </p:cNvCxnSpPr>
          <p:nvPr/>
        </p:nvCxnSpPr>
        <p:spPr>
          <a:xfrm>
            <a:off x="6300468" y="1477647"/>
            <a:ext cx="2031682" cy="530384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65">
            <a:extLst>
              <a:ext uri="{FF2B5EF4-FFF2-40B4-BE49-F238E27FC236}">
                <a16:creationId xmlns:a16="http://schemas.microsoft.com/office/drawing/2014/main" id="{F601E30C-4C26-4608-BC8F-E6338FC5F9EF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6470432" y="3437678"/>
            <a:ext cx="1758416" cy="1448076"/>
          </a:xfrm>
          <a:prstGeom prst="bentConnector3">
            <a:avLst>
              <a:gd name="adj1" fmla="val 35906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3CE86E6-5F5F-4399-BB0E-704A67AE7BB7}"/>
              </a:ext>
            </a:extLst>
          </p:cNvPr>
          <p:cNvSpPr/>
          <p:nvPr/>
        </p:nvSpPr>
        <p:spPr>
          <a:xfrm>
            <a:off x="8426153" y="1734510"/>
            <a:ext cx="531722" cy="531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951F61D-DF92-4495-8D72-B2D0DA857C3C}"/>
              </a:ext>
            </a:extLst>
          </p:cNvPr>
          <p:cNvSpPr/>
          <p:nvPr/>
        </p:nvSpPr>
        <p:spPr>
          <a:xfrm>
            <a:off x="3321471" y="1990867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0415483-A4EC-4C0A-B68B-2E0311199EF6}"/>
              </a:ext>
            </a:extLst>
          </p:cNvPr>
          <p:cNvSpPr/>
          <p:nvPr/>
        </p:nvSpPr>
        <p:spPr>
          <a:xfrm>
            <a:off x="8426153" y="4619893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7D06F68-2C9F-4C6B-9DEB-ADC79CF4D3BB}"/>
              </a:ext>
            </a:extLst>
          </p:cNvPr>
          <p:cNvSpPr/>
          <p:nvPr/>
        </p:nvSpPr>
        <p:spPr>
          <a:xfrm>
            <a:off x="3253516" y="4847091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5901E5-0D8F-417D-AEA8-D3CFD1B1BE8B}"/>
              </a:ext>
            </a:extLst>
          </p:cNvPr>
          <p:cNvSpPr/>
          <p:nvPr/>
        </p:nvSpPr>
        <p:spPr>
          <a:xfrm>
            <a:off x="8426153" y="3177201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4" name="Freeform 9">
            <a:extLst>
              <a:ext uri="{FF2B5EF4-FFF2-40B4-BE49-F238E27FC236}">
                <a16:creationId xmlns:a16="http://schemas.microsoft.com/office/drawing/2014/main" id="{DF897A04-F0D2-48A8-929B-ADDA83F328D0}"/>
              </a:ext>
            </a:extLst>
          </p:cNvPr>
          <p:cNvSpPr>
            <a:spLocks/>
          </p:cNvSpPr>
          <p:nvPr/>
        </p:nvSpPr>
        <p:spPr bwMode="auto">
          <a:xfrm>
            <a:off x="3428868" y="2066808"/>
            <a:ext cx="336993" cy="343449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95" name="Elbow Connector 47">
            <a:extLst>
              <a:ext uri="{FF2B5EF4-FFF2-40B4-BE49-F238E27FC236}">
                <a16:creationId xmlns:a16="http://schemas.microsoft.com/office/drawing/2014/main" id="{9403D074-3E3F-4014-8B41-1B0612E462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43128" y="2916697"/>
            <a:ext cx="2131443" cy="83998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A8BD9F2-A84E-4DA6-8BEB-DE4CDA5EE736}"/>
              </a:ext>
            </a:extLst>
          </p:cNvPr>
          <p:cNvSpPr/>
          <p:nvPr/>
        </p:nvSpPr>
        <p:spPr>
          <a:xfrm>
            <a:off x="3304807" y="3437278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4B00C681-0E42-4AEA-8318-545F3040D9F8}"/>
              </a:ext>
            </a:extLst>
          </p:cNvPr>
          <p:cNvSpPr>
            <a:spLocks noEditPoints="1"/>
          </p:cNvSpPr>
          <p:nvPr/>
        </p:nvSpPr>
        <p:spPr bwMode="auto">
          <a:xfrm>
            <a:off x="3442548" y="3503141"/>
            <a:ext cx="247151" cy="34769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9" name="Freeform 18">
            <a:extLst>
              <a:ext uri="{FF2B5EF4-FFF2-40B4-BE49-F238E27FC236}">
                <a16:creationId xmlns:a16="http://schemas.microsoft.com/office/drawing/2014/main" id="{C019F403-ADA3-403F-875D-A5F6C744AD71}"/>
              </a:ext>
            </a:extLst>
          </p:cNvPr>
          <p:cNvSpPr>
            <a:spLocks/>
          </p:cNvSpPr>
          <p:nvPr/>
        </p:nvSpPr>
        <p:spPr bwMode="auto">
          <a:xfrm>
            <a:off x="8513046" y="1818699"/>
            <a:ext cx="307487" cy="35055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id="{B1BDFCBC-92EC-459B-9E76-C5AD744C67C6}"/>
              </a:ext>
            </a:extLst>
          </p:cNvPr>
          <p:cNvSpPr/>
          <p:nvPr/>
        </p:nvSpPr>
        <p:spPr>
          <a:xfrm>
            <a:off x="8546388" y="4721480"/>
            <a:ext cx="313183" cy="336778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1" name="Freeform 9">
            <a:extLst>
              <a:ext uri="{FF2B5EF4-FFF2-40B4-BE49-F238E27FC236}">
                <a16:creationId xmlns:a16="http://schemas.microsoft.com/office/drawing/2014/main" id="{BE5C47D5-7BEC-4635-8E52-F2AACB6EA807}"/>
              </a:ext>
            </a:extLst>
          </p:cNvPr>
          <p:cNvSpPr>
            <a:spLocks/>
          </p:cNvSpPr>
          <p:nvPr/>
        </p:nvSpPr>
        <p:spPr bwMode="auto">
          <a:xfrm>
            <a:off x="8537475" y="3266976"/>
            <a:ext cx="309078" cy="31650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id="{39D34CDA-5E25-4292-8AA6-116A4652A0C5}"/>
              </a:ext>
            </a:extLst>
          </p:cNvPr>
          <p:cNvSpPr>
            <a:spLocks noChangeAspect="1"/>
          </p:cNvSpPr>
          <p:nvPr/>
        </p:nvSpPr>
        <p:spPr>
          <a:xfrm rot="21394474">
            <a:off x="3453538" y="4907635"/>
            <a:ext cx="131677" cy="41063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3B2F2B-086B-4CF5-B347-0C43B71D18B6}"/>
              </a:ext>
            </a:extLst>
          </p:cNvPr>
          <p:cNvGrpSpPr/>
          <p:nvPr/>
        </p:nvGrpSpPr>
        <p:grpSpPr>
          <a:xfrm>
            <a:off x="8332150" y="2344887"/>
            <a:ext cx="3428602" cy="760839"/>
            <a:chOff x="6565695" y="2005884"/>
            <a:chExt cx="2055606" cy="76083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436254F-1B33-4406-A107-61421424E24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C6DFCF9-8D98-4681-B4FD-00F85B67C49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BBE84B-FFEA-4657-A48F-A97C27F233F3}"/>
              </a:ext>
            </a:extLst>
          </p:cNvPr>
          <p:cNvGrpSpPr/>
          <p:nvPr/>
        </p:nvGrpSpPr>
        <p:grpSpPr>
          <a:xfrm>
            <a:off x="8332150" y="3788059"/>
            <a:ext cx="3428602" cy="760839"/>
            <a:chOff x="6565695" y="2005884"/>
            <a:chExt cx="2055606" cy="76083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44A3FCB-F7D8-4138-B290-758286628EA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FC978B7-0700-4A20-BA38-165EA206AEB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F169546-220C-4D41-A4AB-407AC5D08CCA}"/>
              </a:ext>
            </a:extLst>
          </p:cNvPr>
          <p:cNvGrpSpPr/>
          <p:nvPr/>
        </p:nvGrpSpPr>
        <p:grpSpPr>
          <a:xfrm>
            <a:off x="8332150" y="5231231"/>
            <a:ext cx="3428602" cy="760839"/>
            <a:chOff x="6565695" y="2005884"/>
            <a:chExt cx="2055606" cy="76083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3B9E69F-50B7-48BF-A21F-13D2C42AEA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0B8F881-80AE-4452-A6FF-5B7EC405AD4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26B5B0-77E2-4BE0-B628-2FAD262A2E3D}"/>
              </a:ext>
            </a:extLst>
          </p:cNvPr>
          <p:cNvGrpSpPr/>
          <p:nvPr/>
        </p:nvGrpSpPr>
        <p:grpSpPr>
          <a:xfrm>
            <a:off x="460620" y="2539753"/>
            <a:ext cx="3428602" cy="760839"/>
            <a:chOff x="6565695" y="2005884"/>
            <a:chExt cx="2055606" cy="76083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55E44BE-31F0-4DE0-80DB-FE0FAC4DF5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24DC77-D969-4365-A5FB-A50E0F05F8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F56D28-626A-4368-9EC2-3D77A0096EC4}"/>
              </a:ext>
            </a:extLst>
          </p:cNvPr>
          <p:cNvGrpSpPr/>
          <p:nvPr/>
        </p:nvGrpSpPr>
        <p:grpSpPr>
          <a:xfrm>
            <a:off x="460620" y="3982925"/>
            <a:ext cx="3428602" cy="760839"/>
            <a:chOff x="6565695" y="2005884"/>
            <a:chExt cx="2055606" cy="76083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4BBA1B0-CFD9-42FA-84B2-753996333B6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359BF44-6A4A-4488-9E6A-B8E2FAF8519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7CD20D-374B-4F37-ADA9-ECE2FEBDD8A7}"/>
              </a:ext>
            </a:extLst>
          </p:cNvPr>
          <p:cNvGrpSpPr/>
          <p:nvPr/>
        </p:nvGrpSpPr>
        <p:grpSpPr>
          <a:xfrm>
            <a:off x="460620" y="5426097"/>
            <a:ext cx="3428602" cy="760839"/>
            <a:chOff x="6565695" y="2005884"/>
            <a:chExt cx="2055606" cy="760839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E1C1EEA-9BB3-4EE6-A6F4-35DAFD4E18D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855BD64-9C19-445C-A3B3-8C7FA1409AA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92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71522A-C310-426D-9232-9C5E80D9F3F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7C948-6358-46A6-8260-42FDD57FDDEC}"/>
              </a:ext>
            </a:extLst>
          </p:cNvPr>
          <p:cNvSpPr txBox="1"/>
          <p:nvPr/>
        </p:nvSpPr>
        <p:spPr>
          <a:xfrm>
            <a:off x="659372" y="226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1A17C4BC-F9BF-4DC4-BA2F-A4923651CDC5}"/>
              </a:ext>
            </a:extLst>
          </p:cNvPr>
          <p:cNvSpPr/>
          <p:nvPr/>
        </p:nvSpPr>
        <p:spPr>
          <a:xfrm>
            <a:off x="6342653" y="2456404"/>
            <a:ext cx="1269717" cy="659450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bg1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CAA368-1A1D-48A6-A5DA-048941B8E01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A2DD5-6E4A-491D-8337-8C01FF48F6C0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C17C7DA-9CCE-42FC-AA2B-EB8F4B90D46E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C580D6A9-9E46-41F2-A9F5-77977DE691B0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5D7EB95F-0011-4421-AB8E-D759D62211D2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83CEED06-B5D4-4640-96EE-14B4B26E7535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43D07F72-D5BD-4F46-8834-B68D0AC2693F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3E9F4-6AE3-4D87-94F7-E1E2212ACC69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5E8FC-767F-4296-ADD7-C31C1DED8AEB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771B36D1-B32F-4941-82CB-C6B392D029EE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2644E360-A51C-4405-8687-E2C8F4A4FA13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6B441E4E-2D5E-4CEC-BB78-5CB231EC7BFA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AE0280DF-D3FD-4407-BDB5-73D067D2DD71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EFE2E4B2-188A-4791-94F3-A071BBB8D426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6408F-DA2A-422B-818A-BF0E7B9ABB8D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DBE2A-FA26-409C-97D9-F42CE1FCD229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0ECBA-6E8A-4580-AACD-D90BAA5CF7C4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36E6D8-4FF1-49F5-9D59-6D55873F7523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75932F-B419-4C8B-AB53-5DF581221F18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0">
            <a:extLst>
              <a:ext uri="{FF2B5EF4-FFF2-40B4-BE49-F238E27FC236}">
                <a16:creationId xmlns:a16="http://schemas.microsoft.com/office/drawing/2014/main" id="{0C3A4BCE-149B-44BA-A777-EFA66E3D41D6}"/>
              </a:ext>
            </a:extLst>
          </p:cNvPr>
          <p:cNvSpPr/>
          <p:nvPr/>
        </p:nvSpPr>
        <p:spPr>
          <a:xfrm>
            <a:off x="4157128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70">
            <a:extLst>
              <a:ext uri="{FF2B5EF4-FFF2-40B4-BE49-F238E27FC236}">
                <a16:creationId xmlns:a16="http://schemas.microsoft.com/office/drawing/2014/main" id="{113A7F7E-4E34-45DC-BC11-DF97DE7AEAAA}"/>
              </a:ext>
            </a:extLst>
          </p:cNvPr>
          <p:cNvSpPr/>
          <p:nvPr/>
        </p:nvSpPr>
        <p:spPr>
          <a:xfrm>
            <a:off x="6749817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C1D51-C387-4A25-8458-41A355BBC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5097B7-82D7-47E4-901B-5359981C2B28}"/>
              </a:ext>
            </a:extLst>
          </p:cNvPr>
          <p:cNvGrpSpPr/>
          <p:nvPr/>
        </p:nvGrpSpPr>
        <p:grpSpPr>
          <a:xfrm>
            <a:off x="5383508" y="2582966"/>
            <a:ext cx="1424984" cy="2510328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A33B4E-AF04-47D6-9F8D-4041BCF07BE9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1E636A7-7837-4237-AB17-458E9C0C9828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3D584D-332B-460F-BCE3-1A590BCAD8A9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E8E1145-5303-4BE5-BD9B-C4F9164F8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152CFED-AD73-4380-8574-7541737268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3D763273-9285-40E8-A5C0-611B144B53D0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4E917B88-79CE-413D-9AE1-0C8B5906CE19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59D2656D-CCD3-4DD9-A53C-7B40239B26AC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E4B66-D9CD-46CF-B497-C031309B34C6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53C308D0-511E-48A9-B3CA-7F555F583355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D11E89-16AF-482D-9534-D628951E004F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9EA5A84B-6208-425D-84C8-F5A97D9479B7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D34A7B-6DA8-4F62-861C-1F1670636813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BF7EF342-9558-4CBB-834D-C296B92B9960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55C3DD-6288-4CCA-828E-7D83C994715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E32D0A-65B7-45FB-BC61-FD5C5EF03906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566FD3-73B9-46C8-8CDA-15B94CCE2D22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32113E-AE49-4052-95CD-C236C5AF6589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C21FF1-CB58-4EE9-A3FA-E35ED3461F8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29D4FC5D-9C92-455A-8A4A-35B0CA4E0645}"/>
              </a:ext>
            </a:extLst>
          </p:cNvPr>
          <p:cNvSpPr/>
          <p:nvPr/>
        </p:nvSpPr>
        <p:spPr>
          <a:xfrm>
            <a:off x="4140498" y="1959958"/>
            <a:ext cx="3911004" cy="391100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511BA4D4-0183-4EA5-AA16-98828886F4E4}"/>
              </a:ext>
            </a:extLst>
          </p:cNvPr>
          <p:cNvSpPr>
            <a:spLocks/>
          </p:cNvSpPr>
          <p:nvPr/>
        </p:nvSpPr>
        <p:spPr bwMode="auto">
          <a:xfrm>
            <a:off x="7114699" y="1829044"/>
            <a:ext cx="1201309" cy="1099518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4" name="Freeform 76">
            <a:extLst>
              <a:ext uri="{FF2B5EF4-FFF2-40B4-BE49-F238E27FC236}">
                <a16:creationId xmlns:a16="http://schemas.microsoft.com/office/drawing/2014/main" id="{0725B0AE-138F-4EFD-8EFE-B1B2B465158F}"/>
              </a:ext>
            </a:extLst>
          </p:cNvPr>
          <p:cNvSpPr>
            <a:spLocks/>
          </p:cNvSpPr>
          <p:nvPr/>
        </p:nvSpPr>
        <p:spPr bwMode="auto">
          <a:xfrm>
            <a:off x="7209679" y="4355934"/>
            <a:ext cx="936803" cy="1352573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CE6D14-1EC1-4C5B-9AC4-C6B86AE2FC33}"/>
              </a:ext>
            </a:extLst>
          </p:cNvPr>
          <p:cNvGrpSpPr/>
          <p:nvPr/>
        </p:nvGrpSpPr>
        <p:grpSpPr>
          <a:xfrm>
            <a:off x="4014050" y="4497334"/>
            <a:ext cx="1269110" cy="1191921"/>
            <a:chOff x="3264772" y="4052794"/>
            <a:chExt cx="2352142" cy="2209083"/>
          </a:xfrm>
          <a:solidFill>
            <a:schemeClr val="accent2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09ADFE31-4681-4489-8A37-B9310595A218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Donut 5">
              <a:extLst>
                <a:ext uri="{FF2B5EF4-FFF2-40B4-BE49-F238E27FC236}">
                  <a16:creationId xmlns:a16="http://schemas.microsoft.com/office/drawing/2014/main" id="{197222D0-48B1-4B51-8F21-6341595A5BB8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9" name="Graphic 5">
            <a:extLst>
              <a:ext uri="{FF2B5EF4-FFF2-40B4-BE49-F238E27FC236}">
                <a16:creationId xmlns:a16="http://schemas.microsoft.com/office/drawing/2014/main" id="{4DE8DBB3-0791-4510-8BA0-87922E9CA376}"/>
              </a:ext>
            </a:extLst>
          </p:cNvPr>
          <p:cNvSpPr/>
          <p:nvPr/>
        </p:nvSpPr>
        <p:spPr>
          <a:xfrm>
            <a:off x="4097542" y="1808673"/>
            <a:ext cx="1345109" cy="1424370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02569D-C166-4A71-81F7-35E7004E7351}"/>
              </a:ext>
            </a:extLst>
          </p:cNvPr>
          <p:cNvGrpSpPr/>
          <p:nvPr/>
        </p:nvGrpSpPr>
        <p:grpSpPr>
          <a:xfrm>
            <a:off x="8645306" y="1880905"/>
            <a:ext cx="2974086" cy="1107996"/>
            <a:chOff x="2551706" y="4283314"/>
            <a:chExt cx="207666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BAD56F-F2E7-4D9B-BC0B-F08C1C1CDC0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4D1E01-601B-4BC7-B0A1-B918394926B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BC382C-A434-4735-AACD-644EFC4BA029}"/>
              </a:ext>
            </a:extLst>
          </p:cNvPr>
          <p:cNvGrpSpPr/>
          <p:nvPr/>
        </p:nvGrpSpPr>
        <p:grpSpPr>
          <a:xfrm>
            <a:off x="8645306" y="4669319"/>
            <a:ext cx="2974086" cy="1107996"/>
            <a:chOff x="2551706" y="4283314"/>
            <a:chExt cx="207666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6A4A31-A937-45BD-A604-3B71E1892E7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DC328B-E956-420B-BEF6-DA6FC8D4286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A269E5-4957-456F-ABA9-B64270CF6DCF}"/>
              </a:ext>
            </a:extLst>
          </p:cNvPr>
          <p:cNvGrpSpPr/>
          <p:nvPr/>
        </p:nvGrpSpPr>
        <p:grpSpPr>
          <a:xfrm>
            <a:off x="523372" y="1880905"/>
            <a:ext cx="2974086" cy="1107996"/>
            <a:chOff x="2551706" y="4283314"/>
            <a:chExt cx="207666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25B827-13C6-4BD4-8536-277A7FFBF872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6D108D-4E9D-43BF-A2C7-76A87EBBA40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E7DB0C-DE8B-49D1-A790-2F7DA44A998C}"/>
              </a:ext>
            </a:extLst>
          </p:cNvPr>
          <p:cNvGrpSpPr/>
          <p:nvPr/>
        </p:nvGrpSpPr>
        <p:grpSpPr>
          <a:xfrm>
            <a:off x="523372" y="4669319"/>
            <a:ext cx="2974086" cy="1107996"/>
            <a:chOff x="2551706" y="4283314"/>
            <a:chExt cx="207666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BE2329-57C3-4137-8729-D7481CD2518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2FDBB8-DBAF-4129-A4EE-D2D0BF2553C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8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406491"/>
            <a:ext cx="378114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3200" dirty="0" smtClean="0">
                <a:cs typeface="Arial" pitchFamily="34" charset="0"/>
              </a:rPr>
              <a:t>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1ED60-6814-4552-8392-8129C4D887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E86565-6A2D-467D-859C-8DEB2C17F07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515E-687A-4E35-9BCD-EFC1F422C63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B10EA0-8251-4421-B58F-AA7B12B8A00E}"/>
              </a:ext>
            </a:extLst>
          </p:cNvPr>
          <p:cNvGrpSpPr/>
          <p:nvPr/>
        </p:nvGrpSpPr>
        <p:grpSpPr>
          <a:xfrm>
            <a:off x="3936607" y="1740319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290ED6AC-136F-4B8D-8EAD-164BD4E78A08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665CE6B8-37F5-4C61-B177-B72920A192E9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1A763C23-4E0A-417A-B809-5C4F35274B1F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6F096DAF-1D31-4FED-8A24-0C8ED12EE18C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3617F2-DF51-4B0D-B117-2BE3362F72F9}"/>
              </a:ext>
            </a:extLst>
          </p:cNvPr>
          <p:cNvGrpSpPr/>
          <p:nvPr/>
        </p:nvGrpSpPr>
        <p:grpSpPr>
          <a:xfrm>
            <a:off x="6182341" y="1740320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8A6D4642-3165-49DE-B3F8-DFA9257F9323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940430B9-B7E6-451E-8011-0F4B30768903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DBAB3BF3-6EBE-4170-9EEF-F4779EA3705D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D1BC8258-7FD9-4287-B3A0-D279A20335CD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D0162-7A39-41B1-A588-741FF88F16E9}"/>
              </a:ext>
            </a:extLst>
          </p:cNvPr>
          <p:cNvGrpSpPr/>
          <p:nvPr/>
        </p:nvGrpSpPr>
        <p:grpSpPr>
          <a:xfrm>
            <a:off x="5511246" y="1857574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551C95A-EC63-4788-9E2F-80377BA964F3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CFBA4C5-B2EC-4B56-B00A-835DF996B96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23035AA-8BD7-463F-9508-12EBBB2ED02A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28926E-6C4A-4122-AED7-BF2751AD6090}"/>
              </a:ext>
            </a:extLst>
          </p:cNvPr>
          <p:cNvGrpSpPr/>
          <p:nvPr/>
        </p:nvGrpSpPr>
        <p:grpSpPr>
          <a:xfrm>
            <a:off x="5511246" y="2925172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2E2AF29-9523-405D-A892-929A28EA0FEB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A8D5EF4-E589-4D0F-BBC9-5736E8A61FDD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7CB36CE-560A-41BE-9BDE-AAFCB484251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D21A9B-FEDE-4470-A566-2094081E3048}"/>
              </a:ext>
            </a:extLst>
          </p:cNvPr>
          <p:cNvGrpSpPr/>
          <p:nvPr/>
        </p:nvGrpSpPr>
        <p:grpSpPr>
          <a:xfrm>
            <a:off x="5511246" y="3992770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E8B0CC9-E08E-4A5D-993A-69761144ECC2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21CED9F-9201-49A2-8C58-494893C1BD8A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D04961B-24B1-495C-98BA-23DCBB3C626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E6B0CD-9872-4BBB-ADD3-38DED5AE978C}"/>
              </a:ext>
            </a:extLst>
          </p:cNvPr>
          <p:cNvGrpSpPr/>
          <p:nvPr/>
        </p:nvGrpSpPr>
        <p:grpSpPr>
          <a:xfrm>
            <a:off x="5511246" y="5060368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7A4347F-9D49-48CE-B0F9-8002789AD6EC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AE37C03-48C3-4AC2-9DD9-E44299093EA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FFE4EDC-5C5E-41A1-96DC-98019F763DFD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971D923-1219-49C3-8124-49EC61F7A2FC}"/>
              </a:ext>
            </a:extLst>
          </p:cNvPr>
          <p:cNvSpPr txBox="1"/>
          <p:nvPr/>
        </p:nvSpPr>
        <p:spPr>
          <a:xfrm>
            <a:off x="5757088" y="19272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A5298C-E86B-488C-AF1F-8F06BD92F9D5}"/>
              </a:ext>
            </a:extLst>
          </p:cNvPr>
          <p:cNvSpPr txBox="1"/>
          <p:nvPr/>
        </p:nvSpPr>
        <p:spPr>
          <a:xfrm>
            <a:off x="5757088" y="299488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C43E97-81FE-48EE-BCA1-8D206762D46F}"/>
              </a:ext>
            </a:extLst>
          </p:cNvPr>
          <p:cNvSpPr txBox="1"/>
          <p:nvPr/>
        </p:nvSpPr>
        <p:spPr>
          <a:xfrm>
            <a:off x="5757088" y="406248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A8D51-69CD-4B3B-96AB-E1A9A2426DA8}"/>
              </a:ext>
            </a:extLst>
          </p:cNvPr>
          <p:cNvSpPr txBox="1"/>
          <p:nvPr/>
        </p:nvSpPr>
        <p:spPr>
          <a:xfrm>
            <a:off x="5757088" y="5130086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773E28-4C03-423B-B456-EA27B7D908D9}"/>
              </a:ext>
            </a:extLst>
          </p:cNvPr>
          <p:cNvGrpSpPr/>
          <p:nvPr/>
        </p:nvGrpSpPr>
        <p:grpSpPr>
          <a:xfrm>
            <a:off x="804273" y="2859807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E64F2F-B633-417E-BD8F-4AEFD84D743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BC58FC-1FD0-4002-90DC-1BAC0D0B63D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11C1DB-B2C1-43FE-AE2D-08DB9E710411}"/>
              </a:ext>
            </a:extLst>
          </p:cNvPr>
          <p:cNvGrpSpPr/>
          <p:nvPr/>
        </p:nvGrpSpPr>
        <p:grpSpPr>
          <a:xfrm>
            <a:off x="804273" y="1791167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AEBF81-A262-4B11-84D2-87EF0D7C8DD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4F56DF-D663-4642-ACE1-F87ABDDAD2A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766E2A-286D-44B0-8486-DBDF152A2F64}"/>
              </a:ext>
            </a:extLst>
          </p:cNvPr>
          <p:cNvGrpSpPr/>
          <p:nvPr/>
        </p:nvGrpSpPr>
        <p:grpSpPr>
          <a:xfrm>
            <a:off x="804273" y="3928445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DC1A47-D5C3-433E-A0CC-7E0CD59B39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707EE6-1172-43AD-A849-89D44412B084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1389A7-8339-428E-9959-350F683E1F7E}"/>
              </a:ext>
            </a:extLst>
          </p:cNvPr>
          <p:cNvGrpSpPr/>
          <p:nvPr/>
        </p:nvGrpSpPr>
        <p:grpSpPr>
          <a:xfrm>
            <a:off x="804273" y="4997085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490F8A-DE2E-4CA9-805B-0A9B79A00AA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201DD7-8496-4F7B-9C31-F300F815006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1F645E-0ED6-4AB1-ACF7-23E4E5ABA073}"/>
              </a:ext>
            </a:extLst>
          </p:cNvPr>
          <p:cNvGrpSpPr/>
          <p:nvPr/>
        </p:nvGrpSpPr>
        <p:grpSpPr>
          <a:xfrm>
            <a:off x="8412678" y="2859807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69FFF6-BECA-4421-BA58-BEAF4FA489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2F8521-C38E-402A-BD78-B576C88ABBA8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887FE5-787D-4A21-9E46-5C4EEE528C25}"/>
              </a:ext>
            </a:extLst>
          </p:cNvPr>
          <p:cNvGrpSpPr/>
          <p:nvPr/>
        </p:nvGrpSpPr>
        <p:grpSpPr>
          <a:xfrm>
            <a:off x="8412678" y="1791167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7EFA40-106C-4E83-A72A-2A5A05BB317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F9C2EF-22D5-45F7-9953-A4D39F22745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ABDDC5-F0DB-45A2-AC95-DA9A6EC5AF65}"/>
              </a:ext>
            </a:extLst>
          </p:cNvPr>
          <p:cNvGrpSpPr/>
          <p:nvPr/>
        </p:nvGrpSpPr>
        <p:grpSpPr>
          <a:xfrm>
            <a:off x="8412678" y="3928445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4F0324-2D10-4CB1-B4C4-856CC388E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D8A037-4117-47A4-B48F-F84E6D27917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5A61F2-7872-4922-9D8B-27EB75240755}"/>
              </a:ext>
            </a:extLst>
          </p:cNvPr>
          <p:cNvGrpSpPr/>
          <p:nvPr/>
        </p:nvGrpSpPr>
        <p:grpSpPr>
          <a:xfrm>
            <a:off x="8412678" y="4997085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E98629-B72D-4308-AB55-FB45F0398D0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FE5732-23DE-439D-AC0E-4CE8ECE61DA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96778321-D249-4F2B-8682-29313B5E3FB0}"/>
              </a:ext>
            </a:extLst>
          </p:cNvPr>
          <p:cNvSpPr/>
          <p:nvPr/>
        </p:nvSpPr>
        <p:spPr>
          <a:xfrm flipH="1">
            <a:off x="7338432" y="3127018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4F4BC4B4-2E84-44B9-8BA5-F41888A44AB4}"/>
              </a:ext>
            </a:extLst>
          </p:cNvPr>
          <p:cNvSpPr/>
          <p:nvPr/>
        </p:nvSpPr>
        <p:spPr>
          <a:xfrm rot="18805991">
            <a:off x="7347167" y="2010683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225EA8E1-E68A-4CA8-B32F-551E85C8C912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163514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5DADFC4F-C235-4884-945F-3AC1A2BCA27C}"/>
              </a:ext>
            </a:extLst>
          </p:cNvPr>
          <p:cNvSpPr/>
          <p:nvPr/>
        </p:nvSpPr>
        <p:spPr>
          <a:xfrm>
            <a:off x="7345770" y="4162486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2A3826C2-E4E3-48A3-B6CB-13A70C71730B}"/>
              </a:ext>
            </a:extLst>
          </p:cNvPr>
          <p:cNvSpPr/>
          <p:nvPr/>
        </p:nvSpPr>
        <p:spPr>
          <a:xfrm>
            <a:off x="4433980" y="2038414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id="{18339826-560A-4431-AD92-55ACF0FBA64C}"/>
              </a:ext>
            </a:extLst>
          </p:cNvPr>
          <p:cNvSpPr/>
          <p:nvPr/>
        </p:nvSpPr>
        <p:spPr>
          <a:xfrm>
            <a:off x="7451942" y="5120850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F5DB902B-7449-40AE-9F4F-CA32F3A5777F}"/>
              </a:ext>
            </a:extLst>
          </p:cNvPr>
          <p:cNvSpPr/>
          <p:nvPr/>
        </p:nvSpPr>
        <p:spPr>
          <a:xfrm>
            <a:off x="4405848" y="5275818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DF8AADF4-61A4-40FB-A044-CD6E5C1818F6}"/>
              </a:ext>
            </a:extLst>
          </p:cNvPr>
          <p:cNvSpPr>
            <a:spLocks noChangeAspect="1"/>
          </p:cNvSpPr>
          <p:nvPr/>
        </p:nvSpPr>
        <p:spPr>
          <a:xfrm>
            <a:off x="4429099" y="4171723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642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CC605-715E-4ACC-9725-1F4FC84DB3B7}"/>
              </a:ext>
            </a:extLst>
          </p:cNvPr>
          <p:cNvGrpSpPr/>
          <p:nvPr/>
        </p:nvGrpSpPr>
        <p:grpSpPr>
          <a:xfrm rot="19903589">
            <a:off x="8776734" y="4829907"/>
            <a:ext cx="633576" cy="341848"/>
            <a:chOff x="5163072" y="3396567"/>
            <a:chExt cx="1946746" cy="10503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C6E701-F1E8-4D09-8A43-AC70FD67793D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60DF606-AE8A-4805-866C-C302D563594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0C5DD27-C227-4DCB-BD58-CB1E44FDD534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60" name="Freeform 50">
                    <a:extLst>
                      <a:ext uri="{FF2B5EF4-FFF2-40B4-BE49-F238E27FC236}">
                        <a16:creationId xmlns:a16="http://schemas.microsoft.com/office/drawing/2014/main" id="{39D0AE7F-46C0-41F1-8DEF-3AA00EAB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D7E4B89B-1F04-4011-8404-9A5C3D5883AB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64" name="Freeform 372">
                      <a:extLst>
                        <a:ext uri="{FF2B5EF4-FFF2-40B4-BE49-F238E27FC236}">
                          <a16:creationId xmlns:a16="http://schemas.microsoft.com/office/drawing/2014/main" id="{CD687786-C959-4AD7-AD1B-461E1BC75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73">
                      <a:extLst>
                        <a:ext uri="{FF2B5EF4-FFF2-40B4-BE49-F238E27FC236}">
                          <a16:creationId xmlns:a16="http://schemas.microsoft.com/office/drawing/2014/main" id="{F893DEA2-7910-4236-9F66-3DB38F1237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374">
                      <a:extLst>
                        <a:ext uri="{FF2B5EF4-FFF2-40B4-BE49-F238E27FC236}">
                          <a16:creationId xmlns:a16="http://schemas.microsoft.com/office/drawing/2014/main" id="{11DED3AC-812B-407B-80AF-82CA8547D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375">
                      <a:extLst>
                        <a:ext uri="{FF2B5EF4-FFF2-40B4-BE49-F238E27FC236}">
                          <a16:creationId xmlns:a16="http://schemas.microsoft.com/office/drawing/2014/main" id="{734A56B7-46EC-4019-8115-F86CD4FAF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" name="Freeform 52">
                    <a:extLst>
                      <a:ext uri="{FF2B5EF4-FFF2-40B4-BE49-F238E27FC236}">
                        <a16:creationId xmlns:a16="http://schemas.microsoft.com/office/drawing/2014/main" id="{E7425565-3182-4AB0-83F7-6D33E2157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024E830-8F62-4EE7-A2B3-42F873704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 95">
                  <a:extLst>
                    <a:ext uri="{FF2B5EF4-FFF2-40B4-BE49-F238E27FC236}">
                      <a16:creationId xmlns:a16="http://schemas.microsoft.com/office/drawing/2014/main" id="{473515EF-E430-4B7A-971E-88130357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BDBFF402-83E2-46F4-B481-7CEEC710C260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8378810-7455-4727-93E8-83E843D60E2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BC85C1-5A08-4EA4-977A-D0C7F74FF144}"/>
              </a:ext>
            </a:extLst>
          </p:cNvPr>
          <p:cNvGrpSpPr/>
          <p:nvPr/>
        </p:nvGrpSpPr>
        <p:grpSpPr>
          <a:xfrm>
            <a:off x="10881730" y="4606296"/>
            <a:ext cx="237146" cy="639631"/>
            <a:chOff x="4782588" y="2431618"/>
            <a:chExt cx="446393" cy="1204012"/>
          </a:xfrm>
        </p:grpSpPr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07281060-590B-4DC1-99ED-A14A9F18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A69813-9B02-472B-86D9-41B1CBFB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46425B-1D4F-438D-8C34-FD0968D488D9}"/>
              </a:ext>
            </a:extLst>
          </p:cNvPr>
          <p:cNvGrpSpPr/>
          <p:nvPr/>
        </p:nvGrpSpPr>
        <p:grpSpPr>
          <a:xfrm>
            <a:off x="6935663" y="4703359"/>
            <a:ext cx="448771" cy="530238"/>
            <a:chOff x="4602768" y="3117737"/>
            <a:chExt cx="418206" cy="494124"/>
          </a:xfrm>
        </p:grpSpPr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B21F8C9B-3C1B-4B65-873C-1D278DAA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Oval 312">
              <a:extLst>
                <a:ext uri="{FF2B5EF4-FFF2-40B4-BE49-F238E27FC236}">
                  <a16:creationId xmlns:a16="http://schemas.microsoft.com/office/drawing/2014/main" id="{623BF12D-4EE8-4841-A5A8-F842A89D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13">
              <a:extLst>
                <a:ext uri="{FF2B5EF4-FFF2-40B4-BE49-F238E27FC236}">
                  <a16:creationId xmlns:a16="http://schemas.microsoft.com/office/drawing/2014/main" id="{2B7EB441-815F-4FB3-B0E7-FF778601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3BEA3C-35C1-4860-B273-C1E704A7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E9FFF-6EE5-40BC-B8A6-77B2C86CEED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393EDC-A5CE-4960-921E-CFED5B14A44F}"/>
              </a:ext>
            </a:extLst>
          </p:cNvPr>
          <p:cNvSpPr/>
          <p:nvPr/>
        </p:nvSpPr>
        <p:spPr>
          <a:xfrm>
            <a:off x="5598459" y="3792359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5598459" y="3112505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D7AAC85D-A1D3-4F64-A515-F2C89C6AC06C}"/>
              </a:ext>
            </a:extLst>
          </p:cNvPr>
          <p:cNvSpPr/>
          <p:nvPr/>
        </p:nvSpPr>
        <p:spPr>
          <a:xfrm>
            <a:off x="633353" y="674605"/>
            <a:ext cx="4331753" cy="5562486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rgbClr val="000000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B62A5379-8C19-4193-B1EB-CD40C881805D}"/>
              </a:ext>
            </a:extLst>
          </p:cNvPr>
          <p:cNvSpPr/>
          <p:nvPr/>
        </p:nvSpPr>
        <p:spPr>
          <a:xfrm>
            <a:off x="2623558" y="675981"/>
            <a:ext cx="9568441" cy="222636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5314146"/>
              <a:gd name="connsiteY0" fmla="*/ 1835724 h 3563263"/>
              <a:gd name="connsiteX1" fmla="*/ 5368413 w 15314146"/>
              <a:gd name="connsiteY1" fmla="*/ 1844866 h 3563263"/>
              <a:gd name="connsiteX2" fmla="*/ 5485007 w 15314146"/>
              <a:gd name="connsiteY2" fmla="*/ 1237030 h 3563263"/>
              <a:gd name="connsiteX3" fmla="*/ 5770299 w 15314146"/>
              <a:gd name="connsiteY3" fmla="*/ 3563263 h 3563263"/>
              <a:gd name="connsiteX4" fmla="*/ 6062907 w 15314146"/>
              <a:gd name="connsiteY4" fmla="*/ 15391 h 3563263"/>
              <a:gd name="connsiteX5" fmla="*/ 6383428 w 15314146"/>
              <a:gd name="connsiteY5" fmla="*/ 2239211 h 3563263"/>
              <a:gd name="connsiteX6" fmla="*/ 6521432 w 15314146"/>
              <a:gd name="connsiteY6" fmla="*/ 1847355 h 3563263"/>
              <a:gd name="connsiteX7" fmla="*/ 7933489 w 15314146"/>
              <a:gd name="connsiteY7" fmla="*/ 1851352 h 3563263"/>
              <a:gd name="connsiteX8" fmla="*/ 6918786 w 15314146"/>
              <a:gd name="connsiteY8" fmla="*/ 490879 h 3563263"/>
              <a:gd name="connsiteX9" fmla="*/ 7518632 w 15314146"/>
              <a:gd name="connsiteY9" fmla="*/ 761 h 3563263"/>
              <a:gd name="connsiteX10" fmla="*/ 8279413 w 15314146"/>
              <a:gd name="connsiteY10" fmla="*/ 395781 h 3563263"/>
              <a:gd name="connsiteX11" fmla="*/ 9062140 w 15314146"/>
              <a:gd name="connsiteY11" fmla="*/ 22706 h 3563263"/>
              <a:gd name="connsiteX12" fmla="*/ 9647356 w 15314146"/>
              <a:gd name="connsiteY12" fmla="*/ 483564 h 3563263"/>
              <a:gd name="connsiteX13" fmla="*/ 8619458 w 15314146"/>
              <a:gd name="connsiteY13" fmla="*/ 1848861 h 3563263"/>
              <a:gd name="connsiteX14" fmla="*/ 9992156 w 15314146"/>
              <a:gd name="connsiteY14" fmla="*/ 1851575 h 3563263"/>
              <a:gd name="connsiteX15" fmla="*/ 10195996 w 15314146"/>
              <a:gd name="connsiteY15" fmla="*/ 2239211 h 3563263"/>
              <a:gd name="connsiteX16" fmla="*/ 10481289 w 15314146"/>
              <a:gd name="connsiteY16" fmla="*/ 761 h 3563263"/>
              <a:gd name="connsiteX17" fmla="*/ 10744636 w 15314146"/>
              <a:gd name="connsiteY17" fmla="*/ 3534002 h 3563263"/>
              <a:gd name="connsiteX18" fmla="*/ 11066504 w 15314146"/>
              <a:gd name="connsiteY18" fmla="*/ 1251660 h 3563263"/>
              <a:gd name="connsiteX19" fmla="*/ 11182875 w 15314146"/>
              <a:gd name="connsiteY19" fmla="*/ 1849308 h 3563263"/>
              <a:gd name="connsiteX20" fmla="*/ 15314146 w 15314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14146" h="3563263">
                <a:moveTo>
                  <a:pt x="0" y="1835724"/>
                </a:moveTo>
                <a:lnTo>
                  <a:pt x="5368413" y="1844866"/>
                </a:lnTo>
                <a:lnTo>
                  <a:pt x="5485007" y="1237030"/>
                </a:lnTo>
                <a:lnTo>
                  <a:pt x="5770299" y="3563263"/>
                </a:lnTo>
                <a:lnTo>
                  <a:pt x="6062907" y="15391"/>
                </a:lnTo>
                <a:lnTo>
                  <a:pt x="6383428" y="2239211"/>
                </a:lnTo>
                <a:lnTo>
                  <a:pt x="6521432" y="1847355"/>
                </a:lnTo>
                <a:lnTo>
                  <a:pt x="7933489" y="1851352"/>
                </a:lnTo>
                <a:cubicBezTo>
                  <a:pt x="7626280" y="1427838"/>
                  <a:pt x="6932713" y="1208523"/>
                  <a:pt x="6918786" y="490879"/>
                </a:cubicBezTo>
                <a:cubicBezTo>
                  <a:pt x="6928538" y="183641"/>
                  <a:pt x="7238217" y="-13869"/>
                  <a:pt x="7518632" y="761"/>
                </a:cubicBezTo>
                <a:cubicBezTo>
                  <a:pt x="7820993" y="-6555"/>
                  <a:pt x="8079465" y="234847"/>
                  <a:pt x="8279413" y="395781"/>
                </a:cubicBezTo>
                <a:cubicBezTo>
                  <a:pt x="8491554" y="229970"/>
                  <a:pt x="8645175" y="20267"/>
                  <a:pt x="9062140" y="22706"/>
                </a:cubicBezTo>
                <a:cubicBezTo>
                  <a:pt x="9349872" y="12953"/>
                  <a:pt x="9637601" y="186080"/>
                  <a:pt x="9647356" y="483564"/>
                </a:cubicBezTo>
                <a:cubicBezTo>
                  <a:pt x="9647356" y="1212645"/>
                  <a:pt x="8977454" y="1404398"/>
                  <a:pt x="8619458" y="1848861"/>
                </a:cubicBezTo>
                <a:lnTo>
                  <a:pt x="9992156" y="1851575"/>
                </a:lnTo>
                <a:lnTo>
                  <a:pt x="10195996" y="2239211"/>
                </a:lnTo>
                <a:lnTo>
                  <a:pt x="10481289" y="761"/>
                </a:lnTo>
                <a:lnTo>
                  <a:pt x="10744636" y="3534002"/>
                </a:lnTo>
                <a:lnTo>
                  <a:pt x="11066504" y="1251660"/>
                </a:lnTo>
                <a:lnTo>
                  <a:pt x="11182875" y="1849308"/>
                </a:lnTo>
                <a:lnTo>
                  <a:pt x="15314146" y="1849713"/>
                </a:ln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6" name="Heart 17">
            <a:extLst>
              <a:ext uri="{FF2B5EF4-FFF2-40B4-BE49-F238E27FC236}">
                <a16:creationId xmlns:a16="http://schemas.microsoft.com/office/drawing/2014/main" id="{D694B9A9-FB9C-494C-B231-BB84B7607EBF}"/>
              </a:ext>
            </a:extLst>
          </p:cNvPr>
          <p:cNvSpPr/>
          <p:nvPr/>
        </p:nvSpPr>
        <p:spPr>
          <a:xfrm>
            <a:off x="2164369" y="166569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AA5261F5-6599-43A3-9A96-F2F1342D2352}"/>
              </a:ext>
            </a:extLst>
          </p:cNvPr>
          <p:cNvSpPr>
            <a:spLocks noEditPoints="1"/>
          </p:cNvSpPr>
          <p:nvPr/>
        </p:nvSpPr>
        <p:spPr bwMode="auto">
          <a:xfrm>
            <a:off x="7553075" y="1024859"/>
            <a:ext cx="403059" cy="56703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9E0CC-1ADF-4EB5-869D-4135351E0344}"/>
              </a:ext>
            </a:extLst>
          </p:cNvPr>
          <p:cNvSpPr txBox="1"/>
          <p:nvPr/>
        </p:nvSpPr>
        <p:spPr>
          <a:xfrm>
            <a:off x="6015372" y="4863313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E5E86-15E5-45E0-9C2D-7E899553CC53}"/>
              </a:ext>
            </a:extLst>
          </p:cNvPr>
          <p:cNvSpPr txBox="1"/>
          <p:nvPr/>
        </p:nvSpPr>
        <p:spPr>
          <a:xfrm>
            <a:off x="6015372" y="522890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E5B36-D447-4A05-B17B-4587770B3533}"/>
              </a:ext>
            </a:extLst>
          </p:cNvPr>
          <p:cNvSpPr txBox="1"/>
          <p:nvPr/>
        </p:nvSpPr>
        <p:spPr>
          <a:xfrm>
            <a:off x="6015372" y="559449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D1AD1782-2CFF-48D6-A781-6988FC968E84}"/>
              </a:ext>
            </a:extLst>
          </p:cNvPr>
          <p:cNvSpPr/>
          <p:nvPr/>
        </p:nvSpPr>
        <p:spPr>
          <a:xfrm>
            <a:off x="5825531" y="493861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DA03C796-3953-45A6-922C-417B879B25C4}"/>
              </a:ext>
            </a:extLst>
          </p:cNvPr>
          <p:cNvSpPr/>
          <p:nvPr/>
        </p:nvSpPr>
        <p:spPr>
          <a:xfrm>
            <a:off x="5825531" y="530420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ADAB3C2D-6E56-46C6-85C0-452A3C80EA14}"/>
              </a:ext>
            </a:extLst>
          </p:cNvPr>
          <p:cNvSpPr/>
          <p:nvPr/>
        </p:nvSpPr>
        <p:spPr>
          <a:xfrm>
            <a:off x="5825531" y="566979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A444CA-FE44-493B-8E61-546C501A5B31}"/>
              </a:ext>
            </a:extLst>
          </p:cNvPr>
          <p:cNvSpPr txBox="1"/>
          <p:nvPr/>
        </p:nvSpPr>
        <p:spPr>
          <a:xfrm>
            <a:off x="6015372" y="5960092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9C9B9575-27E1-4241-92C3-E8EA952BFB0E}"/>
              </a:ext>
            </a:extLst>
          </p:cNvPr>
          <p:cNvSpPr/>
          <p:nvPr/>
        </p:nvSpPr>
        <p:spPr>
          <a:xfrm>
            <a:off x="5825531" y="60353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77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A7C4562C-80E2-427B-8A37-104F923AE4FF}"/>
              </a:ext>
            </a:extLst>
          </p:cNvPr>
          <p:cNvGrpSpPr/>
          <p:nvPr/>
        </p:nvGrpSpPr>
        <p:grpSpPr>
          <a:xfrm>
            <a:off x="7662267" y="1646635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71E759-0459-4C52-B086-7F5B2F3AA865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24520-7771-4FB2-AA71-CC834255A7D2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B78267D7-85E2-4529-9D58-1263F4F4211C}"/>
              </a:ext>
            </a:extLst>
          </p:cNvPr>
          <p:cNvGrpSpPr/>
          <p:nvPr/>
        </p:nvGrpSpPr>
        <p:grpSpPr>
          <a:xfrm>
            <a:off x="8629080" y="3299187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67AEC-0DF7-4A27-9BBD-561925D5E641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BA862F5F-B012-42DA-B7DE-2085F08C7A23}"/>
              </a:ext>
            </a:extLst>
          </p:cNvPr>
          <p:cNvGrpSpPr/>
          <p:nvPr/>
        </p:nvGrpSpPr>
        <p:grpSpPr>
          <a:xfrm>
            <a:off x="7662267" y="5136104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EAE06-4F2D-40BA-BE4B-0066EF1D131E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7F16D-A9B2-4C8A-9ADD-23A6421AE7A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D45B2A-A781-4B34-9607-7BAE05FFA009}"/>
              </a:ext>
            </a:extLst>
          </p:cNvPr>
          <p:cNvGrpSpPr/>
          <p:nvPr/>
        </p:nvGrpSpPr>
        <p:grpSpPr>
          <a:xfrm>
            <a:off x="5251892" y="1808772"/>
            <a:ext cx="3083268" cy="3958901"/>
            <a:chOff x="5251892" y="1877140"/>
            <a:chExt cx="3083268" cy="3958901"/>
          </a:xfrm>
        </p:grpSpPr>
        <p:sp>
          <p:nvSpPr>
            <p:cNvPr id="14" name="Heart 3">
              <a:extLst>
                <a:ext uri="{FF2B5EF4-FFF2-40B4-BE49-F238E27FC236}">
                  <a16:creationId xmlns:a16="http://schemas.microsoft.com/office/drawing/2014/main" id="{DB196C29-DCB4-4885-A5DA-41C60FD38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C93F5C-863E-4C0E-AE7F-2C188AFD7C1F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id="{2EE0B642-7C82-44F6-8CCF-EDAC8EBD511A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id="{6C4DE352-B057-45F6-B455-3213618F02BF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id="{CDB2F565-AA26-4959-B223-B5917BA4616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CD1E15E-5557-46B3-9236-C2435D8D6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063617A-14D8-4C92-A831-8C7DD752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2" name="Freeform 9">
            <a:extLst>
              <a:ext uri="{FF2B5EF4-FFF2-40B4-BE49-F238E27FC236}">
                <a16:creationId xmlns:a16="http://schemas.microsoft.com/office/drawing/2014/main" id="{E1321368-BB9A-4B17-8AC2-9879BB9888D3}"/>
              </a:ext>
            </a:extLst>
          </p:cNvPr>
          <p:cNvSpPr>
            <a:spLocks noEditPoints="1"/>
          </p:cNvSpPr>
          <p:nvPr/>
        </p:nvSpPr>
        <p:spPr bwMode="auto">
          <a:xfrm>
            <a:off x="7829178" y="3640885"/>
            <a:ext cx="291964" cy="41074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E35FBF5-0BAE-4AFA-AFEC-E658EBD50C7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6273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88595D9-BE15-47FA-B516-CF4DC9A2996E}"/>
              </a:ext>
            </a:extLst>
          </p:cNvPr>
          <p:cNvSpPr/>
          <p:nvPr/>
        </p:nvSpPr>
        <p:spPr>
          <a:xfrm>
            <a:off x="0" y="174421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4DEB7-0B79-427A-AA1C-98298BD23E3F}"/>
              </a:ext>
            </a:extLst>
          </p:cNvPr>
          <p:cNvSpPr/>
          <p:nvPr/>
        </p:nvSpPr>
        <p:spPr>
          <a:xfrm>
            <a:off x="97756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919D1-B42A-4C45-B472-2ACFDD266C95}"/>
              </a:ext>
            </a:extLst>
          </p:cNvPr>
          <p:cNvSpPr/>
          <p:nvPr/>
        </p:nvSpPr>
        <p:spPr>
          <a:xfrm>
            <a:off x="978835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A468-E50E-4110-844D-9DF89F7BF3F0}"/>
              </a:ext>
            </a:extLst>
          </p:cNvPr>
          <p:cNvSpPr/>
          <p:nvPr/>
        </p:nvSpPr>
        <p:spPr>
          <a:xfrm>
            <a:off x="3678567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F26D6D4-9E40-43E5-A1EF-DC00912EDFA4}"/>
              </a:ext>
            </a:extLst>
          </p:cNvPr>
          <p:cNvSpPr/>
          <p:nvPr/>
        </p:nvSpPr>
        <p:spPr>
          <a:xfrm>
            <a:off x="3679841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FD068-8996-4C85-90E4-6493AD9ED193}"/>
              </a:ext>
            </a:extLst>
          </p:cNvPr>
          <p:cNvSpPr/>
          <p:nvPr/>
        </p:nvSpPr>
        <p:spPr>
          <a:xfrm>
            <a:off x="6379575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5C480F8-6DA7-45FF-988D-172C5CD7850C}"/>
              </a:ext>
            </a:extLst>
          </p:cNvPr>
          <p:cNvSpPr/>
          <p:nvPr/>
        </p:nvSpPr>
        <p:spPr>
          <a:xfrm>
            <a:off x="6380849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01286-77B5-4604-8330-A2B7EF315373}"/>
              </a:ext>
            </a:extLst>
          </p:cNvPr>
          <p:cNvSpPr/>
          <p:nvPr/>
        </p:nvSpPr>
        <p:spPr>
          <a:xfrm>
            <a:off x="908058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AD50CD1-0D27-4FC6-8F21-75A7A765A494}"/>
              </a:ext>
            </a:extLst>
          </p:cNvPr>
          <p:cNvSpPr/>
          <p:nvPr/>
        </p:nvSpPr>
        <p:spPr>
          <a:xfrm>
            <a:off x="9081855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A7AA53-63FB-49EC-9AC7-545B511EF5D5}"/>
              </a:ext>
            </a:extLst>
          </p:cNvPr>
          <p:cNvGrpSpPr/>
          <p:nvPr/>
        </p:nvGrpSpPr>
        <p:grpSpPr>
          <a:xfrm>
            <a:off x="1204546" y="2902061"/>
            <a:ext cx="1633719" cy="1807449"/>
            <a:chOff x="270023" y="1671304"/>
            <a:chExt cx="1709689" cy="1825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D2A31-1385-452C-B146-EEFAD2FA517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0209D7-0880-418B-8CAA-DFB4A5A5870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7CE1BCC-A785-4CC8-B120-A870F04D5EF4}"/>
              </a:ext>
            </a:extLst>
          </p:cNvPr>
          <p:cNvSpPr txBox="1"/>
          <p:nvPr/>
        </p:nvSpPr>
        <p:spPr>
          <a:xfrm>
            <a:off x="1147396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01308-FAD9-42EC-945E-3EB944F83434}"/>
              </a:ext>
            </a:extLst>
          </p:cNvPr>
          <p:cNvGrpSpPr/>
          <p:nvPr/>
        </p:nvGrpSpPr>
        <p:grpSpPr>
          <a:xfrm>
            <a:off x="3905553" y="2910507"/>
            <a:ext cx="1633719" cy="1807449"/>
            <a:chOff x="270023" y="1671304"/>
            <a:chExt cx="1709689" cy="18255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39C7E-9EFB-434E-8F73-279117DA2E98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63965-89E0-42F6-B59C-6355F2E7FEB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C75C8DB-73D1-42EA-8E60-0B5133AF6AC2}"/>
              </a:ext>
            </a:extLst>
          </p:cNvPr>
          <p:cNvSpPr txBox="1"/>
          <p:nvPr/>
        </p:nvSpPr>
        <p:spPr>
          <a:xfrm>
            <a:off x="3848403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C1A3B-3DC2-4487-AE93-A3FB5D283B10}"/>
              </a:ext>
            </a:extLst>
          </p:cNvPr>
          <p:cNvGrpSpPr/>
          <p:nvPr/>
        </p:nvGrpSpPr>
        <p:grpSpPr>
          <a:xfrm>
            <a:off x="6606560" y="2909428"/>
            <a:ext cx="1633719" cy="1807449"/>
            <a:chOff x="270023" y="1671304"/>
            <a:chExt cx="1709689" cy="18255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7DCBAE-945F-4EDD-ACFA-5B350192685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53280C-35E7-4C1D-8F88-ADD1C5671F8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64F28A-F626-4619-9E2A-34F6111CDEC4}"/>
              </a:ext>
            </a:extLst>
          </p:cNvPr>
          <p:cNvSpPr txBox="1"/>
          <p:nvPr/>
        </p:nvSpPr>
        <p:spPr>
          <a:xfrm>
            <a:off x="6549410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991FA1-5319-4374-9C4A-A45FD19BA65E}"/>
              </a:ext>
            </a:extLst>
          </p:cNvPr>
          <p:cNvGrpSpPr/>
          <p:nvPr/>
        </p:nvGrpSpPr>
        <p:grpSpPr>
          <a:xfrm>
            <a:off x="9307567" y="2898824"/>
            <a:ext cx="1633719" cy="1807449"/>
            <a:chOff x="270023" y="1671304"/>
            <a:chExt cx="1709689" cy="18255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24A50B-B9D6-4B12-9A23-87FBE67AE03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455DAA-E49A-4810-9D64-8CA44F6B2C7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9AFAB01-DCAA-47A5-843A-EFF310C1D1B5}"/>
              </a:ext>
            </a:extLst>
          </p:cNvPr>
          <p:cNvSpPr txBox="1"/>
          <p:nvPr/>
        </p:nvSpPr>
        <p:spPr>
          <a:xfrm>
            <a:off x="9250417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94F0F4E-5401-41DC-A313-EDF951C420CC}"/>
              </a:ext>
            </a:extLst>
          </p:cNvPr>
          <p:cNvSpPr/>
          <p:nvPr/>
        </p:nvSpPr>
        <p:spPr>
          <a:xfrm flipH="1">
            <a:off x="1811928" y="23409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0F2CB2F7-9619-4422-9E98-D79762DB31CB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3343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52EEBCD2-819B-41CA-8F31-99127A2B2EA2}"/>
              </a:ext>
            </a:extLst>
          </p:cNvPr>
          <p:cNvSpPr/>
          <p:nvPr/>
        </p:nvSpPr>
        <p:spPr>
          <a:xfrm>
            <a:off x="4632329" y="236949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C326411B-6E65-4EE8-A4A7-7AAE21D41656}"/>
              </a:ext>
            </a:extLst>
          </p:cNvPr>
          <p:cNvSpPr>
            <a:spLocks noChangeAspect="1"/>
          </p:cNvSpPr>
          <p:nvPr/>
        </p:nvSpPr>
        <p:spPr>
          <a:xfrm>
            <a:off x="9965230" y="234599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B7B409-2E69-4DDA-A0AE-D9E6FF9BB5EE}"/>
              </a:ext>
            </a:extLst>
          </p:cNvPr>
          <p:cNvSpPr/>
          <p:nvPr/>
        </p:nvSpPr>
        <p:spPr>
          <a:xfrm>
            <a:off x="866776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9A2074-73D7-4FD9-85C9-44FE7C8C3AD2}"/>
              </a:ext>
            </a:extLst>
          </p:cNvPr>
          <p:cNvSpPr/>
          <p:nvPr/>
        </p:nvSpPr>
        <p:spPr>
          <a:xfrm>
            <a:off x="972244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64C1C82-2DB5-4C65-AF0B-18C32B2BBA9D}"/>
              </a:ext>
            </a:extLst>
          </p:cNvPr>
          <p:cNvSpPr/>
          <p:nvPr/>
        </p:nvSpPr>
        <p:spPr>
          <a:xfrm>
            <a:off x="3567782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2808A28-D215-4CAE-A120-B7B635CD34E3}"/>
              </a:ext>
            </a:extLst>
          </p:cNvPr>
          <p:cNvSpPr/>
          <p:nvPr/>
        </p:nvSpPr>
        <p:spPr>
          <a:xfrm>
            <a:off x="3673250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8000"/>
                </a:schemeClr>
              </a:gs>
              <a:gs pos="56000">
                <a:schemeClr val="accent2">
                  <a:lumMod val="66000"/>
                  <a:lumOff val="34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B5D09DD-9C53-444F-9D52-3BA6975FF4DB}"/>
              </a:ext>
            </a:extLst>
          </p:cNvPr>
          <p:cNvSpPr/>
          <p:nvPr/>
        </p:nvSpPr>
        <p:spPr>
          <a:xfrm>
            <a:off x="6268790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0042B60-9D91-4FC9-B069-832A1D8CD7D9}"/>
              </a:ext>
            </a:extLst>
          </p:cNvPr>
          <p:cNvSpPr/>
          <p:nvPr/>
        </p:nvSpPr>
        <p:spPr>
          <a:xfrm>
            <a:off x="6374258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56000">
                <a:schemeClr val="accent3">
                  <a:lumMod val="62000"/>
                  <a:lumOff val="38000"/>
                </a:schemeClr>
              </a:gs>
              <a:gs pos="41000">
                <a:schemeClr val="accent3">
                  <a:lumMod val="54000"/>
                  <a:lumOff val="46000"/>
                </a:schemeClr>
              </a:gs>
              <a:gs pos="0">
                <a:schemeClr val="accent3">
                  <a:lumMod val="6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3FA5433-64BF-42B4-A8E9-76F5DC32B5DB}"/>
              </a:ext>
            </a:extLst>
          </p:cNvPr>
          <p:cNvSpPr/>
          <p:nvPr/>
        </p:nvSpPr>
        <p:spPr>
          <a:xfrm>
            <a:off x="8969796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7D319D1-D6E2-4954-8274-569D95023501}"/>
              </a:ext>
            </a:extLst>
          </p:cNvPr>
          <p:cNvSpPr/>
          <p:nvPr/>
        </p:nvSpPr>
        <p:spPr>
          <a:xfrm>
            <a:off x="9075264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1000">
                <a:schemeClr val="accent4">
                  <a:lumMod val="58000"/>
                </a:schemeClr>
              </a:gs>
              <a:gs pos="56000">
                <a:schemeClr val="accent4">
                  <a:lumMod val="76000"/>
                  <a:lumOff val="24000"/>
                </a:schemeClr>
              </a:gs>
              <a:gs pos="41000">
                <a:schemeClr val="accent4">
                  <a:lumMod val="74000"/>
                  <a:lumOff val="26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1214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47B9A6-8BAC-451F-A78A-EAAC62A01C95}"/>
              </a:ext>
            </a:extLst>
          </p:cNvPr>
          <p:cNvSpPr/>
          <p:nvPr/>
        </p:nvSpPr>
        <p:spPr>
          <a:xfrm>
            <a:off x="5489529" y="3241707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8F3A7-87E9-41BA-AF2B-28BDD63332CE}"/>
              </a:ext>
            </a:extLst>
          </p:cNvPr>
          <p:cNvGrpSpPr/>
          <p:nvPr/>
        </p:nvGrpSpPr>
        <p:grpSpPr>
          <a:xfrm>
            <a:off x="5571727" y="3323905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3E2E406-05E4-4364-ABBE-7E5D195F032E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F0B51072-EE03-4465-91D6-6CF64A0BC257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176F9C5A-D3D6-4C8F-ADBD-7A17D7C4FB64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7F9A8F8-BBBA-452D-AD44-39F38C78119E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AF21CBC-53AC-49FC-A977-5B003E53B35B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9D54C-7941-4659-8E8A-47F6A7A48284}"/>
              </a:ext>
            </a:extLst>
          </p:cNvPr>
          <p:cNvGrpSpPr/>
          <p:nvPr/>
        </p:nvGrpSpPr>
        <p:grpSpPr>
          <a:xfrm>
            <a:off x="3885422" y="1779838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A13A21-7E42-4F54-BB6B-597769289AFC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8F1638AF-2CAE-4590-9DB4-53B192B4458A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BBFDAD-DA21-4C6A-8E9A-FFFEE6F95A0A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575EE8-ED01-4080-B6EF-54AFCF8D6F73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F29DF47A-9E15-4CF9-AF03-FF66566A9EB0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D2D9AE-07D3-4E6E-A62C-09E9B058B1CE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9256E7-1896-4233-B3FF-9060E31F0D69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7C3CC8C7-B007-486D-AFB5-6E09BCC72077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71C5B6-7139-4616-A7F5-D92825468AEB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C86222-8EF2-48E1-8E8D-7FB287DE8C20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8465A35A-83F6-45AC-A3B4-E2381EB04284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28AE1C-7351-40F8-A27B-A6F3BD56ABF2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5F935E-CA17-4F00-AFC5-08BE4FF6C776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92B8CCB-D3A8-489D-A536-EE903B6D6580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98FC5F-57F0-4B21-8F44-41E616513269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1CF1C-E669-46B1-8B27-935BB8B845DE}"/>
              </a:ext>
            </a:extLst>
          </p:cNvPr>
          <p:cNvGrpSpPr/>
          <p:nvPr/>
        </p:nvGrpSpPr>
        <p:grpSpPr>
          <a:xfrm>
            <a:off x="736737" y="3321381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5F38B-0096-425E-9822-C7CB6139BCD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4B5652-D41F-4221-A61F-D1C5062D66C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4FBE97-4E7A-48FD-97BE-F46124A20E31}"/>
              </a:ext>
            </a:extLst>
          </p:cNvPr>
          <p:cNvGrpSpPr/>
          <p:nvPr/>
        </p:nvGrpSpPr>
        <p:grpSpPr>
          <a:xfrm>
            <a:off x="1670800" y="1612719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31812E-D9F5-4D2D-A541-F4944244638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9E72B3-6351-407A-9C8C-8D1E72836D5E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94D71-1302-4165-ACC9-AD684D247313}"/>
              </a:ext>
            </a:extLst>
          </p:cNvPr>
          <p:cNvGrpSpPr/>
          <p:nvPr/>
        </p:nvGrpSpPr>
        <p:grpSpPr>
          <a:xfrm>
            <a:off x="1995855" y="5030043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A53072-221B-4958-95D5-F71DE73EB20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82F867-1950-4D41-864B-CC65B25E42E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4DD3EB-F231-47A6-B612-1EDA21336AD2}"/>
              </a:ext>
            </a:extLst>
          </p:cNvPr>
          <p:cNvGrpSpPr/>
          <p:nvPr/>
        </p:nvGrpSpPr>
        <p:grpSpPr>
          <a:xfrm>
            <a:off x="8385611" y="4175712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DDF6F0-3D44-4C27-A315-FD5DA1343D3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05ECA2-9C5A-4083-BACD-305507D1155A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CA84FC-6BCE-47D0-877A-D00372940474}"/>
              </a:ext>
            </a:extLst>
          </p:cNvPr>
          <p:cNvGrpSpPr/>
          <p:nvPr/>
        </p:nvGrpSpPr>
        <p:grpSpPr>
          <a:xfrm>
            <a:off x="7993070" y="2467050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24877D-6210-4726-B647-050EBCD341FE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D84D9C-515F-4827-A244-E5234E852FC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C9BB31EF-CDE8-4B72-84D1-C7A5E9151004}"/>
              </a:ext>
            </a:extLst>
          </p:cNvPr>
          <p:cNvSpPr/>
          <p:nvPr/>
        </p:nvSpPr>
        <p:spPr>
          <a:xfrm>
            <a:off x="7546886" y="434846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84337F1-281A-407A-9965-1E15ACE263F0}"/>
              </a:ext>
            </a:extLst>
          </p:cNvPr>
          <p:cNvSpPr/>
          <p:nvPr/>
        </p:nvSpPr>
        <p:spPr>
          <a:xfrm rot="5400000">
            <a:off x="4289973" y="367896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FD16174D-8490-4500-9587-1573470F7EF1}"/>
              </a:ext>
            </a:extLst>
          </p:cNvPr>
          <p:cNvSpPr/>
          <p:nvPr/>
        </p:nvSpPr>
        <p:spPr>
          <a:xfrm>
            <a:off x="7181410" y="251011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F62EF15-BE5A-4C23-ABD8-3146C40DD60B}"/>
              </a:ext>
            </a:extLst>
          </p:cNvPr>
          <p:cNvSpPr/>
          <p:nvPr/>
        </p:nvSpPr>
        <p:spPr>
          <a:xfrm flipH="1">
            <a:off x="5481118" y="5264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F152BC33-4D0D-424F-BB03-EB4FE671962D}"/>
              </a:ext>
            </a:extLst>
          </p:cNvPr>
          <p:cNvSpPr/>
          <p:nvPr/>
        </p:nvSpPr>
        <p:spPr>
          <a:xfrm>
            <a:off x="5168698" y="21731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8214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4539970" y="4756367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90B63-BB0D-4695-8C9B-CE26CA9C1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A09C9D-2D23-4D84-A684-8C014232EE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7FB4E1-27AE-4064-A00E-A72BAFF716CC}"/>
              </a:ext>
            </a:extLst>
          </p:cNvPr>
          <p:cNvGrpSpPr/>
          <p:nvPr/>
        </p:nvGrpSpPr>
        <p:grpSpPr>
          <a:xfrm>
            <a:off x="9320090" y="1755744"/>
            <a:ext cx="1734154" cy="2423890"/>
            <a:chOff x="1407747" y="-257149"/>
            <a:chExt cx="4964453" cy="6938989"/>
          </a:xfrm>
          <a:solidFill>
            <a:schemeClr val="accent4"/>
          </a:solidFill>
        </p:grpSpPr>
        <p:sp>
          <p:nvSpPr>
            <p:cNvPr id="4" name="Donut 69">
              <a:extLst>
                <a:ext uri="{FF2B5EF4-FFF2-40B4-BE49-F238E27FC236}">
                  <a16:creationId xmlns:a16="http://schemas.microsoft.com/office/drawing/2014/main" id="{643B9AF8-76D7-493A-B239-D48CFD80550F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082FEA-6F72-4194-9C04-0FCC8BE6764B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E288AA-1625-4CF1-93AA-DFA8FAC5B074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Rounded Rectangle 79">
                <a:extLst>
                  <a:ext uri="{FF2B5EF4-FFF2-40B4-BE49-F238E27FC236}">
                    <a16:creationId xmlns:a16="http://schemas.microsoft.com/office/drawing/2014/main" id="{9CAB7A67-5831-4A8C-AA1D-3744D41796D5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3FE97-6DDE-4B92-83A9-5CAFBBC06ED5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293EC8-36AA-4487-BC83-C4F8DA64FE78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ounded Rectangle 77">
                <a:extLst>
                  <a:ext uri="{FF2B5EF4-FFF2-40B4-BE49-F238E27FC236}">
                    <a16:creationId xmlns:a16="http://schemas.microsoft.com/office/drawing/2014/main" id="{3DDD0AB1-C4EA-4AF1-AE8A-F75D2DB8C85E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E8849E-213E-41D7-BEAC-1B1FC3AEE66E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EAB8D0-3184-4EE7-9821-ED3DA0879B2F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ounded Rectangle 75">
                <a:extLst>
                  <a:ext uri="{FF2B5EF4-FFF2-40B4-BE49-F238E27FC236}">
                    <a16:creationId xmlns:a16="http://schemas.microsoft.com/office/drawing/2014/main" id="{CB1A209C-BA30-426F-9C06-77BBA76E2140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Donut 73">
              <a:extLst>
                <a:ext uri="{FF2B5EF4-FFF2-40B4-BE49-F238E27FC236}">
                  <a16:creationId xmlns:a16="http://schemas.microsoft.com/office/drawing/2014/main" id="{FE63E4F7-5D10-4BEF-A79B-E18671A649B2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id="{8520D9DC-88C8-4DEA-8087-42669A3B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815470"/>
              </p:ext>
            </p:extLst>
          </p:nvPr>
        </p:nvGraphicFramePr>
        <p:xfrm>
          <a:off x="9417850" y="25432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5F3AA60-E304-40A6-8B96-18EE14261066}"/>
              </a:ext>
            </a:extLst>
          </p:cNvPr>
          <p:cNvGrpSpPr/>
          <p:nvPr/>
        </p:nvGrpSpPr>
        <p:grpSpPr>
          <a:xfrm>
            <a:off x="6594774" y="1755744"/>
            <a:ext cx="1734154" cy="2423890"/>
            <a:chOff x="1407747" y="-257149"/>
            <a:chExt cx="4964453" cy="6938989"/>
          </a:xfrm>
          <a:solidFill>
            <a:schemeClr val="accent3"/>
          </a:solidFill>
        </p:grpSpPr>
        <p:sp>
          <p:nvSpPr>
            <p:cNvPr id="17" name="Donut 44">
              <a:extLst>
                <a:ext uri="{FF2B5EF4-FFF2-40B4-BE49-F238E27FC236}">
                  <a16:creationId xmlns:a16="http://schemas.microsoft.com/office/drawing/2014/main" id="{E679C9D6-24A4-4C24-99AE-ADF7EB9AC50A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F32720-617E-4E89-A9A9-1F51C17E860F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49036C9-BCB4-4FCE-BC49-7245881514A6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54">
                <a:extLst>
                  <a:ext uri="{FF2B5EF4-FFF2-40B4-BE49-F238E27FC236}">
                    <a16:creationId xmlns:a16="http://schemas.microsoft.com/office/drawing/2014/main" id="{7CE56147-DF13-4CE5-8EB0-7FD19F000495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1C92FF1-EA24-46FF-A1C9-DAC82C6FB902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0117F8-8740-44BE-BCE1-3A3319079184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ounded Rectangle 52">
                <a:extLst>
                  <a:ext uri="{FF2B5EF4-FFF2-40B4-BE49-F238E27FC236}">
                    <a16:creationId xmlns:a16="http://schemas.microsoft.com/office/drawing/2014/main" id="{6233ABC1-810F-4BAD-9C4D-BE9235208624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F710BF-6178-4E83-A35F-24A8E5B6A165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E2912B-80D5-4BCD-8C76-22271013ED28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id="{BDAF55DF-93C4-4864-A91F-79BDC89624C3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Donut 48">
              <a:extLst>
                <a:ext uri="{FF2B5EF4-FFF2-40B4-BE49-F238E27FC236}">
                  <a16:creationId xmlns:a16="http://schemas.microsoft.com/office/drawing/2014/main" id="{D1B754AF-26E2-4D41-8BAB-755AF58212DA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id="{664F6DB8-B886-4FC5-9A0B-EA3B56AE1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51350"/>
              </p:ext>
            </p:extLst>
          </p:nvPr>
        </p:nvGraphicFramePr>
        <p:xfrm>
          <a:off x="6692535" y="25475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B1A85-0248-46AB-8413-672B63C4E3FD}"/>
              </a:ext>
            </a:extLst>
          </p:cNvPr>
          <p:cNvGrpSpPr/>
          <p:nvPr/>
        </p:nvGrpSpPr>
        <p:grpSpPr>
          <a:xfrm>
            <a:off x="3869458" y="1755744"/>
            <a:ext cx="1734154" cy="2423890"/>
            <a:chOff x="1407747" y="-257149"/>
            <a:chExt cx="4964453" cy="6938989"/>
          </a:xfrm>
          <a:solidFill>
            <a:schemeClr val="accent2"/>
          </a:solidFill>
        </p:grpSpPr>
        <p:sp>
          <p:nvSpPr>
            <p:cNvPr id="30" name="Donut 32">
              <a:extLst>
                <a:ext uri="{FF2B5EF4-FFF2-40B4-BE49-F238E27FC236}">
                  <a16:creationId xmlns:a16="http://schemas.microsoft.com/office/drawing/2014/main" id="{FF891F2F-1BF8-4FC0-A17B-99234709FEFB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1817215-2BBA-4160-8624-787006E7FAC5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D047D9-E21F-4EEE-A8D6-92C66E813493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8EB851AF-AB82-4995-B26B-F928C183F926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D6D322-E373-45D0-BC54-A3FDBE66B1E4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8FA3C8-7AED-44DC-8453-6E9467EE14A3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Rounded Rectangle 40">
                <a:extLst>
                  <a:ext uri="{FF2B5EF4-FFF2-40B4-BE49-F238E27FC236}">
                    <a16:creationId xmlns:a16="http://schemas.microsoft.com/office/drawing/2014/main" id="{C34384B1-1F73-4C21-B14C-28C2D0708368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C65734-706A-4144-B2BF-35A4F6AB4756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3B21970-F11F-4190-AD45-CEE846476B1C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Rounded Rectangle 38">
                <a:extLst>
                  <a:ext uri="{FF2B5EF4-FFF2-40B4-BE49-F238E27FC236}">
                    <a16:creationId xmlns:a16="http://schemas.microsoft.com/office/drawing/2014/main" id="{A80C1289-4D4E-47C1-90FE-659BFB09D91F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Donut 36">
              <a:extLst>
                <a:ext uri="{FF2B5EF4-FFF2-40B4-BE49-F238E27FC236}">
                  <a16:creationId xmlns:a16="http://schemas.microsoft.com/office/drawing/2014/main" id="{2B4918F7-2E81-48BA-B81B-0BBD7211802B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id="{51C54A83-77C3-45EB-891E-DBC15FFCD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597872"/>
              </p:ext>
            </p:extLst>
          </p:nvPr>
        </p:nvGraphicFramePr>
        <p:xfrm>
          <a:off x="3967219" y="255787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87D3C4C1-405F-4014-AB5C-FA47D1B7CA0A}"/>
              </a:ext>
            </a:extLst>
          </p:cNvPr>
          <p:cNvGrpSpPr/>
          <p:nvPr/>
        </p:nvGrpSpPr>
        <p:grpSpPr>
          <a:xfrm>
            <a:off x="1144142" y="1755744"/>
            <a:ext cx="1734154" cy="2423890"/>
            <a:chOff x="1407747" y="-257149"/>
            <a:chExt cx="4964453" cy="6938989"/>
          </a:xfrm>
          <a:solidFill>
            <a:schemeClr val="accent1"/>
          </a:solidFill>
        </p:grpSpPr>
        <p:sp>
          <p:nvSpPr>
            <p:cNvPr id="43" name="Donut 20">
              <a:extLst>
                <a:ext uri="{FF2B5EF4-FFF2-40B4-BE49-F238E27FC236}">
                  <a16:creationId xmlns:a16="http://schemas.microsoft.com/office/drawing/2014/main" id="{78D008AB-DABF-4FC0-BDF7-8E4CFBE599BD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724734-E772-4821-A29B-FB3BF02618D8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565131E-D3AD-4576-9286-C26083B86DEA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30">
                <a:extLst>
                  <a:ext uri="{FF2B5EF4-FFF2-40B4-BE49-F238E27FC236}">
                    <a16:creationId xmlns:a16="http://schemas.microsoft.com/office/drawing/2014/main" id="{DFF52F41-A0B8-4CF4-8CC1-E62A2823910F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B55C9A6-F9C4-4D8B-8F42-BE8C2213ADF6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A42A585-040C-4049-B8E2-3F175735B1A6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ed Rectangle 28">
                <a:extLst>
                  <a:ext uri="{FF2B5EF4-FFF2-40B4-BE49-F238E27FC236}">
                    <a16:creationId xmlns:a16="http://schemas.microsoft.com/office/drawing/2014/main" id="{9D944245-D357-487D-9D18-5E7FCDC514C8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591DD73-CB25-4CD3-9B01-87F7AF92E069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098642F-AA6F-455D-BDAC-F57D90D100A5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F7341302-8202-4F50-9A41-387A8ECC9FA2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7" name="Donut 24">
              <a:extLst>
                <a:ext uri="{FF2B5EF4-FFF2-40B4-BE49-F238E27FC236}">
                  <a16:creationId xmlns:a16="http://schemas.microsoft.com/office/drawing/2014/main" id="{881F40E8-DC2E-4495-A647-5E9810B5A520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id="{C2B31400-955C-4B03-98F6-CF9640942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116846"/>
              </p:ext>
            </p:extLst>
          </p:nvPr>
        </p:nvGraphicFramePr>
        <p:xfrm>
          <a:off x="1241903" y="255298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4FCB0349-BC47-4CFA-8F10-EBE44310B9FD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7B232B-413F-4252-AE9D-BD99C42ECB0A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E7A709-F877-44E0-A45D-E169D089D04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986FB3-598F-4DEA-9695-6127C1A7CE47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A46014-11F0-4C56-B4AC-056D568B6DE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4A1233F-5C19-4CBF-9E78-785D1C526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9A9818-B68F-4EE1-9A72-8D7B701A1FEF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5ABEED2-D27E-461E-8073-2D36E3E3EB4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7BB363-9E8E-4F67-A219-85683E1A606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46AF2F1-A027-4041-9FC3-1492E0E90DC7}"/>
              </a:ext>
            </a:extLst>
          </p:cNvPr>
          <p:cNvSpPr txBox="1"/>
          <p:nvPr/>
        </p:nvSpPr>
        <p:spPr>
          <a:xfrm>
            <a:off x="1903656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570ECB-8758-4298-8B41-26C1BEC35285}"/>
              </a:ext>
            </a:extLst>
          </p:cNvPr>
          <p:cNvSpPr txBox="1"/>
          <p:nvPr/>
        </p:nvSpPr>
        <p:spPr>
          <a:xfrm>
            <a:off x="4635570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D8B11A-40BA-4D67-9297-1BA734B9ADC0}"/>
              </a:ext>
            </a:extLst>
          </p:cNvPr>
          <p:cNvSpPr txBox="1"/>
          <p:nvPr/>
        </p:nvSpPr>
        <p:spPr>
          <a:xfrm>
            <a:off x="7367484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F3075AC-4A09-4B59-849C-3AE3FA104C44}"/>
              </a:ext>
            </a:extLst>
          </p:cNvPr>
          <p:cNvSpPr txBox="1"/>
          <p:nvPr/>
        </p:nvSpPr>
        <p:spPr>
          <a:xfrm>
            <a:off x="10099399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176604-A7BC-45E1-8CF1-CB5AD8024B21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201C9A-DBD4-4B66-ADF7-55F45F02D5F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CFF79C-BDA8-438D-8095-1FFD67643E6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CCA13D9-C982-400F-B39D-E31602ACE930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Content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134915-7DBA-4B2B-B558-504FE5BE65ED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7C86F2C3-0047-4288-8935-8C58C9CAA0B9}"/>
              </a:ext>
            </a:extLst>
          </p:cNvPr>
          <p:cNvSpPr/>
          <p:nvPr/>
        </p:nvSpPr>
        <p:spPr>
          <a:xfrm>
            <a:off x="916171" y="5293952"/>
            <a:ext cx="10368000" cy="45719"/>
          </a:xfrm>
          <a:prstGeom prst="flowChartProcess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3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5905AF-6405-4727-92E0-D3344F06FDD8}"/>
              </a:ext>
            </a:extLst>
          </p:cNvPr>
          <p:cNvGrpSpPr/>
          <p:nvPr/>
        </p:nvGrpSpPr>
        <p:grpSpPr>
          <a:xfrm>
            <a:off x="6241914" y="171049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938074C-523A-4B3E-A973-3E0B6C0672E0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889C25-7361-44DA-92EB-D9AE5A2A81D0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AE3CC3-D1C8-40F7-9EA8-5F041A08B9B7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D73A40-9A6B-448A-BC7D-EC4098376A26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95F80-A0B4-46B4-A6DA-203E8349CA8F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C1A996-B37D-4068-98B7-6A6502121273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CC1EC3-E9EA-465D-8A90-F814F916EFF4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6D9D98-650A-4BB5-97A6-9BE64CBCCFC0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5B75F7-6E2B-4F66-8A42-8B53533A10B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C40F3F-1A78-426C-A6FF-442DFD569D76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2225E4-7593-4111-A031-7B71FFFA30A9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39A37-05D4-4452-8815-E2A8C4D0E59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1105E3-E0D4-4B10-A93C-173BF27F2E17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86D6A-5F53-49C1-B6AC-0087818579EC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Main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85304F7B-7351-4352-B7FA-0E1EA7177AC7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C72523B4-D5D2-46FE-9E9B-BDF4B1DAAB1B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3CFB649D-37DE-4E6F-9103-3E5127A7EAEF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AB017C-5FB9-4067-A590-D12946231CF0}"/>
              </a:ext>
            </a:extLst>
          </p:cNvPr>
          <p:cNvGrpSpPr/>
          <p:nvPr/>
        </p:nvGrpSpPr>
        <p:grpSpPr>
          <a:xfrm>
            <a:off x="931226" y="182349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621A8-D6D3-4046-BE0B-556D0758F6CF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E90948-E990-49B9-99AF-28175371C54B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7EDC7ADF-F260-4912-BAAF-73168C33EEE3}"/>
              </a:ext>
            </a:extLst>
          </p:cNvPr>
          <p:cNvSpPr/>
          <p:nvPr/>
        </p:nvSpPr>
        <p:spPr>
          <a:xfrm rot="2700000">
            <a:off x="8414408" y="373066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131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788D471-7560-4EC2-8B68-844F61796B55}"/>
              </a:ext>
            </a:extLst>
          </p:cNvPr>
          <p:cNvSpPr txBox="1">
            <a:spLocks/>
          </p:cNvSpPr>
          <p:nvPr/>
        </p:nvSpPr>
        <p:spPr>
          <a:xfrm>
            <a:off x="1072031" y="96028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C9BCB-EEB8-4564-96F1-A75B5E7B214A}"/>
              </a:ext>
            </a:extLst>
          </p:cNvPr>
          <p:cNvGrpSpPr/>
          <p:nvPr/>
        </p:nvGrpSpPr>
        <p:grpSpPr>
          <a:xfrm>
            <a:off x="723745" y="4580291"/>
            <a:ext cx="6358071" cy="1016950"/>
            <a:chOff x="881379" y="5457405"/>
            <a:chExt cx="6358071" cy="101695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F15B4E6C-9D64-4AC0-9B8E-905845FE9C9B}"/>
                </a:ext>
              </a:extLst>
            </p:cNvPr>
            <p:cNvSpPr/>
            <p:nvPr/>
          </p:nvSpPr>
          <p:spPr>
            <a:xfrm>
              <a:off x="881379" y="5457405"/>
              <a:ext cx="6358071" cy="1016950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268AC-2859-4EC1-9459-5DCFB1EE0AF0}"/>
                </a:ext>
              </a:extLst>
            </p:cNvPr>
            <p:cNvSpPr/>
            <p:nvPr/>
          </p:nvSpPr>
          <p:spPr>
            <a:xfrm>
              <a:off x="1012209" y="5516841"/>
              <a:ext cx="609641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5400" i="1" dirty="0">
                  <a:solidFill>
                    <a:schemeClr val="bg1"/>
                  </a:solidFill>
                </a:rPr>
                <a:t>NO PAIN NO GAIN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7F5A5E-E2A7-452C-8F54-09D4F2124F9D}"/>
              </a:ext>
            </a:extLst>
          </p:cNvPr>
          <p:cNvGrpSpPr/>
          <p:nvPr/>
        </p:nvGrpSpPr>
        <p:grpSpPr>
          <a:xfrm>
            <a:off x="2516937" y="5679921"/>
            <a:ext cx="4302165" cy="707886"/>
            <a:chOff x="881379" y="5448473"/>
            <a:chExt cx="4302165" cy="707886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7340ED2-5520-4A2D-8780-0484E9B57D59}"/>
                </a:ext>
              </a:extLst>
            </p:cNvPr>
            <p:cNvSpPr/>
            <p:nvPr/>
          </p:nvSpPr>
          <p:spPr>
            <a:xfrm>
              <a:off x="881379" y="5457405"/>
              <a:ext cx="4302165" cy="688115"/>
            </a:xfrm>
            <a:prstGeom prst="parallelogram">
              <a:avLst>
                <a:gd name="adj" fmla="val 2624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2EF999-A9C1-4AAB-A526-9519F850C4D7}"/>
                </a:ext>
              </a:extLst>
            </p:cNvPr>
            <p:cNvSpPr/>
            <p:nvPr/>
          </p:nvSpPr>
          <p:spPr>
            <a:xfrm>
              <a:off x="943841" y="5448473"/>
              <a:ext cx="417133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chemeClr val="accent3"/>
                  </a:solidFill>
                </a:rPr>
                <a:t>NEVER GIVE UP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AA8FD6-8B3E-48E8-B702-B37788095252}"/>
              </a:ext>
            </a:extLst>
          </p:cNvPr>
          <p:cNvSpPr txBox="1"/>
          <p:nvPr/>
        </p:nvSpPr>
        <p:spPr>
          <a:xfrm>
            <a:off x="794218" y="670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20DA1-1E23-4BC1-A631-4A958A307EFE}"/>
              </a:ext>
            </a:extLst>
          </p:cNvPr>
          <p:cNvSpPr txBox="1"/>
          <p:nvPr/>
        </p:nvSpPr>
        <p:spPr>
          <a:xfrm>
            <a:off x="794218" y="9701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00FC0-C32C-489A-8416-41DA28785EF4}"/>
              </a:ext>
            </a:extLst>
          </p:cNvPr>
          <p:cNvSpPr txBox="1"/>
          <p:nvPr/>
        </p:nvSpPr>
        <p:spPr>
          <a:xfrm>
            <a:off x="794218" y="18678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781FD-AD6D-464D-A834-CFA6C1D3EDB6}"/>
              </a:ext>
            </a:extLst>
          </p:cNvPr>
          <p:cNvSpPr txBox="1"/>
          <p:nvPr/>
        </p:nvSpPr>
        <p:spPr>
          <a:xfrm>
            <a:off x="794218" y="15686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CF3E0-05A1-4175-97CC-B13134AEFA6D}"/>
              </a:ext>
            </a:extLst>
          </p:cNvPr>
          <p:cNvSpPr txBox="1"/>
          <p:nvPr/>
        </p:nvSpPr>
        <p:spPr>
          <a:xfrm>
            <a:off x="794218" y="12694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CA3DE-1E73-447D-B4B7-506FBD68C7AC}"/>
              </a:ext>
            </a:extLst>
          </p:cNvPr>
          <p:cNvSpPr txBox="1"/>
          <p:nvPr/>
        </p:nvSpPr>
        <p:spPr>
          <a:xfrm>
            <a:off x="9571290" y="450930"/>
            <a:ext cx="2230737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THEME PPT</a:t>
            </a:r>
            <a:r>
              <a:rPr lang="en-GB" altLang="ko-KR" sz="2800" dirty="0" smtClean="0"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Text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CEB11B7F-3813-46A4-AE9D-FEDC03F4270F}"/>
              </a:ext>
            </a:extLst>
          </p:cNvPr>
          <p:cNvSpPr/>
          <p:nvPr/>
        </p:nvSpPr>
        <p:spPr>
          <a:xfrm rot="5400000">
            <a:off x="4961106" y="287295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F902180C-69ED-4436-AE96-57301E4E0BCC}"/>
              </a:ext>
            </a:extLst>
          </p:cNvPr>
          <p:cNvSpPr/>
          <p:nvPr/>
        </p:nvSpPr>
        <p:spPr>
          <a:xfrm rot="5400000">
            <a:off x="6037813" y="180405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1300852C-9843-42D3-B1A2-2E50153138E7}"/>
              </a:ext>
            </a:extLst>
          </p:cNvPr>
          <p:cNvSpPr/>
          <p:nvPr/>
        </p:nvSpPr>
        <p:spPr>
          <a:xfrm rot="5400000">
            <a:off x="6037813" y="394043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2D2FFE-D239-442C-9E91-582024C682E4}"/>
              </a:ext>
            </a:extLst>
          </p:cNvPr>
          <p:cNvSpPr/>
          <p:nvPr/>
        </p:nvSpPr>
        <p:spPr>
          <a:xfrm rot="5400000">
            <a:off x="7036207" y="169086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E42A3-8BB5-4F39-9A4E-93C54CBEC48D}"/>
              </a:ext>
            </a:extLst>
          </p:cNvPr>
          <p:cNvGrpSpPr/>
          <p:nvPr/>
        </p:nvGrpSpPr>
        <p:grpSpPr>
          <a:xfrm>
            <a:off x="8447127" y="274402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DEF42-0816-41B9-BF8C-222705503B2B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AAC4C5-4DC4-4546-8CEE-805DE2FF182B}"/>
              </a:ext>
            </a:extLst>
          </p:cNvPr>
          <p:cNvGrpSpPr/>
          <p:nvPr/>
        </p:nvGrpSpPr>
        <p:grpSpPr>
          <a:xfrm>
            <a:off x="6432934" y="239552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8A20C3-0A70-4C15-B208-0CABB496727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20B39-4D62-4D24-B518-BA147B7D2583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7832A8-B743-45AF-A5A4-149827D0B1E1}"/>
              </a:ext>
            </a:extLst>
          </p:cNvPr>
          <p:cNvGrpSpPr/>
          <p:nvPr/>
        </p:nvGrpSpPr>
        <p:grpSpPr>
          <a:xfrm>
            <a:off x="5356226" y="346441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16D500-4BFA-4BC6-8835-EB3CCB286CF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551B19-A272-4CC6-AD46-38FD6172A138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5ED2B6-650C-4D40-8849-D26D1CA45335}"/>
              </a:ext>
            </a:extLst>
          </p:cNvPr>
          <p:cNvGrpSpPr/>
          <p:nvPr/>
        </p:nvGrpSpPr>
        <p:grpSpPr>
          <a:xfrm>
            <a:off x="6432934" y="453190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080C5-F10D-4515-923F-371808BCEDC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FCB80-B7AF-48BE-9CFD-AB7DF48D404B}"/>
              </a:ext>
            </a:extLst>
          </p:cNvPr>
          <p:cNvGrpSpPr/>
          <p:nvPr/>
        </p:nvGrpSpPr>
        <p:grpSpPr>
          <a:xfrm>
            <a:off x="7481360" y="346441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DD7F56-EF3B-4C50-8ED9-FA4AB89F29C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68D145-5388-4E65-BF89-283C9BE9CE2D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A6F33-2625-4BAC-89DA-F02422AAB2C8}"/>
              </a:ext>
            </a:extLst>
          </p:cNvPr>
          <p:cNvGrpSpPr/>
          <p:nvPr/>
        </p:nvGrpSpPr>
        <p:grpSpPr>
          <a:xfrm>
            <a:off x="891271" y="165610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9AFC49-36D3-4DFC-B978-E1B2A2E1B300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1F804F-88E7-4420-8604-5E4A859F600F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D40023-6CCF-4668-BFC1-13D732292AD2}"/>
              </a:ext>
            </a:extLst>
          </p:cNvPr>
          <p:cNvGrpSpPr/>
          <p:nvPr/>
        </p:nvGrpSpPr>
        <p:grpSpPr>
          <a:xfrm>
            <a:off x="891271" y="489646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1C2D22-6F80-4E53-8B1E-2534B4F894D8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9806C8-D343-45D1-92BE-12A2E63CCFF4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26033E-B9BD-441F-8E50-2205BEE9324E}"/>
              </a:ext>
            </a:extLst>
          </p:cNvPr>
          <p:cNvGrpSpPr/>
          <p:nvPr/>
        </p:nvGrpSpPr>
        <p:grpSpPr>
          <a:xfrm>
            <a:off x="891271" y="318395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5F72A-ABB6-4445-BCAB-0BC8DA13ED3D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03B8A-7D7F-4284-B8F3-E3492555121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5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aphic 17">
            <a:extLst>
              <a:ext uri="{FF2B5EF4-FFF2-40B4-BE49-F238E27FC236}">
                <a16:creationId xmlns:a16="http://schemas.microsoft.com/office/drawing/2014/main" id="{2D3C00A2-F2F5-42AE-8C80-89F86AD17BEB}"/>
              </a:ext>
            </a:extLst>
          </p:cNvPr>
          <p:cNvGrpSpPr/>
          <p:nvPr/>
        </p:nvGrpSpPr>
        <p:grpSpPr>
          <a:xfrm>
            <a:off x="3163612" y="1502188"/>
            <a:ext cx="5675301" cy="3330658"/>
            <a:chOff x="2687161" y="3731096"/>
            <a:chExt cx="5158677" cy="3027467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A3EAFFF-5CAC-452D-AEB1-8814F2A618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9AE4612-2CFA-4E2B-AD7B-4F4665E254F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69F9FEE-CDDC-489C-8F6A-D28737D3FE0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4F31BC6-B63A-42E7-A65B-36503D6F27D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8CBF594-D239-43DE-BC51-268F498814F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19EB62F-D95A-44B9-8526-1B5BD79D0DE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A203F7-1D59-488A-9138-86D0D9A6C54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1CD28A0-9475-49BB-A7E7-21956633AD6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258B589-7AB4-455C-B822-CA39EA24BE0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B6E97C4-EB54-4517-8860-6F57F2E168B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AA5D114-85F4-4CC4-AEF3-322865C0D82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C66BC88-AA29-4C6D-B400-F0160BB72E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EBF5D6B-94FE-474E-BC38-93B41FC791B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E8287DB-709E-471C-B2C8-CD1042B888F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1F8FD49-B591-482E-95E0-73C9AC864ED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CB8CACF-7347-437A-A499-07C53E11FA3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9355138-ED9A-451F-B1C9-DB1F40CAFB7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AE95613-DBB0-4557-A351-4ED7ADCD9E2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93076DC-9333-400B-9EFE-14A5A0B6F83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63DFC1E-3DC6-4390-A0E0-7194E818723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CFC6EB5-B507-4A85-8F3F-9A420817DB4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4E1D8E5-04C0-4C85-B259-0B5C433CF97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7DE8F65-64BC-4BD9-9404-B103FFFD7D8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1B672C2-1ADC-45A7-ADA7-42A677A5F0B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267006E-CCD9-4EB9-ADD0-EDDFFA7DF35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AE9AB54-16FD-4BDC-B5F1-5C9B17CD318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79C1CB0-BF42-4320-8829-C3462361A2A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34D7C91-AAD5-40F0-8917-1B6A799F73C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B7301C-C2ED-400E-891D-CE1AE2E6B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9D22798-D73F-45E9-A69B-53F6DB2238D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20FBB90-0AF3-46FE-A348-B2F6C50EB9CA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F894C51-3711-4FC8-915E-77E3025F674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855F684-774F-40FC-B8D0-9CE44B97D29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CCC124B-0987-4232-99C4-37CC453289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D50F5AE-8DB4-46B9-8265-9311C30761E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0CC7E99-F289-4387-BB4A-7222075839A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C547F9B-1496-44B3-AE32-AE2D2530CDC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93002B1-3ECB-4667-B676-CBC6B6C7C25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6750D9C-235E-4E4B-AF6C-A84D9B6A8B9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73A11D-6329-43EA-92A4-B5AA1AE69DD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33AAC501-3201-43E3-8140-EF142C2F46A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851D54B-9716-45C0-9360-61BEEF859A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7793F47-A083-435A-BFDE-70ACA0345CA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4D2C3B6-5174-4B7F-A10F-F42B55FFCF8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61CC1B2-B666-4A13-BA5A-7B9FE878D82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DD6B2AD-AA8F-4289-93F3-A2EAA0CA8F3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099D10F-BDB6-45C3-8E33-987D3AF3EFB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929119A-202B-49F8-8D22-91808C25F60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1D932D6-5502-4E81-A22D-12A4912347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C116305-D175-499C-9DDD-AA9FFE1F3C3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007B2EE-B685-4AB0-A366-7AA05CD33C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6F875EC-E71C-482F-8C4A-0912446CD20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802340C-715B-447D-8171-3560207A586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D857994-BA55-46C0-9BE7-65F3B15B0D0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95B1881-8A60-448E-BDC8-1D16B1F2C87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2B25915-DBC3-4BBC-B889-CE9A846DD0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52FFE7E-0D68-4656-BE21-B41E3C6F1E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86B4889F-CEC1-461B-B61F-038336A8DAB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34B7CC-7A95-4E1A-9916-8E25AA1F270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4D6C9B8-EBE6-4954-B284-822093EE8B9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3C0F947-72C2-4526-AC98-F330574F794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CE7DD28A-0FDC-48A8-A854-C16D1CEBAB7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7D417FC-7F37-4F98-8A31-80E0999CA19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2405BC6-4142-4829-9488-8E5D7A5C6C65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EBC5AAE-59B8-4F3A-BD13-4E96FE7E992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8AC74F7-0735-4D5A-B4D0-E707289848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5C31CDA-609C-474F-B450-66CE6533007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190A16D-86DD-46D4-87D5-AECE3EAD8D6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C0CBFCA-FC84-49E9-9BED-F0141025B0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8EA72A9-4D13-4990-8F63-4C801583A0F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52551A95-4BBA-44AA-B983-F6FBFF963D3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93CCC4D-7568-4822-8365-F0455250BCC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4CC797F-3B35-4CA9-8758-A49D366B3B9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E5DDB2A-1AB9-4F53-A150-130DC855AE5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6F383776-022F-4386-BA1F-144899AEEEF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EFBB318-45F8-4A6E-9CE6-A748DF0D748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D88F948-65E2-4BDF-A89D-8E54E66F421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E8117D8-D51B-43F7-8AAA-AB2AC52C84B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D3840F8-E0A0-4569-B51F-C5E3799D5F1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8B2F172-CC72-4EA9-A0FD-4356E1AAD9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9F79B07-A456-4D2B-A22B-51ED3FFF7ED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84C7C22-FD02-43CD-93FA-EA6DA8B522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BBC0078-6512-4D3E-BD27-B7B93460A4B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006DF91C-084F-4A48-B8A4-CD67EE24439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6D02392-285F-4147-AD72-D5BDC41CFCF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9BFBBCB1-5841-460E-B036-4A81D54C06C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A69F964D-FA16-4598-AB6F-AF1E7AC86C4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C78982A-7500-4477-BBEF-62FD1588C73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B0B4CB31-0575-46DC-8117-56567678FA3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062DD7D-5DCE-49F0-993D-B3FA0E329FE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9F80191-4F7C-4C11-9684-9D7D58CDB19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820CBBC-7978-4179-B5B4-0C8D6834109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C81CFEE7-6B45-4AF9-9271-DE4BB3C9294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74C999FD-CFBD-4D0B-9077-B3279689EF3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A922798-BB66-435B-8B84-5C3A7C397D8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6E783E1-F7EF-4EA3-9618-A2A1293ACBC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E3A86C7D-1A03-47DA-A3D9-F1A503C5EC1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F2C3C3B9-4110-44BE-BEE4-83DAD5F389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95F5DC4-8608-48A7-B6A8-13ABBB4F84A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D37C068A-0901-424F-978E-6B2B748AA86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5D083FB-04C1-4B31-AD86-79D28BCA2CE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0022C828-C780-491E-B722-D8FE4EF982E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ABAD739-0062-4C2B-BCE5-4659B9CB0CC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D04D4D7-0152-4D8E-8462-22DE222C73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5627A3D-DD28-4B78-B672-2D2F9DF1E15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77636A2-F0B3-4239-9326-3538781DDBE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2E5BB88-41F1-44F0-ABEB-7382F2DF208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56F8DFA-7793-44DD-9AEC-E236C030D33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7FAB44F-8CCF-47AB-88EA-014A2F967DB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3194531-6481-42A7-8B12-717809503CE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C65A2EDA-A446-491F-AE6A-CAD65F5AED0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95BA66A7-7761-49BF-9E70-74AE80E8C88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60091D1-4B6E-469D-8733-A7CE10052F88}"/>
              </a:ext>
            </a:extLst>
          </p:cNvPr>
          <p:cNvGrpSpPr/>
          <p:nvPr/>
        </p:nvGrpSpPr>
        <p:grpSpPr>
          <a:xfrm>
            <a:off x="4369248" y="1616342"/>
            <a:ext cx="452295" cy="1562911"/>
            <a:chOff x="2845247" y="1647850"/>
            <a:chExt cx="452295" cy="1562911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9E1FD22-8729-45E4-9ED2-29152931F83D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283" name="Isosceles Triangle 282">
                <a:extLst>
                  <a:ext uri="{FF2B5EF4-FFF2-40B4-BE49-F238E27FC236}">
                    <a16:creationId xmlns:a16="http://schemas.microsoft.com/office/drawing/2014/main" id="{D1802F51-5EA6-4333-BBE0-97BA7CD35A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B4C25F33-6BEA-44BD-8D0D-C810E9852ECB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97476D20-1346-4AEE-AC9E-C5192FEE3D20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D9A540C-FA91-46DF-919E-83D5753A3068}"/>
              </a:ext>
            </a:extLst>
          </p:cNvPr>
          <p:cNvGrpSpPr/>
          <p:nvPr/>
        </p:nvGrpSpPr>
        <p:grpSpPr>
          <a:xfrm>
            <a:off x="5008201" y="2504840"/>
            <a:ext cx="469973" cy="1594378"/>
            <a:chOff x="3484200" y="2536349"/>
            <a:chExt cx="469973" cy="1594378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A723721C-371A-43C7-9352-5ABCA7C9B385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288" name="Isosceles Triangle 287">
                <a:extLst>
                  <a:ext uri="{FF2B5EF4-FFF2-40B4-BE49-F238E27FC236}">
                    <a16:creationId xmlns:a16="http://schemas.microsoft.com/office/drawing/2014/main" id="{718B8524-2C34-42DD-94A8-FD6591616675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5FDE3355-C02F-4AFE-9C14-5C0A975EF74C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A444CE0-9F87-4052-8FB1-2F0E631D8ADD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3DE59C4-CAEF-47C7-B34F-13B3208AABA2}"/>
              </a:ext>
            </a:extLst>
          </p:cNvPr>
          <p:cNvGrpSpPr/>
          <p:nvPr/>
        </p:nvGrpSpPr>
        <p:grpSpPr>
          <a:xfrm>
            <a:off x="7644278" y="1542519"/>
            <a:ext cx="785097" cy="1225465"/>
            <a:chOff x="4318112" y="1671300"/>
            <a:chExt cx="785097" cy="122546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5E986F3-B527-49C4-AA4E-A7C0CFCB6EC0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93" name="Isosceles Triangle 292">
                <a:extLst>
                  <a:ext uri="{FF2B5EF4-FFF2-40B4-BE49-F238E27FC236}">
                    <a16:creationId xmlns:a16="http://schemas.microsoft.com/office/drawing/2014/main" id="{99E36621-7B70-4517-8E3B-1528908543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26B1258-DD63-4BB3-8F59-37BDCA28F740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7DEDB3B9-56BB-40B1-9228-D9776958CA7D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5311FDF-308E-4AB2-B218-87F457C21348}"/>
              </a:ext>
            </a:extLst>
          </p:cNvPr>
          <p:cNvGrpSpPr/>
          <p:nvPr/>
        </p:nvGrpSpPr>
        <p:grpSpPr>
          <a:xfrm>
            <a:off x="8163014" y="2746964"/>
            <a:ext cx="473360" cy="1588227"/>
            <a:chOff x="7086581" y="2894862"/>
            <a:chExt cx="473360" cy="1588227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ACFD7D2C-A001-4F4D-8B3A-BAF6532AB923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98" name="Isosceles Triangle 297">
                <a:extLst>
                  <a:ext uri="{FF2B5EF4-FFF2-40B4-BE49-F238E27FC236}">
                    <a16:creationId xmlns:a16="http://schemas.microsoft.com/office/drawing/2014/main" id="{857B1123-CFEA-4D92-A17C-9271656F1DA7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8ED50C4-327E-4D6F-905B-4D362BA51477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E204148-A839-4A27-BCD5-6941570AF5F1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300" name="자유형: 도형 366">
            <a:extLst>
              <a:ext uri="{FF2B5EF4-FFF2-40B4-BE49-F238E27FC236}">
                <a16:creationId xmlns:a16="http://schemas.microsoft.com/office/drawing/2014/main" id="{787287FB-7AF0-4F6A-901E-757358F48FAC}"/>
              </a:ext>
            </a:extLst>
          </p:cNvPr>
          <p:cNvSpPr/>
          <p:nvPr/>
        </p:nvSpPr>
        <p:spPr>
          <a:xfrm>
            <a:off x="1077648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1" name="그룹 10">
            <a:extLst>
              <a:ext uri="{FF2B5EF4-FFF2-40B4-BE49-F238E27FC236}">
                <a16:creationId xmlns:a16="http://schemas.microsoft.com/office/drawing/2014/main" id="{7C39FED0-8E96-4C11-A818-92F826B49290}"/>
              </a:ext>
            </a:extLst>
          </p:cNvPr>
          <p:cNvGrpSpPr/>
          <p:nvPr/>
        </p:nvGrpSpPr>
        <p:grpSpPr>
          <a:xfrm>
            <a:off x="806890" y="4618038"/>
            <a:ext cx="603321" cy="603321"/>
            <a:chOff x="779029" y="4778938"/>
            <a:chExt cx="603321" cy="603321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46E9F3D-CE7D-4AF5-A50B-D77A780B75FD}"/>
                </a:ext>
              </a:extLst>
            </p:cNvPr>
            <p:cNvSpPr/>
            <p:nvPr/>
          </p:nvSpPr>
          <p:spPr>
            <a:xfrm>
              <a:off x="779029" y="4778938"/>
              <a:ext cx="603321" cy="6033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1CB7651-3C7B-45E3-B6F4-A38CBAF37862}"/>
                </a:ext>
              </a:extLst>
            </p:cNvPr>
            <p:cNvSpPr/>
            <p:nvPr/>
          </p:nvSpPr>
          <p:spPr>
            <a:xfrm>
              <a:off x="874653" y="4874562"/>
              <a:ext cx="507697" cy="507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A</a:t>
              </a:r>
              <a:endParaRPr lang="ko-KR" altLang="en-US" sz="1600" b="1" dirty="0"/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800BE17F-2942-426D-9487-B17A69D9CEC2}"/>
              </a:ext>
            </a:extLst>
          </p:cNvPr>
          <p:cNvSpPr txBox="1"/>
          <p:nvPr/>
        </p:nvSpPr>
        <p:spPr>
          <a:xfrm>
            <a:off x="1319514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5" name="자유형: 도형 365">
            <a:extLst>
              <a:ext uri="{FF2B5EF4-FFF2-40B4-BE49-F238E27FC236}">
                <a16:creationId xmlns:a16="http://schemas.microsoft.com/office/drawing/2014/main" id="{1EA1BB7A-A8E6-4C4B-965F-37DA6E424C5E}"/>
              </a:ext>
            </a:extLst>
          </p:cNvPr>
          <p:cNvSpPr/>
          <p:nvPr/>
        </p:nvSpPr>
        <p:spPr>
          <a:xfrm>
            <a:off x="3794626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6" name="그룹 11">
            <a:extLst>
              <a:ext uri="{FF2B5EF4-FFF2-40B4-BE49-F238E27FC236}">
                <a16:creationId xmlns:a16="http://schemas.microsoft.com/office/drawing/2014/main" id="{01F2C30B-C153-4281-BA57-41C39772716B}"/>
              </a:ext>
            </a:extLst>
          </p:cNvPr>
          <p:cNvGrpSpPr/>
          <p:nvPr/>
        </p:nvGrpSpPr>
        <p:grpSpPr>
          <a:xfrm>
            <a:off x="3520877" y="4618038"/>
            <a:ext cx="603321" cy="603321"/>
            <a:chOff x="3496007" y="4778938"/>
            <a:chExt cx="603321" cy="603321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2B416F8-A058-4048-A1D4-D6B0E435B3F1}"/>
                </a:ext>
              </a:extLst>
            </p:cNvPr>
            <p:cNvSpPr/>
            <p:nvPr/>
          </p:nvSpPr>
          <p:spPr>
            <a:xfrm>
              <a:off x="3496007" y="4778938"/>
              <a:ext cx="603321" cy="60332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1E81328-9082-4EBA-B59E-0B2A60416334}"/>
                </a:ext>
              </a:extLst>
            </p:cNvPr>
            <p:cNvSpPr/>
            <p:nvPr/>
          </p:nvSpPr>
          <p:spPr>
            <a:xfrm>
              <a:off x="3591631" y="4874562"/>
              <a:ext cx="507697" cy="507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B</a:t>
              </a:r>
              <a:endParaRPr lang="ko-KR" altLang="en-US" sz="1600" b="1" dirty="0"/>
            </a:p>
          </p:txBody>
        </p: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49E36AEC-C0AE-4970-9CB1-87A20905073A}"/>
              </a:ext>
            </a:extLst>
          </p:cNvPr>
          <p:cNvSpPr txBox="1"/>
          <p:nvPr/>
        </p:nvSpPr>
        <p:spPr>
          <a:xfrm>
            <a:off x="4036492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0" name="자유형: 도형 363">
            <a:extLst>
              <a:ext uri="{FF2B5EF4-FFF2-40B4-BE49-F238E27FC236}">
                <a16:creationId xmlns:a16="http://schemas.microsoft.com/office/drawing/2014/main" id="{0438A71D-1FB5-484B-B4CF-AEE4B3FB4266}"/>
              </a:ext>
            </a:extLst>
          </p:cNvPr>
          <p:cNvSpPr/>
          <p:nvPr/>
        </p:nvSpPr>
        <p:spPr>
          <a:xfrm>
            <a:off x="6511604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1" name="그룹 12">
            <a:extLst>
              <a:ext uri="{FF2B5EF4-FFF2-40B4-BE49-F238E27FC236}">
                <a16:creationId xmlns:a16="http://schemas.microsoft.com/office/drawing/2014/main" id="{95F9529C-3052-4727-BB23-FC5E6B330F77}"/>
              </a:ext>
            </a:extLst>
          </p:cNvPr>
          <p:cNvGrpSpPr/>
          <p:nvPr/>
        </p:nvGrpSpPr>
        <p:grpSpPr>
          <a:xfrm>
            <a:off x="6234864" y="4618038"/>
            <a:ext cx="603321" cy="603321"/>
            <a:chOff x="6212985" y="4778938"/>
            <a:chExt cx="603321" cy="603321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AE70BAF-85D2-4E78-9517-1DC7FFBC9774}"/>
                </a:ext>
              </a:extLst>
            </p:cNvPr>
            <p:cNvSpPr/>
            <p:nvPr/>
          </p:nvSpPr>
          <p:spPr>
            <a:xfrm>
              <a:off x="6212985" y="4778938"/>
              <a:ext cx="603321" cy="60332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28503BBC-E779-4367-B0AA-6824739B6E44}"/>
                </a:ext>
              </a:extLst>
            </p:cNvPr>
            <p:cNvSpPr/>
            <p:nvPr/>
          </p:nvSpPr>
          <p:spPr>
            <a:xfrm>
              <a:off x="6308609" y="4874562"/>
              <a:ext cx="507697" cy="507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C</a:t>
              </a:r>
              <a:endParaRPr lang="ko-KR" altLang="en-US" sz="1600" b="1" dirty="0"/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E4C36FC6-5D6B-485D-B291-31541E3DEDC6}"/>
              </a:ext>
            </a:extLst>
          </p:cNvPr>
          <p:cNvSpPr txBox="1"/>
          <p:nvPr/>
        </p:nvSpPr>
        <p:spPr>
          <a:xfrm>
            <a:off x="6753470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5" name="자유형: 도형 362">
            <a:extLst>
              <a:ext uri="{FF2B5EF4-FFF2-40B4-BE49-F238E27FC236}">
                <a16:creationId xmlns:a16="http://schemas.microsoft.com/office/drawing/2014/main" id="{11D66326-6B7D-4B15-BF9D-DA265CD39C6C}"/>
              </a:ext>
            </a:extLst>
          </p:cNvPr>
          <p:cNvSpPr/>
          <p:nvPr/>
        </p:nvSpPr>
        <p:spPr>
          <a:xfrm>
            <a:off x="9228582" y="4881080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6" name="그룹 20">
            <a:extLst>
              <a:ext uri="{FF2B5EF4-FFF2-40B4-BE49-F238E27FC236}">
                <a16:creationId xmlns:a16="http://schemas.microsoft.com/office/drawing/2014/main" id="{96747B37-2FB5-4327-8E14-329DD99C6B9E}"/>
              </a:ext>
            </a:extLst>
          </p:cNvPr>
          <p:cNvGrpSpPr/>
          <p:nvPr/>
        </p:nvGrpSpPr>
        <p:grpSpPr>
          <a:xfrm>
            <a:off x="8948851" y="4618038"/>
            <a:ext cx="603321" cy="603321"/>
            <a:chOff x="8929963" y="4778938"/>
            <a:chExt cx="603321" cy="603321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046C4331-5275-418F-A522-33F210092682}"/>
                </a:ext>
              </a:extLst>
            </p:cNvPr>
            <p:cNvSpPr/>
            <p:nvPr/>
          </p:nvSpPr>
          <p:spPr>
            <a:xfrm>
              <a:off x="8929963" y="4778938"/>
              <a:ext cx="603321" cy="60332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2886829-BC78-4481-839C-F0F7D8B8FE35}"/>
                </a:ext>
              </a:extLst>
            </p:cNvPr>
            <p:cNvSpPr/>
            <p:nvPr/>
          </p:nvSpPr>
          <p:spPr>
            <a:xfrm>
              <a:off x="9025587" y="4874562"/>
              <a:ext cx="507697" cy="507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D</a:t>
              </a:r>
              <a:endParaRPr lang="ko-KR" altLang="en-US" sz="1600" b="1" dirty="0"/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30F5A70E-5A74-4FD9-80F8-7BFEA16E26AE}"/>
              </a:ext>
            </a:extLst>
          </p:cNvPr>
          <p:cNvSpPr txBox="1"/>
          <p:nvPr/>
        </p:nvSpPr>
        <p:spPr>
          <a:xfrm>
            <a:off x="9470448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769CC5A-9211-4499-BD48-223FEC6BC0A8}"/>
              </a:ext>
            </a:extLst>
          </p:cNvPr>
          <p:cNvGrpSpPr/>
          <p:nvPr/>
        </p:nvGrpSpPr>
        <p:grpSpPr>
          <a:xfrm>
            <a:off x="9847025" y="1637194"/>
            <a:ext cx="1296144" cy="959214"/>
            <a:chOff x="7020272" y="1700460"/>
            <a:chExt cx="1296144" cy="959214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AC7A98C5-EF35-4A2A-805C-74C21F5253A8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C6E45B31-8B5F-47ED-92DD-F86865A66E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E0B8A927-FF3C-465F-831A-D0C9662F66A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A95F1418-D80E-4C76-83FE-4FFE0B4C39C8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7E1195CC-57C1-4987-8D08-E400BAC9995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238BE40-C8FA-494A-ACE3-E0F19118287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4AC6DC3-8428-4762-A44E-2C1D4A9677F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78079B81-B64C-4AB9-B370-6B7EFB6B9585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71B405CA-10FC-44AA-97E4-76A194B1F2F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D95A08FB-A558-41F1-8380-755FE5BC876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7205961-6CA4-4700-B32F-E967C363C81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12967DDD-B19A-4DD5-9F48-EC4F60E5FDD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603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8" name="Graphic 232">
            <a:extLst>
              <a:ext uri="{FF2B5EF4-FFF2-40B4-BE49-F238E27FC236}">
                <a16:creationId xmlns:a16="http://schemas.microsoft.com/office/drawing/2014/main" id="{61782592-5C36-43AC-8395-38ABEA3121FC}"/>
              </a:ext>
            </a:extLst>
          </p:cNvPr>
          <p:cNvSpPr/>
          <p:nvPr/>
        </p:nvSpPr>
        <p:spPr>
          <a:xfrm flipH="1">
            <a:off x="8046720" y="72726"/>
            <a:ext cx="1992910" cy="2234206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CE87B-690B-41D4-913D-4C474149EA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4B483E-24CE-4161-AF7D-E160B43FC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1340EFC-51D7-4DFC-A751-9217D3A3CB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3E44A4-AD66-4D38-9F04-A5EB6A4E25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45E9D2-16B0-464D-A23D-EA4D87776273}"/>
              </a:ext>
            </a:extLst>
          </p:cNvPr>
          <p:cNvCxnSpPr>
            <a:cxnSpLocks/>
          </p:cNvCxnSpPr>
          <p:nvPr/>
        </p:nvCxnSpPr>
        <p:spPr>
          <a:xfrm>
            <a:off x="1013792" y="3877204"/>
            <a:ext cx="10306879" cy="0"/>
          </a:xfrm>
          <a:prstGeom prst="line">
            <a:avLst/>
          </a:prstGeom>
          <a:ln w="7937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7873507-5257-4E34-9476-6E622FD5ACA5}"/>
              </a:ext>
            </a:extLst>
          </p:cNvPr>
          <p:cNvSpPr/>
          <p:nvPr/>
        </p:nvSpPr>
        <p:spPr>
          <a:xfrm flipH="1">
            <a:off x="1394076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D4D7AD2-47E0-4CE1-9295-CA454507799F}"/>
              </a:ext>
            </a:extLst>
          </p:cNvPr>
          <p:cNvSpPr/>
          <p:nvPr/>
        </p:nvSpPr>
        <p:spPr>
          <a:xfrm flipH="1">
            <a:off x="4094546" y="3274876"/>
            <a:ext cx="720080" cy="648072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335F58C-CCED-4697-962D-7CA9AB39BBCD}"/>
              </a:ext>
            </a:extLst>
          </p:cNvPr>
          <p:cNvSpPr/>
          <p:nvPr/>
        </p:nvSpPr>
        <p:spPr>
          <a:xfrm flipH="1">
            <a:off x="6795016" y="3274876"/>
            <a:ext cx="720080" cy="64807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618BC59-6F4A-4889-A49B-7D5355661FE1}"/>
              </a:ext>
            </a:extLst>
          </p:cNvPr>
          <p:cNvSpPr/>
          <p:nvPr/>
        </p:nvSpPr>
        <p:spPr>
          <a:xfrm flipH="1">
            <a:off x="9495484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3AB8A74-DDB7-480F-9776-ED09E8439490}"/>
              </a:ext>
            </a:extLst>
          </p:cNvPr>
          <p:cNvSpPr/>
          <p:nvPr/>
        </p:nvSpPr>
        <p:spPr>
          <a:xfrm>
            <a:off x="2744311" y="3841513"/>
            <a:ext cx="720080" cy="648072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E035DD-787A-437B-ABDE-DDD34659AA2A}"/>
              </a:ext>
            </a:extLst>
          </p:cNvPr>
          <p:cNvSpPr/>
          <p:nvPr/>
        </p:nvSpPr>
        <p:spPr>
          <a:xfrm>
            <a:off x="5444781" y="3841513"/>
            <a:ext cx="720080" cy="64807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D34A12D-0694-44CC-B73C-2F947A9F0A33}"/>
              </a:ext>
            </a:extLst>
          </p:cNvPr>
          <p:cNvSpPr/>
          <p:nvPr/>
        </p:nvSpPr>
        <p:spPr>
          <a:xfrm>
            <a:off x="8145251" y="3841513"/>
            <a:ext cx="720080" cy="648072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FC867-4413-4DC9-B462-30C7964627C7}"/>
              </a:ext>
            </a:extLst>
          </p:cNvPr>
          <p:cNvSpPr txBox="1"/>
          <p:nvPr/>
        </p:nvSpPr>
        <p:spPr>
          <a:xfrm>
            <a:off x="128147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2013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67707-9584-4916-91EE-94483D61FB07}"/>
              </a:ext>
            </a:extLst>
          </p:cNvPr>
          <p:cNvSpPr txBox="1"/>
          <p:nvPr/>
        </p:nvSpPr>
        <p:spPr>
          <a:xfrm>
            <a:off x="128147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B01AB-CDA2-47CC-9095-707EB27F52AE}"/>
              </a:ext>
            </a:extLst>
          </p:cNvPr>
          <p:cNvSpPr txBox="1"/>
          <p:nvPr/>
        </p:nvSpPr>
        <p:spPr>
          <a:xfrm>
            <a:off x="397508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F5EA3-FA40-4449-A369-E99CB9D36423}"/>
              </a:ext>
            </a:extLst>
          </p:cNvPr>
          <p:cNvSpPr txBox="1"/>
          <p:nvPr/>
        </p:nvSpPr>
        <p:spPr>
          <a:xfrm>
            <a:off x="397508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3C164-3D58-48C6-94F1-0A1771983DD8}"/>
              </a:ext>
            </a:extLst>
          </p:cNvPr>
          <p:cNvSpPr txBox="1"/>
          <p:nvPr/>
        </p:nvSpPr>
        <p:spPr>
          <a:xfrm>
            <a:off x="666869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96617-2691-4DCE-8A4B-AC77FD7E9148}"/>
              </a:ext>
            </a:extLst>
          </p:cNvPr>
          <p:cNvSpPr txBox="1"/>
          <p:nvPr/>
        </p:nvSpPr>
        <p:spPr>
          <a:xfrm>
            <a:off x="666869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27F18-7F57-47B6-A05C-7DBB6D4669FA}"/>
              </a:ext>
            </a:extLst>
          </p:cNvPr>
          <p:cNvSpPr txBox="1"/>
          <p:nvPr/>
        </p:nvSpPr>
        <p:spPr>
          <a:xfrm>
            <a:off x="9362305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6C020-D229-4FDC-9DEE-3F05B0574059}"/>
              </a:ext>
            </a:extLst>
          </p:cNvPr>
          <p:cNvSpPr txBox="1"/>
          <p:nvPr/>
        </p:nvSpPr>
        <p:spPr>
          <a:xfrm>
            <a:off x="9362305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DFDD2-3E2C-45B0-98F9-F4B7E5186596}"/>
              </a:ext>
            </a:extLst>
          </p:cNvPr>
          <p:cNvSpPr txBox="1"/>
          <p:nvPr/>
        </p:nvSpPr>
        <p:spPr>
          <a:xfrm>
            <a:off x="262828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50EF1-A13F-4B89-BE98-1F83DEEE10F7}"/>
              </a:ext>
            </a:extLst>
          </p:cNvPr>
          <p:cNvSpPr txBox="1"/>
          <p:nvPr/>
        </p:nvSpPr>
        <p:spPr>
          <a:xfrm>
            <a:off x="262828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3A512-E074-4E6E-9AE4-27ECD152F4B5}"/>
              </a:ext>
            </a:extLst>
          </p:cNvPr>
          <p:cNvSpPr txBox="1"/>
          <p:nvPr/>
        </p:nvSpPr>
        <p:spPr>
          <a:xfrm>
            <a:off x="532189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500DC-A9FF-4E3A-BBBB-394615AACF3B}"/>
              </a:ext>
            </a:extLst>
          </p:cNvPr>
          <p:cNvSpPr txBox="1"/>
          <p:nvPr/>
        </p:nvSpPr>
        <p:spPr>
          <a:xfrm>
            <a:off x="532189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645DD-54C0-4B50-BCA5-CC9D1F537032}"/>
              </a:ext>
            </a:extLst>
          </p:cNvPr>
          <p:cNvSpPr txBox="1"/>
          <p:nvPr/>
        </p:nvSpPr>
        <p:spPr>
          <a:xfrm>
            <a:off x="801550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BD316-6213-4320-828E-C439D4BAE9F2}"/>
              </a:ext>
            </a:extLst>
          </p:cNvPr>
          <p:cNvSpPr txBox="1"/>
          <p:nvPr/>
        </p:nvSpPr>
        <p:spPr>
          <a:xfrm>
            <a:off x="801550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AAB97C6-A072-4884-8919-228EAB7E453A}"/>
              </a:ext>
            </a:extLst>
          </p:cNvPr>
          <p:cNvSpPr/>
          <p:nvPr/>
        </p:nvSpPr>
        <p:spPr>
          <a:xfrm rot="2700000">
            <a:off x="3004755" y="3972818"/>
            <a:ext cx="214805" cy="3851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95FE855-4B9C-4C59-AC76-E6A43D2B8333}"/>
              </a:ext>
            </a:extLst>
          </p:cNvPr>
          <p:cNvSpPr/>
          <p:nvPr/>
        </p:nvSpPr>
        <p:spPr>
          <a:xfrm>
            <a:off x="1627156" y="3467716"/>
            <a:ext cx="266134" cy="249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id="{4EE16913-00D5-4228-AB5E-3C3A7CB1AADB}"/>
              </a:ext>
            </a:extLst>
          </p:cNvPr>
          <p:cNvSpPr/>
          <p:nvPr/>
        </p:nvSpPr>
        <p:spPr>
          <a:xfrm rot="18805991">
            <a:off x="4306752" y="3428988"/>
            <a:ext cx="304422" cy="3012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6692E9-9AD4-46F5-917B-A0472ACEBE3C}"/>
              </a:ext>
            </a:extLst>
          </p:cNvPr>
          <p:cNvSpPr/>
          <p:nvPr/>
        </p:nvSpPr>
        <p:spPr>
          <a:xfrm>
            <a:off x="5641996" y="4062922"/>
            <a:ext cx="279811" cy="2149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36AD9D67-CFD5-4A56-AEAD-7F6380CEE4F0}"/>
              </a:ext>
            </a:extLst>
          </p:cNvPr>
          <p:cNvSpPr/>
          <p:nvPr/>
        </p:nvSpPr>
        <p:spPr>
          <a:xfrm>
            <a:off x="7023778" y="3467715"/>
            <a:ext cx="284481" cy="245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57B2771A-5915-4D00-B3AF-7E73035BED9F}"/>
              </a:ext>
            </a:extLst>
          </p:cNvPr>
          <p:cNvSpPr/>
          <p:nvPr/>
        </p:nvSpPr>
        <p:spPr>
          <a:xfrm>
            <a:off x="9707130" y="3421103"/>
            <a:ext cx="309205" cy="31701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자유형 151">
            <a:extLst>
              <a:ext uri="{FF2B5EF4-FFF2-40B4-BE49-F238E27FC236}">
                <a16:creationId xmlns:a16="http://schemas.microsoft.com/office/drawing/2014/main" id="{B554A771-E4AC-4C61-B71B-2E18A5296113}"/>
              </a:ext>
            </a:extLst>
          </p:cNvPr>
          <p:cNvSpPr/>
          <p:nvPr/>
        </p:nvSpPr>
        <p:spPr>
          <a:xfrm>
            <a:off x="8350305" y="4026933"/>
            <a:ext cx="298145" cy="3129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D7D5B95-2D50-4D06-98B9-4865095582F3}"/>
              </a:ext>
            </a:extLst>
          </p:cNvPr>
          <p:cNvSpPr/>
          <p:nvPr/>
        </p:nvSpPr>
        <p:spPr>
          <a:xfrm rot="10800000">
            <a:off x="3332423" y="1629112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73A83A-90C7-4E4D-965B-DD7A8E559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50494"/>
              </p:ext>
            </p:extLst>
          </p:nvPr>
        </p:nvGraphicFramePr>
        <p:xfrm>
          <a:off x="3637661" y="1755112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B625BC70-E1BC-403A-9942-119BA69C12D1}"/>
              </a:ext>
            </a:extLst>
          </p:cNvPr>
          <p:cNvSpPr/>
          <p:nvPr/>
        </p:nvSpPr>
        <p:spPr>
          <a:xfrm rot="10800000">
            <a:off x="8519892" y="1629112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3F9218BE-724C-44D1-B4AE-49D4D0DD3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47095"/>
              </p:ext>
            </p:extLst>
          </p:nvPr>
        </p:nvGraphicFramePr>
        <p:xfrm>
          <a:off x="8843892" y="1755112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B1FFEB5-37A1-4E8B-9C36-5390532DA029}"/>
              </a:ext>
            </a:extLst>
          </p:cNvPr>
          <p:cNvSpPr/>
          <p:nvPr/>
        </p:nvSpPr>
        <p:spPr>
          <a:xfrm rot="16200000">
            <a:off x="9203892" y="2352628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A0BFEA-0611-4638-BA29-546975781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63851"/>
              </p:ext>
            </p:extLst>
          </p:nvPr>
        </p:nvGraphicFramePr>
        <p:xfrm>
          <a:off x="8843892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F2D0E830-1917-4F6D-A622-99E4AC798402}"/>
              </a:ext>
            </a:extLst>
          </p:cNvPr>
          <p:cNvSpPr/>
          <p:nvPr/>
        </p:nvSpPr>
        <p:spPr>
          <a:xfrm>
            <a:off x="6123222" y="3072628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6E2D1C-76D7-4724-8EA6-CB7E73B2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67193"/>
              </p:ext>
            </p:extLst>
          </p:nvPr>
        </p:nvGraphicFramePr>
        <p:xfrm>
          <a:off x="6240776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E9C4BDB9-8EFD-4B6E-9DF9-404701906AB8}"/>
              </a:ext>
            </a:extLst>
          </p:cNvPr>
          <p:cNvSpPr/>
          <p:nvPr/>
        </p:nvSpPr>
        <p:spPr>
          <a:xfrm>
            <a:off x="3515007" y="3072628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4F7ADE-0507-49ED-A2CC-E58BDE0B4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47040"/>
              </p:ext>
            </p:extLst>
          </p:nvPr>
        </p:nvGraphicFramePr>
        <p:xfrm>
          <a:off x="3637661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4DC31D9D-9B9F-4754-A9E7-0A2AF4C74E0F}"/>
              </a:ext>
            </a:extLst>
          </p:cNvPr>
          <p:cNvSpPr/>
          <p:nvPr/>
        </p:nvSpPr>
        <p:spPr>
          <a:xfrm>
            <a:off x="923158" y="3072628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DF182E-2D2B-4230-B021-F5BF26B44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95470"/>
              </p:ext>
            </p:extLst>
          </p:nvPr>
        </p:nvGraphicFramePr>
        <p:xfrm>
          <a:off x="1034546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63B26CBD-673F-436C-95FE-A82607458FE4}"/>
              </a:ext>
            </a:extLst>
          </p:cNvPr>
          <p:cNvSpPr/>
          <p:nvPr/>
        </p:nvSpPr>
        <p:spPr>
          <a:xfrm rot="16200000">
            <a:off x="1396517" y="3796145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0BD9A40B-6E8C-4902-B760-D6688685F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00325"/>
              </p:ext>
            </p:extLst>
          </p:nvPr>
        </p:nvGraphicFramePr>
        <p:xfrm>
          <a:off x="1036517" y="4642146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AC44503B-982F-4A2A-B504-16D68FA910B0}"/>
              </a:ext>
            </a:extLst>
          </p:cNvPr>
          <p:cNvSpPr/>
          <p:nvPr/>
        </p:nvSpPr>
        <p:spPr>
          <a:xfrm rot="10800000">
            <a:off x="3332423" y="4516143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F49AC0E-1237-4F9D-9BBD-DEB63DAED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5549"/>
              </p:ext>
            </p:extLst>
          </p:nvPr>
        </p:nvGraphicFramePr>
        <p:xfrm>
          <a:off x="3637661" y="4642146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36087D3B-A7DE-4EE0-9157-BFE280A7B93F}"/>
              </a:ext>
            </a:extLst>
          </p:cNvPr>
          <p:cNvSpPr/>
          <p:nvPr/>
        </p:nvSpPr>
        <p:spPr>
          <a:xfrm rot="10800000">
            <a:off x="8483892" y="4516144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9F92D426-76A2-4998-A98E-BE7015B00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84854"/>
              </p:ext>
            </p:extLst>
          </p:nvPr>
        </p:nvGraphicFramePr>
        <p:xfrm>
          <a:off x="8843892" y="4642146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17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E6EC9E1-D792-4915-A772-A11CF6866BB7}"/>
              </a:ext>
            </a:extLst>
          </p:cNvPr>
          <p:cNvSpPr txBox="1">
            <a:spLocks/>
          </p:cNvSpPr>
          <p:nvPr/>
        </p:nvSpPr>
        <p:spPr>
          <a:xfrm rot="16200000">
            <a:off x="-2777489" y="29224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7" name="그룹 3">
            <a:extLst>
              <a:ext uri="{FF2B5EF4-FFF2-40B4-BE49-F238E27FC236}">
                <a16:creationId xmlns:a16="http://schemas.microsoft.com/office/drawing/2014/main" id="{BF162AC9-71C9-4E7B-96C5-9A53A3B681D6}"/>
              </a:ext>
            </a:extLst>
          </p:cNvPr>
          <p:cNvGrpSpPr/>
          <p:nvPr/>
        </p:nvGrpSpPr>
        <p:grpSpPr>
          <a:xfrm>
            <a:off x="8719967" y="2015267"/>
            <a:ext cx="3033884" cy="4311807"/>
            <a:chOff x="4871865" y="1777141"/>
            <a:chExt cx="3630109" cy="43118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957C9-C5D3-487F-BEBB-EA5E461336D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086CE7-5EBC-48B5-B50E-7A58DA7C011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3669412F-718A-436E-980A-C8DAC0F17252}"/>
              </a:ext>
            </a:extLst>
          </p:cNvPr>
          <p:cNvGrpSpPr/>
          <p:nvPr/>
        </p:nvGrpSpPr>
        <p:grpSpPr>
          <a:xfrm>
            <a:off x="5356107" y="2015267"/>
            <a:ext cx="3033883" cy="4306669"/>
            <a:chOff x="822207" y="1777142"/>
            <a:chExt cx="3630108" cy="43066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6DC394-1DC3-46F5-B801-6D9265E9D71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EA12B3-E0F9-48A9-86BC-DA83991528F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F2FFB13-0FA6-40A2-A73E-1EA64763BADC}"/>
              </a:ext>
            </a:extLst>
          </p:cNvPr>
          <p:cNvSpPr txBox="1">
            <a:spLocks/>
          </p:cNvSpPr>
          <p:nvPr/>
        </p:nvSpPr>
        <p:spPr>
          <a:xfrm>
            <a:off x="822960" y="55019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C7FCC-1118-4CB7-827C-E4CF504F04A0}"/>
              </a:ext>
            </a:extLst>
          </p:cNvPr>
          <p:cNvSpPr txBox="1"/>
          <p:nvPr/>
        </p:nvSpPr>
        <p:spPr>
          <a:xfrm>
            <a:off x="565785" y="2334779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57BDC760-0FFF-405F-B4CC-41FE36513D53}"/>
              </a:ext>
            </a:extLst>
          </p:cNvPr>
          <p:cNvGrpSpPr/>
          <p:nvPr/>
        </p:nvGrpSpPr>
        <p:grpSpPr>
          <a:xfrm>
            <a:off x="3134132" y="528079"/>
            <a:ext cx="5466943" cy="4853688"/>
            <a:chOff x="2153463" y="1636749"/>
            <a:chExt cx="7911017" cy="48536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57A01B-1893-4D65-BB73-799DA238EC53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0EA977-F06D-4DD7-B703-23E0C87BEA8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614E349-86E2-4A86-B8AA-0AEF90BF163C}"/>
              </a:ext>
            </a:extLst>
          </p:cNvPr>
          <p:cNvGrpSpPr/>
          <p:nvPr/>
        </p:nvGrpSpPr>
        <p:grpSpPr>
          <a:xfrm>
            <a:off x="7314388" y="0"/>
            <a:ext cx="2963820" cy="6876089"/>
            <a:chOff x="596966" y="-109"/>
            <a:chExt cx="2866147" cy="664948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060A4A-794A-4B9E-96C6-304868E6FAF3}"/>
                </a:ext>
              </a:extLst>
            </p:cNvPr>
            <p:cNvSpPr/>
            <p:nvPr/>
          </p:nvSpPr>
          <p:spPr>
            <a:xfrm>
              <a:off x="1171931" y="1515310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9CBB4DD-960A-4B17-8DF6-59E5CEFB89C4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8CDD3C-F7DE-45BF-BB17-884204B5A4E8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758A85-8AC9-4699-B014-176E7704B5C3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FA5F231-8511-4A2C-84B8-F0B593AC628F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B5AB89-654E-4B2F-8A8B-2FAE7ADB8A82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A2E788-E45D-438E-A248-A1416B518100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B27FB9D-F75E-4650-9C8A-5EA7F3CF572E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29A3F8-438D-42DF-8889-E6D45CA24EA0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B92C8B-626E-4762-BD65-0DCDFF207C57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B0BF05-4461-4FCE-9B27-D2508126ED90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53BDB3-0611-4767-BA2E-31F7122F93FB}"/>
                </a:ext>
              </a:extLst>
            </p:cNvPr>
            <p:cNvSpPr/>
            <p:nvPr/>
          </p:nvSpPr>
          <p:spPr>
            <a:xfrm>
              <a:off x="735233" y="8700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4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7E51B6-FC76-404F-85B6-8DD9A7DD647F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ABC1218-09BA-4916-B612-5E8070266D0D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A10DAD-1E93-467B-96D8-0897708D3EF2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487158A-D470-405D-810A-745BA7533B0D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3589272" y="2671679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6C1F2-3D58-4CE2-AF2B-B706D47607B3}"/>
              </a:ext>
            </a:extLst>
          </p:cNvPr>
          <p:cNvSpPr txBox="1"/>
          <p:nvPr/>
        </p:nvSpPr>
        <p:spPr>
          <a:xfrm>
            <a:off x="3589278" y="3611010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2837512" y="1696363"/>
            <a:ext cx="2494119" cy="3583707"/>
            <a:chOff x="1557979" y="896814"/>
            <a:chExt cx="3867684" cy="5557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9D72B9E3-5B81-42A0-8BD9-D9F7FBFA28B0}"/>
              </a:ext>
            </a:extLst>
          </p:cNvPr>
          <p:cNvSpPr/>
          <p:nvPr/>
        </p:nvSpPr>
        <p:spPr>
          <a:xfrm rot="701335" flipH="1">
            <a:off x="2284532" y="4531317"/>
            <a:ext cx="1700589" cy="1962566"/>
          </a:xfrm>
          <a:custGeom>
            <a:avLst/>
            <a:gdLst>
              <a:gd name="connsiteX0" fmla="*/ 2470727 w 2731269"/>
              <a:gd name="connsiteY0" fmla="*/ 3153005 h 3152023"/>
              <a:gd name="connsiteX1" fmla="*/ 2458757 w 2731269"/>
              <a:gd name="connsiteY1" fmla="*/ 3148290 h 3152023"/>
              <a:gd name="connsiteX2" fmla="*/ 2389478 w 2731269"/>
              <a:gd name="connsiteY2" fmla="*/ 3134870 h 3152023"/>
              <a:gd name="connsiteX3" fmla="*/ 2298073 w 2731269"/>
              <a:gd name="connsiteY3" fmla="*/ 3097872 h 3152023"/>
              <a:gd name="connsiteX4" fmla="*/ 2280300 w 2731269"/>
              <a:gd name="connsiteY4" fmla="*/ 3087353 h 3152023"/>
              <a:gd name="connsiteX5" fmla="*/ 2140290 w 2731269"/>
              <a:gd name="connsiteY5" fmla="*/ 3031857 h 3152023"/>
              <a:gd name="connsiteX6" fmla="*/ 2095313 w 2731269"/>
              <a:gd name="connsiteY6" fmla="*/ 2963666 h 3152023"/>
              <a:gd name="connsiteX7" fmla="*/ 2100391 w 2731269"/>
              <a:gd name="connsiteY7" fmla="*/ 2910347 h 3152023"/>
              <a:gd name="connsiteX8" fmla="*/ 2130497 w 2731269"/>
              <a:gd name="connsiteY8" fmla="*/ 2822569 h 3152023"/>
              <a:gd name="connsiteX9" fmla="*/ 2153711 w 2731269"/>
              <a:gd name="connsiteY9" fmla="*/ 2815677 h 3152023"/>
              <a:gd name="connsiteX10" fmla="*/ 2166769 w 2731269"/>
              <a:gd name="connsiteY10" fmla="*/ 2810237 h 3152023"/>
              <a:gd name="connsiteX11" fmla="*/ 2193610 w 2731269"/>
              <a:gd name="connsiteY11" fmla="*/ 2693078 h 3152023"/>
              <a:gd name="connsiteX12" fmla="*/ 2203403 w 2731269"/>
              <a:gd name="connsiteY12" fmla="*/ 2650640 h 3152023"/>
              <a:gd name="connsiteX13" fmla="*/ 2214647 w 2731269"/>
              <a:gd name="connsiteY13" fmla="*/ 2602036 h 3152023"/>
              <a:gd name="connsiteX14" fmla="*/ 2260713 w 2731269"/>
              <a:gd name="connsiteY14" fmla="*/ 2382954 h 3152023"/>
              <a:gd name="connsiteX15" fmla="*/ 2263252 w 2731269"/>
              <a:gd name="connsiteY15" fmla="*/ 2327096 h 3152023"/>
              <a:gd name="connsiteX16" fmla="*/ 2285740 w 2731269"/>
              <a:gd name="connsiteY16" fmla="*/ 2210663 h 3152023"/>
              <a:gd name="connsiteX17" fmla="*/ 2294808 w 2731269"/>
              <a:gd name="connsiteY17" fmla="*/ 2184184 h 3152023"/>
              <a:gd name="connsiteX18" fmla="*/ 2307503 w 2731269"/>
              <a:gd name="connsiteY18" fmla="*/ 2158794 h 3152023"/>
              <a:gd name="connsiteX19" fmla="*/ 2315846 w 2731269"/>
              <a:gd name="connsiteY19" fmla="*/ 2136306 h 3152023"/>
              <a:gd name="connsiteX20" fmla="*/ 2323100 w 2731269"/>
              <a:gd name="connsiteY20" fmla="*/ 2094230 h 3152023"/>
              <a:gd name="connsiteX21" fmla="*/ 2308229 w 2731269"/>
              <a:gd name="connsiteY21" fmla="*/ 2060860 h 3152023"/>
              <a:gd name="connsiteX22" fmla="*/ 2161691 w 2731269"/>
              <a:gd name="connsiteY22" fmla="*/ 2012619 h 3152023"/>
              <a:gd name="connsiteX23" fmla="*/ 1957480 w 2731269"/>
              <a:gd name="connsiteY23" fmla="*/ 1973445 h 3152023"/>
              <a:gd name="connsiteX24" fmla="*/ 1934266 w 2731269"/>
              <a:gd name="connsiteY24" fmla="*/ 1965828 h 3152023"/>
              <a:gd name="connsiteX25" fmla="*/ 1849027 w 2731269"/>
              <a:gd name="connsiteY25" fmla="*/ 1940438 h 3152023"/>
              <a:gd name="connsiteX26" fmla="*/ 1767416 w 2731269"/>
              <a:gd name="connsiteY26" fmla="*/ 1899088 h 3152023"/>
              <a:gd name="connsiteX27" fmla="*/ 1747103 w 2731269"/>
              <a:gd name="connsiteY27" fmla="*/ 1900539 h 3152023"/>
              <a:gd name="connsiteX28" fmla="*/ 1654973 w 2731269"/>
              <a:gd name="connsiteY28" fmla="*/ 1983239 h 3152023"/>
              <a:gd name="connsiteX29" fmla="*/ 1482319 w 2731269"/>
              <a:gd name="connsiteY29" fmla="*/ 2104024 h 3152023"/>
              <a:gd name="connsiteX30" fmla="*/ 1425372 w 2731269"/>
              <a:gd name="connsiteY30" fmla="*/ 2142109 h 3152023"/>
              <a:gd name="connsiteX31" fmla="*/ 1380032 w 2731269"/>
              <a:gd name="connsiteY31" fmla="*/ 2168588 h 3152023"/>
              <a:gd name="connsiteX32" fmla="*/ 1265050 w 2731269"/>
              <a:gd name="connsiteY32" fmla="*/ 2244396 h 3152023"/>
              <a:gd name="connsiteX33" fmla="*/ 1251993 w 2731269"/>
              <a:gd name="connsiteY33" fmla="*/ 2253464 h 3152023"/>
              <a:gd name="connsiteX34" fmla="*/ 1223338 w 2731269"/>
              <a:gd name="connsiteY34" fmla="*/ 2281030 h 3152023"/>
              <a:gd name="connsiteX35" fmla="*/ 1177635 w 2731269"/>
              <a:gd name="connsiteY35" fmla="*/ 2319116 h 3152023"/>
              <a:gd name="connsiteX36" fmla="*/ 1125767 w 2731269"/>
              <a:gd name="connsiteY36" fmla="*/ 2327458 h 3152023"/>
              <a:gd name="connsiteX37" fmla="*/ 1082240 w 2731269"/>
              <a:gd name="connsiteY37" fmla="*/ 2332174 h 3152023"/>
              <a:gd name="connsiteX38" fmla="*/ 971249 w 2731269"/>
              <a:gd name="connsiteY38" fmla="*/ 2360828 h 3152023"/>
              <a:gd name="connsiteX39" fmla="*/ 934614 w 2731269"/>
              <a:gd name="connsiteY39" fmla="*/ 2380778 h 3152023"/>
              <a:gd name="connsiteX40" fmla="*/ 927360 w 2731269"/>
              <a:gd name="connsiteY40" fmla="*/ 2385131 h 3152023"/>
              <a:gd name="connsiteX41" fmla="*/ 640812 w 2731269"/>
              <a:gd name="connsiteY41" fmla="*/ 2467830 h 3152023"/>
              <a:gd name="connsiteX42" fmla="*/ 566455 w 2731269"/>
              <a:gd name="connsiteY42" fmla="*/ 2482339 h 3152023"/>
              <a:gd name="connsiteX43" fmla="*/ 471060 w 2731269"/>
              <a:gd name="connsiteY43" fmla="*/ 2516797 h 3152023"/>
              <a:gd name="connsiteX44" fmla="*/ 428985 w 2731269"/>
              <a:gd name="connsiteY44" fmla="*/ 2531669 h 3152023"/>
              <a:gd name="connsiteX45" fmla="*/ 370224 w 2731269"/>
              <a:gd name="connsiteY45" fmla="*/ 2558147 h 3152023"/>
              <a:gd name="connsiteX46" fmla="*/ 315454 w 2731269"/>
              <a:gd name="connsiteY46" fmla="*/ 2578459 h 3152023"/>
              <a:gd name="connsiteX47" fmla="*/ 307474 w 2731269"/>
              <a:gd name="connsiteY47" fmla="*/ 2588978 h 3152023"/>
              <a:gd name="connsiteX48" fmla="*/ 313640 w 2731269"/>
              <a:gd name="connsiteY48" fmla="*/ 2612555 h 3152023"/>
              <a:gd name="connsiteX49" fmla="*/ 309287 w 2731269"/>
              <a:gd name="connsiteY49" fmla="*/ 2624162 h 3152023"/>
              <a:gd name="connsiteX50" fmla="*/ 269026 w 2731269"/>
              <a:gd name="connsiteY50" fmla="*/ 2679658 h 3152023"/>
              <a:gd name="connsiteX51" fmla="*/ 280270 w 2731269"/>
              <a:gd name="connsiteY51" fmla="*/ 2697794 h 3152023"/>
              <a:gd name="connsiteX52" fmla="*/ 290789 w 2731269"/>
              <a:gd name="connsiteY52" fmla="*/ 2690540 h 3152023"/>
              <a:gd name="connsiteX53" fmla="*/ 295867 w 2731269"/>
              <a:gd name="connsiteY53" fmla="*/ 2688000 h 3152023"/>
              <a:gd name="connsiteX54" fmla="*/ 303121 w 2731269"/>
              <a:gd name="connsiteY54" fmla="*/ 2694529 h 3152023"/>
              <a:gd name="connsiteX55" fmla="*/ 283897 w 2731269"/>
              <a:gd name="connsiteY55" fmla="*/ 2712665 h 3152023"/>
              <a:gd name="connsiteX56" fmla="*/ 256331 w 2731269"/>
              <a:gd name="connsiteY56" fmla="*/ 2687275 h 3152023"/>
              <a:gd name="connsiteX57" fmla="*/ 253429 w 2731269"/>
              <a:gd name="connsiteY57" fmla="*/ 2669502 h 3152023"/>
              <a:gd name="connsiteX58" fmla="*/ 242185 w 2731269"/>
              <a:gd name="connsiteY58" fmla="*/ 2723909 h 3152023"/>
              <a:gd name="connsiteX59" fmla="*/ 231303 w 2731269"/>
              <a:gd name="connsiteY59" fmla="*/ 2739869 h 3152023"/>
              <a:gd name="connsiteX60" fmla="*/ 219696 w 2731269"/>
              <a:gd name="connsiteY60" fmla="*/ 2754740 h 3152023"/>
              <a:gd name="connsiteX61" fmla="*/ 205187 w 2731269"/>
              <a:gd name="connsiteY61" fmla="*/ 2817854 h 3152023"/>
              <a:gd name="connsiteX62" fmla="*/ 200472 w 2731269"/>
              <a:gd name="connsiteY62" fmla="*/ 2824745 h 3152023"/>
              <a:gd name="connsiteX63" fmla="*/ 212442 w 2731269"/>
              <a:gd name="connsiteY63" fmla="*/ 2735516 h 3152023"/>
              <a:gd name="connsiteX64" fmla="*/ 222235 w 2731269"/>
              <a:gd name="connsiteY64" fmla="*/ 2726086 h 3152023"/>
              <a:gd name="connsiteX65" fmla="*/ 229852 w 2731269"/>
              <a:gd name="connsiteY65" fmla="*/ 2711940 h 3152023"/>
              <a:gd name="connsiteX66" fmla="*/ 237469 w 2731269"/>
              <a:gd name="connsiteY66" fmla="*/ 2670227 h 3152023"/>
              <a:gd name="connsiteX67" fmla="*/ 248713 w 2731269"/>
              <a:gd name="connsiteY67" fmla="*/ 2635043 h 3152023"/>
              <a:gd name="connsiteX68" fmla="*/ 221147 w 2731269"/>
              <a:gd name="connsiteY68" fmla="*/ 2661522 h 3152023"/>
              <a:gd name="connsiteX69" fmla="*/ 212079 w 2731269"/>
              <a:gd name="connsiteY69" fmla="*/ 2675668 h 3152023"/>
              <a:gd name="connsiteX70" fmla="*/ 171454 w 2731269"/>
              <a:gd name="connsiteY70" fmla="*/ 2711577 h 3152023"/>
              <a:gd name="connsiteX71" fmla="*/ 166739 w 2731269"/>
              <a:gd name="connsiteY71" fmla="*/ 2718469 h 3152023"/>
              <a:gd name="connsiteX72" fmla="*/ 129379 w 2731269"/>
              <a:gd name="connsiteY72" fmla="*/ 2778680 h 3152023"/>
              <a:gd name="connsiteX73" fmla="*/ 85490 w 2731269"/>
              <a:gd name="connsiteY73" fmla="*/ 2871899 h 3152023"/>
              <a:gd name="connsiteX74" fmla="*/ 77148 w 2731269"/>
              <a:gd name="connsiteY74" fmla="*/ 2905994 h 3152023"/>
              <a:gd name="connsiteX75" fmla="*/ 41964 w 2731269"/>
              <a:gd name="connsiteY75" fmla="*/ 2925218 h 3152023"/>
              <a:gd name="connsiteX76" fmla="*/ 30357 w 2731269"/>
              <a:gd name="connsiteY76" fmla="*/ 2917601 h 3152023"/>
              <a:gd name="connsiteX77" fmla="*/ 16936 w 2731269"/>
              <a:gd name="connsiteY77" fmla="*/ 2876251 h 3152023"/>
              <a:gd name="connsiteX78" fmla="*/ 6780 w 2731269"/>
              <a:gd name="connsiteY78" fmla="*/ 2696343 h 3152023"/>
              <a:gd name="connsiteX79" fmla="*/ 47767 w 2731269"/>
              <a:gd name="connsiteY79" fmla="*/ 2602399 h 3152023"/>
              <a:gd name="connsiteX80" fmla="*/ 72795 w 2731269"/>
              <a:gd name="connsiteY80" fmla="*/ 2500112 h 3152023"/>
              <a:gd name="connsiteX81" fmla="*/ 80049 w 2731269"/>
              <a:gd name="connsiteY81" fmla="*/ 2402541 h 3152023"/>
              <a:gd name="connsiteX82" fmla="*/ 93107 w 2731269"/>
              <a:gd name="connsiteY82" fmla="*/ 2383317 h 3152023"/>
              <a:gd name="connsiteX83" fmla="*/ 133732 w 2731269"/>
              <a:gd name="connsiteY83" fmla="*/ 2355750 h 3152023"/>
              <a:gd name="connsiteX84" fmla="*/ 142074 w 2731269"/>
              <a:gd name="connsiteY84" fmla="*/ 2352123 h 3152023"/>
              <a:gd name="connsiteX85" fmla="*/ 197933 w 2731269"/>
              <a:gd name="connsiteY85" fmla="*/ 2363730 h 3152023"/>
              <a:gd name="connsiteX86" fmla="*/ 219333 w 2731269"/>
              <a:gd name="connsiteY86" fmla="*/ 2371710 h 3152023"/>
              <a:gd name="connsiteX87" fmla="*/ 269388 w 2731269"/>
              <a:gd name="connsiteY87" fmla="*/ 2391659 h 3152023"/>
              <a:gd name="connsiteX88" fmla="*/ 351725 w 2731269"/>
              <a:gd name="connsiteY88" fmla="*/ 2384768 h 3152023"/>
              <a:gd name="connsiteX89" fmla="*/ 454012 w 2731269"/>
              <a:gd name="connsiteY89" fmla="*/ 2345232 h 3152023"/>
              <a:gd name="connsiteX90" fmla="*/ 586767 w 2731269"/>
              <a:gd name="connsiteY90" fmla="*/ 2277766 h 3152023"/>
              <a:gd name="connsiteX91" fmla="*/ 681799 w 2731269"/>
              <a:gd name="connsiteY91" fmla="*/ 2235691 h 3152023"/>
              <a:gd name="connsiteX92" fmla="*/ 706101 w 2731269"/>
              <a:gd name="connsiteY92" fmla="*/ 2220094 h 3152023"/>
              <a:gd name="connsiteX93" fmla="*/ 773567 w 2731269"/>
              <a:gd name="connsiteY93" fmla="*/ 2171489 h 3152023"/>
              <a:gd name="connsiteX94" fmla="*/ 834141 w 2731269"/>
              <a:gd name="connsiteY94" fmla="*/ 2142472 h 3152023"/>
              <a:gd name="connsiteX95" fmla="*/ 879118 w 2731269"/>
              <a:gd name="connsiteY95" fmla="*/ 2134855 h 3152023"/>
              <a:gd name="connsiteX96" fmla="*/ 894715 w 2731269"/>
              <a:gd name="connsiteY96" fmla="*/ 2132316 h 3152023"/>
              <a:gd name="connsiteX97" fmla="*/ 1038351 w 2731269"/>
              <a:gd name="connsiteY97" fmla="*/ 2088790 h 3152023"/>
              <a:gd name="connsiteX98" fmla="*/ 1113797 w 2731269"/>
              <a:gd name="connsiteY98" fmla="*/ 2040548 h 3152023"/>
              <a:gd name="connsiteX99" fmla="*/ 1244738 w 2731269"/>
              <a:gd name="connsiteY99" fmla="*/ 1851209 h 3152023"/>
              <a:gd name="connsiteX100" fmla="*/ 1326713 w 2731269"/>
              <a:gd name="connsiteY100" fmla="*/ 1749285 h 3152023"/>
              <a:gd name="connsiteX101" fmla="*/ 1436979 w 2731269"/>
              <a:gd name="connsiteY101" fmla="*/ 1660782 h 3152023"/>
              <a:gd name="connsiteX102" fmla="*/ 1449312 w 2731269"/>
              <a:gd name="connsiteY102" fmla="*/ 1644822 h 3152023"/>
              <a:gd name="connsiteX103" fmla="*/ 1467085 w 2731269"/>
              <a:gd name="connsiteY103" fmla="*/ 1606011 h 3152023"/>
              <a:gd name="connsiteX104" fmla="*/ 1471437 w 2731269"/>
              <a:gd name="connsiteY104" fmla="*/ 1569014 h 3152023"/>
              <a:gd name="connsiteX105" fmla="*/ 1476515 w 2731269"/>
              <a:gd name="connsiteY105" fmla="*/ 1533105 h 3152023"/>
              <a:gd name="connsiteX106" fmla="*/ 1533825 w 2731269"/>
              <a:gd name="connsiteY106" fmla="*/ 1408330 h 3152023"/>
              <a:gd name="connsiteX107" fmla="*/ 1639013 w 2731269"/>
              <a:gd name="connsiteY107" fmla="*/ 1296613 h 3152023"/>
              <a:gd name="connsiteX108" fmla="*/ 1655336 w 2731269"/>
              <a:gd name="connsiteY108" fmla="*/ 1272310 h 3152023"/>
              <a:gd name="connsiteX109" fmla="*/ 1677099 w 2731269"/>
              <a:gd name="connsiteY109" fmla="*/ 1209923 h 3152023"/>
              <a:gd name="connsiteX110" fmla="*/ 1681814 w 2731269"/>
              <a:gd name="connsiteY110" fmla="*/ 1113440 h 3152023"/>
              <a:gd name="connsiteX111" fmla="*/ 1675648 w 2731269"/>
              <a:gd name="connsiteY111" fmla="*/ 1066649 h 3152023"/>
              <a:gd name="connsiteX112" fmla="*/ 1672021 w 2731269"/>
              <a:gd name="connsiteY112" fmla="*/ 1052866 h 3152023"/>
              <a:gd name="connsiteX113" fmla="*/ 1646993 w 2731269"/>
              <a:gd name="connsiteY113" fmla="*/ 987214 h 3152023"/>
              <a:gd name="connsiteX114" fmla="*/ 1593311 w 2731269"/>
              <a:gd name="connsiteY114" fmla="*/ 804404 h 3152023"/>
              <a:gd name="connsiteX115" fmla="*/ 1584243 w 2731269"/>
              <a:gd name="connsiteY115" fmla="*/ 796061 h 3152023"/>
              <a:gd name="connsiteX116" fmla="*/ 1516414 w 2731269"/>
              <a:gd name="connsiteY116" fmla="*/ 787356 h 3152023"/>
              <a:gd name="connsiteX117" fmla="*/ 1418843 w 2731269"/>
              <a:gd name="connsiteY117" fmla="*/ 772847 h 3152023"/>
              <a:gd name="connsiteX118" fmla="*/ 1383659 w 2731269"/>
              <a:gd name="connsiteY118" fmla="*/ 771033 h 3152023"/>
              <a:gd name="connsiteX119" fmla="*/ 1264325 w 2731269"/>
              <a:gd name="connsiteY119" fmla="*/ 781552 h 3152023"/>
              <a:gd name="connsiteX120" fmla="*/ 1223338 w 2731269"/>
              <a:gd name="connsiteY120" fmla="*/ 833058 h 3152023"/>
              <a:gd name="connsiteX121" fmla="*/ 1238209 w 2731269"/>
              <a:gd name="connsiteY121" fmla="*/ 944413 h 3152023"/>
              <a:gd name="connsiteX122" fmla="*/ 1279922 w 2731269"/>
              <a:gd name="connsiteY122" fmla="*/ 1075717 h 3152023"/>
              <a:gd name="connsiteX123" fmla="*/ 1298783 w 2731269"/>
              <a:gd name="connsiteY123" fmla="*/ 1114165 h 3152023"/>
              <a:gd name="connsiteX124" fmla="*/ 1332516 w 2731269"/>
              <a:gd name="connsiteY124" fmla="*/ 1221530 h 3152023"/>
              <a:gd name="connsiteX125" fmla="*/ 1346662 w 2731269"/>
              <a:gd name="connsiteY125" fmla="*/ 1254537 h 3152023"/>
              <a:gd name="connsiteX126" fmla="*/ 1361171 w 2731269"/>
              <a:gd name="connsiteY126" fmla="*/ 1297701 h 3152023"/>
              <a:gd name="connsiteX127" fmla="*/ 1366974 w 2731269"/>
              <a:gd name="connsiteY127" fmla="*/ 1359726 h 3152023"/>
              <a:gd name="connsiteX128" fmla="*/ 1366249 w 2731269"/>
              <a:gd name="connsiteY128" fmla="*/ 1368068 h 3152023"/>
              <a:gd name="connsiteX129" fmla="*/ 1381483 w 2731269"/>
              <a:gd name="connsiteY129" fmla="*/ 1440974 h 3152023"/>
              <a:gd name="connsiteX130" fmla="*/ 1391639 w 2731269"/>
              <a:gd name="connsiteY130" fmla="*/ 1454758 h 3152023"/>
              <a:gd name="connsiteX131" fmla="*/ 1391277 w 2731269"/>
              <a:gd name="connsiteY131" fmla="*/ 1470355 h 3152023"/>
              <a:gd name="connsiteX132" fmla="*/ 1374954 w 2731269"/>
              <a:gd name="connsiteY132" fmla="*/ 1474345 h 3152023"/>
              <a:gd name="connsiteX133" fmla="*/ 1335418 w 2731269"/>
              <a:gd name="connsiteY133" fmla="*/ 1450042 h 3152023"/>
              <a:gd name="connsiteX134" fmla="*/ 1331791 w 2731269"/>
              <a:gd name="connsiteY134" fmla="*/ 1472531 h 3152023"/>
              <a:gd name="connsiteX135" fmla="*/ 1324899 w 2731269"/>
              <a:gd name="connsiteY135" fmla="*/ 1488853 h 3152023"/>
              <a:gd name="connsiteX136" fmla="*/ 1298421 w 2731269"/>
              <a:gd name="connsiteY136" fmla="*/ 1487765 h 3152023"/>
              <a:gd name="connsiteX137" fmla="*/ 1287539 w 2731269"/>
              <a:gd name="connsiteY137" fmla="*/ 1487765 h 3152023"/>
              <a:gd name="connsiteX138" fmla="*/ 1269766 w 2731269"/>
              <a:gd name="connsiteY138" fmla="*/ 1493569 h 3152023"/>
              <a:gd name="connsiteX139" fmla="*/ 1255257 w 2731269"/>
              <a:gd name="connsiteY139" fmla="*/ 1472531 h 3152023"/>
              <a:gd name="connsiteX140" fmla="*/ 1244738 w 2731269"/>
              <a:gd name="connsiteY140" fmla="*/ 1467453 h 3152023"/>
              <a:gd name="connsiteX141" fmla="*/ 1228416 w 2731269"/>
              <a:gd name="connsiteY141" fmla="*/ 1463826 h 3152023"/>
              <a:gd name="connsiteX142" fmla="*/ 1225877 w 2731269"/>
              <a:gd name="connsiteY142" fmla="*/ 1431544 h 3152023"/>
              <a:gd name="connsiteX143" fmla="*/ 1231680 w 2731269"/>
              <a:gd name="connsiteY143" fmla="*/ 1413771 h 3152023"/>
              <a:gd name="connsiteX144" fmla="*/ 1228053 w 2731269"/>
              <a:gd name="connsiteY144" fmla="*/ 1412682 h 3152023"/>
              <a:gd name="connsiteX145" fmla="*/ 1194683 w 2731269"/>
              <a:gd name="connsiteY145" fmla="*/ 1401438 h 3152023"/>
              <a:gd name="connsiteX146" fmla="*/ 1190331 w 2731269"/>
              <a:gd name="connsiteY146" fmla="*/ 1330345 h 3152023"/>
              <a:gd name="connsiteX147" fmla="*/ 1211731 w 2731269"/>
              <a:gd name="connsiteY147" fmla="*/ 1250185 h 3152023"/>
              <a:gd name="connsiteX148" fmla="*/ 1207378 w 2731269"/>
              <a:gd name="connsiteY148" fmla="*/ 1192875 h 3152023"/>
              <a:gd name="connsiteX149" fmla="*/ 1104729 w 2731269"/>
              <a:gd name="connsiteY149" fmla="*/ 985763 h 3152023"/>
              <a:gd name="connsiteX150" fmla="*/ 1039077 w 2731269"/>
              <a:gd name="connsiteY150" fmla="*/ 781552 h 3152023"/>
              <a:gd name="connsiteX151" fmla="*/ 1026019 w 2731269"/>
              <a:gd name="connsiteY151" fmla="*/ 734762 h 3152023"/>
              <a:gd name="connsiteX152" fmla="*/ 1032911 w 2731269"/>
              <a:gd name="connsiteY152" fmla="*/ 715175 h 3152023"/>
              <a:gd name="connsiteX153" fmla="*/ 1190693 w 2731269"/>
              <a:gd name="connsiteY153" fmla="*/ 611437 h 3152023"/>
              <a:gd name="connsiteX154" fmla="*/ 1316194 w 2731269"/>
              <a:gd name="connsiteY154" fmla="*/ 570450 h 3152023"/>
              <a:gd name="connsiteX155" fmla="*/ 1387649 w 2731269"/>
              <a:gd name="connsiteY155" fmla="*/ 562833 h 3152023"/>
              <a:gd name="connsiteX156" fmla="*/ 1474702 w 2731269"/>
              <a:gd name="connsiteY156" fmla="*/ 564284 h 3152023"/>
              <a:gd name="connsiteX157" fmla="*/ 1518591 w 2731269"/>
              <a:gd name="connsiteY157" fmla="*/ 550501 h 3152023"/>
              <a:gd name="connsiteX158" fmla="*/ 1530198 w 2731269"/>
              <a:gd name="connsiteY158" fmla="*/ 543609 h 3152023"/>
              <a:gd name="connsiteX159" fmla="*/ 1632122 w 2731269"/>
              <a:gd name="connsiteY159" fmla="*/ 519670 h 3152023"/>
              <a:gd name="connsiteX160" fmla="*/ 1650620 w 2731269"/>
              <a:gd name="connsiteY160" fmla="*/ 515317 h 3152023"/>
              <a:gd name="connsiteX161" fmla="*/ 1683990 w 2731269"/>
              <a:gd name="connsiteY161" fmla="*/ 497181 h 3152023"/>
              <a:gd name="connsiteX162" fmla="*/ 1715910 w 2731269"/>
              <a:gd name="connsiteY162" fmla="*/ 487388 h 3152023"/>
              <a:gd name="connsiteX163" fmla="*/ 1756897 w 2731269"/>
              <a:gd name="connsiteY163" fmla="*/ 466713 h 3152023"/>
              <a:gd name="connsiteX164" fmla="*/ 1771043 w 2731269"/>
              <a:gd name="connsiteY164" fmla="*/ 461997 h 3152023"/>
              <a:gd name="connsiteX165" fmla="*/ 1799698 w 2731269"/>
              <a:gd name="connsiteY165" fmla="*/ 456194 h 3152023"/>
              <a:gd name="connsiteX166" fmla="*/ 1814206 w 2731269"/>
              <a:gd name="connsiteY166" fmla="*/ 381111 h 3152023"/>
              <a:gd name="connsiteX167" fmla="*/ 1789904 w 2731269"/>
              <a:gd name="connsiteY167" fmla="*/ 364063 h 3152023"/>
              <a:gd name="connsiteX168" fmla="*/ 1772494 w 2731269"/>
              <a:gd name="connsiteY168" fmla="*/ 315822 h 3152023"/>
              <a:gd name="connsiteX169" fmla="*/ 1762700 w 2731269"/>
              <a:gd name="connsiteY169" fmla="*/ 291520 h 3152023"/>
              <a:gd name="connsiteX170" fmla="*/ 1741663 w 2731269"/>
              <a:gd name="connsiteY170" fmla="*/ 193948 h 3152023"/>
              <a:gd name="connsiteX171" fmla="*/ 1723164 w 2731269"/>
              <a:gd name="connsiteY171" fmla="*/ 191409 h 3152023"/>
              <a:gd name="connsiteX172" fmla="*/ 1681451 w 2731269"/>
              <a:gd name="connsiteY172" fmla="*/ 161667 h 3152023"/>
              <a:gd name="connsiteX173" fmla="*/ 1693058 w 2731269"/>
              <a:gd name="connsiteY173" fmla="*/ 62282 h 3152023"/>
              <a:gd name="connsiteX174" fmla="*/ 1760887 w 2731269"/>
              <a:gd name="connsiteY174" fmla="*/ 4247 h 3152023"/>
              <a:gd name="connsiteX175" fmla="*/ 1796796 w 2731269"/>
              <a:gd name="connsiteY175" fmla="*/ 6786 h 3152023"/>
              <a:gd name="connsiteX176" fmla="*/ 1819647 w 2731269"/>
              <a:gd name="connsiteY176" fmla="*/ 24196 h 3152023"/>
              <a:gd name="connsiteX177" fmla="*/ 1844312 w 2731269"/>
              <a:gd name="connsiteY177" fmla="*/ 23834 h 3152023"/>
              <a:gd name="connsiteX178" fmla="*/ 1872604 w 2731269"/>
              <a:gd name="connsiteY178" fmla="*/ 12227 h 3152023"/>
              <a:gd name="connsiteX179" fmla="*/ 1983958 w 2731269"/>
              <a:gd name="connsiteY179" fmla="*/ 12589 h 3152023"/>
              <a:gd name="connsiteX180" fmla="*/ 2010800 w 2731269"/>
              <a:gd name="connsiteY180" fmla="*/ 17305 h 3152023"/>
              <a:gd name="connsiteX181" fmla="*/ 2038366 w 2731269"/>
              <a:gd name="connsiteY181" fmla="*/ 30725 h 3152023"/>
              <a:gd name="connsiteX182" fmla="*/ 2051787 w 2731269"/>
              <a:gd name="connsiteY182" fmla="*/ 44508 h 3152023"/>
              <a:gd name="connsiteX183" fmla="*/ 2160240 w 2731269"/>
              <a:gd name="connsiteY183" fmla="*/ 146432 h 3152023"/>
              <a:gd name="connsiteX184" fmla="*/ 2162416 w 2731269"/>
              <a:gd name="connsiteY184" fmla="*/ 187420 h 3152023"/>
              <a:gd name="connsiteX185" fmla="*/ 2154799 w 2731269"/>
              <a:gd name="connsiteY185" fmla="*/ 260689 h 3152023"/>
              <a:gd name="connsiteX186" fmla="*/ 2150084 w 2731269"/>
              <a:gd name="connsiteY186" fmla="*/ 290794 h 3152023"/>
              <a:gd name="connsiteX187" fmla="*/ 2174386 w 2731269"/>
              <a:gd name="connsiteY187" fmla="*/ 337222 h 3152023"/>
              <a:gd name="connsiteX188" fmla="*/ 2157338 w 2731269"/>
              <a:gd name="connsiteY188" fmla="*/ 358985 h 3152023"/>
              <a:gd name="connsiteX189" fmla="*/ 2153348 w 2731269"/>
              <a:gd name="connsiteY189" fmla="*/ 385827 h 3152023"/>
              <a:gd name="connsiteX190" fmla="*/ 2148995 w 2731269"/>
              <a:gd name="connsiteY190" fmla="*/ 393806 h 3152023"/>
              <a:gd name="connsiteX191" fmla="*/ 2138114 w 2731269"/>
              <a:gd name="connsiteY191" fmla="*/ 401423 h 3152023"/>
              <a:gd name="connsiteX192" fmla="*/ 2148270 w 2731269"/>
              <a:gd name="connsiteY192" fmla="*/ 413393 h 3152023"/>
              <a:gd name="connsiteX193" fmla="*/ 2138114 w 2731269"/>
              <a:gd name="connsiteY193" fmla="*/ 469977 h 3152023"/>
              <a:gd name="connsiteX194" fmla="*/ 2075001 w 2731269"/>
              <a:gd name="connsiteY194" fmla="*/ 496456 h 3152023"/>
              <a:gd name="connsiteX195" fmla="*/ 2179464 w 2731269"/>
              <a:gd name="connsiteY195" fmla="*/ 522209 h 3152023"/>
              <a:gd name="connsiteX196" fmla="*/ 2211746 w 2731269"/>
              <a:gd name="connsiteY196" fmla="*/ 536717 h 3152023"/>
              <a:gd name="connsiteX197" fmla="*/ 2267967 w 2731269"/>
              <a:gd name="connsiteY197" fmla="*/ 615065 h 3152023"/>
              <a:gd name="connsiteX198" fmla="*/ 2279574 w 2731269"/>
              <a:gd name="connsiteY198" fmla="*/ 650611 h 3152023"/>
              <a:gd name="connsiteX199" fmla="*/ 2292269 w 2731269"/>
              <a:gd name="connsiteY199" fmla="*/ 686157 h 3152023"/>
              <a:gd name="connsiteX200" fmla="*/ 2308954 w 2731269"/>
              <a:gd name="connsiteY200" fmla="*/ 729321 h 3152023"/>
              <a:gd name="connsiteX201" fmla="*/ 2304602 w 2731269"/>
              <a:gd name="connsiteY201" fmla="*/ 761240 h 3152023"/>
              <a:gd name="connsiteX202" fmla="*/ 2303513 w 2731269"/>
              <a:gd name="connsiteY202" fmla="*/ 775386 h 3152023"/>
              <a:gd name="connsiteX203" fmla="*/ 2338334 w 2731269"/>
              <a:gd name="connsiteY203" fmla="*/ 866428 h 3152023"/>
              <a:gd name="connsiteX204" fmla="*/ 2404712 w 2731269"/>
              <a:gd name="connsiteY204" fmla="*/ 994468 h 3152023"/>
              <a:gd name="connsiteX205" fmla="*/ 2415956 w 2731269"/>
              <a:gd name="connsiteY205" fmla="*/ 998095 h 3152023"/>
              <a:gd name="connsiteX206" fmla="*/ 2425750 w 2731269"/>
              <a:gd name="connsiteY206" fmla="*/ 989027 h 3152023"/>
              <a:gd name="connsiteX207" fmla="*/ 2503734 w 2731269"/>
              <a:gd name="connsiteY207" fmla="*/ 859537 h 3152023"/>
              <a:gd name="connsiteX208" fmla="*/ 2531301 w 2731269"/>
              <a:gd name="connsiteY208" fmla="*/ 738026 h 3152023"/>
              <a:gd name="connsiteX209" fmla="*/ 2532751 w 2731269"/>
              <a:gd name="connsiteY209" fmla="*/ 687971 h 3152023"/>
              <a:gd name="connsiteX210" fmla="*/ 2537467 w 2731269"/>
              <a:gd name="connsiteY210" fmla="*/ 678540 h 3152023"/>
              <a:gd name="connsiteX211" fmla="*/ 2586797 w 2731269"/>
              <a:gd name="connsiteY211" fmla="*/ 626672 h 3152023"/>
              <a:gd name="connsiteX212" fmla="*/ 2603844 w 2731269"/>
              <a:gd name="connsiteY212" fmla="*/ 625583 h 3152023"/>
              <a:gd name="connsiteX213" fmla="*/ 2622343 w 2731269"/>
              <a:gd name="connsiteY213" fmla="*/ 625221 h 3152023"/>
              <a:gd name="connsiteX214" fmla="*/ 2655350 w 2731269"/>
              <a:gd name="connsiteY214" fmla="*/ 602369 h 3152023"/>
              <a:gd name="connsiteX215" fmla="*/ 2692710 w 2731269"/>
              <a:gd name="connsiteY215" fmla="*/ 613614 h 3152023"/>
              <a:gd name="connsiteX216" fmla="*/ 2690897 w 2731269"/>
              <a:gd name="connsiteY216" fmla="*/ 634289 h 3152023"/>
              <a:gd name="connsiteX217" fmla="*/ 2693073 w 2731269"/>
              <a:gd name="connsiteY217" fmla="*/ 643357 h 3152023"/>
              <a:gd name="connsiteX218" fmla="*/ 2706494 w 2731269"/>
              <a:gd name="connsiteY218" fmla="*/ 651699 h 3152023"/>
              <a:gd name="connsiteX219" fmla="*/ 2713748 w 2731269"/>
              <a:gd name="connsiteY219" fmla="*/ 672737 h 3152023"/>
              <a:gd name="connsiteX220" fmla="*/ 2716650 w 2731269"/>
              <a:gd name="connsiteY220" fmla="*/ 685069 h 3152023"/>
              <a:gd name="connsiteX221" fmla="*/ 2724267 w 2731269"/>
              <a:gd name="connsiteY221" fmla="*/ 704293 h 3152023"/>
              <a:gd name="connsiteX222" fmla="*/ 2734060 w 2731269"/>
              <a:gd name="connsiteY222" fmla="*/ 735487 h 3152023"/>
              <a:gd name="connsiteX223" fmla="*/ 2734060 w 2731269"/>
              <a:gd name="connsiteY223" fmla="*/ 740565 h 3152023"/>
              <a:gd name="connsiteX224" fmla="*/ 2712297 w 2731269"/>
              <a:gd name="connsiteY224" fmla="*/ 779376 h 3152023"/>
              <a:gd name="connsiteX225" fmla="*/ 2690897 w 2731269"/>
              <a:gd name="connsiteY225" fmla="*/ 802953 h 3152023"/>
              <a:gd name="connsiteX226" fmla="*/ 2662967 w 2731269"/>
              <a:gd name="connsiteY226" fmla="*/ 822539 h 3152023"/>
              <a:gd name="connsiteX227" fmla="*/ 2633950 w 2731269"/>
              <a:gd name="connsiteY227" fmla="*/ 849018 h 3152023"/>
              <a:gd name="connsiteX228" fmla="*/ 2602756 w 2731269"/>
              <a:gd name="connsiteY228" fmla="*/ 938972 h 3152023"/>
              <a:gd name="connsiteX229" fmla="*/ 2582444 w 2731269"/>
              <a:gd name="connsiteY229" fmla="*/ 1036181 h 3152023"/>
              <a:gd name="connsiteX230" fmla="*/ 2497568 w 2731269"/>
              <a:gd name="connsiteY230" fmla="*/ 1185621 h 3152023"/>
              <a:gd name="connsiteX231" fmla="*/ 2451865 w 2731269"/>
              <a:gd name="connsiteY231" fmla="*/ 1241479 h 3152023"/>
              <a:gd name="connsiteX232" fmla="*/ 2406888 w 2731269"/>
              <a:gd name="connsiteY232" fmla="*/ 1251998 h 3152023"/>
              <a:gd name="connsiteX233" fmla="*/ 2343050 w 2731269"/>
              <a:gd name="connsiteY233" fmla="*/ 1226971 h 3152023"/>
              <a:gd name="connsiteX234" fmla="*/ 2314758 w 2731269"/>
              <a:gd name="connsiteY234" fmla="*/ 1199041 h 3152023"/>
              <a:gd name="connsiteX235" fmla="*/ 2197600 w 2731269"/>
              <a:gd name="connsiteY235" fmla="*/ 1009339 h 3152023"/>
              <a:gd name="connsiteX236" fmla="*/ 2182366 w 2731269"/>
              <a:gd name="connsiteY236" fmla="*/ 1010065 h 3152023"/>
              <a:gd name="connsiteX237" fmla="*/ 2152260 w 2731269"/>
              <a:gd name="connsiteY237" fmla="*/ 1058669 h 3152023"/>
              <a:gd name="connsiteX238" fmla="*/ 2144280 w 2731269"/>
              <a:gd name="connsiteY238" fmla="*/ 1081520 h 3152023"/>
              <a:gd name="connsiteX239" fmla="*/ 2109822 w 2731269"/>
              <a:gd name="connsiteY239" fmla="*/ 1210285 h 3152023"/>
              <a:gd name="connsiteX240" fmla="*/ 2079353 w 2731269"/>
              <a:gd name="connsiteY240" fmla="*/ 1259978 h 3152023"/>
              <a:gd name="connsiteX241" fmla="*/ 2048885 w 2731269"/>
              <a:gd name="connsiteY241" fmla="*/ 1330345 h 3152023"/>
              <a:gd name="connsiteX242" fmla="*/ 2034376 w 2731269"/>
              <a:gd name="connsiteY242" fmla="*/ 1435896 h 3152023"/>
              <a:gd name="connsiteX243" fmla="*/ 2025308 w 2731269"/>
              <a:gd name="connsiteY243" fmla="*/ 1455846 h 3152023"/>
              <a:gd name="connsiteX244" fmla="*/ 2017329 w 2731269"/>
              <a:gd name="connsiteY244" fmla="*/ 1477609 h 3152023"/>
              <a:gd name="connsiteX245" fmla="*/ 2000281 w 2731269"/>
              <a:gd name="connsiteY245" fmla="*/ 1514606 h 3152023"/>
              <a:gd name="connsiteX246" fmla="*/ 1987948 w 2731269"/>
              <a:gd name="connsiteY246" fmla="*/ 1531291 h 3152023"/>
              <a:gd name="connsiteX247" fmla="*/ 1994840 w 2731269"/>
              <a:gd name="connsiteY247" fmla="*/ 1548339 h 3152023"/>
              <a:gd name="connsiteX248" fmla="*/ 2098577 w 2731269"/>
              <a:gd name="connsiteY248" fmla="*/ 1604198 h 3152023"/>
              <a:gd name="connsiteX249" fmla="*/ 2209569 w 2731269"/>
              <a:gd name="connsiteY249" fmla="*/ 1663321 h 3152023"/>
              <a:gd name="connsiteX250" fmla="*/ 2395644 w 2731269"/>
              <a:gd name="connsiteY250" fmla="*/ 1763794 h 3152023"/>
              <a:gd name="connsiteX251" fmla="*/ 2505910 w 2731269"/>
              <a:gd name="connsiteY251" fmla="*/ 1839239 h 3152023"/>
              <a:gd name="connsiteX252" fmla="*/ 2552701 w 2731269"/>
              <a:gd name="connsiteY252" fmla="*/ 1887481 h 3152023"/>
              <a:gd name="connsiteX253" fmla="*/ 2604933 w 2731269"/>
              <a:gd name="connsiteY253" fmla="*/ 1961113 h 3152023"/>
              <a:gd name="connsiteX254" fmla="*/ 2600943 w 2731269"/>
              <a:gd name="connsiteY254" fmla="*/ 2035833 h 3152023"/>
              <a:gd name="connsiteX255" fmla="*/ 2552701 w 2731269"/>
              <a:gd name="connsiteY255" fmla="*/ 2148638 h 3152023"/>
              <a:gd name="connsiteX256" fmla="*/ 2525497 w 2731269"/>
              <a:gd name="connsiteY256" fmla="*/ 2216829 h 3152023"/>
              <a:gd name="connsiteX257" fmla="*/ 2522595 w 2731269"/>
              <a:gd name="connsiteY257" fmla="*/ 2236779 h 3152023"/>
              <a:gd name="connsiteX258" fmla="*/ 2520056 w 2731269"/>
              <a:gd name="connsiteY258" fmla="*/ 2264345 h 3152023"/>
              <a:gd name="connsiteX259" fmla="*/ 2485235 w 2731269"/>
              <a:gd name="connsiteY259" fmla="*/ 2358289 h 3152023"/>
              <a:gd name="connsiteX260" fmla="*/ 2467462 w 2731269"/>
              <a:gd name="connsiteY260" fmla="*/ 2415599 h 3152023"/>
              <a:gd name="connsiteX261" fmla="*/ 2462747 w 2731269"/>
              <a:gd name="connsiteY261" fmla="*/ 2429382 h 3152023"/>
              <a:gd name="connsiteX262" fmla="*/ 2394918 w 2731269"/>
              <a:gd name="connsiteY262" fmla="*/ 2602399 h 3152023"/>
              <a:gd name="connsiteX263" fmla="*/ 2366989 w 2731269"/>
              <a:gd name="connsiteY263" fmla="*/ 2686187 h 3152023"/>
              <a:gd name="connsiteX264" fmla="*/ 2343050 w 2731269"/>
              <a:gd name="connsiteY264" fmla="*/ 2810962 h 3152023"/>
              <a:gd name="connsiteX265" fmla="*/ 2348491 w 2731269"/>
              <a:gd name="connsiteY265" fmla="*/ 2831637 h 3152023"/>
              <a:gd name="connsiteX266" fmla="*/ 2380410 w 2731269"/>
              <a:gd name="connsiteY266" fmla="*/ 2866821 h 3152023"/>
              <a:gd name="connsiteX267" fmla="*/ 2394193 w 2731269"/>
              <a:gd name="connsiteY267" fmla="*/ 2900916 h 3152023"/>
              <a:gd name="connsiteX268" fmla="*/ 2396732 w 2731269"/>
              <a:gd name="connsiteY268" fmla="*/ 2925218 h 3152023"/>
              <a:gd name="connsiteX269" fmla="*/ 2412329 w 2731269"/>
              <a:gd name="connsiteY269" fmla="*/ 2947344 h 3152023"/>
              <a:gd name="connsiteX270" fmla="*/ 2422122 w 2731269"/>
              <a:gd name="connsiteY270" fmla="*/ 2960402 h 3152023"/>
              <a:gd name="connsiteX271" fmla="*/ 2439533 w 2731269"/>
              <a:gd name="connsiteY271" fmla="*/ 2980714 h 3152023"/>
              <a:gd name="connsiteX272" fmla="*/ 2466374 w 2731269"/>
              <a:gd name="connsiteY272" fmla="*/ 3005016 h 3152023"/>
              <a:gd name="connsiteX273" fmla="*/ 2520419 w 2731269"/>
              <a:gd name="connsiteY273" fmla="*/ 3044553 h 3152023"/>
              <a:gd name="connsiteX274" fmla="*/ 2571200 w 2731269"/>
              <a:gd name="connsiteY274" fmla="*/ 3052895 h 3152023"/>
              <a:gd name="connsiteX275" fmla="*/ 2606383 w 2731269"/>
              <a:gd name="connsiteY275" fmla="*/ 3104039 h 3152023"/>
              <a:gd name="connsiteX276" fmla="*/ 2575190 w 2731269"/>
              <a:gd name="connsiteY276" fmla="*/ 3150104 h 3152023"/>
              <a:gd name="connsiteX277" fmla="*/ 2545084 w 2731269"/>
              <a:gd name="connsiteY277" fmla="*/ 3152643 h 3152023"/>
              <a:gd name="connsiteX278" fmla="*/ 2491402 w 2731269"/>
              <a:gd name="connsiteY278" fmla="*/ 3155182 h 3152023"/>
              <a:gd name="connsiteX279" fmla="*/ 2470727 w 2731269"/>
              <a:gd name="connsiteY279" fmla="*/ 3153005 h 31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31269" h="3152023">
                <a:moveTo>
                  <a:pt x="2470727" y="3153005"/>
                </a:moveTo>
                <a:cubicBezTo>
                  <a:pt x="2467825" y="3148653"/>
                  <a:pt x="2463110" y="3149015"/>
                  <a:pt x="2458757" y="3148290"/>
                </a:cubicBezTo>
                <a:cubicBezTo>
                  <a:pt x="2435906" y="3143575"/>
                  <a:pt x="2412692" y="3139585"/>
                  <a:pt x="2389478" y="3134870"/>
                </a:cubicBezTo>
                <a:cubicBezTo>
                  <a:pt x="2356833" y="3128340"/>
                  <a:pt x="2326727" y="3114920"/>
                  <a:pt x="2298073" y="3097872"/>
                </a:cubicBezTo>
                <a:cubicBezTo>
                  <a:pt x="2292269" y="3094245"/>
                  <a:pt x="2286466" y="3090618"/>
                  <a:pt x="2280300" y="3087353"/>
                </a:cubicBezTo>
                <a:cubicBezTo>
                  <a:pt x="2235685" y="3063414"/>
                  <a:pt x="2189620" y="3043827"/>
                  <a:pt x="2140290" y="3031857"/>
                </a:cubicBezTo>
                <a:cubicBezTo>
                  <a:pt x="2106920" y="3023878"/>
                  <a:pt x="2088784" y="2997399"/>
                  <a:pt x="2095313" y="2963666"/>
                </a:cubicBezTo>
                <a:cubicBezTo>
                  <a:pt x="2097852" y="2950971"/>
                  <a:pt x="2100754" y="2923767"/>
                  <a:pt x="2100391" y="2910347"/>
                </a:cubicBezTo>
                <a:cubicBezTo>
                  <a:pt x="2099303" y="2877339"/>
                  <a:pt x="2113086" y="2849410"/>
                  <a:pt x="2130497" y="2822569"/>
                </a:cubicBezTo>
                <a:cubicBezTo>
                  <a:pt x="2135575" y="2814952"/>
                  <a:pt x="2144280" y="2811687"/>
                  <a:pt x="2153711" y="2815677"/>
                </a:cubicBezTo>
                <a:cubicBezTo>
                  <a:pt x="2160240" y="2818579"/>
                  <a:pt x="2164955" y="2817491"/>
                  <a:pt x="2166769" y="2810237"/>
                </a:cubicBezTo>
                <a:cubicBezTo>
                  <a:pt x="2175837" y="2771063"/>
                  <a:pt x="2193610" y="2734428"/>
                  <a:pt x="2193610" y="2693078"/>
                </a:cubicBezTo>
                <a:cubicBezTo>
                  <a:pt x="2193610" y="2678932"/>
                  <a:pt x="2197237" y="2664786"/>
                  <a:pt x="2203403" y="2650640"/>
                </a:cubicBezTo>
                <a:cubicBezTo>
                  <a:pt x="2209932" y="2635769"/>
                  <a:pt x="2211020" y="2618358"/>
                  <a:pt x="2214647" y="2602036"/>
                </a:cubicBezTo>
                <a:cubicBezTo>
                  <a:pt x="2230244" y="2529130"/>
                  <a:pt x="2245841" y="2456223"/>
                  <a:pt x="2260713" y="2382954"/>
                </a:cubicBezTo>
                <a:cubicBezTo>
                  <a:pt x="2264340" y="2364818"/>
                  <a:pt x="2264340" y="2345957"/>
                  <a:pt x="2263252" y="2327096"/>
                </a:cubicBezTo>
                <a:cubicBezTo>
                  <a:pt x="2261076" y="2286834"/>
                  <a:pt x="2269418" y="2247660"/>
                  <a:pt x="2285740" y="2210663"/>
                </a:cubicBezTo>
                <a:cubicBezTo>
                  <a:pt x="2289730" y="2201958"/>
                  <a:pt x="2294083" y="2193978"/>
                  <a:pt x="2294808" y="2184184"/>
                </a:cubicBezTo>
                <a:cubicBezTo>
                  <a:pt x="2295534" y="2174028"/>
                  <a:pt x="2298798" y="2165323"/>
                  <a:pt x="2307503" y="2158794"/>
                </a:cubicBezTo>
                <a:cubicBezTo>
                  <a:pt x="2314758" y="2153353"/>
                  <a:pt x="2314395" y="2144285"/>
                  <a:pt x="2315846" y="2136306"/>
                </a:cubicBezTo>
                <a:cubicBezTo>
                  <a:pt x="2318748" y="2122160"/>
                  <a:pt x="2320561" y="2108376"/>
                  <a:pt x="2323100" y="2094230"/>
                </a:cubicBezTo>
                <a:cubicBezTo>
                  <a:pt x="2326365" y="2077182"/>
                  <a:pt x="2322738" y="2069203"/>
                  <a:pt x="2308229" y="2060860"/>
                </a:cubicBezTo>
                <a:cubicBezTo>
                  <a:pt x="2262889" y="2034382"/>
                  <a:pt x="2212471" y="2022412"/>
                  <a:pt x="2161691" y="2012619"/>
                </a:cubicBezTo>
                <a:cubicBezTo>
                  <a:pt x="2093862" y="1999561"/>
                  <a:pt x="2024583" y="1991944"/>
                  <a:pt x="1957480" y="1973445"/>
                </a:cubicBezTo>
                <a:cubicBezTo>
                  <a:pt x="1949500" y="1971269"/>
                  <a:pt x="1941520" y="1969455"/>
                  <a:pt x="1934266" y="1965828"/>
                </a:cubicBezTo>
                <a:cubicBezTo>
                  <a:pt x="1907062" y="1953133"/>
                  <a:pt x="1876957" y="1950594"/>
                  <a:pt x="1849027" y="1940438"/>
                </a:cubicBezTo>
                <a:cubicBezTo>
                  <a:pt x="1820372" y="1929556"/>
                  <a:pt x="1793894" y="1913959"/>
                  <a:pt x="1767416" y="1899088"/>
                </a:cubicBezTo>
                <a:cubicBezTo>
                  <a:pt x="1759436" y="1894735"/>
                  <a:pt x="1754358" y="1894373"/>
                  <a:pt x="1747103" y="1900539"/>
                </a:cubicBezTo>
                <a:cubicBezTo>
                  <a:pt x="1714821" y="1926292"/>
                  <a:pt x="1686892" y="1956760"/>
                  <a:pt x="1654973" y="1983239"/>
                </a:cubicBezTo>
                <a:cubicBezTo>
                  <a:pt x="1600565" y="2028216"/>
                  <a:pt x="1541079" y="2065575"/>
                  <a:pt x="1482319" y="2104024"/>
                </a:cubicBezTo>
                <a:cubicBezTo>
                  <a:pt x="1463095" y="2116356"/>
                  <a:pt x="1444233" y="2129051"/>
                  <a:pt x="1425372" y="2142109"/>
                </a:cubicBezTo>
                <a:cubicBezTo>
                  <a:pt x="1410863" y="2151903"/>
                  <a:pt x="1395992" y="2160608"/>
                  <a:pt x="1380032" y="2168588"/>
                </a:cubicBezTo>
                <a:cubicBezTo>
                  <a:pt x="1339045" y="2189625"/>
                  <a:pt x="1299509" y="2213202"/>
                  <a:pt x="1265050" y="2244396"/>
                </a:cubicBezTo>
                <a:cubicBezTo>
                  <a:pt x="1261061" y="2248023"/>
                  <a:pt x="1256708" y="2251287"/>
                  <a:pt x="1251993" y="2253464"/>
                </a:cubicBezTo>
                <a:cubicBezTo>
                  <a:pt x="1239660" y="2259630"/>
                  <a:pt x="1229867" y="2268698"/>
                  <a:pt x="1223338" y="2281030"/>
                </a:cubicBezTo>
                <a:cubicBezTo>
                  <a:pt x="1213545" y="2300254"/>
                  <a:pt x="1197585" y="2312224"/>
                  <a:pt x="1177635" y="2319116"/>
                </a:cubicBezTo>
                <a:cubicBezTo>
                  <a:pt x="1160950" y="2324919"/>
                  <a:pt x="1144991" y="2332174"/>
                  <a:pt x="1125767" y="2327458"/>
                </a:cubicBezTo>
                <a:cubicBezTo>
                  <a:pt x="1111621" y="2323831"/>
                  <a:pt x="1096386" y="2327458"/>
                  <a:pt x="1082240" y="2332174"/>
                </a:cubicBezTo>
                <a:cubicBezTo>
                  <a:pt x="1045969" y="2344869"/>
                  <a:pt x="1008609" y="2352849"/>
                  <a:pt x="971249" y="2360828"/>
                </a:cubicBezTo>
                <a:cubicBezTo>
                  <a:pt x="957465" y="2363730"/>
                  <a:pt x="943319" y="2367357"/>
                  <a:pt x="934614" y="2380778"/>
                </a:cubicBezTo>
                <a:cubicBezTo>
                  <a:pt x="933163" y="2382954"/>
                  <a:pt x="929899" y="2384042"/>
                  <a:pt x="927360" y="2385131"/>
                </a:cubicBezTo>
                <a:cubicBezTo>
                  <a:pt x="832327" y="2413785"/>
                  <a:pt x="737658" y="2444254"/>
                  <a:pt x="640812" y="2467830"/>
                </a:cubicBezTo>
                <a:cubicBezTo>
                  <a:pt x="616147" y="2473634"/>
                  <a:pt x="591120" y="2476898"/>
                  <a:pt x="566455" y="2482339"/>
                </a:cubicBezTo>
                <a:cubicBezTo>
                  <a:pt x="533447" y="2489593"/>
                  <a:pt x="502616" y="2504465"/>
                  <a:pt x="471060" y="2516797"/>
                </a:cubicBezTo>
                <a:cubicBezTo>
                  <a:pt x="457277" y="2522238"/>
                  <a:pt x="444219" y="2528767"/>
                  <a:pt x="428985" y="2531669"/>
                </a:cubicBezTo>
                <a:cubicBezTo>
                  <a:pt x="407584" y="2535659"/>
                  <a:pt x="389448" y="2548354"/>
                  <a:pt x="370224" y="2558147"/>
                </a:cubicBezTo>
                <a:cubicBezTo>
                  <a:pt x="352814" y="2566852"/>
                  <a:pt x="335040" y="2575195"/>
                  <a:pt x="315454" y="2578459"/>
                </a:cubicBezTo>
                <a:cubicBezTo>
                  <a:pt x="308199" y="2579548"/>
                  <a:pt x="307111" y="2583175"/>
                  <a:pt x="307474" y="2588978"/>
                </a:cubicBezTo>
                <a:cubicBezTo>
                  <a:pt x="307837" y="2597321"/>
                  <a:pt x="310738" y="2604938"/>
                  <a:pt x="313640" y="2612555"/>
                </a:cubicBezTo>
                <a:cubicBezTo>
                  <a:pt x="315454" y="2618358"/>
                  <a:pt x="314728" y="2620898"/>
                  <a:pt x="309287" y="2624162"/>
                </a:cubicBezTo>
                <a:cubicBezTo>
                  <a:pt x="287162" y="2636132"/>
                  <a:pt x="278819" y="2658983"/>
                  <a:pt x="269026" y="2679658"/>
                </a:cubicBezTo>
                <a:cubicBezTo>
                  <a:pt x="265398" y="2687275"/>
                  <a:pt x="273016" y="2693804"/>
                  <a:pt x="280270" y="2697794"/>
                </a:cubicBezTo>
                <a:cubicBezTo>
                  <a:pt x="287524" y="2701421"/>
                  <a:pt x="289701" y="2696343"/>
                  <a:pt x="290789" y="2690540"/>
                </a:cubicBezTo>
                <a:cubicBezTo>
                  <a:pt x="291514" y="2687275"/>
                  <a:pt x="293328" y="2686549"/>
                  <a:pt x="295867" y="2688000"/>
                </a:cubicBezTo>
                <a:cubicBezTo>
                  <a:pt x="298769" y="2689451"/>
                  <a:pt x="302758" y="2689089"/>
                  <a:pt x="303121" y="2694529"/>
                </a:cubicBezTo>
                <a:cubicBezTo>
                  <a:pt x="303484" y="2703597"/>
                  <a:pt x="293691" y="2713391"/>
                  <a:pt x="283897" y="2712665"/>
                </a:cubicBezTo>
                <a:cubicBezTo>
                  <a:pt x="269751" y="2711577"/>
                  <a:pt x="259595" y="2702509"/>
                  <a:pt x="256331" y="2687275"/>
                </a:cubicBezTo>
                <a:cubicBezTo>
                  <a:pt x="255242" y="2682197"/>
                  <a:pt x="254517" y="2677119"/>
                  <a:pt x="253429" y="2669502"/>
                </a:cubicBezTo>
                <a:cubicBezTo>
                  <a:pt x="245449" y="2688363"/>
                  <a:pt x="242185" y="2706136"/>
                  <a:pt x="242185" y="2723909"/>
                </a:cubicBezTo>
                <a:cubicBezTo>
                  <a:pt x="242185" y="2732615"/>
                  <a:pt x="240008" y="2738418"/>
                  <a:pt x="231303" y="2739869"/>
                </a:cubicBezTo>
                <a:cubicBezTo>
                  <a:pt x="222598" y="2741320"/>
                  <a:pt x="221147" y="2747486"/>
                  <a:pt x="219696" y="2754740"/>
                </a:cubicBezTo>
                <a:cubicBezTo>
                  <a:pt x="216069" y="2776141"/>
                  <a:pt x="212442" y="2797179"/>
                  <a:pt x="205187" y="2817854"/>
                </a:cubicBezTo>
                <a:cubicBezTo>
                  <a:pt x="204462" y="2820030"/>
                  <a:pt x="204099" y="2822569"/>
                  <a:pt x="200472" y="2824745"/>
                </a:cubicBezTo>
                <a:cubicBezTo>
                  <a:pt x="206275" y="2794640"/>
                  <a:pt x="209540" y="2764897"/>
                  <a:pt x="212442" y="2735516"/>
                </a:cubicBezTo>
                <a:cubicBezTo>
                  <a:pt x="213167" y="2729350"/>
                  <a:pt x="217520" y="2727537"/>
                  <a:pt x="222235" y="2726086"/>
                </a:cubicBezTo>
                <a:cubicBezTo>
                  <a:pt x="228764" y="2723547"/>
                  <a:pt x="231303" y="2719920"/>
                  <a:pt x="229852" y="2711940"/>
                </a:cubicBezTo>
                <a:cubicBezTo>
                  <a:pt x="227313" y="2697431"/>
                  <a:pt x="232391" y="2683648"/>
                  <a:pt x="237469" y="2670227"/>
                </a:cubicBezTo>
                <a:cubicBezTo>
                  <a:pt x="241459" y="2659708"/>
                  <a:pt x="246900" y="2649552"/>
                  <a:pt x="248713" y="2635043"/>
                </a:cubicBezTo>
                <a:cubicBezTo>
                  <a:pt x="237469" y="2644474"/>
                  <a:pt x="228038" y="2651366"/>
                  <a:pt x="221147" y="2661522"/>
                </a:cubicBezTo>
                <a:cubicBezTo>
                  <a:pt x="217882" y="2666237"/>
                  <a:pt x="216069" y="2674217"/>
                  <a:pt x="212079" y="2675668"/>
                </a:cubicBezTo>
                <a:cubicBezTo>
                  <a:pt x="192855" y="2681834"/>
                  <a:pt x="188139" y="2703597"/>
                  <a:pt x="171454" y="2711577"/>
                </a:cubicBezTo>
                <a:cubicBezTo>
                  <a:pt x="168553" y="2713028"/>
                  <a:pt x="167827" y="2715930"/>
                  <a:pt x="166739" y="2718469"/>
                </a:cubicBezTo>
                <a:cubicBezTo>
                  <a:pt x="157308" y="2740595"/>
                  <a:pt x="144613" y="2760544"/>
                  <a:pt x="129379" y="2778680"/>
                </a:cubicBezTo>
                <a:cubicBezTo>
                  <a:pt x="106165" y="2806609"/>
                  <a:pt x="102538" y="2840705"/>
                  <a:pt x="85490" y="2871899"/>
                </a:cubicBezTo>
                <a:cubicBezTo>
                  <a:pt x="80412" y="2881329"/>
                  <a:pt x="81500" y="2894750"/>
                  <a:pt x="77148" y="2905994"/>
                </a:cubicBezTo>
                <a:cubicBezTo>
                  <a:pt x="72070" y="2919052"/>
                  <a:pt x="52845" y="2921591"/>
                  <a:pt x="41964" y="2925218"/>
                </a:cubicBezTo>
                <a:cubicBezTo>
                  <a:pt x="36886" y="2927032"/>
                  <a:pt x="33621" y="2921228"/>
                  <a:pt x="30357" y="2917601"/>
                </a:cubicBezTo>
                <a:cubicBezTo>
                  <a:pt x="20564" y="2905631"/>
                  <a:pt x="18025" y="2890760"/>
                  <a:pt x="16936" y="2876251"/>
                </a:cubicBezTo>
                <a:cubicBezTo>
                  <a:pt x="11133" y="2815677"/>
                  <a:pt x="-10993" y="2755103"/>
                  <a:pt x="6780" y="2696343"/>
                </a:cubicBezTo>
                <a:cubicBezTo>
                  <a:pt x="16574" y="2663698"/>
                  <a:pt x="31445" y="2632505"/>
                  <a:pt x="47767" y="2602399"/>
                </a:cubicBezTo>
                <a:cubicBezTo>
                  <a:pt x="65178" y="2570117"/>
                  <a:pt x="72432" y="2536384"/>
                  <a:pt x="72795" y="2500112"/>
                </a:cubicBezTo>
                <a:cubicBezTo>
                  <a:pt x="73158" y="2467468"/>
                  <a:pt x="74609" y="2434823"/>
                  <a:pt x="80049" y="2402541"/>
                </a:cubicBezTo>
                <a:cubicBezTo>
                  <a:pt x="81500" y="2393836"/>
                  <a:pt x="85127" y="2387307"/>
                  <a:pt x="93107" y="2383317"/>
                </a:cubicBezTo>
                <a:cubicBezTo>
                  <a:pt x="103263" y="2378239"/>
                  <a:pt x="128291" y="2366995"/>
                  <a:pt x="133732" y="2355750"/>
                </a:cubicBezTo>
                <a:cubicBezTo>
                  <a:pt x="135183" y="2352849"/>
                  <a:pt x="138447" y="2351760"/>
                  <a:pt x="142074" y="2352123"/>
                </a:cubicBezTo>
                <a:cubicBezTo>
                  <a:pt x="158397" y="2353574"/>
                  <a:pt x="181973" y="2361917"/>
                  <a:pt x="197933" y="2363730"/>
                </a:cubicBezTo>
                <a:cubicBezTo>
                  <a:pt x="205550" y="2364818"/>
                  <a:pt x="214255" y="2365544"/>
                  <a:pt x="219333" y="2371710"/>
                </a:cubicBezTo>
                <a:cubicBezTo>
                  <a:pt x="232391" y="2388032"/>
                  <a:pt x="251978" y="2388032"/>
                  <a:pt x="269388" y="2391659"/>
                </a:cubicBezTo>
                <a:cubicBezTo>
                  <a:pt x="296955" y="2397100"/>
                  <a:pt x="325972" y="2396012"/>
                  <a:pt x="351725" y="2384768"/>
                </a:cubicBezTo>
                <a:cubicBezTo>
                  <a:pt x="385096" y="2369896"/>
                  <a:pt x="420279" y="2359740"/>
                  <a:pt x="454012" y="2345232"/>
                </a:cubicBezTo>
                <a:cubicBezTo>
                  <a:pt x="499715" y="2325645"/>
                  <a:pt x="543604" y="2302793"/>
                  <a:pt x="586767" y="2277766"/>
                </a:cubicBezTo>
                <a:cubicBezTo>
                  <a:pt x="616873" y="2260355"/>
                  <a:pt x="649517" y="2248023"/>
                  <a:pt x="681799" y="2235691"/>
                </a:cubicBezTo>
                <a:cubicBezTo>
                  <a:pt x="690867" y="2232063"/>
                  <a:pt x="700661" y="2228074"/>
                  <a:pt x="706101" y="2220094"/>
                </a:cubicBezTo>
                <a:cubicBezTo>
                  <a:pt x="722786" y="2195429"/>
                  <a:pt x="747814" y="2183096"/>
                  <a:pt x="773567" y="2171489"/>
                </a:cubicBezTo>
                <a:cubicBezTo>
                  <a:pt x="793879" y="2162059"/>
                  <a:pt x="813829" y="2151903"/>
                  <a:pt x="834141" y="2142472"/>
                </a:cubicBezTo>
                <a:cubicBezTo>
                  <a:pt x="848287" y="2135580"/>
                  <a:pt x="863158" y="2131228"/>
                  <a:pt x="879118" y="2134855"/>
                </a:cubicBezTo>
                <a:cubicBezTo>
                  <a:pt x="884559" y="2136306"/>
                  <a:pt x="889637" y="2133767"/>
                  <a:pt x="894715" y="2132316"/>
                </a:cubicBezTo>
                <a:cubicBezTo>
                  <a:pt x="942594" y="2117444"/>
                  <a:pt x="989384" y="2097495"/>
                  <a:pt x="1038351" y="2088790"/>
                </a:cubicBezTo>
                <a:cubicBezTo>
                  <a:pt x="1072084" y="2082986"/>
                  <a:pt x="1093485" y="2065575"/>
                  <a:pt x="1113797" y="2040548"/>
                </a:cubicBezTo>
                <a:cubicBezTo>
                  <a:pt x="1162401" y="1980699"/>
                  <a:pt x="1204114" y="1916498"/>
                  <a:pt x="1244738" y="1851209"/>
                </a:cubicBezTo>
                <a:cubicBezTo>
                  <a:pt x="1267952" y="1813849"/>
                  <a:pt x="1296970" y="1781567"/>
                  <a:pt x="1326713" y="1749285"/>
                </a:cubicBezTo>
                <a:cubicBezTo>
                  <a:pt x="1359357" y="1713739"/>
                  <a:pt x="1397805" y="1687260"/>
                  <a:pt x="1436979" y="1660782"/>
                </a:cubicBezTo>
                <a:cubicBezTo>
                  <a:pt x="1442783" y="1656792"/>
                  <a:pt x="1446410" y="1651714"/>
                  <a:pt x="1449312" y="1644822"/>
                </a:cubicBezTo>
                <a:cubicBezTo>
                  <a:pt x="1454390" y="1631402"/>
                  <a:pt x="1461281" y="1618706"/>
                  <a:pt x="1467085" y="1606011"/>
                </a:cubicBezTo>
                <a:cubicBezTo>
                  <a:pt x="1472525" y="1594042"/>
                  <a:pt x="1474702" y="1582072"/>
                  <a:pt x="1471437" y="1569014"/>
                </a:cubicBezTo>
                <a:cubicBezTo>
                  <a:pt x="1468173" y="1556682"/>
                  <a:pt x="1472888" y="1544712"/>
                  <a:pt x="1476515" y="1533105"/>
                </a:cubicBezTo>
                <a:cubicBezTo>
                  <a:pt x="1490661" y="1489216"/>
                  <a:pt x="1512062" y="1448954"/>
                  <a:pt x="1533825" y="1408330"/>
                </a:cubicBezTo>
                <a:cubicBezTo>
                  <a:pt x="1559578" y="1360451"/>
                  <a:pt x="1598026" y="1327806"/>
                  <a:pt x="1639013" y="1296613"/>
                </a:cubicBezTo>
                <a:cubicBezTo>
                  <a:pt x="1647356" y="1290084"/>
                  <a:pt x="1653159" y="1283192"/>
                  <a:pt x="1655336" y="1272310"/>
                </a:cubicBezTo>
                <a:cubicBezTo>
                  <a:pt x="1659688" y="1250547"/>
                  <a:pt x="1668756" y="1230235"/>
                  <a:pt x="1677099" y="1209923"/>
                </a:cubicBezTo>
                <a:cubicBezTo>
                  <a:pt x="1689794" y="1178004"/>
                  <a:pt x="1693784" y="1146447"/>
                  <a:pt x="1681814" y="1113440"/>
                </a:cubicBezTo>
                <a:cubicBezTo>
                  <a:pt x="1676373" y="1098568"/>
                  <a:pt x="1672746" y="1082971"/>
                  <a:pt x="1675648" y="1066649"/>
                </a:cubicBezTo>
                <a:cubicBezTo>
                  <a:pt x="1676373" y="1061571"/>
                  <a:pt x="1675285" y="1056493"/>
                  <a:pt x="1672021" y="1052866"/>
                </a:cubicBezTo>
                <a:cubicBezTo>
                  <a:pt x="1655698" y="1034004"/>
                  <a:pt x="1653885" y="1009702"/>
                  <a:pt x="1646993" y="987214"/>
                </a:cubicBezTo>
                <a:cubicBezTo>
                  <a:pt x="1628857" y="926277"/>
                  <a:pt x="1611084" y="865340"/>
                  <a:pt x="1593311" y="804404"/>
                </a:cubicBezTo>
                <a:cubicBezTo>
                  <a:pt x="1591860" y="799326"/>
                  <a:pt x="1588958" y="797512"/>
                  <a:pt x="1584243" y="796061"/>
                </a:cubicBezTo>
                <a:cubicBezTo>
                  <a:pt x="1562117" y="788807"/>
                  <a:pt x="1539266" y="787719"/>
                  <a:pt x="1516414" y="787356"/>
                </a:cubicBezTo>
                <a:cubicBezTo>
                  <a:pt x="1483407" y="786268"/>
                  <a:pt x="1450400" y="785180"/>
                  <a:pt x="1418843" y="772847"/>
                </a:cubicBezTo>
                <a:cubicBezTo>
                  <a:pt x="1407599" y="768494"/>
                  <a:pt x="1395629" y="769583"/>
                  <a:pt x="1383659" y="771033"/>
                </a:cubicBezTo>
                <a:cubicBezTo>
                  <a:pt x="1344123" y="776112"/>
                  <a:pt x="1304224" y="781552"/>
                  <a:pt x="1264325" y="781552"/>
                </a:cubicBezTo>
                <a:cubicBezTo>
                  <a:pt x="1220073" y="781915"/>
                  <a:pt x="1213545" y="790258"/>
                  <a:pt x="1223338" y="833058"/>
                </a:cubicBezTo>
                <a:cubicBezTo>
                  <a:pt x="1231680" y="869693"/>
                  <a:pt x="1233131" y="907416"/>
                  <a:pt x="1238209" y="944413"/>
                </a:cubicBezTo>
                <a:cubicBezTo>
                  <a:pt x="1244738" y="990478"/>
                  <a:pt x="1260698" y="1033642"/>
                  <a:pt x="1279922" y="1075717"/>
                </a:cubicBezTo>
                <a:cubicBezTo>
                  <a:pt x="1285725" y="1088775"/>
                  <a:pt x="1291166" y="1102195"/>
                  <a:pt x="1298783" y="1114165"/>
                </a:cubicBezTo>
                <a:cubicBezTo>
                  <a:pt x="1320184" y="1147173"/>
                  <a:pt x="1327075" y="1184170"/>
                  <a:pt x="1332516" y="1221530"/>
                </a:cubicBezTo>
                <a:cubicBezTo>
                  <a:pt x="1334330" y="1233862"/>
                  <a:pt x="1337594" y="1245106"/>
                  <a:pt x="1346662" y="1254537"/>
                </a:cubicBezTo>
                <a:cubicBezTo>
                  <a:pt x="1358269" y="1266507"/>
                  <a:pt x="1360808" y="1281741"/>
                  <a:pt x="1361171" y="1297701"/>
                </a:cubicBezTo>
                <a:cubicBezTo>
                  <a:pt x="1361896" y="1318376"/>
                  <a:pt x="1361171" y="1339413"/>
                  <a:pt x="1366974" y="1359726"/>
                </a:cubicBezTo>
                <a:cubicBezTo>
                  <a:pt x="1367700" y="1362627"/>
                  <a:pt x="1367337" y="1365166"/>
                  <a:pt x="1366249" y="1368068"/>
                </a:cubicBezTo>
                <a:cubicBezTo>
                  <a:pt x="1357181" y="1395272"/>
                  <a:pt x="1362622" y="1419211"/>
                  <a:pt x="1381483" y="1440974"/>
                </a:cubicBezTo>
                <a:cubicBezTo>
                  <a:pt x="1385110" y="1445327"/>
                  <a:pt x="1388738" y="1450042"/>
                  <a:pt x="1391639" y="1454758"/>
                </a:cubicBezTo>
                <a:cubicBezTo>
                  <a:pt x="1394904" y="1459836"/>
                  <a:pt x="1396355" y="1465277"/>
                  <a:pt x="1391277" y="1470355"/>
                </a:cubicBezTo>
                <a:cubicBezTo>
                  <a:pt x="1386561" y="1474707"/>
                  <a:pt x="1382209" y="1477246"/>
                  <a:pt x="1374954" y="1474345"/>
                </a:cubicBezTo>
                <a:cubicBezTo>
                  <a:pt x="1360808" y="1468178"/>
                  <a:pt x="1346300" y="1462738"/>
                  <a:pt x="1335418" y="1450042"/>
                </a:cubicBezTo>
                <a:cubicBezTo>
                  <a:pt x="1330340" y="1457297"/>
                  <a:pt x="1331428" y="1465277"/>
                  <a:pt x="1331791" y="1472531"/>
                </a:cubicBezTo>
                <a:cubicBezTo>
                  <a:pt x="1332153" y="1479423"/>
                  <a:pt x="1332879" y="1485589"/>
                  <a:pt x="1324899" y="1488853"/>
                </a:cubicBezTo>
                <a:cubicBezTo>
                  <a:pt x="1315831" y="1492480"/>
                  <a:pt x="1306038" y="1495382"/>
                  <a:pt x="1298421" y="1487765"/>
                </a:cubicBezTo>
                <a:cubicBezTo>
                  <a:pt x="1293705" y="1483050"/>
                  <a:pt x="1291892" y="1484138"/>
                  <a:pt x="1287539" y="1487765"/>
                </a:cubicBezTo>
                <a:cubicBezTo>
                  <a:pt x="1282824" y="1491755"/>
                  <a:pt x="1278471" y="1498647"/>
                  <a:pt x="1269766" y="1493569"/>
                </a:cubicBezTo>
                <a:cubicBezTo>
                  <a:pt x="1261423" y="1488853"/>
                  <a:pt x="1253444" y="1484501"/>
                  <a:pt x="1255257" y="1472531"/>
                </a:cubicBezTo>
                <a:cubicBezTo>
                  <a:pt x="1256708" y="1462012"/>
                  <a:pt x="1250542" y="1462375"/>
                  <a:pt x="1244738" y="1467453"/>
                </a:cubicBezTo>
                <a:cubicBezTo>
                  <a:pt x="1236759" y="1474707"/>
                  <a:pt x="1233494" y="1471080"/>
                  <a:pt x="1228416" y="1463826"/>
                </a:cubicBezTo>
                <a:cubicBezTo>
                  <a:pt x="1220799" y="1452944"/>
                  <a:pt x="1219711" y="1443151"/>
                  <a:pt x="1225877" y="1431544"/>
                </a:cubicBezTo>
                <a:cubicBezTo>
                  <a:pt x="1228779" y="1426103"/>
                  <a:pt x="1229867" y="1419211"/>
                  <a:pt x="1231680" y="1413771"/>
                </a:cubicBezTo>
                <a:cubicBezTo>
                  <a:pt x="1230230" y="1411594"/>
                  <a:pt x="1229141" y="1411957"/>
                  <a:pt x="1228053" y="1412682"/>
                </a:cubicBezTo>
                <a:cubicBezTo>
                  <a:pt x="1209555" y="1422476"/>
                  <a:pt x="1203751" y="1420662"/>
                  <a:pt x="1194683" y="1401438"/>
                </a:cubicBezTo>
                <a:cubicBezTo>
                  <a:pt x="1184164" y="1378587"/>
                  <a:pt x="1186703" y="1354285"/>
                  <a:pt x="1190331" y="1330345"/>
                </a:cubicBezTo>
                <a:cubicBezTo>
                  <a:pt x="1194683" y="1302779"/>
                  <a:pt x="1201938" y="1275938"/>
                  <a:pt x="1211731" y="1250185"/>
                </a:cubicBezTo>
                <a:cubicBezTo>
                  <a:pt x="1219348" y="1229872"/>
                  <a:pt x="1216809" y="1212099"/>
                  <a:pt x="1207378" y="1192875"/>
                </a:cubicBezTo>
                <a:cubicBezTo>
                  <a:pt x="1173283" y="1123596"/>
                  <a:pt x="1138825" y="1054679"/>
                  <a:pt x="1104729" y="985763"/>
                </a:cubicBezTo>
                <a:cubicBezTo>
                  <a:pt x="1072810" y="921199"/>
                  <a:pt x="1049959" y="853371"/>
                  <a:pt x="1039077" y="781552"/>
                </a:cubicBezTo>
                <a:cubicBezTo>
                  <a:pt x="1036538" y="765593"/>
                  <a:pt x="1027107" y="751447"/>
                  <a:pt x="1026019" y="734762"/>
                </a:cubicBezTo>
                <a:cubicBezTo>
                  <a:pt x="1025294" y="726782"/>
                  <a:pt x="1027470" y="720978"/>
                  <a:pt x="1032911" y="715175"/>
                </a:cubicBezTo>
                <a:cubicBezTo>
                  <a:pt x="1077162" y="667659"/>
                  <a:pt x="1127943" y="631024"/>
                  <a:pt x="1190693" y="611437"/>
                </a:cubicBezTo>
                <a:cubicBezTo>
                  <a:pt x="1232769" y="598380"/>
                  <a:pt x="1274118" y="583508"/>
                  <a:pt x="1316194" y="570450"/>
                </a:cubicBezTo>
                <a:cubicBezTo>
                  <a:pt x="1339408" y="563196"/>
                  <a:pt x="1363347" y="562108"/>
                  <a:pt x="1387649" y="562833"/>
                </a:cubicBezTo>
                <a:cubicBezTo>
                  <a:pt x="1416667" y="563559"/>
                  <a:pt x="1445322" y="567186"/>
                  <a:pt x="1474702" y="564284"/>
                </a:cubicBezTo>
                <a:cubicBezTo>
                  <a:pt x="1490299" y="562833"/>
                  <a:pt x="1505170" y="558481"/>
                  <a:pt x="1518591" y="550501"/>
                </a:cubicBezTo>
                <a:cubicBezTo>
                  <a:pt x="1522581" y="548324"/>
                  <a:pt x="1526571" y="546148"/>
                  <a:pt x="1530198" y="543609"/>
                </a:cubicBezTo>
                <a:cubicBezTo>
                  <a:pt x="1560666" y="520758"/>
                  <a:pt x="1594762" y="513503"/>
                  <a:pt x="1632122" y="519670"/>
                </a:cubicBezTo>
                <a:cubicBezTo>
                  <a:pt x="1639013" y="520758"/>
                  <a:pt x="1644817" y="518944"/>
                  <a:pt x="1650620" y="515317"/>
                </a:cubicBezTo>
                <a:cubicBezTo>
                  <a:pt x="1661502" y="508788"/>
                  <a:pt x="1672746" y="503347"/>
                  <a:pt x="1683990" y="497181"/>
                </a:cubicBezTo>
                <a:cubicBezTo>
                  <a:pt x="1694146" y="491740"/>
                  <a:pt x="1704665" y="489564"/>
                  <a:pt x="1715910" y="487388"/>
                </a:cubicBezTo>
                <a:cubicBezTo>
                  <a:pt x="1730418" y="484486"/>
                  <a:pt x="1748554" y="484849"/>
                  <a:pt x="1756897" y="466713"/>
                </a:cubicBezTo>
                <a:cubicBezTo>
                  <a:pt x="1759436" y="460909"/>
                  <a:pt x="1766327" y="461997"/>
                  <a:pt x="1771043" y="461997"/>
                </a:cubicBezTo>
                <a:cubicBezTo>
                  <a:pt x="1779748" y="461997"/>
                  <a:pt x="1795345" y="462723"/>
                  <a:pt x="1799698" y="456194"/>
                </a:cubicBezTo>
                <a:cubicBezTo>
                  <a:pt x="1815294" y="431529"/>
                  <a:pt x="1824362" y="410491"/>
                  <a:pt x="1814206" y="381111"/>
                </a:cubicBezTo>
                <a:cubicBezTo>
                  <a:pt x="1813481" y="378935"/>
                  <a:pt x="1791718" y="365877"/>
                  <a:pt x="1789904" y="364063"/>
                </a:cubicBezTo>
                <a:cubicBezTo>
                  <a:pt x="1776483" y="349555"/>
                  <a:pt x="1771043" y="333958"/>
                  <a:pt x="1772494" y="315822"/>
                </a:cubicBezTo>
                <a:cubicBezTo>
                  <a:pt x="1773219" y="307842"/>
                  <a:pt x="1768141" y="297323"/>
                  <a:pt x="1762700" y="291520"/>
                </a:cubicBezTo>
                <a:cubicBezTo>
                  <a:pt x="1720988" y="244729"/>
                  <a:pt x="1743839" y="230946"/>
                  <a:pt x="1741663" y="193948"/>
                </a:cubicBezTo>
                <a:cubicBezTo>
                  <a:pt x="1740574" y="176538"/>
                  <a:pt x="1740574" y="188145"/>
                  <a:pt x="1723164" y="191409"/>
                </a:cubicBezTo>
                <a:cubicBezTo>
                  <a:pt x="1703214" y="195037"/>
                  <a:pt x="1691970" y="179802"/>
                  <a:pt x="1681451" y="161667"/>
                </a:cubicBezTo>
                <a:cubicBezTo>
                  <a:pt x="1661502" y="127208"/>
                  <a:pt x="1672021" y="96740"/>
                  <a:pt x="1693058" y="62282"/>
                </a:cubicBezTo>
                <a:cubicBezTo>
                  <a:pt x="1709381" y="35803"/>
                  <a:pt x="1728242" y="12227"/>
                  <a:pt x="1760887" y="4247"/>
                </a:cubicBezTo>
                <a:cubicBezTo>
                  <a:pt x="1772856" y="1345"/>
                  <a:pt x="1788091" y="-1557"/>
                  <a:pt x="1796796" y="6786"/>
                </a:cubicBezTo>
                <a:cubicBezTo>
                  <a:pt x="1797884" y="7874"/>
                  <a:pt x="1818922" y="23108"/>
                  <a:pt x="1819647" y="24196"/>
                </a:cubicBezTo>
                <a:cubicBezTo>
                  <a:pt x="1832705" y="44871"/>
                  <a:pt x="1825088" y="33627"/>
                  <a:pt x="1844312" y="23834"/>
                </a:cubicBezTo>
                <a:cubicBezTo>
                  <a:pt x="1853380" y="19118"/>
                  <a:pt x="1863173" y="16579"/>
                  <a:pt x="1872604" y="12227"/>
                </a:cubicBezTo>
                <a:cubicBezTo>
                  <a:pt x="1909964" y="-5547"/>
                  <a:pt x="1946961" y="-2645"/>
                  <a:pt x="1983958" y="12589"/>
                </a:cubicBezTo>
                <a:cubicBezTo>
                  <a:pt x="1992664" y="16216"/>
                  <a:pt x="2000643" y="19118"/>
                  <a:pt x="2010800" y="17305"/>
                </a:cubicBezTo>
                <a:cubicBezTo>
                  <a:pt x="2022044" y="15128"/>
                  <a:pt x="2032563" y="19481"/>
                  <a:pt x="2038366" y="30725"/>
                </a:cubicBezTo>
                <a:cubicBezTo>
                  <a:pt x="2041268" y="36529"/>
                  <a:pt x="2045621" y="41244"/>
                  <a:pt x="2051787" y="44508"/>
                </a:cubicBezTo>
                <a:cubicBezTo>
                  <a:pt x="2100028" y="69899"/>
                  <a:pt x="2146094" y="91662"/>
                  <a:pt x="2160240" y="146432"/>
                </a:cubicBezTo>
                <a:cubicBezTo>
                  <a:pt x="2166043" y="168558"/>
                  <a:pt x="2162416" y="175813"/>
                  <a:pt x="2162416" y="187420"/>
                </a:cubicBezTo>
                <a:cubicBezTo>
                  <a:pt x="2162416" y="198301"/>
                  <a:pt x="2177287" y="224417"/>
                  <a:pt x="2154799" y="260689"/>
                </a:cubicBezTo>
                <a:cubicBezTo>
                  <a:pt x="2151897" y="265404"/>
                  <a:pt x="2148633" y="279550"/>
                  <a:pt x="2150084" y="290794"/>
                </a:cubicBezTo>
                <a:cubicBezTo>
                  <a:pt x="2151535" y="310018"/>
                  <a:pt x="2165318" y="322351"/>
                  <a:pt x="2174386" y="337222"/>
                </a:cubicBezTo>
                <a:cubicBezTo>
                  <a:pt x="2178013" y="346653"/>
                  <a:pt x="2164592" y="353182"/>
                  <a:pt x="2157338" y="358985"/>
                </a:cubicBezTo>
                <a:cubicBezTo>
                  <a:pt x="2146456" y="367691"/>
                  <a:pt x="2149358" y="374945"/>
                  <a:pt x="2153348" y="385827"/>
                </a:cubicBezTo>
                <a:cubicBezTo>
                  <a:pt x="2155887" y="388366"/>
                  <a:pt x="2156612" y="391630"/>
                  <a:pt x="2148995" y="393806"/>
                </a:cubicBezTo>
                <a:cubicBezTo>
                  <a:pt x="2143917" y="395257"/>
                  <a:pt x="2136663" y="396345"/>
                  <a:pt x="2138114" y="401423"/>
                </a:cubicBezTo>
                <a:cubicBezTo>
                  <a:pt x="2141016" y="405413"/>
                  <a:pt x="2159152" y="406139"/>
                  <a:pt x="2148270" y="413393"/>
                </a:cubicBezTo>
                <a:cubicBezTo>
                  <a:pt x="2134487" y="421010"/>
                  <a:pt x="2150084" y="456919"/>
                  <a:pt x="2138114" y="469977"/>
                </a:cubicBezTo>
                <a:cubicBezTo>
                  <a:pt x="2128683" y="479408"/>
                  <a:pt x="2027485" y="463086"/>
                  <a:pt x="2075001" y="496456"/>
                </a:cubicBezTo>
                <a:cubicBezTo>
                  <a:pt x="2093499" y="507700"/>
                  <a:pt x="2158426" y="523297"/>
                  <a:pt x="2179464" y="522209"/>
                </a:cubicBezTo>
                <a:cubicBezTo>
                  <a:pt x="2193610" y="521483"/>
                  <a:pt x="2202678" y="526199"/>
                  <a:pt x="2211746" y="536717"/>
                </a:cubicBezTo>
                <a:cubicBezTo>
                  <a:pt x="2232783" y="561382"/>
                  <a:pt x="2253096" y="586410"/>
                  <a:pt x="2267967" y="615065"/>
                </a:cubicBezTo>
                <a:cubicBezTo>
                  <a:pt x="2273771" y="626309"/>
                  <a:pt x="2279211" y="637553"/>
                  <a:pt x="2279574" y="650611"/>
                </a:cubicBezTo>
                <a:cubicBezTo>
                  <a:pt x="2280300" y="663306"/>
                  <a:pt x="2286466" y="674913"/>
                  <a:pt x="2292269" y="686157"/>
                </a:cubicBezTo>
                <a:cubicBezTo>
                  <a:pt x="2299161" y="699941"/>
                  <a:pt x="2306415" y="713724"/>
                  <a:pt x="2308954" y="729321"/>
                </a:cubicBezTo>
                <a:cubicBezTo>
                  <a:pt x="2311131" y="740565"/>
                  <a:pt x="2311493" y="751447"/>
                  <a:pt x="2304602" y="761240"/>
                </a:cubicBezTo>
                <a:cubicBezTo>
                  <a:pt x="2301337" y="765955"/>
                  <a:pt x="2302788" y="770671"/>
                  <a:pt x="2303513" y="775386"/>
                </a:cubicBezTo>
                <a:cubicBezTo>
                  <a:pt x="2310043" y="807668"/>
                  <a:pt x="2323463" y="837411"/>
                  <a:pt x="2338334" y="866428"/>
                </a:cubicBezTo>
                <a:cubicBezTo>
                  <a:pt x="2360460" y="909229"/>
                  <a:pt x="2387301" y="949491"/>
                  <a:pt x="2404712" y="994468"/>
                </a:cubicBezTo>
                <a:cubicBezTo>
                  <a:pt x="2407251" y="1000997"/>
                  <a:pt x="2410515" y="1001360"/>
                  <a:pt x="2415956" y="998095"/>
                </a:cubicBezTo>
                <a:cubicBezTo>
                  <a:pt x="2419946" y="995919"/>
                  <a:pt x="2422848" y="992292"/>
                  <a:pt x="2425750" y="989027"/>
                </a:cubicBezTo>
                <a:cubicBezTo>
                  <a:pt x="2457306" y="949128"/>
                  <a:pt x="2484147" y="905965"/>
                  <a:pt x="2503734" y="859537"/>
                </a:cubicBezTo>
                <a:cubicBezTo>
                  <a:pt x="2519694" y="821451"/>
                  <a:pt x="2534202" y="781190"/>
                  <a:pt x="2531301" y="738026"/>
                </a:cubicBezTo>
                <a:cubicBezTo>
                  <a:pt x="2530212" y="721341"/>
                  <a:pt x="2528399" y="704656"/>
                  <a:pt x="2532751" y="687971"/>
                </a:cubicBezTo>
                <a:cubicBezTo>
                  <a:pt x="2533840" y="684344"/>
                  <a:pt x="2533840" y="680717"/>
                  <a:pt x="2537467" y="678540"/>
                </a:cubicBezTo>
                <a:cubicBezTo>
                  <a:pt x="2559593" y="666571"/>
                  <a:pt x="2573376" y="646621"/>
                  <a:pt x="2586797" y="626672"/>
                </a:cubicBezTo>
                <a:cubicBezTo>
                  <a:pt x="2592963" y="617966"/>
                  <a:pt x="2597678" y="617966"/>
                  <a:pt x="2603844" y="625583"/>
                </a:cubicBezTo>
                <a:cubicBezTo>
                  <a:pt x="2610373" y="633926"/>
                  <a:pt x="2615451" y="632112"/>
                  <a:pt x="2622343" y="625221"/>
                </a:cubicBezTo>
                <a:cubicBezTo>
                  <a:pt x="2631774" y="615790"/>
                  <a:pt x="2643381" y="608173"/>
                  <a:pt x="2655350" y="602369"/>
                </a:cubicBezTo>
                <a:cubicBezTo>
                  <a:pt x="2667683" y="596566"/>
                  <a:pt x="2685819" y="602007"/>
                  <a:pt x="2692710" y="613614"/>
                </a:cubicBezTo>
                <a:cubicBezTo>
                  <a:pt x="2697063" y="620868"/>
                  <a:pt x="2695975" y="628122"/>
                  <a:pt x="2690897" y="634289"/>
                </a:cubicBezTo>
                <a:cubicBezTo>
                  <a:pt x="2686907" y="639004"/>
                  <a:pt x="2688720" y="641180"/>
                  <a:pt x="2693073" y="643357"/>
                </a:cubicBezTo>
                <a:cubicBezTo>
                  <a:pt x="2697788" y="645896"/>
                  <a:pt x="2702141" y="648797"/>
                  <a:pt x="2706494" y="651699"/>
                </a:cubicBezTo>
                <a:cubicBezTo>
                  <a:pt x="2714474" y="656777"/>
                  <a:pt x="2719914" y="662943"/>
                  <a:pt x="2713748" y="672737"/>
                </a:cubicBezTo>
                <a:cubicBezTo>
                  <a:pt x="2710121" y="678540"/>
                  <a:pt x="2712297" y="681442"/>
                  <a:pt x="2716650" y="685069"/>
                </a:cubicBezTo>
                <a:cubicBezTo>
                  <a:pt x="2722453" y="690147"/>
                  <a:pt x="2727531" y="697402"/>
                  <a:pt x="2724267" y="704293"/>
                </a:cubicBezTo>
                <a:cubicBezTo>
                  <a:pt x="2718101" y="718439"/>
                  <a:pt x="2726443" y="726419"/>
                  <a:pt x="2734060" y="735487"/>
                </a:cubicBezTo>
                <a:cubicBezTo>
                  <a:pt x="2734060" y="737301"/>
                  <a:pt x="2734060" y="738752"/>
                  <a:pt x="2734060" y="740565"/>
                </a:cubicBezTo>
                <a:cubicBezTo>
                  <a:pt x="2733698" y="757250"/>
                  <a:pt x="2724992" y="769220"/>
                  <a:pt x="2712297" y="779376"/>
                </a:cubicBezTo>
                <a:cubicBezTo>
                  <a:pt x="2703955" y="785905"/>
                  <a:pt x="2698514" y="795336"/>
                  <a:pt x="2690897" y="802953"/>
                </a:cubicBezTo>
                <a:cubicBezTo>
                  <a:pt x="2682917" y="811295"/>
                  <a:pt x="2673849" y="818912"/>
                  <a:pt x="2662967" y="822539"/>
                </a:cubicBezTo>
                <a:cubicBezTo>
                  <a:pt x="2648821" y="826892"/>
                  <a:pt x="2640479" y="836323"/>
                  <a:pt x="2633950" y="849018"/>
                </a:cubicBezTo>
                <a:cubicBezTo>
                  <a:pt x="2619078" y="877673"/>
                  <a:pt x="2610373" y="908141"/>
                  <a:pt x="2602756" y="938972"/>
                </a:cubicBezTo>
                <a:cubicBezTo>
                  <a:pt x="2594776" y="971254"/>
                  <a:pt x="2592600" y="1004624"/>
                  <a:pt x="2582444" y="1036181"/>
                </a:cubicBezTo>
                <a:cubicBezTo>
                  <a:pt x="2564308" y="1091314"/>
                  <a:pt x="2534202" y="1140644"/>
                  <a:pt x="2497568" y="1185621"/>
                </a:cubicBezTo>
                <a:cubicBezTo>
                  <a:pt x="2482334" y="1204119"/>
                  <a:pt x="2469639" y="1224794"/>
                  <a:pt x="2451865" y="1241479"/>
                </a:cubicBezTo>
                <a:cubicBezTo>
                  <a:pt x="2438445" y="1254174"/>
                  <a:pt x="2423936" y="1257802"/>
                  <a:pt x="2406888" y="1251998"/>
                </a:cubicBezTo>
                <a:cubicBezTo>
                  <a:pt x="2385488" y="1244381"/>
                  <a:pt x="2363362" y="1237489"/>
                  <a:pt x="2343050" y="1226971"/>
                </a:cubicBezTo>
                <a:cubicBezTo>
                  <a:pt x="2330717" y="1220442"/>
                  <a:pt x="2321287" y="1211736"/>
                  <a:pt x="2314758" y="1199041"/>
                </a:cubicBezTo>
                <a:cubicBezTo>
                  <a:pt x="2280662" y="1132664"/>
                  <a:pt x="2237861" y="1071727"/>
                  <a:pt x="2197600" y="1009339"/>
                </a:cubicBezTo>
                <a:cubicBezTo>
                  <a:pt x="2190708" y="998458"/>
                  <a:pt x="2187081" y="998458"/>
                  <a:pt x="2182366" y="1010065"/>
                </a:cubicBezTo>
                <a:cubicBezTo>
                  <a:pt x="2174748" y="1027838"/>
                  <a:pt x="2166043" y="1044886"/>
                  <a:pt x="2152260" y="1058669"/>
                </a:cubicBezTo>
                <a:cubicBezTo>
                  <a:pt x="2146094" y="1064835"/>
                  <a:pt x="2145731" y="1073178"/>
                  <a:pt x="2144280" y="1081520"/>
                </a:cubicBezTo>
                <a:cubicBezTo>
                  <a:pt x="2136300" y="1125409"/>
                  <a:pt x="2127232" y="1168936"/>
                  <a:pt x="2109822" y="1210285"/>
                </a:cubicBezTo>
                <a:cubicBezTo>
                  <a:pt x="2102205" y="1228421"/>
                  <a:pt x="2093862" y="1246920"/>
                  <a:pt x="2079353" y="1259978"/>
                </a:cubicBezTo>
                <a:cubicBezTo>
                  <a:pt x="2058316" y="1279202"/>
                  <a:pt x="2052150" y="1303867"/>
                  <a:pt x="2048885" y="1330345"/>
                </a:cubicBezTo>
                <a:cubicBezTo>
                  <a:pt x="2044170" y="1365529"/>
                  <a:pt x="2044170" y="1401438"/>
                  <a:pt x="2034376" y="1435896"/>
                </a:cubicBezTo>
                <a:cubicBezTo>
                  <a:pt x="2032200" y="1443151"/>
                  <a:pt x="2030024" y="1450042"/>
                  <a:pt x="2025308" y="1455846"/>
                </a:cubicBezTo>
                <a:cubicBezTo>
                  <a:pt x="2020230" y="1462012"/>
                  <a:pt x="2018054" y="1469629"/>
                  <a:pt x="2017329" y="1477609"/>
                </a:cubicBezTo>
                <a:cubicBezTo>
                  <a:pt x="2016241" y="1492118"/>
                  <a:pt x="2010074" y="1504087"/>
                  <a:pt x="2000281" y="1514606"/>
                </a:cubicBezTo>
                <a:cubicBezTo>
                  <a:pt x="1995566" y="1519684"/>
                  <a:pt x="1991213" y="1525125"/>
                  <a:pt x="1987948" y="1531291"/>
                </a:cubicBezTo>
                <a:cubicBezTo>
                  <a:pt x="1983596" y="1539997"/>
                  <a:pt x="1985772" y="1546525"/>
                  <a:pt x="1994840" y="1548339"/>
                </a:cubicBezTo>
                <a:cubicBezTo>
                  <a:pt x="2035465" y="1555956"/>
                  <a:pt x="2066658" y="1580621"/>
                  <a:pt x="2098577" y="1604198"/>
                </a:cubicBezTo>
                <a:cubicBezTo>
                  <a:pt x="2132673" y="1629588"/>
                  <a:pt x="2170759" y="1647724"/>
                  <a:pt x="2209569" y="1663321"/>
                </a:cubicBezTo>
                <a:cubicBezTo>
                  <a:pt x="2275584" y="1689799"/>
                  <a:pt x="2337246" y="1723895"/>
                  <a:pt x="2395644" y="1763794"/>
                </a:cubicBezTo>
                <a:cubicBezTo>
                  <a:pt x="2432278" y="1788821"/>
                  <a:pt x="2468188" y="1815300"/>
                  <a:pt x="2505910" y="1839239"/>
                </a:cubicBezTo>
                <a:cubicBezTo>
                  <a:pt x="2525497" y="1851572"/>
                  <a:pt x="2537830" y="1870433"/>
                  <a:pt x="2552701" y="1887481"/>
                </a:cubicBezTo>
                <a:cubicBezTo>
                  <a:pt x="2572651" y="1910332"/>
                  <a:pt x="2592237" y="1933183"/>
                  <a:pt x="2604933" y="1961113"/>
                </a:cubicBezTo>
                <a:cubicBezTo>
                  <a:pt x="2616902" y="1986866"/>
                  <a:pt x="2617628" y="2014070"/>
                  <a:pt x="2600943" y="2035833"/>
                </a:cubicBezTo>
                <a:cubicBezTo>
                  <a:pt x="2574827" y="2069928"/>
                  <a:pt x="2564671" y="2109465"/>
                  <a:pt x="2552701" y="2148638"/>
                </a:cubicBezTo>
                <a:cubicBezTo>
                  <a:pt x="2545447" y="2172215"/>
                  <a:pt x="2537467" y="2195429"/>
                  <a:pt x="2525497" y="2216829"/>
                </a:cubicBezTo>
                <a:cubicBezTo>
                  <a:pt x="2521870" y="2223358"/>
                  <a:pt x="2520419" y="2229162"/>
                  <a:pt x="2522595" y="2236779"/>
                </a:cubicBezTo>
                <a:cubicBezTo>
                  <a:pt x="2525497" y="2246209"/>
                  <a:pt x="2522233" y="2255277"/>
                  <a:pt x="2520056" y="2264345"/>
                </a:cubicBezTo>
                <a:cubicBezTo>
                  <a:pt x="2512439" y="2297353"/>
                  <a:pt x="2497568" y="2327458"/>
                  <a:pt x="2485235" y="2358289"/>
                </a:cubicBezTo>
                <a:cubicBezTo>
                  <a:pt x="2477981" y="2376788"/>
                  <a:pt x="2471452" y="2396012"/>
                  <a:pt x="2467462" y="2415599"/>
                </a:cubicBezTo>
                <a:cubicBezTo>
                  <a:pt x="2466374" y="2420314"/>
                  <a:pt x="2465286" y="2425030"/>
                  <a:pt x="2462747" y="2429382"/>
                </a:cubicBezTo>
                <a:cubicBezTo>
                  <a:pt x="2431190" y="2483427"/>
                  <a:pt x="2410878" y="2542188"/>
                  <a:pt x="2394918" y="2602399"/>
                </a:cubicBezTo>
                <a:cubicBezTo>
                  <a:pt x="2387301" y="2630691"/>
                  <a:pt x="2374969" y="2657895"/>
                  <a:pt x="2366989" y="2686187"/>
                </a:cubicBezTo>
                <a:cubicBezTo>
                  <a:pt x="2355382" y="2727174"/>
                  <a:pt x="2347402" y="2768524"/>
                  <a:pt x="2343050" y="2810962"/>
                </a:cubicBezTo>
                <a:cubicBezTo>
                  <a:pt x="2342324" y="2818579"/>
                  <a:pt x="2343775" y="2825471"/>
                  <a:pt x="2348491" y="2831637"/>
                </a:cubicBezTo>
                <a:cubicBezTo>
                  <a:pt x="2358284" y="2844332"/>
                  <a:pt x="2366626" y="2857753"/>
                  <a:pt x="2380410" y="2866821"/>
                </a:cubicBezTo>
                <a:cubicBezTo>
                  <a:pt x="2392379" y="2874438"/>
                  <a:pt x="2393105" y="2888221"/>
                  <a:pt x="2394193" y="2900916"/>
                </a:cubicBezTo>
                <a:cubicBezTo>
                  <a:pt x="2394918" y="2908896"/>
                  <a:pt x="2394918" y="2917239"/>
                  <a:pt x="2396732" y="2925218"/>
                </a:cubicBezTo>
                <a:cubicBezTo>
                  <a:pt x="2398909" y="2935012"/>
                  <a:pt x="2403261" y="2942991"/>
                  <a:pt x="2412329" y="2947344"/>
                </a:cubicBezTo>
                <a:cubicBezTo>
                  <a:pt x="2418133" y="2949883"/>
                  <a:pt x="2420672" y="2954598"/>
                  <a:pt x="2422122" y="2960402"/>
                </a:cubicBezTo>
                <a:cubicBezTo>
                  <a:pt x="2424299" y="2970195"/>
                  <a:pt x="2430102" y="2977087"/>
                  <a:pt x="2439533" y="2980714"/>
                </a:cubicBezTo>
                <a:cubicBezTo>
                  <a:pt x="2451503" y="2985430"/>
                  <a:pt x="2460208" y="2994498"/>
                  <a:pt x="2466374" y="3005016"/>
                </a:cubicBezTo>
                <a:cubicBezTo>
                  <a:pt x="2481971" y="3031495"/>
                  <a:pt x="2490313" y="3043102"/>
                  <a:pt x="2520419" y="3044553"/>
                </a:cubicBezTo>
                <a:cubicBezTo>
                  <a:pt x="2537467" y="3045278"/>
                  <a:pt x="2554515" y="3047454"/>
                  <a:pt x="2571200" y="3052895"/>
                </a:cubicBezTo>
                <a:cubicBezTo>
                  <a:pt x="2588973" y="3058699"/>
                  <a:pt x="2599854" y="3088079"/>
                  <a:pt x="2606383" y="3104039"/>
                </a:cubicBezTo>
                <a:cubicBezTo>
                  <a:pt x="2612912" y="3119635"/>
                  <a:pt x="2593326" y="3146839"/>
                  <a:pt x="2575190" y="3150104"/>
                </a:cubicBezTo>
                <a:cubicBezTo>
                  <a:pt x="2565396" y="3151917"/>
                  <a:pt x="2555240" y="3152643"/>
                  <a:pt x="2545084" y="3152643"/>
                </a:cubicBezTo>
                <a:cubicBezTo>
                  <a:pt x="2522233" y="3152643"/>
                  <a:pt x="2514253" y="3153368"/>
                  <a:pt x="2491402" y="3155182"/>
                </a:cubicBezTo>
                <a:cubicBezTo>
                  <a:pt x="2485598" y="3153005"/>
                  <a:pt x="2477981" y="3153005"/>
                  <a:pt x="2470727" y="3153005"/>
                </a:cubicBezTo>
                <a:close/>
              </a:path>
            </a:pathLst>
          </a:custGeom>
          <a:solidFill>
            <a:schemeClr val="accent3"/>
          </a:solidFill>
          <a:ln w="36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94E100-240C-480F-BBC9-9066E5CF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92108" flipH="1">
            <a:off x="391866" y="4525321"/>
            <a:ext cx="1708876" cy="1780393"/>
          </a:xfrm>
          <a:prstGeom prst="rect">
            <a:avLst/>
          </a:prstGeom>
        </p:spPr>
      </p:pic>
      <p:sp>
        <p:nvSpPr>
          <p:cNvPr id="9" name="Graphic 3">
            <a:extLst>
              <a:ext uri="{FF2B5EF4-FFF2-40B4-BE49-F238E27FC236}">
                <a16:creationId xmlns:a16="http://schemas.microsoft.com/office/drawing/2014/main" id="{884FC94C-AEDF-40DF-8D59-C4B64A447016}"/>
              </a:ext>
            </a:extLst>
          </p:cNvPr>
          <p:cNvSpPr/>
          <p:nvPr/>
        </p:nvSpPr>
        <p:spPr>
          <a:xfrm>
            <a:off x="5396631" y="4597871"/>
            <a:ext cx="1591499" cy="2043675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chemeClr val="accent1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id="{86E51F06-DABD-4D19-AE4F-41FD0653875A}"/>
              </a:ext>
            </a:extLst>
          </p:cNvPr>
          <p:cNvSpPr/>
          <p:nvPr/>
        </p:nvSpPr>
        <p:spPr>
          <a:xfrm flipH="1">
            <a:off x="248596" y="1722190"/>
            <a:ext cx="1889812" cy="1706810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4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2">
            <a:extLst>
              <a:ext uri="{FF2B5EF4-FFF2-40B4-BE49-F238E27FC236}">
                <a16:creationId xmlns:a16="http://schemas.microsoft.com/office/drawing/2014/main" id="{99F6A6FB-7857-4D38-8D84-2299E2596787}"/>
              </a:ext>
            </a:extLst>
          </p:cNvPr>
          <p:cNvSpPr/>
          <p:nvPr/>
        </p:nvSpPr>
        <p:spPr>
          <a:xfrm flipH="1">
            <a:off x="3614220" y="4677256"/>
            <a:ext cx="1705592" cy="1912100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accent2"/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634AF910-898C-40D8-8315-F9B3DE78D757}"/>
              </a:ext>
            </a:extLst>
          </p:cNvPr>
          <p:cNvSpPr/>
          <p:nvPr/>
        </p:nvSpPr>
        <p:spPr>
          <a:xfrm rot="20979654" flipH="1">
            <a:off x="3780946" y="1491094"/>
            <a:ext cx="1592887" cy="2002045"/>
          </a:xfrm>
          <a:custGeom>
            <a:avLst/>
            <a:gdLst>
              <a:gd name="connsiteX0" fmla="*/ 5056453 w 5075311"/>
              <a:gd name="connsiteY0" fmla="*/ 5614820 h 6378986"/>
              <a:gd name="connsiteX1" fmla="*/ 4947404 w 5075311"/>
              <a:gd name="connsiteY1" fmla="*/ 5571364 h 6378986"/>
              <a:gd name="connsiteX2" fmla="*/ 4861312 w 5075311"/>
              <a:gd name="connsiteY2" fmla="*/ 5615640 h 6378986"/>
              <a:gd name="connsiteX3" fmla="*/ 4684209 w 5075311"/>
              <a:gd name="connsiteY3" fmla="*/ 5686973 h 6378986"/>
              <a:gd name="connsiteX4" fmla="*/ 4430853 w 5075311"/>
              <a:gd name="connsiteY4" fmla="*/ 5707471 h 6378986"/>
              <a:gd name="connsiteX5" fmla="*/ 4398876 w 5075311"/>
              <a:gd name="connsiteY5" fmla="*/ 5706651 h 6378986"/>
              <a:gd name="connsiteX6" fmla="*/ 4334103 w 5075311"/>
              <a:gd name="connsiteY6" fmla="*/ 5658276 h 6378986"/>
              <a:gd name="connsiteX7" fmla="*/ 4280808 w 5075311"/>
              <a:gd name="connsiteY7" fmla="*/ 5521349 h 6378986"/>
              <a:gd name="connsiteX8" fmla="*/ 4194716 w 5075311"/>
              <a:gd name="connsiteY8" fmla="*/ 5275372 h 6378986"/>
              <a:gd name="connsiteX9" fmla="*/ 4032372 w 5075311"/>
              <a:gd name="connsiteY9" fmla="*/ 4761282 h 6378986"/>
              <a:gd name="connsiteX10" fmla="*/ 4002854 w 5075311"/>
              <a:gd name="connsiteY10" fmla="*/ 4551382 h 6378986"/>
              <a:gd name="connsiteX11" fmla="*/ 3934801 w 5075311"/>
              <a:gd name="connsiteY11" fmla="*/ 4289828 h 6378986"/>
              <a:gd name="connsiteX12" fmla="*/ 3801974 w 5075311"/>
              <a:gd name="connsiteY12" fmla="*/ 4074188 h 6378986"/>
              <a:gd name="connsiteX13" fmla="*/ 3606833 w 5075311"/>
              <a:gd name="connsiteY13" fmla="*/ 3670787 h 6378986"/>
              <a:gd name="connsiteX14" fmla="*/ 3358396 w 5075311"/>
              <a:gd name="connsiteY14" fmla="*/ 3292803 h 6378986"/>
              <a:gd name="connsiteX15" fmla="*/ 3307562 w 5075311"/>
              <a:gd name="connsiteY15" fmla="*/ 3228029 h 6378986"/>
              <a:gd name="connsiteX16" fmla="*/ 3282964 w 5075311"/>
              <a:gd name="connsiteY16" fmla="*/ 3143578 h 6378986"/>
              <a:gd name="connsiteX17" fmla="*/ 3320680 w 5075311"/>
              <a:gd name="connsiteY17" fmla="*/ 3009930 h 6378986"/>
              <a:gd name="connsiteX18" fmla="*/ 3393653 w 5075311"/>
              <a:gd name="connsiteY18" fmla="*/ 2678682 h 6378986"/>
              <a:gd name="connsiteX19" fmla="*/ 3406772 w 5075311"/>
              <a:gd name="connsiteY19" fmla="*/ 2467143 h 6378986"/>
              <a:gd name="connsiteX20" fmla="*/ 3482205 w 5075311"/>
              <a:gd name="connsiteY20" fmla="*/ 2043243 h 6378986"/>
              <a:gd name="connsiteX21" fmla="*/ 3495323 w 5075311"/>
              <a:gd name="connsiteY21" fmla="*/ 2008807 h 6378986"/>
              <a:gd name="connsiteX22" fmla="*/ 3542059 w 5075311"/>
              <a:gd name="connsiteY22" fmla="*/ 2009627 h 6378986"/>
              <a:gd name="connsiteX23" fmla="*/ 3561737 w 5075311"/>
              <a:gd name="connsiteY23" fmla="*/ 2055542 h 6378986"/>
              <a:gd name="connsiteX24" fmla="*/ 3672426 w 5075311"/>
              <a:gd name="connsiteY24" fmla="*/ 2252323 h 6378986"/>
              <a:gd name="connsiteX25" fmla="*/ 3824931 w 5075311"/>
              <a:gd name="connsiteY25" fmla="*/ 2322017 h 6378986"/>
              <a:gd name="connsiteX26" fmla="*/ 3904464 w 5075311"/>
              <a:gd name="connsiteY26" fmla="*/ 2292499 h 6378986"/>
              <a:gd name="connsiteX27" fmla="*/ 3992196 w 5075311"/>
              <a:gd name="connsiteY27" fmla="*/ 2211327 h 6378986"/>
              <a:gd name="connsiteX28" fmla="*/ 4079107 w 5075311"/>
              <a:gd name="connsiteY28" fmla="*/ 2100638 h 6378986"/>
              <a:gd name="connsiteX29" fmla="*/ 4270969 w 5075311"/>
              <a:gd name="connsiteY29" fmla="*/ 1850562 h 6378986"/>
              <a:gd name="connsiteX30" fmla="*/ 4418555 w 5075311"/>
              <a:gd name="connsiteY30" fmla="*/ 1652141 h 6378986"/>
              <a:gd name="connsiteX31" fmla="*/ 4386578 w 5075311"/>
              <a:gd name="connsiteY31" fmla="*/ 1506195 h 6378986"/>
              <a:gd name="connsiteX32" fmla="*/ 4173398 w 5075311"/>
              <a:gd name="connsiteY32" fmla="*/ 1466839 h 6378986"/>
              <a:gd name="connsiteX33" fmla="*/ 4124203 w 5075311"/>
              <a:gd name="connsiteY33" fmla="*/ 1560310 h 6378986"/>
              <a:gd name="connsiteX34" fmla="*/ 4144701 w 5075311"/>
              <a:gd name="connsiteY34" fmla="*/ 1697237 h 6378986"/>
              <a:gd name="connsiteX35" fmla="*/ 4102885 w 5075311"/>
              <a:gd name="connsiteY35" fmla="*/ 1797267 h 6378986"/>
              <a:gd name="connsiteX36" fmla="*/ 4060249 w 5075311"/>
              <a:gd name="connsiteY36" fmla="*/ 1831704 h 6378986"/>
              <a:gd name="connsiteX37" fmla="*/ 3957759 w 5075311"/>
              <a:gd name="connsiteY37" fmla="*/ 1914516 h 6378986"/>
              <a:gd name="connsiteX38" fmla="*/ 3900364 w 5075311"/>
              <a:gd name="connsiteY38" fmla="*/ 1953052 h 6378986"/>
              <a:gd name="connsiteX39" fmla="*/ 3833131 w 5075311"/>
              <a:gd name="connsiteY39" fmla="*/ 1925995 h 6378986"/>
              <a:gd name="connsiteX40" fmla="*/ 3818372 w 5075311"/>
              <a:gd name="connsiteY40" fmla="*/ 1894838 h 6378986"/>
              <a:gd name="connsiteX41" fmla="*/ 3641269 w 5075311"/>
              <a:gd name="connsiteY41" fmla="*/ 1451260 h 6378986"/>
              <a:gd name="connsiteX42" fmla="*/ 3388734 w 5075311"/>
              <a:gd name="connsiteY42" fmla="*/ 1191345 h 6378986"/>
              <a:gd name="connsiteX43" fmla="*/ 3334619 w 5075311"/>
              <a:gd name="connsiteY43" fmla="*/ 1166748 h 6378986"/>
              <a:gd name="connsiteX44" fmla="*/ 3306742 w 5075311"/>
              <a:gd name="connsiteY44" fmla="*/ 1146250 h 6378986"/>
              <a:gd name="connsiteX45" fmla="*/ 3297722 w 5075311"/>
              <a:gd name="connsiteY45" fmla="*/ 1126572 h 6378986"/>
              <a:gd name="connsiteX46" fmla="*/ 3323960 w 5075311"/>
              <a:gd name="connsiteY46" fmla="*/ 979806 h 6378986"/>
              <a:gd name="connsiteX47" fmla="*/ 3387914 w 5075311"/>
              <a:gd name="connsiteY47" fmla="*/ 916672 h 6378986"/>
              <a:gd name="connsiteX48" fmla="*/ 3491224 w 5075311"/>
              <a:gd name="connsiteY48" fmla="*/ 901913 h 6378986"/>
              <a:gd name="connsiteX49" fmla="*/ 3556817 w 5075311"/>
              <a:gd name="connsiteY49" fmla="*/ 836320 h 6378986"/>
              <a:gd name="connsiteX50" fmla="*/ 3569116 w 5075311"/>
              <a:gd name="connsiteY50" fmla="*/ 733009 h 6378986"/>
              <a:gd name="connsiteX51" fmla="*/ 3578135 w 5075311"/>
              <a:gd name="connsiteY51" fmla="*/ 678075 h 6378986"/>
              <a:gd name="connsiteX52" fmla="*/ 3612572 w 5075311"/>
              <a:gd name="connsiteY52" fmla="*/ 621500 h 6378986"/>
              <a:gd name="connsiteX53" fmla="*/ 3629790 w 5075311"/>
              <a:gd name="connsiteY53" fmla="*/ 568205 h 6378986"/>
              <a:gd name="connsiteX54" fmla="*/ 3613392 w 5075311"/>
              <a:gd name="connsiteY54" fmla="*/ 542788 h 6378986"/>
              <a:gd name="connsiteX55" fmla="*/ 3578135 w 5075311"/>
              <a:gd name="connsiteY55" fmla="*/ 387823 h 6378986"/>
              <a:gd name="connsiteX56" fmla="*/ 3560097 w 5075311"/>
              <a:gd name="connsiteY56" fmla="*/ 277133 h 6378986"/>
              <a:gd name="connsiteX57" fmla="*/ 3479745 w 5075311"/>
              <a:gd name="connsiteY57" fmla="*/ 112329 h 6378986"/>
              <a:gd name="connsiteX58" fmla="*/ 3435469 w 5075311"/>
              <a:gd name="connsiteY58" fmla="*/ 66414 h 6378986"/>
              <a:gd name="connsiteX59" fmla="*/ 3296082 w 5075311"/>
              <a:gd name="connsiteY59" fmla="*/ 14759 h 6378986"/>
              <a:gd name="connsiteX60" fmla="*/ 3226389 w 5075311"/>
              <a:gd name="connsiteY60" fmla="*/ 0 h 6378986"/>
              <a:gd name="connsiteX61" fmla="*/ 3036988 w 5075311"/>
              <a:gd name="connsiteY61" fmla="*/ 0 h 6378986"/>
              <a:gd name="connsiteX62" fmla="*/ 3022229 w 5075311"/>
              <a:gd name="connsiteY62" fmla="*/ 7379 h 6378986"/>
              <a:gd name="connsiteX63" fmla="*/ 2812329 w 5075311"/>
              <a:gd name="connsiteY63" fmla="*/ 136107 h 6378986"/>
              <a:gd name="connsiteX64" fmla="*/ 2760674 w 5075311"/>
              <a:gd name="connsiteY64" fmla="*/ 166444 h 6378986"/>
              <a:gd name="connsiteX65" fmla="*/ 2560613 w 5075311"/>
              <a:gd name="connsiteY65" fmla="*/ 318129 h 6378986"/>
              <a:gd name="connsiteX66" fmla="*/ 2494200 w 5075311"/>
              <a:gd name="connsiteY66" fmla="*/ 455056 h 6378986"/>
              <a:gd name="connsiteX67" fmla="*/ 2341694 w 5075311"/>
              <a:gd name="connsiteY67" fmla="*/ 602642 h 6378986"/>
              <a:gd name="connsiteX68" fmla="*/ 2313817 w 5075311"/>
              <a:gd name="connsiteY68" fmla="*/ 619040 h 6378986"/>
              <a:gd name="connsiteX69" fmla="*/ 2258063 w 5075311"/>
              <a:gd name="connsiteY69" fmla="*/ 727270 h 6378986"/>
              <a:gd name="connsiteX70" fmla="*/ 2258063 w 5075311"/>
              <a:gd name="connsiteY70" fmla="*/ 837139 h 6378986"/>
              <a:gd name="connsiteX71" fmla="*/ 2190829 w 5075311"/>
              <a:gd name="connsiteY71" fmla="*/ 969967 h 6378986"/>
              <a:gd name="connsiteX72" fmla="*/ 2167871 w 5075311"/>
              <a:gd name="connsiteY72" fmla="*/ 994564 h 6378986"/>
              <a:gd name="connsiteX73" fmla="*/ 2253143 w 5075311"/>
              <a:gd name="connsiteY73" fmla="*/ 954388 h 6378986"/>
              <a:gd name="connsiteX74" fmla="*/ 2292499 w 5075311"/>
              <a:gd name="connsiteY74" fmla="*/ 971606 h 6378986"/>
              <a:gd name="connsiteX75" fmla="*/ 2296599 w 5075311"/>
              <a:gd name="connsiteY75" fmla="*/ 1008503 h 6378986"/>
              <a:gd name="connsiteX76" fmla="*/ 2303978 w 5075311"/>
              <a:gd name="connsiteY76" fmla="*/ 1025721 h 6378986"/>
              <a:gd name="connsiteX77" fmla="*/ 2323656 w 5075311"/>
              <a:gd name="connsiteY77" fmla="*/ 1019162 h 6378986"/>
              <a:gd name="connsiteX78" fmla="*/ 2352354 w 5075311"/>
              <a:gd name="connsiteY78" fmla="*/ 968327 h 6378986"/>
              <a:gd name="connsiteX79" fmla="*/ 2394169 w 5075311"/>
              <a:gd name="connsiteY79" fmla="*/ 910112 h 6378986"/>
              <a:gd name="connsiteX80" fmla="*/ 2506499 w 5075311"/>
              <a:gd name="connsiteY80" fmla="*/ 797783 h 6378986"/>
              <a:gd name="connsiteX81" fmla="*/ 2526997 w 5075311"/>
              <a:gd name="connsiteY81" fmla="*/ 775645 h 6378986"/>
              <a:gd name="connsiteX82" fmla="*/ 2535196 w 5075311"/>
              <a:gd name="connsiteY82" fmla="*/ 803523 h 6378986"/>
              <a:gd name="connsiteX83" fmla="*/ 2536016 w 5075311"/>
              <a:gd name="connsiteY83" fmla="*/ 818281 h 6378986"/>
              <a:gd name="connsiteX84" fmla="*/ 2548315 w 5075311"/>
              <a:gd name="connsiteY84" fmla="*/ 842059 h 6378986"/>
              <a:gd name="connsiteX85" fmla="*/ 2565533 w 5075311"/>
              <a:gd name="connsiteY85" fmla="*/ 819101 h 6378986"/>
              <a:gd name="connsiteX86" fmla="*/ 2571272 w 5075311"/>
              <a:gd name="connsiteY86" fmla="*/ 746948 h 6378986"/>
              <a:gd name="connsiteX87" fmla="*/ 2594230 w 5075311"/>
              <a:gd name="connsiteY87" fmla="*/ 701853 h 6378986"/>
              <a:gd name="connsiteX88" fmla="*/ 2614728 w 5075311"/>
              <a:gd name="connsiteY88" fmla="*/ 696933 h 6378986"/>
              <a:gd name="connsiteX89" fmla="*/ 2619648 w 5075311"/>
              <a:gd name="connsiteY89" fmla="*/ 714971 h 6378986"/>
              <a:gd name="connsiteX90" fmla="*/ 2598330 w 5075311"/>
              <a:gd name="connsiteY90" fmla="*/ 809262 h 6378986"/>
              <a:gd name="connsiteX91" fmla="*/ 2586851 w 5075311"/>
              <a:gd name="connsiteY91" fmla="*/ 855998 h 6378986"/>
              <a:gd name="connsiteX92" fmla="*/ 2621288 w 5075311"/>
              <a:gd name="connsiteY92" fmla="*/ 819101 h 6378986"/>
              <a:gd name="connsiteX93" fmla="*/ 2718858 w 5075311"/>
              <a:gd name="connsiteY93" fmla="*/ 656757 h 6378986"/>
              <a:gd name="connsiteX94" fmla="*/ 2731157 w 5075311"/>
              <a:gd name="connsiteY94" fmla="*/ 623140 h 6378986"/>
              <a:gd name="connsiteX95" fmla="*/ 2718858 w 5075311"/>
              <a:gd name="connsiteY95" fmla="*/ 541968 h 6378986"/>
              <a:gd name="connsiteX96" fmla="*/ 2729517 w 5075311"/>
              <a:gd name="connsiteY96" fmla="*/ 496052 h 6378986"/>
              <a:gd name="connsiteX97" fmla="*/ 2733617 w 5075311"/>
              <a:gd name="connsiteY97" fmla="*/ 478014 h 6378986"/>
              <a:gd name="connsiteX98" fmla="*/ 2739356 w 5075311"/>
              <a:gd name="connsiteY98" fmla="*/ 450957 h 6378986"/>
              <a:gd name="connsiteX99" fmla="*/ 2750015 w 5075311"/>
              <a:gd name="connsiteY99" fmla="*/ 482114 h 6378986"/>
              <a:gd name="connsiteX100" fmla="*/ 2760674 w 5075311"/>
              <a:gd name="connsiteY100" fmla="*/ 560826 h 6378986"/>
              <a:gd name="connsiteX101" fmla="*/ 2868084 w 5075311"/>
              <a:gd name="connsiteY101" fmla="*/ 724810 h 6378986"/>
              <a:gd name="connsiteX102" fmla="*/ 2919739 w 5075311"/>
              <a:gd name="connsiteY102" fmla="*/ 810082 h 6378986"/>
              <a:gd name="connsiteX103" fmla="*/ 2920559 w 5075311"/>
              <a:gd name="connsiteY103" fmla="*/ 850258 h 6378986"/>
              <a:gd name="connsiteX104" fmla="*/ 2822168 w 5075311"/>
              <a:gd name="connsiteY104" fmla="*/ 983085 h 6378986"/>
              <a:gd name="connsiteX105" fmla="*/ 2750015 w 5075311"/>
              <a:gd name="connsiteY105" fmla="*/ 1002764 h 6378986"/>
              <a:gd name="connsiteX106" fmla="*/ 2241664 w 5075311"/>
              <a:gd name="connsiteY106" fmla="*/ 1252020 h 6378986"/>
              <a:gd name="connsiteX107" fmla="*/ 1972730 w 5075311"/>
              <a:gd name="connsiteY107" fmla="*/ 1436502 h 6378986"/>
              <a:gd name="connsiteX108" fmla="*/ 1739872 w 5075311"/>
              <a:gd name="connsiteY108" fmla="*/ 1598026 h 6378986"/>
              <a:gd name="connsiteX109" fmla="*/ 1699696 w 5075311"/>
              <a:gd name="connsiteY109" fmla="*/ 1662800 h 6378986"/>
              <a:gd name="connsiteX110" fmla="*/ 1751351 w 5075311"/>
              <a:gd name="connsiteY110" fmla="*/ 1910416 h 6378986"/>
              <a:gd name="connsiteX111" fmla="*/ 1864500 w 5075311"/>
              <a:gd name="connsiteY111" fmla="*/ 2036684 h 6378986"/>
              <a:gd name="connsiteX112" fmla="*/ 2104737 w 5075311"/>
              <a:gd name="connsiteY112" fmla="*/ 2244944 h 6378986"/>
              <a:gd name="connsiteX113" fmla="*/ 2253963 w 5075311"/>
              <a:gd name="connsiteY113" fmla="*/ 2404829 h 6378986"/>
              <a:gd name="connsiteX114" fmla="*/ 2298239 w 5075311"/>
              <a:gd name="connsiteY114" fmla="*/ 2482721 h 6378986"/>
              <a:gd name="connsiteX115" fmla="*/ 2383510 w 5075311"/>
              <a:gd name="connsiteY115" fmla="*/ 2585211 h 6378986"/>
              <a:gd name="connsiteX116" fmla="*/ 2460583 w 5075311"/>
              <a:gd name="connsiteY116" fmla="*/ 2648345 h 6378986"/>
              <a:gd name="connsiteX117" fmla="*/ 2495840 w 5075311"/>
              <a:gd name="connsiteY117" fmla="*/ 2664744 h 6378986"/>
              <a:gd name="connsiteX118" fmla="*/ 2514698 w 5075311"/>
              <a:gd name="connsiteY118" fmla="*/ 2700820 h 6378986"/>
              <a:gd name="connsiteX119" fmla="*/ 2452384 w 5075311"/>
              <a:gd name="connsiteY119" fmla="*/ 2811510 h 6378986"/>
              <a:gd name="connsiteX120" fmla="*/ 2360553 w 5075311"/>
              <a:gd name="connsiteY120" fmla="*/ 3205072 h 6378986"/>
              <a:gd name="connsiteX121" fmla="*/ 2401549 w 5075311"/>
              <a:gd name="connsiteY121" fmla="*/ 3352657 h 6378986"/>
              <a:gd name="connsiteX122" fmla="*/ 2399089 w 5075311"/>
              <a:gd name="connsiteY122" fmla="*/ 3473186 h 6378986"/>
              <a:gd name="connsiteX123" fmla="*/ 2285940 w 5075311"/>
              <a:gd name="connsiteY123" fmla="*/ 3719162 h 6378986"/>
              <a:gd name="connsiteX124" fmla="*/ 2108837 w 5075311"/>
              <a:gd name="connsiteY124" fmla="*/ 4179138 h 6378986"/>
              <a:gd name="connsiteX125" fmla="*/ 1962891 w 5075311"/>
              <a:gd name="connsiteY125" fmla="*/ 4257031 h 6378986"/>
              <a:gd name="connsiteX126" fmla="*/ 1851382 w 5075311"/>
              <a:gd name="connsiteY126" fmla="*/ 4222594 h 6378986"/>
              <a:gd name="connsiteX127" fmla="*/ 1555390 w 5075311"/>
              <a:gd name="connsiteY127" fmla="*/ 4189797 h 6378986"/>
              <a:gd name="connsiteX128" fmla="*/ 1085575 w 5075311"/>
              <a:gd name="connsiteY128" fmla="*/ 4302126 h 6378986"/>
              <a:gd name="connsiteX129" fmla="*/ 760887 w 5075311"/>
              <a:gd name="connsiteY129" fmla="*/ 4345582 h 6378986"/>
              <a:gd name="connsiteX130" fmla="*/ 701852 w 5075311"/>
              <a:gd name="connsiteY130" fmla="*/ 4328363 h 6378986"/>
              <a:gd name="connsiteX131" fmla="*/ 503432 w 5075311"/>
              <a:gd name="connsiteY131" fmla="*/ 4147981 h 6378986"/>
              <a:gd name="connsiteX132" fmla="*/ 396022 w 5075311"/>
              <a:gd name="connsiteY132" fmla="*/ 4142241 h 6378986"/>
              <a:gd name="connsiteX133" fmla="*/ 238597 w 5075311"/>
              <a:gd name="connsiteY133" fmla="*/ 4365260 h 6378986"/>
              <a:gd name="connsiteX134" fmla="*/ 212360 w 5075311"/>
              <a:gd name="connsiteY134" fmla="*/ 4462831 h 6378986"/>
              <a:gd name="connsiteX135" fmla="*/ 147586 w 5075311"/>
              <a:gd name="connsiteY135" fmla="*/ 4629275 h 6378986"/>
              <a:gd name="connsiteX136" fmla="*/ 12299 w 5075311"/>
              <a:gd name="connsiteY136" fmla="*/ 4901488 h 6378986"/>
              <a:gd name="connsiteX137" fmla="*/ 0 w 5075311"/>
              <a:gd name="connsiteY137" fmla="*/ 4943304 h 6378986"/>
              <a:gd name="connsiteX138" fmla="*/ 0 w 5075311"/>
              <a:gd name="connsiteY138" fmla="*/ 5082691 h 6378986"/>
              <a:gd name="connsiteX139" fmla="*/ 9839 w 5075311"/>
              <a:gd name="connsiteY139" fmla="*/ 5112208 h 6378986"/>
              <a:gd name="connsiteX140" fmla="*/ 38536 w 5075311"/>
              <a:gd name="connsiteY140" fmla="*/ 5183542 h 6378986"/>
              <a:gd name="connsiteX141" fmla="*/ 127088 w 5075311"/>
              <a:gd name="connsiteY141" fmla="*/ 5207319 h 6378986"/>
              <a:gd name="connsiteX142" fmla="*/ 250076 w 5075311"/>
              <a:gd name="connsiteY142" fmla="*/ 5067932 h 6378986"/>
              <a:gd name="connsiteX143" fmla="*/ 289432 w 5075311"/>
              <a:gd name="connsiteY143" fmla="*/ 4994139 h 6378986"/>
              <a:gd name="connsiteX144" fmla="*/ 570665 w 5075311"/>
              <a:gd name="connsiteY144" fmla="*/ 4719466 h 6378986"/>
              <a:gd name="connsiteX145" fmla="*/ 610841 w 5075311"/>
              <a:gd name="connsiteY145" fmla="*/ 4704707 h 6378986"/>
              <a:gd name="connsiteX146" fmla="*/ 701033 w 5075311"/>
              <a:gd name="connsiteY146" fmla="*/ 4671091 h 6378986"/>
              <a:gd name="connsiteX147" fmla="*/ 765806 w 5075311"/>
              <a:gd name="connsiteY147" fmla="*/ 4639114 h 6378986"/>
              <a:gd name="connsiteX148" fmla="*/ 1231521 w 5075311"/>
              <a:gd name="connsiteY148" fmla="*/ 4652232 h 6378986"/>
              <a:gd name="connsiteX149" fmla="*/ 1609505 w 5075311"/>
              <a:gd name="connsiteY149" fmla="*/ 4651413 h 6378986"/>
              <a:gd name="connsiteX150" fmla="*/ 1875159 w 5075311"/>
              <a:gd name="connsiteY150" fmla="*/ 4649773 h 6378986"/>
              <a:gd name="connsiteX151" fmla="*/ 2066201 w 5075311"/>
              <a:gd name="connsiteY151" fmla="*/ 4686669 h 6378986"/>
              <a:gd name="connsiteX152" fmla="*/ 2356453 w 5075311"/>
              <a:gd name="connsiteY152" fmla="*/ 4596478 h 6378986"/>
              <a:gd name="connsiteX153" fmla="*/ 2472062 w 5075311"/>
              <a:gd name="connsiteY153" fmla="*/ 4459551 h 6378986"/>
              <a:gd name="connsiteX154" fmla="*/ 2604889 w 5075311"/>
              <a:gd name="connsiteY154" fmla="*/ 4314425 h 6378986"/>
              <a:gd name="connsiteX155" fmla="*/ 2800030 w 5075311"/>
              <a:gd name="connsiteY155" fmla="*/ 4102885 h 6378986"/>
              <a:gd name="connsiteX156" fmla="*/ 2842666 w 5075311"/>
              <a:gd name="connsiteY156" fmla="*/ 4047950 h 6378986"/>
              <a:gd name="connsiteX157" fmla="*/ 2913179 w 5075311"/>
              <a:gd name="connsiteY157" fmla="*/ 3937261 h 6378986"/>
              <a:gd name="connsiteX158" fmla="*/ 2948436 w 5075311"/>
              <a:gd name="connsiteY158" fmla="*/ 3929882 h 6378986"/>
              <a:gd name="connsiteX159" fmla="*/ 3249347 w 5075311"/>
              <a:gd name="connsiteY159" fmla="*/ 4220954 h 6378986"/>
              <a:gd name="connsiteX160" fmla="*/ 3370695 w 5075311"/>
              <a:gd name="connsiteY160" fmla="*/ 4330824 h 6378986"/>
              <a:gd name="connsiteX161" fmla="*/ 3446948 w 5075311"/>
              <a:gd name="connsiteY161" fmla="*/ 4401337 h 6378986"/>
              <a:gd name="connsiteX162" fmla="*/ 3537959 w 5075311"/>
              <a:gd name="connsiteY162" fmla="*/ 4507107 h 6378986"/>
              <a:gd name="connsiteX163" fmla="*/ 3587154 w 5075311"/>
              <a:gd name="connsiteY163" fmla="*/ 4595658 h 6378986"/>
              <a:gd name="connsiteX164" fmla="*/ 3615032 w 5075311"/>
              <a:gd name="connsiteY164" fmla="*/ 4812937 h 6378986"/>
              <a:gd name="connsiteX165" fmla="*/ 3749499 w 5075311"/>
              <a:gd name="connsiteY165" fmla="*/ 5286032 h 6378986"/>
              <a:gd name="connsiteX166" fmla="*/ 3911023 w 5075311"/>
              <a:gd name="connsiteY166" fmla="*/ 5537747 h 6378986"/>
              <a:gd name="connsiteX167" fmla="*/ 4116823 w 5075311"/>
              <a:gd name="connsiteY167" fmla="*/ 5896053 h 6378986"/>
              <a:gd name="connsiteX168" fmla="*/ 4126663 w 5075311"/>
              <a:gd name="connsiteY168" fmla="*/ 5964926 h 6378986"/>
              <a:gd name="connsiteX169" fmla="*/ 4166839 w 5075311"/>
              <a:gd name="connsiteY169" fmla="*/ 6146949 h 6378986"/>
              <a:gd name="connsiteX170" fmla="*/ 4254570 w 5075311"/>
              <a:gd name="connsiteY170" fmla="*/ 6287155 h 6378986"/>
              <a:gd name="connsiteX171" fmla="*/ 4276708 w 5075311"/>
              <a:gd name="connsiteY171" fmla="*/ 6334710 h 6378986"/>
              <a:gd name="connsiteX172" fmla="*/ 4378378 w 5075311"/>
              <a:gd name="connsiteY172" fmla="*/ 6381446 h 6378986"/>
              <a:gd name="connsiteX173" fmla="*/ 4594838 w 5075311"/>
              <a:gd name="connsiteY173" fmla="*/ 6239600 h 6378986"/>
              <a:gd name="connsiteX174" fmla="*/ 4609596 w 5075311"/>
              <a:gd name="connsiteY174" fmla="*/ 6214182 h 6378986"/>
              <a:gd name="connsiteX175" fmla="*/ 4671910 w 5075311"/>
              <a:gd name="connsiteY175" fmla="*/ 6153508 h 6378986"/>
              <a:gd name="connsiteX176" fmla="*/ 4793259 w 5075311"/>
              <a:gd name="connsiteY176" fmla="*/ 6092014 h 6378986"/>
              <a:gd name="connsiteX177" fmla="*/ 4964622 w 5075311"/>
              <a:gd name="connsiteY177" fmla="*/ 5947708 h 6378986"/>
              <a:gd name="connsiteX178" fmla="*/ 5070392 w 5075311"/>
              <a:gd name="connsiteY178" fmla="*/ 5743548 h 6378986"/>
              <a:gd name="connsiteX179" fmla="*/ 5056453 w 5075311"/>
              <a:gd name="connsiteY179" fmla="*/ 5614820 h 6378986"/>
              <a:gd name="connsiteX180" fmla="*/ 2626207 w 5075311"/>
              <a:gd name="connsiteY180" fmla="*/ 2308898 h 6378986"/>
              <a:gd name="connsiteX181" fmla="*/ 2601610 w 5075311"/>
              <a:gd name="connsiteY181" fmla="*/ 2305618 h 6378986"/>
              <a:gd name="connsiteX182" fmla="*/ 2467962 w 5075311"/>
              <a:gd name="connsiteY182" fmla="*/ 2276101 h 6378986"/>
              <a:gd name="connsiteX183" fmla="*/ 2369572 w 5075311"/>
              <a:gd name="connsiteY183" fmla="*/ 2221986 h 6378986"/>
              <a:gd name="connsiteX184" fmla="*/ 2270361 w 5075311"/>
              <a:gd name="connsiteY184" fmla="*/ 2100638 h 6378986"/>
              <a:gd name="connsiteX185" fmla="*/ 2064561 w 5075311"/>
              <a:gd name="connsiteY185" fmla="*/ 1785788 h 6378986"/>
              <a:gd name="connsiteX186" fmla="*/ 2119496 w 5075311"/>
              <a:gd name="connsiteY186" fmla="*/ 1681658 h 6378986"/>
              <a:gd name="connsiteX187" fmla="*/ 2465503 w 5075311"/>
              <a:gd name="connsiteY187" fmla="*/ 1565229 h 6378986"/>
              <a:gd name="connsiteX188" fmla="*/ 2545855 w 5075311"/>
              <a:gd name="connsiteY188" fmla="*/ 1625904 h 6378986"/>
              <a:gd name="connsiteX189" fmla="*/ 2588491 w 5075311"/>
              <a:gd name="connsiteY189" fmla="*/ 2176071 h 6378986"/>
              <a:gd name="connsiteX190" fmla="*/ 2622928 w 5075311"/>
              <a:gd name="connsiteY190" fmla="*/ 2285120 h 6378986"/>
              <a:gd name="connsiteX191" fmla="*/ 2626207 w 5075311"/>
              <a:gd name="connsiteY191" fmla="*/ 2308898 h 63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075311" h="6378986">
                <a:moveTo>
                  <a:pt x="5056453" y="5614820"/>
                </a:moveTo>
                <a:cubicBezTo>
                  <a:pt x="5035135" y="5568084"/>
                  <a:pt x="4996599" y="5552506"/>
                  <a:pt x="4947404" y="5571364"/>
                </a:cubicBezTo>
                <a:cubicBezTo>
                  <a:pt x="4917066" y="5582843"/>
                  <a:pt x="4890009" y="5601701"/>
                  <a:pt x="4861312" y="5615640"/>
                </a:cubicBezTo>
                <a:cubicBezTo>
                  <a:pt x="4803917" y="5643517"/>
                  <a:pt x="4748163" y="5677954"/>
                  <a:pt x="4684209" y="5686973"/>
                </a:cubicBezTo>
                <a:cubicBezTo>
                  <a:pt x="4600577" y="5698452"/>
                  <a:pt x="4515305" y="5696812"/>
                  <a:pt x="4430853" y="5707471"/>
                </a:cubicBezTo>
                <a:cubicBezTo>
                  <a:pt x="4420195" y="5709111"/>
                  <a:pt x="4409535" y="5707471"/>
                  <a:pt x="4398876" y="5706651"/>
                </a:cubicBezTo>
                <a:cubicBezTo>
                  <a:pt x="4366900" y="5704191"/>
                  <a:pt x="4344762" y="5690253"/>
                  <a:pt x="4334103" y="5658276"/>
                </a:cubicBezTo>
                <a:cubicBezTo>
                  <a:pt x="4318524" y="5611540"/>
                  <a:pt x="4302945" y="5565625"/>
                  <a:pt x="4280808" y="5521349"/>
                </a:cubicBezTo>
                <a:cubicBezTo>
                  <a:pt x="4240632" y="5443456"/>
                  <a:pt x="4212754" y="5360644"/>
                  <a:pt x="4194716" y="5275372"/>
                </a:cubicBezTo>
                <a:cubicBezTo>
                  <a:pt x="4157819" y="5098270"/>
                  <a:pt x="4109444" y="4925266"/>
                  <a:pt x="4032372" y="4761282"/>
                </a:cubicBezTo>
                <a:cubicBezTo>
                  <a:pt x="4001215" y="4695688"/>
                  <a:pt x="3993015" y="4623535"/>
                  <a:pt x="4002854" y="4551382"/>
                </a:cubicBezTo>
                <a:cubicBezTo>
                  <a:pt x="4015973" y="4453812"/>
                  <a:pt x="3997115" y="4366900"/>
                  <a:pt x="3934801" y="4289828"/>
                </a:cubicBezTo>
                <a:cubicBezTo>
                  <a:pt x="3880686" y="4223414"/>
                  <a:pt x="3838870" y="4150441"/>
                  <a:pt x="3801974" y="4074188"/>
                </a:cubicBezTo>
                <a:cubicBezTo>
                  <a:pt x="3737200" y="3939721"/>
                  <a:pt x="3673246" y="3804434"/>
                  <a:pt x="3606833" y="3670787"/>
                </a:cubicBezTo>
                <a:cubicBezTo>
                  <a:pt x="3539599" y="3534680"/>
                  <a:pt x="3462527" y="3405132"/>
                  <a:pt x="3358396" y="3292803"/>
                </a:cubicBezTo>
                <a:cubicBezTo>
                  <a:pt x="3339538" y="3273125"/>
                  <a:pt x="3322320" y="3250987"/>
                  <a:pt x="3307562" y="3228029"/>
                </a:cubicBezTo>
                <a:cubicBezTo>
                  <a:pt x="3291163" y="3202612"/>
                  <a:pt x="3282964" y="3174734"/>
                  <a:pt x="3282964" y="3143578"/>
                </a:cubicBezTo>
                <a:cubicBezTo>
                  <a:pt x="3282964" y="3095202"/>
                  <a:pt x="3302642" y="3053386"/>
                  <a:pt x="3320680" y="3009930"/>
                </a:cubicBezTo>
                <a:cubicBezTo>
                  <a:pt x="3364956" y="2904161"/>
                  <a:pt x="3392833" y="2795111"/>
                  <a:pt x="3393653" y="2678682"/>
                </a:cubicBezTo>
                <a:cubicBezTo>
                  <a:pt x="3394473" y="2608169"/>
                  <a:pt x="3392833" y="2536836"/>
                  <a:pt x="3406772" y="2467143"/>
                </a:cubicBezTo>
                <a:cubicBezTo>
                  <a:pt x="3434649" y="2326116"/>
                  <a:pt x="3455147" y="2184270"/>
                  <a:pt x="3482205" y="2043243"/>
                </a:cubicBezTo>
                <a:cubicBezTo>
                  <a:pt x="3484664" y="2030945"/>
                  <a:pt x="3487944" y="2019466"/>
                  <a:pt x="3495323" y="2008807"/>
                </a:cubicBezTo>
                <a:cubicBezTo>
                  <a:pt x="3512542" y="1981749"/>
                  <a:pt x="3527300" y="1981749"/>
                  <a:pt x="3542059" y="2009627"/>
                </a:cubicBezTo>
                <a:cubicBezTo>
                  <a:pt x="3550258" y="2024385"/>
                  <a:pt x="3555998" y="2039964"/>
                  <a:pt x="3561737" y="2055542"/>
                </a:cubicBezTo>
                <a:cubicBezTo>
                  <a:pt x="3589614" y="2126055"/>
                  <a:pt x="3626511" y="2191649"/>
                  <a:pt x="3672426" y="2252323"/>
                </a:cubicBezTo>
                <a:cubicBezTo>
                  <a:pt x="3711782" y="2303158"/>
                  <a:pt x="3764257" y="2321197"/>
                  <a:pt x="3824931" y="2322017"/>
                </a:cubicBezTo>
                <a:cubicBezTo>
                  <a:pt x="3855269" y="2322837"/>
                  <a:pt x="3882326" y="2313817"/>
                  <a:pt x="3904464" y="2292499"/>
                </a:cubicBezTo>
                <a:cubicBezTo>
                  <a:pt x="3933161" y="2265442"/>
                  <a:pt x="3961858" y="2236745"/>
                  <a:pt x="3992196" y="2211327"/>
                </a:cubicBezTo>
                <a:cubicBezTo>
                  <a:pt x="4029092" y="2180170"/>
                  <a:pt x="4056969" y="2143274"/>
                  <a:pt x="4079107" y="2100638"/>
                </a:cubicBezTo>
                <a:cubicBezTo>
                  <a:pt x="4129122" y="2006347"/>
                  <a:pt x="4197996" y="1925175"/>
                  <a:pt x="4270969" y="1850562"/>
                </a:cubicBezTo>
                <a:cubicBezTo>
                  <a:pt x="4330003" y="1789888"/>
                  <a:pt x="4379199" y="1725934"/>
                  <a:pt x="4418555" y="1652141"/>
                </a:cubicBezTo>
                <a:cubicBezTo>
                  <a:pt x="4449712" y="1593927"/>
                  <a:pt x="4441512" y="1542272"/>
                  <a:pt x="4386578" y="1506195"/>
                </a:cubicBezTo>
                <a:cubicBezTo>
                  <a:pt x="4322624" y="1464379"/>
                  <a:pt x="4255390" y="1428303"/>
                  <a:pt x="4173398" y="1466839"/>
                </a:cubicBezTo>
                <a:cubicBezTo>
                  <a:pt x="4129122" y="1487337"/>
                  <a:pt x="4106165" y="1516034"/>
                  <a:pt x="4124203" y="1560310"/>
                </a:cubicBezTo>
                <a:cubicBezTo>
                  <a:pt x="4142241" y="1605406"/>
                  <a:pt x="4141421" y="1650501"/>
                  <a:pt x="4144701" y="1697237"/>
                </a:cubicBezTo>
                <a:cubicBezTo>
                  <a:pt x="4147161" y="1738233"/>
                  <a:pt x="4129942" y="1769390"/>
                  <a:pt x="4102885" y="1797267"/>
                </a:cubicBezTo>
                <a:cubicBezTo>
                  <a:pt x="4090586" y="1810386"/>
                  <a:pt x="4075827" y="1821865"/>
                  <a:pt x="4060249" y="1831704"/>
                </a:cubicBezTo>
                <a:cubicBezTo>
                  <a:pt x="4023352" y="1856301"/>
                  <a:pt x="3988916" y="1883359"/>
                  <a:pt x="3957759" y="1914516"/>
                </a:cubicBezTo>
                <a:cubicBezTo>
                  <a:pt x="3941360" y="1930914"/>
                  <a:pt x="3923322" y="1945673"/>
                  <a:pt x="3900364" y="1953052"/>
                </a:cubicBezTo>
                <a:cubicBezTo>
                  <a:pt x="3861828" y="1966171"/>
                  <a:pt x="3851169" y="1962071"/>
                  <a:pt x="3833131" y="1925995"/>
                </a:cubicBezTo>
                <a:cubicBezTo>
                  <a:pt x="3828211" y="1915336"/>
                  <a:pt x="3823292" y="1904677"/>
                  <a:pt x="3818372" y="1894838"/>
                </a:cubicBezTo>
                <a:cubicBezTo>
                  <a:pt x="3751959" y="1749712"/>
                  <a:pt x="3692104" y="1602946"/>
                  <a:pt x="3641269" y="1451260"/>
                </a:cubicBezTo>
                <a:cubicBezTo>
                  <a:pt x="3599453" y="1326632"/>
                  <a:pt x="3525660" y="1227422"/>
                  <a:pt x="3388734" y="1191345"/>
                </a:cubicBezTo>
                <a:cubicBezTo>
                  <a:pt x="3369875" y="1186426"/>
                  <a:pt x="3351837" y="1175767"/>
                  <a:pt x="3334619" y="1166748"/>
                </a:cubicBezTo>
                <a:cubicBezTo>
                  <a:pt x="3324780" y="1161008"/>
                  <a:pt x="3315761" y="1153629"/>
                  <a:pt x="3306742" y="1146250"/>
                </a:cubicBezTo>
                <a:cubicBezTo>
                  <a:pt x="3301002" y="1141330"/>
                  <a:pt x="3296082" y="1134771"/>
                  <a:pt x="3297722" y="1126572"/>
                </a:cubicBezTo>
                <a:cubicBezTo>
                  <a:pt x="3310021" y="1078196"/>
                  <a:pt x="3310841" y="1028181"/>
                  <a:pt x="3323960" y="979806"/>
                </a:cubicBezTo>
                <a:cubicBezTo>
                  <a:pt x="3332979" y="946189"/>
                  <a:pt x="3354297" y="925691"/>
                  <a:pt x="3387914" y="916672"/>
                </a:cubicBezTo>
                <a:cubicBezTo>
                  <a:pt x="3421531" y="907653"/>
                  <a:pt x="3456787" y="905193"/>
                  <a:pt x="3491224" y="901913"/>
                </a:cubicBezTo>
                <a:cubicBezTo>
                  <a:pt x="3536319" y="897814"/>
                  <a:pt x="3554358" y="880595"/>
                  <a:pt x="3556817" y="836320"/>
                </a:cubicBezTo>
                <a:cubicBezTo>
                  <a:pt x="3558457" y="801883"/>
                  <a:pt x="3571576" y="769086"/>
                  <a:pt x="3569116" y="733009"/>
                </a:cubicBezTo>
                <a:cubicBezTo>
                  <a:pt x="3568296" y="716611"/>
                  <a:pt x="3580595" y="696933"/>
                  <a:pt x="3578135" y="678075"/>
                </a:cubicBezTo>
                <a:cubicBezTo>
                  <a:pt x="3574036" y="649378"/>
                  <a:pt x="3583875" y="631339"/>
                  <a:pt x="3612572" y="621500"/>
                </a:cubicBezTo>
                <a:cubicBezTo>
                  <a:pt x="3639630" y="611661"/>
                  <a:pt x="3644549" y="593623"/>
                  <a:pt x="3629790" y="568205"/>
                </a:cubicBezTo>
                <a:cubicBezTo>
                  <a:pt x="3624871" y="559186"/>
                  <a:pt x="3619951" y="550987"/>
                  <a:pt x="3613392" y="542788"/>
                </a:cubicBezTo>
                <a:cubicBezTo>
                  <a:pt x="3575676" y="496872"/>
                  <a:pt x="3568296" y="444397"/>
                  <a:pt x="3578135" y="387823"/>
                </a:cubicBezTo>
                <a:cubicBezTo>
                  <a:pt x="3584695" y="349286"/>
                  <a:pt x="3578955" y="312390"/>
                  <a:pt x="3560097" y="277133"/>
                </a:cubicBezTo>
                <a:cubicBezTo>
                  <a:pt x="3531400" y="223019"/>
                  <a:pt x="3505982" y="167264"/>
                  <a:pt x="3479745" y="112329"/>
                </a:cubicBezTo>
                <a:cubicBezTo>
                  <a:pt x="3469906" y="91831"/>
                  <a:pt x="3454327" y="77893"/>
                  <a:pt x="3435469" y="66414"/>
                </a:cubicBezTo>
                <a:cubicBezTo>
                  <a:pt x="3392833" y="38536"/>
                  <a:pt x="3345278" y="25418"/>
                  <a:pt x="3296082" y="14759"/>
                </a:cubicBezTo>
                <a:cubicBezTo>
                  <a:pt x="3273125" y="9839"/>
                  <a:pt x="3248527" y="11479"/>
                  <a:pt x="3226389" y="0"/>
                </a:cubicBezTo>
                <a:cubicBezTo>
                  <a:pt x="3163255" y="0"/>
                  <a:pt x="3100121" y="0"/>
                  <a:pt x="3036988" y="0"/>
                </a:cubicBezTo>
                <a:cubicBezTo>
                  <a:pt x="3034528" y="7379"/>
                  <a:pt x="3027148" y="5739"/>
                  <a:pt x="3022229" y="7379"/>
                </a:cubicBezTo>
                <a:cubicBezTo>
                  <a:pt x="2936957" y="24598"/>
                  <a:pt x="2866444" y="67234"/>
                  <a:pt x="2812329" y="136107"/>
                </a:cubicBezTo>
                <a:cubicBezTo>
                  <a:pt x="2798391" y="153325"/>
                  <a:pt x="2782812" y="163164"/>
                  <a:pt x="2760674" y="166444"/>
                </a:cubicBezTo>
                <a:cubicBezTo>
                  <a:pt x="2665563" y="178743"/>
                  <a:pt x="2599150" y="230398"/>
                  <a:pt x="2560613" y="318129"/>
                </a:cubicBezTo>
                <a:cubicBezTo>
                  <a:pt x="2540115" y="364045"/>
                  <a:pt x="2517157" y="409141"/>
                  <a:pt x="2494200" y="455056"/>
                </a:cubicBezTo>
                <a:cubicBezTo>
                  <a:pt x="2460583" y="522290"/>
                  <a:pt x="2419587" y="581324"/>
                  <a:pt x="2341694" y="602642"/>
                </a:cubicBezTo>
                <a:cubicBezTo>
                  <a:pt x="2331856" y="605102"/>
                  <a:pt x="2322836" y="613301"/>
                  <a:pt x="2313817" y="619040"/>
                </a:cubicBezTo>
                <a:cubicBezTo>
                  <a:pt x="2273641" y="644458"/>
                  <a:pt x="2253963" y="678895"/>
                  <a:pt x="2258063" y="727270"/>
                </a:cubicBezTo>
                <a:cubicBezTo>
                  <a:pt x="2260522" y="763347"/>
                  <a:pt x="2257243" y="800243"/>
                  <a:pt x="2258063" y="837139"/>
                </a:cubicBezTo>
                <a:cubicBezTo>
                  <a:pt x="2259702" y="893714"/>
                  <a:pt x="2231825" y="934710"/>
                  <a:pt x="2190829" y="969967"/>
                </a:cubicBezTo>
                <a:cubicBezTo>
                  <a:pt x="2183450" y="976526"/>
                  <a:pt x="2173611" y="981446"/>
                  <a:pt x="2167871" y="994564"/>
                </a:cubicBezTo>
                <a:cubicBezTo>
                  <a:pt x="2201488" y="986365"/>
                  <a:pt x="2226086" y="968327"/>
                  <a:pt x="2253143" y="954388"/>
                </a:cubicBezTo>
                <a:cubicBezTo>
                  <a:pt x="2272821" y="943729"/>
                  <a:pt x="2286760" y="949469"/>
                  <a:pt x="2292499" y="971606"/>
                </a:cubicBezTo>
                <a:cubicBezTo>
                  <a:pt x="2295779" y="983905"/>
                  <a:pt x="2295779" y="996204"/>
                  <a:pt x="2296599" y="1008503"/>
                </a:cubicBezTo>
                <a:cubicBezTo>
                  <a:pt x="2297419" y="1015062"/>
                  <a:pt x="2296599" y="1022442"/>
                  <a:pt x="2303978" y="1025721"/>
                </a:cubicBezTo>
                <a:cubicBezTo>
                  <a:pt x="2312177" y="1029821"/>
                  <a:pt x="2317917" y="1023262"/>
                  <a:pt x="2323656" y="1019162"/>
                </a:cubicBezTo>
                <a:cubicBezTo>
                  <a:pt x="2340055" y="1006043"/>
                  <a:pt x="2349894" y="988825"/>
                  <a:pt x="2352354" y="968327"/>
                </a:cubicBezTo>
                <a:cubicBezTo>
                  <a:pt x="2355633" y="941269"/>
                  <a:pt x="2370392" y="921591"/>
                  <a:pt x="2394169" y="910112"/>
                </a:cubicBezTo>
                <a:cubicBezTo>
                  <a:pt x="2445005" y="885515"/>
                  <a:pt x="2480261" y="846159"/>
                  <a:pt x="2506499" y="797783"/>
                </a:cubicBezTo>
                <a:cubicBezTo>
                  <a:pt x="2511418" y="788764"/>
                  <a:pt x="2517157" y="774006"/>
                  <a:pt x="2526997" y="775645"/>
                </a:cubicBezTo>
                <a:cubicBezTo>
                  <a:pt x="2538475" y="778105"/>
                  <a:pt x="2533556" y="793684"/>
                  <a:pt x="2535196" y="803523"/>
                </a:cubicBezTo>
                <a:cubicBezTo>
                  <a:pt x="2536016" y="808442"/>
                  <a:pt x="2535196" y="813362"/>
                  <a:pt x="2536016" y="818281"/>
                </a:cubicBezTo>
                <a:cubicBezTo>
                  <a:pt x="2536836" y="828120"/>
                  <a:pt x="2536016" y="841239"/>
                  <a:pt x="2548315" y="842059"/>
                </a:cubicBezTo>
                <a:cubicBezTo>
                  <a:pt x="2562253" y="843699"/>
                  <a:pt x="2564713" y="829760"/>
                  <a:pt x="2565533" y="819101"/>
                </a:cubicBezTo>
                <a:cubicBezTo>
                  <a:pt x="2567993" y="795323"/>
                  <a:pt x="2569633" y="770726"/>
                  <a:pt x="2571272" y="746948"/>
                </a:cubicBezTo>
                <a:cubicBezTo>
                  <a:pt x="2572912" y="728910"/>
                  <a:pt x="2578652" y="712511"/>
                  <a:pt x="2594230" y="701853"/>
                </a:cubicBezTo>
                <a:cubicBezTo>
                  <a:pt x="2599970" y="697753"/>
                  <a:pt x="2606529" y="692013"/>
                  <a:pt x="2614728" y="696933"/>
                </a:cubicBezTo>
                <a:cubicBezTo>
                  <a:pt x="2621288" y="701033"/>
                  <a:pt x="2620468" y="708412"/>
                  <a:pt x="2619648" y="714971"/>
                </a:cubicBezTo>
                <a:cubicBezTo>
                  <a:pt x="2616368" y="746948"/>
                  <a:pt x="2608169" y="778925"/>
                  <a:pt x="2598330" y="809262"/>
                </a:cubicBezTo>
                <a:cubicBezTo>
                  <a:pt x="2593410" y="824021"/>
                  <a:pt x="2584391" y="837959"/>
                  <a:pt x="2586851" y="855998"/>
                </a:cubicBezTo>
                <a:cubicBezTo>
                  <a:pt x="2606529" y="850258"/>
                  <a:pt x="2614728" y="835500"/>
                  <a:pt x="2621288" y="819101"/>
                </a:cubicBezTo>
                <a:cubicBezTo>
                  <a:pt x="2645065" y="760067"/>
                  <a:pt x="2668843" y="700213"/>
                  <a:pt x="2718858" y="656757"/>
                </a:cubicBezTo>
                <a:cubicBezTo>
                  <a:pt x="2728697" y="648558"/>
                  <a:pt x="2731157" y="636259"/>
                  <a:pt x="2731157" y="623140"/>
                </a:cubicBezTo>
                <a:cubicBezTo>
                  <a:pt x="2731977" y="595263"/>
                  <a:pt x="2725418" y="569025"/>
                  <a:pt x="2718858" y="541968"/>
                </a:cubicBezTo>
                <a:cubicBezTo>
                  <a:pt x="2714759" y="525569"/>
                  <a:pt x="2709019" y="507531"/>
                  <a:pt x="2729517" y="496052"/>
                </a:cubicBezTo>
                <a:cubicBezTo>
                  <a:pt x="2736896" y="491953"/>
                  <a:pt x="2733617" y="484573"/>
                  <a:pt x="2733617" y="478014"/>
                </a:cubicBezTo>
                <a:cubicBezTo>
                  <a:pt x="2733617" y="469815"/>
                  <a:pt x="2730337" y="460796"/>
                  <a:pt x="2739356" y="450957"/>
                </a:cubicBezTo>
                <a:cubicBezTo>
                  <a:pt x="2748375" y="460796"/>
                  <a:pt x="2748375" y="471455"/>
                  <a:pt x="2750015" y="482114"/>
                </a:cubicBezTo>
                <a:cubicBezTo>
                  <a:pt x="2753295" y="508351"/>
                  <a:pt x="2755755" y="534589"/>
                  <a:pt x="2760674" y="560826"/>
                </a:cubicBezTo>
                <a:cubicBezTo>
                  <a:pt x="2772973" y="630519"/>
                  <a:pt x="2800850" y="690374"/>
                  <a:pt x="2868084" y="724810"/>
                </a:cubicBezTo>
                <a:cubicBezTo>
                  <a:pt x="2901701" y="742029"/>
                  <a:pt x="2917279" y="773186"/>
                  <a:pt x="2919739" y="810082"/>
                </a:cubicBezTo>
                <a:cubicBezTo>
                  <a:pt x="2920559" y="823201"/>
                  <a:pt x="2920559" y="836320"/>
                  <a:pt x="2920559" y="850258"/>
                </a:cubicBezTo>
                <a:cubicBezTo>
                  <a:pt x="2920559" y="910112"/>
                  <a:pt x="2878743" y="965867"/>
                  <a:pt x="2822168" y="983085"/>
                </a:cubicBezTo>
                <a:cubicBezTo>
                  <a:pt x="2798391" y="990465"/>
                  <a:pt x="2774613" y="997024"/>
                  <a:pt x="2750015" y="1002764"/>
                </a:cubicBezTo>
                <a:cubicBezTo>
                  <a:pt x="2562253" y="1049499"/>
                  <a:pt x="2393350" y="1134771"/>
                  <a:pt x="2241664" y="1252020"/>
                </a:cubicBezTo>
                <a:cubicBezTo>
                  <a:pt x="2155573" y="1318433"/>
                  <a:pt x="2067841" y="1382387"/>
                  <a:pt x="1972730" y="1436502"/>
                </a:cubicBezTo>
                <a:cubicBezTo>
                  <a:pt x="1890738" y="1483237"/>
                  <a:pt x="1812845" y="1537352"/>
                  <a:pt x="1739872" y="1598026"/>
                </a:cubicBezTo>
                <a:cubicBezTo>
                  <a:pt x="1719374" y="1615245"/>
                  <a:pt x="1705436" y="1636563"/>
                  <a:pt x="1699696" y="1662800"/>
                </a:cubicBezTo>
                <a:cubicBezTo>
                  <a:pt x="1680838" y="1752991"/>
                  <a:pt x="1695597" y="1835803"/>
                  <a:pt x="1751351" y="1910416"/>
                </a:cubicBezTo>
                <a:cubicBezTo>
                  <a:pt x="1784968" y="1956332"/>
                  <a:pt x="1823504" y="1997328"/>
                  <a:pt x="1864500" y="2036684"/>
                </a:cubicBezTo>
                <a:cubicBezTo>
                  <a:pt x="1941573" y="2109657"/>
                  <a:pt x="2012906" y="2190009"/>
                  <a:pt x="2104737" y="2244944"/>
                </a:cubicBezTo>
                <a:cubicBezTo>
                  <a:pt x="2171151" y="2284300"/>
                  <a:pt x="2217886" y="2339235"/>
                  <a:pt x="2253963" y="2404829"/>
                </a:cubicBezTo>
                <a:cubicBezTo>
                  <a:pt x="2268722" y="2431066"/>
                  <a:pt x="2282660" y="2457304"/>
                  <a:pt x="2298239" y="2482721"/>
                </a:cubicBezTo>
                <a:cubicBezTo>
                  <a:pt x="2322016" y="2521258"/>
                  <a:pt x="2347434" y="2558154"/>
                  <a:pt x="2383510" y="2585211"/>
                </a:cubicBezTo>
                <a:cubicBezTo>
                  <a:pt x="2410568" y="2604889"/>
                  <a:pt x="2437625" y="2623748"/>
                  <a:pt x="2460583" y="2648345"/>
                </a:cubicBezTo>
                <a:cubicBezTo>
                  <a:pt x="2470422" y="2658184"/>
                  <a:pt x="2481901" y="2663104"/>
                  <a:pt x="2495840" y="2664744"/>
                </a:cubicBezTo>
                <a:cubicBezTo>
                  <a:pt x="2522897" y="2668023"/>
                  <a:pt x="2527817" y="2676223"/>
                  <a:pt x="2514698" y="2700820"/>
                </a:cubicBezTo>
                <a:cubicBezTo>
                  <a:pt x="2495020" y="2737717"/>
                  <a:pt x="2473702" y="2774613"/>
                  <a:pt x="2452384" y="2811510"/>
                </a:cubicBezTo>
                <a:cubicBezTo>
                  <a:pt x="2381871" y="2932858"/>
                  <a:pt x="2345794" y="3062405"/>
                  <a:pt x="2360553" y="3205072"/>
                </a:cubicBezTo>
                <a:cubicBezTo>
                  <a:pt x="2365472" y="3256727"/>
                  <a:pt x="2374491" y="3307562"/>
                  <a:pt x="2401549" y="3352657"/>
                </a:cubicBezTo>
                <a:cubicBezTo>
                  <a:pt x="2426146" y="3394473"/>
                  <a:pt x="2425326" y="3432190"/>
                  <a:pt x="2399089" y="3473186"/>
                </a:cubicBezTo>
                <a:cubicBezTo>
                  <a:pt x="2349894" y="3549439"/>
                  <a:pt x="2316277" y="3633890"/>
                  <a:pt x="2285940" y="3719162"/>
                </a:cubicBezTo>
                <a:cubicBezTo>
                  <a:pt x="2231005" y="3874127"/>
                  <a:pt x="2175251" y="4029092"/>
                  <a:pt x="2108837" y="4179138"/>
                </a:cubicBezTo>
                <a:cubicBezTo>
                  <a:pt x="2076860" y="4251291"/>
                  <a:pt x="2039964" y="4270149"/>
                  <a:pt x="1962891" y="4257031"/>
                </a:cubicBezTo>
                <a:cubicBezTo>
                  <a:pt x="1924355" y="4250471"/>
                  <a:pt x="1887458" y="4237352"/>
                  <a:pt x="1851382" y="4222594"/>
                </a:cubicBezTo>
                <a:cubicBezTo>
                  <a:pt x="1755451" y="4184877"/>
                  <a:pt x="1656241" y="4172579"/>
                  <a:pt x="1555390" y="4189797"/>
                </a:cubicBezTo>
                <a:cubicBezTo>
                  <a:pt x="1396326" y="4216035"/>
                  <a:pt x="1242180" y="4263590"/>
                  <a:pt x="1085575" y="4302126"/>
                </a:cubicBezTo>
                <a:cubicBezTo>
                  <a:pt x="978986" y="4328363"/>
                  <a:pt x="870756" y="4344762"/>
                  <a:pt x="760887" y="4345582"/>
                </a:cubicBezTo>
                <a:cubicBezTo>
                  <a:pt x="739569" y="4345582"/>
                  <a:pt x="719071" y="4341482"/>
                  <a:pt x="701852" y="4328363"/>
                </a:cubicBezTo>
                <a:cubicBezTo>
                  <a:pt x="631339" y="4272609"/>
                  <a:pt x="560826" y="4217674"/>
                  <a:pt x="503432" y="4147981"/>
                </a:cubicBezTo>
                <a:cubicBezTo>
                  <a:pt x="466535" y="4102885"/>
                  <a:pt x="437838" y="4100425"/>
                  <a:pt x="396022" y="4142241"/>
                </a:cubicBezTo>
                <a:cubicBezTo>
                  <a:pt x="330428" y="4207015"/>
                  <a:pt x="277953" y="4281628"/>
                  <a:pt x="238597" y="4365260"/>
                </a:cubicBezTo>
                <a:cubicBezTo>
                  <a:pt x="223838" y="4396417"/>
                  <a:pt x="211540" y="4428394"/>
                  <a:pt x="212360" y="4462831"/>
                </a:cubicBezTo>
                <a:cubicBezTo>
                  <a:pt x="213179" y="4527605"/>
                  <a:pt x="187762" y="4579260"/>
                  <a:pt x="147586" y="4629275"/>
                </a:cubicBezTo>
                <a:cubicBezTo>
                  <a:pt x="83632" y="4709627"/>
                  <a:pt x="37716" y="4800638"/>
                  <a:pt x="12299" y="4901488"/>
                </a:cubicBezTo>
                <a:cubicBezTo>
                  <a:pt x="9019" y="4915427"/>
                  <a:pt x="9019" y="4931005"/>
                  <a:pt x="0" y="4943304"/>
                </a:cubicBezTo>
                <a:cubicBezTo>
                  <a:pt x="0" y="4990040"/>
                  <a:pt x="0" y="5036775"/>
                  <a:pt x="0" y="5082691"/>
                </a:cubicBezTo>
                <a:cubicBezTo>
                  <a:pt x="8199" y="5090890"/>
                  <a:pt x="7379" y="5102369"/>
                  <a:pt x="9839" y="5112208"/>
                </a:cubicBezTo>
                <a:cubicBezTo>
                  <a:pt x="16398" y="5136806"/>
                  <a:pt x="23778" y="5162223"/>
                  <a:pt x="38536" y="5183542"/>
                </a:cubicBezTo>
                <a:cubicBezTo>
                  <a:pt x="58214" y="5210599"/>
                  <a:pt x="104130" y="5225357"/>
                  <a:pt x="127088" y="5207319"/>
                </a:cubicBezTo>
                <a:cubicBezTo>
                  <a:pt x="176283" y="5168783"/>
                  <a:pt x="229578" y="5132706"/>
                  <a:pt x="250076" y="5067932"/>
                </a:cubicBezTo>
                <a:cubicBezTo>
                  <a:pt x="258275" y="5040875"/>
                  <a:pt x="269754" y="5015458"/>
                  <a:pt x="289432" y="4994139"/>
                </a:cubicBezTo>
                <a:cubicBezTo>
                  <a:pt x="377984" y="4896569"/>
                  <a:pt x="473094" y="4807198"/>
                  <a:pt x="570665" y="4719466"/>
                </a:cubicBezTo>
                <a:cubicBezTo>
                  <a:pt x="582144" y="4708807"/>
                  <a:pt x="595263" y="4699788"/>
                  <a:pt x="610841" y="4704707"/>
                </a:cubicBezTo>
                <a:cubicBezTo>
                  <a:pt x="650197" y="4716187"/>
                  <a:pt x="678895" y="4702248"/>
                  <a:pt x="701033" y="4671091"/>
                </a:cubicBezTo>
                <a:cubicBezTo>
                  <a:pt x="716611" y="4648953"/>
                  <a:pt x="738749" y="4640754"/>
                  <a:pt x="765806" y="4639114"/>
                </a:cubicBezTo>
                <a:cubicBezTo>
                  <a:pt x="921591" y="4631734"/>
                  <a:pt x="1076556" y="4638294"/>
                  <a:pt x="1231521" y="4652232"/>
                </a:cubicBezTo>
                <a:cubicBezTo>
                  <a:pt x="1357789" y="4663711"/>
                  <a:pt x="1483237" y="4664531"/>
                  <a:pt x="1609505" y="4651413"/>
                </a:cubicBezTo>
                <a:cubicBezTo>
                  <a:pt x="1698056" y="4642394"/>
                  <a:pt x="1787428" y="4636654"/>
                  <a:pt x="1875159" y="4649773"/>
                </a:cubicBezTo>
                <a:cubicBezTo>
                  <a:pt x="1939113" y="4659612"/>
                  <a:pt x="2003067" y="4671911"/>
                  <a:pt x="2066201" y="4686669"/>
                </a:cubicBezTo>
                <a:cubicBezTo>
                  <a:pt x="2180990" y="4712907"/>
                  <a:pt x="2275281" y="4677650"/>
                  <a:pt x="2356453" y="4596478"/>
                </a:cubicBezTo>
                <a:cubicBezTo>
                  <a:pt x="2399089" y="4553842"/>
                  <a:pt x="2437625" y="4507926"/>
                  <a:pt x="2472062" y="4459551"/>
                </a:cubicBezTo>
                <a:cubicBezTo>
                  <a:pt x="2510598" y="4405436"/>
                  <a:pt x="2554054" y="4357061"/>
                  <a:pt x="2604889" y="4314425"/>
                </a:cubicBezTo>
                <a:cubicBezTo>
                  <a:pt x="2679502" y="4252931"/>
                  <a:pt x="2749195" y="4186517"/>
                  <a:pt x="2800030" y="4102885"/>
                </a:cubicBezTo>
                <a:cubicBezTo>
                  <a:pt x="2812329" y="4083207"/>
                  <a:pt x="2827908" y="4065989"/>
                  <a:pt x="2842666" y="4047950"/>
                </a:cubicBezTo>
                <a:cubicBezTo>
                  <a:pt x="2870544" y="4013514"/>
                  <a:pt x="2896781" y="3979077"/>
                  <a:pt x="2913179" y="3937261"/>
                </a:cubicBezTo>
                <a:cubicBezTo>
                  <a:pt x="2923018" y="3912663"/>
                  <a:pt x="2928758" y="3911843"/>
                  <a:pt x="2948436" y="3929882"/>
                </a:cubicBezTo>
                <a:cubicBezTo>
                  <a:pt x="3050106" y="4025813"/>
                  <a:pt x="3155056" y="4117644"/>
                  <a:pt x="3249347" y="4220954"/>
                </a:cubicBezTo>
                <a:cubicBezTo>
                  <a:pt x="3286244" y="4261130"/>
                  <a:pt x="3323140" y="4302126"/>
                  <a:pt x="3370695" y="4330824"/>
                </a:cubicBezTo>
                <a:cubicBezTo>
                  <a:pt x="3401032" y="4348861"/>
                  <a:pt x="3426450" y="4372639"/>
                  <a:pt x="3446948" y="4401337"/>
                </a:cubicBezTo>
                <a:cubicBezTo>
                  <a:pt x="3474825" y="4439053"/>
                  <a:pt x="3504343" y="4474310"/>
                  <a:pt x="3537959" y="4507107"/>
                </a:cubicBezTo>
                <a:cubicBezTo>
                  <a:pt x="3562557" y="4531704"/>
                  <a:pt x="3577316" y="4561221"/>
                  <a:pt x="3587154" y="4595658"/>
                </a:cubicBezTo>
                <a:cubicBezTo>
                  <a:pt x="3606013" y="4666991"/>
                  <a:pt x="3610932" y="4739964"/>
                  <a:pt x="3615032" y="4812937"/>
                </a:cubicBezTo>
                <a:cubicBezTo>
                  <a:pt x="3624871" y="4980201"/>
                  <a:pt x="3669147" y="5138446"/>
                  <a:pt x="3749499" y="5286032"/>
                </a:cubicBezTo>
                <a:cubicBezTo>
                  <a:pt x="3797054" y="5373763"/>
                  <a:pt x="3855269" y="5454935"/>
                  <a:pt x="3911023" y="5537747"/>
                </a:cubicBezTo>
                <a:cubicBezTo>
                  <a:pt x="3988096" y="5652536"/>
                  <a:pt x="4055329" y="5773064"/>
                  <a:pt x="4116823" y="5896053"/>
                </a:cubicBezTo>
                <a:cubicBezTo>
                  <a:pt x="4127483" y="5918191"/>
                  <a:pt x="4135682" y="5939508"/>
                  <a:pt x="4126663" y="5964926"/>
                </a:cubicBezTo>
                <a:cubicBezTo>
                  <a:pt x="4102885" y="6033799"/>
                  <a:pt x="4117643" y="6095293"/>
                  <a:pt x="4166839" y="6146949"/>
                </a:cubicBezTo>
                <a:cubicBezTo>
                  <a:pt x="4206195" y="6187945"/>
                  <a:pt x="4232432" y="6236320"/>
                  <a:pt x="4254570" y="6287155"/>
                </a:cubicBezTo>
                <a:cubicBezTo>
                  <a:pt x="4261949" y="6302734"/>
                  <a:pt x="4268509" y="6319132"/>
                  <a:pt x="4276708" y="6334710"/>
                </a:cubicBezTo>
                <a:cubicBezTo>
                  <a:pt x="4295566" y="6368327"/>
                  <a:pt x="4346402" y="6391285"/>
                  <a:pt x="4378378" y="6381446"/>
                </a:cubicBezTo>
                <a:cubicBezTo>
                  <a:pt x="4464470" y="6355208"/>
                  <a:pt x="4532523" y="6301914"/>
                  <a:pt x="4594838" y="6239600"/>
                </a:cubicBezTo>
                <a:cubicBezTo>
                  <a:pt x="4602217" y="6232220"/>
                  <a:pt x="4607956" y="6224021"/>
                  <a:pt x="4609596" y="6214182"/>
                </a:cubicBezTo>
                <a:cubicBezTo>
                  <a:pt x="4613696" y="6176466"/>
                  <a:pt x="4639113" y="6160067"/>
                  <a:pt x="4671910" y="6153508"/>
                </a:cubicBezTo>
                <a:cubicBezTo>
                  <a:pt x="4718646" y="6144489"/>
                  <a:pt x="4756362" y="6119071"/>
                  <a:pt x="4793259" y="6092014"/>
                </a:cubicBezTo>
                <a:cubicBezTo>
                  <a:pt x="4853932" y="6047738"/>
                  <a:pt x="4909687" y="5998543"/>
                  <a:pt x="4964622" y="5947708"/>
                </a:cubicBezTo>
                <a:cubicBezTo>
                  <a:pt x="5025296" y="5891953"/>
                  <a:pt x="5053173" y="5820620"/>
                  <a:pt x="5070392" y="5743548"/>
                </a:cubicBezTo>
                <a:cubicBezTo>
                  <a:pt x="5082691" y="5695992"/>
                  <a:pt x="5074491" y="5654996"/>
                  <a:pt x="5056453" y="5614820"/>
                </a:cubicBezTo>
                <a:close/>
                <a:moveTo>
                  <a:pt x="2626207" y="2308898"/>
                </a:moveTo>
                <a:cubicBezTo>
                  <a:pt x="2618008" y="2317097"/>
                  <a:pt x="2608989" y="2309718"/>
                  <a:pt x="2601610" y="2305618"/>
                </a:cubicBezTo>
                <a:cubicBezTo>
                  <a:pt x="2560613" y="2277741"/>
                  <a:pt x="2514698" y="2272821"/>
                  <a:pt x="2467962" y="2276101"/>
                </a:cubicBezTo>
                <a:cubicBezTo>
                  <a:pt x="2422047" y="2279381"/>
                  <a:pt x="2391710" y="2258063"/>
                  <a:pt x="2369572" y="2221986"/>
                </a:cubicBezTo>
                <a:cubicBezTo>
                  <a:pt x="2342514" y="2176891"/>
                  <a:pt x="2306438" y="2139174"/>
                  <a:pt x="2270361" y="2100638"/>
                </a:cubicBezTo>
                <a:cubicBezTo>
                  <a:pt x="2183450" y="2007987"/>
                  <a:pt x="2110477" y="1905497"/>
                  <a:pt x="2064561" y="1785788"/>
                </a:cubicBezTo>
                <a:cubicBezTo>
                  <a:pt x="2037504" y="1714455"/>
                  <a:pt x="2045703" y="1697237"/>
                  <a:pt x="2119496" y="1681658"/>
                </a:cubicBezTo>
                <a:cubicBezTo>
                  <a:pt x="2239204" y="1655421"/>
                  <a:pt x="2353173" y="1611965"/>
                  <a:pt x="2465503" y="1565229"/>
                </a:cubicBezTo>
                <a:cubicBezTo>
                  <a:pt x="2513058" y="1545551"/>
                  <a:pt x="2549135" y="1573429"/>
                  <a:pt x="2545855" y="1625904"/>
                </a:cubicBezTo>
                <a:cubicBezTo>
                  <a:pt x="2544215" y="1810386"/>
                  <a:pt x="2561433" y="1993228"/>
                  <a:pt x="2588491" y="2176071"/>
                </a:cubicBezTo>
                <a:cubicBezTo>
                  <a:pt x="2594230" y="2213787"/>
                  <a:pt x="2604069" y="2250684"/>
                  <a:pt x="2622928" y="2285120"/>
                </a:cubicBezTo>
                <a:cubicBezTo>
                  <a:pt x="2627847" y="2291680"/>
                  <a:pt x="2634406" y="2301519"/>
                  <a:pt x="2626207" y="2308898"/>
                </a:cubicBezTo>
                <a:close/>
              </a:path>
            </a:pathLst>
          </a:custGeom>
          <a:solidFill>
            <a:schemeClr val="accent2"/>
          </a:solidFill>
          <a:ln w="81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B6C784CF-6E9D-4A18-A05A-8CA87FDCDB0E}"/>
              </a:ext>
            </a:extLst>
          </p:cNvPr>
          <p:cNvSpPr/>
          <p:nvPr/>
        </p:nvSpPr>
        <p:spPr>
          <a:xfrm rot="21195773">
            <a:off x="2255720" y="1446159"/>
            <a:ext cx="1176913" cy="2069246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accent3"/>
          </a:solidFill>
          <a:ln w="36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E24D63DE-2966-4021-87DC-F31B7FA71A11}"/>
              </a:ext>
            </a:extLst>
          </p:cNvPr>
          <p:cNvSpPr>
            <a:spLocks/>
          </p:cNvSpPr>
          <p:nvPr/>
        </p:nvSpPr>
        <p:spPr bwMode="auto">
          <a:xfrm flipH="1">
            <a:off x="7182085" y="4793501"/>
            <a:ext cx="1773068" cy="162282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 76">
            <a:extLst>
              <a:ext uri="{FF2B5EF4-FFF2-40B4-BE49-F238E27FC236}">
                <a16:creationId xmlns:a16="http://schemas.microsoft.com/office/drawing/2014/main" id="{8C6EE948-56F6-4F14-B09A-9B2D01EF3B63}"/>
              </a:ext>
            </a:extLst>
          </p:cNvPr>
          <p:cNvSpPr>
            <a:spLocks/>
          </p:cNvSpPr>
          <p:nvPr/>
        </p:nvSpPr>
        <p:spPr bwMode="auto">
          <a:xfrm flipH="1">
            <a:off x="9009313" y="4435136"/>
            <a:ext cx="1382847" cy="19965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A595A-7B10-490A-9EDB-7B4E736195BD}"/>
              </a:ext>
            </a:extLst>
          </p:cNvPr>
          <p:cNvSpPr/>
          <p:nvPr/>
        </p:nvSpPr>
        <p:spPr>
          <a:xfrm>
            <a:off x="8814715" y="1447778"/>
            <a:ext cx="886021" cy="217204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D9E49F4-19ED-4FC1-B5BF-A98EF4EA9BB0}"/>
              </a:ext>
            </a:extLst>
          </p:cNvPr>
          <p:cNvSpPr/>
          <p:nvPr/>
        </p:nvSpPr>
        <p:spPr>
          <a:xfrm>
            <a:off x="6914362" y="2343249"/>
            <a:ext cx="1773068" cy="100692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id="{67A3C3D4-4885-473D-B675-097AC1F2C8EF}"/>
              </a:ext>
            </a:extLst>
          </p:cNvPr>
          <p:cNvSpPr/>
          <p:nvPr/>
        </p:nvSpPr>
        <p:spPr>
          <a:xfrm>
            <a:off x="5130985" y="1543548"/>
            <a:ext cx="1857146" cy="1966578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916ED5-EB01-4761-887E-70DF0F8D7236}"/>
              </a:ext>
            </a:extLst>
          </p:cNvPr>
          <p:cNvGrpSpPr/>
          <p:nvPr/>
        </p:nvGrpSpPr>
        <p:grpSpPr>
          <a:xfrm>
            <a:off x="9872451" y="1580716"/>
            <a:ext cx="2068705" cy="1942884"/>
            <a:chOff x="3264772" y="4052794"/>
            <a:chExt cx="2352142" cy="2209083"/>
          </a:xfrm>
          <a:solidFill>
            <a:schemeClr val="accent4"/>
          </a:solidFill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E4683BE8-AEF9-4A39-BF9B-E7F09FCED0CF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Donut 5">
              <a:extLst>
                <a:ext uri="{FF2B5EF4-FFF2-40B4-BE49-F238E27FC236}">
                  <a16:creationId xmlns:a16="http://schemas.microsoft.com/office/drawing/2014/main" id="{FC2166DF-1EAA-435B-8AC3-672A6C0AC80B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" name="Graphic 11">
            <a:extLst>
              <a:ext uri="{FF2B5EF4-FFF2-40B4-BE49-F238E27FC236}">
                <a16:creationId xmlns:a16="http://schemas.microsoft.com/office/drawing/2014/main" id="{318E110C-A9D8-476D-8039-66F6E741FF8F}"/>
              </a:ext>
            </a:extLst>
          </p:cNvPr>
          <p:cNvSpPr/>
          <p:nvPr/>
        </p:nvSpPr>
        <p:spPr>
          <a:xfrm>
            <a:off x="10357797" y="5501760"/>
            <a:ext cx="1645646" cy="854695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accent4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F1BA7-44B9-4ED1-9629-D5FC6DB1D7F8}"/>
              </a:ext>
            </a:extLst>
          </p:cNvPr>
          <p:cNvGrpSpPr/>
          <p:nvPr/>
        </p:nvGrpSpPr>
        <p:grpSpPr>
          <a:xfrm>
            <a:off x="9674256" y="768585"/>
            <a:ext cx="1633440" cy="2877555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90B6AF-6AD3-4325-8122-E06E73C6002C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5B60A65-9947-47CE-A112-C41FD79A781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7CE5289-E479-4D22-86A0-346081F88051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CBA46F9-03AB-40EE-B1D2-29162FB41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2BB0E9A-42FC-42C3-8266-B1B6DFAFE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FF25B025-E219-45FC-BF29-FA32F1D9E679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2B01EB32-7203-40C2-968C-5180DD9E6466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D77465E-36BA-4BB5-8EC4-BF601A29A8AE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7F5868-6AA2-4E7E-9AC8-FB848C722A02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C8519844-8311-40C6-8C5D-BED5A874BE09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721621-F375-41F2-A7D9-E16F35967C0A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114ED0B0-212A-4178-B3CB-D8E33CE02CFE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1D495B-45BA-4852-9826-FEBFAB493EDA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C786F4C8-F74F-426B-B523-5E658500270D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0CC09B-A806-432B-A770-028FB46EC5B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0143F9-F8D1-445F-844A-0E61F04164B3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281E58-ED5B-4CAA-98E0-5EB85AE647E9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61F116-BE08-4BE0-864D-506B06F195C7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02CD4B-3CBB-4583-8263-46F07AF1103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ADC063-DD43-4DFE-AF11-785096C5E0CD}"/>
              </a:ext>
            </a:extLst>
          </p:cNvPr>
          <p:cNvGrpSpPr/>
          <p:nvPr/>
        </p:nvGrpSpPr>
        <p:grpSpPr>
          <a:xfrm>
            <a:off x="0" y="0"/>
            <a:ext cx="2866147" cy="6649487"/>
            <a:chOff x="596966" y="-109"/>
            <a:chExt cx="2866147" cy="66494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86DEFA-A2D5-414E-9513-90F142691847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C6E827-BBD0-4289-B0A3-7539479904BA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F88E64-5E27-459F-8868-6A3EEA4C7BB7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79A840-6E58-45A3-994F-8F67E8BABBAA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F1BC5D-1B28-496E-B169-0A234DAF2619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0ED7F2-61C1-4259-9E59-340AAC8EFAAB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181C18-FB29-44F7-BA9F-BFB06E64B67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12F8C4-B08F-4FD4-8D55-50D36618AC58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E8CD73-76F3-46F6-9E4B-8FC52A2256F6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F509975-40F3-4B9A-9344-1378DE3D9560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4246EC-4555-4F23-93FB-330EE2A326A2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D349732-F28A-4B81-ABE3-A7D53C328D83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5CCB413-E1EC-4A9A-B637-5F5F42647FC2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8550C5-24EC-4948-A1FD-5DA92ED59891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C8615-9A95-4BE7-BE72-04A94AEBF7AD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371679-111B-49AC-9817-94585E9211B1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2D0D2B-5940-4452-A682-ACDD6746CECB}"/>
              </a:ext>
            </a:extLst>
          </p:cNvPr>
          <p:cNvGrpSpPr/>
          <p:nvPr/>
        </p:nvGrpSpPr>
        <p:grpSpPr>
          <a:xfrm>
            <a:off x="5883301" y="1745671"/>
            <a:ext cx="3277349" cy="4532980"/>
            <a:chOff x="3064698" y="1064089"/>
            <a:chExt cx="4223096" cy="584106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2AC7924-E60D-4801-9C01-C07276638BEA}"/>
                </a:ext>
              </a:extLst>
            </p:cNvPr>
            <p:cNvSpPr/>
            <p:nvPr/>
          </p:nvSpPr>
          <p:spPr>
            <a:xfrm rot="2483232">
              <a:off x="3064698" y="1802570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3DAEF52-E482-4430-9CA9-E2874E0B5F9D}"/>
                </a:ext>
              </a:extLst>
            </p:cNvPr>
            <p:cNvGrpSpPr/>
            <p:nvPr/>
          </p:nvGrpSpPr>
          <p:grpSpPr>
            <a:xfrm rot="20710210">
              <a:off x="4242014" y="1064089"/>
              <a:ext cx="2071428" cy="3866164"/>
              <a:chOff x="3501573" y="3178068"/>
              <a:chExt cx="1340594" cy="273784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1AAB1BB-3262-4B37-AD24-02C8FD9DADB0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C2EA54B-962E-44DE-9F34-BE7838E5327B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5E82E50-6CE0-4FB1-8DF3-D2264308B4DE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EF020D-B181-422F-85D4-BB8C408EEBD8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C8E3F5-015C-4C76-A7ED-7D47E41F2D4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16C9F77-8295-4AB6-B146-D7F58BAFB52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4E60815-C48D-4D5A-94AD-2319689C9145}"/>
                  </a:ext>
                </a:extLst>
              </p:cNvPr>
              <p:cNvGrpSpPr/>
              <p:nvPr/>
            </p:nvGrpSpPr>
            <p:grpSpPr>
              <a:xfrm>
                <a:off x="4088507" y="5635852"/>
                <a:ext cx="157979" cy="173080"/>
                <a:chOff x="6768665" y="6038214"/>
                <a:chExt cx="135058" cy="147968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904BB98-C8FA-4A06-8280-D1E65F3EF397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3505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0291A44-A359-425C-81BE-1A449115A64D}"/>
                    </a:ext>
                  </a:extLst>
                </p:cNvPr>
                <p:cNvSpPr/>
                <p:nvPr/>
              </p:nvSpPr>
              <p:spPr>
                <a:xfrm>
                  <a:off x="6802089" y="6071635"/>
                  <a:ext cx="74098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A607FC4-64F2-4F6E-92F2-B6D149E6AFEF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DD04213A-3BE8-4CCC-AE42-4773B4243D24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DC80D22-0C09-4799-A169-965EED3AE3A2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80A1EEC-85B2-4B7B-8F21-F5D72CA6C088}"/>
                </a:ext>
              </a:extLst>
            </p:cNvPr>
            <p:cNvGrpSpPr/>
            <p:nvPr/>
          </p:nvGrpSpPr>
          <p:grpSpPr>
            <a:xfrm>
              <a:off x="5889962" y="2661516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Rounded Rectangle 51">
                <a:extLst>
                  <a:ext uri="{FF2B5EF4-FFF2-40B4-BE49-F238E27FC236}">
                    <a16:creationId xmlns:a16="http://schemas.microsoft.com/office/drawing/2014/main" id="{166AD6DC-9FE9-44D2-8D04-D5E3AE3477CA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2">
                <a:extLst>
                  <a:ext uri="{FF2B5EF4-FFF2-40B4-BE49-F238E27FC236}">
                    <a16:creationId xmlns:a16="http://schemas.microsoft.com/office/drawing/2014/main" id="{E6D7CCB5-EAEB-4B5D-9C4A-C36B10C7AFF3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3">
                <a:extLst>
                  <a:ext uri="{FF2B5EF4-FFF2-40B4-BE49-F238E27FC236}">
                    <a16:creationId xmlns:a16="http://schemas.microsoft.com/office/drawing/2014/main" id="{F0939F6B-F8BD-4B36-8867-561C0569F161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aphic 51">
            <a:extLst>
              <a:ext uri="{FF2B5EF4-FFF2-40B4-BE49-F238E27FC236}">
                <a16:creationId xmlns:a16="http://schemas.microsoft.com/office/drawing/2014/main" id="{B7A4D5B7-DD82-449B-9586-F56E866AA8EA}"/>
              </a:ext>
            </a:extLst>
          </p:cNvPr>
          <p:cNvGrpSpPr/>
          <p:nvPr/>
        </p:nvGrpSpPr>
        <p:grpSpPr>
          <a:xfrm>
            <a:off x="8585897" y="4110153"/>
            <a:ext cx="3185583" cy="2334434"/>
            <a:chOff x="1416767" y="0"/>
            <a:chExt cx="9358465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9237AE-9DB4-44CD-9215-35A3CACD2891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A58209-A0DD-44A8-9854-BD00D91141B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191465-FD27-4246-A625-6694E6C9F6BC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6FA003B-0A22-4956-A85E-92367974D25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83C7AE2-2199-4EE5-8157-DC2500527380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4BA9BA-7899-4BFF-AD97-F5AABF27A17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C7279B8-1AD6-4C02-8905-CBE41F3AEF76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B6A48BC-04FF-4C95-9917-283E7428DF4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8F0726-19A9-4A0E-B870-B4ACEAE1AF4C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39E161-A8FE-4CA2-9218-DB2EF4009DC7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5FAD87-DF2A-4ABC-A03C-E0921023665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1CCAE7-EC49-4C02-B204-6D8C25213C92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C26C9ED-0442-4EA6-9865-0735108EE3D3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BC882B-9BD1-4D17-851A-94C0AA84F68A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190759-6C9C-4969-AA1C-3FC1CEDE35FE}"/>
              </a:ext>
            </a:extLst>
          </p:cNvPr>
          <p:cNvGrpSpPr/>
          <p:nvPr/>
        </p:nvGrpSpPr>
        <p:grpSpPr>
          <a:xfrm>
            <a:off x="2347225" y="1380140"/>
            <a:ext cx="3849121" cy="5204176"/>
            <a:chOff x="3590231" y="1206315"/>
            <a:chExt cx="3849121" cy="520417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D813273-2F1F-4DC4-AE94-92D7B2CDE11C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7D101E-5BA2-43AF-88D0-7B33C4A70A20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9886CA3-0A56-471C-BA5C-8EABFB5B2708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85600C-F862-4934-94C6-F1B8B68C14E1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D83FE8B-0C60-4E5F-8122-52A825DDF3ED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9C00117-947A-4CD1-B50E-DC5B11E5A58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F5D7826E-438C-44AE-877D-0016E1879A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020816-42F6-48E3-AB00-4E5F5181EC8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F86AF9F-0776-4CFF-A4CF-F3C76792533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941C28EF-B5BB-43E3-A386-4E90F4C6BBE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05636B63-E6A3-4986-A305-E95FC602A318}"/>
              </a:ext>
            </a:extLst>
          </p:cNvPr>
          <p:cNvGrpSpPr/>
          <p:nvPr/>
        </p:nvGrpSpPr>
        <p:grpSpPr>
          <a:xfrm>
            <a:off x="884392" y="3670928"/>
            <a:ext cx="2292846" cy="2213593"/>
            <a:chOff x="919228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1A52E-B859-4024-B5C3-3A5E5403697B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0AC705-5012-4536-9F9F-FDF2C1FBD317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CC7E1-148B-47CA-A510-9007AE0C67C8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id="{5F1FF52E-1591-4E4C-B06E-43726FCC776D}"/>
              </a:ext>
            </a:extLst>
          </p:cNvPr>
          <p:cNvGrpSpPr/>
          <p:nvPr/>
        </p:nvGrpSpPr>
        <p:grpSpPr>
          <a:xfrm>
            <a:off x="3590890" y="3670928"/>
            <a:ext cx="2292846" cy="2213593"/>
            <a:chOff x="336263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EDDF58-1F41-4505-88D1-74157FD3164F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AFC4D1-BCC0-4F54-AB06-D75D4DB03ECB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AB2631-0F6C-45CF-B718-25406A32EEBD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3">
            <a:extLst>
              <a:ext uri="{FF2B5EF4-FFF2-40B4-BE49-F238E27FC236}">
                <a16:creationId xmlns:a16="http://schemas.microsoft.com/office/drawing/2014/main" id="{50B1CE02-60E0-4741-B15E-E2E551693929}"/>
              </a:ext>
            </a:extLst>
          </p:cNvPr>
          <p:cNvGrpSpPr/>
          <p:nvPr/>
        </p:nvGrpSpPr>
        <p:grpSpPr>
          <a:xfrm>
            <a:off x="9003886" y="3670928"/>
            <a:ext cx="2292846" cy="2213593"/>
            <a:chOff x="9038721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0CD5B2-92C2-4A60-A050-966565FD0930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4DE239-A761-4687-9F79-FEFC3BAAE5D7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D8F98-90B5-4C94-B9D8-79B243ECB514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3993217B-80DA-40E9-9532-07C7D9422522}"/>
              </a:ext>
            </a:extLst>
          </p:cNvPr>
          <p:cNvGrpSpPr/>
          <p:nvPr/>
        </p:nvGrpSpPr>
        <p:grpSpPr>
          <a:xfrm>
            <a:off x="6297388" y="3670928"/>
            <a:ext cx="2292846" cy="2213593"/>
            <a:chOff x="6200676" y="3823327"/>
            <a:chExt cx="2292846" cy="22135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6E73E1-0DE9-4B92-BF5F-B58938DA925D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16D318-E6B3-42DE-B8EE-6974F9109516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15DD33EF-13C2-47BF-876E-830975820828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A63C054-8701-40C9-B543-30F2D54E3A52}"/>
              </a:ext>
            </a:extLst>
          </p:cNvPr>
          <p:cNvSpPr txBox="1">
            <a:spLocks/>
          </p:cNvSpPr>
          <p:nvPr/>
        </p:nvSpPr>
        <p:spPr>
          <a:xfrm>
            <a:off x="1016881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Manager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292783A-7433-4705-994F-FB8642E0D7D6}"/>
              </a:ext>
            </a:extLst>
          </p:cNvPr>
          <p:cNvSpPr txBox="1">
            <a:spLocks/>
          </p:cNvSpPr>
          <p:nvPr/>
        </p:nvSpPr>
        <p:spPr>
          <a:xfrm>
            <a:off x="1023208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56F4BB1-A6E0-4F00-B845-3484FEBC2748}"/>
              </a:ext>
            </a:extLst>
          </p:cNvPr>
          <p:cNvSpPr txBox="1">
            <a:spLocks/>
          </p:cNvSpPr>
          <p:nvPr/>
        </p:nvSpPr>
        <p:spPr>
          <a:xfrm>
            <a:off x="3735115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F2065AE-1137-4298-A89D-8E6475806B85}"/>
              </a:ext>
            </a:extLst>
          </p:cNvPr>
          <p:cNvSpPr txBox="1">
            <a:spLocks/>
          </p:cNvSpPr>
          <p:nvPr/>
        </p:nvSpPr>
        <p:spPr>
          <a:xfrm>
            <a:off x="3741442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839AE98-7648-4559-B948-A93A3CD80F22}"/>
              </a:ext>
            </a:extLst>
          </p:cNvPr>
          <p:cNvSpPr txBox="1">
            <a:spLocks/>
          </p:cNvSpPr>
          <p:nvPr/>
        </p:nvSpPr>
        <p:spPr>
          <a:xfrm>
            <a:off x="6453349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Programmer</a:t>
            </a:r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9B07CFC-C27D-4BB4-85EB-34FEFEF56946}"/>
              </a:ext>
            </a:extLst>
          </p:cNvPr>
          <p:cNvSpPr txBox="1">
            <a:spLocks/>
          </p:cNvSpPr>
          <p:nvPr/>
        </p:nvSpPr>
        <p:spPr>
          <a:xfrm>
            <a:off x="6459676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D2EAACA-7956-4BEF-B5DB-F82AAF881E8E}"/>
              </a:ext>
            </a:extLst>
          </p:cNvPr>
          <p:cNvSpPr txBox="1">
            <a:spLocks/>
          </p:cNvSpPr>
          <p:nvPr/>
        </p:nvSpPr>
        <p:spPr>
          <a:xfrm>
            <a:off x="9171584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Marketing</a:t>
            </a:r>
            <a:endParaRPr lang="en-US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1138E08-31A4-4DEE-AE69-6BE5A088BCFE}"/>
              </a:ext>
            </a:extLst>
          </p:cNvPr>
          <p:cNvSpPr txBox="1">
            <a:spLocks/>
          </p:cNvSpPr>
          <p:nvPr/>
        </p:nvSpPr>
        <p:spPr>
          <a:xfrm>
            <a:off x="9177910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2F97594-2448-4250-AFE6-9845A4D99BBA}"/>
              </a:ext>
            </a:extLst>
          </p:cNvPr>
          <p:cNvSpPr txBox="1">
            <a:spLocks/>
          </p:cNvSpPr>
          <p:nvPr/>
        </p:nvSpPr>
        <p:spPr>
          <a:xfrm>
            <a:off x="1023208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325A795-6B8E-42E2-9310-DA4485C6C9A2}"/>
              </a:ext>
            </a:extLst>
          </p:cNvPr>
          <p:cNvSpPr txBox="1">
            <a:spLocks/>
          </p:cNvSpPr>
          <p:nvPr/>
        </p:nvSpPr>
        <p:spPr>
          <a:xfrm>
            <a:off x="1023208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475D01-1CFC-4166-B052-2598C9D32DEA}"/>
              </a:ext>
            </a:extLst>
          </p:cNvPr>
          <p:cNvSpPr txBox="1"/>
          <p:nvPr/>
        </p:nvSpPr>
        <p:spPr>
          <a:xfrm>
            <a:off x="1027507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95EE251-B453-497B-B290-B48A714C4D1F}"/>
              </a:ext>
            </a:extLst>
          </p:cNvPr>
          <p:cNvSpPr txBox="1">
            <a:spLocks/>
          </p:cNvSpPr>
          <p:nvPr/>
        </p:nvSpPr>
        <p:spPr>
          <a:xfrm>
            <a:off x="3741442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2"/>
                </a:solidFill>
              </a:rPr>
              <a:t>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0396041-1FE8-48D6-8079-5FC768607755}"/>
              </a:ext>
            </a:extLst>
          </p:cNvPr>
          <p:cNvSpPr txBox="1">
            <a:spLocks/>
          </p:cNvSpPr>
          <p:nvPr/>
        </p:nvSpPr>
        <p:spPr>
          <a:xfrm>
            <a:off x="3741442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720F2-A772-41B6-A468-09C64934B0D5}"/>
              </a:ext>
            </a:extLst>
          </p:cNvPr>
          <p:cNvSpPr txBox="1"/>
          <p:nvPr/>
        </p:nvSpPr>
        <p:spPr>
          <a:xfrm>
            <a:off x="3745741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796A6CC-D955-41F4-BC67-9760A665D16C}"/>
              </a:ext>
            </a:extLst>
          </p:cNvPr>
          <p:cNvSpPr txBox="1">
            <a:spLocks/>
          </p:cNvSpPr>
          <p:nvPr/>
        </p:nvSpPr>
        <p:spPr>
          <a:xfrm>
            <a:off x="6459676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3"/>
                </a:solidFill>
              </a:rPr>
              <a:t>Here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AD1CE34F-0019-4A94-BE4D-9E849712DB33}"/>
              </a:ext>
            </a:extLst>
          </p:cNvPr>
          <p:cNvSpPr txBox="1">
            <a:spLocks/>
          </p:cNvSpPr>
          <p:nvPr/>
        </p:nvSpPr>
        <p:spPr>
          <a:xfrm>
            <a:off x="6459676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DAEF65-7E6B-40A8-9527-AD971737EB8F}"/>
              </a:ext>
            </a:extLst>
          </p:cNvPr>
          <p:cNvSpPr txBox="1"/>
          <p:nvPr/>
        </p:nvSpPr>
        <p:spPr>
          <a:xfrm>
            <a:off x="6463975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76563798-E9CD-4F06-AA02-EF81D8AA0345}"/>
              </a:ext>
            </a:extLst>
          </p:cNvPr>
          <p:cNvSpPr txBox="1">
            <a:spLocks/>
          </p:cNvSpPr>
          <p:nvPr/>
        </p:nvSpPr>
        <p:spPr>
          <a:xfrm>
            <a:off x="9177910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4"/>
                </a:solidFill>
              </a:rPr>
              <a:t>Here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1F87229-4A4D-4243-BC99-79981FE3F612}"/>
              </a:ext>
            </a:extLst>
          </p:cNvPr>
          <p:cNvSpPr txBox="1">
            <a:spLocks/>
          </p:cNvSpPr>
          <p:nvPr/>
        </p:nvSpPr>
        <p:spPr>
          <a:xfrm>
            <a:off x="9177910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D6A13F-B44C-4682-B9A2-017D107FE950}"/>
              </a:ext>
            </a:extLst>
          </p:cNvPr>
          <p:cNvSpPr txBox="1"/>
          <p:nvPr/>
        </p:nvSpPr>
        <p:spPr>
          <a:xfrm>
            <a:off x="9182209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E51EB3D3-B455-40F0-9A41-63094832294E}"/>
              </a:ext>
            </a:extLst>
          </p:cNvPr>
          <p:cNvGrpSpPr/>
          <p:nvPr/>
        </p:nvGrpSpPr>
        <p:grpSpPr>
          <a:xfrm>
            <a:off x="5315198" y="5157675"/>
            <a:ext cx="2577675" cy="786525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E3E526B-1774-443D-BC7E-628E1228C1A5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92706218-68BE-40CC-A38A-3E79DB2D953D}"/>
                </a:ext>
              </a:extLst>
            </p:cNvPr>
            <p:cNvSpPr/>
            <p:nvPr/>
          </p:nvSpPr>
          <p:spPr>
            <a:xfrm>
              <a:off x="21588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79321B47-CE9B-4413-8D1E-81B39ED17386}"/>
                </a:ext>
              </a:extLst>
            </p:cNvPr>
            <p:cNvSpPr/>
            <p:nvPr/>
          </p:nvSpPr>
          <p:spPr>
            <a:xfrm>
              <a:off x="29716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27A170C9-27EB-471F-84DF-D5798A4EA293}"/>
                </a:ext>
              </a:extLst>
            </p:cNvPr>
            <p:cNvSpPr/>
            <p:nvPr/>
          </p:nvSpPr>
          <p:spPr>
            <a:xfrm>
              <a:off x="37844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F4392634-014D-4EC4-ABC6-94131B34C06B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id="{4483B123-B4B7-4526-9C02-359F6C449919}"/>
              </a:ext>
            </a:extLst>
          </p:cNvPr>
          <p:cNvGrpSpPr/>
          <p:nvPr/>
        </p:nvGrpSpPr>
        <p:grpSpPr>
          <a:xfrm>
            <a:off x="5280161" y="4290377"/>
            <a:ext cx="2647749" cy="786525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12" name="Round Same Side Corner Rectangle 20">
              <a:extLst>
                <a:ext uri="{FF2B5EF4-FFF2-40B4-BE49-F238E27FC236}">
                  <a16:creationId xmlns:a16="http://schemas.microsoft.com/office/drawing/2014/main" id="{0AAAD62E-C022-4816-BEB7-0B2C262489E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>
              <a:extLst>
                <a:ext uri="{FF2B5EF4-FFF2-40B4-BE49-F238E27FC236}">
                  <a16:creationId xmlns:a16="http://schemas.microsoft.com/office/drawing/2014/main" id="{C3C6451B-0885-4282-BFB5-A7BB83786F2F}"/>
                </a:ext>
              </a:extLst>
            </p:cNvPr>
            <p:cNvSpPr/>
            <p:nvPr/>
          </p:nvSpPr>
          <p:spPr>
            <a:xfrm rot="10800000">
              <a:off x="21088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553E1988-1217-45B3-BD35-3AE0BC0A1CCD}"/>
                </a:ext>
              </a:extLst>
            </p:cNvPr>
            <p:cNvSpPr/>
            <p:nvPr/>
          </p:nvSpPr>
          <p:spPr>
            <a:xfrm rot="10800000">
              <a:off x="292165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16FFC0CD-4E9A-424C-80EF-2DFC2FD27A55}"/>
                </a:ext>
              </a:extLst>
            </p:cNvPr>
            <p:cNvSpPr/>
            <p:nvPr/>
          </p:nvSpPr>
          <p:spPr>
            <a:xfrm rot="10800000">
              <a:off x="373445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1E4A67DE-F860-491F-9D86-B3BD0E61F07E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BB55FB-AA15-40AE-926B-E22DBB0024D3}"/>
              </a:ext>
            </a:extLst>
          </p:cNvPr>
          <p:cNvGrpSpPr/>
          <p:nvPr/>
        </p:nvGrpSpPr>
        <p:grpSpPr>
          <a:xfrm>
            <a:off x="688154" y="3948937"/>
            <a:ext cx="4487232" cy="1127966"/>
            <a:chOff x="3501215" y="2000094"/>
            <a:chExt cx="4031191" cy="1127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91878B-D656-4F43-9C4F-88E9095656BE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8AD401-7CC7-4904-95EB-D9FE2A5DADD6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0295D0-F0C6-419C-80CD-C2F0D51DB44F}"/>
              </a:ext>
            </a:extLst>
          </p:cNvPr>
          <p:cNvGrpSpPr/>
          <p:nvPr/>
        </p:nvGrpSpPr>
        <p:grpSpPr>
          <a:xfrm>
            <a:off x="772508" y="5231832"/>
            <a:ext cx="1761331" cy="758741"/>
            <a:chOff x="203895" y="3409836"/>
            <a:chExt cx="1761331" cy="758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B45721-FD35-4C19-A474-E4DCAF9C4A6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8642D0-146D-44D3-A75D-20BB4B734FF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5E370E-3CA8-4F61-AABB-F99811018DE1}"/>
              </a:ext>
            </a:extLst>
          </p:cNvPr>
          <p:cNvGrpSpPr/>
          <p:nvPr/>
        </p:nvGrpSpPr>
        <p:grpSpPr>
          <a:xfrm>
            <a:off x="3041219" y="5231832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762FD-3293-4F0D-BE42-42FA178D4EC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527073-F8D8-4AA0-9E66-FB2A90CFEBFE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38493E-BB01-4F23-AF02-54F653562737}"/>
              </a:ext>
            </a:extLst>
          </p:cNvPr>
          <p:cNvSpPr txBox="1"/>
          <p:nvPr/>
        </p:nvSpPr>
        <p:spPr>
          <a:xfrm>
            <a:off x="659217" y="17753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65%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E9C56D-5B16-40EB-A6F4-DBD56F0313A6}"/>
              </a:ext>
            </a:extLst>
          </p:cNvPr>
          <p:cNvGrpSpPr/>
          <p:nvPr/>
        </p:nvGrpSpPr>
        <p:grpSpPr>
          <a:xfrm>
            <a:off x="2211549" y="1726951"/>
            <a:ext cx="1377983" cy="927880"/>
            <a:chOff x="323529" y="1876742"/>
            <a:chExt cx="2664296" cy="9278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81ECD8-7BB7-4433-965B-3620E7CC8E9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358CAC-13FE-4E97-892E-C41E17A6F79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3721347-B837-4BBF-8052-F23DD5F6DDFC}"/>
              </a:ext>
            </a:extLst>
          </p:cNvPr>
          <p:cNvSpPr txBox="1"/>
          <p:nvPr/>
        </p:nvSpPr>
        <p:spPr>
          <a:xfrm>
            <a:off x="6351898" y="294813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620E84-396B-4FEA-A3D3-E30FEF0E7011}"/>
              </a:ext>
            </a:extLst>
          </p:cNvPr>
          <p:cNvGrpSpPr/>
          <p:nvPr/>
        </p:nvGrpSpPr>
        <p:grpSpPr>
          <a:xfrm>
            <a:off x="5045485" y="2899693"/>
            <a:ext cx="1377983" cy="927880"/>
            <a:chOff x="323529" y="1876742"/>
            <a:chExt cx="2664296" cy="9278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94D162-AE05-4ACE-896D-F77F166CAC2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C36DDA-40BD-4508-8B5E-03EC32C311D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56D71D1-07D5-4A5F-930D-E5447C75CC0F}"/>
              </a:ext>
            </a:extLst>
          </p:cNvPr>
          <p:cNvSpPr txBox="1"/>
          <p:nvPr/>
        </p:nvSpPr>
        <p:spPr>
          <a:xfrm>
            <a:off x="4330320" y="177539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4CE983-F17B-4FCD-81AA-46BEB347D9B7}"/>
              </a:ext>
            </a:extLst>
          </p:cNvPr>
          <p:cNvSpPr txBox="1"/>
          <p:nvPr/>
        </p:nvSpPr>
        <p:spPr>
          <a:xfrm>
            <a:off x="1347668" y="2948134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9D801F-54A5-400B-B020-B8963B2ABC86}"/>
              </a:ext>
            </a:extLst>
          </p:cNvPr>
          <p:cNvGrpSpPr/>
          <p:nvPr/>
        </p:nvGrpSpPr>
        <p:grpSpPr>
          <a:xfrm>
            <a:off x="7699813" y="1632852"/>
            <a:ext cx="4252200" cy="4389441"/>
            <a:chOff x="1375085" y="978743"/>
            <a:chExt cx="4725685" cy="4878208"/>
          </a:xfrm>
        </p:grpSpPr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6E3A4CC2-93E0-4DA7-9C92-D1F7E3DCFC0A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32">
              <a:extLst>
                <a:ext uri="{FF2B5EF4-FFF2-40B4-BE49-F238E27FC236}">
                  <a16:creationId xmlns:a16="http://schemas.microsoft.com/office/drawing/2014/main" id="{AF71F15E-7D05-4E68-8989-A5B03D2A1112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FF87DC-8074-4C18-9A58-248255CC1572}"/>
              </a:ext>
            </a:extLst>
          </p:cNvPr>
          <p:cNvGrpSpPr/>
          <p:nvPr/>
        </p:nvGrpSpPr>
        <p:grpSpPr>
          <a:xfrm>
            <a:off x="4477507" y="2087218"/>
            <a:ext cx="3236986" cy="3032324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7F073F6-CB05-4C70-ADC8-BF1360DD82A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83205B-6CC2-4F1C-88D7-31D8AD7A3A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8CAC66-A490-44ED-B26A-B75B79FBC92A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7A5926-9A22-48A0-8EC7-CB41CD8A57CA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3DBD43C-F087-4766-98EC-FE0EF09AE0E9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73BCCC9-B59D-4B6D-8B5B-0B134F837949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05EAA43-4AF3-4C52-8F61-AAA608B3D57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8DE38DE0-70F2-4C35-81B8-A2C5C030AFCE}"/>
              </a:ext>
            </a:extLst>
          </p:cNvPr>
          <p:cNvSpPr/>
          <p:nvPr/>
        </p:nvSpPr>
        <p:spPr>
          <a:xfrm rot="9900000">
            <a:off x="4905872" y="42021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72249391-4A90-4AB7-AA9E-F8380E777B88}"/>
              </a:ext>
            </a:extLst>
          </p:cNvPr>
          <p:cNvSpPr/>
          <p:nvPr/>
        </p:nvSpPr>
        <p:spPr>
          <a:xfrm>
            <a:off x="6920710" y="41655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8B0EBD74-605F-4580-93CA-D8AA67CFC22A}"/>
              </a:ext>
            </a:extLst>
          </p:cNvPr>
          <p:cNvSpPr>
            <a:spLocks noChangeAspect="1"/>
          </p:cNvSpPr>
          <p:nvPr/>
        </p:nvSpPr>
        <p:spPr>
          <a:xfrm>
            <a:off x="5879388" y="24656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6AD03-C245-4CAF-8CC5-A30B826B317C}"/>
              </a:ext>
            </a:extLst>
          </p:cNvPr>
          <p:cNvSpPr txBox="1"/>
          <p:nvPr/>
        </p:nvSpPr>
        <p:spPr>
          <a:xfrm>
            <a:off x="800754" y="1619247"/>
            <a:ext cx="305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C39AD2-B177-4778-B173-6DFEA073A408}"/>
              </a:ext>
            </a:extLst>
          </p:cNvPr>
          <p:cNvSpPr txBox="1"/>
          <p:nvPr/>
        </p:nvSpPr>
        <p:spPr>
          <a:xfrm>
            <a:off x="800753" y="3061985"/>
            <a:ext cx="3058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FD90E-FF25-4AA2-8B2C-2A9F2DB9FBF2}"/>
              </a:ext>
            </a:extLst>
          </p:cNvPr>
          <p:cNvSpPr txBox="1"/>
          <p:nvPr/>
        </p:nvSpPr>
        <p:spPr>
          <a:xfrm>
            <a:off x="800754" y="2432949"/>
            <a:ext cx="305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DE840-6268-4E6A-BA8A-8D8337633ECB}"/>
              </a:ext>
            </a:extLst>
          </p:cNvPr>
          <p:cNvSpPr txBox="1"/>
          <p:nvPr/>
        </p:nvSpPr>
        <p:spPr>
          <a:xfrm>
            <a:off x="800753" y="5722346"/>
            <a:ext cx="691374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 PowerPoint  Presentation 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36EDB4-160C-43DC-9260-CF660BEB454C}"/>
              </a:ext>
            </a:extLst>
          </p:cNvPr>
          <p:cNvGrpSpPr/>
          <p:nvPr/>
        </p:nvGrpSpPr>
        <p:grpSpPr>
          <a:xfrm>
            <a:off x="8088589" y="2098412"/>
            <a:ext cx="3732743" cy="3366496"/>
            <a:chOff x="1880404" y="2899140"/>
            <a:chExt cx="3732743" cy="33664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CB6BDE-99DE-43E3-A582-9FF808CD3D87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C03E77-7555-40E5-81EF-640BEA5995FD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4DE71-8340-448C-AE56-BDCAA3877CD3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D8964E-9004-4B80-89B2-3BF73AE7F026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FD7853-7AB3-4B79-8E14-1D30AF74224B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FE808-F149-4389-B6CE-188B91BB3F17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255EF15E-232F-4718-854B-3F61397838F7}"/>
              </a:ext>
            </a:extLst>
          </p:cNvPr>
          <p:cNvSpPr/>
          <p:nvPr/>
        </p:nvSpPr>
        <p:spPr>
          <a:xfrm rot="9900000">
            <a:off x="8311348" y="4979935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9276F6DC-B044-41A7-9D09-10E93EF25658}"/>
              </a:ext>
            </a:extLst>
          </p:cNvPr>
          <p:cNvSpPr/>
          <p:nvPr/>
        </p:nvSpPr>
        <p:spPr>
          <a:xfrm>
            <a:off x="8289769" y="3747070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A69FD224-DA79-45A7-87F1-1111307EFB7F}"/>
              </a:ext>
            </a:extLst>
          </p:cNvPr>
          <p:cNvSpPr>
            <a:spLocks noChangeAspect="1"/>
          </p:cNvSpPr>
          <p:nvPr/>
        </p:nvSpPr>
        <p:spPr>
          <a:xfrm>
            <a:off x="8269660" y="2525841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FB6DF-C119-4039-8DA8-ECD7EBECDFF1}"/>
              </a:ext>
            </a:extLst>
          </p:cNvPr>
          <p:cNvGrpSpPr/>
          <p:nvPr/>
        </p:nvGrpSpPr>
        <p:grpSpPr>
          <a:xfrm>
            <a:off x="833655" y="220137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A0B97-55C3-4FF3-90A5-3B7DAD6E77A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E00C7-7721-4921-8135-D79A5A74367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26092-1C67-424E-9A5E-4E3FF9FA8194}"/>
              </a:ext>
            </a:extLst>
          </p:cNvPr>
          <p:cNvGrpSpPr/>
          <p:nvPr/>
        </p:nvGrpSpPr>
        <p:grpSpPr>
          <a:xfrm>
            <a:off x="833657" y="3006657"/>
            <a:ext cx="4757517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91564-E75C-4CC7-B153-2723137623D0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65A343-6A48-42FE-B356-F4C0EBF56C85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1011A9-DCD9-4266-B496-5AB516440DAD}"/>
              </a:ext>
            </a:extLst>
          </p:cNvPr>
          <p:cNvSpPr/>
          <p:nvPr/>
        </p:nvSpPr>
        <p:spPr>
          <a:xfrm>
            <a:off x="945405" y="4341187"/>
            <a:ext cx="452898" cy="452898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789772-4B0E-4427-9C56-AB13549551D2}"/>
              </a:ext>
            </a:extLst>
          </p:cNvPr>
          <p:cNvSpPr/>
          <p:nvPr/>
        </p:nvSpPr>
        <p:spPr>
          <a:xfrm>
            <a:off x="3149970" y="4341187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375B-A23E-4666-A3F8-4009F1BE0D73}"/>
              </a:ext>
            </a:extLst>
          </p:cNvPr>
          <p:cNvGrpSpPr/>
          <p:nvPr/>
        </p:nvGrpSpPr>
        <p:grpSpPr>
          <a:xfrm>
            <a:off x="1613907" y="434118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D7983F-E9A3-4785-9FAE-B835E653313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3BB5A-73E2-482B-8C5B-D122B7ECD0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5E8D5-D505-4589-8D13-7AEA08C69F0A}"/>
              </a:ext>
            </a:extLst>
          </p:cNvPr>
          <p:cNvGrpSpPr/>
          <p:nvPr/>
        </p:nvGrpSpPr>
        <p:grpSpPr>
          <a:xfrm>
            <a:off x="3741457" y="434118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3A108-04F1-4BFB-9B36-FC27000A55C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6807A-EC4A-4877-A6E9-397B392B1E4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47">
            <a:extLst>
              <a:ext uri="{FF2B5EF4-FFF2-40B4-BE49-F238E27FC236}">
                <a16:creationId xmlns:a16="http://schemas.microsoft.com/office/drawing/2014/main" id="{B4FA4D23-09A1-4105-9031-E4AAFFCF9E13}"/>
              </a:ext>
            </a:extLst>
          </p:cNvPr>
          <p:cNvSpPr>
            <a:spLocks noChangeAspect="1"/>
          </p:cNvSpPr>
          <p:nvPr/>
        </p:nvSpPr>
        <p:spPr>
          <a:xfrm>
            <a:off x="1043681" y="4423783"/>
            <a:ext cx="255280" cy="255125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617865D5-2BB4-4B86-8E02-936D055FD925}"/>
              </a:ext>
            </a:extLst>
          </p:cNvPr>
          <p:cNvSpPr>
            <a:spLocks noChangeAspect="1"/>
          </p:cNvSpPr>
          <p:nvPr/>
        </p:nvSpPr>
        <p:spPr>
          <a:xfrm>
            <a:off x="3270990" y="4416210"/>
            <a:ext cx="228139" cy="28545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83304FB-702C-4957-8119-65CA0AA4A2DF}"/>
              </a:ext>
            </a:extLst>
          </p:cNvPr>
          <p:cNvGrpSpPr/>
          <p:nvPr/>
        </p:nvGrpSpPr>
        <p:grpSpPr>
          <a:xfrm>
            <a:off x="920632" y="3919905"/>
            <a:ext cx="2499394" cy="934380"/>
            <a:chOff x="2113657" y="4283314"/>
            <a:chExt cx="3647460" cy="9343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F8B73B-BD65-4089-A037-1C0FA215BFE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569FF-72B3-4FD4-AE63-A51EFCDD2E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AC4836-B34D-42B7-86A2-54571A38C78C}"/>
              </a:ext>
            </a:extLst>
          </p:cNvPr>
          <p:cNvGrpSpPr/>
          <p:nvPr/>
        </p:nvGrpSpPr>
        <p:grpSpPr>
          <a:xfrm>
            <a:off x="4315333" y="3919905"/>
            <a:ext cx="2499394" cy="934380"/>
            <a:chOff x="2113657" y="4283314"/>
            <a:chExt cx="3647460" cy="9343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E2A211-6CDC-43E3-B4FA-F36DE21CF983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40628F-3C65-46E2-B219-F23D8EB397D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834729-4B33-4969-A716-07BC4CB632E8}"/>
              </a:ext>
            </a:extLst>
          </p:cNvPr>
          <p:cNvGrpSpPr/>
          <p:nvPr/>
        </p:nvGrpSpPr>
        <p:grpSpPr>
          <a:xfrm>
            <a:off x="920632" y="5241164"/>
            <a:ext cx="2499394" cy="934380"/>
            <a:chOff x="2113657" y="4283314"/>
            <a:chExt cx="3647460" cy="9343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75866-1D24-4D07-87BF-4D1648C1D434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0FBD30-E8E1-45C6-93D2-46DE3A5CBF9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55D357-165D-4A53-8DD6-524EA274B684}"/>
              </a:ext>
            </a:extLst>
          </p:cNvPr>
          <p:cNvGrpSpPr/>
          <p:nvPr/>
        </p:nvGrpSpPr>
        <p:grpSpPr>
          <a:xfrm>
            <a:off x="4315333" y="5241164"/>
            <a:ext cx="2499394" cy="934380"/>
            <a:chOff x="2113657" y="4283314"/>
            <a:chExt cx="3647460" cy="9343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4FA54-CCBB-4C1A-A51B-B30A33F4A565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49D62A-0E36-464A-B19D-0ECAC7F7C9C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8D8BADF-67BD-4094-90EC-F97C30A902D6}"/>
              </a:ext>
            </a:extLst>
          </p:cNvPr>
          <p:cNvSpPr txBox="1">
            <a:spLocks/>
          </p:cNvSpPr>
          <p:nvPr/>
        </p:nvSpPr>
        <p:spPr>
          <a:xfrm>
            <a:off x="920632" y="584812"/>
            <a:ext cx="69154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1B66FC-E1B9-4B67-9E51-DF8FEE39435A}"/>
              </a:ext>
            </a:extLst>
          </p:cNvPr>
          <p:cNvSpPr txBox="1"/>
          <p:nvPr/>
        </p:nvSpPr>
        <p:spPr>
          <a:xfrm>
            <a:off x="920632" y="1877679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7E0C3-48B0-438E-8C3F-9D999DA723ED}"/>
              </a:ext>
            </a:extLst>
          </p:cNvPr>
          <p:cNvSpPr txBox="1"/>
          <p:nvPr/>
        </p:nvSpPr>
        <p:spPr>
          <a:xfrm>
            <a:off x="920632" y="236823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D99DA33A-C3B1-44EB-AC6D-AD56F42C9197}"/>
              </a:ext>
            </a:extLst>
          </p:cNvPr>
          <p:cNvSpPr txBox="1">
            <a:spLocks/>
          </p:cNvSpPr>
          <p:nvPr/>
        </p:nvSpPr>
        <p:spPr>
          <a:xfrm>
            <a:off x="995101" y="317610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A5908EB9-10EC-4B8E-AB9E-324189A8ED3B}"/>
              </a:ext>
            </a:extLst>
          </p:cNvPr>
          <p:cNvSpPr txBox="1">
            <a:spLocks/>
          </p:cNvSpPr>
          <p:nvPr/>
        </p:nvSpPr>
        <p:spPr>
          <a:xfrm>
            <a:off x="2162209" y="317610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3549920C-1BD7-4A35-AA16-B0E4AF1BA9CC}"/>
              </a:ext>
            </a:extLst>
          </p:cNvPr>
          <p:cNvSpPr txBox="1">
            <a:spLocks/>
          </p:cNvSpPr>
          <p:nvPr/>
        </p:nvSpPr>
        <p:spPr>
          <a:xfrm>
            <a:off x="3748417" y="317610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F5C9A5A8-1A23-4A18-AD1F-2B41DE1E6152}"/>
              </a:ext>
            </a:extLst>
          </p:cNvPr>
          <p:cNvSpPr txBox="1">
            <a:spLocks/>
          </p:cNvSpPr>
          <p:nvPr/>
        </p:nvSpPr>
        <p:spPr>
          <a:xfrm>
            <a:off x="5520209" y="317610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60290E-6035-4BE2-AC23-93A6F8E1008B}"/>
              </a:ext>
            </a:extLst>
          </p:cNvPr>
          <p:cNvGrpSpPr/>
          <p:nvPr/>
        </p:nvGrpSpPr>
        <p:grpSpPr>
          <a:xfrm>
            <a:off x="8276234" y="829027"/>
            <a:ext cx="3105562" cy="5470923"/>
            <a:chOff x="8276234" y="829027"/>
            <a:chExt cx="3105562" cy="54709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3ADF19-89C7-45C3-A3AD-986D1E0A9AAB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3811F6F-B16C-4607-B75F-3E4DC2E91A5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5DF2C92-D9A9-4AA6-8E9C-A5358BC7B19B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075C877-6835-45B2-83FE-C1C7D1C00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2E2C0BD-11CF-4151-BA5B-10301D845C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172D3AA2-6024-4198-A7D7-02FD96394CDB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C01E2644-E1AD-492D-8526-1F09727DB3BC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CD1F1F8-A199-4B31-BCD5-A590B85CFF0F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5C780C-AB79-4913-9CED-A2BF3459ED4C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F713DF5A-61DE-448A-9ED0-12D5C8A68772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97F334-3D3E-4F59-8217-39F729E9C96F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hord 25">
                <a:extLst>
                  <a:ext uri="{FF2B5EF4-FFF2-40B4-BE49-F238E27FC236}">
                    <a16:creationId xmlns:a16="http://schemas.microsoft.com/office/drawing/2014/main" id="{786D23F1-E7B0-469F-86DF-8B36819CCB35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EE2EFE-0581-4D0D-A633-D82C9682E8AB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Graphic 213">
              <a:extLst>
                <a:ext uri="{FF2B5EF4-FFF2-40B4-BE49-F238E27FC236}">
                  <a16:creationId xmlns:a16="http://schemas.microsoft.com/office/drawing/2014/main" id="{EE8F27E3-C116-4263-AE11-095F39BDCC53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B6AA90-FC4F-4E83-95DB-78CD69A55AF6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B7F1FB-385F-497F-9C45-19F0E28E227A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BAC721-E7CE-4FFE-A5E8-7DDAB82E2273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AE10FC-07FD-4AEF-B086-3F390AFB1BB0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F62725-B629-4583-91E9-451BD44A4532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4356</Words>
  <Application>Microsoft Office PowerPoint</Application>
  <PresentationFormat>Panorámica</PresentationFormat>
  <Paragraphs>596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Arial</vt:lpstr>
      <vt:lpstr>Arial Unicode MS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83</cp:revision>
  <dcterms:created xsi:type="dcterms:W3CDTF">2019-01-14T06:35:35Z</dcterms:created>
  <dcterms:modified xsi:type="dcterms:W3CDTF">2023-11-30T05:33:57Z</dcterms:modified>
</cp:coreProperties>
</file>