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6" r:id="rId3"/>
    <p:sldId id="335" r:id="rId4"/>
    <p:sldId id="337" r:id="rId5"/>
    <p:sldId id="338" r:id="rId6"/>
    <p:sldId id="339" r:id="rId7"/>
    <p:sldId id="342" r:id="rId8"/>
    <p:sldId id="340" r:id="rId9"/>
    <p:sldId id="341" r:id="rId10"/>
    <p:sldId id="34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Thánh </a:t>
            </a:r>
            <a:r>
              <a:rPr lang="en-US" sz="6000" b="1" dirty="0" err="1">
                <a:solidFill>
                  <a:srgbClr val="FF0000"/>
                </a:solidFill>
                <a:latin typeface="Arial" panose="020B0604020202020204" pitchFamily="34" charset="0"/>
                <a:cs typeface="Arial" panose="020B0604020202020204" pitchFamily="34" charset="0"/>
              </a:rPr>
              <a:t>lễ</a:t>
            </a:r>
            <a:r>
              <a:rPr lang="en-US" sz="6000" b="1" dirty="0">
                <a:solidFill>
                  <a:srgbClr val="FF0000"/>
                </a:solidFill>
                <a:latin typeface="Arial" panose="020B0604020202020204" pitchFamily="34" charset="0"/>
                <a:cs typeface="Arial" panose="020B0604020202020204" pitchFamily="34" charset="0"/>
              </a:rPr>
              <a:t> </a:t>
            </a:r>
            <a:r>
              <a:rPr lang="vi-VN" sz="6000" b="1" dirty="0">
                <a:solidFill>
                  <a:srgbClr val="FF0000"/>
                </a:solidFill>
                <a:latin typeface="Arial" panose="020B0604020202020204" pitchFamily="34" charset="0"/>
                <a:cs typeface="Arial" panose="020B0604020202020204" pitchFamily="34" charset="0"/>
              </a:rPr>
              <a:t>tạ ơn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8E7AC-573A-0B1D-345B-45EF144FF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54388-9B44-9272-9A1F-272BC3F9E9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36E979-C271-5057-F3F1-41BD5D6DB1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D1BD59-667F-2FC8-AFFA-E9A37CE345C8}"/>
              </a:ext>
            </a:extLst>
          </p:cNvPr>
          <p:cNvSpPr/>
          <p:nvPr/>
        </p:nvSpPr>
        <p:spPr>
          <a:xfrm>
            <a:off x="538367" y="302359"/>
            <a:ext cx="11087865" cy="5801588"/>
          </a:xfrm>
          <a:prstGeom prst="rect">
            <a:avLst/>
          </a:prstGeom>
        </p:spPr>
        <p:txBody>
          <a:bodyPr wrap="square">
            <a:spAutoFit/>
          </a:bodyPr>
          <a:lstStyle/>
          <a:p>
            <a:pPr algn="just"/>
            <a:r>
              <a:rPr lang="vi-VN" sz="5300" b="1" dirty="0">
                <a:solidFill>
                  <a:srgbClr val="FF0000"/>
                </a:solidFill>
                <a:latin typeface="Arial" panose="020B0604020202020204" pitchFamily="34" charset="0"/>
                <a:cs typeface="Arial" panose="020B0604020202020204" pitchFamily="34" charset="0"/>
              </a:rPr>
              <a:t>ĐK: </a:t>
            </a:r>
            <a:r>
              <a:rPr lang="vi-VN" sz="5300" b="1" dirty="0">
                <a:latin typeface="Arial" panose="020B0604020202020204" pitchFamily="34" charset="0"/>
                <a:cs typeface="Arial" panose="020B0604020202020204" pitchFamily="34" charset="0"/>
              </a:rPr>
              <a:t>Một niềm mến yêu con kính dâng, Dâng Cha chí từ, yêu thương đỡ nâng đời con tháng ngày. Một niềm phó dâng luôn sắt son, tin yêu hết lòng. Dâng lên tấm thân cùng bao mơ ước mong được sống trong tình Ngài.</a:t>
            </a:r>
          </a:p>
        </p:txBody>
      </p:sp>
    </p:spTree>
    <p:extLst>
      <p:ext uri="{BB962C8B-B14F-4D97-AF65-F5344CB8AC3E}">
        <p14:creationId xmlns:p14="http://schemas.microsoft.com/office/powerpoint/2010/main" val="1888001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2043A-B642-4CFE-3580-2775A3DE6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D015FB-6B4B-101B-64ED-3CC17DF9D46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E31419C-533A-F17B-CF0B-910555A53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FF0716-F4F7-CB07-B7FB-2426D8883A8C}"/>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Một năm đã qua con dâng lời cảm tạ. Cảm tạ tình Cha ban tình thương hải hà. Nhìn lại một năm qua biết bao vui buồn, nhìn lại một năm qua thấy tình Cha thiết tha.</a:t>
            </a:r>
          </a:p>
        </p:txBody>
      </p:sp>
    </p:spTree>
    <p:extLst>
      <p:ext uri="{BB962C8B-B14F-4D97-AF65-F5344CB8AC3E}">
        <p14:creationId xmlns:p14="http://schemas.microsoft.com/office/powerpoint/2010/main" val="144582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7CC2D-30B4-9E66-1576-60E38E6EC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68544-5FA0-42EA-EF95-D81F8AFB211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4775FB7-FFBA-801D-2973-273A032656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38C0CC0-5B51-45FE-DC33-FF7A728FADE4}"/>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Một năm đã qua bao thăng trầm đổi thay. Thất bại thành công con nhiều phen đã từng. Trọn đời phó thác trong cánh tay quan phòng, trọn đời phó thác ở trong tay Chúa Cha từ nhân.</a:t>
            </a:r>
          </a:p>
        </p:txBody>
      </p:sp>
    </p:spTree>
    <p:extLst>
      <p:ext uri="{BB962C8B-B14F-4D97-AF65-F5344CB8AC3E}">
        <p14:creationId xmlns:p14="http://schemas.microsoft.com/office/powerpoint/2010/main" val="1670986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D31B1-60DF-CE34-FDDA-53AAA0D65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AA54CC-6C73-EA87-0867-E40A3159AB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F69D85-0EAB-922F-AE67-E1B3FD0C0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DA0610D-ACD5-5833-672F-D1A995C3CA5A}"/>
              </a:ext>
            </a:extLst>
          </p:cNvPr>
          <p:cNvSpPr/>
          <p:nvPr/>
        </p:nvSpPr>
        <p:spPr>
          <a:xfrm>
            <a:off x="538367" y="302359"/>
            <a:ext cx="11087865" cy="5801588"/>
          </a:xfrm>
          <a:prstGeom prst="rect">
            <a:avLst/>
          </a:prstGeom>
        </p:spPr>
        <p:txBody>
          <a:bodyPr wrap="square">
            <a:spAutoFit/>
          </a:bodyPr>
          <a:lstStyle/>
          <a:p>
            <a:pPr algn="just"/>
            <a:r>
              <a:rPr lang="vi-VN" sz="5300" b="1" dirty="0">
                <a:solidFill>
                  <a:srgbClr val="FF0000"/>
                </a:solidFill>
                <a:latin typeface="Arial" panose="020B0604020202020204" pitchFamily="34" charset="0"/>
                <a:cs typeface="Arial" panose="020B0604020202020204" pitchFamily="34" charset="0"/>
              </a:rPr>
              <a:t>ĐK: </a:t>
            </a:r>
            <a:r>
              <a:rPr lang="vi-VN" sz="5300" b="1" dirty="0">
                <a:latin typeface="Arial" panose="020B0604020202020204" pitchFamily="34" charset="0"/>
                <a:cs typeface="Arial" panose="020B0604020202020204" pitchFamily="34" charset="0"/>
              </a:rPr>
              <a:t>Một niềm mến yêu con kính dâng, Dâng Cha chí từ, yêu thương đỡ nâng đời con tháng ngày. Một niềm phó dâng luôn sắt son, tin yêu hết lòng. Dâng lên tấm thân cùng bao mơ ước mong được sống trong tình Ngài.</a:t>
            </a:r>
          </a:p>
        </p:txBody>
      </p:sp>
    </p:spTree>
    <p:extLst>
      <p:ext uri="{BB962C8B-B14F-4D97-AF65-F5344CB8AC3E}">
        <p14:creationId xmlns:p14="http://schemas.microsoft.com/office/powerpoint/2010/main" val="2639009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0CEE2-2E29-6F3E-81F6-13A5CF5FAE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E5ADD-A1D8-16D3-3D92-927A65CD86C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F4A546B-22FA-34BA-39CA-2497F1A832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3BADA87-ACB0-7DBB-5F33-1F0702E971CA}"/>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Một năm đã qua trong tâm tình cảm tạ. Cảm tạ tình Cha luôn dủ thương thứ tha. Dù nhiều lầm lỗi hay yếu đuối dại khờ, thì Ngài đã biết rõ nẻo đường con bước đi.</a:t>
            </a:r>
          </a:p>
        </p:txBody>
      </p:sp>
    </p:spTree>
    <p:extLst>
      <p:ext uri="{BB962C8B-B14F-4D97-AF65-F5344CB8AC3E}">
        <p14:creationId xmlns:p14="http://schemas.microsoft.com/office/powerpoint/2010/main" val="264150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1772B-0FBE-F17B-0C63-B28713E1A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3C150-258D-BBB7-0C5A-1BB1F2A783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2D380BE-2EA4-F361-0E79-4673A6DD8B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3041EF6-A3C9-FD12-1500-0AF59E1748FC}"/>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Một năm đã qua trong tay Ngài dắt dìu. Suốt cuộc đời con đây Ngài đâu lãng quên. Nhìn lại quá khứ với phút giây hiện tại, đẹp màu hồng ân Cha ngày tháng ngát xanh đẹp tươi.</a:t>
            </a:r>
          </a:p>
        </p:txBody>
      </p:sp>
    </p:spTree>
    <p:extLst>
      <p:ext uri="{BB962C8B-B14F-4D97-AF65-F5344CB8AC3E}">
        <p14:creationId xmlns:p14="http://schemas.microsoft.com/office/powerpoint/2010/main" val="1885325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2B87C-E689-708B-ACB7-AF2A779F7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AE91A-6A07-563F-6A92-883E2299F74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D794697-C9DD-E859-082B-9B3799781B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DF5BC28-FA5C-798B-0A24-60AC83DF9122}"/>
              </a:ext>
            </a:extLst>
          </p:cNvPr>
          <p:cNvSpPr/>
          <p:nvPr/>
        </p:nvSpPr>
        <p:spPr>
          <a:xfrm>
            <a:off x="538367" y="302359"/>
            <a:ext cx="11087865" cy="5801588"/>
          </a:xfrm>
          <a:prstGeom prst="rect">
            <a:avLst/>
          </a:prstGeom>
        </p:spPr>
        <p:txBody>
          <a:bodyPr wrap="square">
            <a:spAutoFit/>
          </a:bodyPr>
          <a:lstStyle/>
          <a:p>
            <a:pPr algn="just"/>
            <a:r>
              <a:rPr lang="vi-VN" sz="5300" b="1" dirty="0">
                <a:solidFill>
                  <a:srgbClr val="FF0000"/>
                </a:solidFill>
                <a:latin typeface="Arial" panose="020B0604020202020204" pitchFamily="34" charset="0"/>
                <a:cs typeface="Arial" panose="020B0604020202020204" pitchFamily="34" charset="0"/>
              </a:rPr>
              <a:t>ĐK: </a:t>
            </a:r>
            <a:r>
              <a:rPr lang="vi-VN" sz="5300" b="1" dirty="0">
                <a:latin typeface="Arial" panose="020B0604020202020204" pitchFamily="34" charset="0"/>
                <a:cs typeface="Arial" panose="020B0604020202020204" pitchFamily="34" charset="0"/>
              </a:rPr>
              <a:t>Một niềm mến yêu con kính dâng, Dâng Cha chí từ, yêu thương đỡ nâng đời con tháng ngày. Một niềm phó dâng luôn sắt son, tin yêu hết lòng. Dâng lên tấm thân cùng bao mơ ước mong được sống trong tình Ngài.</a:t>
            </a:r>
          </a:p>
        </p:txBody>
      </p:sp>
    </p:spTree>
    <p:extLst>
      <p:ext uri="{BB962C8B-B14F-4D97-AF65-F5344CB8AC3E}">
        <p14:creationId xmlns:p14="http://schemas.microsoft.com/office/powerpoint/2010/main" val="662388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2A3A9-5C70-21C1-DD63-32E86DB3DD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55E84-7BC3-E8BF-6F4C-D9AB427087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53DC1FD-2939-5F35-F8A7-03B8C7FAC5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9D440D1-2BC1-F9C1-7C2D-1C0F44C98D86}"/>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Một năm đã qua trong muôn lời cảm tạ. Cảm tạ vì bao nhiêu hồng ân thắm đầy. Dù đời còn long đong biết bao gánh nặng, thì đường nẻo chân con Cha hằng luôn dõi theo.</a:t>
            </a:r>
          </a:p>
        </p:txBody>
      </p:sp>
    </p:spTree>
    <p:extLst>
      <p:ext uri="{BB962C8B-B14F-4D97-AF65-F5344CB8AC3E}">
        <p14:creationId xmlns:p14="http://schemas.microsoft.com/office/powerpoint/2010/main" val="25233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8CE54-DD68-DA0A-BFB9-956BF30520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D4C470-7CB1-4273-71D6-FBED26FFF8A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31FFA3-70A8-F912-94ED-0FDE9F2D98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47C127-40F3-7B3F-41BE-5056E71BD310}"/>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Đời con ước mong sao một niềm đá vàng. Vững một niềm tin không chuyển lay đổi dời. Tình Cha thật bao la tháng năm đổ đầy, tựa như mái ấm hoài che chở nắng mưa đời con.</a:t>
            </a:r>
          </a:p>
        </p:txBody>
      </p:sp>
    </p:spTree>
    <p:extLst>
      <p:ext uri="{BB962C8B-B14F-4D97-AF65-F5344CB8AC3E}">
        <p14:creationId xmlns:p14="http://schemas.microsoft.com/office/powerpoint/2010/main" val="1314998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205</TotalTime>
  <Words>421</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Thánh lễ tạ 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52</cp:revision>
  <dcterms:created xsi:type="dcterms:W3CDTF">2024-12-09T09:23:25Z</dcterms:created>
  <dcterms:modified xsi:type="dcterms:W3CDTF">2026-01-19T11:43:49Z</dcterms:modified>
</cp:coreProperties>
</file>