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Montserrat"/>
      <p:regular r:id="rId37"/>
      <p:bold r:id="rId38"/>
      <p:italic r:id="rId39"/>
      <p:boldItalic r:id="rId40"/>
    </p:embeddedFont>
    <p:embeddedFont>
      <p:font typeface="Nuni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7BA8059-B8EB-46C3-B241-C67AB8050C69}">
  <a:tblStyle styleId="{07BA8059-B8EB-46C3-B241-C67AB8050C69}"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5.xml"/><Relationship Id="rId42" Type="http://schemas.openxmlformats.org/officeDocument/2006/relationships/font" Target="fonts/NunitoSans-bold.fntdata"/><Relationship Id="rId41" Type="http://schemas.openxmlformats.org/officeDocument/2006/relationships/font" Target="fonts/NunitoSans-regular.fntdata"/><Relationship Id="rId22" Type="http://schemas.openxmlformats.org/officeDocument/2006/relationships/slide" Target="slides/slide17.xml"/><Relationship Id="rId44" Type="http://schemas.openxmlformats.org/officeDocument/2006/relationships/font" Target="fonts/NunitoSans-boldItalic.fntdata"/><Relationship Id="rId21" Type="http://schemas.openxmlformats.org/officeDocument/2006/relationships/slide" Target="slides/slide16.xml"/><Relationship Id="rId43" Type="http://schemas.openxmlformats.org/officeDocument/2006/relationships/font" Target="fonts/NunitoSans-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Montserrat-regular.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Montserrat-italic.fntdata"/><Relationship Id="rId16" Type="http://schemas.openxmlformats.org/officeDocument/2006/relationships/slide" Target="slides/slide11.xml"/><Relationship Id="rId38" Type="http://schemas.openxmlformats.org/officeDocument/2006/relationships/font" Target="fonts/Montserrat-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35f391192_0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5f391192_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35f391192_05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5f391192_0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35f391192_0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5f391192_0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35f391192_0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5f391192_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g35f391192_0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5f391192_0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 name="Shape 311"/>
        <p:cNvGrpSpPr/>
        <p:nvPr/>
      </p:nvGrpSpPr>
      <p:grpSpPr>
        <a:xfrm>
          <a:off x="0" y="0"/>
          <a:ext cx="0" cy="0"/>
          <a:chOff x="0" y="0"/>
          <a:chExt cx="0" cy="0"/>
        </a:xfrm>
      </p:grpSpPr>
      <p:sp>
        <p:nvSpPr>
          <p:cNvPr id="312" name="Google Shape;312;g35ed75ccf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5ed75ccf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g35ed75ccf_0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5ed75ccf_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35ed75ccf_0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5ed75ccf_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g35ed75ccf_0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5ed75ccf_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35ed75ccf_05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5ed75ccf_0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35ed75ccf_0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5ed75ccf_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1" name="Shape 431"/>
        <p:cNvGrpSpPr/>
        <p:nvPr/>
      </p:nvGrpSpPr>
      <p:grpSpPr>
        <a:xfrm>
          <a:off x="0" y="0"/>
          <a:ext cx="0" cy="0"/>
          <a:chOff x="0" y="0"/>
          <a:chExt cx="0" cy="0"/>
        </a:xfrm>
      </p:grpSpPr>
      <p:sp>
        <p:nvSpPr>
          <p:cNvPr id="432" name="Google Shape;432;g35ed75ccf_0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5ed75ccf_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35ed75ccf_09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5ed75ccf_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35ed75ccf_010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5ed75ccf_0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g35ed75ccf_011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5ed75ccf_0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g1c8d0b7f6e_0_3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1c8d0b7f6e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g35ed75ccf_01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5ed75ccf_0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35ed75ccf_01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5ed75ccf_0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2" name="Shape 492"/>
        <p:cNvGrpSpPr/>
        <p:nvPr/>
      </p:nvGrpSpPr>
      <p:grpSpPr>
        <a:xfrm>
          <a:off x="0" y="0"/>
          <a:ext cx="0" cy="0"/>
          <a:chOff x="0" y="0"/>
          <a:chExt cx="0" cy="0"/>
        </a:xfrm>
      </p:grpSpPr>
      <p:sp>
        <p:nvSpPr>
          <p:cNvPr id="493" name="Google Shape;493;g35694cd56_04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5694cd56_0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1c8d0b7f6e_0_18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c8d0b7f6e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5" name="Shape 945"/>
        <p:cNvGrpSpPr/>
        <p:nvPr/>
      </p:nvGrpSpPr>
      <p:grpSpPr>
        <a:xfrm>
          <a:off x="0" y="0"/>
          <a:ext cx="0" cy="0"/>
          <a:chOff x="0" y="0"/>
          <a:chExt cx="0" cy="0"/>
        </a:xfrm>
      </p:grpSpPr>
      <p:sp>
        <p:nvSpPr>
          <p:cNvPr id="946" name="Google Shape;946;g134fb1cf8c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134fb1cf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g73d1a19607_4_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5" name="Google Shape;955;g73d1a19607_4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1c8d0b7f6e_0_16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c8d0b7f6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35f391192_0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5f391192_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35f391192_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5f391192_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35ed75ccf_0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5ed75ccf_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9" name="Shape 9"/>
        <p:cNvGrpSpPr/>
        <p:nvPr/>
      </p:nvGrpSpPr>
      <p:grpSpPr>
        <a:xfrm>
          <a:off x="0" y="0"/>
          <a:ext cx="0" cy="0"/>
          <a:chOff x="0" y="0"/>
          <a:chExt cx="0" cy="0"/>
        </a:xfrm>
      </p:grpSpPr>
      <p:sp>
        <p:nvSpPr>
          <p:cNvPr id="10" name="Google Shape;10;p2"/>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68925" y="2387250"/>
            <a:ext cx="3636600" cy="2259000"/>
          </a:xfrm>
          <a:prstGeom prst="rect">
            <a:avLst/>
          </a:prstGeom>
        </p:spPr>
        <p:txBody>
          <a:bodyPr anchorCtr="0" anchor="t" bIns="91425" lIns="91425" spcFirstLastPara="1" rIns="91425" wrap="square" tIns="91425">
            <a:noAutofit/>
          </a:bodyPr>
          <a:lstStyle>
            <a:lvl1pPr lvl="0">
              <a:spcBef>
                <a:spcPts val="0"/>
              </a:spcBef>
              <a:spcAft>
                <a:spcPts val="0"/>
              </a:spcAft>
              <a:buClr>
                <a:srgbClr val="F67031"/>
              </a:buClr>
              <a:buSzPts val="3000"/>
              <a:buNone/>
              <a:defRPr b="1" sz="3000">
                <a:solidFill>
                  <a:srgbClr val="F67031"/>
                </a:solidFill>
              </a:defRPr>
            </a:lvl1pPr>
            <a:lvl2pPr lvl="1">
              <a:spcBef>
                <a:spcPts val="0"/>
              </a:spcBef>
              <a:spcAft>
                <a:spcPts val="0"/>
              </a:spcAft>
              <a:buClr>
                <a:srgbClr val="F67031"/>
              </a:buClr>
              <a:buSzPts val="3000"/>
              <a:buNone/>
              <a:defRPr b="1" sz="3000">
                <a:solidFill>
                  <a:srgbClr val="F67031"/>
                </a:solidFill>
              </a:defRPr>
            </a:lvl2pPr>
            <a:lvl3pPr lvl="2">
              <a:spcBef>
                <a:spcPts val="0"/>
              </a:spcBef>
              <a:spcAft>
                <a:spcPts val="0"/>
              </a:spcAft>
              <a:buClr>
                <a:srgbClr val="F67031"/>
              </a:buClr>
              <a:buSzPts val="3000"/>
              <a:buNone/>
              <a:defRPr b="1" sz="3000">
                <a:solidFill>
                  <a:srgbClr val="F67031"/>
                </a:solidFill>
              </a:defRPr>
            </a:lvl3pPr>
            <a:lvl4pPr lvl="3">
              <a:spcBef>
                <a:spcPts val="0"/>
              </a:spcBef>
              <a:spcAft>
                <a:spcPts val="0"/>
              </a:spcAft>
              <a:buClr>
                <a:srgbClr val="F67031"/>
              </a:buClr>
              <a:buSzPts val="3000"/>
              <a:buNone/>
              <a:defRPr b="1" sz="3000">
                <a:solidFill>
                  <a:srgbClr val="F67031"/>
                </a:solidFill>
              </a:defRPr>
            </a:lvl4pPr>
            <a:lvl5pPr lvl="4">
              <a:spcBef>
                <a:spcPts val="0"/>
              </a:spcBef>
              <a:spcAft>
                <a:spcPts val="0"/>
              </a:spcAft>
              <a:buClr>
                <a:srgbClr val="F67031"/>
              </a:buClr>
              <a:buSzPts val="3000"/>
              <a:buNone/>
              <a:defRPr b="1" sz="3000">
                <a:solidFill>
                  <a:srgbClr val="F67031"/>
                </a:solidFill>
              </a:defRPr>
            </a:lvl5pPr>
            <a:lvl6pPr lvl="5">
              <a:spcBef>
                <a:spcPts val="0"/>
              </a:spcBef>
              <a:spcAft>
                <a:spcPts val="0"/>
              </a:spcAft>
              <a:buClr>
                <a:srgbClr val="F67031"/>
              </a:buClr>
              <a:buSzPts val="3000"/>
              <a:buNone/>
              <a:defRPr b="1" sz="3000">
                <a:solidFill>
                  <a:srgbClr val="F67031"/>
                </a:solidFill>
              </a:defRPr>
            </a:lvl6pPr>
            <a:lvl7pPr lvl="6">
              <a:spcBef>
                <a:spcPts val="0"/>
              </a:spcBef>
              <a:spcAft>
                <a:spcPts val="0"/>
              </a:spcAft>
              <a:buClr>
                <a:srgbClr val="F67031"/>
              </a:buClr>
              <a:buSzPts val="3000"/>
              <a:buNone/>
              <a:defRPr b="1" sz="3000">
                <a:solidFill>
                  <a:srgbClr val="F67031"/>
                </a:solidFill>
              </a:defRPr>
            </a:lvl7pPr>
            <a:lvl8pPr lvl="7">
              <a:spcBef>
                <a:spcPts val="0"/>
              </a:spcBef>
              <a:spcAft>
                <a:spcPts val="0"/>
              </a:spcAft>
              <a:buClr>
                <a:srgbClr val="F67031"/>
              </a:buClr>
              <a:buSzPts val="3000"/>
              <a:buNone/>
              <a:defRPr b="1" sz="3000">
                <a:solidFill>
                  <a:srgbClr val="F67031"/>
                </a:solidFill>
              </a:defRPr>
            </a:lvl8pPr>
            <a:lvl9pPr lvl="8">
              <a:spcBef>
                <a:spcPts val="0"/>
              </a:spcBef>
              <a:spcAft>
                <a:spcPts val="0"/>
              </a:spcAft>
              <a:buClr>
                <a:srgbClr val="F67031"/>
              </a:buClr>
              <a:buSzPts val="3000"/>
              <a:buNone/>
              <a:defRPr b="1" sz="3000">
                <a:solidFill>
                  <a:srgbClr val="F67031"/>
                </a:solidFill>
              </a:defRPr>
            </a:lvl9pPr>
          </a:lstStyle>
          <a:p/>
        </p:txBody>
      </p:sp>
      <p:sp>
        <p:nvSpPr>
          <p:cNvPr id="12" name="Google Shape;12;p2"/>
          <p:cNvSpPr/>
          <p:nvPr/>
        </p:nvSpPr>
        <p:spPr>
          <a:xfrm>
            <a:off x="4574900" y="-150"/>
            <a:ext cx="185400" cy="5143500"/>
          </a:xfrm>
          <a:prstGeom prst="rect">
            <a:avLst/>
          </a:prstGeom>
          <a:gradFill>
            <a:gsLst>
              <a:gs pos="0">
                <a:srgbClr val="000014">
                  <a:alpha val="49803"/>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65" name="Shape 65"/>
        <p:cNvGrpSpPr/>
        <p:nvPr/>
      </p:nvGrpSpPr>
      <p:grpSpPr>
        <a:xfrm>
          <a:off x="0" y="0"/>
          <a:ext cx="0" cy="0"/>
          <a:chOff x="0" y="0"/>
          <a:chExt cx="0" cy="0"/>
        </a:xfrm>
      </p:grpSpPr>
      <p:sp>
        <p:nvSpPr>
          <p:cNvPr id="66" name="Google Shape;66;p11"/>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7" name="Google Shape;67;p11"/>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9" name="Google Shape;69;p11"/>
          <p:cNvSpPr txBox="1"/>
          <p:nvPr>
            <p:ph idx="1" type="body"/>
          </p:nvPr>
        </p:nvSpPr>
        <p:spPr>
          <a:xfrm>
            <a:off x="3062200"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0" name="Google Shape;70;p11"/>
          <p:cNvSpPr txBox="1"/>
          <p:nvPr>
            <p:ph idx="2" type="body"/>
          </p:nvPr>
        </p:nvSpPr>
        <p:spPr>
          <a:xfrm>
            <a:off x="5956701"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1" name="Google Shape;71;p1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3 columns">
  <p:cSld name="TITLE_AND_TWO_COLUMNS_1">
    <p:spTree>
      <p:nvGrpSpPr>
        <p:cNvPr id="72" name="Shape 72"/>
        <p:cNvGrpSpPr/>
        <p:nvPr/>
      </p:nvGrpSpPr>
      <p:grpSpPr>
        <a:xfrm>
          <a:off x="0" y="0"/>
          <a:ext cx="0" cy="0"/>
          <a:chOff x="0" y="0"/>
          <a:chExt cx="0" cy="0"/>
        </a:xfrm>
      </p:grpSpPr>
      <p:sp>
        <p:nvSpPr>
          <p:cNvPr id="73" name="Google Shape;73;p12"/>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4" name="Google Shape;74;p12"/>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 name="Google Shape;76;p12"/>
          <p:cNvSpPr txBox="1"/>
          <p:nvPr>
            <p:ph idx="1" type="body"/>
          </p:nvPr>
        </p:nvSpPr>
        <p:spPr>
          <a:xfrm>
            <a:off x="3069325"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7" name="Google Shape;77;p12"/>
          <p:cNvSpPr txBox="1"/>
          <p:nvPr>
            <p:ph idx="2" type="body"/>
          </p:nvPr>
        </p:nvSpPr>
        <p:spPr>
          <a:xfrm>
            <a:off x="495100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8" name="Google Shape;78;p12"/>
          <p:cNvSpPr txBox="1"/>
          <p:nvPr>
            <p:ph idx="3" type="body"/>
          </p:nvPr>
        </p:nvSpPr>
        <p:spPr>
          <a:xfrm>
            <a:off x="683268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9" name="Google Shape;79;p1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0" name="Shape 80"/>
        <p:cNvGrpSpPr/>
        <p:nvPr/>
      </p:nvGrpSpPr>
      <p:grpSpPr>
        <a:xfrm>
          <a:off x="0" y="0"/>
          <a:ext cx="0" cy="0"/>
          <a:chOff x="0" y="0"/>
          <a:chExt cx="0" cy="0"/>
        </a:xfrm>
      </p:grpSpPr>
      <p:sp>
        <p:nvSpPr>
          <p:cNvPr id="81" name="Google Shape;81;p1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2" name="Google Shape;82;p13"/>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4" name="Google Shape;84;p1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5" name="Shape 85"/>
        <p:cNvGrpSpPr/>
        <p:nvPr/>
      </p:nvGrpSpPr>
      <p:grpSpPr>
        <a:xfrm>
          <a:off x="0" y="0"/>
          <a:ext cx="0" cy="0"/>
          <a:chOff x="0" y="0"/>
          <a:chExt cx="0" cy="0"/>
        </a:xfrm>
      </p:grpSpPr>
      <p:sp>
        <p:nvSpPr>
          <p:cNvPr id="86" name="Google Shape;86;p1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ubtitle">
  <p:cSld name="TITLE_1">
    <p:spTree>
      <p:nvGrpSpPr>
        <p:cNvPr id="13" name="Shape 13"/>
        <p:cNvGrpSpPr/>
        <p:nvPr/>
      </p:nvGrpSpPr>
      <p:grpSpPr>
        <a:xfrm>
          <a:off x="0" y="0"/>
          <a:ext cx="0" cy="0"/>
          <a:chOff x="0" y="0"/>
          <a:chExt cx="0" cy="0"/>
        </a:xfrm>
      </p:grpSpPr>
      <p:sp>
        <p:nvSpPr>
          <p:cNvPr id="14" name="Google Shape;14;p3"/>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 name="Google Shape;16;p3"/>
          <p:cNvSpPr txBox="1"/>
          <p:nvPr>
            <p:ph type="ctrTitle"/>
          </p:nvPr>
        </p:nvSpPr>
        <p:spPr>
          <a:xfrm>
            <a:off x="277100" y="284200"/>
            <a:ext cx="2024100" cy="36780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17" name="Google Shape;17;p3"/>
          <p:cNvSpPr txBox="1"/>
          <p:nvPr>
            <p:ph idx="1" type="subTitle"/>
          </p:nvPr>
        </p:nvSpPr>
        <p:spPr>
          <a:xfrm>
            <a:off x="277100" y="3983050"/>
            <a:ext cx="2024100" cy="784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9pPr>
          </a:lstStyle>
          <a:p/>
        </p:txBody>
      </p:sp>
      <p:sp>
        <p:nvSpPr>
          <p:cNvPr id="18" name="Google Shape;18;p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TITLE_1_2">
    <p:spTree>
      <p:nvGrpSpPr>
        <p:cNvPr id="19" name="Shape 19"/>
        <p:cNvGrpSpPr/>
        <p:nvPr/>
      </p:nvGrpSpPr>
      <p:grpSpPr>
        <a:xfrm>
          <a:off x="0" y="0"/>
          <a:ext cx="0" cy="0"/>
          <a:chOff x="0" y="0"/>
          <a:chExt cx="0" cy="0"/>
        </a:xfrm>
      </p:grpSpPr>
      <p:sp>
        <p:nvSpPr>
          <p:cNvPr id="20" name="Google Shape;20;p4"/>
          <p:cNvSpPr/>
          <p:nvPr/>
        </p:nvSpPr>
        <p:spPr>
          <a:xfrm flipH="1">
            <a:off x="4568412"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idx="1" type="subTitle"/>
          </p:nvPr>
        </p:nvSpPr>
        <p:spPr>
          <a:xfrm>
            <a:off x="646550" y="1989500"/>
            <a:ext cx="3246900" cy="21264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9pPr>
          </a:lstStyle>
          <a:p/>
        </p:txBody>
      </p:sp>
      <p:sp>
        <p:nvSpPr>
          <p:cNvPr id="22" name="Google Shape;22;p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4"/>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 name="Google Shape;24;p4"/>
          <p:cNvSpPr txBox="1"/>
          <p:nvPr>
            <p:ph idx="2" type="body"/>
          </p:nvPr>
        </p:nvSpPr>
        <p:spPr>
          <a:xfrm>
            <a:off x="5130225" y="1016000"/>
            <a:ext cx="3470700" cy="30999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rgbClr val="F67031"/>
              </a:buClr>
              <a:buSzPts val="1800"/>
              <a:buAutoNum type="arabicPeriod"/>
              <a:defRPr sz="1800"/>
            </a:lvl1pPr>
            <a:lvl2pPr indent="-317500" lvl="1" marL="914400" rtl="0">
              <a:spcBef>
                <a:spcPts val="1000"/>
              </a:spcBef>
              <a:spcAft>
                <a:spcPts val="0"/>
              </a:spcAft>
              <a:buSzPts val="1400"/>
              <a:buAutoNum type="alphaLcPeriod"/>
              <a:defRPr>
                <a:solidFill>
                  <a:srgbClr val="999999"/>
                </a:solidFill>
              </a:defRPr>
            </a:lvl2pPr>
            <a:lvl3pPr indent="-317500" lvl="2" marL="1371600" rtl="0">
              <a:spcBef>
                <a:spcPts val="1000"/>
              </a:spcBef>
              <a:spcAft>
                <a:spcPts val="0"/>
              </a:spcAft>
              <a:buSzPts val="1400"/>
              <a:buAutoNum type="romanLcPeriod"/>
              <a:defRPr>
                <a:solidFill>
                  <a:srgbClr val="999999"/>
                </a:solidFill>
              </a:defRPr>
            </a:lvl3pPr>
            <a:lvl4pPr indent="-317500" lvl="3" marL="1828800" rtl="0">
              <a:spcBef>
                <a:spcPts val="1000"/>
              </a:spcBef>
              <a:spcAft>
                <a:spcPts val="0"/>
              </a:spcAft>
              <a:buSzPts val="1400"/>
              <a:buAutoNum type="arabicPeriod"/>
              <a:defRPr>
                <a:solidFill>
                  <a:srgbClr val="999999"/>
                </a:solidFill>
              </a:defRPr>
            </a:lvl4pPr>
            <a:lvl5pPr indent="-317500" lvl="4" marL="2286000" rtl="0">
              <a:spcBef>
                <a:spcPts val="1000"/>
              </a:spcBef>
              <a:spcAft>
                <a:spcPts val="0"/>
              </a:spcAft>
              <a:buClr>
                <a:srgbClr val="999999"/>
              </a:buClr>
              <a:buSzPts val="1400"/>
              <a:buAutoNum type="alphaLcPeriod"/>
              <a:defRPr>
                <a:solidFill>
                  <a:srgbClr val="999999"/>
                </a:solidFill>
              </a:defRPr>
            </a:lvl5pPr>
            <a:lvl6pPr indent="-317500" lvl="5" marL="2743200" rtl="0">
              <a:spcBef>
                <a:spcPts val="1000"/>
              </a:spcBef>
              <a:spcAft>
                <a:spcPts val="0"/>
              </a:spcAft>
              <a:buClr>
                <a:srgbClr val="999999"/>
              </a:buClr>
              <a:buSzPts val="1400"/>
              <a:buAutoNum type="romanLcPeriod"/>
              <a:defRPr>
                <a:solidFill>
                  <a:srgbClr val="999999"/>
                </a:solidFill>
              </a:defRPr>
            </a:lvl6pPr>
            <a:lvl7pPr indent="-317500" lvl="6" marL="3200400" rtl="0">
              <a:spcBef>
                <a:spcPts val="1000"/>
              </a:spcBef>
              <a:spcAft>
                <a:spcPts val="0"/>
              </a:spcAft>
              <a:buClr>
                <a:srgbClr val="999999"/>
              </a:buClr>
              <a:buSzPts val="1400"/>
              <a:buAutoNum type="arabicPeriod"/>
              <a:defRPr>
                <a:solidFill>
                  <a:srgbClr val="999999"/>
                </a:solidFill>
              </a:defRPr>
            </a:lvl7pPr>
            <a:lvl8pPr indent="-317500" lvl="7" marL="3657600" rtl="0">
              <a:spcBef>
                <a:spcPts val="1000"/>
              </a:spcBef>
              <a:spcAft>
                <a:spcPts val="0"/>
              </a:spcAft>
              <a:buClr>
                <a:srgbClr val="999999"/>
              </a:buClr>
              <a:buSzPts val="1400"/>
              <a:buAutoNum type="alphaLcPeriod"/>
              <a:defRPr>
                <a:solidFill>
                  <a:srgbClr val="999999"/>
                </a:solidFill>
              </a:defRPr>
            </a:lvl8pPr>
            <a:lvl9pPr indent="-317500" lvl="8" marL="4114800" rtl="0">
              <a:spcBef>
                <a:spcPts val="1000"/>
              </a:spcBef>
              <a:spcAft>
                <a:spcPts val="1000"/>
              </a:spcAft>
              <a:buClr>
                <a:srgbClr val="999999"/>
              </a:buClr>
              <a:buSzPts val="1400"/>
              <a:buAutoNum type="romanLcPeriod"/>
              <a:defRPr>
                <a:solidFill>
                  <a:srgbClr val="999999"/>
                </a:solidFill>
              </a:defRPr>
            </a:lvl9pPr>
          </a:lstStyle>
          <a:p/>
        </p:txBody>
      </p:sp>
      <p:sp>
        <p:nvSpPr>
          <p:cNvPr id="25" name="Google Shape;25;p4"/>
          <p:cNvSpPr txBox="1"/>
          <p:nvPr>
            <p:ph type="title"/>
          </p:nvPr>
        </p:nvSpPr>
        <p:spPr>
          <a:xfrm>
            <a:off x="646573" y="1016000"/>
            <a:ext cx="32469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TITLE_1_1">
    <p:spTree>
      <p:nvGrpSpPr>
        <p:cNvPr id="26" name="Shape 26"/>
        <p:cNvGrpSpPr/>
        <p:nvPr/>
      </p:nvGrpSpPr>
      <p:grpSpPr>
        <a:xfrm>
          <a:off x="0" y="0"/>
          <a:ext cx="0" cy="0"/>
          <a:chOff x="0" y="0"/>
          <a:chExt cx="0" cy="0"/>
        </a:xfrm>
      </p:grpSpPr>
      <p:sp>
        <p:nvSpPr>
          <p:cNvPr id="27" name="Google Shape;27;p5"/>
          <p:cNvSpPr/>
          <p:nvPr/>
        </p:nvSpPr>
        <p:spPr>
          <a:xfrm flipH="1" rot="5400000">
            <a:off x="4518950" y="-3360875"/>
            <a:ext cx="113100" cy="91512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 name="Google Shape;28;p5"/>
          <p:cNvSpPr/>
          <p:nvPr/>
        </p:nvSpPr>
        <p:spPr>
          <a:xfrm>
            <a:off x="-7125" y="1271275"/>
            <a:ext cx="9151200" cy="387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
          <p:cNvSpPr txBox="1"/>
          <p:nvPr>
            <p:ph idx="1" type="body"/>
          </p:nvPr>
        </p:nvSpPr>
        <p:spPr>
          <a:xfrm>
            <a:off x="1847275" y="1704600"/>
            <a:ext cx="5449500" cy="2714700"/>
          </a:xfrm>
          <a:prstGeom prst="rect">
            <a:avLst/>
          </a:prstGeom>
        </p:spPr>
        <p:txBody>
          <a:bodyPr anchorCtr="0" anchor="t" bIns="91425" lIns="91425" spcFirstLastPara="1" rIns="91425" wrap="square" tIns="91425">
            <a:noAutofit/>
          </a:bodyPr>
          <a:lstStyle>
            <a:lvl1pPr indent="-381000" lvl="0" marL="457200" rtl="0" algn="ctr">
              <a:spcBef>
                <a:spcPts val="600"/>
              </a:spcBef>
              <a:spcAft>
                <a:spcPts val="0"/>
              </a:spcAft>
              <a:buSzPts val="2400"/>
              <a:buFont typeface="Georgia"/>
              <a:buChar char="▪"/>
              <a:defRPr i="1" sz="2400">
                <a:latin typeface="Georgia"/>
                <a:ea typeface="Georgia"/>
                <a:cs typeface="Georgia"/>
                <a:sym typeface="Georgia"/>
              </a:defRPr>
            </a:lvl1pPr>
            <a:lvl2pPr indent="-381000" lvl="1" marL="914400" rtl="0" algn="ctr">
              <a:spcBef>
                <a:spcPts val="0"/>
              </a:spcBef>
              <a:spcAft>
                <a:spcPts val="0"/>
              </a:spcAft>
              <a:buSzPts val="2400"/>
              <a:buFont typeface="Georgia"/>
              <a:buChar char="-"/>
              <a:defRPr i="1" sz="2400">
                <a:latin typeface="Georgia"/>
                <a:ea typeface="Georgia"/>
                <a:cs typeface="Georgia"/>
                <a:sym typeface="Georgia"/>
              </a:defRPr>
            </a:lvl2pPr>
            <a:lvl3pPr indent="-381000" lvl="2" marL="1371600" rtl="0" algn="ctr">
              <a:spcBef>
                <a:spcPts val="0"/>
              </a:spcBef>
              <a:spcAft>
                <a:spcPts val="0"/>
              </a:spcAft>
              <a:buSzPts val="2400"/>
              <a:buFont typeface="Georgia"/>
              <a:buChar char="-"/>
              <a:defRPr i="1" sz="2400">
                <a:latin typeface="Georgia"/>
                <a:ea typeface="Georgia"/>
                <a:cs typeface="Georgia"/>
                <a:sym typeface="Georgia"/>
              </a:defRPr>
            </a:lvl3pPr>
            <a:lvl4pPr indent="-381000" lvl="3" marL="1828800" rtl="0" algn="ctr">
              <a:spcBef>
                <a:spcPts val="0"/>
              </a:spcBef>
              <a:spcAft>
                <a:spcPts val="0"/>
              </a:spcAft>
              <a:buSzPts val="2400"/>
              <a:buFont typeface="Georgia"/>
              <a:buChar char="-"/>
              <a:defRPr i="1" sz="2400">
                <a:latin typeface="Georgia"/>
                <a:ea typeface="Georgia"/>
                <a:cs typeface="Georgia"/>
                <a:sym typeface="Georgia"/>
              </a:defRPr>
            </a:lvl4pPr>
            <a:lvl5pPr indent="-381000" lvl="4" marL="2286000" rtl="0" algn="ctr">
              <a:spcBef>
                <a:spcPts val="0"/>
              </a:spcBef>
              <a:spcAft>
                <a:spcPts val="0"/>
              </a:spcAft>
              <a:buSzPts val="2400"/>
              <a:buFont typeface="Georgia"/>
              <a:buChar char="-"/>
              <a:defRPr i="1" sz="2400">
                <a:latin typeface="Georgia"/>
                <a:ea typeface="Georgia"/>
                <a:cs typeface="Georgia"/>
                <a:sym typeface="Georgia"/>
              </a:defRPr>
            </a:lvl5pPr>
            <a:lvl6pPr indent="-381000" lvl="5" marL="2743200" rtl="0" algn="ctr">
              <a:spcBef>
                <a:spcPts val="0"/>
              </a:spcBef>
              <a:spcAft>
                <a:spcPts val="0"/>
              </a:spcAft>
              <a:buSzPts val="2400"/>
              <a:buFont typeface="Georgia"/>
              <a:buChar char="-"/>
              <a:defRPr i="1" sz="2400">
                <a:latin typeface="Georgia"/>
                <a:ea typeface="Georgia"/>
                <a:cs typeface="Georgia"/>
                <a:sym typeface="Georgia"/>
              </a:defRPr>
            </a:lvl6pPr>
            <a:lvl7pPr indent="-381000" lvl="6" marL="3200400" rtl="0" algn="ctr">
              <a:spcBef>
                <a:spcPts val="0"/>
              </a:spcBef>
              <a:spcAft>
                <a:spcPts val="0"/>
              </a:spcAft>
              <a:buSzPts val="2400"/>
              <a:buFont typeface="Georgia"/>
              <a:buChar char="-"/>
              <a:defRPr i="1" sz="2400">
                <a:latin typeface="Georgia"/>
                <a:ea typeface="Georgia"/>
                <a:cs typeface="Georgia"/>
                <a:sym typeface="Georgia"/>
              </a:defRPr>
            </a:lvl7pPr>
            <a:lvl8pPr indent="-381000" lvl="7" marL="3657600" rtl="0" algn="ctr">
              <a:spcBef>
                <a:spcPts val="0"/>
              </a:spcBef>
              <a:spcAft>
                <a:spcPts val="0"/>
              </a:spcAft>
              <a:buSzPts val="2400"/>
              <a:buFont typeface="Georgia"/>
              <a:buChar char="-"/>
              <a:defRPr i="1" sz="2400">
                <a:latin typeface="Georgia"/>
                <a:ea typeface="Georgia"/>
                <a:cs typeface="Georgia"/>
                <a:sym typeface="Georgia"/>
              </a:defRPr>
            </a:lvl8pPr>
            <a:lvl9pPr indent="-381000" lvl="8" marL="4114800" algn="ctr">
              <a:spcBef>
                <a:spcPts val="0"/>
              </a:spcBef>
              <a:spcAft>
                <a:spcPts val="0"/>
              </a:spcAft>
              <a:buSzPts val="2400"/>
              <a:buFont typeface="Georgia"/>
              <a:buChar char="-"/>
              <a:defRPr i="1" sz="2400">
                <a:latin typeface="Georgia"/>
                <a:ea typeface="Georgia"/>
                <a:cs typeface="Georgia"/>
                <a:sym typeface="Georgia"/>
              </a:defRPr>
            </a:lvl9pPr>
          </a:lstStyle>
          <a:p/>
        </p:txBody>
      </p:sp>
      <p:sp>
        <p:nvSpPr>
          <p:cNvPr id="30" name="Google Shape;30;p5"/>
          <p:cNvSpPr txBox="1"/>
          <p:nvPr/>
        </p:nvSpPr>
        <p:spPr>
          <a:xfrm>
            <a:off x="3593400" y="227724"/>
            <a:ext cx="1957200" cy="65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Nunito Sans"/>
                <a:ea typeface="Nunito Sans"/>
                <a:cs typeface="Nunito Sans"/>
                <a:sym typeface="Nunito Sans"/>
              </a:rPr>
              <a:t>“</a:t>
            </a:r>
            <a:endParaRPr sz="7200">
              <a:solidFill>
                <a:srgbClr val="FFFFFF"/>
              </a:solidFill>
              <a:latin typeface="Nunito Sans"/>
              <a:ea typeface="Nunito Sans"/>
              <a:cs typeface="Nunito Sans"/>
              <a:sym typeface="Nunito Sans"/>
            </a:endParaRPr>
          </a:p>
        </p:txBody>
      </p:sp>
      <p:sp>
        <p:nvSpPr>
          <p:cNvPr id="31" name="Google Shape;31;p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32" name="Shape 32"/>
        <p:cNvGrpSpPr/>
        <p:nvPr/>
      </p:nvGrpSpPr>
      <p:grpSpPr>
        <a:xfrm>
          <a:off x="0" y="0"/>
          <a:ext cx="0" cy="0"/>
          <a:chOff x="0" y="0"/>
          <a:chExt cx="0" cy="0"/>
        </a:xfrm>
      </p:grpSpPr>
      <p:sp>
        <p:nvSpPr>
          <p:cNvPr id="33" name="Google Shape;33;p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 name="Google Shape;34;p6"/>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6"/>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6"/>
          <p:cNvSpPr txBox="1"/>
          <p:nvPr>
            <p:ph idx="1" type="body"/>
          </p:nvPr>
        </p:nvSpPr>
        <p:spPr>
          <a:xfrm>
            <a:off x="3090625" y="575500"/>
            <a:ext cx="5596200" cy="3981000"/>
          </a:xfrm>
          <a:prstGeom prst="rect">
            <a:avLst/>
          </a:prstGeom>
        </p:spPr>
        <p:txBody>
          <a:bodyPr anchorCtr="0" anchor="t" bIns="91425" lIns="91425" spcFirstLastPara="1" rIns="91425" wrap="square" tIns="91425">
            <a:noAutofit/>
          </a:bodyPr>
          <a:lstStyle>
            <a:lvl1pPr indent="-317500" lvl="0" marL="457200">
              <a:spcBef>
                <a:spcPts val="60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with intro text">
  <p:cSld name="TITLE_AND_BODY_1">
    <p:spTree>
      <p:nvGrpSpPr>
        <p:cNvPr id="38" name="Shape 38"/>
        <p:cNvGrpSpPr/>
        <p:nvPr/>
      </p:nvGrpSpPr>
      <p:grpSpPr>
        <a:xfrm>
          <a:off x="0" y="0"/>
          <a:ext cx="0" cy="0"/>
          <a:chOff x="0" y="0"/>
          <a:chExt cx="0" cy="0"/>
        </a:xfrm>
      </p:grpSpPr>
      <p:sp>
        <p:nvSpPr>
          <p:cNvPr id="39" name="Google Shape;39;p7"/>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0" name="Google Shape;40;p7"/>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2" name="Google Shape;42;p7"/>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43" name="Google Shape;43;p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7"/>
          <p:cNvSpPr txBox="1"/>
          <p:nvPr>
            <p:ph idx="2" type="body"/>
          </p:nvPr>
        </p:nvSpPr>
        <p:spPr>
          <a:xfrm>
            <a:off x="3090625" y="2004313"/>
            <a:ext cx="5596200" cy="25521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with intro text">
  <p:cSld name="TITLE_AND_BODY_1_2">
    <p:spTree>
      <p:nvGrpSpPr>
        <p:cNvPr id="45" name="Shape 45"/>
        <p:cNvGrpSpPr/>
        <p:nvPr/>
      </p:nvGrpSpPr>
      <p:grpSpPr>
        <a:xfrm>
          <a:off x="0" y="0"/>
          <a:ext cx="0" cy="0"/>
          <a:chOff x="0" y="0"/>
          <a:chExt cx="0" cy="0"/>
        </a:xfrm>
      </p:grpSpPr>
      <p:sp>
        <p:nvSpPr>
          <p:cNvPr id="46" name="Google Shape;46;p8"/>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7" name="Google Shape;47;p8"/>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 name="Google Shape;49;p8"/>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50" name="Google Shape;50;p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8"/>
          <p:cNvSpPr txBox="1"/>
          <p:nvPr>
            <p:ph idx="2" type="body"/>
          </p:nvPr>
        </p:nvSpPr>
        <p:spPr>
          <a:xfrm>
            <a:off x="3090625"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
        <p:nvSpPr>
          <p:cNvPr id="52" name="Google Shape;52;p8"/>
          <p:cNvSpPr txBox="1"/>
          <p:nvPr>
            <p:ph idx="3" type="body"/>
          </p:nvPr>
        </p:nvSpPr>
        <p:spPr>
          <a:xfrm>
            <a:off x="5959744"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left">
  <p:cSld name="TITLE_AND_BODY_1_1">
    <p:spTree>
      <p:nvGrpSpPr>
        <p:cNvPr id="53" name="Shape 53"/>
        <p:cNvGrpSpPr/>
        <p:nvPr/>
      </p:nvGrpSpPr>
      <p:grpSpPr>
        <a:xfrm>
          <a:off x="0" y="0"/>
          <a:ext cx="0" cy="0"/>
          <a:chOff x="0" y="0"/>
          <a:chExt cx="0" cy="0"/>
        </a:xfrm>
      </p:grpSpPr>
      <p:sp>
        <p:nvSpPr>
          <p:cNvPr id="54" name="Google Shape;54;p9"/>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9"/>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6" name="Google Shape;56;p9"/>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57" name="Google Shape;57;p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9"/>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half">
  <p:cSld name="TITLE_AND_BODY_1_1_1">
    <p:spTree>
      <p:nvGrpSpPr>
        <p:cNvPr id="59" name="Shape 59"/>
        <p:cNvGrpSpPr/>
        <p:nvPr/>
      </p:nvGrpSpPr>
      <p:grpSpPr>
        <a:xfrm>
          <a:off x="0" y="0"/>
          <a:ext cx="0" cy="0"/>
          <a:chOff x="0" y="0"/>
          <a:chExt cx="0" cy="0"/>
        </a:xfrm>
      </p:grpSpPr>
      <p:sp>
        <p:nvSpPr>
          <p:cNvPr id="60" name="Google Shape;60;p10"/>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0"/>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2" name="Google Shape;62;p10"/>
          <p:cNvSpPr txBox="1"/>
          <p:nvPr>
            <p:ph type="title"/>
          </p:nvPr>
        </p:nvSpPr>
        <p:spPr>
          <a:xfrm>
            <a:off x="511425" y="575500"/>
            <a:ext cx="3517200" cy="9735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63" name="Google Shape;63;p1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10"/>
          <p:cNvSpPr txBox="1"/>
          <p:nvPr>
            <p:ph idx="1" type="body"/>
          </p:nvPr>
        </p:nvSpPr>
        <p:spPr>
          <a:xfrm>
            <a:off x="511425" y="1598600"/>
            <a:ext cx="3517200" cy="29577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
    <p:bg>
      <p:bgPr>
        <a:solidFill>
          <a:srgbClr val="F6703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34450" y="575500"/>
            <a:ext cx="2046300" cy="3981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p:txBody>
      </p:sp>
      <p:sp>
        <p:nvSpPr>
          <p:cNvPr id="7" name="Google Shape;7;p1"/>
          <p:cNvSpPr txBox="1"/>
          <p:nvPr>
            <p:ph idx="1" type="body"/>
          </p:nvPr>
        </p:nvSpPr>
        <p:spPr>
          <a:xfrm>
            <a:off x="3090625" y="575500"/>
            <a:ext cx="5596200" cy="39810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indent="-317500" lvl="1" marL="914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indent="-317500" lvl="2" marL="1371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indent="-317500" lvl="3" marL="18288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4pPr>
            <a:lvl5pPr indent="-317500" lvl="4" marL="22860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indent="-317500" lvl="5" marL="27432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indent="-317500" lvl="6" marL="3200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indent="-317500" lvl="7" marL="3657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indent="-317500" lvl="8" marL="41148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rgbClr val="CCCCCC"/>
                </a:solidFill>
                <a:latin typeface="Nunito Sans"/>
                <a:ea typeface="Nunito Sans"/>
                <a:cs typeface="Nunito Sans"/>
                <a:sym typeface="Nunito Sans"/>
              </a:defRPr>
            </a:lvl1pPr>
            <a:lvl2pPr lvl="1" algn="r">
              <a:buNone/>
              <a:defRPr sz="1000">
                <a:solidFill>
                  <a:srgbClr val="CCCCCC"/>
                </a:solidFill>
                <a:latin typeface="Nunito Sans"/>
                <a:ea typeface="Nunito Sans"/>
                <a:cs typeface="Nunito Sans"/>
                <a:sym typeface="Nunito Sans"/>
              </a:defRPr>
            </a:lvl2pPr>
            <a:lvl3pPr lvl="2" algn="r">
              <a:buNone/>
              <a:defRPr sz="1000">
                <a:solidFill>
                  <a:srgbClr val="CCCCCC"/>
                </a:solidFill>
                <a:latin typeface="Nunito Sans"/>
                <a:ea typeface="Nunito Sans"/>
                <a:cs typeface="Nunito Sans"/>
                <a:sym typeface="Nunito Sans"/>
              </a:defRPr>
            </a:lvl3pPr>
            <a:lvl4pPr lvl="3" algn="r">
              <a:buNone/>
              <a:defRPr sz="1000">
                <a:solidFill>
                  <a:srgbClr val="CCCCCC"/>
                </a:solidFill>
                <a:latin typeface="Nunito Sans"/>
                <a:ea typeface="Nunito Sans"/>
                <a:cs typeface="Nunito Sans"/>
                <a:sym typeface="Nunito Sans"/>
              </a:defRPr>
            </a:lvl4pPr>
            <a:lvl5pPr lvl="4" algn="r">
              <a:buNone/>
              <a:defRPr sz="1000">
                <a:solidFill>
                  <a:srgbClr val="CCCCCC"/>
                </a:solidFill>
                <a:latin typeface="Nunito Sans"/>
                <a:ea typeface="Nunito Sans"/>
                <a:cs typeface="Nunito Sans"/>
                <a:sym typeface="Nunito Sans"/>
              </a:defRPr>
            </a:lvl5pPr>
            <a:lvl6pPr lvl="5" algn="r">
              <a:buNone/>
              <a:defRPr sz="1000">
                <a:solidFill>
                  <a:srgbClr val="CCCCCC"/>
                </a:solidFill>
                <a:latin typeface="Nunito Sans"/>
                <a:ea typeface="Nunito Sans"/>
                <a:cs typeface="Nunito Sans"/>
                <a:sym typeface="Nunito Sans"/>
              </a:defRPr>
            </a:lvl6pPr>
            <a:lvl7pPr lvl="6" algn="r">
              <a:buNone/>
              <a:defRPr sz="1000">
                <a:solidFill>
                  <a:srgbClr val="CCCCCC"/>
                </a:solidFill>
                <a:latin typeface="Nunito Sans"/>
                <a:ea typeface="Nunito Sans"/>
                <a:cs typeface="Nunito Sans"/>
                <a:sym typeface="Nunito Sans"/>
              </a:defRPr>
            </a:lvl7pPr>
            <a:lvl8pPr lvl="7" algn="r">
              <a:buNone/>
              <a:defRPr sz="1000">
                <a:solidFill>
                  <a:srgbClr val="CCCCCC"/>
                </a:solidFill>
                <a:latin typeface="Nunito Sans"/>
                <a:ea typeface="Nunito Sans"/>
                <a:cs typeface="Nunito Sans"/>
                <a:sym typeface="Nunito Sans"/>
              </a:defRPr>
            </a:lvl8pPr>
            <a:lvl9pPr lvl="8" algn="r">
              <a:buNone/>
              <a:defRPr sz="1000">
                <a:solidFill>
                  <a:srgbClr val="CCCCC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hyperlink" Target="http://www.slidescarnival.com/help-use-presentation-template" TargetMode="External"/><Relationship Id="rId4" Type="http://schemas.openxmlformats.org/officeDocument/2006/relationships/hyperlink" Target="http://www.slidescarnival.com/copyright-and-legal-information" TargetMode="External"/><Relationship Id="rId5" Type="http://schemas.openxmlformats.org/officeDocument/2006/relationships/slide" Target="/ppt/slides/slide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hyperlink" Target="http://www.google.com/sheets/about/" TargetMode="Externa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www.slidescarnival.com/" TargetMode="External"/><Relationship Id="rId4" Type="http://schemas.openxmlformats.org/officeDocument/2006/relationships/hyperlink" Target="http://unsplash.com/" TargetMode="External"/><Relationship Id="rId5" Type="http://schemas.openxmlformats.org/officeDocument/2006/relationships/hyperlink" Target="http://www.duarte.com/slidedoc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hyperlink" Target="https://fontlibrary.org/en/font/nunito-san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hyperlink" Target="http://www.duarte.com/slidedoc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hyperlink" Target="https://twitter.com/googledocs/status/730087240156643328"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hyperlink" Target="https://www.slidescarnival.com/?utm_source=template"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5"/>
          <p:cNvSpPr txBox="1"/>
          <p:nvPr>
            <p:ph type="ctrTitle"/>
          </p:nvPr>
        </p:nvSpPr>
        <p:spPr>
          <a:xfrm>
            <a:off x="468925" y="2387250"/>
            <a:ext cx="3636600" cy="225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YOUR</a:t>
            </a:r>
            <a:r>
              <a:rPr lang="en"/>
              <a:t> PRESENTATION (OR SLIDEDOC) TITLE</a:t>
            </a:r>
            <a:endParaRPr/>
          </a:p>
        </p:txBody>
      </p:sp>
      <p:grpSp>
        <p:nvGrpSpPr>
          <p:cNvPr id="92" name="Google Shape;92;p15"/>
          <p:cNvGrpSpPr/>
          <p:nvPr/>
        </p:nvGrpSpPr>
        <p:grpSpPr>
          <a:xfrm>
            <a:off x="572752" y="1899264"/>
            <a:ext cx="549262" cy="487982"/>
            <a:chOff x="5292575" y="3681900"/>
            <a:chExt cx="420150" cy="373275"/>
          </a:xfrm>
        </p:grpSpPr>
        <p:sp>
          <p:nvSpPr>
            <p:cNvPr id="93" name="Google Shape;93;p15"/>
            <p:cNvSpPr/>
            <p:nvPr/>
          </p:nvSpPr>
          <p:spPr>
            <a:xfrm>
              <a:off x="5292575" y="3706875"/>
              <a:ext cx="420150" cy="266700"/>
            </a:xfrm>
            <a:custGeom>
              <a:rect b="b" l="l" r="r" t="t"/>
              <a:pathLst>
                <a:path extrusionOk="0" fill="none" h="10668" w="16806">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5"/>
            <p:cNvSpPr/>
            <p:nvPr/>
          </p:nvSpPr>
          <p:spPr>
            <a:xfrm>
              <a:off x="5490475" y="3681900"/>
              <a:ext cx="24375" cy="25000"/>
            </a:xfrm>
            <a:custGeom>
              <a:rect b="b" l="l" r="r" t="t"/>
              <a:pathLst>
                <a:path extrusionOk="0" fill="none" h="1000" w="975">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p:nvPr/>
          </p:nvSpPr>
          <p:spPr>
            <a:xfrm>
              <a:off x="5358350" y="3973550"/>
              <a:ext cx="60900" cy="81625"/>
            </a:xfrm>
            <a:custGeom>
              <a:rect b="b" l="l" r="r" t="t"/>
              <a:pathLst>
                <a:path extrusionOk="0" fill="none" h="3265" w="2436">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p:nvPr/>
          </p:nvSpPr>
          <p:spPr>
            <a:xfrm>
              <a:off x="5586050" y="3973550"/>
              <a:ext cx="60925" cy="81625"/>
            </a:xfrm>
            <a:custGeom>
              <a:rect b="b" l="l" r="r" t="t"/>
              <a:pathLst>
                <a:path extrusionOk="0" fill="none" h="3265" w="2437">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p:nvPr/>
          </p:nvSpPr>
          <p:spPr>
            <a:xfrm>
              <a:off x="5316925" y="3731225"/>
              <a:ext cx="371450" cy="218000"/>
            </a:xfrm>
            <a:custGeom>
              <a:rect b="b" l="l" r="r" t="t"/>
              <a:pathLst>
                <a:path extrusionOk="0" fill="none" h="8720" w="14858">
                  <a:moveTo>
                    <a:pt x="1" y="0"/>
                  </a:moveTo>
                  <a:lnTo>
                    <a:pt x="1" y="8719"/>
                  </a:lnTo>
                  <a:lnTo>
                    <a:pt x="14857" y="8719"/>
                  </a:lnTo>
                  <a:lnTo>
                    <a:pt x="14857" y="0"/>
                  </a:lnTo>
                  <a:lnTo>
                    <a:pt x="1" y="0"/>
                  </a:lnTo>
                  <a:close/>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5380250" y="3784800"/>
              <a:ext cx="230200" cy="115725"/>
            </a:xfrm>
            <a:custGeom>
              <a:rect b="b" l="l" r="r" t="t"/>
              <a:pathLst>
                <a:path extrusionOk="0" fill="none" h="4629" w="9208">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p:nvPr/>
          </p:nvSpPr>
          <p:spPr>
            <a:xfrm>
              <a:off x="5547700" y="3779925"/>
              <a:ext cx="68825" cy="68825"/>
            </a:xfrm>
            <a:custGeom>
              <a:rect b="b" l="l" r="r" t="t"/>
              <a:pathLst>
                <a:path extrusionOk="0" fill="none" h="2753" w="2753">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4"/>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Try to c</a:t>
            </a:r>
            <a:r>
              <a:rPr lang="en"/>
              <a:t>ommunicate ideas visually using graphs, icons, illustrations, photos… any resource that helps you convey your message at a glance.</a:t>
            </a:r>
            <a:endParaRPr/>
          </a:p>
        </p:txBody>
      </p:sp>
      <p:sp>
        <p:nvSpPr>
          <p:cNvPr id="182" name="Google Shape;182;p24"/>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also split your content</a:t>
            </a:r>
            <a:endParaRPr/>
          </a:p>
        </p:txBody>
      </p:sp>
      <p:sp>
        <p:nvSpPr>
          <p:cNvPr id="183" name="Google Shape;183;p24"/>
          <p:cNvSpPr txBox="1"/>
          <p:nvPr>
            <p:ph idx="2" type="body"/>
          </p:nvPr>
        </p:nvSpPr>
        <p:spPr>
          <a:xfrm>
            <a:off x="3090625" y="2984375"/>
            <a:ext cx="2727000" cy="1572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White</a:t>
            </a:r>
            <a:endParaRPr b="1"/>
          </a:p>
          <a:p>
            <a:pPr indent="0" lvl="0" marL="0" rtl="0" algn="l">
              <a:spcBef>
                <a:spcPts val="600"/>
              </a:spcBef>
              <a:spcAft>
                <a:spcPts val="0"/>
              </a:spcAft>
              <a:buClr>
                <a:schemeClr val="dk1"/>
              </a:buClr>
              <a:buSzPts val="1100"/>
              <a:buFont typeface="Arial"/>
              <a:buNone/>
            </a:pPr>
            <a:r>
              <a:rPr lang="en"/>
              <a:t>Is the color of milk and fresh snow, the color produced by the combination of all the colors of the visible spectrum.</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84" name="Google Shape;184;p2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5" name="Google Shape;185;p24"/>
          <p:cNvSpPr txBox="1"/>
          <p:nvPr>
            <p:ph idx="3" type="body"/>
          </p:nvPr>
        </p:nvSpPr>
        <p:spPr>
          <a:xfrm>
            <a:off x="5959749" y="2984375"/>
            <a:ext cx="2727000" cy="1572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Black</a:t>
            </a:r>
            <a:endParaRPr b="1"/>
          </a:p>
          <a:p>
            <a:pPr indent="0" lvl="0" marL="0" rtl="0" algn="l">
              <a:spcBef>
                <a:spcPts val="600"/>
              </a:spcBef>
              <a:spcAft>
                <a:spcPts val="0"/>
              </a:spcAft>
              <a:buClr>
                <a:schemeClr val="dk1"/>
              </a:buClr>
              <a:buSzPts val="1100"/>
              <a:buFont typeface="Arial"/>
              <a:buNone/>
            </a:pPr>
            <a:r>
              <a:rPr lang="en"/>
              <a:t>Is the color of coal, ebony, and of outer space. It is the darkest color, the result of the absence of or complete absorption of light.</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86" name="Google Shape;186;p24"/>
          <p:cNvSpPr/>
          <p:nvPr/>
        </p:nvSpPr>
        <p:spPr>
          <a:xfrm rot="729144">
            <a:off x="3149784" y="2050455"/>
            <a:ext cx="916334" cy="857729"/>
          </a:xfrm>
          <a:prstGeom prst="wedgeEllipseCallout">
            <a:avLst>
              <a:gd fmla="val -20833" name="adj1"/>
              <a:gd fmla="val 62500" name="adj2"/>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7" name="Google Shape;187;p24"/>
          <p:cNvSpPr/>
          <p:nvPr/>
        </p:nvSpPr>
        <p:spPr>
          <a:xfrm flipH="1" rot="-773137">
            <a:off x="3569317" y="1821551"/>
            <a:ext cx="992801" cy="929054"/>
          </a:xfrm>
          <a:prstGeom prst="wedgeEllipseCallout">
            <a:avLst>
              <a:gd fmla="val -20833" name="adj1"/>
              <a:gd fmla="val 62500" name="adj2"/>
            </a:avLst>
          </a:prstGeom>
          <a:solidFill>
            <a:srgbClr val="ED0036">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8" name="Google Shape;188;p24"/>
          <p:cNvSpPr/>
          <p:nvPr/>
        </p:nvSpPr>
        <p:spPr>
          <a:xfrm rot="729144">
            <a:off x="5994159" y="2111230"/>
            <a:ext cx="916334" cy="857729"/>
          </a:xfrm>
          <a:prstGeom prst="wedgeEllipseCallout">
            <a:avLst>
              <a:gd fmla="val -20833" name="adj1"/>
              <a:gd fmla="val 62500" name="adj2"/>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9" name="Google Shape;189;p24"/>
          <p:cNvSpPr/>
          <p:nvPr/>
        </p:nvSpPr>
        <p:spPr>
          <a:xfrm flipH="1" rot="-773137">
            <a:off x="6413692" y="1882326"/>
            <a:ext cx="992801" cy="929054"/>
          </a:xfrm>
          <a:prstGeom prst="wedgeEllipseCallout">
            <a:avLst>
              <a:gd fmla="val -20833" name="adj1"/>
              <a:gd fmla="val 62500" name="adj2"/>
            </a:avLst>
          </a:prstGeom>
          <a:solidFill>
            <a:srgbClr val="FFA400">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grpSp>
        <p:nvGrpSpPr>
          <p:cNvPr id="190" name="Google Shape;190;p24"/>
          <p:cNvGrpSpPr/>
          <p:nvPr/>
        </p:nvGrpSpPr>
        <p:grpSpPr>
          <a:xfrm>
            <a:off x="3868697" y="2123332"/>
            <a:ext cx="394068" cy="325505"/>
            <a:chOff x="5268225" y="4341925"/>
            <a:chExt cx="468850" cy="387275"/>
          </a:xfrm>
        </p:grpSpPr>
        <p:sp>
          <p:nvSpPr>
            <p:cNvPr id="191" name="Google Shape;191;p24"/>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4"/>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4"/>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4"/>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4"/>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4"/>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4"/>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4"/>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 name="Google Shape;199;p24"/>
          <p:cNvGrpSpPr/>
          <p:nvPr/>
        </p:nvGrpSpPr>
        <p:grpSpPr>
          <a:xfrm>
            <a:off x="6687470" y="2223751"/>
            <a:ext cx="445255" cy="246182"/>
            <a:chOff x="531800" y="5071350"/>
            <a:chExt cx="529750" cy="292900"/>
          </a:xfrm>
        </p:grpSpPr>
        <p:sp>
          <p:nvSpPr>
            <p:cNvPr id="200" name="Google Shape;200;p24"/>
            <p:cNvSpPr/>
            <p:nvPr/>
          </p:nvSpPr>
          <p:spPr>
            <a:xfrm>
              <a:off x="632875" y="5077450"/>
              <a:ext cx="272200" cy="185725"/>
            </a:xfrm>
            <a:custGeom>
              <a:rect b="b" l="l" r="r" t="t"/>
              <a:pathLst>
                <a:path extrusionOk="0" fill="none" h="7429" w="10888">
                  <a:moveTo>
                    <a:pt x="2947" y="0"/>
                  </a:moveTo>
                  <a:lnTo>
                    <a:pt x="6406" y="7428"/>
                  </a:lnTo>
                  <a:lnTo>
                    <a:pt x="10887" y="2314"/>
                  </a:lnTo>
                  <a:lnTo>
                    <a:pt x="4019" y="2314"/>
                  </a:lnTo>
                  <a:lnTo>
                    <a:pt x="0" y="7428"/>
                  </a:lnTo>
                  <a:lnTo>
                    <a:pt x="6406" y="74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4"/>
            <p:cNvSpPr/>
            <p:nvPr/>
          </p:nvSpPr>
          <p:spPr>
            <a:xfrm>
              <a:off x="886175" y="5071350"/>
              <a:ext cx="74300" cy="191825"/>
            </a:xfrm>
            <a:custGeom>
              <a:rect b="b" l="l" r="r" t="t"/>
              <a:pathLst>
                <a:path extrusionOk="0" fill="none" h="7673" w="2972">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4"/>
            <p:cNvSpPr/>
            <p:nvPr/>
          </p:nvSpPr>
          <p:spPr>
            <a:xfrm>
              <a:off x="531800" y="5162075"/>
              <a:ext cx="202175" cy="202175"/>
            </a:xfrm>
            <a:custGeom>
              <a:rect b="b" l="l" r="r" t="t"/>
              <a:pathLst>
                <a:path extrusionOk="0" fill="none" h="8087" w="8087">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4"/>
            <p:cNvSpPr/>
            <p:nvPr/>
          </p:nvSpPr>
          <p:spPr>
            <a:xfrm>
              <a:off x="859375" y="5162075"/>
              <a:ext cx="202175" cy="202175"/>
            </a:xfrm>
            <a:custGeom>
              <a:rect b="b" l="l" r="r" t="t"/>
              <a:pathLst>
                <a:path extrusionOk="0" fill="none" h="8087" w="8087">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4"/>
            <p:cNvSpPr/>
            <p:nvPr/>
          </p:nvSpPr>
          <p:spPr>
            <a:xfrm>
              <a:off x="676100" y="5071350"/>
              <a:ext cx="86500" cy="7325"/>
            </a:xfrm>
            <a:custGeom>
              <a:rect b="b" l="l" r="r" t="t"/>
              <a:pathLst>
                <a:path extrusionOk="0" fill="none" h="293" w="3460">
                  <a:moveTo>
                    <a:pt x="1" y="1"/>
                  </a:moveTo>
                  <a:lnTo>
                    <a:pt x="3459" y="2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4"/>
            <p:cNvSpPr/>
            <p:nvPr/>
          </p:nvSpPr>
          <p:spPr>
            <a:xfrm>
              <a:off x="941575" y="5244275"/>
              <a:ext cx="37175" cy="37175"/>
            </a:xfrm>
            <a:custGeom>
              <a:rect b="b" l="l" r="r" t="t"/>
              <a:pathLst>
                <a:path extrusionOk="0" fill="none" h="1487" w="1487">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4"/>
            <p:cNvSpPr/>
            <p:nvPr/>
          </p:nvSpPr>
          <p:spPr>
            <a:xfrm>
              <a:off x="614600" y="5244275"/>
              <a:ext cx="37175" cy="37175"/>
            </a:xfrm>
            <a:custGeom>
              <a:rect b="b" l="l" r="r" t="t"/>
              <a:pathLst>
                <a:path extrusionOk="0" fill="none" h="1487" w="1487">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Google Shape;211;p25"/>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212" name="Google Shape;212;p25"/>
          <p:cNvSpPr txBox="1"/>
          <p:nvPr>
            <p:ph idx="1" type="body"/>
          </p:nvPr>
        </p:nvSpPr>
        <p:spPr>
          <a:xfrm>
            <a:off x="3069325"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a:p>
            <a:pPr indent="0" lvl="0" marL="0" rtl="0" algn="l">
              <a:spcBef>
                <a:spcPts val="600"/>
              </a:spcBef>
              <a:spcAft>
                <a:spcPts val="0"/>
              </a:spcAft>
              <a:buNone/>
            </a:pPr>
            <a:r>
              <a:rPr lang="en"/>
              <a:t>A</a:t>
            </a:r>
            <a:r>
              <a:rPr lang="en"/>
              <a:t>ccording to surveys in Europe, Canada, and the United States, yellow is the color people most often associate with amusement, gentleness, and spontaneity, but also with duplicity, envy, jealousy, avarice, and, in the U.S., with cowardice.</a:t>
            </a:r>
            <a:endParaRPr/>
          </a:p>
          <a:p>
            <a:pPr indent="0" lvl="0" marL="0" rtl="0" algn="l">
              <a:spcBef>
                <a:spcPts val="600"/>
              </a:spcBef>
              <a:spcAft>
                <a:spcPts val="0"/>
              </a:spcAft>
              <a:buNone/>
            </a:pPr>
            <a:r>
              <a:rPr lang="en"/>
              <a:t>It plays an important role in Asian culture, particularly in China, where it is seen as the color of happiness, glory, wisdom, harmony, and culture.</a:t>
            </a:r>
            <a:endParaRPr/>
          </a:p>
        </p:txBody>
      </p:sp>
      <p:sp>
        <p:nvSpPr>
          <p:cNvPr id="213" name="Google Shape;213;p25"/>
          <p:cNvSpPr txBox="1"/>
          <p:nvPr>
            <p:ph idx="2" type="body"/>
          </p:nvPr>
        </p:nvSpPr>
        <p:spPr>
          <a:xfrm>
            <a:off x="4951002"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a:p>
            <a:pPr indent="0" lvl="0" marL="0" rtl="0" algn="l">
              <a:spcBef>
                <a:spcPts val="600"/>
              </a:spcBef>
              <a:spcAft>
                <a:spcPts val="0"/>
              </a:spcAft>
              <a:buNone/>
            </a:pPr>
            <a:r>
              <a:rPr lang="en"/>
              <a:t>Surveys in the US and Europe show that blue is the colour most commonly associated with harmony, faithfulness, confidence, distance, infinity, the imagination, cold, and sometimes with sadness.</a:t>
            </a:r>
            <a:endParaRPr/>
          </a:p>
          <a:p>
            <a:pPr indent="0" lvl="0" marL="0" rtl="0" algn="l">
              <a:spcBef>
                <a:spcPts val="600"/>
              </a:spcBef>
              <a:spcAft>
                <a:spcPts val="0"/>
              </a:spcAft>
              <a:buNone/>
            </a:pPr>
            <a:r>
              <a:rPr lang="en"/>
              <a:t>In US and European public opinion polls it is the most popular colour, chosen by almost half of both men and women as their favourite colour.</a:t>
            </a:r>
            <a:endParaRPr/>
          </a:p>
        </p:txBody>
      </p:sp>
      <p:sp>
        <p:nvSpPr>
          <p:cNvPr id="214" name="Google Shape;214;p25"/>
          <p:cNvSpPr txBox="1"/>
          <p:nvPr>
            <p:ph idx="3" type="body"/>
          </p:nvPr>
        </p:nvSpPr>
        <p:spPr>
          <a:xfrm>
            <a:off x="6832679"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rPr lang="en"/>
              <a:t>Modern surveys in the United States and Europe show red is also the color most commonly associated with heat, activity, passion, sexuality, anger, love and joy. </a:t>
            </a:r>
            <a:r>
              <a:rPr lang="en">
                <a:solidFill>
                  <a:schemeClr val="dk2"/>
                </a:solidFill>
              </a:rPr>
              <a:t>Red is also a color widely used for getting attention, such as stop signs or royal dresses.</a:t>
            </a:r>
            <a:endParaRPr/>
          </a:p>
          <a:p>
            <a:pPr indent="0" lvl="0" marL="0" rtl="0" algn="l">
              <a:spcBef>
                <a:spcPts val="600"/>
              </a:spcBef>
              <a:spcAft>
                <a:spcPts val="0"/>
              </a:spcAft>
              <a:buNone/>
            </a:pPr>
            <a:r>
              <a:rPr lang="en"/>
              <a:t>In China, India and many other Asian countries it is the color of symbolizing happiness and good fortune. </a:t>
            </a:r>
            <a:endParaRPr/>
          </a:p>
          <a:p>
            <a:pPr indent="0" lvl="0" marL="0" rtl="0" algn="l">
              <a:spcBef>
                <a:spcPts val="600"/>
              </a:spcBef>
              <a:spcAft>
                <a:spcPts val="0"/>
              </a:spcAft>
              <a:buNone/>
            </a:pPr>
            <a:r>
              <a:t/>
            </a:r>
            <a:endParaRPr/>
          </a:p>
        </p:txBody>
      </p:sp>
      <p:sp>
        <p:nvSpPr>
          <p:cNvPr id="215" name="Google Shape;215;p2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16" name="Google Shape;216;p25"/>
          <p:cNvGrpSpPr/>
          <p:nvPr/>
        </p:nvGrpSpPr>
        <p:grpSpPr>
          <a:xfrm>
            <a:off x="3187982" y="708506"/>
            <a:ext cx="433992" cy="422729"/>
            <a:chOff x="5916675" y="927975"/>
            <a:chExt cx="516350" cy="502950"/>
          </a:xfrm>
        </p:grpSpPr>
        <p:sp>
          <p:nvSpPr>
            <p:cNvPr id="217" name="Google Shape;217;p25"/>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5"/>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25"/>
          <p:cNvGrpSpPr/>
          <p:nvPr/>
        </p:nvGrpSpPr>
        <p:grpSpPr>
          <a:xfrm>
            <a:off x="5030798" y="738175"/>
            <a:ext cx="393060" cy="393060"/>
            <a:chOff x="5941025" y="3634400"/>
            <a:chExt cx="467650" cy="467650"/>
          </a:xfrm>
        </p:grpSpPr>
        <p:sp>
          <p:nvSpPr>
            <p:cNvPr id="220" name="Google Shape;220;p25"/>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5"/>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5"/>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5"/>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5"/>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5"/>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 name="Google Shape;226;p25"/>
          <p:cNvGrpSpPr/>
          <p:nvPr/>
        </p:nvGrpSpPr>
        <p:grpSpPr>
          <a:xfrm>
            <a:off x="6929141" y="696907"/>
            <a:ext cx="364776" cy="434328"/>
            <a:chOff x="3968275" y="4980625"/>
            <a:chExt cx="379975" cy="452425"/>
          </a:xfrm>
        </p:grpSpPr>
        <p:sp>
          <p:nvSpPr>
            <p:cNvPr id="227" name="Google Shape;227;p25"/>
            <p:cNvSpPr/>
            <p:nvPr/>
          </p:nvSpPr>
          <p:spPr>
            <a:xfrm>
              <a:off x="4168000" y="4980625"/>
              <a:ext cx="85875" cy="102325"/>
            </a:xfrm>
            <a:custGeom>
              <a:rect b="b" l="l" r="r" t="t"/>
              <a:pathLst>
                <a:path extrusionOk="0" fill="none" h="4093" w="3435">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5"/>
            <p:cNvSpPr/>
            <p:nvPr/>
          </p:nvSpPr>
          <p:spPr>
            <a:xfrm>
              <a:off x="3968275" y="5043350"/>
              <a:ext cx="379975" cy="389700"/>
            </a:xfrm>
            <a:custGeom>
              <a:rect b="b" l="l" r="r" t="t"/>
              <a:pathLst>
                <a:path extrusionOk="0" fill="none" h="15588" w="15199">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5"/>
            <p:cNvSpPr/>
            <p:nvPr/>
          </p:nvSpPr>
          <p:spPr>
            <a:xfrm>
              <a:off x="4031000" y="5150500"/>
              <a:ext cx="54200" cy="61525"/>
            </a:xfrm>
            <a:custGeom>
              <a:rect b="b" l="l" r="r" t="t"/>
              <a:pathLst>
                <a:path extrusionOk="0" fill="none" h="2461" w="2168">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33" name="Shape 233"/>
        <p:cNvGrpSpPr/>
        <p:nvPr/>
      </p:nvGrpSpPr>
      <p:grpSpPr>
        <a:xfrm>
          <a:off x="0" y="0"/>
          <a:ext cx="0" cy="0"/>
          <a:chOff x="0" y="0"/>
          <a:chExt cx="0" cy="0"/>
        </a:xfrm>
      </p:grpSpPr>
      <p:sp>
        <p:nvSpPr>
          <p:cNvPr id="234" name="Google Shape;234;p26"/>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 picture is worth a thousand words</a:t>
            </a:r>
            <a:endParaRPr/>
          </a:p>
        </p:txBody>
      </p:sp>
      <p:sp>
        <p:nvSpPr>
          <p:cNvPr id="235" name="Google Shape;235;p2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236" name="Google Shape;236;p26"/>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t>A complex idea can be conveyed with just a single still image, namely making it possible to absorb large amounts of data quickly.</a:t>
            </a:r>
            <a:endParaRPr/>
          </a:p>
          <a:p>
            <a:pPr indent="0" lvl="0" marL="0" rtl="0" algn="l">
              <a:spcBef>
                <a:spcPts val="60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240" name="Shape 240"/>
        <p:cNvGrpSpPr/>
        <p:nvPr/>
      </p:nvGrpSpPr>
      <p:grpSpPr>
        <a:xfrm>
          <a:off x="0" y="0"/>
          <a:ext cx="0" cy="0"/>
          <a:chOff x="0" y="0"/>
          <a:chExt cx="0" cy="0"/>
        </a:xfrm>
      </p:grpSpPr>
      <p:pic>
        <p:nvPicPr>
          <p:cNvPr descr="aoc7tslb1o8-lauren-mancke.jpg" id="241" name="Google Shape;241;p27"/>
          <p:cNvPicPr preferRelativeResize="0"/>
          <p:nvPr/>
        </p:nvPicPr>
        <p:blipFill>
          <a:blip r:embed="rId3">
            <a:alphaModFix amt="29000"/>
          </a:blip>
          <a:stretch>
            <a:fillRect/>
          </a:stretch>
        </p:blipFill>
        <p:spPr>
          <a:xfrm>
            <a:off x="0" y="0"/>
            <a:ext cx="9144000" cy="5143496"/>
          </a:xfrm>
          <a:prstGeom prst="rect">
            <a:avLst/>
          </a:prstGeom>
          <a:noFill/>
          <a:ln>
            <a:noFill/>
          </a:ln>
        </p:spPr>
      </p:pic>
      <p:sp>
        <p:nvSpPr>
          <p:cNvPr id="242" name="Google Shape;242;p27"/>
          <p:cNvSpPr txBox="1"/>
          <p:nvPr>
            <p:ph idx="4294967295" type="title"/>
          </p:nvPr>
        </p:nvSpPr>
        <p:spPr>
          <a:xfrm>
            <a:off x="617225" y="100"/>
            <a:ext cx="79095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Want big impact?</a:t>
            </a:r>
            <a:r>
              <a:rPr b="1" lang="en" sz="1800"/>
              <a:t> </a:t>
            </a:r>
            <a:r>
              <a:rPr b="1" lang="en" sz="1800"/>
              <a:t>Use big image.</a:t>
            </a:r>
            <a:endParaRPr b="1" sz="1800"/>
          </a:p>
        </p:txBody>
      </p:sp>
      <p:sp>
        <p:nvSpPr>
          <p:cNvPr id="243" name="Google Shape;243;p2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28"/>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charts to explain your ideas</a:t>
            </a:r>
            <a:endParaRPr/>
          </a:p>
        </p:txBody>
      </p:sp>
      <p:sp>
        <p:nvSpPr>
          <p:cNvPr id="249" name="Google Shape;249;p2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50" name="Google Shape;250;p28"/>
          <p:cNvGrpSpPr/>
          <p:nvPr/>
        </p:nvGrpSpPr>
        <p:grpSpPr>
          <a:xfrm>
            <a:off x="3618600" y="443475"/>
            <a:ext cx="4271950" cy="4256550"/>
            <a:chOff x="3618600" y="537300"/>
            <a:chExt cx="4271950" cy="4256550"/>
          </a:xfrm>
        </p:grpSpPr>
        <p:sp>
          <p:nvSpPr>
            <p:cNvPr id="251" name="Google Shape;251;p28"/>
            <p:cNvSpPr/>
            <p:nvPr/>
          </p:nvSpPr>
          <p:spPr>
            <a:xfrm>
              <a:off x="3680275" y="537300"/>
              <a:ext cx="1906800" cy="1906800"/>
            </a:xfrm>
            <a:prstGeom prst="ellipse">
              <a:avLst/>
            </a:prstGeom>
            <a:solidFill>
              <a:srgbClr val="FF9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1</a:t>
              </a:r>
              <a:endParaRPr sz="1000">
                <a:solidFill>
                  <a:srgbClr val="FFFFFF"/>
                </a:solidFill>
                <a:latin typeface="Nunito Sans"/>
                <a:ea typeface="Nunito Sans"/>
                <a:cs typeface="Nunito Sans"/>
                <a:sym typeface="Nunito Sans"/>
              </a:endParaRPr>
            </a:p>
          </p:txBody>
        </p:sp>
        <p:sp>
          <p:nvSpPr>
            <p:cNvPr id="252" name="Google Shape;252;p28"/>
            <p:cNvSpPr/>
            <p:nvPr/>
          </p:nvSpPr>
          <p:spPr>
            <a:xfrm>
              <a:off x="5983750" y="537300"/>
              <a:ext cx="1906800" cy="1906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Clr>
                  <a:schemeClr val="dk1"/>
                </a:buClr>
                <a:buSzPts val="1100"/>
                <a:buFont typeface="Arial"/>
                <a:buNone/>
              </a:pPr>
              <a:r>
                <a:rPr lang="en" sz="1000">
                  <a:solidFill>
                    <a:srgbClr val="FFFFFF"/>
                  </a:solidFill>
                  <a:latin typeface="Nunito Sans"/>
                  <a:ea typeface="Nunito Sans"/>
                  <a:cs typeface="Nunito Sans"/>
                  <a:sym typeface="Nunito Sans"/>
                </a:rPr>
                <a:t>Item 2</a:t>
              </a:r>
              <a:endParaRPr sz="1000">
                <a:solidFill>
                  <a:srgbClr val="FFFFFF"/>
                </a:solidFill>
                <a:latin typeface="Nunito Sans"/>
                <a:ea typeface="Nunito Sans"/>
                <a:cs typeface="Nunito Sans"/>
                <a:sym typeface="Nunito Sans"/>
              </a:endParaRPr>
            </a:p>
          </p:txBody>
        </p:sp>
        <p:sp>
          <p:nvSpPr>
            <p:cNvPr id="253" name="Google Shape;253;p28"/>
            <p:cNvSpPr/>
            <p:nvPr/>
          </p:nvSpPr>
          <p:spPr>
            <a:xfrm>
              <a:off x="3618600" y="2887050"/>
              <a:ext cx="1906800" cy="1906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3</a:t>
              </a:r>
              <a:endParaRPr sz="1000">
                <a:solidFill>
                  <a:srgbClr val="FFFFFF"/>
                </a:solidFill>
                <a:latin typeface="Nunito Sans"/>
                <a:ea typeface="Nunito Sans"/>
                <a:cs typeface="Nunito Sans"/>
                <a:sym typeface="Nunito Sans"/>
              </a:endParaRPr>
            </a:p>
          </p:txBody>
        </p:sp>
        <p:sp>
          <p:nvSpPr>
            <p:cNvPr id="254" name="Google Shape;254;p28"/>
            <p:cNvSpPr/>
            <p:nvPr/>
          </p:nvSpPr>
          <p:spPr>
            <a:xfrm>
              <a:off x="5983750" y="2887050"/>
              <a:ext cx="1906800" cy="1906800"/>
            </a:xfrm>
            <a:prstGeom prst="ellipse">
              <a:avLst/>
            </a:prstGeom>
            <a:solidFill>
              <a:srgbClr val="ED003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4</a:t>
              </a:r>
              <a:endParaRPr sz="1000">
                <a:solidFill>
                  <a:srgbClr val="FFFFFF"/>
                </a:solidFill>
                <a:latin typeface="Nunito Sans"/>
                <a:ea typeface="Nunito Sans"/>
                <a:cs typeface="Nunito Sans"/>
                <a:sym typeface="Nunito Sans"/>
              </a:endParaRPr>
            </a:p>
          </p:txBody>
        </p:sp>
      </p:grpSp>
      <p:sp>
        <p:nvSpPr>
          <p:cNvPr id="255" name="Google Shape;255;p28"/>
          <p:cNvSpPr/>
          <p:nvPr/>
        </p:nvSpPr>
        <p:spPr>
          <a:xfrm>
            <a:off x="4701175" y="1518350"/>
            <a:ext cx="2106600" cy="21066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666666"/>
                </a:solidFill>
                <a:latin typeface="Nunito Sans"/>
                <a:ea typeface="Nunito Sans"/>
                <a:cs typeface="Nunito Sans"/>
                <a:sym typeface="Nunito Sans"/>
              </a:rPr>
              <a:t>THE</a:t>
            </a:r>
            <a:endParaRPr>
              <a:solidFill>
                <a:srgbClr val="666666"/>
              </a:solidFill>
              <a:latin typeface="Nunito Sans"/>
              <a:ea typeface="Nunito Sans"/>
              <a:cs typeface="Nunito Sans"/>
              <a:sym typeface="Nunito Sans"/>
            </a:endParaRPr>
          </a:p>
          <a:p>
            <a:pPr indent="0" lvl="0" marL="0" rtl="0" algn="ctr">
              <a:spcBef>
                <a:spcPts val="0"/>
              </a:spcBef>
              <a:spcAft>
                <a:spcPts val="0"/>
              </a:spcAft>
              <a:buNone/>
            </a:pPr>
            <a:r>
              <a:rPr lang="en">
                <a:solidFill>
                  <a:srgbClr val="666666"/>
                </a:solidFill>
                <a:latin typeface="Nunito Sans"/>
                <a:ea typeface="Nunito Sans"/>
                <a:cs typeface="Nunito Sans"/>
                <a:sym typeface="Nunito Sans"/>
              </a:rPr>
              <a:t>CONCEPT</a:t>
            </a:r>
            <a:endParaRPr>
              <a:solidFill>
                <a:srgbClr val="666666"/>
              </a:solidFill>
              <a:latin typeface="Nunito Sans"/>
              <a:ea typeface="Nunito Sans"/>
              <a:cs typeface="Nunito Sans"/>
              <a:sym typeface="Nunito Sans"/>
            </a:endParaRPr>
          </a:p>
        </p:txBody>
      </p:sp>
      <p:sp>
        <p:nvSpPr>
          <p:cNvPr id="256" name="Google Shape;256;p28"/>
          <p:cNvSpPr/>
          <p:nvPr/>
        </p:nvSpPr>
        <p:spPr>
          <a:xfrm>
            <a:off x="4840050" y="1651475"/>
            <a:ext cx="1829100" cy="1829100"/>
          </a:xfrm>
          <a:prstGeom prst="donut">
            <a:avLst>
              <a:gd fmla="val 11468"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7" name="Google Shape;257;p28"/>
          <p:cNvGrpSpPr/>
          <p:nvPr/>
        </p:nvGrpSpPr>
        <p:grpSpPr>
          <a:xfrm>
            <a:off x="6789409" y="3442823"/>
            <a:ext cx="304009" cy="326513"/>
            <a:chOff x="616425" y="2329600"/>
            <a:chExt cx="361700" cy="388475"/>
          </a:xfrm>
        </p:grpSpPr>
        <p:sp>
          <p:nvSpPr>
            <p:cNvPr id="258" name="Google Shape;258;p28"/>
            <p:cNvSpPr/>
            <p:nvPr/>
          </p:nvSpPr>
          <p:spPr>
            <a:xfrm>
              <a:off x="616425" y="2329600"/>
              <a:ext cx="361700" cy="388475"/>
            </a:xfrm>
            <a:custGeom>
              <a:rect b="b" l="l" r="r" t="t"/>
              <a:pathLst>
                <a:path extrusionOk="0" fill="none" h="15539" w="14468">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8"/>
            <p:cNvSpPr/>
            <p:nvPr/>
          </p:nvSpPr>
          <p:spPr>
            <a:xfrm>
              <a:off x="704725" y="2545750"/>
              <a:ext cx="185125" cy="25"/>
            </a:xfrm>
            <a:custGeom>
              <a:rect b="b" l="l" r="r" t="t"/>
              <a:pathLst>
                <a:path extrusionOk="0" fill="none" h="1" w="7405">
                  <a:moveTo>
                    <a:pt x="7404"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8"/>
            <p:cNvSpPr/>
            <p:nvPr/>
          </p:nvSpPr>
          <p:spPr>
            <a:xfrm>
              <a:off x="811875" y="2626125"/>
              <a:ext cx="31075" cy="31075"/>
            </a:xfrm>
            <a:custGeom>
              <a:rect b="b" l="l" r="r" t="t"/>
              <a:pathLst>
                <a:path extrusionOk="0" fill="none" h="1243" w="1243">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8"/>
            <p:cNvSpPr/>
            <p:nvPr/>
          </p:nvSpPr>
          <p:spPr>
            <a:xfrm>
              <a:off x="751000" y="2568275"/>
              <a:ext cx="54200" cy="53600"/>
            </a:xfrm>
            <a:custGeom>
              <a:rect b="b" l="l" r="r" t="t"/>
              <a:pathLst>
                <a:path extrusionOk="0" fill="none" h="2144" w="2168">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8"/>
            <p:cNvSpPr/>
            <p:nvPr/>
          </p:nvSpPr>
          <p:spPr>
            <a:xfrm>
              <a:off x="769875" y="2662650"/>
              <a:ext cx="23775" cy="23775"/>
            </a:xfrm>
            <a:custGeom>
              <a:rect b="b" l="l" r="r" t="t"/>
              <a:pathLst>
                <a:path extrusionOk="0" fill="none" h="951" w="951">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8"/>
            <p:cNvSpPr/>
            <p:nvPr/>
          </p:nvSpPr>
          <p:spPr>
            <a:xfrm>
              <a:off x="799700" y="2503125"/>
              <a:ext cx="24375" cy="23775"/>
            </a:xfrm>
            <a:custGeom>
              <a:rect b="b" l="l" r="r" t="t"/>
              <a:pathLst>
                <a:path extrusionOk="0" fill="none" h="951" w="975">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8"/>
            <p:cNvSpPr/>
            <p:nvPr/>
          </p:nvSpPr>
          <p:spPr>
            <a:xfrm>
              <a:off x="766825" y="2388050"/>
              <a:ext cx="60925" cy="25"/>
            </a:xfrm>
            <a:custGeom>
              <a:rect b="b" l="l" r="r" t="t"/>
              <a:pathLst>
                <a:path extrusionOk="0" fill="none" h="1" w="2437">
                  <a:moveTo>
                    <a:pt x="2436"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8"/>
            <p:cNvSpPr/>
            <p:nvPr/>
          </p:nvSpPr>
          <p:spPr>
            <a:xfrm>
              <a:off x="769875" y="2456250"/>
              <a:ext cx="31075" cy="31075"/>
            </a:xfrm>
            <a:custGeom>
              <a:rect b="b" l="l" r="r" t="t"/>
              <a:pathLst>
                <a:path extrusionOk="0" fill="none" h="1243" w="1243">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 name="Google Shape;266;p28"/>
          <p:cNvGrpSpPr/>
          <p:nvPr/>
        </p:nvGrpSpPr>
        <p:grpSpPr>
          <a:xfrm>
            <a:off x="4411981" y="3472329"/>
            <a:ext cx="397136" cy="305017"/>
            <a:chOff x="568950" y="3686775"/>
            <a:chExt cx="472500" cy="362900"/>
          </a:xfrm>
        </p:grpSpPr>
        <p:sp>
          <p:nvSpPr>
            <p:cNvPr id="267" name="Google Shape;267;p28"/>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8"/>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8"/>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0" name="Google Shape;270;p28"/>
          <p:cNvGrpSpPr/>
          <p:nvPr/>
        </p:nvGrpSpPr>
        <p:grpSpPr>
          <a:xfrm>
            <a:off x="6775077" y="1071253"/>
            <a:ext cx="332670" cy="332670"/>
            <a:chOff x="6649150" y="309350"/>
            <a:chExt cx="395800" cy="395800"/>
          </a:xfrm>
        </p:grpSpPr>
        <p:sp>
          <p:nvSpPr>
            <p:cNvPr id="271" name="Google Shape;271;p28"/>
            <p:cNvSpPr/>
            <p:nvPr/>
          </p:nvSpPr>
          <p:spPr>
            <a:xfrm>
              <a:off x="6649150" y="309350"/>
              <a:ext cx="395800" cy="395800"/>
            </a:xfrm>
            <a:custGeom>
              <a:rect b="b" l="l" r="r" t="t"/>
              <a:pathLst>
                <a:path extrusionOk="0" fill="none" h="15832" w="15832">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8"/>
            <p:cNvSpPr/>
            <p:nvPr/>
          </p:nvSpPr>
          <p:spPr>
            <a:xfrm>
              <a:off x="6673500" y="333700"/>
              <a:ext cx="347100" cy="347100"/>
            </a:xfrm>
            <a:custGeom>
              <a:rect b="b" l="l" r="r" t="t"/>
              <a:pathLst>
                <a:path extrusionOk="0" fill="none" h="13884" w="13884">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8"/>
            <p:cNvSpPr/>
            <p:nvPr/>
          </p:nvSpPr>
          <p:spPr>
            <a:xfrm>
              <a:off x="6848850" y="397625"/>
              <a:ext cx="54825" cy="169300"/>
            </a:xfrm>
            <a:custGeom>
              <a:rect b="b" l="l" r="r" t="t"/>
              <a:pathLst>
                <a:path extrusionOk="0" fill="none" h="6772" w="2193">
                  <a:moveTo>
                    <a:pt x="1" y="1"/>
                  </a:moveTo>
                  <a:lnTo>
                    <a:pt x="1" y="4580"/>
                  </a:lnTo>
                  <a:lnTo>
                    <a:pt x="2193" y="67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8"/>
            <p:cNvSpPr/>
            <p:nvPr/>
          </p:nvSpPr>
          <p:spPr>
            <a:xfrm>
              <a:off x="6847025" y="333700"/>
              <a:ext cx="25" cy="29250"/>
            </a:xfrm>
            <a:custGeom>
              <a:rect b="b" l="l" r="r" t="t"/>
              <a:pathLst>
                <a:path extrusionOk="0" fill="none" h="1170" w="1">
                  <a:moveTo>
                    <a:pt x="1" y="1170"/>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8"/>
            <p:cNvSpPr/>
            <p:nvPr/>
          </p:nvSpPr>
          <p:spPr>
            <a:xfrm>
              <a:off x="6760575" y="35685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8"/>
            <p:cNvSpPr/>
            <p:nvPr/>
          </p:nvSpPr>
          <p:spPr>
            <a:xfrm>
              <a:off x="6760575" y="356850"/>
              <a:ext cx="14025" cy="24975"/>
            </a:xfrm>
            <a:custGeom>
              <a:rect b="b" l="l" r="r" t="t"/>
              <a:pathLst>
                <a:path extrusionOk="0" fill="none" h="999" w="561">
                  <a:moveTo>
                    <a:pt x="1" y="0"/>
                  </a:moveTo>
                  <a:lnTo>
                    <a:pt x="561"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8"/>
            <p:cNvSpPr/>
            <p:nvPr/>
          </p:nvSpPr>
          <p:spPr>
            <a:xfrm>
              <a:off x="6696650" y="420775"/>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8"/>
            <p:cNvSpPr/>
            <p:nvPr/>
          </p:nvSpPr>
          <p:spPr>
            <a:xfrm>
              <a:off x="6696650" y="420775"/>
              <a:ext cx="24975" cy="14025"/>
            </a:xfrm>
            <a:custGeom>
              <a:rect b="b" l="l" r="r" t="t"/>
              <a:pathLst>
                <a:path extrusionOk="0" fill="none" h="561" w="999">
                  <a:moveTo>
                    <a:pt x="0" y="0"/>
                  </a:moveTo>
                  <a:lnTo>
                    <a:pt x="999" y="5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8"/>
            <p:cNvSpPr/>
            <p:nvPr/>
          </p:nvSpPr>
          <p:spPr>
            <a:xfrm>
              <a:off x="6673500" y="507225"/>
              <a:ext cx="29250" cy="25"/>
            </a:xfrm>
            <a:custGeom>
              <a:rect b="b" l="l" r="r" t="t"/>
              <a:pathLst>
                <a:path extrusionOk="0" fill="none" h="1" w="1170">
                  <a:moveTo>
                    <a:pt x="1" y="1"/>
                  </a:moveTo>
                  <a:lnTo>
                    <a:pt x="117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8"/>
            <p:cNvSpPr/>
            <p:nvPr/>
          </p:nvSpPr>
          <p:spPr>
            <a:xfrm>
              <a:off x="6696650" y="59370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8"/>
            <p:cNvSpPr/>
            <p:nvPr/>
          </p:nvSpPr>
          <p:spPr>
            <a:xfrm>
              <a:off x="6696650" y="579700"/>
              <a:ext cx="24975" cy="14025"/>
            </a:xfrm>
            <a:custGeom>
              <a:rect b="b" l="l" r="r" t="t"/>
              <a:pathLst>
                <a:path extrusionOk="0" fill="none" h="561" w="999">
                  <a:moveTo>
                    <a:pt x="0" y="560"/>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8"/>
            <p:cNvSpPr/>
            <p:nvPr/>
          </p:nvSpPr>
          <p:spPr>
            <a:xfrm>
              <a:off x="6760575" y="632675"/>
              <a:ext cx="14025" cy="24975"/>
            </a:xfrm>
            <a:custGeom>
              <a:rect b="b" l="l" r="r" t="t"/>
              <a:pathLst>
                <a:path extrusionOk="0" fill="none" h="999" w="561">
                  <a:moveTo>
                    <a:pt x="1" y="999"/>
                  </a:moveTo>
                  <a:lnTo>
                    <a:pt x="56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8"/>
            <p:cNvSpPr/>
            <p:nvPr/>
          </p:nvSpPr>
          <p:spPr>
            <a:xfrm>
              <a:off x="6760575" y="657625"/>
              <a:ext cx="25" cy="25"/>
            </a:xfrm>
            <a:custGeom>
              <a:rect b="b" l="l" r="r" t="t"/>
              <a:pathLst>
                <a:path extrusionOk="0" fill="none" h="1" w="1">
                  <a:moveTo>
                    <a:pt x="1"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8"/>
            <p:cNvSpPr/>
            <p:nvPr/>
          </p:nvSpPr>
          <p:spPr>
            <a:xfrm>
              <a:off x="6847025" y="651550"/>
              <a:ext cx="25" cy="29250"/>
            </a:xfrm>
            <a:custGeom>
              <a:rect b="b" l="l" r="r" t="t"/>
              <a:pathLst>
                <a:path extrusionOk="0" fill="none" h="1170" w="1">
                  <a:moveTo>
                    <a:pt x="1" y="0"/>
                  </a:moveTo>
                  <a:lnTo>
                    <a:pt x="1" y="116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8"/>
            <p:cNvSpPr/>
            <p:nvPr/>
          </p:nvSpPr>
          <p:spPr>
            <a:xfrm>
              <a:off x="6919500" y="632675"/>
              <a:ext cx="14025" cy="24975"/>
            </a:xfrm>
            <a:custGeom>
              <a:rect b="b" l="l" r="r" t="t"/>
              <a:pathLst>
                <a:path extrusionOk="0" fill="none" h="999" w="561">
                  <a:moveTo>
                    <a:pt x="560" y="999"/>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8"/>
            <p:cNvSpPr/>
            <p:nvPr/>
          </p:nvSpPr>
          <p:spPr>
            <a:xfrm>
              <a:off x="6933500" y="657625"/>
              <a:ext cx="25" cy="25"/>
            </a:xfrm>
            <a:custGeom>
              <a:rect b="b" l="l" r="r" t="t"/>
              <a:pathLst>
                <a:path extrusionOk="0" fill="none" h="1" w="1">
                  <a:moveTo>
                    <a:pt x="0"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8"/>
            <p:cNvSpPr/>
            <p:nvPr/>
          </p:nvSpPr>
          <p:spPr>
            <a:xfrm>
              <a:off x="6972475" y="579700"/>
              <a:ext cx="24975" cy="14025"/>
            </a:xfrm>
            <a:custGeom>
              <a:rect b="b" l="l" r="r" t="t"/>
              <a:pathLst>
                <a:path extrusionOk="0" fill="none" h="561" w="999">
                  <a:moveTo>
                    <a:pt x="999" y="56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8"/>
            <p:cNvSpPr/>
            <p:nvPr/>
          </p:nvSpPr>
          <p:spPr>
            <a:xfrm>
              <a:off x="6997425" y="59370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8"/>
            <p:cNvSpPr/>
            <p:nvPr/>
          </p:nvSpPr>
          <p:spPr>
            <a:xfrm>
              <a:off x="6991350" y="507225"/>
              <a:ext cx="29250" cy="25"/>
            </a:xfrm>
            <a:custGeom>
              <a:rect b="b" l="l" r="r" t="t"/>
              <a:pathLst>
                <a:path extrusionOk="0" fill="none" h="1" w="1170">
                  <a:moveTo>
                    <a:pt x="116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8"/>
            <p:cNvSpPr/>
            <p:nvPr/>
          </p:nvSpPr>
          <p:spPr>
            <a:xfrm>
              <a:off x="6972475" y="420775"/>
              <a:ext cx="24975" cy="14025"/>
            </a:xfrm>
            <a:custGeom>
              <a:rect b="b" l="l" r="r" t="t"/>
              <a:pathLst>
                <a:path extrusionOk="0" fill="none" h="561" w="999">
                  <a:moveTo>
                    <a:pt x="0" y="561"/>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8"/>
            <p:cNvSpPr/>
            <p:nvPr/>
          </p:nvSpPr>
          <p:spPr>
            <a:xfrm>
              <a:off x="6997425" y="420775"/>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8"/>
            <p:cNvSpPr/>
            <p:nvPr/>
          </p:nvSpPr>
          <p:spPr>
            <a:xfrm>
              <a:off x="6919500" y="356850"/>
              <a:ext cx="14025" cy="24975"/>
            </a:xfrm>
            <a:custGeom>
              <a:rect b="b" l="l" r="r" t="t"/>
              <a:pathLst>
                <a:path extrusionOk="0" fill="none" h="999" w="561">
                  <a:moveTo>
                    <a:pt x="560" y="0"/>
                  </a:move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8"/>
            <p:cNvSpPr/>
            <p:nvPr/>
          </p:nvSpPr>
          <p:spPr>
            <a:xfrm>
              <a:off x="6933500" y="35685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28"/>
          <p:cNvGrpSpPr/>
          <p:nvPr/>
        </p:nvGrpSpPr>
        <p:grpSpPr>
          <a:xfrm>
            <a:off x="4502566" y="1066399"/>
            <a:ext cx="215966" cy="342399"/>
            <a:chOff x="6718575" y="2318625"/>
            <a:chExt cx="256950" cy="407375"/>
          </a:xfrm>
        </p:grpSpPr>
        <p:sp>
          <p:nvSpPr>
            <p:cNvPr id="295" name="Google Shape;295;p28"/>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8"/>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8"/>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8"/>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8"/>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8"/>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8"/>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8"/>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29"/>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tables to compare data</a:t>
            </a:r>
            <a:endParaRPr/>
          </a:p>
        </p:txBody>
      </p:sp>
      <p:graphicFrame>
        <p:nvGraphicFramePr>
          <p:cNvPr id="308" name="Google Shape;308;p29"/>
          <p:cNvGraphicFramePr/>
          <p:nvPr/>
        </p:nvGraphicFramePr>
        <p:xfrm>
          <a:off x="3180700" y="2094606"/>
          <a:ext cx="3000000" cy="3000000"/>
        </p:xfrm>
        <a:graphic>
          <a:graphicData uri="http://schemas.openxmlformats.org/drawingml/2006/table">
            <a:tbl>
              <a:tblPr>
                <a:noFill/>
                <a:tableStyleId>{07BA8059-B8EB-46C3-B241-C67AB8050C69}</a:tableStyleId>
              </a:tblPr>
              <a:tblGrid>
                <a:gridCol w="1360650"/>
                <a:gridCol w="1360650"/>
                <a:gridCol w="1360650"/>
                <a:gridCol w="1360650"/>
              </a:tblGrid>
              <a:tr h="603200">
                <a:tc>
                  <a:txBody>
                    <a:bodyPr/>
                    <a:lstStyle/>
                    <a:p>
                      <a:pPr indent="0" lvl="0" marL="0" rtl="0" algn="l">
                        <a:spcBef>
                          <a:spcPts val="0"/>
                        </a:spcBef>
                        <a:spcAft>
                          <a:spcPts val="0"/>
                        </a:spcAft>
                        <a:buNone/>
                      </a:pPr>
                      <a:r>
                        <a:t/>
                      </a:r>
                      <a:endParaRPr>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A</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B</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C</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Yellow</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20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7</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Blue</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30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15</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Orange</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5</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24</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16</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309" name="Google Shape;309;p2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0" name="Google Shape;310;p29"/>
          <p:cNvSpPr txBox="1"/>
          <p:nvPr>
            <p:ph idx="1" type="body"/>
          </p:nvPr>
        </p:nvSpPr>
        <p:spPr>
          <a:xfrm>
            <a:off x="3090625" y="575500"/>
            <a:ext cx="5596200" cy="1059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As a communication tool, a table allows a form of generalization of information from an unlimited number of different social or scientific contexts. It provides a familiar way to convey information that might otherwise not be obvious or readily understood.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30"/>
          <p:cNvSpPr/>
          <p:nvPr/>
        </p:nvSpPr>
        <p:spPr>
          <a:xfrm>
            <a:off x="2806425" y="1079310"/>
            <a:ext cx="6265783" cy="2984881"/>
          </a:xfrm>
          <a:custGeom>
            <a:rect b="b" l="l" r="r" t="t"/>
            <a:pathLst>
              <a:path extrusionOk="0" h="136125" w="28575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0"/>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Maps</a:t>
            </a:r>
            <a:endParaRPr/>
          </a:p>
        </p:txBody>
      </p:sp>
      <p:sp>
        <p:nvSpPr>
          <p:cNvPr id="317" name="Google Shape;317;p30"/>
          <p:cNvSpPr/>
          <p:nvPr/>
        </p:nvSpPr>
        <p:spPr>
          <a:xfrm>
            <a:off x="3976810" y="1659060"/>
            <a:ext cx="649200" cy="202500"/>
          </a:xfrm>
          <a:prstGeom prst="wedgeRectCallout">
            <a:avLst>
              <a:gd fmla="val -21428" name="adj1"/>
              <a:gd fmla="val 84287"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FFFFFF"/>
                </a:solidFill>
                <a:latin typeface="Nunito Sans"/>
                <a:ea typeface="Nunito Sans"/>
                <a:cs typeface="Nunito Sans"/>
                <a:sym typeface="Nunito Sans"/>
              </a:rPr>
              <a:t>our office</a:t>
            </a:r>
            <a:endParaRPr sz="800">
              <a:solidFill>
                <a:srgbClr val="FFFFFF"/>
              </a:solidFill>
              <a:latin typeface="Nunito Sans"/>
              <a:ea typeface="Nunito Sans"/>
              <a:cs typeface="Nunito Sans"/>
              <a:sym typeface="Nunito Sans"/>
            </a:endParaRPr>
          </a:p>
        </p:txBody>
      </p:sp>
      <p:sp>
        <p:nvSpPr>
          <p:cNvPr id="318" name="Google Shape;318;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319" name="Google Shape;319;p30"/>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The word "map" comes from the medieval Latin Mappa mundi, wherein mappa meant napkin or cloth and mundi the world.</a:t>
            </a:r>
            <a:endParaRPr/>
          </a:p>
        </p:txBody>
      </p:sp>
      <p:sp>
        <p:nvSpPr>
          <p:cNvPr id="320" name="Google Shape;320;p30"/>
          <p:cNvSpPr/>
          <p:nvPr/>
        </p:nvSpPr>
        <p:spPr>
          <a:xfrm>
            <a:off x="3384650" y="219732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0"/>
          <p:cNvSpPr/>
          <p:nvPr/>
        </p:nvSpPr>
        <p:spPr>
          <a:xfrm>
            <a:off x="4678125" y="3182400"/>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0"/>
          <p:cNvSpPr/>
          <p:nvPr/>
        </p:nvSpPr>
        <p:spPr>
          <a:xfrm>
            <a:off x="5408775" y="1901140"/>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30"/>
          <p:cNvSpPr/>
          <p:nvPr/>
        </p:nvSpPr>
        <p:spPr>
          <a:xfrm>
            <a:off x="5962075" y="35565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30"/>
          <p:cNvSpPr/>
          <p:nvPr/>
        </p:nvSpPr>
        <p:spPr>
          <a:xfrm>
            <a:off x="7641075" y="22980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0"/>
          <p:cNvSpPr/>
          <p:nvPr/>
        </p:nvSpPr>
        <p:spPr>
          <a:xfrm>
            <a:off x="8101850" y="36258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31"/>
          <p:cNvSpPr txBox="1"/>
          <p:nvPr>
            <p:ph idx="4294967295" type="ctrTitle"/>
          </p:nvPr>
        </p:nvSpPr>
        <p:spPr>
          <a:xfrm>
            <a:off x="685800" y="1964342"/>
            <a:ext cx="7772400" cy="1159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6000"/>
              <a:t>89,526,124</a:t>
            </a:r>
            <a:endParaRPr b="1" sz="6000"/>
          </a:p>
        </p:txBody>
      </p:sp>
      <p:sp>
        <p:nvSpPr>
          <p:cNvPr id="331" name="Google Shape;331;p31"/>
          <p:cNvSpPr txBox="1"/>
          <p:nvPr>
            <p:ph idx="4294967295" type="subTitle"/>
          </p:nvPr>
        </p:nvSpPr>
        <p:spPr>
          <a:xfrm>
            <a:off x="685800" y="2916253"/>
            <a:ext cx="7772400" cy="7848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a:solidFill>
                  <a:srgbClr val="FFFFFF"/>
                </a:solidFill>
              </a:rPr>
              <a:t>Whoa! That’s a big number, aren’t you proud?</a:t>
            </a:r>
            <a:endParaRPr>
              <a:solidFill>
                <a:srgbClr val="FFFFFF"/>
              </a:solidFill>
            </a:endParaRPr>
          </a:p>
        </p:txBody>
      </p:sp>
      <p:sp>
        <p:nvSpPr>
          <p:cNvPr id="332" name="Google Shape;332;p3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333" name="Google Shape;333;p31"/>
          <p:cNvGrpSpPr/>
          <p:nvPr/>
        </p:nvGrpSpPr>
        <p:grpSpPr>
          <a:xfrm>
            <a:off x="4193157" y="1338806"/>
            <a:ext cx="757693" cy="549894"/>
            <a:chOff x="3932350" y="3714775"/>
            <a:chExt cx="439650" cy="319075"/>
          </a:xfrm>
        </p:grpSpPr>
        <p:sp>
          <p:nvSpPr>
            <p:cNvPr id="334" name="Google Shape;334;p31"/>
            <p:cNvSpPr/>
            <p:nvPr/>
          </p:nvSpPr>
          <p:spPr>
            <a:xfrm>
              <a:off x="3932350" y="3714775"/>
              <a:ext cx="439650" cy="319075"/>
            </a:xfrm>
            <a:custGeom>
              <a:rect b="b" l="l" r="r" t="t"/>
              <a:pathLst>
                <a:path extrusionOk="0" fill="none" h="12763" w="17586">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1"/>
            <p:cNvSpPr/>
            <p:nvPr/>
          </p:nvSpPr>
          <p:spPr>
            <a:xfrm>
              <a:off x="39701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31"/>
            <p:cNvSpPr/>
            <p:nvPr/>
          </p:nvSpPr>
          <p:spPr>
            <a:xfrm>
              <a:off x="42788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1"/>
            <p:cNvSpPr/>
            <p:nvPr/>
          </p:nvSpPr>
          <p:spPr>
            <a:xfrm>
              <a:off x="4073000" y="3716600"/>
              <a:ext cx="77350" cy="278900"/>
            </a:xfrm>
            <a:custGeom>
              <a:rect b="b" l="l" r="r" t="t"/>
              <a:pathLst>
                <a:path extrusionOk="0" fill="none" h="11156" w="3094">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1"/>
            <p:cNvSpPr/>
            <p:nvPr/>
          </p:nvSpPr>
          <p:spPr>
            <a:xfrm>
              <a:off x="4175900" y="3787250"/>
              <a:ext cx="77350" cy="208250"/>
            </a:xfrm>
            <a:custGeom>
              <a:rect b="b" l="l" r="r" t="t"/>
              <a:pathLst>
                <a:path extrusionOk="0" fill="none" h="8330" w="3094">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3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CCCCCC"/>
                </a:solidFill>
              </a:rPr>
              <a:t>‹#›</a:t>
            </a:fld>
            <a:endParaRPr>
              <a:solidFill>
                <a:srgbClr val="CCCCCC"/>
              </a:solidFill>
            </a:endParaRPr>
          </a:p>
        </p:txBody>
      </p:sp>
      <p:sp>
        <p:nvSpPr>
          <p:cNvPr id="344" name="Google Shape;344;p3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even more numbers</a:t>
            </a:r>
            <a:endParaRPr/>
          </a:p>
        </p:txBody>
      </p:sp>
      <p:sp>
        <p:nvSpPr>
          <p:cNvPr id="345" name="Google Shape;345;p32"/>
          <p:cNvSpPr txBox="1"/>
          <p:nvPr>
            <p:ph idx="4294967295" type="ctrTitle"/>
          </p:nvPr>
        </p:nvSpPr>
        <p:spPr>
          <a:xfrm>
            <a:off x="3400100" y="545955"/>
            <a:ext cx="5058000" cy="1268700"/>
          </a:xfrm>
          <a:prstGeom prst="rect">
            <a:avLst/>
          </a:prstGeom>
          <a:solidFill>
            <a:srgbClr val="FFA400"/>
          </a:solidFill>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sz="3600"/>
              <a:t>89,526,124$</a:t>
            </a:r>
            <a:endParaRPr b="1" sz="3600"/>
          </a:p>
          <a:p>
            <a:pPr indent="0" lvl="0" marL="0" rtl="0" algn="l">
              <a:lnSpc>
                <a:spcPct val="100000"/>
              </a:lnSpc>
              <a:spcBef>
                <a:spcPts val="600"/>
              </a:spcBef>
              <a:spcAft>
                <a:spcPts val="0"/>
              </a:spcAft>
              <a:buClr>
                <a:schemeClr val="dk1"/>
              </a:buClr>
              <a:buSzPts val="1100"/>
              <a:buFont typeface="Arial"/>
              <a:buNone/>
            </a:pPr>
            <a:r>
              <a:rPr lang="en" sz="1400"/>
              <a:t>That’s a lot of money</a:t>
            </a:r>
            <a:endParaRPr b="1" sz="3600"/>
          </a:p>
        </p:txBody>
      </p:sp>
      <p:sp>
        <p:nvSpPr>
          <p:cNvPr id="346" name="Google Shape;346;p32"/>
          <p:cNvSpPr txBox="1"/>
          <p:nvPr>
            <p:ph idx="4294967295" type="ctrTitle"/>
          </p:nvPr>
        </p:nvSpPr>
        <p:spPr>
          <a:xfrm>
            <a:off x="3400100" y="1902136"/>
            <a:ext cx="5058000" cy="1268700"/>
          </a:xfrm>
          <a:prstGeom prst="rect">
            <a:avLst/>
          </a:prstGeom>
          <a:solidFill>
            <a:srgbClr val="F67031"/>
          </a:solidFill>
        </p:spPr>
        <p:txBody>
          <a:bodyPr anchorCtr="0" anchor="ctr" bIns="91425" lIns="91425" spcFirstLastPara="1" rIns="91425" wrap="square" tIns="91425">
            <a:noAutofit/>
          </a:bodyPr>
          <a:lstStyle/>
          <a:p>
            <a:pPr indent="0" lvl="0" marL="0" rtl="0" algn="l">
              <a:spcBef>
                <a:spcPts val="0"/>
              </a:spcBef>
              <a:spcAft>
                <a:spcPts val="0"/>
              </a:spcAft>
              <a:buNone/>
            </a:pPr>
            <a:r>
              <a:rPr b="1" lang="en" sz="3600"/>
              <a:t>185,244 users</a:t>
            </a:r>
            <a:endParaRPr b="1" sz="3600"/>
          </a:p>
          <a:p>
            <a:pPr indent="0" lvl="0" marL="0" rtl="0" algn="l">
              <a:spcBef>
                <a:spcPts val="600"/>
              </a:spcBef>
              <a:spcAft>
                <a:spcPts val="0"/>
              </a:spcAft>
              <a:buClr>
                <a:schemeClr val="dk1"/>
              </a:buClr>
              <a:buSzPts val="1100"/>
              <a:buFont typeface="Arial"/>
              <a:buNone/>
            </a:pPr>
            <a:r>
              <a:rPr lang="en" sz="1400"/>
              <a:t>And a lot of users</a:t>
            </a:r>
            <a:endParaRPr b="1" sz="3600"/>
          </a:p>
        </p:txBody>
      </p:sp>
      <p:sp>
        <p:nvSpPr>
          <p:cNvPr id="347" name="Google Shape;347;p32"/>
          <p:cNvSpPr txBox="1"/>
          <p:nvPr>
            <p:ph idx="4294967295" type="ctrTitle"/>
          </p:nvPr>
        </p:nvSpPr>
        <p:spPr>
          <a:xfrm>
            <a:off x="3400100" y="3258327"/>
            <a:ext cx="5058000" cy="1268700"/>
          </a:xfrm>
          <a:prstGeom prst="rect">
            <a:avLst/>
          </a:prstGeom>
          <a:solidFill>
            <a:srgbClr val="ED0036"/>
          </a:solidFill>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600"/>
              <a:t>100%</a:t>
            </a:r>
            <a:endParaRPr b="1" sz="3600"/>
          </a:p>
          <a:p>
            <a:pPr indent="0" lvl="0" marL="0" rtl="0" algn="l">
              <a:spcBef>
                <a:spcPts val="600"/>
              </a:spcBef>
              <a:spcAft>
                <a:spcPts val="0"/>
              </a:spcAft>
              <a:buClr>
                <a:schemeClr val="dk1"/>
              </a:buClr>
              <a:buSzPts val="1100"/>
              <a:buFont typeface="Arial"/>
              <a:buNone/>
            </a:pPr>
            <a:r>
              <a:rPr lang="en" sz="1400"/>
              <a:t>Total success!</a:t>
            </a:r>
            <a:endParaRPr b="1" sz="3600"/>
          </a:p>
        </p:txBody>
      </p:sp>
      <p:sp>
        <p:nvSpPr>
          <p:cNvPr id="348" name="Google Shape;348;p32"/>
          <p:cNvSpPr/>
          <p:nvPr/>
        </p:nvSpPr>
        <p:spPr>
          <a:xfrm>
            <a:off x="7479934" y="2252270"/>
            <a:ext cx="539172" cy="568452"/>
          </a:xfrm>
          <a:custGeom>
            <a:rect b="b" l="l" r="r" t="t"/>
            <a:pathLst>
              <a:path extrusionOk="0" fill="none" h="16075" w="15247">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9" name="Google Shape;349;p32"/>
          <p:cNvGrpSpPr/>
          <p:nvPr/>
        </p:nvGrpSpPr>
        <p:grpSpPr>
          <a:xfrm>
            <a:off x="7458387" y="3618777"/>
            <a:ext cx="582244" cy="547800"/>
            <a:chOff x="5972700" y="2330200"/>
            <a:chExt cx="411625" cy="387275"/>
          </a:xfrm>
        </p:grpSpPr>
        <p:sp>
          <p:nvSpPr>
            <p:cNvPr id="350" name="Google Shape;350;p32"/>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32"/>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 name="Google Shape;352;p32"/>
          <p:cNvGrpSpPr/>
          <p:nvPr/>
        </p:nvGrpSpPr>
        <p:grpSpPr>
          <a:xfrm>
            <a:off x="7415332" y="940852"/>
            <a:ext cx="668351" cy="513322"/>
            <a:chOff x="568950" y="3686775"/>
            <a:chExt cx="472500" cy="362900"/>
          </a:xfrm>
        </p:grpSpPr>
        <p:sp>
          <p:nvSpPr>
            <p:cNvPr id="353" name="Google Shape;353;p32"/>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2"/>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2"/>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sp>
        <p:nvSpPr>
          <p:cNvPr id="360" name="Google Shape;360;p33"/>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process is easy</a:t>
            </a:r>
            <a:endParaRPr/>
          </a:p>
        </p:txBody>
      </p:sp>
      <p:sp>
        <p:nvSpPr>
          <p:cNvPr id="361" name="Google Shape;361;p33"/>
          <p:cNvSpPr/>
          <p:nvPr/>
        </p:nvSpPr>
        <p:spPr>
          <a:xfrm>
            <a:off x="4662978" y="1743500"/>
            <a:ext cx="2424600" cy="1656600"/>
          </a:xfrm>
          <a:prstGeom prst="chevron">
            <a:avLst>
              <a:gd fmla="val 29853" name="adj"/>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second</a:t>
            </a:r>
            <a:endParaRPr>
              <a:solidFill>
                <a:srgbClr val="FFFFFF"/>
              </a:solidFill>
              <a:latin typeface="Nunito Sans"/>
              <a:ea typeface="Nunito Sans"/>
              <a:cs typeface="Nunito Sans"/>
              <a:sym typeface="Nunito Sans"/>
            </a:endParaRPr>
          </a:p>
        </p:txBody>
      </p:sp>
      <p:sp>
        <p:nvSpPr>
          <p:cNvPr id="362" name="Google Shape;362;p3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3" name="Google Shape;363;p33"/>
          <p:cNvSpPr/>
          <p:nvPr/>
        </p:nvSpPr>
        <p:spPr>
          <a:xfrm>
            <a:off x="6211315" y="1557400"/>
            <a:ext cx="2424600" cy="2028900"/>
          </a:xfrm>
          <a:prstGeom prst="chevron">
            <a:avLst>
              <a:gd fmla="val 29853" name="adj"/>
            </a:avLst>
          </a:prstGeom>
          <a:solidFill>
            <a:srgbClr val="ED0036">
              <a:alpha val="71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last</a:t>
            </a:r>
            <a:endParaRPr>
              <a:solidFill>
                <a:srgbClr val="FFFFFF"/>
              </a:solidFill>
              <a:latin typeface="Nunito Sans"/>
              <a:ea typeface="Nunito Sans"/>
              <a:cs typeface="Nunito Sans"/>
              <a:sym typeface="Nunito Sans"/>
            </a:endParaRPr>
          </a:p>
        </p:txBody>
      </p:sp>
      <p:sp>
        <p:nvSpPr>
          <p:cNvPr id="364" name="Google Shape;364;p33"/>
          <p:cNvSpPr/>
          <p:nvPr/>
        </p:nvSpPr>
        <p:spPr>
          <a:xfrm>
            <a:off x="2989550" y="1909250"/>
            <a:ext cx="2424600" cy="1325100"/>
          </a:xfrm>
          <a:prstGeom prst="chevron">
            <a:avLst>
              <a:gd fmla="val 29853" name="adj"/>
            </a:avLst>
          </a:prstGeom>
          <a:solidFill>
            <a:srgbClr val="FFA400">
              <a:alpha val="71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first</a:t>
            </a:r>
            <a:endParaRPr>
              <a:solidFill>
                <a:srgbClr val="FFFFFF"/>
              </a:solidFill>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6"/>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a:t>
            </a:r>
            <a:endParaRPr/>
          </a:p>
        </p:txBody>
      </p:sp>
      <p:sp>
        <p:nvSpPr>
          <p:cNvPr id="105" name="Google Shape;105;p16"/>
          <p:cNvSpPr txBox="1"/>
          <p:nvPr>
            <p:ph idx="2" type="body"/>
          </p:nvPr>
        </p:nvSpPr>
        <p:spPr>
          <a:xfrm>
            <a:off x="3090625" y="575500"/>
            <a:ext cx="2626200" cy="316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EDIT IN </a:t>
            </a:r>
            <a:r>
              <a:rPr b="1" lang="en">
                <a:solidFill>
                  <a:srgbClr val="F67031"/>
                </a:solidFill>
              </a:rPr>
              <a:t>GOOGLE SLIDES</a:t>
            </a:r>
            <a:endParaRPr>
              <a:solidFill>
                <a:srgbClr val="F67031"/>
              </a:solidFill>
            </a:endParaRPr>
          </a:p>
          <a:p>
            <a:pPr indent="0" lvl="0" marL="0" rtl="0" algn="l">
              <a:spcBef>
                <a:spcPts val="600"/>
              </a:spcBef>
              <a:spcAft>
                <a:spcPts val="0"/>
              </a:spcAft>
              <a:buClr>
                <a:schemeClr val="dk1"/>
              </a:buClr>
              <a:buSzPts val="1100"/>
              <a:buFont typeface="Arial"/>
              <a:buNone/>
            </a:pPr>
            <a:r>
              <a:rPr lang="en"/>
              <a:t>Click on the button under the presentation preview that says "Use as Google Slides Theme".</a:t>
            </a:r>
            <a:endParaRPr/>
          </a:p>
          <a:p>
            <a:pPr indent="0" lvl="0" marL="0" rtl="0" algn="l">
              <a:spcBef>
                <a:spcPts val="600"/>
              </a:spcBef>
              <a:spcAft>
                <a:spcPts val="0"/>
              </a:spcAft>
              <a:buClr>
                <a:schemeClr val="dk1"/>
              </a:buClr>
              <a:buSzPts val="1100"/>
              <a:buFont typeface="Arial"/>
              <a:buNone/>
            </a:pPr>
            <a:r>
              <a:rPr lang="en"/>
              <a:t>You will get a copy of this document on your Google Drive and will be able to edit, add or delete slides.</a:t>
            </a:r>
            <a:endParaRPr/>
          </a:p>
          <a:p>
            <a:pPr indent="0" lvl="0" marL="0" rtl="0" algn="l">
              <a:spcBef>
                <a:spcPts val="600"/>
              </a:spcBef>
              <a:spcAft>
                <a:spcPts val="0"/>
              </a:spcAft>
              <a:buClr>
                <a:schemeClr val="dk1"/>
              </a:buClr>
              <a:buSzPts val="1100"/>
              <a:buFont typeface="Arial"/>
              <a:buNone/>
            </a:pPr>
            <a:r>
              <a:rPr lang="en"/>
              <a:t>You have to be signed in to your Google account.</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06" name="Google Shape;106;p16"/>
          <p:cNvSpPr txBox="1"/>
          <p:nvPr>
            <p:ph idx="2" type="body"/>
          </p:nvPr>
        </p:nvSpPr>
        <p:spPr>
          <a:xfrm>
            <a:off x="3090600" y="3905925"/>
            <a:ext cx="5466300" cy="82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1000">
                <a:solidFill>
                  <a:srgbClr val="999999"/>
                </a:solidFill>
                <a:latin typeface="Georgia"/>
                <a:ea typeface="Georgia"/>
                <a:cs typeface="Georgia"/>
                <a:sym typeface="Georgia"/>
              </a:rPr>
              <a:t>More info on how to use this template at </a:t>
            </a:r>
            <a:r>
              <a:rPr b="1" i="1" lang="en" sz="1000" u="sng">
                <a:solidFill>
                  <a:srgbClr val="999999"/>
                </a:solidFill>
                <a:latin typeface="Georgia"/>
                <a:ea typeface="Georgia"/>
                <a:cs typeface="Georgia"/>
                <a:sym typeface="Georgia"/>
                <a:hlinkClick r:id="rId3"/>
              </a:rPr>
              <a:t>www.slidescarnival.com/help-use-presentation-template</a:t>
            </a:r>
            <a:endParaRPr b="1" i="1" sz="1000">
              <a:solidFill>
                <a:srgbClr val="999999"/>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i="1" lang="en" sz="1000">
                <a:solidFill>
                  <a:srgbClr val="999999"/>
                </a:solidFill>
                <a:latin typeface="Georgia"/>
                <a:ea typeface="Georgia"/>
                <a:cs typeface="Georgia"/>
                <a:sym typeface="Georgia"/>
              </a:rPr>
              <a:t>This template is free to use under </a:t>
            </a:r>
            <a:r>
              <a:rPr i="1" lang="en" sz="1000" u="sng">
                <a:solidFill>
                  <a:srgbClr val="999999"/>
                </a:solidFill>
                <a:latin typeface="Georgia"/>
                <a:ea typeface="Georgia"/>
                <a:cs typeface="Georgia"/>
                <a:sym typeface="Georgia"/>
                <a:hlinkClick r:id="rId4"/>
              </a:rPr>
              <a:t>Creative Commons Attribution license</a:t>
            </a:r>
            <a:r>
              <a:rPr i="1" lang="en" sz="1000">
                <a:solidFill>
                  <a:srgbClr val="999999"/>
                </a:solidFill>
                <a:latin typeface="Georgia"/>
                <a:ea typeface="Georgia"/>
                <a:cs typeface="Georgia"/>
                <a:sym typeface="Georgia"/>
              </a:rPr>
              <a:t>. You can keep the Credits slide or mention SlidesCarnival and other resources used in a slide footer.</a:t>
            </a:r>
            <a:endParaRPr i="1" sz="1000">
              <a:solidFill>
                <a:srgbClr val="999999"/>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t/>
            </a:r>
            <a:endParaRPr i="1" sz="1000">
              <a:solidFill>
                <a:srgbClr val="999999"/>
              </a:solidFill>
              <a:latin typeface="Georgia"/>
              <a:ea typeface="Georgia"/>
              <a:cs typeface="Georgia"/>
              <a:sym typeface="Georgia"/>
            </a:endParaRPr>
          </a:p>
          <a:p>
            <a:pPr indent="0" lvl="0" marL="0" rtl="0" algn="l">
              <a:spcBef>
                <a:spcPts val="0"/>
              </a:spcBef>
              <a:spcAft>
                <a:spcPts val="0"/>
              </a:spcAft>
              <a:buNone/>
            </a:pPr>
            <a:r>
              <a:t/>
            </a:r>
            <a:endParaRPr i="1" sz="1000">
              <a:solidFill>
                <a:srgbClr val="999999"/>
              </a:solidFill>
              <a:latin typeface="Georgia"/>
              <a:ea typeface="Georgia"/>
              <a:cs typeface="Georgia"/>
              <a:sym typeface="Georgia"/>
            </a:endParaRPr>
          </a:p>
        </p:txBody>
      </p:sp>
      <p:sp>
        <p:nvSpPr>
          <p:cNvPr id="107" name="Google Shape;107;p1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8" name="Google Shape;108;p16"/>
          <p:cNvSpPr txBox="1"/>
          <p:nvPr>
            <p:ph idx="3" type="body"/>
          </p:nvPr>
        </p:nvSpPr>
        <p:spPr>
          <a:xfrm>
            <a:off x="5970725" y="575500"/>
            <a:ext cx="2715900" cy="316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EDIT IN </a:t>
            </a:r>
            <a:r>
              <a:rPr b="1" lang="en">
                <a:solidFill>
                  <a:srgbClr val="F67031"/>
                </a:solidFill>
              </a:rPr>
              <a:t>POWERPOINT®</a:t>
            </a:r>
            <a:endParaRPr>
              <a:solidFill>
                <a:srgbClr val="F67031"/>
              </a:solidFill>
            </a:endParaRPr>
          </a:p>
          <a:p>
            <a:pPr indent="0" lvl="0" marL="0" rtl="0" algn="l">
              <a:spcBef>
                <a:spcPts val="600"/>
              </a:spcBef>
              <a:spcAft>
                <a:spcPts val="0"/>
              </a:spcAft>
              <a:buClr>
                <a:schemeClr val="dk1"/>
              </a:buClr>
              <a:buSzPts val="1100"/>
              <a:buFont typeface="Arial"/>
              <a:buNone/>
            </a:pPr>
            <a:r>
              <a:rPr lang="en"/>
              <a:t>Click on the button under the presentation preview that says "Download as PowerPoint template". You will get a .pptx file that you can edit in PowerPoint.</a:t>
            </a:r>
            <a:endParaRPr/>
          </a:p>
          <a:p>
            <a:pPr indent="0" lvl="0" marL="0" rtl="0" algn="l">
              <a:spcBef>
                <a:spcPts val="600"/>
              </a:spcBef>
              <a:spcAft>
                <a:spcPts val="0"/>
              </a:spcAft>
              <a:buClr>
                <a:schemeClr val="dk1"/>
              </a:buClr>
              <a:buSzPts val="1100"/>
              <a:buFont typeface="Arial"/>
              <a:buNone/>
            </a:pPr>
            <a:r>
              <a:rPr lang="en"/>
              <a:t>Remember to download and install the fonts used in this presentation (you’ll find the links to the font files needed in the </a:t>
            </a:r>
            <a:r>
              <a:rPr lang="en" u="sng">
                <a:hlinkClick action="ppaction://hlinksldjump" r:id="rId5"/>
              </a:rPr>
              <a:t>Presentation design slide</a:t>
            </a:r>
            <a:r>
              <a:rPr lang="en"/>
              <a:t>)</a:t>
            </a:r>
            <a:endParaRPr/>
          </a:p>
          <a:p>
            <a:pPr indent="0" lvl="0" marL="0" rtl="0" algn="l">
              <a:spcBef>
                <a:spcPts val="60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34"/>
          <p:cNvSpPr/>
          <p:nvPr/>
        </p:nvSpPr>
        <p:spPr>
          <a:xfrm>
            <a:off x="5183313" y="632610"/>
            <a:ext cx="472800" cy="472800"/>
          </a:xfrm>
          <a:prstGeom prst="ellipse">
            <a:avLst/>
          </a:prstGeom>
          <a:solidFill>
            <a:srgbClr val="FFA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p:nvPr/>
        </p:nvSpPr>
        <p:spPr>
          <a:xfrm>
            <a:off x="7063350" y="632610"/>
            <a:ext cx="472800" cy="472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4"/>
          <p:cNvSpPr/>
          <p:nvPr/>
        </p:nvSpPr>
        <p:spPr>
          <a:xfrm>
            <a:off x="3303275" y="2719263"/>
            <a:ext cx="472800" cy="472800"/>
          </a:xfrm>
          <a:prstGeom prst="ellipse">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4"/>
          <p:cNvSpPr/>
          <p:nvPr/>
        </p:nvSpPr>
        <p:spPr>
          <a:xfrm>
            <a:off x="5183313" y="2719263"/>
            <a:ext cx="472800" cy="472800"/>
          </a:xfrm>
          <a:prstGeom prst="ellipse">
            <a:avLst/>
          </a:prstGeom>
          <a:solidFill>
            <a:srgbClr val="E0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4"/>
          <p:cNvSpPr/>
          <p:nvPr/>
        </p:nvSpPr>
        <p:spPr>
          <a:xfrm>
            <a:off x="7063350" y="2719263"/>
            <a:ext cx="472800" cy="472800"/>
          </a:xfrm>
          <a:prstGeom prst="ellipse">
            <a:avLst/>
          </a:prstGeom>
          <a:solidFill>
            <a:srgbClr val="ED0036">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4"/>
          <p:cNvSpPr/>
          <p:nvPr/>
        </p:nvSpPr>
        <p:spPr>
          <a:xfrm>
            <a:off x="3303275" y="632610"/>
            <a:ext cx="472800" cy="472800"/>
          </a:xfrm>
          <a:prstGeom prst="ellipse">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4"/>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review some concepts</a:t>
            </a:r>
            <a:endParaRPr/>
          </a:p>
        </p:txBody>
      </p:sp>
      <p:sp>
        <p:nvSpPr>
          <p:cNvPr id="376" name="Google Shape;376;p34"/>
          <p:cNvSpPr txBox="1"/>
          <p:nvPr>
            <p:ph idx="1" type="body"/>
          </p:nvPr>
        </p:nvSpPr>
        <p:spPr>
          <a:xfrm>
            <a:off x="3069325"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p:txBody>
      </p:sp>
      <p:sp>
        <p:nvSpPr>
          <p:cNvPr id="377" name="Google Shape;377;p34"/>
          <p:cNvSpPr txBox="1"/>
          <p:nvPr>
            <p:ph idx="2" type="body"/>
          </p:nvPr>
        </p:nvSpPr>
        <p:spPr>
          <a:xfrm>
            <a:off x="4951002"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p:txBody>
      </p:sp>
      <p:sp>
        <p:nvSpPr>
          <p:cNvPr id="378" name="Google Shape;378;p34"/>
          <p:cNvSpPr txBox="1"/>
          <p:nvPr>
            <p:ph idx="3" type="body"/>
          </p:nvPr>
        </p:nvSpPr>
        <p:spPr>
          <a:xfrm>
            <a:off x="6832679"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t/>
            </a:r>
            <a:endParaRPr/>
          </a:p>
        </p:txBody>
      </p:sp>
      <p:sp>
        <p:nvSpPr>
          <p:cNvPr id="379" name="Google Shape;379;p3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0" name="Google Shape;380;p34"/>
          <p:cNvSpPr txBox="1"/>
          <p:nvPr>
            <p:ph idx="1" type="body"/>
          </p:nvPr>
        </p:nvSpPr>
        <p:spPr>
          <a:xfrm>
            <a:off x="3069325"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p:txBody>
      </p:sp>
      <p:sp>
        <p:nvSpPr>
          <p:cNvPr id="381" name="Google Shape;381;p34"/>
          <p:cNvSpPr txBox="1"/>
          <p:nvPr>
            <p:ph idx="2" type="body"/>
          </p:nvPr>
        </p:nvSpPr>
        <p:spPr>
          <a:xfrm>
            <a:off x="4951002"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p:txBody>
      </p:sp>
      <p:sp>
        <p:nvSpPr>
          <p:cNvPr id="382" name="Google Shape;382;p34"/>
          <p:cNvSpPr txBox="1"/>
          <p:nvPr>
            <p:ph idx="3" type="body"/>
          </p:nvPr>
        </p:nvSpPr>
        <p:spPr>
          <a:xfrm>
            <a:off x="6832679"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t/>
            </a:r>
            <a:endParaRPr/>
          </a:p>
        </p:txBody>
      </p:sp>
      <p:grpSp>
        <p:nvGrpSpPr>
          <p:cNvPr id="383" name="Google Shape;383;p34"/>
          <p:cNvGrpSpPr/>
          <p:nvPr/>
        </p:nvGrpSpPr>
        <p:grpSpPr>
          <a:xfrm>
            <a:off x="3160982" y="899397"/>
            <a:ext cx="472824" cy="393575"/>
            <a:chOff x="1247825" y="322750"/>
            <a:chExt cx="443300" cy="369000"/>
          </a:xfrm>
        </p:grpSpPr>
        <p:sp>
          <p:nvSpPr>
            <p:cNvPr id="384" name="Google Shape;384;p34"/>
            <p:cNvSpPr/>
            <p:nvPr/>
          </p:nvSpPr>
          <p:spPr>
            <a:xfrm>
              <a:off x="1247825" y="322750"/>
              <a:ext cx="443300" cy="369000"/>
            </a:xfrm>
            <a:custGeom>
              <a:rect b="b" l="l" r="r" t="t"/>
              <a:pathLst>
                <a:path extrusionOk="0" fill="none" h="14760" w="17732">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5" name="Google Shape;385;p34"/>
            <p:cNvSpPr/>
            <p:nvPr/>
          </p:nvSpPr>
          <p:spPr>
            <a:xfrm>
              <a:off x="1398225" y="386675"/>
              <a:ext cx="142500" cy="25"/>
            </a:xfrm>
            <a:custGeom>
              <a:rect b="b" l="l" r="r" t="t"/>
              <a:pathLst>
                <a:path extrusionOk="0" fill="none" h="1" w="5700">
                  <a:moveTo>
                    <a:pt x="5700" y="1"/>
                  </a:moveTo>
                  <a:lnTo>
                    <a:pt x="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6" name="Google Shape;386;p34"/>
            <p:cNvSpPr/>
            <p:nvPr/>
          </p:nvSpPr>
          <p:spPr>
            <a:xfrm>
              <a:off x="1370225" y="450000"/>
              <a:ext cx="198500" cy="197900"/>
            </a:xfrm>
            <a:custGeom>
              <a:rect b="b" l="l" r="r" t="t"/>
              <a:pathLst>
                <a:path extrusionOk="0" fill="none" h="7916" w="794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7" name="Google Shape;387;p34"/>
            <p:cNvSpPr/>
            <p:nvPr/>
          </p:nvSpPr>
          <p:spPr>
            <a:xfrm>
              <a:off x="1403100" y="482875"/>
              <a:ext cx="132750" cy="132150"/>
            </a:xfrm>
            <a:custGeom>
              <a:rect b="b" l="l" r="r" t="t"/>
              <a:pathLst>
                <a:path extrusionOk="0" fill="none" h="5286" w="531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8" name="Google Shape;388;p34"/>
            <p:cNvSpPr/>
            <p:nvPr/>
          </p:nvSpPr>
          <p:spPr>
            <a:xfrm>
              <a:off x="1588800" y="435400"/>
              <a:ext cx="66400" cy="43850"/>
            </a:xfrm>
            <a:custGeom>
              <a:rect b="b" l="l" r="r" t="t"/>
              <a:pathLst>
                <a:path extrusionOk="0" fill="none" h="1754" w="2656">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sp>
        <p:nvSpPr>
          <p:cNvPr id="389" name="Google Shape;389;p34"/>
          <p:cNvSpPr/>
          <p:nvPr/>
        </p:nvSpPr>
        <p:spPr>
          <a:xfrm>
            <a:off x="3160975" y="2909070"/>
            <a:ext cx="427360" cy="427360"/>
          </a:xfrm>
          <a:custGeom>
            <a:rect b="b" l="l" r="r" t="t"/>
            <a:pathLst>
              <a:path extrusionOk="0" fill="none" h="16027" w="16027">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nvGrpSpPr>
          <p:cNvPr id="390" name="Google Shape;390;p34"/>
          <p:cNvGrpSpPr/>
          <p:nvPr/>
        </p:nvGrpSpPr>
        <p:grpSpPr>
          <a:xfrm>
            <a:off x="5055108" y="2858407"/>
            <a:ext cx="455918" cy="478023"/>
            <a:chOff x="5961125" y="1623900"/>
            <a:chExt cx="427450" cy="448175"/>
          </a:xfrm>
        </p:grpSpPr>
        <p:sp>
          <p:nvSpPr>
            <p:cNvPr id="391" name="Google Shape;391;p34"/>
            <p:cNvSpPr/>
            <p:nvPr/>
          </p:nvSpPr>
          <p:spPr>
            <a:xfrm>
              <a:off x="5961125" y="1678700"/>
              <a:ext cx="376925" cy="376925"/>
            </a:xfrm>
            <a:custGeom>
              <a:rect b="b" l="l" r="r" t="t"/>
              <a:pathLst>
                <a:path extrusionOk="0" fill="none" h="15077" w="15077">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2" name="Google Shape;392;p34"/>
            <p:cNvSpPr/>
            <p:nvPr/>
          </p:nvSpPr>
          <p:spPr>
            <a:xfrm>
              <a:off x="6009825" y="1727425"/>
              <a:ext cx="279500" cy="279500"/>
            </a:xfrm>
            <a:custGeom>
              <a:rect b="b" l="l" r="r" t="t"/>
              <a:pathLst>
                <a:path extrusionOk="0" fill="none" h="11180" w="1118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3" name="Google Shape;393;p34"/>
            <p:cNvSpPr/>
            <p:nvPr/>
          </p:nvSpPr>
          <p:spPr>
            <a:xfrm>
              <a:off x="6107250" y="1824850"/>
              <a:ext cx="84650" cy="84650"/>
            </a:xfrm>
            <a:custGeom>
              <a:rect b="b" l="l" r="r" t="t"/>
              <a:pathLst>
                <a:path extrusionOk="0" fill="none" h="3386" w="3386">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4" name="Google Shape;394;p34"/>
            <p:cNvSpPr/>
            <p:nvPr/>
          </p:nvSpPr>
          <p:spPr>
            <a:xfrm>
              <a:off x="6058550" y="1776125"/>
              <a:ext cx="182075" cy="182075"/>
            </a:xfrm>
            <a:custGeom>
              <a:rect b="b" l="l" r="r" t="t"/>
              <a:pathLst>
                <a:path extrusionOk="0" fill="none" h="7283" w="7283">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5" name="Google Shape;395;p34"/>
            <p:cNvSpPr/>
            <p:nvPr/>
          </p:nvSpPr>
          <p:spPr>
            <a:xfrm>
              <a:off x="5971475" y="2001400"/>
              <a:ext cx="74925" cy="70675"/>
            </a:xfrm>
            <a:custGeom>
              <a:rect b="b" l="l" r="r" t="t"/>
              <a:pathLst>
                <a:path extrusionOk="0" fill="none" h="2827" w="2997">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6" name="Google Shape;396;p34"/>
            <p:cNvSpPr/>
            <p:nvPr/>
          </p:nvSpPr>
          <p:spPr>
            <a:xfrm>
              <a:off x="6253375" y="2001400"/>
              <a:ext cx="74325" cy="70675"/>
            </a:xfrm>
            <a:custGeom>
              <a:rect b="b" l="l" r="r" t="t"/>
              <a:pathLst>
                <a:path extrusionOk="0" fill="none" h="2827" w="2973">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7" name="Google Shape;397;p34"/>
            <p:cNvSpPr/>
            <p:nvPr/>
          </p:nvSpPr>
          <p:spPr>
            <a:xfrm>
              <a:off x="6137700" y="1623900"/>
              <a:ext cx="250875" cy="255150"/>
            </a:xfrm>
            <a:custGeom>
              <a:rect b="b" l="l" r="r" t="t"/>
              <a:pathLst>
                <a:path extrusionOk="0" fill="none" h="10206" w="10035">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398" name="Google Shape;398;p34"/>
          <p:cNvGrpSpPr/>
          <p:nvPr/>
        </p:nvGrpSpPr>
        <p:grpSpPr>
          <a:xfrm>
            <a:off x="5049913" y="928622"/>
            <a:ext cx="466318" cy="364351"/>
            <a:chOff x="1923075" y="3694075"/>
            <a:chExt cx="437200" cy="341600"/>
          </a:xfrm>
        </p:grpSpPr>
        <p:sp>
          <p:nvSpPr>
            <p:cNvPr id="399" name="Google Shape;399;p34"/>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0" name="Google Shape;400;p34"/>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1" name="Google Shape;401;p34"/>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2" name="Google Shape;402;p34"/>
            <p:cNvSpPr/>
            <p:nvPr/>
          </p:nvSpPr>
          <p:spPr>
            <a:xfrm>
              <a:off x="2261000" y="3781750"/>
              <a:ext cx="48725" cy="108400"/>
            </a:xfrm>
            <a:custGeom>
              <a:rect b="b" l="l" r="r" t="t"/>
              <a:pathLst>
                <a:path extrusionOk="0" fill="none" h="4336" w="1949">
                  <a:moveTo>
                    <a:pt x="1" y="4336"/>
                  </a:moveTo>
                  <a:lnTo>
                    <a:pt x="1949"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3" name="Google Shape;403;p34"/>
            <p:cNvSpPr/>
            <p:nvPr/>
          </p:nvSpPr>
          <p:spPr>
            <a:xfrm>
              <a:off x="2225675" y="3780550"/>
              <a:ext cx="32300" cy="113875"/>
            </a:xfrm>
            <a:custGeom>
              <a:rect b="b" l="l" r="r" t="t"/>
              <a:pathLst>
                <a:path extrusionOk="0" fill="none" h="4555" w="1292">
                  <a:moveTo>
                    <a:pt x="1" y="4554"/>
                  </a:moveTo>
                  <a:lnTo>
                    <a:pt x="1292"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4" name="Google Shape;404;p34"/>
            <p:cNvSpPr/>
            <p:nvPr/>
          </p:nvSpPr>
          <p:spPr>
            <a:xfrm>
              <a:off x="2190375" y="3779325"/>
              <a:ext cx="15850" cy="119350"/>
            </a:xfrm>
            <a:custGeom>
              <a:rect b="b" l="l" r="r" t="t"/>
              <a:pathLst>
                <a:path extrusionOk="0" fill="none" h="4774" w="634">
                  <a:moveTo>
                    <a:pt x="0" y="4774"/>
                  </a:moveTo>
                  <a:lnTo>
                    <a:pt x="634"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5" name="Google Shape;405;p34"/>
            <p:cNvSpPr/>
            <p:nvPr/>
          </p:nvSpPr>
          <p:spPr>
            <a:xfrm>
              <a:off x="2154450" y="3777500"/>
              <a:ext cx="1250" cy="126050"/>
            </a:xfrm>
            <a:custGeom>
              <a:rect b="b" l="l" r="r" t="t"/>
              <a:pathLst>
                <a:path extrusionOk="0" fill="none" h="5042" w="50">
                  <a:moveTo>
                    <a:pt x="49" y="5042"/>
                  </a:moveTo>
                  <a:lnTo>
                    <a:pt x="0"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6" name="Google Shape;406;p34"/>
            <p:cNvSpPr/>
            <p:nvPr/>
          </p:nvSpPr>
          <p:spPr>
            <a:xfrm>
              <a:off x="2103300" y="3776275"/>
              <a:ext cx="17075" cy="131550"/>
            </a:xfrm>
            <a:custGeom>
              <a:rect b="b" l="l" r="r" t="t"/>
              <a:pathLst>
                <a:path extrusionOk="0" fill="none" h="5262" w="683">
                  <a:moveTo>
                    <a:pt x="683" y="5261"/>
                  </a:moveTo>
                  <a:lnTo>
                    <a:pt x="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7" name="Google Shape;407;p34"/>
            <p:cNvSpPr/>
            <p:nvPr/>
          </p:nvSpPr>
          <p:spPr>
            <a:xfrm>
              <a:off x="2051550" y="3775050"/>
              <a:ext cx="34125" cy="137025"/>
            </a:xfrm>
            <a:custGeom>
              <a:rect b="b" l="l" r="r" t="t"/>
              <a:pathLst>
                <a:path extrusionOk="0" fill="none" h="5481" w="1365">
                  <a:moveTo>
                    <a:pt x="1364" y="5481"/>
                  </a:moveTo>
                  <a:lnTo>
                    <a:pt x="0"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408" name="Google Shape;408;p34"/>
          <p:cNvGrpSpPr/>
          <p:nvPr/>
        </p:nvGrpSpPr>
        <p:grpSpPr>
          <a:xfrm>
            <a:off x="6918724" y="2923363"/>
            <a:ext cx="500075" cy="413068"/>
            <a:chOff x="5268225" y="4341925"/>
            <a:chExt cx="468850" cy="387275"/>
          </a:xfrm>
        </p:grpSpPr>
        <p:sp>
          <p:nvSpPr>
            <p:cNvPr id="409" name="Google Shape;409;p34"/>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0" name="Google Shape;410;p34"/>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1" name="Google Shape;411;p34"/>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2" name="Google Shape;412;p34"/>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3" name="Google Shape;413;p34"/>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4" name="Google Shape;414;p34"/>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5" name="Google Shape;415;p34"/>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6" name="Google Shape;416;p34"/>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417" name="Google Shape;417;p34"/>
          <p:cNvGrpSpPr/>
          <p:nvPr/>
        </p:nvGrpSpPr>
        <p:grpSpPr>
          <a:xfrm>
            <a:off x="6932359" y="835747"/>
            <a:ext cx="472824" cy="457225"/>
            <a:chOff x="1247825" y="5001950"/>
            <a:chExt cx="443300" cy="428675"/>
          </a:xfrm>
        </p:grpSpPr>
        <p:sp>
          <p:nvSpPr>
            <p:cNvPr id="418" name="Google Shape;418;p34"/>
            <p:cNvSpPr/>
            <p:nvPr/>
          </p:nvSpPr>
          <p:spPr>
            <a:xfrm>
              <a:off x="1247825" y="5168175"/>
              <a:ext cx="373875" cy="221650"/>
            </a:xfrm>
            <a:custGeom>
              <a:rect b="b" l="l" r="r" t="t"/>
              <a:pathLst>
                <a:path extrusionOk="0" fill="none" h="8866" w="14955">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9" name="Google Shape;419;p34"/>
            <p:cNvSpPr/>
            <p:nvPr/>
          </p:nvSpPr>
          <p:spPr>
            <a:xfrm>
              <a:off x="1275850" y="5209575"/>
              <a:ext cx="60900" cy="87075"/>
            </a:xfrm>
            <a:custGeom>
              <a:rect b="b" l="l" r="r" t="t"/>
              <a:pathLst>
                <a:path extrusionOk="0" fill="none" h="3483" w="2436">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0" name="Google Shape;420;p34"/>
            <p:cNvSpPr/>
            <p:nvPr/>
          </p:nvSpPr>
          <p:spPr>
            <a:xfrm>
              <a:off x="1247825" y="5391625"/>
              <a:ext cx="443300" cy="39000"/>
            </a:xfrm>
            <a:custGeom>
              <a:rect b="b" l="l" r="r" t="t"/>
              <a:pathLst>
                <a:path extrusionOk="0" fill="none" h="1560" w="17732">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1" name="Google Shape;421;p34"/>
            <p:cNvSpPr/>
            <p:nvPr/>
          </p:nvSpPr>
          <p:spPr>
            <a:xfrm>
              <a:off x="1454850" y="5001950"/>
              <a:ext cx="17075" cy="114475"/>
            </a:xfrm>
            <a:custGeom>
              <a:rect b="b" l="l" r="r" t="t"/>
              <a:pathLst>
                <a:path extrusionOk="0" fill="none" h="4579" w="683">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2" name="Google Shape;422;p34"/>
            <p:cNvSpPr/>
            <p:nvPr/>
          </p:nvSpPr>
          <p:spPr>
            <a:xfrm>
              <a:off x="1411025" y="5001950"/>
              <a:ext cx="17075" cy="114475"/>
            </a:xfrm>
            <a:custGeom>
              <a:rect b="b" l="l" r="r" t="t"/>
              <a:pathLst>
                <a:path extrusionOk="0" fill="none" h="4579" w="683">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3" name="Google Shape;423;p34"/>
            <p:cNvSpPr/>
            <p:nvPr/>
          </p:nvSpPr>
          <p:spPr>
            <a:xfrm>
              <a:off x="1498700" y="5001950"/>
              <a:ext cx="16450" cy="114475"/>
            </a:xfrm>
            <a:custGeom>
              <a:rect b="b" l="l" r="r" t="t"/>
              <a:pathLst>
                <a:path extrusionOk="0" fill="none" h="4579" w="658">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sp>
        <p:nvSpPr>
          <p:cNvPr id="428" name="Google Shape;428;p3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29" name="Google Shape;429;p35"/>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insert graphs from </a:t>
            </a:r>
            <a:r>
              <a:rPr lang="en" u="sng">
                <a:hlinkClick r:id="rId3"/>
              </a:rPr>
              <a:t>Google Sheets</a:t>
            </a:r>
            <a:endParaRPr/>
          </a:p>
        </p:txBody>
      </p:sp>
      <p:pic>
        <p:nvPicPr>
          <p:cNvPr id="430" name="Google Shape;430;p35" title="Chart"/>
          <p:cNvPicPr preferRelativeResize="0"/>
          <p:nvPr/>
        </p:nvPicPr>
        <p:blipFill>
          <a:blip r:embed="rId4">
            <a:alphaModFix/>
          </a:blip>
          <a:stretch>
            <a:fillRect/>
          </a:stretch>
        </p:blipFill>
        <p:spPr>
          <a:xfrm>
            <a:off x="3640975" y="746026"/>
            <a:ext cx="4504000" cy="37356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4" name="Shape 434"/>
        <p:cNvGrpSpPr/>
        <p:nvPr/>
      </p:nvGrpSpPr>
      <p:grpSpPr>
        <a:xfrm>
          <a:off x="0" y="0"/>
          <a:ext cx="0" cy="0"/>
          <a:chOff x="0" y="0"/>
          <a:chExt cx="0" cy="0"/>
        </a:xfrm>
      </p:grpSpPr>
      <p:sp>
        <p:nvSpPr>
          <p:cNvPr id="435" name="Google Shape;435;p36"/>
          <p:cNvSpPr/>
          <p:nvPr/>
        </p:nvSpPr>
        <p:spPr>
          <a:xfrm>
            <a:off x="4826115" y="489800"/>
            <a:ext cx="2075120" cy="4163909"/>
          </a:xfrm>
          <a:custGeom>
            <a:rect b="b" l="l" r="r" t="t"/>
            <a:pathLst>
              <a:path extrusionOk="0" h="61841" w="30819">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6"/>
          <p:cNvSpPr/>
          <p:nvPr/>
        </p:nvSpPr>
        <p:spPr>
          <a:xfrm>
            <a:off x="4919425" y="839000"/>
            <a:ext cx="1888500" cy="335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37" name="Google Shape;437;p3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38" name="Google Shape;438;p36"/>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Android Project</a:t>
            </a:r>
            <a:endParaRPr/>
          </a:p>
        </p:txBody>
      </p:sp>
      <p:sp>
        <p:nvSpPr>
          <p:cNvPr id="439" name="Google Shape;439;p36"/>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Show and explain your web, app or software projects using these gadget templates.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37"/>
          <p:cNvSpPr/>
          <p:nvPr/>
        </p:nvSpPr>
        <p:spPr>
          <a:xfrm>
            <a:off x="4931871" y="623036"/>
            <a:ext cx="1863608" cy="3921828"/>
          </a:xfrm>
          <a:custGeom>
            <a:rect b="b" l="l" r="r" t="t"/>
            <a:pathLst>
              <a:path extrusionOk="0" h="54713" w="25999">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7"/>
          <p:cNvSpPr/>
          <p:nvPr/>
        </p:nvSpPr>
        <p:spPr>
          <a:xfrm>
            <a:off x="5068825" y="1188850"/>
            <a:ext cx="1589700" cy="2811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46" name="Google Shape;446;p3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47" name="Google Shape;447;p37"/>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iPhone</a:t>
            </a:r>
            <a:r>
              <a:rPr lang="en"/>
              <a:t> Project</a:t>
            </a:r>
            <a:endParaRPr/>
          </a:p>
        </p:txBody>
      </p:sp>
      <p:sp>
        <p:nvSpPr>
          <p:cNvPr id="448" name="Google Shape;448;p37"/>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38"/>
          <p:cNvSpPr/>
          <p:nvPr/>
        </p:nvSpPr>
        <p:spPr>
          <a:xfrm>
            <a:off x="4423923" y="535613"/>
            <a:ext cx="2879504" cy="4072345"/>
          </a:xfrm>
          <a:custGeom>
            <a:rect b="b" l="l" r="r" t="t"/>
            <a:pathLst>
              <a:path extrusionOk="0" h="86210" w="60958">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Sans"/>
              <a:ea typeface="Nunito Sans"/>
              <a:cs typeface="Nunito Sans"/>
              <a:sym typeface="Nunito Sans"/>
            </a:endParaRPr>
          </a:p>
        </p:txBody>
      </p:sp>
      <p:sp>
        <p:nvSpPr>
          <p:cNvPr id="454" name="Google Shape;454;p38"/>
          <p:cNvSpPr/>
          <p:nvPr/>
        </p:nvSpPr>
        <p:spPr>
          <a:xfrm>
            <a:off x="4617025" y="910325"/>
            <a:ext cx="2493300" cy="33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55" name="Google Shape;455;p3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56" name="Google Shape;456;p38"/>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Tablet</a:t>
            </a:r>
            <a:endParaRPr/>
          </a:p>
          <a:p>
            <a:pPr indent="0" lvl="0" marL="0" rtl="0" algn="l">
              <a:spcBef>
                <a:spcPts val="0"/>
              </a:spcBef>
              <a:spcAft>
                <a:spcPts val="0"/>
              </a:spcAft>
              <a:buNone/>
            </a:pPr>
            <a:r>
              <a:rPr lang="en"/>
              <a:t>Project</a:t>
            </a:r>
            <a:endParaRPr/>
          </a:p>
        </p:txBody>
      </p:sp>
      <p:sp>
        <p:nvSpPr>
          <p:cNvPr id="457" name="Google Shape;457;p38"/>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39"/>
          <p:cNvSpPr/>
          <p:nvPr/>
        </p:nvSpPr>
        <p:spPr>
          <a:xfrm>
            <a:off x="3346950" y="612452"/>
            <a:ext cx="5033458" cy="3918604"/>
          </a:xfrm>
          <a:custGeom>
            <a:rect b="b" l="l" r="r" t="t"/>
            <a:pathLst>
              <a:path extrusionOk="0" h="111665" w="143434">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9"/>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64" name="Google Shape;464;p3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65" name="Google Shape;465;p39"/>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Desktop</a:t>
            </a:r>
            <a:r>
              <a:rPr lang="en"/>
              <a:t> Project</a:t>
            </a:r>
            <a:endParaRPr/>
          </a:p>
        </p:txBody>
      </p:sp>
      <p:sp>
        <p:nvSpPr>
          <p:cNvPr id="466" name="Google Shape;466;p39"/>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470" name="Shape 470"/>
        <p:cNvGrpSpPr/>
        <p:nvPr/>
      </p:nvGrpSpPr>
      <p:grpSpPr>
        <a:xfrm>
          <a:off x="0" y="0"/>
          <a:ext cx="0" cy="0"/>
          <a:chOff x="0" y="0"/>
          <a:chExt cx="0" cy="0"/>
        </a:xfrm>
      </p:grpSpPr>
      <p:sp>
        <p:nvSpPr>
          <p:cNvPr id="471" name="Google Shape;471;p40"/>
          <p:cNvSpPr txBox="1"/>
          <p:nvPr>
            <p:ph type="title"/>
          </p:nvPr>
        </p:nvSpPr>
        <p:spPr>
          <a:xfrm>
            <a:off x="511425" y="1549400"/>
            <a:ext cx="3517200" cy="97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Thank you very much for your time</a:t>
            </a:r>
            <a:endParaRPr/>
          </a:p>
        </p:txBody>
      </p:sp>
      <p:sp>
        <p:nvSpPr>
          <p:cNvPr id="472" name="Google Shape;472;p4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73" name="Google Shape;473;p40"/>
          <p:cNvSpPr txBox="1"/>
          <p:nvPr>
            <p:ph idx="1" type="body"/>
          </p:nvPr>
        </p:nvSpPr>
        <p:spPr>
          <a:xfrm>
            <a:off x="511425" y="2572500"/>
            <a:ext cx="3517200" cy="1786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If you have any questions about this document please don’t hesitate to c</a:t>
            </a:r>
            <a:r>
              <a:rPr lang="en"/>
              <a:t>ontact us at:</a:t>
            </a:r>
            <a:endParaRPr/>
          </a:p>
          <a:p>
            <a:pPr indent="-304800" lvl="0" marL="457200" rtl="0" algn="l">
              <a:spcBef>
                <a:spcPts val="600"/>
              </a:spcBef>
              <a:spcAft>
                <a:spcPts val="0"/>
              </a:spcAft>
              <a:buSzPts val="1200"/>
              <a:buChar char="▪"/>
            </a:pPr>
            <a:r>
              <a:rPr lang="en"/>
              <a:t>www.ourwebsite.com</a:t>
            </a:r>
            <a:endParaRPr/>
          </a:p>
          <a:p>
            <a:pPr indent="-304800" lvl="0" marL="457200" rtl="0" algn="l">
              <a:spcBef>
                <a:spcPts val="1000"/>
              </a:spcBef>
              <a:spcAft>
                <a:spcPts val="0"/>
              </a:spcAft>
              <a:buSzPts val="1200"/>
              <a:buChar char="▪"/>
            </a:pPr>
            <a:r>
              <a:rPr lang="en"/>
              <a:t>hello@mail.me</a:t>
            </a:r>
            <a:endParaRPr/>
          </a:p>
          <a:p>
            <a:pPr indent="-304800" lvl="0" marL="457200" rtl="0" algn="l">
              <a:spcBef>
                <a:spcPts val="1000"/>
              </a:spcBef>
              <a:spcAft>
                <a:spcPts val="1000"/>
              </a:spcAft>
              <a:buSzPts val="1200"/>
              <a:buChar char="▪"/>
            </a:pPr>
            <a:r>
              <a:rPr lang="en"/>
              <a:t>@companyname</a:t>
            </a:r>
            <a:endParaRPr/>
          </a:p>
        </p:txBody>
      </p:sp>
      <p:grpSp>
        <p:nvGrpSpPr>
          <p:cNvPr id="474" name="Google Shape;474;p40"/>
          <p:cNvGrpSpPr/>
          <p:nvPr/>
        </p:nvGrpSpPr>
        <p:grpSpPr>
          <a:xfrm>
            <a:off x="628402" y="1039422"/>
            <a:ext cx="542234" cy="510157"/>
            <a:chOff x="5972700" y="2330200"/>
            <a:chExt cx="411625" cy="387275"/>
          </a:xfrm>
        </p:grpSpPr>
        <p:sp>
          <p:nvSpPr>
            <p:cNvPr id="475" name="Google Shape;475;p40"/>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9050">
              <a:solidFill>
                <a:srgbClr val="F670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0"/>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9050">
              <a:solidFill>
                <a:srgbClr val="F670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0" name="Shape 480"/>
        <p:cNvGrpSpPr/>
        <p:nvPr/>
      </p:nvGrpSpPr>
      <p:grpSpPr>
        <a:xfrm>
          <a:off x="0" y="0"/>
          <a:ext cx="0" cy="0"/>
          <a:chOff x="0" y="0"/>
          <a:chExt cx="0" cy="0"/>
        </a:xfrm>
      </p:grpSpPr>
      <p:sp>
        <p:nvSpPr>
          <p:cNvPr id="481" name="Google Shape;481;p41"/>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Credits</a:t>
            </a:r>
            <a:endParaRPr/>
          </a:p>
        </p:txBody>
      </p:sp>
      <p:sp>
        <p:nvSpPr>
          <p:cNvPr id="482" name="Google Shape;482;p41"/>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400"/>
              <a:t>Special thanks to all the people who made and released these awesome resources for free.</a:t>
            </a:r>
            <a:endParaRPr sz="2400"/>
          </a:p>
        </p:txBody>
      </p:sp>
      <p:sp>
        <p:nvSpPr>
          <p:cNvPr id="483" name="Google Shape;483;p4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84" name="Google Shape;484;p41"/>
          <p:cNvSpPr txBox="1"/>
          <p:nvPr>
            <p:ph idx="2" type="body"/>
          </p:nvPr>
        </p:nvSpPr>
        <p:spPr>
          <a:xfrm>
            <a:off x="3090625" y="2197325"/>
            <a:ext cx="5596200" cy="2359200"/>
          </a:xfrm>
          <a:prstGeom prst="rect">
            <a:avLst/>
          </a:prstGeom>
        </p:spPr>
        <p:txBody>
          <a:bodyPr anchorCtr="0" anchor="t" bIns="91425" lIns="91425" spcFirstLastPara="1" rIns="91425" wrap="square" tIns="91425">
            <a:noAutofit/>
          </a:bodyPr>
          <a:lstStyle/>
          <a:p>
            <a:pPr indent="-317500" lvl="0" marL="457200" rtl="0" algn="l">
              <a:spcBef>
                <a:spcPts val="600"/>
              </a:spcBef>
              <a:spcAft>
                <a:spcPts val="0"/>
              </a:spcAft>
              <a:buSzPts val="1400"/>
              <a:buChar char="▪"/>
            </a:pPr>
            <a:r>
              <a:rPr lang="en"/>
              <a:t>Presentation template by </a:t>
            </a:r>
            <a:r>
              <a:rPr lang="en" u="sng">
                <a:solidFill>
                  <a:srgbClr val="F67031"/>
                </a:solidFill>
                <a:hlinkClick r:id="rId3"/>
              </a:rPr>
              <a:t>SlidesCarnival</a:t>
            </a:r>
            <a:endParaRPr>
              <a:solidFill>
                <a:srgbClr val="F67031"/>
              </a:solidFill>
            </a:endParaRPr>
          </a:p>
          <a:p>
            <a:pPr indent="-317500" lvl="0" marL="457200" rtl="0" algn="l">
              <a:spcBef>
                <a:spcPts val="1000"/>
              </a:spcBef>
              <a:spcAft>
                <a:spcPts val="0"/>
              </a:spcAft>
              <a:buSzPts val="1400"/>
              <a:buChar char="▪"/>
            </a:pPr>
            <a:r>
              <a:rPr lang="en"/>
              <a:t>Photographs by </a:t>
            </a:r>
            <a:r>
              <a:rPr lang="en" u="sng">
                <a:solidFill>
                  <a:srgbClr val="F67031"/>
                </a:solidFill>
                <a:hlinkClick r:id="rId4"/>
              </a:rPr>
              <a:t>Unsplash</a:t>
            </a:r>
            <a:endParaRPr>
              <a:solidFill>
                <a:srgbClr val="F67031"/>
              </a:solidFill>
            </a:endParaRPr>
          </a:p>
          <a:p>
            <a:pPr indent="-317500" lvl="0" marL="457200" rtl="0" algn="l">
              <a:spcBef>
                <a:spcPts val="1000"/>
              </a:spcBef>
              <a:spcAft>
                <a:spcPts val="1000"/>
              </a:spcAft>
              <a:buSzPts val="1400"/>
              <a:buChar char="▪"/>
            </a:pPr>
            <a:r>
              <a:rPr lang="en"/>
              <a:t>Learn more about slidedocs at </a:t>
            </a:r>
            <a:r>
              <a:rPr lang="en" u="sng">
                <a:solidFill>
                  <a:srgbClr val="F67031"/>
                </a:solidFill>
                <a:hlinkClick r:id="rId5"/>
              </a:rPr>
              <a:t>duarte.com/slidedocs</a:t>
            </a:r>
            <a:endParaRPr>
              <a:solidFill>
                <a:srgbClr val="F6703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4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Presentation design</a:t>
            </a:r>
            <a:endParaRPr/>
          </a:p>
        </p:txBody>
      </p:sp>
      <p:sp>
        <p:nvSpPr>
          <p:cNvPr id="490" name="Google Shape;490;p42"/>
          <p:cNvSpPr txBox="1"/>
          <p:nvPr>
            <p:ph idx="1" type="body"/>
          </p:nvPr>
        </p:nvSpPr>
        <p:spPr>
          <a:xfrm>
            <a:off x="3090625" y="575500"/>
            <a:ext cx="5596200" cy="3981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This presentation uses the following typographies and colors:</a:t>
            </a:r>
            <a:endParaRPr/>
          </a:p>
          <a:p>
            <a:pPr indent="-317500" lvl="0" marL="457200" rtl="0" algn="l">
              <a:lnSpc>
                <a:spcPct val="115000"/>
              </a:lnSpc>
              <a:spcBef>
                <a:spcPts val="600"/>
              </a:spcBef>
              <a:spcAft>
                <a:spcPts val="0"/>
              </a:spcAft>
              <a:buClr>
                <a:srgbClr val="CCCCCC"/>
              </a:buClr>
              <a:buSzPts val="1400"/>
              <a:buChar char="▪"/>
            </a:pPr>
            <a:r>
              <a:rPr lang="en"/>
              <a:t>Titles: Nunito sans</a:t>
            </a:r>
            <a:endParaRPr/>
          </a:p>
          <a:p>
            <a:pPr indent="-317500" lvl="0" marL="457200" rtl="0" algn="l">
              <a:lnSpc>
                <a:spcPct val="115000"/>
              </a:lnSpc>
              <a:spcBef>
                <a:spcPts val="0"/>
              </a:spcBef>
              <a:spcAft>
                <a:spcPts val="0"/>
              </a:spcAft>
              <a:buClr>
                <a:srgbClr val="CCCCCC"/>
              </a:buClr>
              <a:buSzPts val="1400"/>
              <a:buChar char="▪"/>
            </a:pPr>
            <a:r>
              <a:rPr lang="en"/>
              <a:t>Body copy: </a:t>
            </a:r>
            <a:r>
              <a:rPr lang="en">
                <a:solidFill>
                  <a:schemeClr val="dk2"/>
                </a:solidFill>
              </a:rPr>
              <a:t>Nunito sans</a:t>
            </a:r>
            <a:endParaRPr>
              <a:solidFill>
                <a:schemeClr val="dk2"/>
              </a:solidFill>
            </a:endParaRPr>
          </a:p>
          <a:p>
            <a:pPr indent="-317500" lvl="0" marL="457200" rtl="0" algn="l">
              <a:lnSpc>
                <a:spcPct val="115000"/>
              </a:lnSpc>
              <a:spcBef>
                <a:spcPts val="0"/>
              </a:spcBef>
              <a:spcAft>
                <a:spcPts val="0"/>
              </a:spcAft>
              <a:buClr>
                <a:srgbClr val="CCCCCC"/>
              </a:buClr>
              <a:buSzPts val="1400"/>
              <a:buChar char="▪"/>
            </a:pPr>
            <a:r>
              <a:rPr lang="en">
                <a:solidFill>
                  <a:schemeClr val="dk2"/>
                </a:solidFill>
              </a:rPr>
              <a:t>Italic copy: Georgia (system font)</a:t>
            </a:r>
            <a:endParaRPr>
              <a:solidFill>
                <a:schemeClr val="dk2"/>
              </a:solidFill>
            </a:endParaRPr>
          </a:p>
          <a:p>
            <a:pPr indent="0" lvl="0" marL="0" rtl="0" algn="l">
              <a:lnSpc>
                <a:spcPct val="115000"/>
              </a:lnSpc>
              <a:spcBef>
                <a:spcPts val="600"/>
              </a:spcBef>
              <a:spcAft>
                <a:spcPts val="0"/>
              </a:spcAft>
              <a:buNone/>
            </a:pPr>
            <a:r>
              <a:rPr lang="en"/>
              <a:t>You can download the font on this page:</a:t>
            </a:r>
            <a:endParaRPr/>
          </a:p>
          <a:p>
            <a:pPr indent="0" lvl="0" marL="0" rtl="0" algn="l">
              <a:lnSpc>
                <a:spcPct val="115000"/>
              </a:lnSpc>
              <a:spcBef>
                <a:spcPts val="600"/>
              </a:spcBef>
              <a:spcAft>
                <a:spcPts val="0"/>
              </a:spcAft>
              <a:buNone/>
            </a:pPr>
            <a:r>
              <a:rPr lang="en" u="sng">
                <a:solidFill>
                  <a:srgbClr val="F67031"/>
                </a:solidFill>
                <a:hlinkClick r:id="rId3"/>
              </a:rPr>
              <a:t>https://fontlibrary.org/en/font/nunito-sans</a:t>
            </a:r>
            <a:endParaRPr>
              <a:solidFill>
                <a:srgbClr val="F67031"/>
              </a:solidFill>
            </a:endParaRPr>
          </a:p>
          <a:p>
            <a:pPr indent="0" lvl="0" marL="0" rtl="0" algn="l">
              <a:lnSpc>
                <a:spcPct val="115000"/>
              </a:lnSpc>
              <a:spcBef>
                <a:spcPts val="600"/>
              </a:spcBef>
              <a:spcAft>
                <a:spcPts val="0"/>
              </a:spcAft>
              <a:buNone/>
            </a:pPr>
            <a:r>
              <a:t/>
            </a:r>
            <a:endParaRPr/>
          </a:p>
          <a:p>
            <a:pPr indent="-317500" lvl="0" marL="457200" rtl="0" algn="l">
              <a:lnSpc>
                <a:spcPct val="115000"/>
              </a:lnSpc>
              <a:spcBef>
                <a:spcPts val="600"/>
              </a:spcBef>
              <a:spcAft>
                <a:spcPts val="0"/>
              </a:spcAft>
              <a:buSzPts val="1400"/>
              <a:buChar char="▪"/>
            </a:pPr>
            <a:r>
              <a:rPr lang="en"/>
              <a:t>Orange </a:t>
            </a:r>
            <a:r>
              <a:rPr b="1" lang="en">
                <a:solidFill>
                  <a:srgbClr val="F67031"/>
                </a:solidFill>
              </a:rPr>
              <a:t>#f67031</a:t>
            </a:r>
            <a:endParaRPr b="1">
              <a:solidFill>
                <a:srgbClr val="F67031"/>
              </a:solidFill>
            </a:endParaRPr>
          </a:p>
          <a:p>
            <a:pPr indent="-317500" lvl="0" marL="457200" rtl="0" algn="l">
              <a:spcBef>
                <a:spcPts val="0"/>
              </a:spcBef>
              <a:spcAft>
                <a:spcPts val="0"/>
              </a:spcAft>
              <a:buClr>
                <a:schemeClr val="lt2"/>
              </a:buClr>
              <a:buSzPts val="1400"/>
              <a:buChar char="▪"/>
            </a:pPr>
            <a:r>
              <a:rPr lang="en">
                <a:solidFill>
                  <a:schemeClr val="dk2"/>
                </a:solidFill>
              </a:rPr>
              <a:t>Yellow </a:t>
            </a:r>
            <a:r>
              <a:rPr b="1" lang="en">
                <a:solidFill>
                  <a:srgbClr val="FFA400"/>
                </a:solidFill>
              </a:rPr>
              <a:t>#ffa400</a:t>
            </a:r>
            <a:endParaRPr b="1">
              <a:solidFill>
                <a:srgbClr val="FFA400"/>
              </a:solidFill>
            </a:endParaRPr>
          </a:p>
          <a:p>
            <a:pPr indent="-317500" lvl="0" marL="457200" rtl="0" algn="l">
              <a:spcBef>
                <a:spcPts val="0"/>
              </a:spcBef>
              <a:spcAft>
                <a:spcPts val="0"/>
              </a:spcAft>
              <a:buClr>
                <a:schemeClr val="lt2"/>
              </a:buClr>
              <a:buSzPts val="1400"/>
              <a:buChar char="▪"/>
            </a:pPr>
            <a:r>
              <a:rPr lang="en">
                <a:solidFill>
                  <a:schemeClr val="dk2"/>
                </a:solidFill>
              </a:rPr>
              <a:t>Fucsia </a:t>
            </a:r>
            <a:r>
              <a:rPr b="1" lang="en">
                <a:solidFill>
                  <a:srgbClr val="ED0036"/>
                </a:solidFill>
              </a:rPr>
              <a:t>#ed0036</a:t>
            </a:r>
            <a:endParaRPr>
              <a:solidFill>
                <a:srgbClr val="ED0036"/>
              </a:solidFill>
            </a:endParaRPr>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rPr i="1" lang="en"/>
              <a:t>You don’t need to keep this slide in your presentation. It’s only here to serve you as a design guide if you need to create new slides or download the fonts to edit the presentation in PowerPoint®</a:t>
            </a:r>
            <a:endParaRPr i="1"/>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t/>
            </a:r>
            <a:endParaRPr/>
          </a:p>
        </p:txBody>
      </p:sp>
      <p:sp>
        <p:nvSpPr>
          <p:cNvPr id="491" name="Google Shape;491;p4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495" name="Shape 495"/>
        <p:cNvGrpSpPr/>
        <p:nvPr/>
      </p:nvGrpSpPr>
      <p:grpSpPr>
        <a:xfrm>
          <a:off x="0" y="0"/>
          <a:ext cx="0" cy="0"/>
          <a:chOff x="0" y="0"/>
          <a:chExt cx="0" cy="0"/>
        </a:xfrm>
      </p:grpSpPr>
      <p:sp>
        <p:nvSpPr>
          <p:cNvPr id="496" name="Google Shape;496;p43"/>
          <p:cNvSpPr txBox="1"/>
          <p:nvPr/>
        </p:nvSpPr>
        <p:spPr>
          <a:xfrm>
            <a:off x="6248575" y="312075"/>
            <a:ext cx="2592000" cy="15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rgbClr val="FFFFFF"/>
                </a:solidFill>
                <a:latin typeface="Nunito Sans"/>
                <a:ea typeface="Nunito Sans"/>
                <a:cs typeface="Nunito Sans"/>
                <a:sym typeface="Nunito Sans"/>
              </a:rPr>
              <a:t>SlidesCarnival icons are editable shapes</a:t>
            </a:r>
            <a:r>
              <a:rPr lang="en" sz="900">
                <a:solidFill>
                  <a:srgbClr val="FFFFFF"/>
                </a:solidFill>
                <a:latin typeface="Nunito Sans"/>
                <a:ea typeface="Nunito Sans"/>
                <a:cs typeface="Nunito Sans"/>
                <a:sym typeface="Nunito Sans"/>
              </a:rPr>
              <a:t>.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sz="900">
                <a:solidFill>
                  <a:srgbClr val="FFFFFF"/>
                </a:solidFill>
                <a:latin typeface="Nunito Sans"/>
                <a:ea typeface="Nunito Sans"/>
                <a:cs typeface="Nunito Sans"/>
                <a:sym typeface="Nunito Sans"/>
              </a:rPr>
              <a:t>This means that you can:</a:t>
            </a:r>
            <a:endParaRPr sz="900">
              <a:solidFill>
                <a:srgbClr val="FFFFFF"/>
              </a:solidFill>
              <a:latin typeface="Nunito Sans"/>
              <a:ea typeface="Nunito Sans"/>
              <a:cs typeface="Nunito Sans"/>
              <a:sym typeface="Nunito Sans"/>
            </a:endParaRPr>
          </a:p>
          <a:p>
            <a:pPr indent="-285750" lvl="0" marL="457200" rtl="0" algn="l">
              <a:spcBef>
                <a:spcPts val="0"/>
              </a:spcBef>
              <a:spcAft>
                <a:spcPts val="0"/>
              </a:spcAft>
              <a:buClr>
                <a:srgbClr val="FFFFFF"/>
              </a:buClr>
              <a:buSzPts val="900"/>
              <a:buFont typeface="Nunito Sans"/>
              <a:buChar char="●"/>
            </a:pPr>
            <a:r>
              <a:rPr lang="en" sz="900">
                <a:solidFill>
                  <a:srgbClr val="FFFFFF"/>
                </a:solidFill>
                <a:latin typeface="Nunito Sans"/>
                <a:ea typeface="Nunito Sans"/>
                <a:cs typeface="Nunito Sans"/>
                <a:sym typeface="Nunito Sans"/>
              </a:rPr>
              <a:t>Resize them without losing quality.</a:t>
            </a:r>
            <a:endParaRPr sz="900">
              <a:solidFill>
                <a:srgbClr val="FFFFFF"/>
              </a:solidFill>
              <a:latin typeface="Nunito Sans"/>
              <a:ea typeface="Nunito Sans"/>
              <a:cs typeface="Nunito Sans"/>
              <a:sym typeface="Nunito Sans"/>
            </a:endParaRPr>
          </a:p>
          <a:p>
            <a:pPr indent="-285750" lvl="0" marL="457200" rtl="0" algn="l">
              <a:spcBef>
                <a:spcPts val="0"/>
              </a:spcBef>
              <a:spcAft>
                <a:spcPts val="0"/>
              </a:spcAft>
              <a:buClr>
                <a:srgbClr val="FFFFFF"/>
              </a:buClr>
              <a:buSzPts val="900"/>
              <a:buFont typeface="Nunito Sans"/>
              <a:buChar char="●"/>
            </a:pPr>
            <a:r>
              <a:rPr lang="en" sz="900">
                <a:solidFill>
                  <a:srgbClr val="FFFFFF"/>
                </a:solidFill>
                <a:latin typeface="Nunito Sans"/>
                <a:ea typeface="Nunito Sans"/>
                <a:cs typeface="Nunito Sans"/>
                <a:sym typeface="Nunito Sans"/>
              </a:rPr>
              <a:t>Change line color, width and style.</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sz="900">
                <a:solidFill>
                  <a:srgbClr val="FFFFFF"/>
                </a:solidFill>
                <a:latin typeface="Nunito Sans"/>
                <a:ea typeface="Nunito Sans"/>
                <a:cs typeface="Nunito Sans"/>
                <a:sym typeface="Nunito Sans"/>
              </a:rPr>
              <a:t>Isn’t that nice?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sz="900">
                <a:solidFill>
                  <a:srgbClr val="FFFFFF"/>
                </a:solidFill>
                <a:latin typeface="Nunito Sans"/>
                <a:ea typeface="Nunito Sans"/>
                <a:cs typeface="Nunito Sans"/>
                <a:sym typeface="Nunito Sans"/>
              </a:rPr>
              <a:t>Examples:</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p:txBody>
      </p:sp>
      <p:grpSp>
        <p:nvGrpSpPr>
          <p:cNvPr id="497" name="Google Shape;497;p43"/>
          <p:cNvGrpSpPr/>
          <p:nvPr/>
        </p:nvGrpSpPr>
        <p:grpSpPr>
          <a:xfrm>
            <a:off x="348747" y="333019"/>
            <a:ext cx="342903" cy="447293"/>
            <a:chOff x="590250" y="244200"/>
            <a:chExt cx="407975" cy="532175"/>
          </a:xfrm>
        </p:grpSpPr>
        <p:sp>
          <p:nvSpPr>
            <p:cNvPr id="498" name="Google Shape;498;p43"/>
            <p:cNvSpPr/>
            <p:nvPr/>
          </p:nvSpPr>
          <p:spPr>
            <a:xfrm>
              <a:off x="623125" y="313625"/>
              <a:ext cx="375100" cy="462750"/>
            </a:xfrm>
            <a:custGeom>
              <a:rect b="b" l="l" r="r" t="t"/>
              <a:pathLst>
                <a:path extrusionOk="0" fill="none" h="18510" w="15004">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3"/>
            <p:cNvSpPr/>
            <p:nvPr/>
          </p:nvSpPr>
          <p:spPr>
            <a:xfrm>
              <a:off x="590250" y="269775"/>
              <a:ext cx="377525" cy="462775"/>
            </a:xfrm>
            <a:custGeom>
              <a:rect b="b" l="l" r="r" t="t"/>
              <a:pathLst>
                <a:path extrusionOk="0" fill="none" h="18511" w="15101">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3"/>
            <p:cNvSpPr/>
            <p:nvPr/>
          </p:nvSpPr>
          <p:spPr>
            <a:xfrm>
              <a:off x="796650" y="274025"/>
              <a:ext cx="45100" cy="45100"/>
            </a:xfrm>
            <a:custGeom>
              <a:rect b="b" l="l" r="r" t="t"/>
              <a:pathLst>
                <a:path extrusionOk="0" fill="none" h="1804" w="1804">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3"/>
            <p:cNvSpPr/>
            <p:nvPr/>
          </p:nvSpPr>
          <p:spPr>
            <a:xfrm>
              <a:off x="713850" y="274025"/>
              <a:ext cx="45075" cy="45100"/>
            </a:xfrm>
            <a:custGeom>
              <a:rect b="b" l="l" r="r" t="t"/>
              <a:pathLst>
                <a:path extrusionOk="0" fill="none" h="1804" w="1803">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43"/>
            <p:cNvSpPr/>
            <p:nvPr/>
          </p:nvSpPr>
          <p:spPr>
            <a:xfrm>
              <a:off x="631050" y="274025"/>
              <a:ext cx="45075" cy="45100"/>
            </a:xfrm>
            <a:custGeom>
              <a:rect b="b" l="l" r="r" t="t"/>
              <a:pathLst>
                <a:path extrusionOk="0" fill="none" h="1804" w="1803">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3"/>
            <p:cNvSpPr/>
            <p:nvPr/>
          </p:nvSpPr>
          <p:spPr>
            <a:xfrm>
              <a:off x="649925" y="590050"/>
              <a:ext cx="133975" cy="25"/>
            </a:xfrm>
            <a:custGeom>
              <a:rect b="b" l="l" r="r" t="t"/>
              <a:pathLst>
                <a:path extrusionOk="0" fill="none" h="1" w="5359">
                  <a:moveTo>
                    <a:pt x="5358"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43"/>
            <p:cNvSpPr/>
            <p:nvPr/>
          </p:nvSpPr>
          <p:spPr>
            <a:xfrm>
              <a:off x="649925" y="5346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43"/>
            <p:cNvSpPr/>
            <p:nvPr/>
          </p:nvSpPr>
          <p:spPr>
            <a:xfrm>
              <a:off x="649925" y="4798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3"/>
            <p:cNvSpPr/>
            <p:nvPr/>
          </p:nvSpPr>
          <p:spPr>
            <a:xfrm>
              <a:off x="649925" y="4244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3"/>
            <p:cNvSpPr/>
            <p:nvPr/>
          </p:nvSpPr>
          <p:spPr>
            <a:xfrm>
              <a:off x="879475" y="274025"/>
              <a:ext cx="45075" cy="45100"/>
            </a:xfrm>
            <a:custGeom>
              <a:rect b="b" l="l" r="r" t="t"/>
              <a:pathLst>
                <a:path extrusionOk="0" fill="none" h="1804" w="1803">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43"/>
            <p:cNvSpPr/>
            <p:nvPr/>
          </p:nvSpPr>
          <p:spPr>
            <a:xfrm>
              <a:off x="654800" y="244200"/>
              <a:ext cx="25" cy="51175"/>
            </a:xfrm>
            <a:custGeom>
              <a:rect b="b" l="l" r="r" t="t"/>
              <a:pathLst>
                <a:path extrusionOk="0" fill="none" h="2047" w="1">
                  <a:moveTo>
                    <a:pt x="0" y="1"/>
                  </a:moveTo>
                  <a:lnTo>
                    <a:pt x="0"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3"/>
            <p:cNvSpPr/>
            <p:nvPr/>
          </p:nvSpPr>
          <p:spPr>
            <a:xfrm>
              <a:off x="737600" y="244200"/>
              <a:ext cx="25" cy="51175"/>
            </a:xfrm>
            <a:custGeom>
              <a:rect b="b" l="l" r="r" t="t"/>
              <a:pathLst>
                <a:path extrusionOk="0" fill="none" h="2047" w="1">
                  <a:moveTo>
                    <a:pt x="1" y="1"/>
                  </a:moveTo>
                  <a:lnTo>
                    <a:pt x="1"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3"/>
            <p:cNvSpPr/>
            <p:nvPr/>
          </p:nvSpPr>
          <p:spPr>
            <a:xfrm>
              <a:off x="820400" y="244200"/>
              <a:ext cx="25" cy="51175"/>
            </a:xfrm>
            <a:custGeom>
              <a:rect b="b" l="l" r="r" t="t"/>
              <a:pathLst>
                <a:path extrusionOk="0" fill="none" h="2047" w="1">
                  <a:moveTo>
                    <a:pt x="1" y="1"/>
                  </a:moveTo>
                  <a:lnTo>
                    <a:pt x="1"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3"/>
            <p:cNvSpPr/>
            <p:nvPr/>
          </p:nvSpPr>
          <p:spPr>
            <a:xfrm>
              <a:off x="903225" y="244200"/>
              <a:ext cx="25" cy="51175"/>
            </a:xfrm>
            <a:custGeom>
              <a:rect b="b" l="l" r="r" t="t"/>
              <a:pathLst>
                <a:path extrusionOk="0" fill="none" h="2047" w="1">
                  <a:moveTo>
                    <a:pt x="0" y="1"/>
                  </a:moveTo>
                  <a:lnTo>
                    <a:pt x="0"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 name="Google Shape;512;p43"/>
          <p:cNvGrpSpPr/>
          <p:nvPr/>
        </p:nvGrpSpPr>
        <p:grpSpPr>
          <a:xfrm>
            <a:off x="901439" y="399041"/>
            <a:ext cx="372594" cy="310144"/>
            <a:chOff x="1247825" y="322750"/>
            <a:chExt cx="443300" cy="369000"/>
          </a:xfrm>
        </p:grpSpPr>
        <p:sp>
          <p:nvSpPr>
            <p:cNvPr id="513" name="Google Shape;513;p43"/>
            <p:cNvSpPr/>
            <p:nvPr/>
          </p:nvSpPr>
          <p:spPr>
            <a:xfrm>
              <a:off x="1247825" y="322750"/>
              <a:ext cx="443300" cy="369000"/>
            </a:xfrm>
            <a:custGeom>
              <a:rect b="b" l="l" r="r" t="t"/>
              <a:pathLst>
                <a:path extrusionOk="0" fill="none" h="14760" w="17732">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3"/>
            <p:cNvSpPr/>
            <p:nvPr/>
          </p:nvSpPr>
          <p:spPr>
            <a:xfrm>
              <a:off x="1398225" y="386675"/>
              <a:ext cx="142500" cy="25"/>
            </a:xfrm>
            <a:custGeom>
              <a:rect b="b" l="l" r="r" t="t"/>
              <a:pathLst>
                <a:path extrusionOk="0" fill="none" h="1" w="5700">
                  <a:moveTo>
                    <a:pt x="5700"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3"/>
            <p:cNvSpPr/>
            <p:nvPr/>
          </p:nvSpPr>
          <p:spPr>
            <a:xfrm>
              <a:off x="1370225" y="450000"/>
              <a:ext cx="198500" cy="197900"/>
            </a:xfrm>
            <a:custGeom>
              <a:rect b="b" l="l" r="r" t="t"/>
              <a:pathLst>
                <a:path extrusionOk="0" fill="none" h="7916" w="794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43"/>
            <p:cNvSpPr/>
            <p:nvPr/>
          </p:nvSpPr>
          <p:spPr>
            <a:xfrm>
              <a:off x="1403100" y="482875"/>
              <a:ext cx="132750" cy="132150"/>
            </a:xfrm>
            <a:custGeom>
              <a:rect b="b" l="l" r="r" t="t"/>
              <a:pathLst>
                <a:path extrusionOk="0" fill="none" h="5286" w="531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43"/>
            <p:cNvSpPr/>
            <p:nvPr/>
          </p:nvSpPr>
          <p:spPr>
            <a:xfrm>
              <a:off x="1588800" y="435400"/>
              <a:ext cx="66400" cy="43850"/>
            </a:xfrm>
            <a:custGeom>
              <a:rect b="b" l="l" r="r" t="t"/>
              <a:pathLst>
                <a:path extrusionOk="0" fill="none" h="1754" w="2656">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8" name="Google Shape;518;p43"/>
          <p:cNvGrpSpPr/>
          <p:nvPr/>
        </p:nvGrpSpPr>
        <p:grpSpPr>
          <a:xfrm>
            <a:off x="1474618" y="397507"/>
            <a:ext cx="356204" cy="313212"/>
            <a:chOff x="1929775" y="320925"/>
            <a:chExt cx="423800" cy="372650"/>
          </a:xfrm>
        </p:grpSpPr>
        <p:sp>
          <p:nvSpPr>
            <p:cNvPr id="519" name="Google Shape;519;p43"/>
            <p:cNvSpPr/>
            <p:nvPr/>
          </p:nvSpPr>
          <p:spPr>
            <a:xfrm>
              <a:off x="1929775" y="320925"/>
              <a:ext cx="423800" cy="372650"/>
            </a:xfrm>
            <a:custGeom>
              <a:rect b="b" l="l" r="r" t="t"/>
              <a:pathLst>
                <a:path extrusionOk="0" fill="none" h="14906" w="16952">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3"/>
            <p:cNvSpPr/>
            <p:nvPr/>
          </p:nvSpPr>
          <p:spPr>
            <a:xfrm>
              <a:off x="1954125" y="345275"/>
              <a:ext cx="375100" cy="323950"/>
            </a:xfrm>
            <a:custGeom>
              <a:rect b="b" l="l" r="r" t="t"/>
              <a:pathLst>
                <a:path extrusionOk="0" fill="none" h="12958" w="15004">
                  <a:moveTo>
                    <a:pt x="15003" y="12957"/>
                  </a:moveTo>
                  <a:lnTo>
                    <a:pt x="1" y="12957"/>
                  </a:lnTo>
                  <a:lnTo>
                    <a:pt x="1" y="0"/>
                  </a:lnTo>
                  <a:lnTo>
                    <a:pt x="15003" y="0"/>
                  </a:lnTo>
                  <a:lnTo>
                    <a:pt x="15003" y="1295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3"/>
            <p:cNvSpPr/>
            <p:nvPr/>
          </p:nvSpPr>
          <p:spPr>
            <a:xfrm>
              <a:off x="2162375" y="534625"/>
              <a:ext cx="146750" cy="113275"/>
            </a:xfrm>
            <a:custGeom>
              <a:rect b="b" l="l" r="r" t="t"/>
              <a:pathLst>
                <a:path extrusionOk="0" fill="none" h="4531" w="587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3"/>
            <p:cNvSpPr/>
            <p:nvPr/>
          </p:nvSpPr>
          <p:spPr>
            <a:xfrm>
              <a:off x="1974225" y="468875"/>
              <a:ext cx="232600" cy="179025"/>
            </a:xfrm>
            <a:custGeom>
              <a:rect b="b" l="l" r="r" t="t"/>
              <a:pathLst>
                <a:path extrusionOk="0" fill="none" h="7161" w="9304">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3"/>
            <p:cNvSpPr/>
            <p:nvPr/>
          </p:nvSpPr>
          <p:spPr>
            <a:xfrm>
              <a:off x="2169675" y="396425"/>
              <a:ext cx="97450" cy="97450"/>
            </a:xfrm>
            <a:custGeom>
              <a:rect b="b" l="l" r="r" t="t"/>
              <a:pathLst>
                <a:path extrusionOk="0" fill="none" h="3898" w="3898">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4" name="Google Shape;524;p43"/>
          <p:cNvSpPr/>
          <p:nvPr/>
        </p:nvSpPr>
        <p:spPr>
          <a:xfrm>
            <a:off x="2071920" y="386254"/>
            <a:ext cx="291717" cy="335738"/>
          </a:xfrm>
          <a:custGeom>
            <a:rect b="b" l="l" r="r" t="t"/>
            <a:pathLst>
              <a:path extrusionOk="0" fill="none" h="15978" w="13883">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3"/>
          <p:cNvSpPr/>
          <p:nvPr/>
        </p:nvSpPr>
        <p:spPr>
          <a:xfrm>
            <a:off x="2656888" y="387284"/>
            <a:ext cx="251793" cy="333678"/>
          </a:xfrm>
          <a:custGeom>
            <a:rect b="b" l="l" r="r" t="t"/>
            <a:pathLst>
              <a:path extrusionOk="0" fill="none" h="15880" w="11983">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43"/>
          <p:cNvGrpSpPr/>
          <p:nvPr/>
        </p:nvGrpSpPr>
        <p:grpSpPr>
          <a:xfrm>
            <a:off x="3744262" y="362185"/>
            <a:ext cx="336767" cy="383835"/>
            <a:chOff x="4630125" y="278900"/>
            <a:chExt cx="400675" cy="456675"/>
          </a:xfrm>
        </p:grpSpPr>
        <p:sp>
          <p:nvSpPr>
            <p:cNvPr id="527" name="Google Shape;527;p43"/>
            <p:cNvSpPr/>
            <p:nvPr/>
          </p:nvSpPr>
          <p:spPr>
            <a:xfrm>
              <a:off x="4659350" y="328825"/>
              <a:ext cx="371450" cy="96850"/>
            </a:xfrm>
            <a:custGeom>
              <a:rect b="b" l="l" r="r" t="t"/>
              <a:pathLst>
                <a:path extrusionOk="0" fill="none" h="3874" w="14858">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43"/>
            <p:cNvSpPr/>
            <p:nvPr/>
          </p:nvSpPr>
          <p:spPr>
            <a:xfrm>
              <a:off x="4630125" y="452425"/>
              <a:ext cx="371450" cy="96850"/>
            </a:xfrm>
            <a:custGeom>
              <a:rect b="b" l="l" r="r" t="t"/>
              <a:pathLst>
                <a:path extrusionOk="0" fill="none" h="3874" w="14858">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43"/>
            <p:cNvSpPr/>
            <p:nvPr/>
          </p:nvSpPr>
          <p:spPr>
            <a:xfrm>
              <a:off x="4808525" y="278900"/>
              <a:ext cx="43875" cy="49950"/>
            </a:xfrm>
            <a:custGeom>
              <a:rect b="b" l="l" r="r" t="t"/>
              <a:pathLst>
                <a:path extrusionOk="0" fill="none" h="1998" w="1755">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43"/>
            <p:cNvSpPr/>
            <p:nvPr/>
          </p:nvSpPr>
          <p:spPr>
            <a:xfrm>
              <a:off x="4808525" y="549250"/>
              <a:ext cx="43875" cy="186325"/>
            </a:xfrm>
            <a:custGeom>
              <a:rect b="b" l="l" r="r" t="t"/>
              <a:pathLst>
                <a:path extrusionOk="0" fill="none" h="7453" w="1755">
                  <a:moveTo>
                    <a:pt x="1" y="0"/>
                  </a:moveTo>
                  <a:lnTo>
                    <a:pt x="1" y="7453"/>
                  </a:lnTo>
                  <a:lnTo>
                    <a:pt x="1754" y="7453"/>
                  </a:lnTo>
                  <a:lnTo>
                    <a:pt x="1754" y="0"/>
                  </a:lnTo>
                  <a:lnTo>
                    <a:pt x="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1" name="Google Shape;531;p43"/>
          <p:cNvSpPr/>
          <p:nvPr/>
        </p:nvSpPr>
        <p:spPr>
          <a:xfrm>
            <a:off x="4284851" y="385750"/>
            <a:ext cx="385895" cy="336746"/>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2" name="Google Shape;532;p43"/>
          <p:cNvGrpSpPr/>
          <p:nvPr/>
        </p:nvGrpSpPr>
        <p:grpSpPr>
          <a:xfrm>
            <a:off x="353874" y="908741"/>
            <a:ext cx="342882" cy="418128"/>
            <a:chOff x="596350" y="929175"/>
            <a:chExt cx="407950" cy="497475"/>
          </a:xfrm>
        </p:grpSpPr>
        <p:sp>
          <p:nvSpPr>
            <p:cNvPr id="533" name="Google Shape;533;p43"/>
            <p:cNvSpPr/>
            <p:nvPr/>
          </p:nvSpPr>
          <p:spPr>
            <a:xfrm>
              <a:off x="596350" y="953550"/>
              <a:ext cx="387250" cy="473100"/>
            </a:xfrm>
            <a:custGeom>
              <a:rect b="b" l="l" r="r" t="t"/>
              <a:pathLst>
                <a:path extrusionOk="0" fill="none" h="18924" w="1549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43"/>
            <p:cNvSpPr/>
            <p:nvPr/>
          </p:nvSpPr>
          <p:spPr>
            <a:xfrm>
              <a:off x="626775" y="929175"/>
              <a:ext cx="377525" cy="462775"/>
            </a:xfrm>
            <a:custGeom>
              <a:rect b="b" l="l" r="r" t="t"/>
              <a:pathLst>
                <a:path extrusionOk="0" fill="none" h="18511" w="15101">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43"/>
            <p:cNvSpPr/>
            <p:nvPr/>
          </p:nvSpPr>
          <p:spPr>
            <a:xfrm>
              <a:off x="688900" y="1256150"/>
              <a:ext cx="133975" cy="25"/>
            </a:xfrm>
            <a:custGeom>
              <a:rect b="b" l="l" r="r" t="t"/>
              <a:pathLst>
                <a:path extrusionOk="0" fill="none" h="1" w="5359">
                  <a:moveTo>
                    <a:pt x="5358"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43"/>
            <p:cNvSpPr/>
            <p:nvPr/>
          </p:nvSpPr>
          <p:spPr>
            <a:xfrm>
              <a:off x="688900" y="1201350"/>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43"/>
            <p:cNvSpPr/>
            <p:nvPr/>
          </p:nvSpPr>
          <p:spPr>
            <a:xfrm>
              <a:off x="688900" y="1145950"/>
              <a:ext cx="255750" cy="25"/>
            </a:xfrm>
            <a:custGeom>
              <a:rect b="b" l="l" r="r" t="t"/>
              <a:pathLst>
                <a:path extrusionOk="0" fill="none" h="1" w="10230">
                  <a:moveTo>
                    <a:pt x="10229"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3"/>
            <p:cNvSpPr/>
            <p:nvPr/>
          </p:nvSpPr>
          <p:spPr>
            <a:xfrm>
              <a:off x="688900" y="10905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43"/>
            <p:cNvSpPr/>
            <p:nvPr/>
          </p:nvSpPr>
          <p:spPr>
            <a:xfrm>
              <a:off x="920250" y="929175"/>
              <a:ext cx="84050" cy="84050"/>
            </a:xfrm>
            <a:custGeom>
              <a:rect b="b" l="l" r="r" t="t"/>
              <a:pathLst>
                <a:path extrusionOk="0" fill="none" h="3362" w="3362">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0" name="Google Shape;540;p43"/>
          <p:cNvGrpSpPr/>
          <p:nvPr/>
        </p:nvGrpSpPr>
        <p:grpSpPr>
          <a:xfrm>
            <a:off x="1478190" y="969656"/>
            <a:ext cx="349060" cy="298882"/>
            <a:chOff x="1934025" y="1001650"/>
            <a:chExt cx="415300" cy="355600"/>
          </a:xfrm>
        </p:grpSpPr>
        <p:sp>
          <p:nvSpPr>
            <p:cNvPr id="541" name="Google Shape;541;p43"/>
            <p:cNvSpPr/>
            <p:nvPr/>
          </p:nvSpPr>
          <p:spPr>
            <a:xfrm>
              <a:off x="1934025" y="1303650"/>
              <a:ext cx="207650" cy="53600"/>
            </a:xfrm>
            <a:custGeom>
              <a:rect b="b" l="l" r="r" t="t"/>
              <a:pathLst>
                <a:path extrusionOk="0" fill="none" h="2144" w="8306">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43"/>
            <p:cNvSpPr/>
            <p:nvPr/>
          </p:nvSpPr>
          <p:spPr>
            <a:xfrm>
              <a:off x="2141650" y="1303650"/>
              <a:ext cx="207675" cy="53600"/>
            </a:xfrm>
            <a:custGeom>
              <a:rect b="b" l="l" r="r" t="t"/>
              <a:pathLst>
                <a:path extrusionOk="0" fill="none" h="2144" w="8307">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43"/>
            <p:cNvSpPr/>
            <p:nvPr/>
          </p:nvSpPr>
          <p:spPr>
            <a:xfrm>
              <a:off x="1934025" y="1001650"/>
              <a:ext cx="207650" cy="331250"/>
            </a:xfrm>
            <a:custGeom>
              <a:rect b="b" l="l" r="r" t="t"/>
              <a:pathLst>
                <a:path extrusionOk="0" fill="none" h="13250" w="8306">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43"/>
            <p:cNvSpPr/>
            <p:nvPr/>
          </p:nvSpPr>
          <p:spPr>
            <a:xfrm>
              <a:off x="2141650" y="1001650"/>
              <a:ext cx="207675" cy="331250"/>
            </a:xfrm>
            <a:custGeom>
              <a:rect b="b" l="l" r="r" t="t"/>
              <a:pathLst>
                <a:path extrusionOk="0" fill="none" h="13250" w="8307">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5" name="Google Shape;545;p43"/>
          <p:cNvSpPr/>
          <p:nvPr/>
        </p:nvSpPr>
        <p:spPr>
          <a:xfrm>
            <a:off x="2042249" y="944598"/>
            <a:ext cx="351077" cy="349039"/>
          </a:xfrm>
          <a:custGeom>
            <a:rect b="b" l="l" r="r" t="t"/>
            <a:pathLst>
              <a:path extrusionOk="0" fill="none" h="16611" w="16708">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43"/>
          <p:cNvSpPr/>
          <p:nvPr/>
        </p:nvSpPr>
        <p:spPr>
          <a:xfrm>
            <a:off x="2607759" y="961997"/>
            <a:ext cx="350068" cy="314242"/>
          </a:xfrm>
          <a:custGeom>
            <a:rect b="b" l="l" r="r" t="t"/>
            <a:pathLst>
              <a:path extrusionOk="0" fill="none" h="14955" w="1666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43"/>
          <p:cNvSpPr/>
          <p:nvPr/>
        </p:nvSpPr>
        <p:spPr>
          <a:xfrm>
            <a:off x="3177871" y="964561"/>
            <a:ext cx="339835" cy="309115"/>
          </a:xfrm>
          <a:custGeom>
            <a:rect b="b" l="l" r="r" t="t"/>
            <a:pathLst>
              <a:path extrusionOk="0" fill="none" h="14711" w="16173">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43"/>
          <p:cNvSpPr/>
          <p:nvPr/>
        </p:nvSpPr>
        <p:spPr>
          <a:xfrm>
            <a:off x="3754139" y="967629"/>
            <a:ext cx="317310" cy="302979"/>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9" name="Google Shape;549;p43"/>
          <p:cNvGrpSpPr/>
          <p:nvPr/>
        </p:nvGrpSpPr>
        <p:grpSpPr>
          <a:xfrm>
            <a:off x="4302585" y="947131"/>
            <a:ext cx="350068" cy="350573"/>
            <a:chOff x="5294400" y="974850"/>
            <a:chExt cx="416500" cy="417100"/>
          </a:xfrm>
        </p:grpSpPr>
        <p:sp>
          <p:nvSpPr>
            <p:cNvPr id="550" name="Google Shape;550;p43"/>
            <p:cNvSpPr/>
            <p:nvPr/>
          </p:nvSpPr>
          <p:spPr>
            <a:xfrm>
              <a:off x="5325450" y="997975"/>
              <a:ext cx="151650" cy="154700"/>
            </a:xfrm>
            <a:custGeom>
              <a:rect b="b" l="l" r="r" t="t"/>
              <a:pathLst>
                <a:path extrusionOk="0" fill="none" h="6188" w="6066">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3"/>
            <p:cNvSpPr/>
            <p:nvPr/>
          </p:nvSpPr>
          <p:spPr>
            <a:xfrm>
              <a:off x="5294400" y="974850"/>
              <a:ext cx="416500" cy="417100"/>
            </a:xfrm>
            <a:custGeom>
              <a:rect b="b" l="l" r="r" t="t"/>
              <a:pathLst>
                <a:path extrusionOk="0" fill="none" h="16684" w="1666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2" name="Google Shape;552;p43"/>
          <p:cNvGrpSpPr/>
          <p:nvPr/>
        </p:nvGrpSpPr>
        <p:grpSpPr>
          <a:xfrm>
            <a:off x="4825607" y="907732"/>
            <a:ext cx="433992" cy="422729"/>
            <a:chOff x="5916675" y="927975"/>
            <a:chExt cx="516350" cy="502950"/>
          </a:xfrm>
        </p:grpSpPr>
        <p:sp>
          <p:nvSpPr>
            <p:cNvPr id="553" name="Google Shape;553;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 name="Google Shape;555;p43"/>
          <p:cNvGrpSpPr/>
          <p:nvPr/>
        </p:nvGrpSpPr>
        <p:grpSpPr>
          <a:xfrm>
            <a:off x="327251" y="1557145"/>
            <a:ext cx="391001" cy="264085"/>
            <a:chOff x="564675" y="1700625"/>
            <a:chExt cx="465200" cy="314200"/>
          </a:xfrm>
        </p:grpSpPr>
        <p:sp>
          <p:nvSpPr>
            <p:cNvPr id="556" name="Google Shape;556;p43"/>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3"/>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3"/>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9" name="Google Shape;559;p43"/>
          <p:cNvGrpSpPr/>
          <p:nvPr/>
        </p:nvGrpSpPr>
        <p:grpSpPr>
          <a:xfrm>
            <a:off x="892235" y="1492657"/>
            <a:ext cx="391001" cy="382827"/>
            <a:chOff x="1236875" y="1623900"/>
            <a:chExt cx="465200" cy="455475"/>
          </a:xfrm>
        </p:grpSpPr>
        <p:sp>
          <p:nvSpPr>
            <p:cNvPr id="560" name="Google Shape;560;p43"/>
            <p:cNvSpPr/>
            <p:nvPr/>
          </p:nvSpPr>
          <p:spPr>
            <a:xfrm>
              <a:off x="1236875" y="1623900"/>
              <a:ext cx="465200" cy="445125"/>
            </a:xfrm>
            <a:custGeom>
              <a:rect b="b" l="l" r="r" t="t"/>
              <a:pathLst>
                <a:path extrusionOk="0" fill="none" h="17805" w="18608">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3"/>
            <p:cNvSpPr/>
            <p:nvPr/>
          </p:nvSpPr>
          <p:spPr>
            <a:xfrm>
              <a:off x="1244800" y="2078750"/>
              <a:ext cx="449375" cy="625"/>
            </a:xfrm>
            <a:custGeom>
              <a:rect b="b" l="l" r="r" t="t"/>
              <a:pathLst>
                <a:path extrusionOk="0" fill="none" h="25" w="17975">
                  <a:moveTo>
                    <a:pt x="0" y="0"/>
                  </a:moveTo>
                  <a:lnTo>
                    <a:pt x="0" y="0"/>
                  </a:lnTo>
                  <a:lnTo>
                    <a:pt x="98" y="0"/>
                  </a:lnTo>
                  <a:lnTo>
                    <a:pt x="171" y="24"/>
                  </a:lnTo>
                  <a:lnTo>
                    <a:pt x="17804" y="24"/>
                  </a:lnTo>
                  <a:lnTo>
                    <a:pt x="17804" y="24"/>
                  </a:lnTo>
                  <a:lnTo>
                    <a:pt x="17877" y="0"/>
                  </a:ln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3"/>
            <p:cNvSpPr/>
            <p:nvPr/>
          </p:nvSpPr>
          <p:spPr>
            <a:xfrm>
              <a:off x="1236875" y="1791950"/>
              <a:ext cx="465200" cy="171725"/>
            </a:xfrm>
            <a:custGeom>
              <a:rect b="b" l="l" r="r" t="t"/>
              <a:pathLst>
                <a:path extrusionOk="0" fill="none" h="6869" w="18608">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3"/>
            <p:cNvSpPr/>
            <p:nvPr/>
          </p:nvSpPr>
          <p:spPr>
            <a:xfrm>
              <a:off x="1330025" y="1750550"/>
              <a:ext cx="278900" cy="110850"/>
            </a:xfrm>
            <a:custGeom>
              <a:rect b="b" l="l" r="r" t="t"/>
              <a:pathLst>
                <a:path extrusionOk="0" fill="none" h="4434" w="11156">
                  <a:moveTo>
                    <a:pt x="1" y="4433"/>
                  </a:moveTo>
                  <a:lnTo>
                    <a:pt x="1" y="1"/>
                  </a:lnTo>
                  <a:lnTo>
                    <a:pt x="11155" y="1"/>
                  </a:lnTo>
                  <a:lnTo>
                    <a:pt x="11155" y="44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3"/>
            <p:cNvSpPr/>
            <p:nvPr/>
          </p:nvSpPr>
          <p:spPr>
            <a:xfrm>
              <a:off x="1402500" y="1810225"/>
              <a:ext cx="133975" cy="25"/>
            </a:xfrm>
            <a:custGeom>
              <a:rect b="b" l="l" r="r" t="t"/>
              <a:pathLst>
                <a:path extrusionOk="0" fill="none" h="1" w="5359">
                  <a:moveTo>
                    <a:pt x="0" y="0"/>
                  </a:moveTo>
                  <a:lnTo>
                    <a:pt x="535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3"/>
            <p:cNvSpPr/>
            <p:nvPr/>
          </p:nvSpPr>
          <p:spPr>
            <a:xfrm>
              <a:off x="1402500" y="1844325"/>
              <a:ext cx="133975" cy="25"/>
            </a:xfrm>
            <a:custGeom>
              <a:rect b="b" l="l" r="r" t="t"/>
              <a:pathLst>
                <a:path extrusionOk="0" fill="none" h="1" w="5359">
                  <a:moveTo>
                    <a:pt x="0" y="0"/>
                  </a:moveTo>
                  <a:lnTo>
                    <a:pt x="535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3"/>
            <p:cNvSpPr/>
            <p:nvPr/>
          </p:nvSpPr>
          <p:spPr>
            <a:xfrm>
              <a:off x="1402500" y="1878425"/>
              <a:ext cx="85250" cy="25"/>
            </a:xfrm>
            <a:custGeom>
              <a:rect b="b" l="l" r="r" t="t"/>
              <a:pathLst>
                <a:path extrusionOk="0" fill="none" h="1" w="3410">
                  <a:moveTo>
                    <a:pt x="0" y="0"/>
                  </a:moveTo>
                  <a:lnTo>
                    <a:pt x="341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7" name="Google Shape;567;p43"/>
          <p:cNvGrpSpPr/>
          <p:nvPr/>
        </p:nvGrpSpPr>
        <p:grpSpPr>
          <a:xfrm>
            <a:off x="1469490" y="1500852"/>
            <a:ext cx="366458" cy="366437"/>
            <a:chOff x="1923675" y="1633650"/>
            <a:chExt cx="436000" cy="435975"/>
          </a:xfrm>
        </p:grpSpPr>
        <p:sp>
          <p:nvSpPr>
            <p:cNvPr id="568" name="Google Shape;568;p43"/>
            <p:cNvSpPr/>
            <p:nvPr/>
          </p:nvSpPr>
          <p:spPr>
            <a:xfrm>
              <a:off x="2209250" y="1633650"/>
              <a:ext cx="150425" cy="150425"/>
            </a:xfrm>
            <a:custGeom>
              <a:rect b="b" l="l" r="r" t="t"/>
              <a:pathLst>
                <a:path extrusionOk="0" fill="none" h="6017" w="6017">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43"/>
            <p:cNvSpPr/>
            <p:nvPr/>
          </p:nvSpPr>
          <p:spPr>
            <a:xfrm>
              <a:off x="2019900" y="1757250"/>
              <a:ext cx="261825" cy="261850"/>
            </a:xfrm>
            <a:custGeom>
              <a:rect b="b" l="l" r="r" t="t"/>
              <a:pathLst>
                <a:path extrusionOk="0" fill="none" h="10474" w="10473">
                  <a:moveTo>
                    <a:pt x="10473" y="1"/>
                  </a:moveTo>
                  <a:lnTo>
                    <a:pt x="0"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43"/>
            <p:cNvSpPr/>
            <p:nvPr/>
          </p:nvSpPr>
          <p:spPr>
            <a:xfrm>
              <a:off x="1923675" y="1681150"/>
              <a:ext cx="388500" cy="388475"/>
            </a:xfrm>
            <a:custGeom>
              <a:rect b="b" l="l" r="r" t="t"/>
              <a:pathLst>
                <a:path extrusionOk="0" fill="none" h="15539" w="1554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43"/>
            <p:cNvSpPr/>
            <p:nvPr/>
          </p:nvSpPr>
          <p:spPr>
            <a:xfrm>
              <a:off x="1974225" y="1711575"/>
              <a:ext cx="261825" cy="261850"/>
            </a:xfrm>
            <a:custGeom>
              <a:rect b="b" l="l" r="r" t="t"/>
              <a:pathLst>
                <a:path extrusionOk="0" fill="none" h="10474" w="10473">
                  <a:moveTo>
                    <a:pt x="0" y="10474"/>
                  </a:moveTo>
                  <a:lnTo>
                    <a:pt x="1047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3"/>
            <p:cNvSpPr/>
            <p:nvPr/>
          </p:nvSpPr>
          <p:spPr>
            <a:xfrm>
              <a:off x="1934650" y="2014200"/>
              <a:ext cx="44475" cy="44475"/>
            </a:xfrm>
            <a:custGeom>
              <a:rect b="b" l="l" r="r" t="t"/>
              <a:pathLst>
                <a:path extrusionOk="0" fill="none" h="1779" w="1779">
                  <a:moveTo>
                    <a:pt x="1778" y="1778"/>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43"/>
            <p:cNvSpPr/>
            <p:nvPr/>
          </p:nvSpPr>
          <p:spPr>
            <a:xfrm>
              <a:off x="1944375" y="1947225"/>
              <a:ext cx="101725" cy="101700"/>
            </a:xfrm>
            <a:custGeom>
              <a:rect b="b" l="l" r="r" t="t"/>
              <a:pathLst>
                <a:path extrusionOk="0" fill="none" h="4068" w="4069">
                  <a:moveTo>
                    <a:pt x="1" y="49"/>
                  </a:moveTo>
                  <a:lnTo>
                    <a:pt x="1" y="49"/>
                  </a:lnTo>
                  <a:lnTo>
                    <a:pt x="25" y="0"/>
                  </a:lnTo>
                  <a:lnTo>
                    <a:pt x="25" y="0"/>
                  </a:lnTo>
                  <a:lnTo>
                    <a:pt x="4068" y="4043"/>
                  </a:lnTo>
                  <a:lnTo>
                    <a:pt x="4068" y="4043"/>
                  </a:lnTo>
                  <a:lnTo>
                    <a:pt x="4068" y="4043"/>
                  </a:lnTo>
                  <a:lnTo>
                    <a:pt x="4020" y="406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4" name="Google Shape;574;p43"/>
          <p:cNvGrpSpPr/>
          <p:nvPr/>
        </p:nvGrpSpPr>
        <p:grpSpPr>
          <a:xfrm>
            <a:off x="2032941" y="1499318"/>
            <a:ext cx="369505" cy="369505"/>
            <a:chOff x="2594050" y="1631825"/>
            <a:chExt cx="439625" cy="439625"/>
          </a:xfrm>
        </p:grpSpPr>
        <p:sp>
          <p:nvSpPr>
            <p:cNvPr id="575" name="Google Shape;575;p43"/>
            <p:cNvSpPr/>
            <p:nvPr/>
          </p:nvSpPr>
          <p:spPr>
            <a:xfrm>
              <a:off x="2594050" y="1883300"/>
              <a:ext cx="188175" cy="188150"/>
            </a:xfrm>
            <a:custGeom>
              <a:rect b="b" l="l" r="r" t="t"/>
              <a:pathLst>
                <a:path extrusionOk="0" fill="none" h="7526" w="7527">
                  <a:moveTo>
                    <a:pt x="5992" y="0"/>
                  </a:moveTo>
                  <a:lnTo>
                    <a:pt x="537" y="6430"/>
                  </a:lnTo>
                  <a:lnTo>
                    <a:pt x="1" y="7526"/>
                  </a:lnTo>
                  <a:lnTo>
                    <a:pt x="1097" y="6990"/>
                  </a:lnTo>
                  <a:lnTo>
                    <a:pt x="7526" y="1534"/>
                  </a:lnTo>
                  <a:lnTo>
                    <a:pt x="599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43"/>
            <p:cNvSpPr/>
            <p:nvPr/>
          </p:nvSpPr>
          <p:spPr>
            <a:xfrm>
              <a:off x="2857700" y="1631825"/>
              <a:ext cx="175975" cy="176000"/>
            </a:xfrm>
            <a:custGeom>
              <a:rect b="b" l="l" r="r" t="t"/>
              <a:pathLst>
                <a:path extrusionOk="0" fill="none" h="7040" w="7039">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43"/>
            <p:cNvSpPr/>
            <p:nvPr/>
          </p:nvSpPr>
          <p:spPr>
            <a:xfrm>
              <a:off x="2662850" y="1699400"/>
              <a:ext cx="303250" cy="303250"/>
            </a:xfrm>
            <a:custGeom>
              <a:rect b="b" l="l" r="r" t="t"/>
              <a:pathLst>
                <a:path extrusionOk="0" fill="none" h="12130" w="1213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3"/>
            <p:cNvSpPr/>
            <p:nvPr/>
          </p:nvSpPr>
          <p:spPr>
            <a:xfrm>
              <a:off x="2801675" y="1740825"/>
              <a:ext cx="49950" cy="49950"/>
            </a:xfrm>
            <a:custGeom>
              <a:rect b="b" l="l" r="r" t="t"/>
              <a:pathLst>
                <a:path extrusionOk="0" fill="none" h="1998" w="1998">
                  <a:moveTo>
                    <a:pt x="1" y="1997"/>
                  </a:moveTo>
                  <a:lnTo>
                    <a:pt x="199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9" name="Google Shape;579;p43"/>
          <p:cNvSpPr/>
          <p:nvPr/>
        </p:nvSpPr>
        <p:spPr>
          <a:xfrm>
            <a:off x="2614399" y="1515740"/>
            <a:ext cx="336767" cy="336767"/>
          </a:xfrm>
          <a:custGeom>
            <a:rect b="b" l="l" r="r" t="t"/>
            <a:pathLst>
              <a:path extrusionOk="0" fill="none" h="16027" w="16027">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0" name="Google Shape;580;p43"/>
          <p:cNvGrpSpPr/>
          <p:nvPr/>
        </p:nvGrpSpPr>
        <p:grpSpPr>
          <a:xfrm>
            <a:off x="3197706" y="1471687"/>
            <a:ext cx="299911" cy="424768"/>
            <a:chOff x="3979850" y="1598950"/>
            <a:chExt cx="356825" cy="505375"/>
          </a:xfrm>
        </p:grpSpPr>
        <p:sp>
          <p:nvSpPr>
            <p:cNvPr id="581" name="Google Shape;581;p43"/>
            <p:cNvSpPr/>
            <p:nvPr/>
          </p:nvSpPr>
          <p:spPr>
            <a:xfrm>
              <a:off x="3979850" y="1602600"/>
              <a:ext cx="44475" cy="501725"/>
            </a:xfrm>
            <a:custGeom>
              <a:rect b="b" l="l" r="r" t="t"/>
              <a:pathLst>
                <a:path extrusionOk="0" fill="none" h="20069" w="1779">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43"/>
            <p:cNvSpPr/>
            <p:nvPr/>
          </p:nvSpPr>
          <p:spPr>
            <a:xfrm>
              <a:off x="4037075" y="1598950"/>
              <a:ext cx="299600" cy="228950"/>
            </a:xfrm>
            <a:custGeom>
              <a:rect b="b" l="l" r="r" t="t"/>
              <a:pathLst>
                <a:path extrusionOk="0" fill="none" h="9158" w="11984">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 name="Google Shape;583;p43"/>
          <p:cNvGrpSpPr/>
          <p:nvPr/>
        </p:nvGrpSpPr>
        <p:grpSpPr>
          <a:xfrm>
            <a:off x="3715096" y="1562776"/>
            <a:ext cx="395098" cy="242589"/>
            <a:chOff x="4595425" y="1707325"/>
            <a:chExt cx="470075" cy="288625"/>
          </a:xfrm>
        </p:grpSpPr>
        <p:sp>
          <p:nvSpPr>
            <p:cNvPr id="584" name="Google Shape;584;p43"/>
            <p:cNvSpPr/>
            <p:nvPr/>
          </p:nvSpPr>
          <p:spPr>
            <a:xfrm>
              <a:off x="4809750" y="1707325"/>
              <a:ext cx="41425" cy="41425"/>
            </a:xfrm>
            <a:custGeom>
              <a:rect b="b" l="l" r="r" t="t"/>
              <a:pathLst>
                <a:path extrusionOk="0" fill="none" h="1657" w="1657">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3"/>
            <p:cNvSpPr/>
            <p:nvPr/>
          </p:nvSpPr>
          <p:spPr>
            <a:xfrm>
              <a:off x="5024075" y="1761525"/>
              <a:ext cx="41425" cy="41425"/>
            </a:xfrm>
            <a:custGeom>
              <a:rect b="b" l="l" r="r" t="t"/>
              <a:pathLst>
                <a:path extrusionOk="0" fill="none" h="1657" w="1657">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3"/>
            <p:cNvSpPr/>
            <p:nvPr/>
          </p:nvSpPr>
          <p:spPr>
            <a:xfrm>
              <a:off x="4628900" y="1760300"/>
              <a:ext cx="403100" cy="177825"/>
            </a:xfrm>
            <a:custGeom>
              <a:rect b="b" l="l" r="r" t="t"/>
              <a:pathLst>
                <a:path extrusionOk="0" fill="none" h="7113" w="16124">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3"/>
            <p:cNvSpPr/>
            <p:nvPr/>
          </p:nvSpPr>
          <p:spPr>
            <a:xfrm>
              <a:off x="4595425" y="1761525"/>
              <a:ext cx="41425" cy="41425"/>
            </a:xfrm>
            <a:custGeom>
              <a:rect b="b" l="l" r="r" t="t"/>
              <a:pathLst>
                <a:path extrusionOk="0" fill="none" h="1657" w="1657">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43"/>
            <p:cNvSpPr/>
            <p:nvPr/>
          </p:nvSpPr>
          <p:spPr>
            <a:xfrm>
              <a:off x="4667275" y="1951475"/>
              <a:ext cx="326375" cy="44475"/>
            </a:xfrm>
            <a:custGeom>
              <a:rect b="b" l="l" r="r" t="t"/>
              <a:pathLst>
                <a:path extrusionOk="0" fill="none" h="1779" w="13055">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9" name="Google Shape;589;p43"/>
          <p:cNvGrpSpPr/>
          <p:nvPr/>
        </p:nvGrpSpPr>
        <p:grpSpPr>
          <a:xfrm>
            <a:off x="4299013" y="1503416"/>
            <a:ext cx="357234" cy="361310"/>
            <a:chOff x="5290150" y="1636700"/>
            <a:chExt cx="425025" cy="429875"/>
          </a:xfrm>
        </p:grpSpPr>
        <p:sp>
          <p:nvSpPr>
            <p:cNvPr id="590" name="Google Shape;590;p43"/>
            <p:cNvSpPr/>
            <p:nvPr/>
          </p:nvSpPr>
          <p:spPr>
            <a:xfrm>
              <a:off x="5396700" y="1939925"/>
              <a:ext cx="211900" cy="126650"/>
            </a:xfrm>
            <a:custGeom>
              <a:rect b="b" l="l" r="r" t="t"/>
              <a:pathLst>
                <a:path extrusionOk="0" fill="none" h="5066" w="8476">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3"/>
            <p:cNvSpPr/>
            <p:nvPr/>
          </p:nvSpPr>
          <p:spPr>
            <a:xfrm>
              <a:off x="5290150" y="1636700"/>
              <a:ext cx="425025" cy="294100"/>
            </a:xfrm>
            <a:custGeom>
              <a:rect b="b" l="l" r="r" t="t"/>
              <a:pathLst>
                <a:path extrusionOk="0" fill="none" h="11764" w="17001">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2" name="Google Shape;592;p43"/>
          <p:cNvGrpSpPr/>
          <p:nvPr/>
        </p:nvGrpSpPr>
        <p:grpSpPr>
          <a:xfrm>
            <a:off x="4862967" y="1492657"/>
            <a:ext cx="359272" cy="376691"/>
            <a:chOff x="5961125" y="1623900"/>
            <a:chExt cx="427450" cy="448175"/>
          </a:xfrm>
        </p:grpSpPr>
        <p:sp>
          <p:nvSpPr>
            <p:cNvPr id="593" name="Google Shape;593;p43"/>
            <p:cNvSpPr/>
            <p:nvPr/>
          </p:nvSpPr>
          <p:spPr>
            <a:xfrm>
              <a:off x="5961125" y="1678700"/>
              <a:ext cx="376925" cy="376925"/>
            </a:xfrm>
            <a:custGeom>
              <a:rect b="b" l="l" r="r" t="t"/>
              <a:pathLst>
                <a:path extrusionOk="0" fill="none" h="15077" w="15077">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3"/>
            <p:cNvSpPr/>
            <p:nvPr/>
          </p:nvSpPr>
          <p:spPr>
            <a:xfrm>
              <a:off x="6009825" y="1727425"/>
              <a:ext cx="279500" cy="279500"/>
            </a:xfrm>
            <a:custGeom>
              <a:rect b="b" l="l" r="r" t="t"/>
              <a:pathLst>
                <a:path extrusionOk="0" fill="none" h="11180" w="1118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3"/>
            <p:cNvSpPr/>
            <p:nvPr/>
          </p:nvSpPr>
          <p:spPr>
            <a:xfrm>
              <a:off x="6107250" y="1824850"/>
              <a:ext cx="84650" cy="84650"/>
            </a:xfrm>
            <a:custGeom>
              <a:rect b="b" l="l" r="r" t="t"/>
              <a:pathLst>
                <a:path extrusionOk="0" fill="none" h="3386" w="3386">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3"/>
            <p:cNvSpPr/>
            <p:nvPr/>
          </p:nvSpPr>
          <p:spPr>
            <a:xfrm>
              <a:off x="6058550" y="1776125"/>
              <a:ext cx="182075" cy="182075"/>
            </a:xfrm>
            <a:custGeom>
              <a:rect b="b" l="l" r="r" t="t"/>
              <a:pathLst>
                <a:path extrusionOk="0" fill="none" h="7283" w="7283">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43"/>
            <p:cNvSpPr/>
            <p:nvPr/>
          </p:nvSpPr>
          <p:spPr>
            <a:xfrm>
              <a:off x="5971475" y="2001400"/>
              <a:ext cx="74925" cy="70675"/>
            </a:xfrm>
            <a:custGeom>
              <a:rect b="b" l="l" r="r" t="t"/>
              <a:pathLst>
                <a:path extrusionOk="0" fill="none" h="2827" w="2997">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3"/>
            <p:cNvSpPr/>
            <p:nvPr/>
          </p:nvSpPr>
          <p:spPr>
            <a:xfrm>
              <a:off x="6253375" y="2001400"/>
              <a:ext cx="74325" cy="70675"/>
            </a:xfrm>
            <a:custGeom>
              <a:rect b="b" l="l" r="r" t="t"/>
              <a:pathLst>
                <a:path extrusionOk="0" fill="none" h="2827" w="2973">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3"/>
            <p:cNvSpPr/>
            <p:nvPr/>
          </p:nvSpPr>
          <p:spPr>
            <a:xfrm>
              <a:off x="6137700" y="1623900"/>
              <a:ext cx="250875" cy="255150"/>
            </a:xfrm>
            <a:custGeom>
              <a:rect b="b" l="l" r="r" t="t"/>
              <a:pathLst>
                <a:path extrusionOk="0" fill="none" h="10206" w="10035">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 name="Google Shape;600;p43"/>
          <p:cNvGrpSpPr/>
          <p:nvPr/>
        </p:nvGrpSpPr>
        <p:grpSpPr>
          <a:xfrm>
            <a:off x="5415659" y="1502386"/>
            <a:ext cx="383835" cy="363369"/>
            <a:chOff x="6618700" y="1635475"/>
            <a:chExt cx="456675" cy="432325"/>
          </a:xfrm>
        </p:grpSpPr>
        <p:sp>
          <p:nvSpPr>
            <p:cNvPr id="601" name="Google Shape;601;p43"/>
            <p:cNvSpPr/>
            <p:nvPr/>
          </p:nvSpPr>
          <p:spPr>
            <a:xfrm>
              <a:off x="6663775" y="1904000"/>
              <a:ext cx="117525" cy="163800"/>
            </a:xfrm>
            <a:custGeom>
              <a:rect b="b" l="l" r="r" t="t"/>
              <a:pathLst>
                <a:path extrusionOk="0" fill="none" h="6552" w="4701">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43"/>
            <p:cNvSpPr/>
            <p:nvPr/>
          </p:nvSpPr>
          <p:spPr>
            <a:xfrm>
              <a:off x="7046125" y="1775525"/>
              <a:ext cx="29250" cy="99275"/>
            </a:xfrm>
            <a:custGeom>
              <a:rect b="b" l="l" r="r" t="t"/>
              <a:pathLst>
                <a:path extrusionOk="0" fill="none" h="3971" w="117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43"/>
            <p:cNvSpPr/>
            <p:nvPr/>
          </p:nvSpPr>
          <p:spPr>
            <a:xfrm>
              <a:off x="6618700" y="1751775"/>
              <a:ext cx="96850" cy="146750"/>
            </a:xfrm>
            <a:custGeom>
              <a:rect b="b" l="l" r="r" t="t"/>
              <a:pathLst>
                <a:path extrusionOk="0" fill="none" h="5870" w="3874">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3"/>
            <p:cNvSpPr/>
            <p:nvPr/>
          </p:nvSpPr>
          <p:spPr>
            <a:xfrm>
              <a:off x="6721600" y="1660450"/>
              <a:ext cx="278900" cy="329425"/>
            </a:xfrm>
            <a:custGeom>
              <a:rect b="b" l="l" r="r" t="t"/>
              <a:pathLst>
                <a:path extrusionOk="0" fill="none" h="13177" w="11156">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43"/>
            <p:cNvSpPr/>
            <p:nvPr/>
          </p:nvSpPr>
          <p:spPr>
            <a:xfrm>
              <a:off x="7006550" y="1635475"/>
              <a:ext cx="34750" cy="378750"/>
            </a:xfrm>
            <a:custGeom>
              <a:rect b="b" l="l" r="r" t="t"/>
              <a:pathLst>
                <a:path extrusionOk="0" fill="none" h="15150" w="139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6" name="Google Shape;606;p43"/>
          <p:cNvGrpSpPr/>
          <p:nvPr/>
        </p:nvGrpSpPr>
        <p:grpSpPr>
          <a:xfrm>
            <a:off x="370747" y="2085798"/>
            <a:ext cx="304009" cy="326513"/>
            <a:chOff x="616425" y="2329600"/>
            <a:chExt cx="361700" cy="388475"/>
          </a:xfrm>
        </p:grpSpPr>
        <p:sp>
          <p:nvSpPr>
            <p:cNvPr id="607" name="Google Shape;607;p43"/>
            <p:cNvSpPr/>
            <p:nvPr/>
          </p:nvSpPr>
          <p:spPr>
            <a:xfrm>
              <a:off x="616425" y="2329600"/>
              <a:ext cx="361700" cy="388475"/>
            </a:xfrm>
            <a:custGeom>
              <a:rect b="b" l="l" r="r" t="t"/>
              <a:pathLst>
                <a:path extrusionOk="0" fill="none" h="15539" w="14468">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3"/>
            <p:cNvSpPr/>
            <p:nvPr/>
          </p:nvSpPr>
          <p:spPr>
            <a:xfrm>
              <a:off x="704725" y="2545750"/>
              <a:ext cx="185125" cy="25"/>
            </a:xfrm>
            <a:custGeom>
              <a:rect b="b" l="l" r="r" t="t"/>
              <a:pathLst>
                <a:path extrusionOk="0" fill="none" h="1" w="7405">
                  <a:moveTo>
                    <a:pt x="7404"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43"/>
            <p:cNvSpPr/>
            <p:nvPr/>
          </p:nvSpPr>
          <p:spPr>
            <a:xfrm>
              <a:off x="811875" y="2626125"/>
              <a:ext cx="31075" cy="31075"/>
            </a:xfrm>
            <a:custGeom>
              <a:rect b="b" l="l" r="r" t="t"/>
              <a:pathLst>
                <a:path extrusionOk="0" fill="none" h="1243" w="1243">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43"/>
            <p:cNvSpPr/>
            <p:nvPr/>
          </p:nvSpPr>
          <p:spPr>
            <a:xfrm>
              <a:off x="751000" y="2568275"/>
              <a:ext cx="54200" cy="53600"/>
            </a:xfrm>
            <a:custGeom>
              <a:rect b="b" l="l" r="r" t="t"/>
              <a:pathLst>
                <a:path extrusionOk="0" fill="none" h="2144" w="2168">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43"/>
            <p:cNvSpPr/>
            <p:nvPr/>
          </p:nvSpPr>
          <p:spPr>
            <a:xfrm>
              <a:off x="769875" y="2662650"/>
              <a:ext cx="23775" cy="23775"/>
            </a:xfrm>
            <a:custGeom>
              <a:rect b="b" l="l" r="r" t="t"/>
              <a:pathLst>
                <a:path extrusionOk="0" fill="none" h="951" w="951">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43"/>
            <p:cNvSpPr/>
            <p:nvPr/>
          </p:nvSpPr>
          <p:spPr>
            <a:xfrm>
              <a:off x="799700" y="2503125"/>
              <a:ext cx="24375" cy="23775"/>
            </a:xfrm>
            <a:custGeom>
              <a:rect b="b" l="l" r="r" t="t"/>
              <a:pathLst>
                <a:path extrusionOk="0" fill="none" h="951" w="975">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43"/>
            <p:cNvSpPr/>
            <p:nvPr/>
          </p:nvSpPr>
          <p:spPr>
            <a:xfrm>
              <a:off x="766825" y="2388050"/>
              <a:ext cx="60925" cy="25"/>
            </a:xfrm>
            <a:custGeom>
              <a:rect b="b" l="l" r="r" t="t"/>
              <a:pathLst>
                <a:path extrusionOk="0" fill="none" h="1" w="2437">
                  <a:moveTo>
                    <a:pt x="2436"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43"/>
            <p:cNvSpPr/>
            <p:nvPr/>
          </p:nvSpPr>
          <p:spPr>
            <a:xfrm>
              <a:off x="769875" y="2456250"/>
              <a:ext cx="31075" cy="31075"/>
            </a:xfrm>
            <a:custGeom>
              <a:rect b="b" l="l" r="r" t="t"/>
              <a:pathLst>
                <a:path extrusionOk="0" fill="none" h="1243" w="1243">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 name="Google Shape;615;p43"/>
          <p:cNvGrpSpPr/>
          <p:nvPr/>
        </p:nvGrpSpPr>
        <p:grpSpPr>
          <a:xfrm>
            <a:off x="927557" y="2088866"/>
            <a:ext cx="320378" cy="320378"/>
            <a:chOff x="1278900" y="2333250"/>
            <a:chExt cx="381175" cy="381175"/>
          </a:xfrm>
        </p:grpSpPr>
        <p:sp>
          <p:nvSpPr>
            <p:cNvPr id="616" name="Google Shape;616;p43"/>
            <p:cNvSpPr/>
            <p:nvPr/>
          </p:nvSpPr>
          <p:spPr>
            <a:xfrm>
              <a:off x="1278900" y="2333250"/>
              <a:ext cx="381175" cy="381175"/>
            </a:xfrm>
            <a:custGeom>
              <a:rect b="b" l="l" r="r" t="t"/>
              <a:pathLst>
                <a:path extrusionOk="0" fill="none" h="15247" w="15247">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43"/>
            <p:cNvSpPr/>
            <p:nvPr/>
          </p:nvSpPr>
          <p:spPr>
            <a:xfrm>
              <a:off x="1525475"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43"/>
            <p:cNvSpPr/>
            <p:nvPr/>
          </p:nvSpPr>
          <p:spPr>
            <a:xfrm>
              <a:off x="1369600"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3"/>
            <p:cNvSpPr/>
            <p:nvPr/>
          </p:nvSpPr>
          <p:spPr>
            <a:xfrm>
              <a:off x="1369600" y="2604200"/>
              <a:ext cx="199750" cy="40825"/>
            </a:xfrm>
            <a:custGeom>
              <a:rect b="b" l="l" r="r" t="t"/>
              <a:pathLst>
                <a:path extrusionOk="0" fill="none" h="1633" w="799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0" name="Google Shape;620;p43"/>
          <p:cNvGrpSpPr/>
          <p:nvPr/>
        </p:nvGrpSpPr>
        <p:grpSpPr>
          <a:xfrm>
            <a:off x="1492520" y="2088866"/>
            <a:ext cx="320399" cy="320378"/>
            <a:chOff x="1951075" y="2333250"/>
            <a:chExt cx="381200" cy="381175"/>
          </a:xfrm>
        </p:grpSpPr>
        <p:sp>
          <p:nvSpPr>
            <p:cNvPr id="621" name="Google Shape;621;p43"/>
            <p:cNvSpPr/>
            <p:nvPr/>
          </p:nvSpPr>
          <p:spPr>
            <a:xfrm>
              <a:off x="1951075" y="2333250"/>
              <a:ext cx="381200" cy="381175"/>
            </a:xfrm>
            <a:custGeom>
              <a:rect b="b" l="l" r="r" t="t"/>
              <a:pathLst>
                <a:path extrusionOk="0" fill="none" h="15247" w="15248">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43"/>
            <p:cNvSpPr/>
            <p:nvPr/>
          </p:nvSpPr>
          <p:spPr>
            <a:xfrm>
              <a:off x="2197675" y="2503125"/>
              <a:ext cx="43875" cy="47525"/>
            </a:xfrm>
            <a:custGeom>
              <a:rect b="b" l="l" r="r" t="t"/>
              <a:pathLst>
                <a:path extrusionOk="0" fill="none" h="1901" w="1755">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43"/>
            <p:cNvSpPr/>
            <p:nvPr/>
          </p:nvSpPr>
          <p:spPr>
            <a:xfrm>
              <a:off x="2041800"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43"/>
            <p:cNvSpPr/>
            <p:nvPr/>
          </p:nvSpPr>
          <p:spPr>
            <a:xfrm>
              <a:off x="2041800" y="2584100"/>
              <a:ext cx="199750" cy="41425"/>
            </a:xfrm>
            <a:custGeom>
              <a:rect b="b" l="l" r="r" t="t"/>
              <a:pathLst>
                <a:path extrusionOk="0" fill="none" h="1657" w="799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 name="Google Shape;625;p43"/>
          <p:cNvGrpSpPr/>
          <p:nvPr/>
        </p:nvGrpSpPr>
        <p:grpSpPr>
          <a:xfrm>
            <a:off x="2057504" y="2088866"/>
            <a:ext cx="320378" cy="320378"/>
            <a:chOff x="2623275" y="2333250"/>
            <a:chExt cx="381175" cy="381175"/>
          </a:xfrm>
        </p:grpSpPr>
        <p:sp>
          <p:nvSpPr>
            <p:cNvPr id="626" name="Google Shape;626;p43"/>
            <p:cNvSpPr/>
            <p:nvPr/>
          </p:nvSpPr>
          <p:spPr>
            <a:xfrm>
              <a:off x="2623275" y="2333250"/>
              <a:ext cx="381175" cy="381175"/>
            </a:xfrm>
            <a:custGeom>
              <a:rect b="b" l="l" r="r" t="t"/>
              <a:pathLst>
                <a:path extrusionOk="0" fill="none" h="15247" w="15247">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43"/>
            <p:cNvSpPr/>
            <p:nvPr/>
          </p:nvSpPr>
          <p:spPr>
            <a:xfrm>
              <a:off x="2869875" y="2503125"/>
              <a:ext cx="43875" cy="47525"/>
            </a:xfrm>
            <a:custGeom>
              <a:rect b="b" l="l" r="r" t="t"/>
              <a:pathLst>
                <a:path extrusionOk="0" fill="none" h="1901" w="1755">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43"/>
            <p:cNvSpPr/>
            <p:nvPr/>
          </p:nvSpPr>
          <p:spPr>
            <a:xfrm>
              <a:off x="2714000" y="2503125"/>
              <a:ext cx="43875" cy="47525"/>
            </a:xfrm>
            <a:custGeom>
              <a:rect b="b" l="l" r="r" t="t"/>
              <a:pathLst>
                <a:path extrusionOk="0" fill="none" h="1901" w="1755">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43"/>
            <p:cNvSpPr/>
            <p:nvPr/>
          </p:nvSpPr>
          <p:spPr>
            <a:xfrm>
              <a:off x="2810200" y="2595675"/>
              <a:ext cx="99875" cy="31075"/>
            </a:xfrm>
            <a:custGeom>
              <a:rect b="b" l="l" r="r" t="t"/>
              <a:pathLst>
                <a:path extrusionOk="0" fill="none" h="1243" w="3995">
                  <a:moveTo>
                    <a:pt x="1" y="1242"/>
                  </a:moveTo>
                  <a:lnTo>
                    <a:pt x="399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0" name="Google Shape;630;p43"/>
          <p:cNvGrpSpPr/>
          <p:nvPr/>
        </p:nvGrpSpPr>
        <p:grpSpPr>
          <a:xfrm>
            <a:off x="2697209" y="2033603"/>
            <a:ext cx="170937" cy="426827"/>
            <a:chOff x="3384375" y="2267500"/>
            <a:chExt cx="203375" cy="507825"/>
          </a:xfrm>
        </p:grpSpPr>
        <p:sp>
          <p:nvSpPr>
            <p:cNvPr id="631" name="Google Shape;631;p43"/>
            <p:cNvSpPr/>
            <p:nvPr/>
          </p:nvSpPr>
          <p:spPr>
            <a:xfrm>
              <a:off x="3384375" y="2373425"/>
              <a:ext cx="203375" cy="401900"/>
            </a:xfrm>
            <a:custGeom>
              <a:rect b="b" l="l" r="r" t="t"/>
              <a:pathLst>
                <a:path extrusionOk="0" fill="none" h="16076" w="8135">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43"/>
            <p:cNvSpPr/>
            <p:nvPr/>
          </p:nvSpPr>
          <p:spPr>
            <a:xfrm>
              <a:off x="3443425" y="2267500"/>
              <a:ext cx="85275" cy="93775"/>
            </a:xfrm>
            <a:custGeom>
              <a:rect b="b" l="l" r="r" t="t"/>
              <a:pathLst>
                <a:path extrusionOk="0" fill="none" h="3751" w="3411">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3" name="Google Shape;633;p43"/>
          <p:cNvGrpSpPr/>
          <p:nvPr/>
        </p:nvGrpSpPr>
        <p:grpSpPr>
          <a:xfrm>
            <a:off x="3842516" y="2087836"/>
            <a:ext cx="140237" cy="318339"/>
            <a:chOff x="4747025" y="2332025"/>
            <a:chExt cx="166850" cy="378750"/>
          </a:xfrm>
        </p:grpSpPr>
        <p:sp>
          <p:nvSpPr>
            <p:cNvPr id="634" name="Google Shape;634;p43"/>
            <p:cNvSpPr/>
            <p:nvPr/>
          </p:nvSpPr>
          <p:spPr>
            <a:xfrm>
              <a:off x="4747025" y="2427025"/>
              <a:ext cx="166850" cy="283750"/>
            </a:xfrm>
            <a:custGeom>
              <a:rect b="b" l="l" r="r" t="t"/>
              <a:pathLst>
                <a:path extrusionOk="0" fill="none" h="11350" w="6674">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43"/>
            <p:cNvSpPr/>
            <p:nvPr/>
          </p:nvSpPr>
          <p:spPr>
            <a:xfrm>
              <a:off x="4792100" y="2332025"/>
              <a:ext cx="76725" cy="84050"/>
            </a:xfrm>
            <a:custGeom>
              <a:rect b="b" l="l" r="r" t="t"/>
              <a:pathLst>
                <a:path extrusionOk="0" fill="none" h="3362" w="3069">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6" name="Google Shape;636;p43"/>
          <p:cNvGrpSpPr/>
          <p:nvPr/>
        </p:nvGrpSpPr>
        <p:grpSpPr>
          <a:xfrm>
            <a:off x="3274990" y="2035641"/>
            <a:ext cx="145343" cy="422729"/>
            <a:chOff x="4071800" y="2269925"/>
            <a:chExt cx="172925" cy="502950"/>
          </a:xfrm>
        </p:grpSpPr>
        <p:sp>
          <p:nvSpPr>
            <p:cNvPr id="637" name="Google Shape;637;p43"/>
            <p:cNvSpPr/>
            <p:nvPr/>
          </p:nvSpPr>
          <p:spPr>
            <a:xfrm>
              <a:off x="4118075" y="2269925"/>
              <a:ext cx="80375" cy="91350"/>
            </a:xfrm>
            <a:custGeom>
              <a:rect b="b" l="l" r="r" t="t"/>
              <a:pathLst>
                <a:path extrusionOk="0" fill="none" h="3654" w="3215">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43"/>
            <p:cNvSpPr/>
            <p:nvPr/>
          </p:nvSpPr>
          <p:spPr>
            <a:xfrm>
              <a:off x="4071800" y="2372825"/>
              <a:ext cx="172925" cy="400050"/>
            </a:xfrm>
            <a:custGeom>
              <a:rect b="b" l="l" r="r" t="t"/>
              <a:pathLst>
                <a:path extrusionOk="0" fill="none" h="16002" w="6917">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9" name="Google Shape;639;p43"/>
          <p:cNvSpPr/>
          <p:nvPr/>
        </p:nvSpPr>
        <p:spPr>
          <a:xfrm>
            <a:off x="4317611" y="2080241"/>
            <a:ext cx="320378" cy="337776"/>
          </a:xfrm>
          <a:custGeom>
            <a:rect b="b" l="l" r="r" t="t"/>
            <a:pathLst>
              <a:path extrusionOk="0" fill="none" h="16075" w="15247">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0" name="Google Shape;640;p43"/>
          <p:cNvGrpSpPr/>
          <p:nvPr/>
        </p:nvGrpSpPr>
        <p:grpSpPr>
          <a:xfrm>
            <a:off x="4872696" y="2086302"/>
            <a:ext cx="345971" cy="325505"/>
            <a:chOff x="5972700" y="2330200"/>
            <a:chExt cx="411625" cy="387275"/>
          </a:xfrm>
        </p:grpSpPr>
        <p:sp>
          <p:nvSpPr>
            <p:cNvPr id="641" name="Google Shape;641;p43"/>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43"/>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43"/>
          <p:cNvGrpSpPr/>
          <p:nvPr/>
        </p:nvGrpSpPr>
        <p:grpSpPr>
          <a:xfrm>
            <a:off x="467993" y="2614431"/>
            <a:ext cx="109538" cy="399195"/>
            <a:chOff x="732125" y="2958550"/>
            <a:chExt cx="130325" cy="474950"/>
          </a:xfrm>
        </p:grpSpPr>
        <p:sp>
          <p:nvSpPr>
            <p:cNvPr id="644" name="Google Shape;644;p43"/>
            <p:cNvSpPr/>
            <p:nvPr/>
          </p:nvSpPr>
          <p:spPr>
            <a:xfrm>
              <a:off x="732125" y="2958550"/>
              <a:ext cx="130325" cy="474950"/>
            </a:xfrm>
            <a:custGeom>
              <a:rect b="b" l="l" r="r" t="t"/>
              <a:pathLst>
                <a:path extrusionOk="0" fill="none" h="18998" w="5213">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43"/>
            <p:cNvSpPr/>
            <p:nvPr/>
          </p:nvSpPr>
          <p:spPr>
            <a:xfrm>
              <a:off x="756475" y="3090675"/>
              <a:ext cx="81625" cy="318475"/>
            </a:xfrm>
            <a:custGeom>
              <a:rect b="b" l="l" r="r" t="t"/>
              <a:pathLst>
                <a:path extrusionOk="0" fill="none" h="12739" w="3265">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3"/>
            <p:cNvSpPr/>
            <p:nvPr/>
          </p:nvSpPr>
          <p:spPr>
            <a:xfrm>
              <a:off x="802750" y="3129050"/>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43"/>
            <p:cNvSpPr/>
            <p:nvPr/>
          </p:nvSpPr>
          <p:spPr>
            <a:xfrm>
              <a:off x="802750" y="3162525"/>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43"/>
            <p:cNvSpPr/>
            <p:nvPr/>
          </p:nvSpPr>
          <p:spPr>
            <a:xfrm>
              <a:off x="802750" y="3196025"/>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43"/>
            <p:cNvSpPr/>
            <p:nvPr/>
          </p:nvSpPr>
          <p:spPr>
            <a:xfrm>
              <a:off x="802750" y="3229500"/>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43"/>
            <p:cNvSpPr/>
            <p:nvPr/>
          </p:nvSpPr>
          <p:spPr>
            <a:xfrm>
              <a:off x="802750" y="3263000"/>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43"/>
            <p:cNvSpPr/>
            <p:nvPr/>
          </p:nvSpPr>
          <p:spPr>
            <a:xfrm>
              <a:off x="802750" y="3296475"/>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2" name="Google Shape;652;p43"/>
          <p:cNvSpPr/>
          <p:nvPr/>
        </p:nvSpPr>
        <p:spPr>
          <a:xfrm>
            <a:off x="1484913" y="2598660"/>
            <a:ext cx="335738" cy="430924"/>
          </a:xfrm>
          <a:custGeom>
            <a:rect b="b" l="l" r="r" t="t"/>
            <a:pathLst>
              <a:path extrusionOk="0" fill="none" h="20508" w="15978">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3"/>
          <p:cNvSpPr/>
          <p:nvPr/>
        </p:nvSpPr>
        <p:spPr>
          <a:xfrm>
            <a:off x="963405" y="2598660"/>
            <a:ext cx="248746" cy="430924"/>
          </a:xfrm>
          <a:custGeom>
            <a:rect b="b" l="l" r="r" t="t"/>
            <a:pathLst>
              <a:path extrusionOk="0" fill="none" h="20508" w="11838">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4" name="Google Shape;654;p43"/>
          <p:cNvGrpSpPr/>
          <p:nvPr/>
        </p:nvGrpSpPr>
        <p:grpSpPr>
          <a:xfrm>
            <a:off x="2023737" y="2627227"/>
            <a:ext cx="387933" cy="367467"/>
            <a:chOff x="2583100" y="2973775"/>
            <a:chExt cx="461550" cy="437200"/>
          </a:xfrm>
        </p:grpSpPr>
        <p:sp>
          <p:nvSpPr>
            <p:cNvPr id="655" name="Google Shape;655;p43"/>
            <p:cNvSpPr/>
            <p:nvPr/>
          </p:nvSpPr>
          <p:spPr>
            <a:xfrm>
              <a:off x="2701225" y="3315975"/>
              <a:ext cx="225300" cy="95000"/>
            </a:xfrm>
            <a:custGeom>
              <a:rect b="b" l="l" r="r" t="t"/>
              <a:pathLst>
                <a:path extrusionOk="0" fill="none" h="3800" w="9012">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43"/>
            <p:cNvSpPr/>
            <p:nvPr/>
          </p:nvSpPr>
          <p:spPr>
            <a:xfrm>
              <a:off x="2583100" y="2973775"/>
              <a:ext cx="461550" cy="336125"/>
            </a:xfrm>
            <a:custGeom>
              <a:rect b="b" l="l" r="r" t="t"/>
              <a:pathLst>
                <a:path extrusionOk="0" fill="none" h="13445" w="18462">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7" name="Google Shape;657;p43"/>
          <p:cNvSpPr/>
          <p:nvPr/>
        </p:nvSpPr>
        <p:spPr>
          <a:xfrm>
            <a:off x="3734681" y="2636022"/>
            <a:ext cx="356204" cy="356204"/>
          </a:xfrm>
          <a:custGeom>
            <a:rect b="b" l="l" r="r" t="t"/>
            <a:pathLst>
              <a:path extrusionOk="0" fill="none" h="16952" w="16952">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8" name="Google Shape;658;p43"/>
          <p:cNvGrpSpPr/>
          <p:nvPr/>
        </p:nvGrpSpPr>
        <p:grpSpPr>
          <a:xfrm>
            <a:off x="4263186" y="2655384"/>
            <a:ext cx="435022" cy="323445"/>
            <a:chOff x="5247525" y="3007275"/>
            <a:chExt cx="517575" cy="384825"/>
          </a:xfrm>
        </p:grpSpPr>
        <p:sp>
          <p:nvSpPr>
            <p:cNvPr id="659" name="Google Shape;659;p43"/>
            <p:cNvSpPr/>
            <p:nvPr/>
          </p:nvSpPr>
          <p:spPr>
            <a:xfrm>
              <a:off x="5247525" y="3007275"/>
              <a:ext cx="348900" cy="348900"/>
            </a:xfrm>
            <a:custGeom>
              <a:rect b="b" l="l" r="r" t="t"/>
              <a:pathLst>
                <a:path extrusionOk="0" fill="none" h="13956" w="13956">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43"/>
            <p:cNvSpPr/>
            <p:nvPr/>
          </p:nvSpPr>
          <p:spPr>
            <a:xfrm>
              <a:off x="5566575" y="3193575"/>
              <a:ext cx="198525" cy="198525"/>
            </a:xfrm>
            <a:custGeom>
              <a:rect b="b" l="l" r="r" t="t"/>
              <a:pathLst>
                <a:path extrusionOk="0" fill="none" h="7941" w="7941">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 name="Google Shape;661;p43"/>
          <p:cNvGrpSpPr/>
          <p:nvPr/>
        </p:nvGrpSpPr>
        <p:grpSpPr>
          <a:xfrm>
            <a:off x="3174172" y="2636956"/>
            <a:ext cx="342882" cy="350068"/>
            <a:chOff x="3951850" y="2985350"/>
            <a:chExt cx="407950" cy="416500"/>
          </a:xfrm>
        </p:grpSpPr>
        <p:sp>
          <p:nvSpPr>
            <p:cNvPr id="662" name="Google Shape;662;p43"/>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3"/>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43"/>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3"/>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43"/>
          <p:cNvGrpSpPr/>
          <p:nvPr/>
        </p:nvGrpSpPr>
        <p:grpSpPr>
          <a:xfrm>
            <a:off x="330844" y="3226504"/>
            <a:ext cx="397136" cy="305017"/>
            <a:chOff x="568950" y="3686775"/>
            <a:chExt cx="472500" cy="362900"/>
          </a:xfrm>
        </p:grpSpPr>
        <p:sp>
          <p:nvSpPr>
            <p:cNvPr id="667" name="Google Shape;667;p43"/>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3"/>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3"/>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0" name="Google Shape;670;p43"/>
          <p:cNvSpPr/>
          <p:nvPr/>
        </p:nvSpPr>
        <p:spPr>
          <a:xfrm>
            <a:off x="4907686" y="2619652"/>
            <a:ext cx="270221" cy="388962"/>
          </a:xfrm>
          <a:custGeom>
            <a:rect b="b" l="l" r="r" t="t"/>
            <a:pathLst>
              <a:path extrusionOk="0" fill="none" h="18511" w="1286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1" name="Google Shape;671;p43"/>
          <p:cNvGrpSpPr/>
          <p:nvPr/>
        </p:nvGrpSpPr>
        <p:grpSpPr>
          <a:xfrm>
            <a:off x="898896" y="3252097"/>
            <a:ext cx="377700" cy="253852"/>
            <a:chOff x="1244800" y="3717225"/>
            <a:chExt cx="449375" cy="302025"/>
          </a:xfrm>
        </p:grpSpPr>
        <p:sp>
          <p:nvSpPr>
            <p:cNvPr id="672" name="Google Shape;672;p43"/>
            <p:cNvSpPr/>
            <p:nvPr/>
          </p:nvSpPr>
          <p:spPr>
            <a:xfrm>
              <a:off x="1244800" y="3717225"/>
              <a:ext cx="449375" cy="302025"/>
            </a:xfrm>
            <a:custGeom>
              <a:rect b="b" l="l" r="r" t="t"/>
              <a:pathLst>
                <a:path extrusionOk="0" fill="none" h="12081" w="17975">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3"/>
            <p:cNvSpPr/>
            <p:nvPr/>
          </p:nvSpPr>
          <p:spPr>
            <a:xfrm>
              <a:off x="1244800" y="3795150"/>
              <a:ext cx="449375" cy="25"/>
            </a:xfrm>
            <a:custGeom>
              <a:rect b="b" l="l" r="r" t="t"/>
              <a:pathLst>
                <a:path extrusionOk="0" fill="none" h="1" w="17975">
                  <a:moveTo>
                    <a:pt x="17974"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43"/>
            <p:cNvSpPr/>
            <p:nvPr/>
          </p:nvSpPr>
          <p:spPr>
            <a:xfrm>
              <a:off x="1244800" y="3853000"/>
              <a:ext cx="449375" cy="25"/>
            </a:xfrm>
            <a:custGeom>
              <a:rect b="b" l="l" r="r" t="t"/>
              <a:pathLst>
                <a:path extrusionOk="0" fill="none" h="1" w="17975">
                  <a:moveTo>
                    <a:pt x="0" y="0"/>
                  </a:move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43"/>
            <p:cNvSpPr/>
            <p:nvPr/>
          </p:nvSpPr>
          <p:spPr>
            <a:xfrm>
              <a:off x="1302625" y="3893800"/>
              <a:ext cx="161375" cy="25"/>
            </a:xfrm>
            <a:custGeom>
              <a:rect b="b" l="l" r="r" t="t"/>
              <a:pathLst>
                <a:path extrusionOk="0" fill="none" h="1" w="6455">
                  <a:moveTo>
                    <a:pt x="6455"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3"/>
            <p:cNvSpPr/>
            <p:nvPr/>
          </p:nvSpPr>
          <p:spPr>
            <a:xfrm>
              <a:off x="1302625" y="3933975"/>
              <a:ext cx="110250" cy="25"/>
            </a:xfrm>
            <a:custGeom>
              <a:rect b="b" l="l" r="r" t="t"/>
              <a:pathLst>
                <a:path extrusionOk="0" fill="none" h="1" w="4410">
                  <a:moveTo>
                    <a:pt x="4409"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3"/>
            <p:cNvSpPr/>
            <p:nvPr/>
          </p:nvSpPr>
          <p:spPr>
            <a:xfrm>
              <a:off x="1572975" y="3899875"/>
              <a:ext cx="62125" cy="40225"/>
            </a:xfrm>
            <a:custGeom>
              <a:rect b="b" l="l" r="r" t="t"/>
              <a:pathLst>
                <a:path extrusionOk="0" fill="none" h="1609" w="2485">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 name="Google Shape;678;p43"/>
          <p:cNvGrpSpPr/>
          <p:nvPr/>
        </p:nvGrpSpPr>
        <p:grpSpPr>
          <a:xfrm>
            <a:off x="1468986" y="3232639"/>
            <a:ext cx="367467" cy="287115"/>
            <a:chOff x="1923075" y="3694075"/>
            <a:chExt cx="437200" cy="341600"/>
          </a:xfrm>
        </p:grpSpPr>
        <p:sp>
          <p:nvSpPr>
            <p:cNvPr id="679" name="Google Shape;679;p43"/>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3"/>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3"/>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3"/>
            <p:cNvSpPr/>
            <p:nvPr/>
          </p:nvSpPr>
          <p:spPr>
            <a:xfrm>
              <a:off x="2261000" y="3781750"/>
              <a:ext cx="48725" cy="108400"/>
            </a:xfrm>
            <a:custGeom>
              <a:rect b="b" l="l" r="r" t="t"/>
              <a:pathLst>
                <a:path extrusionOk="0" fill="none" h="4336" w="1949">
                  <a:moveTo>
                    <a:pt x="1" y="4336"/>
                  </a:moveTo>
                  <a:lnTo>
                    <a:pt x="1949"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43"/>
            <p:cNvSpPr/>
            <p:nvPr/>
          </p:nvSpPr>
          <p:spPr>
            <a:xfrm>
              <a:off x="2225675" y="3780550"/>
              <a:ext cx="32300" cy="113875"/>
            </a:xfrm>
            <a:custGeom>
              <a:rect b="b" l="l" r="r" t="t"/>
              <a:pathLst>
                <a:path extrusionOk="0" fill="none" h="4555" w="1292">
                  <a:moveTo>
                    <a:pt x="1" y="4554"/>
                  </a:moveTo>
                  <a:lnTo>
                    <a:pt x="129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43"/>
            <p:cNvSpPr/>
            <p:nvPr/>
          </p:nvSpPr>
          <p:spPr>
            <a:xfrm>
              <a:off x="2190375" y="3779325"/>
              <a:ext cx="15850" cy="119350"/>
            </a:xfrm>
            <a:custGeom>
              <a:rect b="b" l="l" r="r" t="t"/>
              <a:pathLst>
                <a:path extrusionOk="0" fill="none" h="4774" w="634">
                  <a:moveTo>
                    <a:pt x="0" y="4774"/>
                  </a:moveTo>
                  <a:lnTo>
                    <a:pt x="6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43"/>
            <p:cNvSpPr/>
            <p:nvPr/>
          </p:nvSpPr>
          <p:spPr>
            <a:xfrm>
              <a:off x="2154450" y="3777500"/>
              <a:ext cx="1250" cy="126050"/>
            </a:xfrm>
            <a:custGeom>
              <a:rect b="b" l="l" r="r" t="t"/>
              <a:pathLst>
                <a:path extrusionOk="0" fill="none" h="5042" w="50">
                  <a:moveTo>
                    <a:pt x="49" y="5042"/>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43"/>
            <p:cNvSpPr/>
            <p:nvPr/>
          </p:nvSpPr>
          <p:spPr>
            <a:xfrm>
              <a:off x="2103300" y="3776275"/>
              <a:ext cx="17075" cy="131550"/>
            </a:xfrm>
            <a:custGeom>
              <a:rect b="b" l="l" r="r" t="t"/>
              <a:pathLst>
                <a:path extrusionOk="0" fill="none" h="5262" w="683">
                  <a:moveTo>
                    <a:pt x="683" y="526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3"/>
            <p:cNvSpPr/>
            <p:nvPr/>
          </p:nvSpPr>
          <p:spPr>
            <a:xfrm>
              <a:off x="2051550" y="3775050"/>
              <a:ext cx="34125" cy="137025"/>
            </a:xfrm>
            <a:custGeom>
              <a:rect b="b" l="l" r="r" t="t"/>
              <a:pathLst>
                <a:path extrusionOk="0" fill="none" h="5481" w="1365">
                  <a:moveTo>
                    <a:pt x="1364" y="548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 name="Google Shape;688;p43"/>
          <p:cNvGrpSpPr/>
          <p:nvPr/>
        </p:nvGrpSpPr>
        <p:grpSpPr>
          <a:xfrm>
            <a:off x="2037542" y="3228038"/>
            <a:ext cx="360301" cy="295814"/>
            <a:chOff x="2599525" y="3688600"/>
            <a:chExt cx="428675" cy="351950"/>
          </a:xfrm>
        </p:grpSpPr>
        <p:sp>
          <p:nvSpPr>
            <p:cNvPr id="689" name="Google Shape;689;p43"/>
            <p:cNvSpPr/>
            <p:nvPr/>
          </p:nvSpPr>
          <p:spPr>
            <a:xfrm>
              <a:off x="2599525" y="3688600"/>
              <a:ext cx="428675" cy="168675"/>
            </a:xfrm>
            <a:custGeom>
              <a:rect b="b" l="l" r="r" t="t"/>
              <a:pathLst>
                <a:path extrusionOk="0" fill="none" h="6747" w="17147">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43"/>
            <p:cNvSpPr/>
            <p:nvPr/>
          </p:nvSpPr>
          <p:spPr>
            <a:xfrm>
              <a:off x="2792550" y="3862125"/>
              <a:ext cx="42650" cy="23775"/>
            </a:xfrm>
            <a:custGeom>
              <a:rect b="b" l="l" r="r" t="t"/>
              <a:pathLst>
                <a:path extrusionOk="0" fill="none" h="951" w="1706">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3"/>
            <p:cNvSpPr/>
            <p:nvPr/>
          </p:nvSpPr>
          <p:spPr>
            <a:xfrm>
              <a:off x="2599525" y="3852375"/>
              <a:ext cx="428675" cy="188175"/>
            </a:xfrm>
            <a:custGeom>
              <a:rect b="b" l="l" r="r" t="t"/>
              <a:pathLst>
                <a:path extrusionOk="0" fill="none" h="7527" w="17147">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 name="Google Shape;692;p43"/>
          <p:cNvGrpSpPr/>
          <p:nvPr/>
        </p:nvGrpSpPr>
        <p:grpSpPr>
          <a:xfrm>
            <a:off x="2619925" y="3207571"/>
            <a:ext cx="333700" cy="329077"/>
            <a:chOff x="3292425" y="3664250"/>
            <a:chExt cx="397025" cy="391525"/>
          </a:xfrm>
        </p:grpSpPr>
        <p:sp>
          <p:nvSpPr>
            <p:cNvPr id="693" name="Google Shape;693;p43"/>
            <p:cNvSpPr/>
            <p:nvPr/>
          </p:nvSpPr>
          <p:spPr>
            <a:xfrm>
              <a:off x="3292425" y="3680675"/>
              <a:ext cx="375100" cy="375100"/>
            </a:xfrm>
            <a:custGeom>
              <a:rect b="b" l="l" r="r" t="t"/>
              <a:pathLst>
                <a:path extrusionOk="0" fill="none" h="15004" w="15004">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3"/>
            <p:cNvSpPr/>
            <p:nvPr/>
          </p:nvSpPr>
          <p:spPr>
            <a:xfrm>
              <a:off x="3504325" y="3664250"/>
              <a:ext cx="131525" cy="153450"/>
            </a:xfrm>
            <a:custGeom>
              <a:rect b="b" l="l" r="r" t="t"/>
              <a:pathLst>
                <a:path extrusionOk="0" fill="none" h="6138" w="5261">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3"/>
            <p:cNvSpPr/>
            <p:nvPr/>
          </p:nvSpPr>
          <p:spPr>
            <a:xfrm>
              <a:off x="3501875" y="3749500"/>
              <a:ext cx="187575" cy="96825"/>
            </a:xfrm>
            <a:custGeom>
              <a:rect b="b" l="l" r="r" t="t"/>
              <a:pathLst>
                <a:path extrusionOk="0" fill="none" h="3873" w="7503">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6" name="Google Shape;696;p43"/>
          <p:cNvGrpSpPr/>
          <p:nvPr/>
        </p:nvGrpSpPr>
        <p:grpSpPr>
          <a:xfrm>
            <a:off x="3157782" y="3250038"/>
            <a:ext cx="369526" cy="268183"/>
            <a:chOff x="3932350" y="3714775"/>
            <a:chExt cx="439650" cy="319075"/>
          </a:xfrm>
        </p:grpSpPr>
        <p:sp>
          <p:nvSpPr>
            <p:cNvPr id="697" name="Google Shape;697;p43"/>
            <p:cNvSpPr/>
            <p:nvPr/>
          </p:nvSpPr>
          <p:spPr>
            <a:xfrm>
              <a:off x="3932350" y="3714775"/>
              <a:ext cx="439650" cy="319075"/>
            </a:xfrm>
            <a:custGeom>
              <a:rect b="b" l="l" r="r" t="t"/>
              <a:pathLst>
                <a:path extrusionOk="0" fill="none" h="12763" w="17586">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43"/>
            <p:cNvSpPr/>
            <p:nvPr/>
          </p:nvSpPr>
          <p:spPr>
            <a:xfrm>
              <a:off x="39701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3"/>
            <p:cNvSpPr/>
            <p:nvPr/>
          </p:nvSpPr>
          <p:spPr>
            <a:xfrm>
              <a:off x="42788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3"/>
            <p:cNvSpPr/>
            <p:nvPr/>
          </p:nvSpPr>
          <p:spPr>
            <a:xfrm>
              <a:off x="4073000" y="3716600"/>
              <a:ext cx="77350" cy="278900"/>
            </a:xfrm>
            <a:custGeom>
              <a:rect b="b" l="l" r="r" t="t"/>
              <a:pathLst>
                <a:path extrusionOk="0" fill="none" h="11156" w="3094">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43"/>
            <p:cNvSpPr/>
            <p:nvPr/>
          </p:nvSpPr>
          <p:spPr>
            <a:xfrm>
              <a:off x="4175900" y="3787250"/>
              <a:ext cx="77350" cy="208250"/>
            </a:xfrm>
            <a:custGeom>
              <a:rect b="b" l="l" r="r" t="t"/>
              <a:pathLst>
                <a:path extrusionOk="0" fill="none" h="8330" w="3094">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2" name="Google Shape;702;p43"/>
          <p:cNvGrpSpPr/>
          <p:nvPr/>
        </p:nvGrpSpPr>
        <p:grpSpPr>
          <a:xfrm>
            <a:off x="3722766" y="3250038"/>
            <a:ext cx="369505" cy="268183"/>
            <a:chOff x="4604550" y="3714775"/>
            <a:chExt cx="439625" cy="319075"/>
          </a:xfrm>
        </p:grpSpPr>
        <p:sp>
          <p:nvSpPr>
            <p:cNvPr id="703" name="Google Shape;703;p43"/>
            <p:cNvSpPr/>
            <p:nvPr/>
          </p:nvSpPr>
          <p:spPr>
            <a:xfrm>
              <a:off x="4604550" y="3714775"/>
              <a:ext cx="439625" cy="319075"/>
            </a:xfrm>
            <a:custGeom>
              <a:rect b="b" l="l" r="r" t="t"/>
              <a:pathLst>
                <a:path extrusionOk="0" fill="none" h="12763" w="17585">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3"/>
            <p:cNvSpPr/>
            <p:nvPr/>
          </p:nvSpPr>
          <p:spPr>
            <a:xfrm>
              <a:off x="4647175" y="3761675"/>
              <a:ext cx="354400" cy="213725"/>
            </a:xfrm>
            <a:custGeom>
              <a:rect b="b" l="l" r="r" t="t"/>
              <a:pathLst>
                <a:path extrusionOk="0" fill="none" h="8549" w="14176">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5" name="Google Shape;705;p43"/>
          <p:cNvGrpSpPr/>
          <p:nvPr/>
        </p:nvGrpSpPr>
        <p:grpSpPr>
          <a:xfrm>
            <a:off x="4301051" y="3222406"/>
            <a:ext cx="353136" cy="313738"/>
            <a:chOff x="5292575" y="3681900"/>
            <a:chExt cx="420150" cy="373275"/>
          </a:xfrm>
        </p:grpSpPr>
        <p:sp>
          <p:nvSpPr>
            <p:cNvPr id="706" name="Google Shape;706;p43"/>
            <p:cNvSpPr/>
            <p:nvPr/>
          </p:nvSpPr>
          <p:spPr>
            <a:xfrm>
              <a:off x="5292575" y="3706875"/>
              <a:ext cx="420150" cy="266700"/>
            </a:xfrm>
            <a:custGeom>
              <a:rect b="b" l="l" r="r" t="t"/>
              <a:pathLst>
                <a:path extrusionOk="0" fill="none" h="10668" w="16806">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3"/>
            <p:cNvSpPr/>
            <p:nvPr/>
          </p:nvSpPr>
          <p:spPr>
            <a:xfrm>
              <a:off x="5490475" y="3681900"/>
              <a:ext cx="24375" cy="25000"/>
            </a:xfrm>
            <a:custGeom>
              <a:rect b="b" l="l" r="r" t="t"/>
              <a:pathLst>
                <a:path extrusionOk="0" fill="none" h="1000" w="975">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3"/>
            <p:cNvSpPr/>
            <p:nvPr/>
          </p:nvSpPr>
          <p:spPr>
            <a:xfrm>
              <a:off x="5358350" y="3973550"/>
              <a:ext cx="60900" cy="81625"/>
            </a:xfrm>
            <a:custGeom>
              <a:rect b="b" l="l" r="r" t="t"/>
              <a:pathLst>
                <a:path extrusionOk="0" fill="none" h="3265" w="2436">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43"/>
            <p:cNvSpPr/>
            <p:nvPr/>
          </p:nvSpPr>
          <p:spPr>
            <a:xfrm>
              <a:off x="5586050" y="3973550"/>
              <a:ext cx="60925" cy="81625"/>
            </a:xfrm>
            <a:custGeom>
              <a:rect b="b" l="l" r="r" t="t"/>
              <a:pathLst>
                <a:path extrusionOk="0" fill="none" h="3265" w="2437">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43"/>
            <p:cNvSpPr/>
            <p:nvPr/>
          </p:nvSpPr>
          <p:spPr>
            <a:xfrm>
              <a:off x="5316925" y="3731225"/>
              <a:ext cx="371450" cy="218000"/>
            </a:xfrm>
            <a:custGeom>
              <a:rect b="b" l="l" r="r" t="t"/>
              <a:pathLst>
                <a:path extrusionOk="0" fill="none" h="8720" w="14858">
                  <a:moveTo>
                    <a:pt x="1" y="0"/>
                  </a:moveTo>
                  <a:lnTo>
                    <a:pt x="1" y="8719"/>
                  </a:lnTo>
                  <a:lnTo>
                    <a:pt x="14857" y="8719"/>
                  </a:lnTo>
                  <a:lnTo>
                    <a:pt x="14857" y="0"/>
                  </a:lnTo>
                  <a:lnTo>
                    <a:pt x="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3"/>
            <p:cNvSpPr/>
            <p:nvPr/>
          </p:nvSpPr>
          <p:spPr>
            <a:xfrm>
              <a:off x="5380250" y="3784800"/>
              <a:ext cx="230200" cy="115725"/>
            </a:xfrm>
            <a:custGeom>
              <a:rect b="b" l="l" r="r" t="t"/>
              <a:pathLst>
                <a:path extrusionOk="0" fill="none" h="4629" w="9208">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3"/>
            <p:cNvSpPr/>
            <p:nvPr/>
          </p:nvSpPr>
          <p:spPr>
            <a:xfrm>
              <a:off x="5547700" y="3779925"/>
              <a:ext cx="68825" cy="68825"/>
            </a:xfrm>
            <a:custGeom>
              <a:rect b="b" l="l" r="r" t="t"/>
              <a:pathLst>
                <a:path extrusionOk="0" fill="none" h="2753" w="2753">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 name="Google Shape;713;p43"/>
          <p:cNvGrpSpPr/>
          <p:nvPr/>
        </p:nvGrpSpPr>
        <p:grpSpPr>
          <a:xfrm>
            <a:off x="4846073" y="3182482"/>
            <a:ext cx="393060" cy="393060"/>
            <a:chOff x="5941025" y="3634400"/>
            <a:chExt cx="467650" cy="467650"/>
          </a:xfrm>
        </p:grpSpPr>
        <p:sp>
          <p:nvSpPr>
            <p:cNvPr id="714" name="Google Shape;714;p43"/>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3"/>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3"/>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3"/>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3"/>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3"/>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 name="Google Shape;720;p43"/>
          <p:cNvGrpSpPr/>
          <p:nvPr/>
        </p:nvGrpSpPr>
        <p:grpSpPr>
          <a:xfrm>
            <a:off x="5436146" y="3207571"/>
            <a:ext cx="342882" cy="342903"/>
            <a:chOff x="6643075" y="3664250"/>
            <a:chExt cx="407950" cy="407975"/>
          </a:xfrm>
        </p:grpSpPr>
        <p:sp>
          <p:nvSpPr>
            <p:cNvPr id="721" name="Google Shape;721;p43"/>
            <p:cNvSpPr/>
            <p:nvPr/>
          </p:nvSpPr>
          <p:spPr>
            <a:xfrm>
              <a:off x="6794075" y="3815250"/>
              <a:ext cx="211300" cy="211300"/>
            </a:xfrm>
            <a:custGeom>
              <a:rect b="b" l="l" r="r" t="t"/>
              <a:pathLst>
                <a:path extrusionOk="0" fill="none" h="8452" w="8452">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3"/>
            <p:cNvSpPr/>
            <p:nvPr/>
          </p:nvSpPr>
          <p:spPr>
            <a:xfrm>
              <a:off x="6643075" y="3664250"/>
              <a:ext cx="407950" cy="407975"/>
            </a:xfrm>
            <a:custGeom>
              <a:rect b="b" l="l" r="r" t="t"/>
              <a:pathLst>
                <a:path extrusionOk="0" fill="none" h="16319" w="16318">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 name="Google Shape;723;p43"/>
          <p:cNvGrpSpPr/>
          <p:nvPr/>
        </p:nvGrpSpPr>
        <p:grpSpPr>
          <a:xfrm>
            <a:off x="336980" y="3758225"/>
            <a:ext cx="371564" cy="371543"/>
            <a:chOff x="576250" y="4319400"/>
            <a:chExt cx="442075" cy="442050"/>
          </a:xfrm>
        </p:grpSpPr>
        <p:sp>
          <p:nvSpPr>
            <p:cNvPr id="724" name="Google Shape;724;p43"/>
            <p:cNvSpPr/>
            <p:nvPr/>
          </p:nvSpPr>
          <p:spPr>
            <a:xfrm>
              <a:off x="576250" y="4319400"/>
              <a:ext cx="442075" cy="442050"/>
            </a:xfrm>
            <a:custGeom>
              <a:rect b="b" l="l" r="r" t="t"/>
              <a:pathLst>
                <a:path extrusionOk="0" fill="none" h="17682" w="17683">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3"/>
            <p:cNvSpPr/>
            <p:nvPr/>
          </p:nvSpPr>
          <p:spPr>
            <a:xfrm>
              <a:off x="595725" y="4668875"/>
              <a:ext cx="73100" cy="73100"/>
            </a:xfrm>
            <a:custGeom>
              <a:rect b="b" l="l" r="r" t="t"/>
              <a:pathLst>
                <a:path extrusionOk="0" fill="none" h="2924" w="2924">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3"/>
            <p:cNvSpPr/>
            <p:nvPr/>
          </p:nvSpPr>
          <p:spPr>
            <a:xfrm>
              <a:off x="652350" y="4711500"/>
              <a:ext cx="46925" cy="46925"/>
            </a:xfrm>
            <a:custGeom>
              <a:rect b="b" l="l" r="r" t="t"/>
              <a:pathLst>
                <a:path extrusionOk="0" fill="none" h="1877" w="1877">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43"/>
            <p:cNvSpPr/>
            <p:nvPr/>
          </p:nvSpPr>
          <p:spPr>
            <a:xfrm>
              <a:off x="579300" y="4638450"/>
              <a:ext cx="46900" cy="46900"/>
            </a:xfrm>
            <a:custGeom>
              <a:rect b="b" l="l" r="r" t="t"/>
              <a:pathLst>
                <a:path extrusionOk="0" fill="none" h="1876" w="1876">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8" name="Google Shape;728;p43"/>
          <p:cNvSpPr/>
          <p:nvPr/>
        </p:nvSpPr>
        <p:spPr>
          <a:xfrm>
            <a:off x="886643" y="3830523"/>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3"/>
          <p:cNvSpPr/>
          <p:nvPr/>
        </p:nvSpPr>
        <p:spPr>
          <a:xfrm>
            <a:off x="3177366" y="3773703"/>
            <a:ext cx="340844" cy="340865"/>
          </a:xfrm>
          <a:custGeom>
            <a:rect b="b" l="l" r="r" t="t"/>
            <a:pathLst>
              <a:path extrusionOk="0" fill="none" h="16222" w="16221">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43"/>
          <p:cNvSpPr/>
          <p:nvPr/>
        </p:nvSpPr>
        <p:spPr>
          <a:xfrm>
            <a:off x="2612361" y="3795199"/>
            <a:ext cx="340844" cy="297873"/>
          </a:xfrm>
          <a:custGeom>
            <a:rect b="b" l="l" r="r" t="t"/>
            <a:pathLst>
              <a:path extrusionOk="0" fill="none" h="14176" w="16221">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43"/>
          <p:cNvSpPr/>
          <p:nvPr/>
        </p:nvSpPr>
        <p:spPr>
          <a:xfrm>
            <a:off x="3740838" y="3772169"/>
            <a:ext cx="343912" cy="343933"/>
          </a:xfrm>
          <a:custGeom>
            <a:rect b="b" l="l" r="r" t="t"/>
            <a:pathLst>
              <a:path extrusionOk="0" fill="none" h="16368" w="16367">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2" name="Google Shape;732;p43"/>
          <p:cNvGrpSpPr/>
          <p:nvPr/>
        </p:nvGrpSpPr>
        <p:grpSpPr>
          <a:xfrm>
            <a:off x="4280585" y="3777157"/>
            <a:ext cx="394068" cy="325505"/>
            <a:chOff x="5268225" y="4341925"/>
            <a:chExt cx="468850" cy="387275"/>
          </a:xfrm>
        </p:grpSpPr>
        <p:sp>
          <p:nvSpPr>
            <p:cNvPr id="733" name="Google Shape;733;p43"/>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43"/>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43"/>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43"/>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43"/>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43"/>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3"/>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3"/>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1" name="Google Shape;741;p43"/>
          <p:cNvGrpSpPr/>
          <p:nvPr/>
        </p:nvGrpSpPr>
        <p:grpSpPr>
          <a:xfrm>
            <a:off x="4865531" y="3766924"/>
            <a:ext cx="354145" cy="354145"/>
            <a:chOff x="5964175" y="4329750"/>
            <a:chExt cx="421350" cy="421350"/>
          </a:xfrm>
        </p:grpSpPr>
        <p:sp>
          <p:nvSpPr>
            <p:cNvPr id="742" name="Google Shape;742;p43"/>
            <p:cNvSpPr/>
            <p:nvPr/>
          </p:nvSpPr>
          <p:spPr>
            <a:xfrm>
              <a:off x="5964175" y="4329750"/>
              <a:ext cx="421350" cy="421350"/>
            </a:xfrm>
            <a:custGeom>
              <a:rect b="b" l="l" r="r" t="t"/>
              <a:pathLst>
                <a:path extrusionOk="0" fill="none" h="16854" w="16854">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3"/>
            <p:cNvSpPr/>
            <p:nvPr/>
          </p:nvSpPr>
          <p:spPr>
            <a:xfrm>
              <a:off x="6322800" y="4360800"/>
              <a:ext cx="31675" cy="30475"/>
            </a:xfrm>
            <a:custGeom>
              <a:rect b="b" l="l" r="r" t="t"/>
              <a:pathLst>
                <a:path extrusionOk="0" fill="none" h="1219" w="1267">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4" name="Google Shape;744;p43"/>
          <p:cNvGrpSpPr/>
          <p:nvPr/>
        </p:nvGrpSpPr>
        <p:grpSpPr>
          <a:xfrm>
            <a:off x="901439" y="4331908"/>
            <a:ext cx="372594" cy="360301"/>
            <a:chOff x="1247825" y="5001950"/>
            <a:chExt cx="443300" cy="428675"/>
          </a:xfrm>
        </p:grpSpPr>
        <p:sp>
          <p:nvSpPr>
            <p:cNvPr id="745" name="Google Shape;745;p43"/>
            <p:cNvSpPr/>
            <p:nvPr/>
          </p:nvSpPr>
          <p:spPr>
            <a:xfrm>
              <a:off x="1247825" y="5168175"/>
              <a:ext cx="373875" cy="221650"/>
            </a:xfrm>
            <a:custGeom>
              <a:rect b="b" l="l" r="r" t="t"/>
              <a:pathLst>
                <a:path extrusionOk="0" fill="none" h="8866" w="14955">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3"/>
            <p:cNvSpPr/>
            <p:nvPr/>
          </p:nvSpPr>
          <p:spPr>
            <a:xfrm>
              <a:off x="1275850" y="5209575"/>
              <a:ext cx="60900" cy="87075"/>
            </a:xfrm>
            <a:custGeom>
              <a:rect b="b" l="l" r="r" t="t"/>
              <a:pathLst>
                <a:path extrusionOk="0" fill="none" h="3483" w="2436">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43"/>
            <p:cNvSpPr/>
            <p:nvPr/>
          </p:nvSpPr>
          <p:spPr>
            <a:xfrm>
              <a:off x="1247825" y="5391625"/>
              <a:ext cx="443300" cy="39000"/>
            </a:xfrm>
            <a:custGeom>
              <a:rect b="b" l="l" r="r" t="t"/>
              <a:pathLst>
                <a:path extrusionOk="0" fill="none" h="1560" w="17732">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3"/>
            <p:cNvSpPr/>
            <p:nvPr/>
          </p:nvSpPr>
          <p:spPr>
            <a:xfrm>
              <a:off x="1454850" y="5001950"/>
              <a:ext cx="17075" cy="114475"/>
            </a:xfrm>
            <a:custGeom>
              <a:rect b="b" l="l" r="r" t="t"/>
              <a:pathLst>
                <a:path extrusionOk="0" fill="none" h="4579" w="683">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3"/>
            <p:cNvSpPr/>
            <p:nvPr/>
          </p:nvSpPr>
          <p:spPr>
            <a:xfrm>
              <a:off x="1411025" y="5001950"/>
              <a:ext cx="17075" cy="114475"/>
            </a:xfrm>
            <a:custGeom>
              <a:rect b="b" l="l" r="r" t="t"/>
              <a:pathLst>
                <a:path extrusionOk="0" fill="none" h="4579" w="683">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3"/>
            <p:cNvSpPr/>
            <p:nvPr/>
          </p:nvSpPr>
          <p:spPr>
            <a:xfrm>
              <a:off x="1498700" y="5001950"/>
              <a:ext cx="16450" cy="114475"/>
            </a:xfrm>
            <a:custGeom>
              <a:rect b="b" l="l" r="r" t="t"/>
              <a:pathLst>
                <a:path extrusionOk="0" fill="none" h="4579" w="658">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 name="Google Shape;751;p43"/>
          <p:cNvGrpSpPr/>
          <p:nvPr/>
        </p:nvGrpSpPr>
        <p:grpSpPr>
          <a:xfrm>
            <a:off x="1499685" y="4313985"/>
            <a:ext cx="306068" cy="389992"/>
            <a:chOff x="1959600" y="4980625"/>
            <a:chExt cx="364150" cy="464000"/>
          </a:xfrm>
        </p:grpSpPr>
        <p:sp>
          <p:nvSpPr>
            <p:cNvPr id="752" name="Google Shape;752;p43"/>
            <p:cNvSpPr/>
            <p:nvPr/>
          </p:nvSpPr>
          <p:spPr>
            <a:xfrm>
              <a:off x="1959600" y="4980625"/>
              <a:ext cx="364150" cy="239325"/>
            </a:xfrm>
            <a:custGeom>
              <a:rect b="b" l="l" r="r" t="t"/>
              <a:pathLst>
                <a:path extrusionOk="0" fill="none" h="9573" w="14566">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43"/>
            <p:cNvSpPr/>
            <p:nvPr/>
          </p:nvSpPr>
          <p:spPr>
            <a:xfrm>
              <a:off x="2053375" y="5121275"/>
              <a:ext cx="176600" cy="25"/>
            </a:xfrm>
            <a:custGeom>
              <a:rect b="b" l="l" r="r" t="t"/>
              <a:pathLst>
                <a:path extrusionOk="0" fill="none" h="1" w="7064">
                  <a:moveTo>
                    <a:pt x="1" y="1"/>
                  </a:moveTo>
                  <a:lnTo>
                    <a:pt x="706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3"/>
            <p:cNvSpPr/>
            <p:nvPr/>
          </p:nvSpPr>
          <p:spPr>
            <a:xfrm>
              <a:off x="2104525" y="5121275"/>
              <a:ext cx="74300" cy="323350"/>
            </a:xfrm>
            <a:custGeom>
              <a:rect b="b" l="l" r="r" t="t"/>
              <a:pathLst>
                <a:path extrusionOk="0" fill="none" h="12934" w="2972">
                  <a:moveTo>
                    <a:pt x="0" y="1"/>
                  </a:moveTo>
                  <a:lnTo>
                    <a:pt x="0" y="12933"/>
                  </a:lnTo>
                  <a:lnTo>
                    <a:pt x="2972" y="12933"/>
                  </a:lnTo>
                  <a:lnTo>
                    <a:pt x="297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3"/>
            <p:cNvSpPr/>
            <p:nvPr/>
          </p:nvSpPr>
          <p:spPr>
            <a:xfrm>
              <a:off x="2166625" y="5023850"/>
              <a:ext cx="85275" cy="85275"/>
            </a:xfrm>
            <a:custGeom>
              <a:rect b="b" l="l" r="r" t="t"/>
              <a:pathLst>
                <a:path extrusionOk="0" fill="none" h="3411" w="3411">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3"/>
            <p:cNvSpPr/>
            <p:nvPr/>
          </p:nvSpPr>
          <p:spPr>
            <a:xfrm>
              <a:off x="2031450" y="5023850"/>
              <a:ext cx="85275" cy="85275"/>
            </a:xfrm>
            <a:custGeom>
              <a:rect b="b" l="l" r="r" t="t"/>
              <a:pathLst>
                <a:path extrusionOk="0" fill="none" h="3411" w="3411">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43"/>
            <p:cNvSpPr/>
            <p:nvPr/>
          </p:nvSpPr>
          <p:spPr>
            <a:xfrm>
              <a:off x="1979100" y="5219925"/>
              <a:ext cx="125450" cy="224700"/>
            </a:xfrm>
            <a:custGeom>
              <a:rect b="b" l="l" r="r" t="t"/>
              <a:pathLst>
                <a:path extrusionOk="0" fill="none" h="8988" w="5018">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3"/>
            <p:cNvSpPr/>
            <p:nvPr/>
          </p:nvSpPr>
          <p:spPr>
            <a:xfrm>
              <a:off x="2178800" y="5219925"/>
              <a:ext cx="125450" cy="224700"/>
            </a:xfrm>
            <a:custGeom>
              <a:rect b="b" l="l" r="r" t="t"/>
              <a:pathLst>
                <a:path extrusionOk="0" fill="none" h="8988" w="5018">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9" name="Google Shape;759;p43"/>
          <p:cNvGrpSpPr/>
          <p:nvPr/>
        </p:nvGrpSpPr>
        <p:grpSpPr>
          <a:xfrm>
            <a:off x="2042165" y="4328840"/>
            <a:ext cx="351077" cy="360806"/>
            <a:chOff x="2605025" y="4998300"/>
            <a:chExt cx="417700" cy="429275"/>
          </a:xfrm>
        </p:grpSpPr>
        <p:sp>
          <p:nvSpPr>
            <p:cNvPr id="760" name="Google Shape;760;p43"/>
            <p:cNvSpPr/>
            <p:nvPr/>
          </p:nvSpPr>
          <p:spPr>
            <a:xfrm>
              <a:off x="2819350" y="5216875"/>
              <a:ext cx="202150" cy="210700"/>
            </a:xfrm>
            <a:custGeom>
              <a:rect b="b" l="l" r="r" t="t"/>
              <a:pathLst>
                <a:path extrusionOk="0" fill="none" h="8428" w="8086">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43"/>
            <p:cNvSpPr/>
            <p:nvPr/>
          </p:nvSpPr>
          <p:spPr>
            <a:xfrm>
              <a:off x="2606225" y="4998300"/>
              <a:ext cx="203400" cy="207650"/>
            </a:xfrm>
            <a:custGeom>
              <a:rect b="b" l="l" r="r" t="t"/>
              <a:pathLst>
                <a:path extrusionOk="0" fill="none" h="8306" w="8136">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43"/>
            <p:cNvSpPr/>
            <p:nvPr/>
          </p:nvSpPr>
          <p:spPr>
            <a:xfrm>
              <a:off x="2605025" y="5003775"/>
              <a:ext cx="417700" cy="417700"/>
            </a:xfrm>
            <a:custGeom>
              <a:rect b="b" l="l" r="r" t="t"/>
              <a:pathLst>
                <a:path extrusionOk="0" fill="none" h="16708" w="16708">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3" name="Google Shape;763;p43"/>
          <p:cNvGrpSpPr/>
          <p:nvPr/>
        </p:nvGrpSpPr>
        <p:grpSpPr>
          <a:xfrm>
            <a:off x="2572857" y="4331908"/>
            <a:ext cx="419662" cy="349543"/>
            <a:chOff x="3236425" y="5001950"/>
            <a:chExt cx="499300" cy="415875"/>
          </a:xfrm>
        </p:grpSpPr>
        <p:sp>
          <p:nvSpPr>
            <p:cNvPr id="764" name="Google Shape;764;p43"/>
            <p:cNvSpPr/>
            <p:nvPr/>
          </p:nvSpPr>
          <p:spPr>
            <a:xfrm>
              <a:off x="3236425" y="5309425"/>
              <a:ext cx="499300" cy="108400"/>
            </a:xfrm>
            <a:custGeom>
              <a:rect b="b" l="l" r="r" t="t"/>
              <a:pathLst>
                <a:path extrusionOk="0" fill="none" h="4336" w="19972">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43"/>
            <p:cNvSpPr/>
            <p:nvPr/>
          </p:nvSpPr>
          <p:spPr>
            <a:xfrm>
              <a:off x="3294875" y="5330725"/>
              <a:ext cx="382400" cy="25"/>
            </a:xfrm>
            <a:custGeom>
              <a:rect b="b" l="l" r="r" t="t"/>
              <a:pathLst>
                <a:path extrusionOk="0" fill="none" h="1" w="15296">
                  <a:moveTo>
                    <a:pt x="0" y="1"/>
                  </a:moveTo>
                  <a:lnTo>
                    <a:pt x="152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43"/>
            <p:cNvSpPr/>
            <p:nvPr/>
          </p:nvSpPr>
          <p:spPr>
            <a:xfrm>
              <a:off x="3280250" y="5162675"/>
              <a:ext cx="411625" cy="140075"/>
            </a:xfrm>
            <a:custGeom>
              <a:rect b="b" l="l" r="r" t="t"/>
              <a:pathLst>
                <a:path extrusionOk="0" fill="none" h="5603" w="16465">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43"/>
            <p:cNvSpPr/>
            <p:nvPr/>
          </p:nvSpPr>
          <p:spPr>
            <a:xfrm>
              <a:off x="3471450" y="5001950"/>
              <a:ext cx="17075" cy="114475"/>
            </a:xfrm>
            <a:custGeom>
              <a:rect b="b" l="l" r="r" t="t"/>
              <a:pathLst>
                <a:path extrusionOk="0" fill="none" h="4579" w="683">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43"/>
            <p:cNvSpPr/>
            <p:nvPr/>
          </p:nvSpPr>
          <p:spPr>
            <a:xfrm>
              <a:off x="3427600" y="5001950"/>
              <a:ext cx="17075" cy="114475"/>
            </a:xfrm>
            <a:custGeom>
              <a:rect b="b" l="l" r="r" t="t"/>
              <a:pathLst>
                <a:path extrusionOk="0" fill="none" h="4579" w="683">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43"/>
            <p:cNvSpPr/>
            <p:nvPr/>
          </p:nvSpPr>
          <p:spPr>
            <a:xfrm>
              <a:off x="3515275" y="5001950"/>
              <a:ext cx="16475" cy="114475"/>
            </a:xfrm>
            <a:custGeom>
              <a:rect b="b" l="l" r="r" t="t"/>
              <a:pathLst>
                <a:path extrusionOk="0" fill="none" h="4579" w="659">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 name="Google Shape;770;p43"/>
          <p:cNvGrpSpPr/>
          <p:nvPr/>
        </p:nvGrpSpPr>
        <p:grpSpPr>
          <a:xfrm>
            <a:off x="3187977" y="4313985"/>
            <a:ext cx="319369" cy="380263"/>
            <a:chOff x="3968275" y="4980625"/>
            <a:chExt cx="379975" cy="452425"/>
          </a:xfrm>
        </p:grpSpPr>
        <p:sp>
          <p:nvSpPr>
            <p:cNvPr id="771" name="Google Shape;771;p43"/>
            <p:cNvSpPr/>
            <p:nvPr/>
          </p:nvSpPr>
          <p:spPr>
            <a:xfrm>
              <a:off x="4168000" y="4980625"/>
              <a:ext cx="85875" cy="102325"/>
            </a:xfrm>
            <a:custGeom>
              <a:rect b="b" l="l" r="r" t="t"/>
              <a:pathLst>
                <a:path extrusionOk="0" fill="none" h="4093" w="3435">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43"/>
            <p:cNvSpPr/>
            <p:nvPr/>
          </p:nvSpPr>
          <p:spPr>
            <a:xfrm>
              <a:off x="3968275" y="5043350"/>
              <a:ext cx="379975" cy="389700"/>
            </a:xfrm>
            <a:custGeom>
              <a:rect b="b" l="l" r="r" t="t"/>
              <a:pathLst>
                <a:path extrusionOk="0" fill="none" h="15588" w="15199">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43"/>
            <p:cNvSpPr/>
            <p:nvPr/>
          </p:nvSpPr>
          <p:spPr>
            <a:xfrm>
              <a:off x="4031000" y="5150500"/>
              <a:ext cx="54200" cy="61525"/>
            </a:xfrm>
            <a:custGeom>
              <a:rect b="b" l="l" r="r" t="t"/>
              <a:pathLst>
                <a:path extrusionOk="0" fill="none" h="2461" w="2168">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4" name="Google Shape;774;p43"/>
          <p:cNvGrpSpPr/>
          <p:nvPr/>
        </p:nvGrpSpPr>
        <p:grpSpPr>
          <a:xfrm>
            <a:off x="4843510" y="4398938"/>
            <a:ext cx="404323" cy="220085"/>
            <a:chOff x="5937975" y="5081700"/>
            <a:chExt cx="481050" cy="261850"/>
          </a:xfrm>
        </p:grpSpPr>
        <p:sp>
          <p:nvSpPr>
            <p:cNvPr id="775" name="Google Shape;775;p43"/>
            <p:cNvSpPr/>
            <p:nvPr/>
          </p:nvSpPr>
          <p:spPr>
            <a:xfrm>
              <a:off x="6104200" y="5081700"/>
              <a:ext cx="314825" cy="215575"/>
            </a:xfrm>
            <a:custGeom>
              <a:rect b="b" l="l" r="r" t="t"/>
              <a:pathLst>
                <a:path extrusionOk="0" fill="none" h="8623" w="12593">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43"/>
            <p:cNvSpPr/>
            <p:nvPr/>
          </p:nvSpPr>
          <p:spPr>
            <a:xfrm>
              <a:off x="5937975" y="5210175"/>
              <a:ext cx="333700" cy="133375"/>
            </a:xfrm>
            <a:custGeom>
              <a:rect b="b" l="l" r="r" t="t"/>
              <a:pathLst>
                <a:path extrusionOk="0" fill="none" h="5335" w="13348">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3"/>
            <p:cNvSpPr/>
            <p:nvPr/>
          </p:nvSpPr>
          <p:spPr>
            <a:xfrm>
              <a:off x="6352025" y="5109100"/>
              <a:ext cx="19500" cy="18900"/>
            </a:xfrm>
            <a:custGeom>
              <a:rect b="b" l="l" r="r" t="t"/>
              <a:pathLst>
                <a:path extrusionOk="0" h="756" w="78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 name="Google Shape;778;p43"/>
          <p:cNvGrpSpPr/>
          <p:nvPr/>
        </p:nvGrpSpPr>
        <p:grpSpPr>
          <a:xfrm>
            <a:off x="5461718" y="4356472"/>
            <a:ext cx="290183" cy="333678"/>
            <a:chOff x="6673500" y="5031175"/>
            <a:chExt cx="345250" cy="397000"/>
          </a:xfrm>
        </p:grpSpPr>
        <p:sp>
          <p:nvSpPr>
            <p:cNvPr id="779" name="Google Shape;779;p43"/>
            <p:cNvSpPr/>
            <p:nvPr/>
          </p:nvSpPr>
          <p:spPr>
            <a:xfrm>
              <a:off x="6731950" y="5031175"/>
              <a:ext cx="105375" cy="147375"/>
            </a:xfrm>
            <a:custGeom>
              <a:rect b="b" l="l" r="r" t="t"/>
              <a:pathLst>
                <a:path extrusionOk="0" fill="none" h="5895" w="4215">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3"/>
            <p:cNvSpPr/>
            <p:nvPr/>
          </p:nvSpPr>
          <p:spPr>
            <a:xfrm>
              <a:off x="6673500" y="5146850"/>
              <a:ext cx="84050" cy="116925"/>
            </a:xfrm>
            <a:custGeom>
              <a:rect b="b" l="l" r="r" t="t"/>
              <a:pathLst>
                <a:path extrusionOk="0" fill="none" h="4677" w="3362">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43"/>
            <p:cNvSpPr/>
            <p:nvPr/>
          </p:nvSpPr>
          <p:spPr>
            <a:xfrm>
              <a:off x="6859225" y="5033600"/>
              <a:ext cx="105350" cy="144950"/>
            </a:xfrm>
            <a:custGeom>
              <a:rect b="b" l="l" r="r" t="t"/>
              <a:pathLst>
                <a:path extrusionOk="0" fill="none" h="5798" w="4214">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43"/>
            <p:cNvSpPr/>
            <p:nvPr/>
          </p:nvSpPr>
          <p:spPr>
            <a:xfrm>
              <a:off x="6931675" y="5150500"/>
              <a:ext cx="87075" cy="115725"/>
            </a:xfrm>
            <a:custGeom>
              <a:rect b="b" l="l" r="r" t="t"/>
              <a:pathLst>
                <a:path extrusionOk="0" fill="none" h="4629" w="3483">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43"/>
            <p:cNvSpPr/>
            <p:nvPr/>
          </p:nvSpPr>
          <p:spPr>
            <a:xfrm>
              <a:off x="6715525" y="5180350"/>
              <a:ext cx="263050" cy="247825"/>
            </a:xfrm>
            <a:custGeom>
              <a:rect b="b" l="l" r="r" t="t"/>
              <a:pathLst>
                <a:path extrusionOk="0" fill="none" h="9913" w="10522">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 name="Google Shape;784;p43"/>
          <p:cNvGrpSpPr/>
          <p:nvPr/>
        </p:nvGrpSpPr>
        <p:grpSpPr>
          <a:xfrm>
            <a:off x="3153705" y="381117"/>
            <a:ext cx="387933" cy="345971"/>
            <a:chOff x="3927500" y="301425"/>
            <a:chExt cx="461550" cy="411625"/>
          </a:xfrm>
        </p:grpSpPr>
        <p:sp>
          <p:nvSpPr>
            <p:cNvPr id="785" name="Google Shape;785;p43"/>
            <p:cNvSpPr/>
            <p:nvPr/>
          </p:nvSpPr>
          <p:spPr>
            <a:xfrm>
              <a:off x="4080925" y="302050"/>
              <a:ext cx="154075" cy="411000"/>
            </a:xfrm>
            <a:custGeom>
              <a:rect b="b" l="l" r="r" t="t"/>
              <a:pathLst>
                <a:path extrusionOk="0" fill="none" h="16440" w="6163">
                  <a:moveTo>
                    <a:pt x="6162" y="3118"/>
                  </a:moveTo>
                  <a:lnTo>
                    <a:pt x="0" y="0"/>
                  </a:lnTo>
                  <a:lnTo>
                    <a:pt x="0" y="13322"/>
                  </a:lnTo>
                  <a:lnTo>
                    <a:pt x="6162" y="16440"/>
                  </a:lnTo>
                  <a:lnTo>
                    <a:pt x="6162" y="311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3"/>
            <p:cNvSpPr/>
            <p:nvPr/>
          </p:nvSpPr>
          <p:spPr>
            <a:xfrm>
              <a:off x="3927500" y="301425"/>
              <a:ext cx="153450" cy="406150"/>
            </a:xfrm>
            <a:custGeom>
              <a:rect b="b" l="l" r="r" t="t"/>
              <a:pathLst>
                <a:path extrusionOk="0" fill="none" h="16246" w="6138">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43"/>
            <p:cNvSpPr/>
            <p:nvPr/>
          </p:nvSpPr>
          <p:spPr>
            <a:xfrm>
              <a:off x="4234975" y="306925"/>
              <a:ext cx="154075" cy="405525"/>
            </a:xfrm>
            <a:custGeom>
              <a:rect b="b" l="l" r="r" t="t"/>
              <a:pathLst>
                <a:path extrusionOk="0" fill="none" h="16221" w="6163">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3"/>
            <p:cNvSpPr/>
            <p:nvPr/>
          </p:nvSpPr>
          <p:spPr>
            <a:xfrm>
              <a:off x="4295850" y="442075"/>
              <a:ext cx="46300" cy="26225"/>
            </a:xfrm>
            <a:custGeom>
              <a:rect b="b" l="l" r="r" t="t"/>
              <a:pathLst>
                <a:path extrusionOk="0" fill="none" h="1049" w="1852">
                  <a:moveTo>
                    <a:pt x="1" y="1"/>
                  </a:moveTo>
                  <a:lnTo>
                    <a:pt x="1852" y="104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3"/>
            <p:cNvSpPr/>
            <p:nvPr/>
          </p:nvSpPr>
          <p:spPr>
            <a:xfrm>
              <a:off x="4296475" y="415900"/>
              <a:ext cx="45075" cy="78575"/>
            </a:xfrm>
            <a:custGeom>
              <a:rect b="b" l="l" r="r" t="t"/>
              <a:pathLst>
                <a:path extrusionOk="0" fill="none" h="3143" w="1803">
                  <a:moveTo>
                    <a:pt x="1802" y="1"/>
                  </a:moveTo>
                  <a:lnTo>
                    <a:pt x="0" y="314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3"/>
            <p:cNvSpPr/>
            <p:nvPr/>
          </p:nvSpPr>
          <p:spPr>
            <a:xfrm>
              <a:off x="3968275" y="590050"/>
              <a:ext cx="25" cy="6100"/>
            </a:xfrm>
            <a:custGeom>
              <a:rect b="b" l="l" r="r" t="t"/>
              <a:pathLst>
                <a:path extrusionOk="0" fill="none" h="244" w="1">
                  <a:moveTo>
                    <a:pt x="1" y="244"/>
                  </a:moveTo>
                  <a:lnTo>
                    <a:pt x="1" y="244"/>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43"/>
            <p:cNvSpPr/>
            <p:nvPr/>
          </p:nvSpPr>
          <p:spPr>
            <a:xfrm>
              <a:off x="3970725" y="558375"/>
              <a:ext cx="1850" cy="12200"/>
            </a:xfrm>
            <a:custGeom>
              <a:rect b="b" l="l" r="r" t="t"/>
              <a:pathLst>
                <a:path extrusionOk="0" fill="none" h="488" w="74">
                  <a:moveTo>
                    <a:pt x="0" y="488"/>
                  </a:moveTo>
                  <a:lnTo>
                    <a:pt x="7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43"/>
            <p:cNvSpPr/>
            <p:nvPr/>
          </p:nvSpPr>
          <p:spPr>
            <a:xfrm>
              <a:off x="3976200" y="527325"/>
              <a:ext cx="3675" cy="12200"/>
            </a:xfrm>
            <a:custGeom>
              <a:rect b="b" l="l" r="r" t="t"/>
              <a:pathLst>
                <a:path extrusionOk="0" fill="none" h="488" w="147">
                  <a:moveTo>
                    <a:pt x="0" y="488"/>
                  </a:moveTo>
                  <a:lnTo>
                    <a:pt x="98" y="147"/>
                  </a:lnTo>
                  <a:lnTo>
                    <a:pt x="14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43"/>
            <p:cNvSpPr/>
            <p:nvPr/>
          </p:nvSpPr>
          <p:spPr>
            <a:xfrm>
              <a:off x="3985950" y="498100"/>
              <a:ext cx="4875" cy="10975"/>
            </a:xfrm>
            <a:custGeom>
              <a:rect b="b" l="l" r="r" t="t"/>
              <a:pathLst>
                <a:path extrusionOk="0" fill="none" h="439" w="195">
                  <a:moveTo>
                    <a:pt x="0" y="439"/>
                  </a:moveTo>
                  <a:lnTo>
                    <a:pt x="195" y="25"/>
                  </a:lnTo>
                  <a:lnTo>
                    <a:pt x="1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43"/>
            <p:cNvSpPr/>
            <p:nvPr/>
          </p:nvSpPr>
          <p:spPr>
            <a:xfrm>
              <a:off x="4000550" y="471300"/>
              <a:ext cx="7325" cy="9775"/>
            </a:xfrm>
            <a:custGeom>
              <a:rect b="b" l="l" r="r" t="t"/>
              <a:pathLst>
                <a:path extrusionOk="0" fill="none" h="391" w="293">
                  <a:moveTo>
                    <a:pt x="1" y="391"/>
                  </a:moveTo>
                  <a:lnTo>
                    <a:pt x="74" y="269"/>
                  </a:lnTo>
                  <a:lnTo>
                    <a:pt x="29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43"/>
            <p:cNvSpPr/>
            <p:nvPr/>
          </p:nvSpPr>
          <p:spPr>
            <a:xfrm>
              <a:off x="4021250" y="450600"/>
              <a:ext cx="10375" cy="6725"/>
            </a:xfrm>
            <a:custGeom>
              <a:rect b="b" l="l" r="r" t="t"/>
              <a:pathLst>
                <a:path extrusionOk="0" fill="none" h="269" w="415">
                  <a:moveTo>
                    <a:pt x="1" y="269"/>
                  </a:moveTo>
                  <a:lnTo>
                    <a:pt x="25" y="244"/>
                  </a:lnTo>
                  <a:lnTo>
                    <a:pt x="220" y="123"/>
                  </a:lnTo>
                  <a:lnTo>
                    <a:pt x="41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3"/>
            <p:cNvSpPr/>
            <p:nvPr/>
          </p:nvSpPr>
          <p:spPr>
            <a:xfrm>
              <a:off x="4049250" y="440250"/>
              <a:ext cx="11600" cy="2475"/>
            </a:xfrm>
            <a:custGeom>
              <a:rect b="b" l="l" r="r" t="t"/>
              <a:pathLst>
                <a:path extrusionOk="0" fill="none" h="99" w="464">
                  <a:moveTo>
                    <a:pt x="1" y="98"/>
                  </a:moveTo>
                  <a:lnTo>
                    <a:pt x="220" y="50"/>
                  </a:lnTo>
                  <a:lnTo>
                    <a:pt x="464" y="1"/>
                  </a:lnTo>
                  <a:lnTo>
                    <a:pt x="464"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43"/>
            <p:cNvSpPr/>
            <p:nvPr/>
          </p:nvSpPr>
          <p:spPr>
            <a:xfrm>
              <a:off x="4080325" y="439650"/>
              <a:ext cx="12200" cy="1850"/>
            </a:xfrm>
            <a:custGeom>
              <a:rect b="b" l="l" r="r" t="t"/>
              <a:pathLst>
                <a:path extrusionOk="0" fill="none" h="74" w="488">
                  <a:moveTo>
                    <a:pt x="0" y="0"/>
                  </a:moveTo>
                  <a:lnTo>
                    <a:pt x="146" y="0"/>
                  </a:lnTo>
                  <a:lnTo>
                    <a:pt x="463" y="74"/>
                  </a:lnTo>
                  <a:lnTo>
                    <a:pt x="487" y="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3"/>
            <p:cNvSpPr/>
            <p:nvPr/>
          </p:nvSpPr>
          <p:spPr>
            <a:xfrm>
              <a:off x="4110150" y="450000"/>
              <a:ext cx="9150" cy="7950"/>
            </a:xfrm>
            <a:custGeom>
              <a:rect b="b" l="l" r="r" t="t"/>
              <a:pathLst>
                <a:path extrusionOk="0" fill="none" h="318" w="366">
                  <a:moveTo>
                    <a:pt x="0" y="1"/>
                  </a:moveTo>
                  <a:lnTo>
                    <a:pt x="98" y="74"/>
                  </a:lnTo>
                  <a:lnTo>
                    <a:pt x="317" y="268"/>
                  </a:lnTo>
                  <a:lnTo>
                    <a:pt x="366" y="31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3"/>
            <p:cNvSpPr/>
            <p:nvPr/>
          </p:nvSpPr>
          <p:spPr>
            <a:xfrm>
              <a:off x="4130250" y="473750"/>
              <a:ext cx="4900" cy="10975"/>
            </a:xfrm>
            <a:custGeom>
              <a:rect b="b" l="l" r="r" t="t"/>
              <a:pathLst>
                <a:path extrusionOk="0" fill="none" h="439" w="196">
                  <a:moveTo>
                    <a:pt x="0" y="0"/>
                  </a:moveTo>
                  <a:lnTo>
                    <a:pt x="25" y="73"/>
                  </a:lnTo>
                  <a:lnTo>
                    <a:pt x="171" y="366"/>
                  </a:lnTo>
                  <a:lnTo>
                    <a:pt x="195" y="43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43"/>
            <p:cNvSpPr/>
            <p:nvPr/>
          </p:nvSpPr>
          <p:spPr>
            <a:xfrm>
              <a:off x="4141800" y="502975"/>
              <a:ext cx="3700" cy="11600"/>
            </a:xfrm>
            <a:custGeom>
              <a:rect b="b" l="l" r="r" t="t"/>
              <a:pathLst>
                <a:path extrusionOk="0" fill="none" h="464" w="148">
                  <a:moveTo>
                    <a:pt x="1" y="0"/>
                  </a:moveTo>
                  <a:lnTo>
                    <a:pt x="147"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3"/>
            <p:cNvSpPr/>
            <p:nvPr/>
          </p:nvSpPr>
          <p:spPr>
            <a:xfrm>
              <a:off x="4150950" y="533425"/>
              <a:ext cx="3675" cy="11575"/>
            </a:xfrm>
            <a:custGeom>
              <a:rect b="b" l="l" r="r" t="t"/>
              <a:pathLst>
                <a:path extrusionOk="0" fill="none" h="463" w="147">
                  <a:moveTo>
                    <a:pt x="0" y="0"/>
                  </a:moveTo>
                  <a:lnTo>
                    <a:pt x="146"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3"/>
            <p:cNvSpPr/>
            <p:nvPr/>
          </p:nvSpPr>
          <p:spPr>
            <a:xfrm>
              <a:off x="4160675" y="563850"/>
              <a:ext cx="4900" cy="11000"/>
            </a:xfrm>
            <a:custGeom>
              <a:rect b="b" l="l" r="r" t="t"/>
              <a:pathLst>
                <a:path extrusionOk="0" fill="none" h="440" w="196">
                  <a:moveTo>
                    <a:pt x="1" y="1"/>
                  </a:moveTo>
                  <a:lnTo>
                    <a:pt x="50" y="123"/>
                  </a:lnTo>
                  <a:lnTo>
                    <a:pt x="196" y="415"/>
                  </a:lnTo>
                  <a:lnTo>
                    <a:pt x="196" y="43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3"/>
            <p:cNvSpPr/>
            <p:nvPr/>
          </p:nvSpPr>
          <p:spPr>
            <a:xfrm>
              <a:off x="4175300" y="591875"/>
              <a:ext cx="7325" cy="9150"/>
            </a:xfrm>
            <a:custGeom>
              <a:rect b="b" l="l" r="r" t="t"/>
              <a:pathLst>
                <a:path extrusionOk="0" fill="none" h="366" w="293">
                  <a:moveTo>
                    <a:pt x="0" y="0"/>
                  </a:moveTo>
                  <a:lnTo>
                    <a:pt x="98" y="146"/>
                  </a:lnTo>
                  <a:lnTo>
                    <a:pt x="293" y="36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43"/>
            <p:cNvSpPr/>
            <p:nvPr/>
          </p:nvSpPr>
          <p:spPr>
            <a:xfrm>
              <a:off x="4198425" y="613175"/>
              <a:ext cx="11000" cy="4900"/>
            </a:xfrm>
            <a:custGeom>
              <a:rect b="b" l="l" r="r" t="t"/>
              <a:pathLst>
                <a:path extrusionOk="0" fill="none" h="196" w="440">
                  <a:moveTo>
                    <a:pt x="1" y="1"/>
                  </a:moveTo>
                  <a:lnTo>
                    <a:pt x="171" y="98"/>
                  </a:lnTo>
                  <a:lnTo>
                    <a:pt x="439" y="19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43"/>
            <p:cNvSpPr/>
            <p:nvPr/>
          </p:nvSpPr>
          <p:spPr>
            <a:xfrm>
              <a:off x="4228275" y="621100"/>
              <a:ext cx="12200" cy="625"/>
            </a:xfrm>
            <a:custGeom>
              <a:rect b="b" l="l" r="r" t="t"/>
              <a:pathLst>
                <a:path extrusionOk="0" fill="none" h="25" w="488">
                  <a:moveTo>
                    <a:pt x="0" y="0"/>
                  </a:moveTo>
                  <a:lnTo>
                    <a:pt x="49" y="25"/>
                  </a:lnTo>
                  <a:lnTo>
                    <a:pt x="487" y="0"/>
                  </a:lnTo>
                  <a:lnTo>
                    <a:pt x="48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43"/>
            <p:cNvSpPr/>
            <p:nvPr/>
          </p:nvSpPr>
          <p:spPr>
            <a:xfrm>
              <a:off x="4259925" y="616225"/>
              <a:ext cx="11600" cy="3075"/>
            </a:xfrm>
            <a:custGeom>
              <a:rect b="b" l="l" r="r" t="t"/>
              <a:pathLst>
                <a:path extrusionOk="0" fill="none" h="123" w="464">
                  <a:moveTo>
                    <a:pt x="1" y="122"/>
                  </a:moveTo>
                  <a:lnTo>
                    <a:pt x="196" y="73"/>
                  </a:lnTo>
                  <a:lnTo>
                    <a:pt x="464" y="0"/>
                  </a:lnTo>
                  <a:lnTo>
                    <a:pt x="46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43"/>
            <p:cNvSpPr/>
            <p:nvPr/>
          </p:nvSpPr>
          <p:spPr>
            <a:xfrm>
              <a:off x="4289775" y="602225"/>
              <a:ext cx="10375" cy="6725"/>
            </a:xfrm>
            <a:custGeom>
              <a:rect b="b" l="l" r="r" t="t"/>
              <a:pathLst>
                <a:path extrusionOk="0" fill="none" h="269" w="415">
                  <a:moveTo>
                    <a:pt x="0" y="268"/>
                  </a:moveTo>
                  <a:lnTo>
                    <a:pt x="195" y="146"/>
                  </a:lnTo>
                  <a:lnTo>
                    <a:pt x="390" y="0"/>
                  </a:lnTo>
                  <a:lnTo>
                    <a:pt x="41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43"/>
            <p:cNvSpPr/>
            <p:nvPr/>
          </p:nvSpPr>
          <p:spPr>
            <a:xfrm>
              <a:off x="4313525" y="577875"/>
              <a:ext cx="6100" cy="10375"/>
            </a:xfrm>
            <a:custGeom>
              <a:rect b="b" l="l" r="r" t="t"/>
              <a:pathLst>
                <a:path extrusionOk="0" fill="none" h="415" w="244">
                  <a:moveTo>
                    <a:pt x="0" y="414"/>
                  </a:moveTo>
                  <a:lnTo>
                    <a:pt x="24" y="365"/>
                  </a:lnTo>
                  <a:lnTo>
                    <a:pt x="146" y="195"/>
                  </a:lnTo>
                  <a:lnTo>
                    <a:pt x="24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43"/>
            <p:cNvSpPr/>
            <p:nvPr/>
          </p:nvSpPr>
          <p:spPr>
            <a:xfrm>
              <a:off x="4326300" y="547425"/>
              <a:ext cx="2450" cy="12200"/>
            </a:xfrm>
            <a:custGeom>
              <a:rect b="b" l="l" r="r" t="t"/>
              <a:pathLst>
                <a:path extrusionOk="0" fill="none" h="488" w="98">
                  <a:moveTo>
                    <a:pt x="0" y="487"/>
                  </a:moveTo>
                  <a:lnTo>
                    <a:pt x="49" y="293"/>
                  </a:lnTo>
                  <a:lnTo>
                    <a:pt x="9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3"/>
            <p:cNvSpPr/>
            <p:nvPr/>
          </p:nvSpPr>
          <p:spPr>
            <a:xfrm>
              <a:off x="4329350" y="515750"/>
              <a:ext cx="625" cy="12200"/>
            </a:xfrm>
            <a:custGeom>
              <a:rect b="b" l="l" r="r" t="t"/>
              <a:pathLst>
                <a:path extrusionOk="0" fill="none" h="488" w="25">
                  <a:moveTo>
                    <a:pt x="25" y="488"/>
                  </a:moveTo>
                  <a:lnTo>
                    <a:pt x="25" y="464"/>
                  </a:lnTo>
                  <a:lnTo>
                    <a:pt x="25" y="123"/>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43"/>
            <p:cNvSpPr/>
            <p:nvPr/>
          </p:nvSpPr>
          <p:spPr>
            <a:xfrm>
              <a:off x="4325075" y="488975"/>
              <a:ext cx="1250" cy="6100"/>
            </a:xfrm>
            <a:custGeom>
              <a:rect b="b" l="l" r="r" t="t"/>
              <a:pathLst>
                <a:path extrusionOk="0" fill="none" h="244" w="50">
                  <a:moveTo>
                    <a:pt x="49" y="244"/>
                  </a:moveTo>
                  <a:lnTo>
                    <a:pt x="49" y="244"/>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 name="Google Shape;812;p43"/>
          <p:cNvGrpSpPr/>
          <p:nvPr/>
        </p:nvGrpSpPr>
        <p:grpSpPr>
          <a:xfrm>
            <a:off x="5441252" y="387778"/>
            <a:ext cx="332670" cy="332670"/>
            <a:chOff x="6649150" y="309350"/>
            <a:chExt cx="395800" cy="395800"/>
          </a:xfrm>
        </p:grpSpPr>
        <p:sp>
          <p:nvSpPr>
            <p:cNvPr id="813" name="Google Shape;813;p43"/>
            <p:cNvSpPr/>
            <p:nvPr/>
          </p:nvSpPr>
          <p:spPr>
            <a:xfrm>
              <a:off x="6649150" y="309350"/>
              <a:ext cx="395800" cy="395800"/>
            </a:xfrm>
            <a:custGeom>
              <a:rect b="b" l="l" r="r" t="t"/>
              <a:pathLst>
                <a:path extrusionOk="0" fill="none" h="15832" w="15832">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43"/>
            <p:cNvSpPr/>
            <p:nvPr/>
          </p:nvSpPr>
          <p:spPr>
            <a:xfrm>
              <a:off x="6673500" y="333700"/>
              <a:ext cx="347100" cy="347100"/>
            </a:xfrm>
            <a:custGeom>
              <a:rect b="b" l="l" r="r" t="t"/>
              <a:pathLst>
                <a:path extrusionOk="0" fill="none" h="13884" w="13884">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43"/>
            <p:cNvSpPr/>
            <p:nvPr/>
          </p:nvSpPr>
          <p:spPr>
            <a:xfrm>
              <a:off x="6848850" y="397625"/>
              <a:ext cx="54825" cy="169300"/>
            </a:xfrm>
            <a:custGeom>
              <a:rect b="b" l="l" r="r" t="t"/>
              <a:pathLst>
                <a:path extrusionOk="0" fill="none" h="6772" w="2193">
                  <a:moveTo>
                    <a:pt x="1" y="1"/>
                  </a:moveTo>
                  <a:lnTo>
                    <a:pt x="1" y="4580"/>
                  </a:lnTo>
                  <a:lnTo>
                    <a:pt x="2193" y="67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3"/>
            <p:cNvSpPr/>
            <p:nvPr/>
          </p:nvSpPr>
          <p:spPr>
            <a:xfrm>
              <a:off x="6847025" y="333700"/>
              <a:ext cx="25" cy="29250"/>
            </a:xfrm>
            <a:custGeom>
              <a:rect b="b" l="l" r="r" t="t"/>
              <a:pathLst>
                <a:path extrusionOk="0" fill="none" h="1170" w="1">
                  <a:moveTo>
                    <a:pt x="1" y="1170"/>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3"/>
            <p:cNvSpPr/>
            <p:nvPr/>
          </p:nvSpPr>
          <p:spPr>
            <a:xfrm>
              <a:off x="6760575" y="35685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3"/>
            <p:cNvSpPr/>
            <p:nvPr/>
          </p:nvSpPr>
          <p:spPr>
            <a:xfrm>
              <a:off x="6760575" y="356850"/>
              <a:ext cx="14025" cy="24975"/>
            </a:xfrm>
            <a:custGeom>
              <a:rect b="b" l="l" r="r" t="t"/>
              <a:pathLst>
                <a:path extrusionOk="0" fill="none" h="999" w="561">
                  <a:moveTo>
                    <a:pt x="1" y="0"/>
                  </a:moveTo>
                  <a:lnTo>
                    <a:pt x="561"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3"/>
            <p:cNvSpPr/>
            <p:nvPr/>
          </p:nvSpPr>
          <p:spPr>
            <a:xfrm>
              <a:off x="6696650" y="420775"/>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43"/>
            <p:cNvSpPr/>
            <p:nvPr/>
          </p:nvSpPr>
          <p:spPr>
            <a:xfrm>
              <a:off x="6696650" y="420775"/>
              <a:ext cx="24975" cy="14025"/>
            </a:xfrm>
            <a:custGeom>
              <a:rect b="b" l="l" r="r" t="t"/>
              <a:pathLst>
                <a:path extrusionOk="0" fill="none" h="561" w="999">
                  <a:moveTo>
                    <a:pt x="0" y="0"/>
                  </a:moveTo>
                  <a:lnTo>
                    <a:pt x="999" y="5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3"/>
            <p:cNvSpPr/>
            <p:nvPr/>
          </p:nvSpPr>
          <p:spPr>
            <a:xfrm>
              <a:off x="6673500" y="507225"/>
              <a:ext cx="29250" cy="25"/>
            </a:xfrm>
            <a:custGeom>
              <a:rect b="b" l="l" r="r" t="t"/>
              <a:pathLst>
                <a:path extrusionOk="0" fill="none" h="1" w="1170">
                  <a:moveTo>
                    <a:pt x="1" y="1"/>
                  </a:moveTo>
                  <a:lnTo>
                    <a:pt x="117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43"/>
            <p:cNvSpPr/>
            <p:nvPr/>
          </p:nvSpPr>
          <p:spPr>
            <a:xfrm>
              <a:off x="6696650" y="59370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3"/>
            <p:cNvSpPr/>
            <p:nvPr/>
          </p:nvSpPr>
          <p:spPr>
            <a:xfrm>
              <a:off x="6696650" y="579700"/>
              <a:ext cx="24975" cy="14025"/>
            </a:xfrm>
            <a:custGeom>
              <a:rect b="b" l="l" r="r" t="t"/>
              <a:pathLst>
                <a:path extrusionOk="0" fill="none" h="561" w="999">
                  <a:moveTo>
                    <a:pt x="0" y="560"/>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43"/>
            <p:cNvSpPr/>
            <p:nvPr/>
          </p:nvSpPr>
          <p:spPr>
            <a:xfrm>
              <a:off x="6760575" y="632675"/>
              <a:ext cx="14025" cy="24975"/>
            </a:xfrm>
            <a:custGeom>
              <a:rect b="b" l="l" r="r" t="t"/>
              <a:pathLst>
                <a:path extrusionOk="0" fill="none" h="999" w="561">
                  <a:moveTo>
                    <a:pt x="1" y="999"/>
                  </a:moveTo>
                  <a:lnTo>
                    <a:pt x="56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43"/>
            <p:cNvSpPr/>
            <p:nvPr/>
          </p:nvSpPr>
          <p:spPr>
            <a:xfrm>
              <a:off x="6760575" y="657625"/>
              <a:ext cx="25" cy="25"/>
            </a:xfrm>
            <a:custGeom>
              <a:rect b="b" l="l" r="r" t="t"/>
              <a:pathLst>
                <a:path extrusionOk="0" fill="none" h="1" w="1">
                  <a:moveTo>
                    <a:pt x="1"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43"/>
            <p:cNvSpPr/>
            <p:nvPr/>
          </p:nvSpPr>
          <p:spPr>
            <a:xfrm>
              <a:off x="6847025" y="651550"/>
              <a:ext cx="25" cy="29250"/>
            </a:xfrm>
            <a:custGeom>
              <a:rect b="b" l="l" r="r" t="t"/>
              <a:pathLst>
                <a:path extrusionOk="0" fill="none" h="1170" w="1">
                  <a:moveTo>
                    <a:pt x="1" y="0"/>
                  </a:moveTo>
                  <a:lnTo>
                    <a:pt x="1" y="116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43"/>
            <p:cNvSpPr/>
            <p:nvPr/>
          </p:nvSpPr>
          <p:spPr>
            <a:xfrm>
              <a:off x="6919500" y="632675"/>
              <a:ext cx="14025" cy="24975"/>
            </a:xfrm>
            <a:custGeom>
              <a:rect b="b" l="l" r="r" t="t"/>
              <a:pathLst>
                <a:path extrusionOk="0" fill="none" h="999" w="561">
                  <a:moveTo>
                    <a:pt x="560" y="999"/>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43"/>
            <p:cNvSpPr/>
            <p:nvPr/>
          </p:nvSpPr>
          <p:spPr>
            <a:xfrm>
              <a:off x="6933500" y="657625"/>
              <a:ext cx="25" cy="25"/>
            </a:xfrm>
            <a:custGeom>
              <a:rect b="b" l="l" r="r" t="t"/>
              <a:pathLst>
                <a:path extrusionOk="0" fill="none" h="1" w="1">
                  <a:moveTo>
                    <a:pt x="0"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43"/>
            <p:cNvSpPr/>
            <p:nvPr/>
          </p:nvSpPr>
          <p:spPr>
            <a:xfrm>
              <a:off x="6972475" y="579700"/>
              <a:ext cx="24975" cy="14025"/>
            </a:xfrm>
            <a:custGeom>
              <a:rect b="b" l="l" r="r" t="t"/>
              <a:pathLst>
                <a:path extrusionOk="0" fill="none" h="561" w="999">
                  <a:moveTo>
                    <a:pt x="999" y="56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43"/>
            <p:cNvSpPr/>
            <p:nvPr/>
          </p:nvSpPr>
          <p:spPr>
            <a:xfrm>
              <a:off x="6997425" y="59370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43"/>
            <p:cNvSpPr/>
            <p:nvPr/>
          </p:nvSpPr>
          <p:spPr>
            <a:xfrm>
              <a:off x="6991350" y="507225"/>
              <a:ext cx="29250" cy="25"/>
            </a:xfrm>
            <a:custGeom>
              <a:rect b="b" l="l" r="r" t="t"/>
              <a:pathLst>
                <a:path extrusionOk="0" fill="none" h="1" w="1170">
                  <a:moveTo>
                    <a:pt x="116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43"/>
            <p:cNvSpPr/>
            <p:nvPr/>
          </p:nvSpPr>
          <p:spPr>
            <a:xfrm>
              <a:off x="6972475" y="420775"/>
              <a:ext cx="24975" cy="14025"/>
            </a:xfrm>
            <a:custGeom>
              <a:rect b="b" l="l" r="r" t="t"/>
              <a:pathLst>
                <a:path extrusionOk="0" fill="none" h="561" w="999">
                  <a:moveTo>
                    <a:pt x="0" y="561"/>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43"/>
            <p:cNvSpPr/>
            <p:nvPr/>
          </p:nvSpPr>
          <p:spPr>
            <a:xfrm>
              <a:off x="6997425" y="420775"/>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43"/>
            <p:cNvSpPr/>
            <p:nvPr/>
          </p:nvSpPr>
          <p:spPr>
            <a:xfrm>
              <a:off x="6919500" y="356850"/>
              <a:ext cx="14025" cy="24975"/>
            </a:xfrm>
            <a:custGeom>
              <a:rect b="b" l="l" r="r" t="t"/>
              <a:pathLst>
                <a:path extrusionOk="0" fill="none" h="999" w="561">
                  <a:moveTo>
                    <a:pt x="560" y="0"/>
                  </a:move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43"/>
            <p:cNvSpPr/>
            <p:nvPr/>
          </p:nvSpPr>
          <p:spPr>
            <a:xfrm>
              <a:off x="6933500" y="35685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43"/>
          <p:cNvGrpSpPr/>
          <p:nvPr/>
        </p:nvGrpSpPr>
        <p:grpSpPr>
          <a:xfrm>
            <a:off x="4873705" y="395448"/>
            <a:ext cx="337797" cy="319873"/>
            <a:chOff x="5973900" y="318475"/>
            <a:chExt cx="401900" cy="380575"/>
          </a:xfrm>
        </p:grpSpPr>
        <p:sp>
          <p:nvSpPr>
            <p:cNvPr id="837" name="Google Shape;837;p43"/>
            <p:cNvSpPr/>
            <p:nvPr/>
          </p:nvSpPr>
          <p:spPr>
            <a:xfrm>
              <a:off x="5973900" y="337975"/>
              <a:ext cx="401900" cy="67000"/>
            </a:xfrm>
            <a:custGeom>
              <a:rect b="b" l="l" r="r" t="t"/>
              <a:pathLst>
                <a:path extrusionOk="0" fill="none" h="2680" w="16076">
                  <a:moveTo>
                    <a:pt x="16075" y="2679"/>
                  </a:moveTo>
                  <a:lnTo>
                    <a:pt x="16075" y="0"/>
                  </a:lnTo>
                  <a:lnTo>
                    <a:pt x="1" y="0"/>
                  </a:lnTo>
                  <a:lnTo>
                    <a:pt x="1" y="26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43"/>
            <p:cNvSpPr/>
            <p:nvPr/>
          </p:nvSpPr>
          <p:spPr>
            <a:xfrm>
              <a:off x="6024450" y="348325"/>
              <a:ext cx="45075" cy="45075"/>
            </a:xfrm>
            <a:custGeom>
              <a:rect b="b" l="l" r="r" t="t"/>
              <a:pathLst>
                <a:path extrusionOk="0" fill="none" h="1803" w="1803">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43"/>
            <p:cNvSpPr/>
            <p:nvPr/>
          </p:nvSpPr>
          <p:spPr>
            <a:xfrm>
              <a:off x="6280175" y="348325"/>
              <a:ext cx="45075" cy="45075"/>
            </a:xfrm>
            <a:custGeom>
              <a:rect b="b" l="l" r="r" t="t"/>
              <a:pathLst>
                <a:path extrusionOk="0" fill="none" h="1803" w="1803">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43"/>
            <p:cNvSpPr/>
            <p:nvPr/>
          </p:nvSpPr>
          <p:spPr>
            <a:xfrm>
              <a:off x="5973900" y="667375"/>
              <a:ext cx="401900" cy="31675"/>
            </a:xfrm>
            <a:custGeom>
              <a:rect b="b" l="l" r="r" t="t"/>
              <a:pathLst>
                <a:path extrusionOk="0" fill="none" h="1267" w="16076">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43"/>
            <p:cNvSpPr/>
            <p:nvPr/>
          </p:nvSpPr>
          <p:spPr>
            <a:xfrm>
              <a:off x="6302700" y="318475"/>
              <a:ext cx="28650" cy="63350"/>
            </a:xfrm>
            <a:custGeom>
              <a:rect b="b" l="l" r="r" t="t"/>
              <a:pathLst>
                <a:path extrusionOk="0" fill="none" h="2534" w="1146">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43"/>
            <p:cNvSpPr/>
            <p:nvPr/>
          </p:nvSpPr>
          <p:spPr>
            <a:xfrm>
              <a:off x="6046975" y="318475"/>
              <a:ext cx="28650" cy="63350"/>
            </a:xfrm>
            <a:custGeom>
              <a:rect b="b" l="l" r="r" t="t"/>
              <a:pathLst>
                <a:path extrusionOk="0" fill="none" h="2534" w="1146">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43"/>
            <p:cNvSpPr/>
            <p:nvPr/>
          </p:nvSpPr>
          <p:spPr>
            <a:xfrm>
              <a:off x="5973900" y="407375"/>
              <a:ext cx="401900" cy="272200"/>
            </a:xfrm>
            <a:custGeom>
              <a:rect b="b" l="l" r="r" t="t"/>
              <a:pathLst>
                <a:path extrusionOk="0" fill="none" h="10888" w="16076">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43"/>
            <p:cNvSpPr/>
            <p:nvPr/>
          </p:nvSpPr>
          <p:spPr>
            <a:xfrm>
              <a:off x="6024450" y="456100"/>
              <a:ext cx="300800" cy="175375"/>
            </a:xfrm>
            <a:custGeom>
              <a:rect b="b" l="l" r="r" t="t"/>
              <a:pathLst>
                <a:path extrusionOk="0" fill="none" h="7015" w="12032">
                  <a:moveTo>
                    <a:pt x="0" y="0"/>
                  </a:moveTo>
                  <a:lnTo>
                    <a:pt x="12032" y="0"/>
                  </a:lnTo>
                  <a:lnTo>
                    <a:pt x="12032" y="7014"/>
                  </a:lnTo>
                  <a:lnTo>
                    <a:pt x="0" y="7014"/>
                  </a:lnTo>
                  <a:lnTo>
                    <a:pt x="0"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43"/>
            <p:cNvSpPr/>
            <p:nvPr/>
          </p:nvSpPr>
          <p:spPr>
            <a:xfrm>
              <a:off x="6024450" y="573000"/>
              <a:ext cx="300800" cy="25"/>
            </a:xfrm>
            <a:custGeom>
              <a:rect b="b" l="l" r="r" t="t"/>
              <a:pathLst>
                <a:path extrusionOk="0" fill="none" h="1" w="12032">
                  <a:moveTo>
                    <a:pt x="0" y="0"/>
                  </a:moveTo>
                  <a:lnTo>
                    <a:pt x="1203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43"/>
            <p:cNvSpPr/>
            <p:nvPr/>
          </p:nvSpPr>
          <p:spPr>
            <a:xfrm>
              <a:off x="6024450" y="514550"/>
              <a:ext cx="300800" cy="25"/>
            </a:xfrm>
            <a:custGeom>
              <a:rect b="b" l="l" r="r" t="t"/>
              <a:pathLst>
                <a:path extrusionOk="0" fill="none" h="1" w="12032">
                  <a:moveTo>
                    <a:pt x="0" y="0"/>
                  </a:moveTo>
                  <a:lnTo>
                    <a:pt x="1203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3"/>
            <p:cNvSpPr/>
            <p:nvPr/>
          </p:nvSpPr>
          <p:spPr>
            <a:xfrm>
              <a:off x="6264950"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43"/>
            <p:cNvSpPr/>
            <p:nvPr/>
          </p:nvSpPr>
          <p:spPr>
            <a:xfrm>
              <a:off x="6204675" y="456100"/>
              <a:ext cx="25" cy="175375"/>
            </a:xfrm>
            <a:custGeom>
              <a:rect b="b" l="l" r="r" t="t"/>
              <a:pathLst>
                <a:path extrusionOk="0" fill="none" h="7015" w="1">
                  <a:moveTo>
                    <a:pt x="0" y="0"/>
                  </a:moveTo>
                  <a:lnTo>
                    <a:pt x="0"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43"/>
            <p:cNvSpPr/>
            <p:nvPr/>
          </p:nvSpPr>
          <p:spPr>
            <a:xfrm>
              <a:off x="6145000"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43"/>
            <p:cNvSpPr/>
            <p:nvPr/>
          </p:nvSpPr>
          <p:spPr>
            <a:xfrm>
              <a:off x="6084725"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1" name="Google Shape;851;p43"/>
          <p:cNvGrpSpPr/>
          <p:nvPr/>
        </p:nvGrpSpPr>
        <p:grpSpPr>
          <a:xfrm>
            <a:off x="918858" y="908741"/>
            <a:ext cx="342882" cy="418128"/>
            <a:chOff x="1268550" y="929175"/>
            <a:chExt cx="407950" cy="497475"/>
          </a:xfrm>
        </p:grpSpPr>
        <p:sp>
          <p:nvSpPr>
            <p:cNvPr id="852" name="Google Shape;852;p43"/>
            <p:cNvSpPr/>
            <p:nvPr/>
          </p:nvSpPr>
          <p:spPr>
            <a:xfrm>
              <a:off x="1268550" y="953550"/>
              <a:ext cx="387250" cy="473100"/>
            </a:xfrm>
            <a:custGeom>
              <a:rect b="b" l="l" r="r" t="t"/>
              <a:pathLst>
                <a:path extrusionOk="0" fill="none" h="18924" w="1549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3"/>
            <p:cNvSpPr/>
            <p:nvPr/>
          </p:nvSpPr>
          <p:spPr>
            <a:xfrm>
              <a:off x="1298975" y="929175"/>
              <a:ext cx="377525" cy="462775"/>
            </a:xfrm>
            <a:custGeom>
              <a:rect b="b" l="l" r="r" t="t"/>
              <a:pathLst>
                <a:path extrusionOk="0" fill="none" h="18511" w="15101">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3"/>
            <p:cNvSpPr/>
            <p:nvPr/>
          </p:nvSpPr>
          <p:spPr>
            <a:xfrm>
              <a:off x="1592450" y="929175"/>
              <a:ext cx="84050" cy="84050"/>
            </a:xfrm>
            <a:custGeom>
              <a:rect b="b" l="l" r="r" t="t"/>
              <a:pathLst>
                <a:path extrusionOk="0" fill="none" h="3362" w="3362">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5" name="Google Shape;855;p43"/>
          <p:cNvGrpSpPr/>
          <p:nvPr/>
        </p:nvGrpSpPr>
        <p:grpSpPr>
          <a:xfrm>
            <a:off x="5404922" y="924605"/>
            <a:ext cx="405331" cy="388962"/>
            <a:chOff x="6605925" y="948050"/>
            <a:chExt cx="482250" cy="462775"/>
          </a:xfrm>
        </p:grpSpPr>
        <p:sp>
          <p:nvSpPr>
            <p:cNvPr id="856" name="Google Shape;856;p43"/>
            <p:cNvSpPr/>
            <p:nvPr/>
          </p:nvSpPr>
          <p:spPr>
            <a:xfrm>
              <a:off x="6847025" y="1209875"/>
              <a:ext cx="60325" cy="200950"/>
            </a:xfrm>
            <a:custGeom>
              <a:rect b="b" l="l" r="r" t="t"/>
              <a:pathLst>
                <a:path extrusionOk="0" fill="none" h="8038" w="2413">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43"/>
            <p:cNvSpPr/>
            <p:nvPr/>
          </p:nvSpPr>
          <p:spPr>
            <a:xfrm>
              <a:off x="6605925" y="971800"/>
              <a:ext cx="482250" cy="228350"/>
            </a:xfrm>
            <a:custGeom>
              <a:rect b="b" l="l" r="r" t="t"/>
              <a:pathLst>
                <a:path extrusionOk="0" fill="none" h="9134" w="1929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43"/>
            <p:cNvSpPr/>
            <p:nvPr/>
          </p:nvSpPr>
          <p:spPr>
            <a:xfrm>
              <a:off x="6847025" y="948050"/>
              <a:ext cx="25" cy="23775"/>
            </a:xfrm>
            <a:custGeom>
              <a:rect b="b" l="l" r="r" t="t"/>
              <a:pathLst>
                <a:path extrusionOk="0" fill="none" h="951" w="1">
                  <a:moveTo>
                    <a:pt x="1" y="95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43"/>
            <p:cNvSpPr/>
            <p:nvPr/>
          </p:nvSpPr>
          <p:spPr>
            <a:xfrm>
              <a:off x="6847025" y="1001025"/>
              <a:ext cx="25" cy="183900"/>
            </a:xfrm>
            <a:custGeom>
              <a:rect b="b" l="l" r="r" t="t"/>
              <a:pathLst>
                <a:path extrusionOk="0" fill="none" h="7356" w="1">
                  <a:moveTo>
                    <a:pt x="1" y="1"/>
                  </a:moveTo>
                  <a:lnTo>
                    <a:pt x="1" y="735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43"/>
            <p:cNvSpPr/>
            <p:nvPr/>
          </p:nvSpPr>
          <p:spPr>
            <a:xfrm>
              <a:off x="6872000" y="994325"/>
              <a:ext cx="85275" cy="190600"/>
            </a:xfrm>
            <a:custGeom>
              <a:rect b="b" l="l" r="r" t="t"/>
              <a:pathLst>
                <a:path extrusionOk="0" fill="none" h="7624" w="3411">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43"/>
            <p:cNvSpPr/>
            <p:nvPr/>
          </p:nvSpPr>
          <p:spPr>
            <a:xfrm>
              <a:off x="6736825" y="994325"/>
              <a:ext cx="85275" cy="190600"/>
            </a:xfrm>
            <a:custGeom>
              <a:rect b="b" l="l" r="r" t="t"/>
              <a:pathLst>
                <a:path extrusionOk="0" fill="none" h="7624" w="3411">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43"/>
          <p:cNvGrpSpPr/>
          <p:nvPr/>
        </p:nvGrpSpPr>
        <p:grpSpPr>
          <a:xfrm>
            <a:off x="5499604" y="2076574"/>
            <a:ext cx="215966" cy="342399"/>
            <a:chOff x="6718575" y="2318625"/>
            <a:chExt cx="256950" cy="407375"/>
          </a:xfrm>
        </p:grpSpPr>
        <p:sp>
          <p:nvSpPr>
            <p:cNvPr id="863" name="Google Shape;863;p43"/>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43"/>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43"/>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43"/>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43"/>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43"/>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43"/>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43"/>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1" name="Google Shape;871;p43"/>
          <p:cNvGrpSpPr/>
          <p:nvPr/>
        </p:nvGrpSpPr>
        <p:grpSpPr>
          <a:xfrm>
            <a:off x="2600993" y="2703482"/>
            <a:ext cx="363369" cy="221115"/>
            <a:chOff x="3269900" y="3064500"/>
            <a:chExt cx="432325" cy="263075"/>
          </a:xfrm>
        </p:grpSpPr>
        <p:sp>
          <p:nvSpPr>
            <p:cNvPr id="872" name="Google Shape;872;p43"/>
            <p:cNvSpPr/>
            <p:nvPr/>
          </p:nvSpPr>
          <p:spPr>
            <a:xfrm>
              <a:off x="3269900" y="3064500"/>
              <a:ext cx="432325" cy="263075"/>
            </a:xfrm>
            <a:custGeom>
              <a:rect b="b" l="l" r="r" t="t"/>
              <a:pathLst>
                <a:path extrusionOk="0" fill="none" h="10523" w="17293">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43"/>
            <p:cNvSpPr/>
            <p:nvPr/>
          </p:nvSpPr>
          <p:spPr>
            <a:xfrm>
              <a:off x="3445875" y="3155825"/>
              <a:ext cx="80400" cy="80400"/>
            </a:xfrm>
            <a:custGeom>
              <a:rect b="b" l="l" r="r" t="t"/>
              <a:pathLst>
                <a:path extrusionOk="0" fill="none" h="3216" w="3216">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43"/>
            <p:cNvSpPr/>
            <p:nvPr/>
          </p:nvSpPr>
          <p:spPr>
            <a:xfrm>
              <a:off x="3381925" y="3091900"/>
              <a:ext cx="208275" cy="208275"/>
            </a:xfrm>
            <a:custGeom>
              <a:rect b="b" l="l" r="r" t="t"/>
              <a:pathLst>
                <a:path extrusionOk="0" fill="none" h="8331" w="8331">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5" name="Google Shape;875;p43"/>
          <p:cNvGrpSpPr/>
          <p:nvPr/>
        </p:nvGrpSpPr>
        <p:grpSpPr>
          <a:xfrm>
            <a:off x="5475019" y="2635926"/>
            <a:ext cx="265115" cy="372594"/>
            <a:chOff x="6689325" y="2984125"/>
            <a:chExt cx="315425" cy="443300"/>
          </a:xfrm>
        </p:grpSpPr>
        <p:sp>
          <p:nvSpPr>
            <p:cNvPr id="876" name="Google Shape;876;p43"/>
            <p:cNvSpPr/>
            <p:nvPr/>
          </p:nvSpPr>
          <p:spPr>
            <a:xfrm>
              <a:off x="6689325" y="2984125"/>
              <a:ext cx="315425" cy="77975"/>
            </a:xfrm>
            <a:custGeom>
              <a:rect b="b" l="l" r="r" t="t"/>
              <a:pathLst>
                <a:path extrusionOk="0" fill="none" h="3119" w="12617">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43"/>
            <p:cNvSpPr/>
            <p:nvPr/>
          </p:nvSpPr>
          <p:spPr>
            <a:xfrm>
              <a:off x="6702125" y="3069375"/>
              <a:ext cx="289850" cy="358050"/>
            </a:xfrm>
            <a:custGeom>
              <a:rect b="b" l="l" r="r" t="t"/>
              <a:pathLst>
                <a:path extrusionOk="0" fill="none" h="14322" w="11594">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43"/>
            <p:cNvSpPr/>
            <p:nvPr/>
          </p:nvSpPr>
          <p:spPr>
            <a:xfrm>
              <a:off x="6761175" y="3117475"/>
              <a:ext cx="25" cy="261850"/>
            </a:xfrm>
            <a:custGeom>
              <a:rect b="b" l="l" r="r" t="t"/>
              <a:pathLst>
                <a:path extrusionOk="0" fill="none" h="10474" w="1">
                  <a:moveTo>
                    <a:pt x="1" y="10473"/>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43"/>
            <p:cNvSpPr/>
            <p:nvPr/>
          </p:nvSpPr>
          <p:spPr>
            <a:xfrm>
              <a:off x="6847025" y="3117475"/>
              <a:ext cx="25" cy="261850"/>
            </a:xfrm>
            <a:custGeom>
              <a:rect b="b" l="l" r="r" t="t"/>
              <a:pathLst>
                <a:path extrusionOk="0" fill="none" h="10474" w="1">
                  <a:moveTo>
                    <a:pt x="1" y="1"/>
                  </a:moveTo>
                  <a:lnTo>
                    <a:pt x="1"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43"/>
            <p:cNvSpPr/>
            <p:nvPr/>
          </p:nvSpPr>
          <p:spPr>
            <a:xfrm>
              <a:off x="6932875" y="3117475"/>
              <a:ext cx="25" cy="261850"/>
            </a:xfrm>
            <a:custGeom>
              <a:rect b="b" l="l" r="r" t="t"/>
              <a:pathLst>
                <a:path extrusionOk="0" fill="none" h="10474" w="1">
                  <a:moveTo>
                    <a:pt x="1" y="1"/>
                  </a:moveTo>
                  <a:lnTo>
                    <a:pt x="1"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1" name="Google Shape;881;p43"/>
          <p:cNvGrpSpPr/>
          <p:nvPr/>
        </p:nvGrpSpPr>
        <p:grpSpPr>
          <a:xfrm>
            <a:off x="1523745" y="3730594"/>
            <a:ext cx="256416" cy="414535"/>
            <a:chOff x="1988225" y="4286525"/>
            <a:chExt cx="305075" cy="493200"/>
          </a:xfrm>
        </p:grpSpPr>
        <p:sp>
          <p:nvSpPr>
            <p:cNvPr id="882" name="Google Shape;882;p43"/>
            <p:cNvSpPr/>
            <p:nvPr/>
          </p:nvSpPr>
          <p:spPr>
            <a:xfrm>
              <a:off x="2178800" y="4519725"/>
              <a:ext cx="114500" cy="114475"/>
            </a:xfrm>
            <a:custGeom>
              <a:rect b="b" l="l" r="r" t="t"/>
              <a:pathLst>
                <a:path extrusionOk="0" fill="none" h="4579" w="458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43"/>
            <p:cNvSpPr/>
            <p:nvPr/>
          </p:nvSpPr>
          <p:spPr>
            <a:xfrm>
              <a:off x="1988225" y="4539200"/>
              <a:ext cx="156500" cy="156500"/>
            </a:xfrm>
            <a:custGeom>
              <a:rect b="b" l="l" r="r" t="t"/>
              <a:pathLst>
                <a:path extrusionOk="0" fill="none" h="6260" w="626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43"/>
            <p:cNvSpPr/>
            <p:nvPr/>
          </p:nvSpPr>
          <p:spPr>
            <a:xfrm>
              <a:off x="2042425" y="4286525"/>
              <a:ext cx="239300" cy="236250"/>
            </a:xfrm>
            <a:custGeom>
              <a:rect b="b" l="l" r="r" t="t"/>
              <a:pathLst>
                <a:path extrusionOk="0" fill="none" h="9450" w="9572">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43"/>
            <p:cNvSpPr/>
            <p:nvPr/>
          </p:nvSpPr>
          <p:spPr>
            <a:xfrm>
              <a:off x="2161750" y="4522750"/>
              <a:ext cx="25" cy="256975"/>
            </a:xfrm>
            <a:custGeom>
              <a:rect b="b" l="l" r="r" t="t"/>
              <a:pathLst>
                <a:path extrusionOk="0" fill="none" h="10279" w="1">
                  <a:moveTo>
                    <a:pt x="1" y="10279"/>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43"/>
            <p:cNvSpPr/>
            <p:nvPr/>
          </p:nvSpPr>
          <p:spPr>
            <a:xfrm>
              <a:off x="2133750" y="4377850"/>
              <a:ext cx="56050" cy="56025"/>
            </a:xfrm>
            <a:custGeom>
              <a:rect b="b" l="l" r="r" t="t"/>
              <a:pathLst>
                <a:path extrusionOk="0" fill="none" h="2241" w="2242">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43"/>
            <p:cNvSpPr/>
            <p:nvPr/>
          </p:nvSpPr>
          <p:spPr>
            <a:xfrm>
              <a:off x="2038150" y="4589125"/>
              <a:ext cx="87100" cy="87100"/>
            </a:xfrm>
            <a:custGeom>
              <a:rect b="b" l="l" r="r" t="t"/>
              <a:pathLst>
                <a:path extrusionOk="0" fill="none" h="3484" w="3484">
                  <a:moveTo>
                    <a:pt x="1" y="0"/>
                  </a:moveTo>
                  <a:lnTo>
                    <a:pt x="3483" y="348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43"/>
            <p:cNvSpPr/>
            <p:nvPr/>
          </p:nvSpPr>
          <p:spPr>
            <a:xfrm>
              <a:off x="2194025" y="4564150"/>
              <a:ext cx="54825" cy="54825"/>
            </a:xfrm>
            <a:custGeom>
              <a:rect b="b" l="l" r="r" t="t"/>
              <a:pathLst>
                <a:path extrusionOk="0" fill="none" h="2193" w="2193">
                  <a:moveTo>
                    <a:pt x="2192" y="1"/>
                  </a:moveTo>
                  <a:lnTo>
                    <a:pt x="1" y="21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9" name="Google Shape;889;p43"/>
          <p:cNvGrpSpPr/>
          <p:nvPr/>
        </p:nvGrpSpPr>
        <p:grpSpPr>
          <a:xfrm>
            <a:off x="2067737" y="3759759"/>
            <a:ext cx="309640" cy="392030"/>
            <a:chOff x="2635450" y="4321225"/>
            <a:chExt cx="368400" cy="466425"/>
          </a:xfrm>
        </p:grpSpPr>
        <p:sp>
          <p:nvSpPr>
            <p:cNvPr id="890" name="Google Shape;890;p43"/>
            <p:cNvSpPr/>
            <p:nvPr/>
          </p:nvSpPr>
          <p:spPr>
            <a:xfrm>
              <a:off x="2635450" y="4653050"/>
              <a:ext cx="368400" cy="134600"/>
            </a:xfrm>
            <a:custGeom>
              <a:rect b="b" l="l" r="r" t="t"/>
              <a:pathLst>
                <a:path extrusionOk="0" fill="none" h="5384" w="14736">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43"/>
            <p:cNvSpPr/>
            <p:nvPr/>
          </p:nvSpPr>
          <p:spPr>
            <a:xfrm>
              <a:off x="2819350" y="4321225"/>
              <a:ext cx="25" cy="347075"/>
            </a:xfrm>
            <a:custGeom>
              <a:rect b="b" l="l" r="r" t="t"/>
              <a:pathLst>
                <a:path extrusionOk="0" fill="none" h="13883" w="1">
                  <a:moveTo>
                    <a:pt x="0" y="13883"/>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43"/>
            <p:cNvSpPr/>
            <p:nvPr/>
          </p:nvSpPr>
          <p:spPr>
            <a:xfrm>
              <a:off x="2835175" y="4328525"/>
              <a:ext cx="114475" cy="114500"/>
            </a:xfrm>
            <a:custGeom>
              <a:rect b="b" l="l" r="r" t="t"/>
              <a:pathLst>
                <a:path extrusionOk="0" fill="none" h="4580" w="4579">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43"/>
            <p:cNvSpPr/>
            <p:nvPr/>
          </p:nvSpPr>
          <p:spPr>
            <a:xfrm>
              <a:off x="2850400" y="4372975"/>
              <a:ext cx="54825" cy="54825"/>
            </a:xfrm>
            <a:custGeom>
              <a:rect b="b" l="l" r="r" t="t"/>
              <a:pathLst>
                <a:path extrusionOk="0" fill="none" h="2193" w="2193">
                  <a:moveTo>
                    <a:pt x="2192" y="0"/>
                  </a:moveTo>
                  <a:lnTo>
                    <a:pt x="0" y="219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43"/>
            <p:cNvSpPr/>
            <p:nvPr/>
          </p:nvSpPr>
          <p:spPr>
            <a:xfrm>
              <a:off x="2646425" y="4429600"/>
              <a:ext cx="156500" cy="156500"/>
            </a:xfrm>
            <a:custGeom>
              <a:rect b="b" l="l" r="r" t="t"/>
              <a:pathLst>
                <a:path extrusionOk="0" fill="none" h="6260" w="626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43"/>
            <p:cNvSpPr/>
            <p:nvPr/>
          </p:nvSpPr>
          <p:spPr>
            <a:xfrm>
              <a:off x="2696350" y="4479525"/>
              <a:ext cx="87100" cy="87100"/>
            </a:xfrm>
            <a:custGeom>
              <a:rect b="b" l="l" r="r" t="t"/>
              <a:pathLst>
                <a:path extrusionOk="0" fill="none" h="3484" w="3484">
                  <a:moveTo>
                    <a:pt x="0" y="1"/>
                  </a:moveTo>
                  <a:lnTo>
                    <a:pt x="3483" y="348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6" name="Google Shape;896;p43"/>
          <p:cNvGrpSpPr/>
          <p:nvPr/>
        </p:nvGrpSpPr>
        <p:grpSpPr>
          <a:xfrm>
            <a:off x="5436146" y="3750030"/>
            <a:ext cx="342882" cy="383835"/>
            <a:chOff x="6643075" y="4309650"/>
            <a:chExt cx="407950" cy="456675"/>
          </a:xfrm>
        </p:grpSpPr>
        <p:sp>
          <p:nvSpPr>
            <p:cNvPr id="897" name="Google Shape;897;p43"/>
            <p:cNvSpPr/>
            <p:nvPr/>
          </p:nvSpPr>
          <p:spPr>
            <a:xfrm>
              <a:off x="6643075" y="4698125"/>
              <a:ext cx="407950" cy="14625"/>
            </a:xfrm>
            <a:custGeom>
              <a:rect b="b" l="l" r="r" t="t"/>
              <a:pathLst>
                <a:path extrusionOk="0" fill="none" h="585" w="16318">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43"/>
            <p:cNvSpPr/>
            <p:nvPr/>
          </p:nvSpPr>
          <p:spPr>
            <a:xfrm>
              <a:off x="6643075" y="4727350"/>
              <a:ext cx="407950" cy="14625"/>
            </a:xfrm>
            <a:custGeom>
              <a:rect b="b" l="l" r="r" t="t"/>
              <a:pathLst>
                <a:path extrusionOk="0" fill="none" h="585" w="16318">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43"/>
            <p:cNvSpPr/>
            <p:nvPr/>
          </p:nvSpPr>
          <p:spPr>
            <a:xfrm>
              <a:off x="6643075" y="4751700"/>
              <a:ext cx="407950" cy="14625"/>
            </a:xfrm>
            <a:custGeom>
              <a:rect b="b" l="l" r="r" t="t"/>
              <a:pathLst>
                <a:path extrusionOk="0" fill="none" h="585" w="16318">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43"/>
            <p:cNvSpPr/>
            <p:nvPr/>
          </p:nvSpPr>
          <p:spPr>
            <a:xfrm>
              <a:off x="6672900" y="4309650"/>
              <a:ext cx="348900" cy="376300"/>
            </a:xfrm>
            <a:custGeom>
              <a:rect b="b" l="l" r="r" t="t"/>
              <a:pathLst>
                <a:path extrusionOk="0" fill="none" h="15052" w="13956">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43"/>
            <p:cNvSpPr/>
            <p:nvPr/>
          </p:nvSpPr>
          <p:spPr>
            <a:xfrm>
              <a:off x="6805625" y="4452725"/>
              <a:ext cx="15850" cy="28050"/>
            </a:xfrm>
            <a:custGeom>
              <a:rect b="b" l="l" r="r" t="t"/>
              <a:pathLst>
                <a:path extrusionOk="0" fill="none" h="1122" w="634">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43"/>
            <p:cNvSpPr/>
            <p:nvPr/>
          </p:nvSpPr>
          <p:spPr>
            <a:xfrm>
              <a:off x="6872600" y="4452725"/>
              <a:ext cx="15875" cy="28050"/>
            </a:xfrm>
            <a:custGeom>
              <a:rect b="b" l="l" r="r" t="t"/>
              <a:pathLst>
                <a:path extrusionOk="0" fill="none" h="1122" w="635">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43"/>
            <p:cNvSpPr/>
            <p:nvPr/>
          </p:nvSpPr>
          <p:spPr>
            <a:xfrm>
              <a:off x="6709425" y="4414975"/>
              <a:ext cx="275250" cy="54825"/>
            </a:xfrm>
            <a:custGeom>
              <a:rect b="b" l="l" r="r" t="t"/>
              <a:pathLst>
                <a:path extrusionOk="0" fill="none" h="2193" w="11010">
                  <a:moveTo>
                    <a:pt x="11009" y="2193"/>
                  </a:moveTo>
                  <a:lnTo>
                    <a:pt x="5505" y="1"/>
                  </a:lnTo>
                  <a:lnTo>
                    <a:pt x="1" y="21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43"/>
            <p:cNvSpPr/>
            <p:nvPr/>
          </p:nvSpPr>
          <p:spPr>
            <a:xfrm>
              <a:off x="6733175" y="4382725"/>
              <a:ext cx="227750" cy="37150"/>
            </a:xfrm>
            <a:custGeom>
              <a:rect b="b" l="l" r="r" t="t"/>
              <a:pathLst>
                <a:path extrusionOk="0" fill="none" h="1486" w="9110">
                  <a:moveTo>
                    <a:pt x="1" y="1486"/>
                  </a:moveTo>
                  <a:lnTo>
                    <a:pt x="1681" y="1486"/>
                  </a:lnTo>
                  <a:lnTo>
                    <a:pt x="1681" y="0"/>
                  </a:lnTo>
                  <a:lnTo>
                    <a:pt x="4555" y="0"/>
                  </a:lnTo>
                  <a:lnTo>
                    <a:pt x="7429" y="0"/>
                  </a:lnTo>
                  <a:lnTo>
                    <a:pt x="7429" y="1486"/>
                  </a:lnTo>
                  <a:lnTo>
                    <a:pt x="9109" y="148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43"/>
            <p:cNvSpPr/>
            <p:nvPr/>
          </p:nvSpPr>
          <p:spPr>
            <a:xfrm>
              <a:off x="6847025" y="4414975"/>
              <a:ext cx="25" cy="145550"/>
            </a:xfrm>
            <a:custGeom>
              <a:rect b="b" l="l" r="r" t="t"/>
              <a:pathLst>
                <a:path extrusionOk="0" fill="none" h="5822" w="1">
                  <a:moveTo>
                    <a:pt x="1" y="1"/>
                  </a:moveTo>
                  <a:lnTo>
                    <a:pt x="1" y="582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6" name="Google Shape;906;p43"/>
          <p:cNvGrpSpPr/>
          <p:nvPr/>
        </p:nvGrpSpPr>
        <p:grpSpPr>
          <a:xfrm>
            <a:off x="4251419" y="4291984"/>
            <a:ext cx="452420" cy="433992"/>
            <a:chOff x="5233525" y="4954450"/>
            <a:chExt cx="538275" cy="516350"/>
          </a:xfrm>
        </p:grpSpPr>
        <p:sp>
          <p:nvSpPr>
            <p:cNvPr id="907" name="Google Shape;907;p43"/>
            <p:cNvSpPr/>
            <p:nvPr/>
          </p:nvSpPr>
          <p:spPr>
            <a:xfrm>
              <a:off x="5637825" y="4954450"/>
              <a:ext cx="89525" cy="89525"/>
            </a:xfrm>
            <a:custGeom>
              <a:rect b="b" l="l" r="r" t="t"/>
              <a:pathLst>
                <a:path extrusionOk="0" fill="none" h="3581" w="3581">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43"/>
            <p:cNvSpPr/>
            <p:nvPr/>
          </p:nvSpPr>
          <p:spPr>
            <a:xfrm>
              <a:off x="5323025" y="4980625"/>
              <a:ext cx="88925" cy="88925"/>
            </a:xfrm>
            <a:custGeom>
              <a:rect b="b" l="l" r="r" t="t"/>
              <a:pathLst>
                <a:path extrusionOk="0" fill="none" h="3557" w="3557">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43"/>
            <p:cNvSpPr/>
            <p:nvPr/>
          </p:nvSpPr>
          <p:spPr>
            <a:xfrm>
              <a:off x="5233525" y="5255225"/>
              <a:ext cx="89525" cy="89525"/>
            </a:xfrm>
            <a:custGeom>
              <a:rect b="b" l="l" r="r" t="t"/>
              <a:pathLst>
                <a:path extrusionOk="0" fill="none" h="3581" w="3581">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43"/>
            <p:cNvSpPr/>
            <p:nvPr/>
          </p:nvSpPr>
          <p:spPr>
            <a:xfrm>
              <a:off x="5453325" y="5382475"/>
              <a:ext cx="88925" cy="88325"/>
            </a:xfrm>
            <a:custGeom>
              <a:rect b="b" l="l" r="r" t="t"/>
              <a:pathLst>
                <a:path extrusionOk="0" fill="none" h="3533" w="3557">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43"/>
            <p:cNvSpPr/>
            <p:nvPr/>
          </p:nvSpPr>
          <p:spPr>
            <a:xfrm>
              <a:off x="5682875" y="5188875"/>
              <a:ext cx="88925" cy="89525"/>
            </a:xfrm>
            <a:custGeom>
              <a:rect b="b" l="l" r="r" t="t"/>
              <a:pathLst>
                <a:path extrusionOk="0" fill="none" h="3581" w="3557">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43"/>
            <p:cNvSpPr/>
            <p:nvPr/>
          </p:nvSpPr>
          <p:spPr>
            <a:xfrm>
              <a:off x="5411925" y="5110925"/>
              <a:ext cx="188775" cy="189400"/>
            </a:xfrm>
            <a:custGeom>
              <a:rect b="b" l="l" r="r" t="t"/>
              <a:pathLst>
                <a:path extrusionOk="0" fill="none" h="7576" w="7551">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43"/>
            <p:cNvSpPr/>
            <p:nvPr/>
          </p:nvSpPr>
          <p:spPr>
            <a:xfrm>
              <a:off x="5367475" y="5025075"/>
              <a:ext cx="81600" cy="105975"/>
            </a:xfrm>
            <a:custGeom>
              <a:rect b="b" l="l" r="r" t="t"/>
              <a:pathLst>
                <a:path extrusionOk="0" fill="none" h="4239" w="3264">
                  <a:moveTo>
                    <a:pt x="0" y="1"/>
                  </a:moveTo>
                  <a:lnTo>
                    <a:pt x="3264" y="423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43"/>
            <p:cNvSpPr/>
            <p:nvPr/>
          </p:nvSpPr>
          <p:spPr>
            <a:xfrm>
              <a:off x="5567800" y="4999500"/>
              <a:ext cx="115100" cy="133975"/>
            </a:xfrm>
            <a:custGeom>
              <a:rect b="b" l="l" r="r" t="t"/>
              <a:pathLst>
                <a:path extrusionOk="0" fill="none" h="5359" w="4604">
                  <a:moveTo>
                    <a:pt x="0" y="5359"/>
                  </a:moveTo>
                  <a:lnTo>
                    <a:pt x="460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43"/>
            <p:cNvSpPr/>
            <p:nvPr/>
          </p:nvSpPr>
          <p:spPr>
            <a:xfrm>
              <a:off x="5600075" y="5217475"/>
              <a:ext cx="127275" cy="16475"/>
            </a:xfrm>
            <a:custGeom>
              <a:rect b="b" l="l" r="r" t="t"/>
              <a:pathLst>
                <a:path extrusionOk="0" fill="none" h="659" w="5091">
                  <a:moveTo>
                    <a:pt x="5090" y="658"/>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43"/>
            <p:cNvSpPr/>
            <p:nvPr/>
          </p:nvSpPr>
          <p:spPr>
            <a:xfrm>
              <a:off x="5497775" y="5299675"/>
              <a:ext cx="4900" cy="126675"/>
            </a:xfrm>
            <a:custGeom>
              <a:rect b="b" l="l" r="r" t="t"/>
              <a:pathLst>
                <a:path extrusionOk="0" fill="none" h="5067" w="196">
                  <a:moveTo>
                    <a:pt x="0" y="5067"/>
                  </a:moveTo>
                  <a:lnTo>
                    <a:pt x="1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43"/>
            <p:cNvSpPr/>
            <p:nvPr/>
          </p:nvSpPr>
          <p:spPr>
            <a:xfrm>
              <a:off x="5277975" y="5241825"/>
              <a:ext cx="141275" cy="58500"/>
            </a:xfrm>
            <a:custGeom>
              <a:rect b="b" l="l" r="r" t="t"/>
              <a:pathLst>
                <a:path extrusionOk="0" fill="none" h="2340" w="5651">
                  <a:moveTo>
                    <a:pt x="0" y="2339"/>
                  </a:moveTo>
                  <a:lnTo>
                    <a:pt x="565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8" name="Google Shape;918;p43"/>
          <p:cNvGrpSpPr/>
          <p:nvPr/>
        </p:nvGrpSpPr>
        <p:grpSpPr>
          <a:xfrm>
            <a:off x="3682338" y="4299654"/>
            <a:ext cx="460615" cy="418653"/>
            <a:chOff x="4556450" y="4963575"/>
            <a:chExt cx="548025" cy="498100"/>
          </a:xfrm>
        </p:grpSpPr>
        <p:sp>
          <p:nvSpPr>
            <p:cNvPr id="919" name="Google Shape;919;p43"/>
            <p:cNvSpPr/>
            <p:nvPr/>
          </p:nvSpPr>
          <p:spPr>
            <a:xfrm>
              <a:off x="4611850" y="5222350"/>
              <a:ext cx="436600" cy="239325"/>
            </a:xfrm>
            <a:custGeom>
              <a:rect b="b" l="l" r="r" t="t"/>
              <a:pathLst>
                <a:path extrusionOk="0" fill="none" h="9573" w="17464">
                  <a:moveTo>
                    <a:pt x="1" y="1"/>
                  </a:moveTo>
                  <a:lnTo>
                    <a:pt x="1" y="4677"/>
                  </a:lnTo>
                  <a:lnTo>
                    <a:pt x="8720" y="9572"/>
                  </a:lnTo>
                  <a:lnTo>
                    <a:pt x="17463" y="4677"/>
                  </a:lnTo>
                  <a:lnTo>
                    <a:pt x="1746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43"/>
            <p:cNvSpPr/>
            <p:nvPr/>
          </p:nvSpPr>
          <p:spPr>
            <a:xfrm>
              <a:off x="4612475" y="4963575"/>
              <a:ext cx="435975" cy="125450"/>
            </a:xfrm>
            <a:custGeom>
              <a:rect b="b" l="l" r="r" t="t"/>
              <a:pathLst>
                <a:path extrusionOk="0" fill="none" h="5018" w="17439">
                  <a:moveTo>
                    <a:pt x="17438" y="5018"/>
                  </a:moveTo>
                  <a:lnTo>
                    <a:pt x="8671" y="1"/>
                  </a:lnTo>
                  <a:lnTo>
                    <a:pt x="0" y="501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43"/>
            <p:cNvSpPr/>
            <p:nvPr/>
          </p:nvSpPr>
          <p:spPr>
            <a:xfrm>
              <a:off x="4556450" y="5089000"/>
              <a:ext cx="274025" cy="225925"/>
            </a:xfrm>
            <a:custGeom>
              <a:rect b="b" l="l" r="r" t="t"/>
              <a:pathLst>
                <a:path extrusionOk="0" fill="none" h="9037" w="10961">
                  <a:moveTo>
                    <a:pt x="8720" y="9037"/>
                  </a:moveTo>
                  <a:lnTo>
                    <a:pt x="1" y="4068"/>
                  </a:lnTo>
                  <a:lnTo>
                    <a:pt x="2241" y="1"/>
                  </a:lnTo>
                  <a:lnTo>
                    <a:pt x="10960" y="4969"/>
                  </a:lnTo>
                  <a:lnTo>
                    <a:pt x="8720" y="903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43"/>
            <p:cNvSpPr/>
            <p:nvPr/>
          </p:nvSpPr>
          <p:spPr>
            <a:xfrm>
              <a:off x="4830450" y="5089000"/>
              <a:ext cx="274025" cy="225925"/>
            </a:xfrm>
            <a:custGeom>
              <a:rect b="b" l="l" r="r" t="t"/>
              <a:pathLst>
                <a:path extrusionOk="0" fill="none" h="9037" w="10961">
                  <a:moveTo>
                    <a:pt x="2241" y="9037"/>
                  </a:moveTo>
                  <a:lnTo>
                    <a:pt x="10960" y="4068"/>
                  </a:lnTo>
                  <a:lnTo>
                    <a:pt x="8719" y="1"/>
                  </a:lnTo>
                  <a:lnTo>
                    <a:pt x="0" y="4969"/>
                  </a:lnTo>
                  <a:lnTo>
                    <a:pt x="2241" y="903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43"/>
            <p:cNvSpPr/>
            <p:nvPr/>
          </p:nvSpPr>
          <p:spPr>
            <a:xfrm>
              <a:off x="4830450" y="5213225"/>
              <a:ext cx="25" cy="248450"/>
            </a:xfrm>
            <a:custGeom>
              <a:rect b="b" l="l" r="r" t="t"/>
              <a:pathLst>
                <a:path extrusionOk="0" fill="none" h="9938" w="1">
                  <a:moveTo>
                    <a:pt x="0" y="0"/>
                  </a:moveTo>
                  <a:lnTo>
                    <a:pt x="0" y="993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4" name="Google Shape;924;p43"/>
          <p:cNvGrpSpPr/>
          <p:nvPr/>
        </p:nvGrpSpPr>
        <p:grpSpPr>
          <a:xfrm>
            <a:off x="299620" y="4390239"/>
            <a:ext cx="445255" cy="246182"/>
            <a:chOff x="531800" y="5071350"/>
            <a:chExt cx="529750" cy="292900"/>
          </a:xfrm>
        </p:grpSpPr>
        <p:sp>
          <p:nvSpPr>
            <p:cNvPr id="925" name="Google Shape;925;p43"/>
            <p:cNvSpPr/>
            <p:nvPr/>
          </p:nvSpPr>
          <p:spPr>
            <a:xfrm>
              <a:off x="632875" y="5077450"/>
              <a:ext cx="272200" cy="185725"/>
            </a:xfrm>
            <a:custGeom>
              <a:rect b="b" l="l" r="r" t="t"/>
              <a:pathLst>
                <a:path extrusionOk="0" fill="none" h="7429" w="10888">
                  <a:moveTo>
                    <a:pt x="2947" y="0"/>
                  </a:moveTo>
                  <a:lnTo>
                    <a:pt x="6406" y="7428"/>
                  </a:lnTo>
                  <a:lnTo>
                    <a:pt x="10887" y="2314"/>
                  </a:lnTo>
                  <a:lnTo>
                    <a:pt x="4019" y="2314"/>
                  </a:lnTo>
                  <a:lnTo>
                    <a:pt x="0" y="7428"/>
                  </a:lnTo>
                  <a:lnTo>
                    <a:pt x="6406" y="74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43"/>
            <p:cNvSpPr/>
            <p:nvPr/>
          </p:nvSpPr>
          <p:spPr>
            <a:xfrm>
              <a:off x="886175" y="5071350"/>
              <a:ext cx="74300" cy="191825"/>
            </a:xfrm>
            <a:custGeom>
              <a:rect b="b" l="l" r="r" t="t"/>
              <a:pathLst>
                <a:path extrusionOk="0" fill="none" h="7673" w="2972">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43"/>
            <p:cNvSpPr/>
            <p:nvPr/>
          </p:nvSpPr>
          <p:spPr>
            <a:xfrm>
              <a:off x="531800" y="5162075"/>
              <a:ext cx="202175" cy="202175"/>
            </a:xfrm>
            <a:custGeom>
              <a:rect b="b" l="l" r="r" t="t"/>
              <a:pathLst>
                <a:path extrusionOk="0" fill="none" h="8087" w="8087">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3"/>
            <p:cNvSpPr/>
            <p:nvPr/>
          </p:nvSpPr>
          <p:spPr>
            <a:xfrm>
              <a:off x="859375" y="5162075"/>
              <a:ext cx="202175" cy="202175"/>
            </a:xfrm>
            <a:custGeom>
              <a:rect b="b" l="l" r="r" t="t"/>
              <a:pathLst>
                <a:path extrusionOk="0" fill="none" h="8087" w="8087">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43"/>
            <p:cNvSpPr/>
            <p:nvPr/>
          </p:nvSpPr>
          <p:spPr>
            <a:xfrm>
              <a:off x="676100" y="5071350"/>
              <a:ext cx="86500" cy="7325"/>
            </a:xfrm>
            <a:custGeom>
              <a:rect b="b" l="l" r="r" t="t"/>
              <a:pathLst>
                <a:path extrusionOk="0" fill="none" h="293" w="3460">
                  <a:moveTo>
                    <a:pt x="1" y="1"/>
                  </a:moveTo>
                  <a:lnTo>
                    <a:pt x="3459" y="2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43"/>
            <p:cNvSpPr/>
            <p:nvPr/>
          </p:nvSpPr>
          <p:spPr>
            <a:xfrm>
              <a:off x="941575" y="5244275"/>
              <a:ext cx="37175" cy="37175"/>
            </a:xfrm>
            <a:custGeom>
              <a:rect b="b" l="l" r="r" t="t"/>
              <a:pathLst>
                <a:path extrusionOk="0" fill="none" h="1487" w="1487">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43"/>
            <p:cNvSpPr/>
            <p:nvPr/>
          </p:nvSpPr>
          <p:spPr>
            <a:xfrm>
              <a:off x="614600" y="5244275"/>
              <a:ext cx="37175" cy="37175"/>
            </a:xfrm>
            <a:custGeom>
              <a:rect b="b" l="l" r="r" t="t"/>
              <a:pathLst>
                <a:path extrusionOk="0" fill="none" h="1487" w="1487">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2" name="Google Shape;932;p43"/>
          <p:cNvGrpSpPr/>
          <p:nvPr/>
        </p:nvGrpSpPr>
        <p:grpSpPr>
          <a:xfrm>
            <a:off x="7243894" y="1803400"/>
            <a:ext cx="433992" cy="422729"/>
            <a:chOff x="5916675" y="927975"/>
            <a:chExt cx="516350" cy="502950"/>
          </a:xfrm>
        </p:grpSpPr>
        <p:sp>
          <p:nvSpPr>
            <p:cNvPr id="933" name="Google Shape;933;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5" name="Google Shape;935;p43"/>
          <p:cNvGrpSpPr/>
          <p:nvPr/>
        </p:nvGrpSpPr>
        <p:grpSpPr>
          <a:xfrm>
            <a:off x="6359914" y="2509302"/>
            <a:ext cx="1079481" cy="1051467"/>
            <a:chOff x="5916675" y="927975"/>
            <a:chExt cx="516350" cy="502950"/>
          </a:xfrm>
        </p:grpSpPr>
        <p:sp>
          <p:nvSpPr>
            <p:cNvPr id="936" name="Google Shape;936;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solidFill>
              <a:srgbClr val="FF0000"/>
            </a:solidFill>
            <a:ln cap="rnd" cmpd="sng" w="9525">
              <a:solidFill>
                <a:srgbClr val="FFFF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solidFill>
              <a:srgbClr val="FF0000"/>
            </a:solidFill>
            <a:ln cap="rnd" cmpd="sng" w="9525">
              <a:solidFill>
                <a:srgbClr val="FFFF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8" name="Google Shape;938;p43"/>
          <p:cNvGrpSpPr/>
          <p:nvPr/>
        </p:nvGrpSpPr>
        <p:grpSpPr>
          <a:xfrm>
            <a:off x="6360057" y="1803400"/>
            <a:ext cx="433992" cy="422729"/>
            <a:chOff x="5916675" y="927975"/>
            <a:chExt cx="516350" cy="502950"/>
          </a:xfrm>
        </p:grpSpPr>
        <p:sp>
          <p:nvSpPr>
            <p:cNvPr id="939" name="Google Shape;939;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1" name="Google Shape;941;p43"/>
          <p:cNvSpPr/>
          <p:nvPr/>
        </p:nvSpPr>
        <p:spPr>
          <a:xfrm>
            <a:off x="7436055" y="2039778"/>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43"/>
          <p:cNvSpPr/>
          <p:nvPr/>
        </p:nvSpPr>
        <p:spPr>
          <a:xfrm>
            <a:off x="6552218" y="2039778"/>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43"/>
          <p:cNvSpPr/>
          <p:nvPr/>
        </p:nvSpPr>
        <p:spPr>
          <a:xfrm>
            <a:off x="6837753" y="3097315"/>
            <a:ext cx="1000561" cy="565194"/>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9525">
            <a:solidFill>
              <a:srgbClr val="FF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4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template is for a SlideDoc</a:t>
            </a:r>
            <a:endParaRPr/>
          </a:p>
        </p:txBody>
      </p:sp>
      <p:sp>
        <p:nvSpPr>
          <p:cNvPr id="114" name="Google Shape;114;p17"/>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A s</a:t>
            </a:r>
            <a:r>
              <a:rPr lang="en"/>
              <a:t>lidedoc is a visual document, developed in presentation software, that is intended to be read and referenced instead of projected.</a:t>
            </a:r>
            <a:endParaRPr/>
          </a:p>
        </p:txBody>
      </p:sp>
      <p:sp>
        <p:nvSpPr>
          <p:cNvPr id="115" name="Google Shape;115;p1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6" name="Google Shape;116;p17"/>
          <p:cNvSpPr txBox="1"/>
          <p:nvPr>
            <p:ph idx="2" type="body"/>
          </p:nvPr>
        </p:nvSpPr>
        <p:spPr>
          <a:xfrm>
            <a:off x="3090625" y="1851913"/>
            <a:ext cx="55962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Slidedocs help you spread your smart thinking by combining visual communications with short chunks of written copy. Their scannable nature makes them great pre-read, reference, and leave-behind materials. Their modularity makes it easy for people to incorporate your ideas into their own communications. And these features together make slidedocs </a:t>
            </a:r>
            <a:r>
              <a:rPr lang="en">
                <a:solidFill>
                  <a:srgbClr val="F67031"/>
                </a:solidFill>
              </a:rPr>
              <a:t>the perfect companion to both written documents and presentations</a:t>
            </a:r>
            <a:r>
              <a:rPr lang="en"/>
              <a:t>.</a:t>
            </a:r>
            <a:endParaRPr/>
          </a:p>
          <a:p>
            <a:pPr indent="0" lvl="0" marL="0" rtl="0" algn="l">
              <a:spcBef>
                <a:spcPts val="1000"/>
              </a:spcBef>
              <a:spcAft>
                <a:spcPts val="1000"/>
              </a:spcAft>
              <a:buClr>
                <a:schemeClr val="dk1"/>
              </a:buClr>
              <a:buSzPts val="1100"/>
              <a:buFont typeface="Arial"/>
              <a:buNone/>
            </a:pPr>
            <a:r>
              <a:rPr b="1" lang="en">
                <a:solidFill>
                  <a:schemeClr val="dk2"/>
                </a:solidFill>
              </a:rPr>
              <a:t>Text from </a:t>
            </a:r>
            <a:r>
              <a:rPr b="1" lang="en" u="sng">
                <a:solidFill>
                  <a:srgbClr val="F67031"/>
                </a:solidFill>
                <a:hlinkClick r:id="rId3"/>
              </a:rPr>
              <a:t>duarte.com/slidedocs</a:t>
            </a:r>
            <a:endParaRPr b="1">
              <a:solidFill>
                <a:srgbClr val="F6703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948" name="Shape 948"/>
        <p:cNvGrpSpPr/>
        <p:nvPr/>
      </p:nvGrpSpPr>
      <p:grpSpPr>
        <a:xfrm>
          <a:off x="0" y="0"/>
          <a:ext cx="0" cy="0"/>
          <a:chOff x="0" y="0"/>
          <a:chExt cx="0" cy="0"/>
        </a:xfrm>
      </p:grpSpPr>
      <p:sp>
        <p:nvSpPr>
          <p:cNvPr id="949" name="Google Shape;949;p44"/>
          <p:cNvSpPr txBox="1"/>
          <p:nvPr/>
        </p:nvSpPr>
        <p:spPr>
          <a:xfrm>
            <a:off x="2087650" y="914275"/>
            <a:ext cx="6676800" cy="138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rgbClr val="FFFFFF"/>
                </a:solidFill>
                <a:latin typeface="Nunito Sans"/>
                <a:ea typeface="Nunito Sans"/>
                <a:cs typeface="Nunito Sans"/>
                <a:sym typeface="Nunito Sans"/>
              </a:rPr>
              <a:t>Now you can use any emoji as an icon!</a:t>
            </a:r>
            <a:endParaRPr>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a:solidFill>
                  <a:srgbClr val="FFFFFF"/>
                </a:solidFill>
                <a:latin typeface="Nunito Sans"/>
                <a:ea typeface="Nunito Sans"/>
                <a:cs typeface="Nunito Sans"/>
                <a:sym typeface="Nunito Sans"/>
              </a:rPr>
              <a:t>And of course it resizes without losing quality and you can change the color.</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a:solidFill>
                  <a:srgbClr val="FFFFFF"/>
                </a:solidFill>
                <a:latin typeface="Nunito Sans"/>
                <a:ea typeface="Nunito Sans"/>
                <a:cs typeface="Nunito Sans"/>
                <a:sym typeface="Nunito Sans"/>
              </a:rPr>
              <a:t>How? Follow Google instructions </a:t>
            </a:r>
            <a:r>
              <a:rPr lang="en" u="sng">
                <a:solidFill>
                  <a:srgbClr val="FFFFFF"/>
                </a:solidFill>
                <a:latin typeface="Nunito Sans"/>
                <a:ea typeface="Nunito Sans"/>
                <a:cs typeface="Nunito Sans"/>
                <a:sym typeface="Nunito Sans"/>
                <a:hlinkClick r:id="rId3"/>
              </a:rPr>
              <a:t>https://twitter.com/googledocs/status/730087240156643328</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p:txBody>
      </p:sp>
      <p:sp>
        <p:nvSpPr>
          <p:cNvPr id="950" name="Google Shape;950;p44"/>
          <p:cNvSpPr txBox="1"/>
          <p:nvPr/>
        </p:nvSpPr>
        <p:spPr>
          <a:xfrm>
            <a:off x="731900" y="2374250"/>
            <a:ext cx="7327500" cy="257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600">
                <a:solidFill>
                  <a:srgbClr val="FFFFFF"/>
                </a:solidFill>
                <a:latin typeface="Nunito Sans"/>
                <a:ea typeface="Nunito Sans"/>
                <a:cs typeface="Nunito Sans"/>
                <a:sym typeface="Nunito Sans"/>
              </a:rPr>
              <a:t>✋👆👉👍👤👦👧👨👩👪💃🏃💑❤😂😉😋😒😭👶😸🐟🍒🍔💣📌📖🔨🎃🎈🎨🏈🏰🌏🔌🔑</a:t>
            </a:r>
            <a:r>
              <a:rPr lang="en" sz="2400">
                <a:solidFill>
                  <a:srgbClr val="FFFFFF"/>
                </a:solidFill>
                <a:highlight>
                  <a:srgbClr val="ED0036"/>
                </a:highlight>
                <a:latin typeface="Nunito Sans"/>
                <a:ea typeface="Nunito Sans"/>
                <a:cs typeface="Nunito Sans"/>
                <a:sym typeface="Nunito Sans"/>
              </a:rPr>
              <a:t> and many more...</a:t>
            </a:r>
            <a:endParaRPr sz="2400">
              <a:solidFill>
                <a:srgbClr val="FFFFFF"/>
              </a:solidFill>
              <a:highlight>
                <a:srgbClr val="ED0036"/>
              </a:highlight>
              <a:latin typeface="Nunito Sans"/>
              <a:ea typeface="Nunito Sans"/>
              <a:cs typeface="Nunito Sans"/>
              <a:sym typeface="Nunito Sans"/>
            </a:endParaRPr>
          </a:p>
        </p:txBody>
      </p:sp>
      <p:sp>
        <p:nvSpPr>
          <p:cNvPr id="951" name="Google Shape;951;p44"/>
          <p:cNvSpPr txBox="1"/>
          <p:nvPr/>
        </p:nvSpPr>
        <p:spPr>
          <a:xfrm>
            <a:off x="572775" y="856414"/>
            <a:ext cx="1440600" cy="129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600">
                <a:solidFill>
                  <a:srgbClr val="FFFF00"/>
                </a:solidFill>
              </a:rPr>
              <a:t>😉</a:t>
            </a:r>
            <a:endParaRPr sz="9600">
              <a:solidFill>
                <a:srgbClr val="FFFF00"/>
              </a:solidFill>
            </a:endParaRPr>
          </a:p>
        </p:txBody>
      </p:sp>
      <p:sp>
        <p:nvSpPr>
          <p:cNvPr id="952" name="Google Shape;952;p4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D966"/>
            </a:gs>
            <a:gs pos="100000">
              <a:srgbClr val="FF9900"/>
            </a:gs>
          </a:gsLst>
          <a:path path="circle">
            <a:fillToRect b="50%" l="50%" r="50%" t="50%"/>
          </a:path>
          <a:tileRect/>
        </a:gradFill>
      </p:bgPr>
    </p:bg>
    <p:spTree>
      <p:nvGrpSpPr>
        <p:cNvPr id="956" name="Shape 956"/>
        <p:cNvGrpSpPr/>
        <p:nvPr/>
      </p:nvGrpSpPr>
      <p:grpSpPr>
        <a:xfrm>
          <a:off x="0" y="0"/>
          <a:ext cx="0" cy="0"/>
          <a:chOff x="0" y="0"/>
          <a:chExt cx="0" cy="0"/>
        </a:xfrm>
      </p:grpSpPr>
      <p:pic>
        <p:nvPicPr>
          <p:cNvPr id="957" name="Google Shape;957;p45">
            <a:hlinkClick r:id="rId3"/>
          </p:cNvPr>
          <p:cNvPicPr preferRelativeResize="0"/>
          <p:nvPr/>
        </p:nvPicPr>
        <p:blipFill rotWithShape="1">
          <a:blip r:embed="rId4">
            <a:alphaModFix/>
          </a:blip>
          <a:srcRect b="0" l="0" r="0" t="0"/>
          <a:stretch/>
        </p:blipFill>
        <p:spPr>
          <a:xfrm>
            <a:off x="3426425" y="1451225"/>
            <a:ext cx="2291150" cy="550600"/>
          </a:xfrm>
          <a:prstGeom prst="rect">
            <a:avLst/>
          </a:prstGeom>
          <a:noFill/>
          <a:ln>
            <a:noFill/>
          </a:ln>
        </p:spPr>
      </p:pic>
      <p:sp>
        <p:nvSpPr>
          <p:cNvPr id="958" name="Google Shape;958;p45"/>
          <p:cNvSpPr txBox="1"/>
          <p:nvPr/>
        </p:nvSpPr>
        <p:spPr>
          <a:xfrm>
            <a:off x="1106100" y="2209500"/>
            <a:ext cx="6931800" cy="267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1800">
                <a:solidFill>
                  <a:srgbClr val="434343"/>
                </a:solidFill>
                <a:latin typeface="Montserrat"/>
                <a:ea typeface="Montserrat"/>
                <a:cs typeface="Montserrat"/>
                <a:sym typeface="Montserrat"/>
              </a:rPr>
              <a:t>Free templates for all your presentation needs</a:t>
            </a:r>
            <a:endParaRPr b="1" sz="1800">
              <a:solidFill>
                <a:srgbClr val="434343"/>
              </a:solidFill>
              <a:latin typeface="Montserrat"/>
              <a:ea typeface="Montserrat"/>
              <a:cs typeface="Montserrat"/>
              <a:sym typeface="Montserrat"/>
            </a:endParaRPr>
          </a:p>
        </p:txBody>
      </p:sp>
      <p:grpSp>
        <p:nvGrpSpPr>
          <p:cNvPr id="959" name="Google Shape;959;p45"/>
          <p:cNvGrpSpPr/>
          <p:nvPr/>
        </p:nvGrpSpPr>
        <p:grpSpPr>
          <a:xfrm>
            <a:off x="690575" y="3290132"/>
            <a:ext cx="7762851" cy="892418"/>
            <a:chOff x="801125" y="3213932"/>
            <a:chExt cx="7762851" cy="892418"/>
          </a:xfrm>
        </p:grpSpPr>
        <p:grpSp>
          <p:nvGrpSpPr>
            <p:cNvPr id="960" name="Google Shape;960;p45"/>
            <p:cNvGrpSpPr/>
            <p:nvPr/>
          </p:nvGrpSpPr>
          <p:grpSpPr>
            <a:xfrm>
              <a:off x="4845759" y="3213932"/>
              <a:ext cx="1695900" cy="892418"/>
              <a:chOff x="4845759" y="3213932"/>
              <a:chExt cx="1695900" cy="892418"/>
            </a:xfrm>
          </p:grpSpPr>
          <p:sp>
            <p:nvSpPr>
              <p:cNvPr id="961" name="Google Shape;961;p45"/>
              <p:cNvSpPr txBox="1"/>
              <p:nvPr/>
            </p:nvSpPr>
            <p:spPr>
              <a:xfrm>
                <a:off x="4845759"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Ready to use, professional and customizable</a:t>
                </a:r>
                <a:endParaRPr sz="1200">
                  <a:solidFill>
                    <a:srgbClr val="434343"/>
                  </a:solidFill>
                  <a:latin typeface="Montserrat"/>
                  <a:ea typeface="Montserrat"/>
                  <a:cs typeface="Montserrat"/>
                  <a:sym typeface="Montserrat"/>
                </a:endParaRPr>
              </a:p>
            </p:txBody>
          </p:sp>
          <p:sp>
            <p:nvSpPr>
              <p:cNvPr id="962" name="Google Shape;962;p45"/>
              <p:cNvSpPr/>
              <p:nvPr/>
            </p:nvSpPr>
            <p:spPr>
              <a:xfrm>
                <a:off x="5603395" y="3213932"/>
                <a:ext cx="180627" cy="181175"/>
              </a:xfrm>
              <a:custGeom>
                <a:rect b="b" l="l" r="r" t="t"/>
                <a:pathLst>
                  <a:path extrusionOk="0" h="5947" w="5929">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963" name="Google Shape;963;p45"/>
            <p:cNvGrpSpPr/>
            <p:nvPr/>
          </p:nvGrpSpPr>
          <p:grpSpPr>
            <a:xfrm>
              <a:off x="2823442" y="3214222"/>
              <a:ext cx="1695900" cy="892128"/>
              <a:chOff x="2823442" y="3214222"/>
              <a:chExt cx="1695900" cy="892128"/>
            </a:xfrm>
          </p:grpSpPr>
          <p:sp>
            <p:nvSpPr>
              <p:cNvPr id="964" name="Google Shape;964;p45"/>
              <p:cNvSpPr txBox="1"/>
              <p:nvPr/>
            </p:nvSpPr>
            <p:spPr>
              <a:xfrm>
                <a:off x="2823442"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100% free for personal or commercial use</a:t>
                </a:r>
                <a:endParaRPr sz="1200">
                  <a:solidFill>
                    <a:srgbClr val="434343"/>
                  </a:solidFill>
                  <a:latin typeface="Montserrat"/>
                  <a:ea typeface="Montserrat"/>
                  <a:cs typeface="Montserrat"/>
                  <a:sym typeface="Montserrat"/>
                </a:endParaRPr>
              </a:p>
            </p:txBody>
          </p:sp>
          <p:sp>
            <p:nvSpPr>
              <p:cNvPr id="965" name="Google Shape;965;p45"/>
              <p:cNvSpPr/>
              <p:nvPr/>
            </p:nvSpPr>
            <p:spPr>
              <a:xfrm>
                <a:off x="3569730" y="3214222"/>
                <a:ext cx="203323" cy="180597"/>
              </a:xfrm>
              <a:custGeom>
                <a:rect b="b" l="l" r="r" t="t"/>
                <a:pathLst>
                  <a:path extrusionOk="0" h="5928" w="6674">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966" name="Google Shape;966;p45"/>
            <p:cNvGrpSpPr/>
            <p:nvPr/>
          </p:nvGrpSpPr>
          <p:grpSpPr>
            <a:xfrm>
              <a:off x="6868076" y="3213932"/>
              <a:ext cx="1695900" cy="892418"/>
              <a:chOff x="6868076" y="3213932"/>
              <a:chExt cx="1695900" cy="892418"/>
            </a:xfrm>
          </p:grpSpPr>
          <p:sp>
            <p:nvSpPr>
              <p:cNvPr id="967" name="Google Shape;967;p45"/>
              <p:cNvSpPr txBox="1"/>
              <p:nvPr/>
            </p:nvSpPr>
            <p:spPr>
              <a:xfrm>
                <a:off x="6868076"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Blow your audience away with attractive visuals</a:t>
                </a:r>
                <a:endParaRPr sz="1200">
                  <a:solidFill>
                    <a:srgbClr val="434343"/>
                  </a:solidFill>
                  <a:latin typeface="Montserrat"/>
                  <a:ea typeface="Montserrat"/>
                  <a:cs typeface="Montserrat"/>
                  <a:sym typeface="Montserrat"/>
                </a:endParaRPr>
              </a:p>
            </p:txBody>
          </p:sp>
          <p:sp>
            <p:nvSpPr>
              <p:cNvPr id="968" name="Google Shape;968;p45"/>
              <p:cNvSpPr/>
              <p:nvPr/>
            </p:nvSpPr>
            <p:spPr>
              <a:xfrm>
                <a:off x="7625712" y="3213932"/>
                <a:ext cx="180627" cy="181175"/>
              </a:xfrm>
              <a:custGeom>
                <a:rect b="b" l="l" r="r" t="t"/>
                <a:pathLst>
                  <a:path extrusionOk="0" h="5947" w="5929">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969" name="Google Shape;969;p45"/>
            <p:cNvGrpSpPr/>
            <p:nvPr/>
          </p:nvGrpSpPr>
          <p:grpSpPr>
            <a:xfrm>
              <a:off x="801125" y="3214206"/>
              <a:ext cx="1695900" cy="892144"/>
              <a:chOff x="801125" y="3214206"/>
              <a:chExt cx="1695900" cy="892144"/>
            </a:xfrm>
          </p:grpSpPr>
          <p:sp>
            <p:nvSpPr>
              <p:cNvPr id="970" name="Google Shape;970;p45"/>
              <p:cNvSpPr txBox="1"/>
              <p:nvPr/>
            </p:nvSpPr>
            <p:spPr>
              <a:xfrm>
                <a:off x="801125"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For PowerPoint and Google Slides</a:t>
                </a:r>
                <a:endParaRPr sz="1200">
                  <a:solidFill>
                    <a:srgbClr val="434343"/>
                  </a:solidFill>
                  <a:latin typeface="Montserrat"/>
                  <a:ea typeface="Montserrat"/>
                  <a:cs typeface="Montserrat"/>
                  <a:sym typeface="Montserrat"/>
                </a:endParaRPr>
              </a:p>
            </p:txBody>
          </p:sp>
          <p:sp>
            <p:nvSpPr>
              <p:cNvPr id="971" name="Google Shape;971;p45"/>
              <p:cNvSpPr/>
              <p:nvPr/>
            </p:nvSpPr>
            <p:spPr>
              <a:xfrm>
                <a:off x="1535764" y="3214206"/>
                <a:ext cx="226629" cy="180627"/>
              </a:xfrm>
              <a:custGeom>
                <a:rect b="b" l="l" r="r" t="t"/>
                <a:pathLst>
                  <a:path extrusionOk="0" h="5929" w="7439">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646573" y="1016000"/>
            <a:ext cx="3246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122" name="Google Shape;122;p18"/>
          <p:cNvSpPr txBox="1"/>
          <p:nvPr>
            <p:ph idx="2" type="body"/>
          </p:nvPr>
        </p:nvSpPr>
        <p:spPr>
          <a:xfrm>
            <a:off x="5130225" y="1016000"/>
            <a:ext cx="3470700" cy="3099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Section one</a:t>
            </a:r>
            <a:endParaRPr/>
          </a:p>
          <a:p>
            <a:pPr indent="-342900" lvl="0" marL="457200" rtl="0" algn="l">
              <a:spcBef>
                <a:spcPts val="1000"/>
              </a:spcBef>
              <a:spcAft>
                <a:spcPts val="0"/>
              </a:spcAft>
              <a:buSzPts val="1800"/>
              <a:buAutoNum type="arabicPeriod"/>
            </a:pPr>
            <a:r>
              <a:rPr lang="en"/>
              <a:t>Section two</a:t>
            </a:r>
            <a:endParaRPr/>
          </a:p>
          <a:p>
            <a:pPr indent="-342900" lvl="0" marL="457200" rtl="0" algn="l">
              <a:spcBef>
                <a:spcPts val="1000"/>
              </a:spcBef>
              <a:spcAft>
                <a:spcPts val="0"/>
              </a:spcAft>
              <a:buSzPts val="1800"/>
              <a:buAutoNum type="arabicPeriod"/>
            </a:pPr>
            <a:r>
              <a:rPr lang="en"/>
              <a:t>Even another section</a:t>
            </a:r>
            <a:endParaRPr/>
          </a:p>
          <a:p>
            <a:pPr indent="-317500" lvl="1" marL="914400" rtl="0" algn="l">
              <a:spcBef>
                <a:spcPts val="1000"/>
              </a:spcBef>
              <a:spcAft>
                <a:spcPts val="0"/>
              </a:spcAft>
              <a:buSzPts val="1400"/>
              <a:buAutoNum type="alphaLcPeriod"/>
            </a:pPr>
            <a:r>
              <a:rPr lang="en"/>
              <a:t>And there can be subsections too.</a:t>
            </a:r>
            <a:endParaRPr/>
          </a:p>
          <a:p>
            <a:pPr indent="-317500" lvl="1" marL="914400" rtl="0" algn="l">
              <a:spcBef>
                <a:spcPts val="1000"/>
              </a:spcBef>
              <a:spcAft>
                <a:spcPts val="0"/>
              </a:spcAft>
              <a:buSzPts val="1400"/>
              <a:buAutoNum type="alphaLcPeriod"/>
            </a:pPr>
            <a:r>
              <a:rPr lang="en"/>
              <a:t>Subsection</a:t>
            </a:r>
            <a:endParaRPr/>
          </a:p>
          <a:p>
            <a:pPr indent="-342900" lvl="0" marL="457200" rtl="0" algn="l">
              <a:spcBef>
                <a:spcPts val="1000"/>
              </a:spcBef>
              <a:spcAft>
                <a:spcPts val="1000"/>
              </a:spcAft>
              <a:buSzPts val="1800"/>
              <a:buAutoNum type="arabicPeriod"/>
            </a:pPr>
            <a:r>
              <a:rPr lang="en"/>
              <a:t>Section four</a:t>
            </a:r>
            <a:endParaRPr/>
          </a:p>
        </p:txBody>
      </p:sp>
      <p:sp>
        <p:nvSpPr>
          <p:cNvPr id="123" name="Google Shape;123;p1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24" name="Google Shape;124;p18"/>
          <p:cNvSpPr txBox="1"/>
          <p:nvPr>
            <p:ph idx="1" type="subTitle"/>
          </p:nvPr>
        </p:nvSpPr>
        <p:spPr>
          <a:xfrm>
            <a:off x="646550" y="1684700"/>
            <a:ext cx="3246900" cy="21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template optimized for SlideDocs. As it is a long document you should inform the reader about its contents.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19"/>
          <p:cNvSpPr txBox="1"/>
          <p:nvPr>
            <p:ph type="title"/>
          </p:nvPr>
        </p:nvSpPr>
        <p:spPr>
          <a:xfrm>
            <a:off x="511425" y="575500"/>
            <a:ext cx="3517200" cy="97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Hello!</a:t>
            </a:r>
            <a:endParaRPr/>
          </a:p>
          <a:p>
            <a:pPr indent="0" lvl="0" marL="0" rtl="0" algn="l">
              <a:spcBef>
                <a:spcPts val="0"/>
              </a:spcBef>
              <a:spcAft>
                <a:spcPts val="0"/>
              </a:spcAft>
              <a:buNone/>
            </a:pPr>
            <a:r>
              <a:rPr lang="en"/>
              <a:t>Nice to meet you</a:t>
            </a:r>
            <a:endParaRPr/>
          </a:p>
        </p:txBody>
      </p:sp>
      <p:sp>
        <p:nvSpPr>
          <p:cNvPr id="130" name="Google Shape;130;p1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1" name="Google Shape;131;p19"/>
          <p:cNvSpPr txBox="1"/>
          <p:nvPr>
            <p:ph idx="1" type="body"/>
          </p:nvPr>
        </p:nvSpPr>
        <p:spPr>
          <a:xfrm>
            <a:off x="511425" y="1598600"/>
            <a:ext cx="3517200" cy="2957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Use the first slides to present yourself or your company. Remember that you may not be presenting this document directly.</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t>Contact us at:</a:t>
            </a:r>
            <a:endParaRPr/>
          </a:p>
          <a:p>
            <a:pPr indent="-304800" lvl="0" marL="457200" rtl="0" algn="l">
              <a:spcBef>
                <a:spcPts val="600"/>
              </a:spcBef>
              <a:spcAft>
                <a:spcPts val="0"/>
              </a:spcAft>
              <a:buSzPts val="1200"/>
              <a:buChar char="▪"/>
            </a:pPr>
            <a:r>
              <a:rPr lang="en"/>
              <a:t>www.ourwebsite.com</a:t>
            </a:r>
            <a:endParaRPr/>
          </a:p>
          <a:p>
            <a:pPr indent="-304800" lvl="0" marL="457200" rtl="0" algn="l">
              <a:spcBef>
                <a:spcPts val="1000"/>
              </a:spcBef>
              <a:spcAft>
                <a:spcPts val="0"/>
              </a:spcAft>
              <a:buSzPts val="1200"/>
              <a:buChar char="▪"/>
            </a:pPr>
            <a:r>
              <a:rPr lang="en"/>
              <a:t>hello@mail.me</a:t>
            </a:r>
            <a:endParaRPr/>
          </a:p>
          <a:p>
            <a:pPr indent="-304800" lvl="0" marL="457200" rtl="0" algn="l">
              <a:spcBef>
                <a:spcPts val="1000"/>
              </a:spcBef>
              <a:spcAft>
                <a:spcPts val="1000"/>
              </a:spcAft>
              <a:buSzPts val="1200"/>
              <a:buChar char="▪"/>
            </a:pPr>
            <a:r>
              <a:rPr lang="en"/>
              <a:t>@companyname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20"/>
          <p:cNvSpPr txBox="1"/>
          <p:nvPr>
            <p:ph type="ctrTitle"/>
          </p:nvPr>
        </p:nvSpPr>
        <p:spPr>
          <a:xfrm>
            <a:off x="277100" y="284200"/>
            <a:ext cx="2024100" cy="3678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4800"/>
              <a:t>1.</a:t>
            </a:r>
            <a:endParaRPr b="1" sz="4800"/>
          </a:p>
          <a:p>
            <a:pPr indent="0" lvl="0" marL="0" rtl="0" algn="l">
              <a:spcBef>
                <a:spcPts val="0"/>
              </a:spcBef>
              <a:spcAft>
                <a:spcPts val="0"/>
              </a:spcAft>
              <a:buNone/>
            </a:pPr>
            <a:r>
              <a:rPr lang="en"/>
              <a:t>TRANSITION HEADLINE</a:t>
            </a:r>
            <a:endParaRPr/>
          </a:p>
        </p:txBody>
      </p:sp>
      <p:sp>
        <p:nvSpPr>
          <p:cNvPr id="137" name="Google Shape;137;p20"/>
          <p:cNvSpPr txBox="1"/>
          <p:nvPr>
            <p:ph idx="1" type="subTitle"/>
          </p:nvPr>
        </p:nvSpPr>
        <p:spPr>
          <a:xfrm>
            <a:off x="277100" y="3983050"/>
            <a:ext cx="2024100" cy="78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start with the first set of slides</a:t>
            </a:r>
            <a:endParaRPr/>
          </a:p>
        </p:txBody>
      </p:sp>
      <p:sp>
        <p:nvSpPr>
          <p:cNvPr id="138" name="Google Shape;138;p2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1"/>
          <p:cNvSpPr txBox="1"/>
          <p:nvPr>
            <p:ph idx="1" type="body"/>
          </p:nvPr>
        </p:nvSpPr>
        <p:spPr>
          <a:xfrm>
            <a:off x="1847275" y="1704600"/>
            <a:ext cx="5449500" cy="27147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a:t>Quotations are commonly printed as a means of </a:t>
            </a:r>
            <a:r>
              <a:rPr lang="en">
                <a:solidFill>
                  <a:srgbClr val="F67031"/>
                </a:solidFill>
              </a:rPr>
              <a:t>inspiration</a:t>
            </a:r>
            <a:r>
              <a:rPr lang="en"/>
              <a:t> and to invoke philosophical thoughts from the reader.</a:t>
            </a:r>
            <a:endParaRPr/>
          </a:p>
        </p:txBody>
      </p:sp>
      <p:sp>
        <p:nvSpPr>
          <p:cNvPr id="144" name="Google Shape;144;p2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slide title</a:t>
            </a:r>
            <a:endParaRPr/>
          </a:p>
        </p:txBody>
      </p:sp>
      <p:sp>
        <p:nvSpPr>
          <p:cNvPr id="150" name="Google Shape;150;p22"/>
          <p:cNvSpPr txBox="1"/>
          <p:nvPr>
            <p:ph idx="1" type="body"/>
          </p:nvPr>
        </p:nvSpPr>
        <p:spPr>
          <a:xfrm>
            <a:off x="3090625" y="575500"/>
            <a:ext cx="5596200" cy="2765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SlideDocs are for d</a:t>
            </a:r>
            <a:r>
              <a:rPr lang="en" sz="1200"/>
              <a:t>istribution; they’re not optimized for presenting. Slides have too much text and font size is too small for an audience to read it projected in a screen.</a:t>
            </a:r>
            <a:endParaRPr sz="1200"/>
          </a:p>
          <a:p>
            <a:pPr indent="0" lvl="0" marL="0" rtl="0" algn="l">
              <a:spcBef>
                <a:spcPts val="600"/>
              </a:spcBef>
              <a:spcAft>
                <a:spcPts val="0"/>
              </a:spcAft>
              <a:buNone/>
            </a:pPr>
            <a:r>
              <a:rPr lang="en" sz="1200"/>
              <a:t>These documents are useful for:</a:t>
            </a:r>
            <a:endParaRPr sz="1200"/>
          </a:p>
          <a:p>
            <a:pPr indent="-304800" lvl="0" marL="457200" rtl="0" algn="l">
              <a:spcBef>
                <a:spcPts val="600"/>
              </a:spcBef>
              <a:spcAft>
                <a:spcPts val="0"/>
              </a:spcAft>
              <a:buSzPts val="1200"/>
              <a:buChar char="▪"/>
            </a:pPr>
            <a:r>
              <a:rPr lang="en" sz="1200"/>
              <a:t>Distribute before a meeting when the topic is highly complex or technical</a:t>
            </a:r>
            <a:endParaRPr sz="1200"/>
          </a:p>
          <a:p>
            <a:pPr indent="-304800" lvl="0" marL="457200" rtl="0" algn="l">
              <a:spcBef>
                <a:spcPts val="1000"/>
              </a:spcBef>
              <a:spcAft>
                <a:spcPts val="0"/>
              </a:spcAft>
              <a:buSzPts val="1200"/>
              <a:buChar char="▪"/>
            </a:pPr>
            <a:r>
              <a:rPr lang="en" sz="1200"/>
              <a:t>To f</a:t>
            </a:r>
            <a:r>
              <a:rPr lang="en" sz="1200"/>
              <a:t>ully explain your idea before booking a meeting with someone</a:t>
            </a:r>
            <a:endParaRPr sz="1200"/>
          </a:p>
          <a:p>
            <a:pPr indent="-304800" lvl="0" marL="457200" rtl="0" algn="l">
              <a:spcBef>
                <a:spcPts val="1000"/>
              </a:spcBef>
              <a:spcAft>
                <a:spcPts val="1000"/>
              </a:spcAft>
              <a:buSzPts val="1200"/>
              <a:buChar char="▪"/>
            </a:pPr>
            <a:r>
              <a:rPr lang="en" sz="1200"/>
              <a:t>As a reference and follow-up material</a:t>
            </a:r>
            <a:endParaRPr sz="1200"/>
          </a:p>
        </p:txBody>
      </p:sp>
      <p:sp>
        <p:nvSpPr>
          <p:cNvPr id="151" name="Google Shape;151;p2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2" name="Google Shape;152;p22"/>
          <p:cNvSpPr/>
          <p:nvPr/>
        </p:nvSpPr>
        <p:spPr>
          <a:xfrm>
            <a:off x="5031488" y="3016175"/>
            <a:ext cx="1660800" cy="1660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Explain</a:t>
            </a:r>
            <a:endParaRPr b="1" sz="1200">
              <a:solidFill>
                <a:srgbClr val="FFFFFF"/>
              </a:solidFill>
              <a:latin typeface="Nunito Sans"/>
              <a:ea typeface="Nunito Sans"/>
              <a:cs typeface="Nunito Sans"/>
              <a:sym typeface="Nunito Sans"/>
            </a:endParaRPr>
          </a:p>
        </p:txBody>
      </p:sp>
      <p:sp>
        <p:nvSpPr>
          <p:cNvPr id="153" name="Google Shape;153;p22"/>
          <p:cNvSpPr/>
          <p:nvPr/>
        </p:nvSpPr>
        <p:spPr>
          <a:xfrm>
            <a:off x="6895975" y="3016175"/>
            <a:ext cx="1660800" cy="1660800"/>
          </a:xfrm>
          <a:prstGeom prst="ellipse">
            <a:avLst/>
          </a:prstGeom>
          <a:solidFill>
            <a:srgbClr val="ED003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Follow-up</a:t>
            </a:r>
            <a:endParaRPr b="1" sz="1200">
              <a:solidFill>
                <a:srgbClr val="FFFFFF"/>
              </a:solidFill>
              <a:latin typeface="Nunito Sans"/>
              <a:ea typeface="Nunito Sans"/>
              <a:cs typeface="Nunito Sans"/>
              <a:sym typeface="Nunito Sans"/>
            </a:endParaRPr>
          </a:p>
        </p:txBody>
      </p:sp>
      <p:sp>
        <p:nvSpPr>
          <p:cNvPr id="154" name="Google Shape;154;p22"/>
          <p:cNvSpPr/>
          <p:nvPr/>
        </p:nvSpPr>
        <p:spPr>
          <a:xfrm>
            <a:off x="3167000" y="3016175"/>
            <a:ext cx="1660800" cy="1660800"/>
          </a:xfrm>
          <a:prstGeom prst="ellipse">
            <a:avLst/>
          </a:prstGeom>
          <a:solidFill>
            <a:srgbClr val="FFA4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Distribute</a:t>
            </a:r>
            <a:endParaRPr b="1" sz="1200">
              <a:solidFill>
                <a:srgbClr val="FFFFFF"/>
              </a:solidFill>
              <a:latin typeface="Nunito Sans"/>
              <a:ea typeface="Nunito Sans"/>
              <a:cs typeface="Nunito Sans"/>
              <a:sym typeface="Nunito Sans"/>
            </a:endParaRPr>
          </a:p>
        </p:txBody>
      </p:sp>
      <p:cxnSp>
        <p:nvCxnSpPr>
          <p:cNvPr id="155" name="Google Shape;155;p22"/>
          <p:cNvCxnSpPr/>
          <p:nvPr/>
        </p:nvCxnSpPr>
        <p:spPr>
          <a:xfrm>
            <a:off x="4473377" y="3856125"/>
            <a:ext cx="909900" cy="0"/>
          </a:xfrm>
          <a:prstGeom prst="straightConnector1">
            <a:avLst/>
          </a:prstGeom>
          <a:noFill/>
          <a:ln cap="flat" cmpd="sng" w="19050">
            <a:solidFill>
              <a:srgbClr val="FFFFFF"/>
            </a:solidFill>
            <a:prstDash val="solid"/>
            <a:round/>
            <a:headEnd len="sm" w="sm" type="oval"/>
            <a:tailEnd len="sm" w="sm" type="triangle"/>
          </a:ln>
        </p:spPr>
      </p:cxnSp>
      <p:cxnSp>
        <p:nvCxnSpPr>
          <p:cNvPr id="156" name="Google Shape;156;p22"/>
          <p:cNvCxnSpPr/>
          <p:nvPr/>
        </p:nvCxnSpPr>
        <p:spPr>
          <a:xfrm>
            <a:off x="6292952" y="3856125"/>
            <a:ext cx="909900" cy="0"/>
          </a:xfrm>
          <a:prstGeom prst="straightConnector1">
            <a:avLst/>
          </a:prstGeom>
          <a:noFill/>
          <a:ln cap="flat" cmpd="sng" w="19050">
            <a:solidFill>
              <a:srgbClr val="FFFFFF"/>
            </a:solidFill>
            <a:prstDash val="solid"/>
            <a:round/>
            <a:headEnd len="sm" w="sm" type="oval"/>
            <a:tailEnd len="sm" w="sm"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3"/>
          <p:cNvSpPr txBox="1"/>
          <p:nvPr>
            <p:ph idx="4294967295" type="ctrTitle"/>
          </p:nvPr>
        </p:nvSpPr>
        <p:spPr>
          <a:xfrm>
            <a:off x="685800" y="2802542"/>
            <a:ext cx="7772400" cy="11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7200"/>
              <a:t>BIG CONCEPT</a:t>
            </a:r>
            <a:endParaRPr b="1" sz="7200"/>
          </a:p>
        </p:txBody>
      </p:sp>
      <p:sp>
        <p:nvSpPr>
          <p:cNvPr id="162" name="Google Shape;162;p23"/>
          <p:cNvSpPr txBox="1"/>
          <p:nvPr>
            <p:ph idx="4294967295" type="subTitle"/>
          </p:nvPr>
        </p:nvSpPr>
        <p:spPr>
          <a:xfrm>
            <a:off x="685800" y="3868754"/>
            <a:ext cx="7772400" cy="78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solidFill>
                  <a:srgbClr val="FFFFFF"/>
                </a:solidFill>
              </a:rPr>
              <a:t>Bring the attention of your audience over a key concept using icons or illustrations</a:t>
            </a:r>
            <a:endParaRPr>
              <a:solidFill>
                <a:srgbClr val="FFFFFF"/>
              </a:solidFill>
            </a:endParaRPr>
          </a:p>
        </p:txBody>
      </p:sp>
      <p:grpSp>
        <p:nvGrpSpPr>
          <p:cNvPr id="163" name="Google Shape;163;p23"/>
          <p:cNvGrpSpPr/>
          <p:nvPr/>
        </p:nvGrpSpPr>
        <p:grpSpPr>
          <a:xfrm>
            <a:off x="6791059" y="345962"/>
            <a:ext cx="1590883" cy="1590858"/>
            <a:chOff x="6643075" y="3664250"/>
            <a:chExt cx="407950" cy="407975"/>
          </a:xfrm>
        </p:grpSpPr>
        <p:sp>
          <p:nvSpPr>
            <p:cNvPr id="164" name="Google Shape;164;p23"/>
            <p:cNvSpPr/>
            <p:nvPr/>
          </p:nvSpPr>
          <p:spPr>
            <a:xfrm>
              <a:off x="6794075" y="3815250"/>
              <a:ext cx="211300" cy="211300"/>
            </a:xfrm>
            <a:custGeom>
              <a:rect b="b" l="l" r="r" t="t"/>
              <a:pathLst>
                <a:path extrusionOk="0" fill="none" h="8452" w="8452">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3"/>
            <p:cNvSpPr/>
            <p:nvPr/>
          </p:nvSpPr>
          <p:spPr>
            <a:xfrm>
              <a:off x="6643075" y="3664250"/>
              <a:ext cx="407950" cy="407975"/>
            </a:xfrm>
            <a:custGeom>
              <a:rect b="b" l="l" r="r" t="t"/>
              <a:pathLst>
                <a:path extrusionOk="0" fill="none" h="16319" w="16318">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6" name="Google Shape;166;p23"/>
          <p:cNvGrpSpPr/>
          <p:nvPr/>
        </p:nvGrpSpPr>
        <p:grpSpPr>
          <a:xfrm rot="1508271">
            <a:off x="798753" y="1851401"/>
            <a:ext cx="654063" cy="654026"/>
            <a:chOff x="576250" y="4319400"/>
            <a:chExt cx="442075" cy="442050"/>
          </a:xfrm>
        </p:grpSpPr>
        <p:sp>
          <p:nvSpPr>
            <p:cNvPr id="167" name="Google Shape;167;p23"/>
            <p:cNvSpPr/>
            <p:nvPr/>
          </p:nvSpPr>
          <p:spPr>
            <a:xfrm>
              <a:off x="576250" y="4319400"/>
              <a:ext cx="442075" cy="442050"/>
            </a:xfrm>
            <a:custGeom>
              <a:rect b="b" l="l" r="r" t="t"/>
              <a:pathLst>
                <a:path extrusionOk="0" fill="none" h="17682" w="17683">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3"/>
            <p:cNvSpPr/>
            <p:nvPr/>
          </p:nvSpPr>
          <p:spPr>
            <a:xfrm>
              <a:off x="595725" y="4668875"/>
              <a:ext cx="73100" cy="73100"/>
            </a:xfrm>
            <a:custGeom>
              <a:rect b="b" l="l" r="r" t="t"/>
              <a:pathLst>
                <a:path extrusionOk="0" fill="none" h="2924" w="2924">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3"/>
            <p:cNvSpPr/>
            <p:nvPr/>
          </p:nvSpPr>
          <p:spPr>
            <a:xfrm>
              <a:off x="652350" y="4711500"/>
              <a:ext cx="46925" cy="46925"/>
            </a:xfrm>
            <a:custGeom>
              <a:rect b="b" l="l" r="r" t="t"/>
              <a:pathLst>
                <a:path extrusionOk="0" fill="none" h="1877" w="1877">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3"/>
            <p:cNvSpPr/>
            <p:nvPr/>
          </p:nvSpPr>
          <p:spPr>
            <a:xfrm>
              <a:off x="579300" y="4638450"/>
              <a:ext cx="46900" cy="46900"/>
            </a:xfrm>
            <a:custGeom>
              <a:rect b="b" l="l" r="r" t="t"/>
              <a:pathLst>
                <a:path extrusionOk="0" fill="none" h="1876" w="1876">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1" name="Google Shape;171;p23"/>
          <p:cNvSpPr/>
          <p:nvPr/>
        </p:nvSpPr>
        <p:spPr>
          <a:xfrm>
            <a:off x="6410281" y="713293"/>
            <a:ext cx="248676" cy="237445"/>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3"/>
          <p:cNvSpPr/>
          <p:nvPr/>
        </p:nvSpPr>
        <p:spPr>
          <a:xfrm rot="2697569">
            <a:off x="8048925" y="1928866"/>
            <a:ext cx="377468" cy="360421"/>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3"/>
          <p:cNvSpPr/>
          <p:nvPr/>
        </p:nvSpPr>
        <p:spPr>
          <a:xfrm>
            <a:off x="8347545" y="1723093"/>
            <a:ext cx="151199" cy="144406"/>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3"/>
          <p:cNvSpPr/>
          <p:nvPr/>
        </p:nvSpPr>
        <p:spPr>
          <a:xfrm rot="1280187">
            <a:off x="6238008" y="1429475"/>
            <a:ext cx="151179" cy="144398"/>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6" name="Google Shape;176;p23"/>
          <p:cNvSpPr/>
          <p:nvPr/>
        </p:nvSpPr>
        <p:spPr>
          <a:xfrm>
            <a:off x="1635350" y="1665933"/>
            <a:ext cx="5956025" cy="1074500"/>
          </a:xfrm>
          <a:custGeom>
            <a:rect b="b" l="l" r="r" t="t"/>
            <a:pathLst>
              <a:path extrusionOk="0" h="42980" w="238241">
                <a:moveTo>
                  <a:pt x="0" y="14049"/>
                </a:moveTo>
                <a:cubicBezTo>
                  <a:pt x="5476" y="8573"/>
                  <a:pt x="13935" y="7254"/>
                  <a:pt x="21126" y="4377"/>
                </a:cubicBezTo>
                <a:cubicBezTo>
                  <a:pt x="34915" y="-1140"/>
                  <a:pt x="51579" y="-1336"/>
                  <a:pt x="65669" y="3359"/>
                </a:cubicBezTo>
                <a:cubicBezTo>
                  <a:pt x="71835" y="5414"/>
                  <a:pt x="79874" y="8507"/>
                  <a:pt x="81450" y="14813"/>
                </a:cubicBezTo>
                <a:cubicBezTo>
                  <a:pt x="82973" y="20904"/>
                  <a:pt x="84783" y="28176"/>
                  <a:pt x="81704" y="33648"/>
                </a:cubicBezTo>
                <a:cubicBezTo>
                  <a:pt x="77323" y="41435"/>
                  <a:pt x="64779" y="44711"/>
                  <a:pt x="56251" y="42047"/>
                </a:cubicBezTo>
                <a:cubicBezTo>
                  <a:pt x="49198" y="39844"/>
                  <a:pt x="46785" y="28700"/>
                  <a:pt x="48107" y="21430"/>
                </a:cubicBezTo>
                <a:cubicBezTo>
                  <a:pt x="48970" y="16684"/>
                  <a:pt x="53054" y="12574"/>
                  <a:pt x="57270" y="10231"/>
                </a:cubicBezTo>
                <a:cubicBezTo>
                  <a:pt x="87007" y="-6292"/>
                  <a:pt x="121672" y="33365"/>
                  <a:pt x="155264" y="38739"/>
                </a:cubicBezTo>
                <a:cubicBezTo>
                  <a:pt x="174115" y="41755"/>
                  <a:pt x="194150" y="44396"/>
                  <a:pt x="212533" y="39248"/>
                </a:cubicBezTo>
                <a:cubicBezTo>
                  <a:pt x="225473" y="35624"/>
                  <a:pt x="238241" y="21633"/>
                  <a:pt x="238241" y="8195"/>
                </a:cubicBezTo>
              </a:path>
            </a:pathLst>
          </a:custGeom>
          <a:noFill/>
          <a:ln cap="flat" cmpd="sng" w="9525">
            <a:solidFill>
              <a:srgbClr val="FFFFFF"/>
            </a:solidFill>
            <a:prstDash val="dash"/>
            <a:round/>
            <a:headEnd len="med" w="med" type="none"/>
            <a:tailEnd len="med" w="med" type="none"/>
          </a:ln>
        </p:spPr>
      </p:sp>
    </p:spTree>
  </p:cSld>
  <p:clrMapOvr>
    <a:masterClrMapping/>
  </p:clrMapOvr>
</p:sld>
</file>

<file path=ppt/theme/theme1.xml><?xml version="1.0" encoding="utf-8"?>
<a:theme xmlns:a="http://schemas.openxmlformats.org/drawingml/2006/main" xmlns:r="http://schemas.openxmlformats.org/officeDocument/2006/relationships" name="Ulyss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