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1573015" y="2519732"/>
            <a:ext cx="1922049" cy="1784984"/>
            <a:chOff x="718866" y="2828076"/>
            <a:chExt cx="1922049" cy="1784984"/>
          </a:xfrm>
        </p:grpSpPr>
        <p:sp>
          <p:nvSpPr>
            <p:cNvPr id="14" name="Google Shape;14;p3"/>
            <p:cNvSpPr/>
            <p:nvPr/>
          </p:nvSpPr>
          <p:spPr>
            <a:xfrm>
              <a:off x="718866" y="3179548"/>
              <a:ext cx="1433512" cy="1433512"/>
            </a:xfrm>
            <a:custGeom>
              <a:rect b="b" l="l" r="r" t="t"/>
              <a:pathLst>
                <a:path extrusionOk="0" h="1433512" w="1433512">
                  <a:moveTo>
                    <a:pt x="1134809" y="372904"/>
                  </a:moveTo>
                  <a:cubicBezTo>
                    <a:pt x="1214057" y="467582"/>
                    <a:pt x="1261967" y="589502"/>
                    <a:pt x="1261967" y="722376"/>
                  </a:cubicBezTo>
                  <a:cubicBezTo>
                    <a:pt x="1261967" y="1022985"/>
                    <a:pt x="1017365" y="1267587"/>
                    <a:pt x="716756" y="1267587"/>
                  </a:cubicBezTo>
                  <a:cubicBezTo>
                    <a:pt x="416147" y="1267587"/>
                    <a:pt x="171545" y="1022985"/>
                    <a:pt x="171545" y="722376"/>
                  </a:cubicBezTo>
                  <a:cubicBezTo>
                    <a:pt x="171545" y="421767"/>
                    <a:pt x="416147" y="177165"/>
                    <a:pt x="716756" y="177165"/>
                  </a:cubicBezTo>
                  <a:cubicBezTo>
                    <a:pt x="874205" y="177165"/>
                    <a:pt x="1016222" y="244412"/>
                    <a:pt x="1115854" y="351472"/>
                  </a:cubicBezTo>
                  <a:lnTo>
                    <a:pt x="1248918" y="237268"/>
                  </a:lnTo>
                  <a:cubicBezTo>
                    <a:pt x="1117664" y="91726"/>
                    <a:pt x="927735" y="0"/>
                    <a:pt x="716756" y="0"/>
                  </a:cubicBezTo>
                  <a:cubicBezTo>
                    <a:pt x="321564" y="0"/>
                    <a:pt x="0" y="321564"/>
                    <a:pt x="0" y="716756"/>
                  </a:cubicBezTo>
                  <a:cubicBezTo>
                    <a:pt x="0" y="1111948"/>
                    <a:pt x="321564" y="1433513"/>
                    <a:pt x="716756" y="1433513"/>
                  </a:cubicBezTo>
                  <a:cubicBezTo>
                    <a:pt x="1111949" y="1433513"/>
                    <a:pt x="1433513" y="1111948"/>
                    <a:pt x="1433513" y="716756"/>
                  </a:cubicBezTo>
                  <a:cubicBezTo>
                    <a:pt x="1433513" y="542735"/>
                    <a:pt x="1371124" y="383096"/>
                    <a:pt x="1267682" y="258889"/>
                  </a:cubicBezTo>
                  <a:lnTo>
                    <a:pt x="1134809" y="3729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3"/>
            <p:cNvSpPr/>
            <p:nvPr/>
          </p:nvSpPr>
          <p:spPr>
            <a:xfrm>
              <a:off x="1266553" y="3729903"/>
              <a:ext cx="338328" cy="338328"/>
            </a:xfrm>
            <a:custGeom>
              <a:rect b="b" l="l" r="r" t="t"/>
              <a:pathLst>
                <a:path extrusionOk="0" h="338328" w="338328">
                  <a:moveTo>
                    <a:pt x="283845" y="45244"/>
                  </a:moveTo>
                  <a:cubicBezTo>
                    <a:pt x="253651" y="17240"/>
                    <a:pt x="213455" y="0"/>
                    <a:pt x="169164" y="0"/>
                  </a:cubicBezTo>
                  <a:cubicBezTo>
                    <a:pt x="75914" y="0"/>
                    <a:pt x="0" y="75914"/>
                    <a:pt x="0" y="169164"/>
                  </a:cubicBezTo>
                  <a:cubicBezTo>
                    <a:pt x="0" y="262414"/>
                    <a:pt x="75914" y="338328"/>
                    <a:pt x="169164" y="338328"/>
                  </a:cubicBezTo>
                  <a:cubicBezTo>
                    <a:pt x="262414" y="338328"/>
                    <a:pt x="338328" y="262414"/>
                    <a:pt x="338328" y="169164"/>
                  </a:cubicBezTo>
                  <a:cubicBezTo>
                    <a:pt x="338328" y="130493"/>
                    <a:pt x="325088" y="94869"/>
                    <a:pt x="303181" y="66294"/>
                  </a:cubicBezTo>
                  <a:lnTo>
                    <a:pt x="177165" y="174403"/>
                  </a:lnTo>
                  <a:cubicBezTo>
                    <a:pt x="174498" y="176689"/>
                    <a:pt x="171164" y="177832"/>
                    <a:pt x="167831" y="177832"/>
                  </a:cubicBezTo>
                  <a:cubicBezTo>
                    <a:pt x="163830" y="177832"/>
                    <a:pt x="159829" y="176117"/>
                    <a:pt x="156972" y="172879"/>
                  </a:cubicBezTo>
                  <a:cubicBezTo>
                    <a:pt x="151829" y="166878"/>
                    <a:pt x="152495" y="157829"/>
                    <a:pt x="158496" y="152686"/>
                  </a:cubicBezTo>
                  <a:lnTo>
                    <a:pt x="283845" y="45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918986" y="3385288"/>
              <a:ext cx="1033271" cy="1033272"/>
            </a:xfrm>
            <a:custGeom>
              <a:rect b="b" l="l" r="r" t="t"/>
              <a:pathLst>
                <a:path extrusionOk="0" h="1033272" w="1033271">
                  <a:moveTo>
                    <a:pt x="516636" y="0"/>
                  </a:moveTo>
                  <a:cubicBezTo>
                    <a:pt x="231743" y="0"/>
                    <a:pt x="0" y="231743"/>
                    <a:pt x="0" y="516636"/>
                  </a:cubicBezTo>
                  <a:cubicBezTo>
                    <a:pt x="0" y="801529"/>
                    <a:pt x="231743" y="1033272"/>
                    <a:pt x="516636" y="1033272"/>
                  </a:cubicBezTo>
                  <a:cubicBezTo>
                    <a:pt x="801529" y="1033272"/>
                    <a:pt x="1033272" y="801529"/>
                    <a:pt x="1033272" y="516636"/>
                  </a:cubicBezTo>
                  <a:cubicBezTo>
                    <a:pt x="1033272" y="390906"/>
                    <a:pt x="988028" y="275463"/>
                    <a:pt x="913067" y="185833"/>
                  </a:cubicBezTo>
                  <a:lnTo>
                    <a:pt x="788956" y="292322"/>
                  </a:lnTo>
                  <a:cubicBezTo>
                    <a:pt x="836200" y="351663"/>
                    <a:pt x="864489" y="426720"/>
                    <a:pt x="864489" y="508349"/>
                  </a:cubicBezTo>
                  <a:cubicBezTo>
                    <a:pt x="864489" y="700183"/>
                    <a:pt x="708470" y="856202"/>
                    <a:pt x="516636" y="856202"/>
                  </a:cubicBezTo>
                  <a:cubicBezTo>
                    <a:pt x="324803" y="856202"/>
                    <a:pt x="168783" y="700183"/>
                    <a:pt x="168783" y="508349"/>
                  </a:cubicBezTo>
                  <a:cubicBezTo>
                    <a:pt x="168783" y="316516"/>
                    <a:pt x="324803" y="160496"/>
                    <a:pt x="516636" y="160496"/>
                  </a:cubicBezTo>
                  <a:cubicBezTo>
                    <a:pt x="616553" y="160496"/>
                    <a:pt x="706755" y="202978"/>
                    <a:pt x="770287" y="270700"/>
                  </a:cubicBezTo>
                  <a:lnTo>
                    <a:pt x="894017" y="164497"/>
                  </a:lnTo>
                  <a:cubicBezTo>
                    <a:pt x="799719" y="63341"/>
                    <a:pt x="665512" y="0"/>
                    <a:pt x="51663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1116344" y="3574360"/>
              <a:ext cx="638556" cy="638555"/>
            </a:xfrm>
            <a:custGeom>
              <a:rect b="b" l="l" r="r" t="t"/>
              <a:pathLst>
                <a:path extrusionOk="0" h="638555" w="638556">
                  <a:moveTo>
                    <a:pt x="319278" y="0"/>
                  </a:moveTo>
                  <a:cubicBezTo>
                    <a:pt x="143256" y="0"/>
                    <a:pt x="0" y="143256"/>
                    <a:pt x="0" y="319278"/>
                  </a:cubicBezTo>
                  <a:cubicBezTo>
                    <a:pt x="0" y="495300"/>
                    <a:pt x="143256" y="638556"/>
                    <a:pt x="319278" y="638556"/>
                  </a:cubicBezTo>
                  <a:cubicBezTo>
                    <a:pt x="495300" y="638556"/>
                    <a:pt x="638556" y="495300"/>
                    <a:pt x="638556" y="319278"/>
                  </a:cubicBezTo>
                  <a:cubicBezTo>
                    <a:pt x="638556" y="244792"/>
                    <a:pt x="612839" y="176213"/>
                    <a:pt x="569976" y="121920"/>
                  </a:cubicBezTo>
                  <a:lnTo>
                    <a:pt x="475012" y="203454"/>
                  </a:lnTo>
                  <a:cubicBezTo>
                    <a:pt x="501206" y="236982"/>
                    <a:pt x="517017" y="279082"/>
                    <a:pt x="517017" y="324898"/>
                  </a:cubicBezTo>
                  <a:cubicBezTo>
                    <a:pt x="517017" y="433959"/>
                    <a:pt x="428339" y="522637"/>
                    <a:pt x="319278" y="522637"/>
                  </a:cubicBezTo>
                  <a:cubicBezTo>
                    <a:pt x="210217" y="522637"/>
                    <a:pt x="121539" y="433959"/>
                    <a:pt x="121539" y="324898"/>
                  </a:cubicBezTo>
                  <a:cubicBezTo>
                    <a:pt x="121539" y="215837"/>
                    <a:pt x="210217" y="127159"/>
                    <a:pt x="319278" y="127159"/>
                  </a:cubicBezTo>
                  <a:cubicBezTo>
                    <a:pt x="372237" y="127159"/>
                    <a:pt x="420243" y="148209"/>
                    <a:pt x="455771" y="182213"/>
                  </a:cubicBezTo>
                  <a:lnTo>
                    <a:pt x="551212" y="100298"/>
                  </a:lnTo>
                  <a:cubicBezTo>
                    <a:pt x="493014" y="38576"/>
                    <a:pt x="410623" y="0"/>
                    <a:pt x="31927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2282871" y="2920849"/>
              <a:ext cx="57530" cy="211359"/>
            </a:xfrm>
            <a:custGeom>
              <a:rect b="b" l="l" r="r" t="t"/>
              <a:pathLst>
                <a:path extrusionOk="0" h="211359" w="57530">
                  <a:moveTo>
                    <a:pt x="57531" y="172307"/>
                  </a:moveTo>
                  <a:lnTo>
                    <a:pt x="45244" y="0"/>
                  </a:lnTo>
                  <a:lnTo>
                    <a:pt x="0" y="38100"/>
                  </a:lnTo>
                  <a:lnTo>
                    <a:pt x="12287" y="21136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2204861" y="2981809"/>
              <a:ext cx="63341" cy="221551"/>
            </a:xfrm>
            <a:custGeom>
              <a:rect b="b" l="l" r="r" t="t"/>
              <a:pathLst>
                <a:path extrusionOk="0" h="221551" w="63341">
                  <a:moveTo>
                    <a:pt x="51054" y="0"/>
                  </a:moveTo>
                  <a:lnTo>
                    <a:pt x="0" y="43053"/>
                  </a:lnTo>
                  <a:lnTo>
                    <a:pt x="7906" y="221551"/>
                  </a:lnTo>
                  <a:lnTo>
                    <a:pt x="63341" y="1736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2109611" y="3048103"/>
              <a:ext cx="75628" cy="242982"/>
            </a:xfrm>
            <a:custGeom>
              <a:rect b="b" l="l" r="r" t="t"/>
              <a:pathLst>
                <a:path extrusionOk="0" h="242982" w="75628">
                  <a:moveTo>
                    <a:pt x="0" y="57150"/>
                  </a:moveTo>
                  <a:lnTo>
                    <a:pt x="1619" y="242983"/>
                  </a:lnTo>
                  <a:lnTo>
                    <a:pt x="75629" y="179070"/>
                  </a:lnTo>
                  <a:lnTo>
                    <a:pt x="677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2355166" y="2828076"/>
              <a:ext cx="90582" cy="241744"/>
            </a:xfrm>
            <a:custGeom>
              <a:rect b="b" l="l" r="r" t="t"/>
              <a:pathLst>
                <a:path extrusionOk="0" h="241744" w="90582">
                  <a:moveTo>
                    <a:pt x="90583" y="174117"/>
                  </a:moveTo>
                  <a:lnTo>
                    <a:pt x="82867" y="0"/>
                  </a:lnTo>
                  <a:lnTo>
                    <a:pt x="0" y="69913"/>
                  </a:lnTo>
                  <a:lnTo>
                    <a:pt x="12192" y="2417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3"/>
            <p:cNvSpPr/>
            <p:nvPr/>
          </p:nvSpPr>
          <p:spPr>
            <a:xfrm>
              <a:off x="2185240" y="3203361"/>
              <a:ext cx="27622" cy="26098"/>
            </a:xfrm>
            <a:custGeom>
              <a:rect b="b" l="l" r="r" t="t"/>
              <a:pathLst>
                <a:path extrusionOk="0" h="26098" w="27622">
                  <a:moveTo>
                    <a:pt x="0" y="23813"/>
                  </a:moveTo>
                  <a:lnTo>
                    <a:pt x="95" y="26099"/>
                  </a:lnTo>
                  <a:lnTo>
                    <a:pt x="27622" y="2381"/>
                  </a:lnTo>
                  <a:lnTo>
                    <a:pt x="275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2231436" y="3185549"/>
              <a:ext cx="240887" cy="70389"/>
            </a:xfrm>
            <a:custGeom>
              <a:rect b="b" l="l" r="r" t="t"/>
              <a:pathLst>
                <a:path extrusionOk="0" h="70389" w="240887">
                  <a:moveTo>
                    <a:pt x="187452" y="70390"/>
                  </a:moveTo>
                  <a:lnTo>
                    <a:pt x="240887" y="23241"/>
                  </a:lnTo>
                  <a:lnTo>
                    <a:pt x="54483" y="0"/>
                  </a:lnTo>
                  <a:lnTo>
                    <a:pt x="0" y="470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3"/>
            <p:cNvSpPr/>
            <p:nvPr/>
          </p:nvSpPr>
          <p:spPr>
            <a:xfrm>
              <a:off x="2315065" y="3124399"/>
              <a:ext cx="220884" cy="59054"/>
            </a:xfrm>
            <a:custGeom>
              <a:rect b="b" l="l" r="r" t="t"/>
              <a:pathLst>
                <a:path extrusionOk="0" h="59054" w="220884">
                  <a:moveTo>
                    <a:pt x="185833" y="59055"/>
                  </a:moveTo>
                  <a:lnTo>
                    <a:pt x="220885" y="28099"/>
                  </a:lnTo>
                  <a:lnTo>
                    <a:pt x="41720" y="0"/>
                  </a:lnTo>
                  <a:lnTo>
                    <a:pt x="0" y="3600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2135234" y="3257844"/>
              <a:ext cx="255079" cy="86487"/>
            </a:xfrm>
            <a:custGeom>
              <a:rect b="b" l="l" r="r" t="t"/>
              <a:pathLst>
                <a:path extrusionOk="0" h="86487" w="255079">
                  <a:moveTo>
                    <a:pt x="183642" y="86487"/>
                  </a:moveTo>
                  <a:lnTo>
                    <a:pt x="255079" y="23336"/>
                  </a:lnTo>
                  <a:lnTo>
                    <a:pt x="67056" y="0"/>
                  </a:lnTo>
                  <a:lnTo>
                    <a:pt x="0" y="578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2385169" y="3026767"/>
              <a:ext cx="255746" cy="101155"/>
            </a:xfrm>
            <a:custGeom>
              <a:rect b="b" l="l" r="r" t="t"/>
              <a:pathLst>
                <a:path extrusionOk="0" h="101155" w="255746">
                  <a:moveTo>
                    <a:pt x="255746" y="32956"/>
                  </a:moveTo>
                  <a:lnTo>
                    <a:pt x="84677" y="0"/>
                  </a:lnTo>
                  <a:lnTo>
                    <a:pt x="0" y="73152"/>
                  </a:lnTo>
                  <a:lnTo>
                    <a:pt x="178594" y="1011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1985853" y="2931108"/>
              <a:ext cx="567842" cy="492947"/>
            </a:xfrm>
            <a:custGeom>
              <a:rect b="b" l="l" r="r" t="t"/>
              <a:pathLst>
                <a:path extrusionOk="0" h="492947" w="567842">
                  <a:moveTo>
                    <a:pt x="396554" y="168335"/>
                  </a:moveTo>
                  <a:lnTo>
                    <a:pt x="562861" y="25174"/>
                  </a:lnTo>
                  <a:cubicBezTo>
                    <a:pt x="568861" y="20031"/>
                    <a:pt x="569528" y="10982"/>
                    <a:pt x="564385" y="4981"/>
                  </a:cubicBezTo>
                  <a:cubicBezTo>
                    <a:pt x="559241" y="-1019"/>
                    <a:pt x="550193" y="-1686"/>
                    <a:pt x="544192" y="3457"/>
                  </a:cubicBezTo>
                  <a:lnTo>
                    <a:pt x="354739" y="166525"/>
                  </a:lnTo>
                  <a:lnTo>
                    <a:pt x="354549" y="164335"/>
                  </a:lnTo>
                  <a:lnTo>
                    <a:pt x="309401" y="203387"/>
                  </a:lnTo>
                  <a:lnTo>
                    <a:pt x="309591" y="205483"/>
                  </a:lnTo>
                  <a:lnTo>
                    <a:pt x="282635" y="228724"/>
                  </a:lnTo>
                  <a:lnTo>
                    <a:pt x="282445" y="226723"/>
                  </a:lnTo>
                  <a:lnTo>
                    <a:pt x="226914" y="274634"/>
                  </a:lnTo>
                  <a:lnTo>
                    <a:pt x="227009" y="276539"/>
                  </a:lnTo>
                  <a:lnTo>
                    <a:pt x="4981" y="467801"/>
                  </a:lnTo>
                  <a:cubicBezTo>
                    <a:pt x="-1019" y="472945"/>
                    <a:pt x="-1686" y="481993"/>
                    <a:pt x="3457" y="487994"/>
                  </a:cubicBezTo>
                  <a:cubicBezTo>
                    <a:pt x="6315" y="491233"/>
                    <a:pt x="10315" y="492947"/>
                    <a:pt x="14316" y="492947"/>
                  </a:cubicBezTo>
                  <a:cubicBezTo>
                    <a:pt x="17650" y="492947"/>
                    <a:pt x="20888" y="491804"/>
                    <a:pt x="23650" y="489518"/>
                  </a:cubicBezTo>
                  <a:lnTo>
                    <a:pt x="213198" y="326355"/>
                  </a:lnTo>
                  <a:lnTo>
                    <a:pt x="216532" y="326736"/>
                  </a:lnTo>
                  <a:lnTo>
                    <a:pt x="245678" y="301590"/>
                  </a:lnTo>
                  <a:lnTo>
                    <a:pt x="242440" y="301209"/>
                  </a:lnTo>
                  <a:lnTo>
                    <a:pt x="297113" y="254155"/>
                  </a:lnTo>
                  <a:lnTo>
                    <a:pt x="300161" y="254536"/>
                  </a:lnTo>
                  <a:lnTo>
                    <a:pt x="329308" y="229390"/>
                  </a:lnTo>
                  <a:lnTo>
                    <a:pt x="326355" y="229009"/>
                  </a:lnTo>
                  <a:lnTo>
                    <a:pt x="368265" y="192910"/>
                  </a:lnTo>
                  <a:lnTo>
                    <a:pt x="371027" y="193386"/>
                  </a:lnTo>
                  <a:lnTo>
                    <a:pt x="399412" y="168907"/>
                  </a:lnTo>
                  <a:lnTo>
                    <a:pt x="396554" y="1683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>
            <a:off x="9003649" y="2709632"/>
            <a:ext cx="1422749" cy="1321783"/>
            <a:chOff x="8870742" y="2752162"/>
            <a:chExt cx="1422749" cy="1321783"/>
          </a:xfrm>
        </p:grpSpPr>
        <p:sp>
          <p:nvSpPr>
            <p:cNvPr id="29" name="Google Shape;29;p3"/>
            <p:cNvSpPr/>
            <p:nvPr/>
          </p:nvSpPr>
          <p:spPr>
            <a:xfrm>
              <a:off x="9466054" y="2956568"/>
              <a:ext cx="28575" cy="173640"/>
            </a:xfrm>
            <a:custGeom>
              <a:rect b="b" l="l" r="r" t="t"/>
              <a:pathLst>
                <a:path extrusionOk="0" h="173640" w="28575">
                  <a:moveTo>
                    <a:pt x="0" y="159353"/>
                  </a:moveTo>
                  <a:cubicBezTo>
                    <a:pt x="0" y="167259"/>
                    <a:pt x="6382" y="173641"/>
                    <a:pt x="14288" y="173641"/>
                  </a:cubicBezTo>
                  <a:cubicBezTo>
                    <a:pt x="22193" y="173641"/>
                    <a:pt x="28575" y="167259"/>
                    <a:pt x="28575" y="159353"/>
                  </a:cubicBezTo>
                  <a:lnTo>
                    <a:pt x="28575" y="14288"/>
                  </a:lnTo>
                  <a:cubicBezTo>
                    <a:pt x="28575" y="6382"/>
                    <a:pt x="22193" y="0"/>
                    <a:pt x="14288" y="0"/>
                  </a:cubicBezTo>
                  <a:cubicBezTo>
                    <a:pt x="6382" y="0"/>
                    <a:pt x="0" y="6382"/>
                    <a:pt x="0" y="14288"/>
                  </a:cubicBezTo>
                  <a:lnTo>
                    <a:pt x="0" y="1593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9466054" y="2752162"/>
              <a:ext cx="28575" cy="173640"/>
            </a:xfrm>
            <a:custGeom>
              <a:rect b="b" l="l" r="r" t="t"/>
              <a:pathLst>
                <a:path extrusionOk="0" h="173640" w="28575">
                  <a:moveTo>
                    <a:pt x="14288" y="173641"/>
                  </a:moveTo>
                  <a:cubicBezTo>
                    <a:pt x="22193" y="173641"/>
                    <a:pt x="28575" y="167259"/>
                    <a:pt x="28575" y="159353"/>
                  </a:cubicBezTo>
                  <a:lnTo>
                    <a:pt x="28575" y="14288"/>
                  </a:lnTo>
                  <a:cubicBezTo>
                    <a:pt x="28575" y="6382"/>
                    <a:pt x="22193" y="0"/>
                    <a:pt x="14288" y="0"/>
                  </a:cubicBezTo>
                  <a:cubicBezTo>
                    <a:pt x="6382" y="0"/>
                    <a:pt x="0" y="6382"/>
                    <a:pt x="0" y="14288"/>
                  </a:cubicBezTo>
                  <a:lnTo>
                    <a:pt x="0" y="159353"/>
                  </a:lnTo>
                  <a:cubicBezTo>
                    <a:pt x="0" y="167164"/>
                    <a:pt x="6382" y="173641"/>
                    <a:pt x="14288" y="17364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9180498" y="2778263"/>
              <a:ext cx="101148" cy="154206"/>
            </a:xfrm>
            <a:custGeom>
              <a:rect b="b" l="l" r="r" t="t"/>
              <a:pathLst>
                <a:path extrusionOk="0" h="154206" w="101148">
                  <a:moveTo>
                    <a:pt x="26667" y="7140"/>
                  </a:moveTo>
                  <a:cubicBezTo>
                    <a:pt x="22762" y="282"/>
                    <a:pt x="13998" y="-2004"/>
                    <a:pt x="7141" y="1902"/>
                  </a:cubicBezTo>
                  <a:cubicBezTo>
                    <a:pt x="282" y="5807"/>
                    <a:pt x="-2004" y="14570"/>
                    <a:pt x="1902" y="21428"/>
                  </a:cubicBezTo>
                  <a:lnTo>
                    <a:pt x="74482" y="147063"/>
                  </a:lnTo>
                  <a:cubicBezTo>
                    <a:pt x="77149" y="151635"/>
                    <a:pt x="81912" y="154206"/>
                    <a:pt x="86865" y="154206"/>
                  </a:cubicBezTo>
                  <a:cubicBezTo>
                    <a:pt x="89246" y="154206"/>
                    <a:pt x="91723" y="153635"/>
                    <a:pt x="94009" y="152301"/>
                  </a:cubicBezTo>
                  <a:cubicBezTo>
                    <a:pt x="100866" y="148396"/>
                    <a:pt x="103153" y="139633"/>
                    <a:pt x="99247" y="132775"/>
                  </a:cubicBezTo>
                  <a:lnTo>
                    <a:pt x="26667" y="71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9279368" y="2949809"/>
              <a:ext cx="101148" cy="154206"/>
            </a:xfrm>
            <a:custGeom>
              <a:rect b="b" l="l" r="r" t="t"/>
              <a:pathLst>
                <a:path extrusionOk="0" h="154206" w="101148">
                  <a:moveTo>
                    <a:pt x="74482" y="147063"/>
                  </a:moveTo>
                  <a:cubicBezTo>
                    <a:pt x="77149" y="151635"/>
                    <a:pt x="81912" y="154207"/>
                    <a:pt x="86865" y="154207"/>
                  </a:cubicBezTo>
                  <a:cubicBezTo>
                    <a:pt x="89246" y="154207"/>
                    <a:pt x="91723" y="153635"/>
                    <a:pt x="94009" y="152302"/>
                  </a:cubicBezTo>
                  <a:cubicBezTo>
                    <a:pt x="100866" y="148396"/>
                    <a:pt x="103153" y="139633"/>
                    <a:pt x="99247" y="132775"/>
                  </a:cubicBezTo>
                  <a:lnTo>
                    <a:pt x="26667" y="7140"/>
                  </a:lnTo>
                  <a:cubicBezTo>
                    <a:pt x="22762" y="282"/>
                    <a:pt x="13998" y="-2004"/>
                    <a:pt x="7141" y="1902"/>
                  </a:cubicBezTo>
                  <a:cubicBezTo>
                    <a:pt x="282" y="5807"/>
                    <a:pt x="-2004" y="14570"/>
                    <a:pt x="1902" y="21428"/>
                  </a:cubicBezTo>
                  <a:lnTo>
                    <a:pt x="74482" y="1470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9675152" y="2778359"/>
              <a:ext cx="101128" cy="154206"/>
            </a:xfrm>
            <a:custGeom>
              <a:rect b="b" l="l" r="r" t="t"/>
              <a:pathLst>
                <a:path extrusionOk="0" h="154206" w="101128">
                  <a:moveTo>
                    <a:pt x="7120" y="152302"/>
                  </a:moveTo>
                  <a:cubicBezTo>
                    <a:pt x="9406" y="153635"/>
                    <a:pt x="11787" y="154207"/>
                    <a:pt x="14264" y="154207"/>
                  </a:cubicBezTo>
                  <a:cubicBezTo>
                    <a:pt x="19217" y="154207"/>
                    <a:pt x="23979" y="151635"/>
                    <a:pt x="26646" y="147063"/>
                  </a:cubicBezTo>
                  <a:lnTo>
                    <a:pt x="99226" y="21428"/>
                  </a:lnTo>
                  <a:cubicBezTo>
                    <a:pt x="103132" y="14570"/>
                    <a:pt x="100846" y="5902"/>
                    <a:pt x="93988" y="1902"/>
                  </a:cubicBezTo>
                  <a:cubicBezTo>
                    <a:pt x="87130" y="-2004"/>
                    <a:pt x="78462" y="282"/>
                    <a:pt x="74462" y="7140"/>
                  </a:cubicBezTo>
                  <a:lnTo>
                    <a:pt x="1881" y="132775"/>
                  </a:lnTo>
                  <a:cubicBezTo>
                    <a:pt x="-2024" y="139538"/>
                    <a:pt x="357" y="148301"/>
                    <a:pt x="7120" y="15230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9576167" y="2949809"/>
              <a:ext cx="101191" cy="154206"/>
            </a:xfrm>
            <a:custGeom>
              <a:rect b="b" l="l" r="r" t="t"/>
              <a:pathLst>
                <a:path extrusionOk="0" h="154206" w="101191">
                  <a:moveTo>
                    <a:pt x="94008" y="1902"/>
                  </a:moveTo>
                  <a:cubicBezTo>
                    <a:pt x="87150" y="-2004"/>
                    <a:pt x="78482" y="282"/>
                    <a:pt x="74482" y="7140"/>
                  </a:cubicBezTo>
                  <a:lnTo>
                    <a:pt x="1902" y="132775"/>
                  </a:lnTo>
                  <a:cubicBezTo>
                    <a:pt x="-2003" y="139633"/>
                    <a:pt x="282" y="148301"/>
                    <a:pt x="7140" y="152302"/>
                  </a:cubicBezTo>
                  <a:cubicBezTo>
                    <a:pt x="9426" y="153635"/>
                    <a:pt x="11807" y="154207"/>
                    <a:pt x="14284" y="154207"/>
                  </a:cubicBezTo>
                  <a:cubicBezTo>
                    <a:pt x="19237" y="154207"/>
                    <a:pt x="24000" y="151635"/>
                    <a:pt x="26666" y="147063"/>
                  </a:cubicBezTo>
                  <a:lnTo>
                    <a:pt x="99247" y="21428"/>
                  </a:lnTo>
                  <a:cubicBezTo>
                    <a:pt x="103248" y="14570"/>
                    <a:pt x="100866" y="5807"/>
                    <a:pt x="94008" y="190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9187544" y="3495683"/>
              <a:ext cx="268224" cy="268223"/>
            </a:xfrm>
            <a:custGeom>
              <a:rect b="b" l="l" r="r" t="t"/>
              <a:pathLst>
                <a:path extrusionOk="0" h="268223" w="268224">
                  <a:moveTo>
                    <a:pt x="268224" y="134112"/>
                  </a:moveTo>
                  <a:cubicBezTo>
                    <a:pt x="268224" y="208180"/>
                    <a:pt x="208180" y="268224"/>
                    <a:pt x="134112" y="268224"/>
                  </a:cubicBezTo>
                  <a:cubicBezTo>
                    <a:pt x="60043" y="268224"/>
                    <a:pt x="-1" y="208180"/>
                    <a:pt x="-1" y="134112"/>
                  </a:cubicBezTo>
                  <a:cubicBezTo>
                    <a:pt x="-1" y="60044"/>
                    <a:pt x="60043" y="0"/>
                    <a:pt x="134112" y="0"/>
                  </a:cubicBezTo>
                  <a:cubicBezTo>
                    <a:pt x="208180" y="0"/>
                    <a:pt x="268224" y="60044"/>
                    <a:pt x="268224" y="1341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8870742" y="3073630"/>
              <a:ext cx="1422749" cy="1000315"/>
            </a:xfrm>
            <a:custGeom>
              <a:rect b="b" l="l" r="r" t="t"/>
              <a:pathLst>
                <a:path extrusionOk="0" h="1000315" w="1422749">
                  <a:moveTo>
                    <a:pt x="1239298" y="514445"/>
                  </a:moveTo>
                  <a:lnTo>
                    <a:pt x="1260063" y="514445"/>
                  </a:lnTo>
                  <a:lnTo>
                    <a:pt x="1260063" y="541306"/>
                  </a:lnTo>
                  <a:cubicBezTo>
                    <a:pt x="1260063" y="547116"/>
                    <a:pt x="1264730" y="551783"/>
                    <a:pt x="1270540" y="551783"/>
                  </a:cubicBezTo>
                  <a:lnTo>
                    <a:pt x="1412272" y="551783"/>
                  </a:lnTo>
                  <a:cubicBezTo>
                    <a:pt x="1418082" y="551783"/>
                    <a:pt x="1422749" y="547116"/>
                    <a:pt x="1422749" y="541306"/>
                  </a:cubicBezTo>
                  <a:lnTo>
                    <a:pt x="1422749" y="10478"/>
                  </a:lnTo>
                  <a:cubicBezTo>
                    <a:pt x="1422749" y="4667"/>
                    <a:pt x="1417987" y="0"/>
                    <a:pt x="1412272" y="0"/>
                  </a:cubicBezTo>
                  <a:lnTo>
                    <a:pt x="1270540" y="0"/>
                  </a:lnTo>
                  <a:cubicBezTo>
                    <a:pt x="1264730" y="0"/>
                    <a:pt x="1260063" y="4763"/>
                    <a:pt x="1260063" y="10478"/>
                  </a:cubicBezTo>
                  <a:lnTo>
                    <a:pt x="1260063" y="63722"/>
                  </a:lnTo>
                  <a:lnTo>
                    <a:pt x="1239298" y="63722"/>
                  </a:lnTo>
                  <a:lnTo>
                    <a:pt x="1239298" y="67151"/>
                  </a:lnTo>
                  <a:lnTo>
                    <a:pt x="1231488" y="67151"/>
                  </a:lnTo>
                  <a:lnTo>
                    <a:pt x="1231488" y="92297"/>
                  </a:lnTo>
                  <a:lnTo>
                    <a:pt x="741045" y="92297"/>
                  </a:lnTo>
                  <a:cubicBezTo>
                    <a:pt x="740093" y="96012"/>
                    <a:pt x="738950" y="99727"/>
                    <a:pt x="737616" y="103346"/>
                  </a:cubicBezTo>
                  <a:cubicBezTo>
                    <a:pt x="737235" y="104394"/>
                    <a:pt x="736759" y="105442"/>
                    <a:pt x="736378" y="106394"/>
                  </a:cubicBezTo>
                  <a:cubicBezTo>
                    <a:pt x="735425" y="108871"/>
                    <a:pt x="734473" y="111442"/>
                    <a:pt x="733330" y="113824"/>
                  </a:cubicBezTo>
                  <a:cubicBezTo>
                    <a:pt x="732758" y="115157"/>
                    <a:pt x="732091" y="116300"/>
                    <a:pt x="731425" y="117634"/>
                  </a:cubicBezTo>
                  <a:cubicBezTo>
                    <a:pt x="730377" y="119729"/>
                    <a:pt x="729329" y="121825"/>
                    <a:pt x="728186" y="123920"/>
                  </a:cubicBezTo>
                  <a:cubicBezTo>
                    <a:pt x="727424" y="125254"/>
                    <a:pt x="726567" y="126492"/>
                    <a:pt x="725805" y="127825"/>
                  </a:cubicBezTo>
                  <a:cubicBezTo>
                    <a:pt x="724662" y="129730"/>
                    <a:pt x="723519" y="131635"/>
                    <a:pt x="722281" y="133445"/>
                  </a:cubicBezTo>
                  <a:cubicBezTo>
                    <a:pt x="721423" y="134779"/>
                    <a:pt x="720471" y="136017"/>
                    <a:pt x="719519" y="137255"/>
                  </a:cubicBezTo>
                  <a:cubicBezTo>
                    <a:pt x="718281" y="138970"/>
                    <a:pt x="716947" y="140684"/>
                    <a:pt x="715613" y="142304"/>
                  </a:cubicBezTo>
                  <a:cubicBezTo>
                    <a:pt x="714566" y="143542"/>
                    <a:pt x="713518" y="144780"/>
                    <a:pt x="712470" y="146018"/>
                  </a:cubicBezTo>
                  <a:cubicBezTo>
                    <a:pt x="711137" y="147638"/>
                    <a:pt x="709708" y="149162"/>
                    <a:pt x="708279" y="150685"/>
                  </a:cubicBezTo>
                  <a:cubicBezTo>
                    <a:pt x="707136" y="151829"/>
                    <a:pt x="705993" y="152971"/>
                    <a:pt x="704755" y="154114"/>
                  </a:cubicBezTo>
                  <a:cubicBezTo>
                    <a:pt x="703231" y="155543"/>
                    <a:pt x="701802" y="156972"/>
                    <a:pt x="700183" y="158305"/>
                  </a:cubicBezTo>
                  <a:cubicBezTo>
                    <a:pt x="698945" y="159353"/>
                    <a:pt x="697706" y="160496"/>
                    <a:pt x="696373" y="161449"/>
                  </a:cubicBezTo>
                  <a:cubicBezTo>
                    <a:pt x="694754" y="162782"/>
                    <a:pt x="693134" y="164021"/>
                    <a:pt x="691515" y="165163"/>
                  </a:cubicBezTo>
                  <a:cubicBezTo>
                    <a:pt x="690182" y="166116"/>
                    <a:pt x="688848" y="167068"/>
                    <a:pt x="687419" y="168021"/>
                  </a:cubicBezTo>
                  <a:cubicBezTo>
                    <a:pt x="685705" y="169164"/>
                    <a:pt x="683990" y="170307"/>
                    <a:pt x="682276" y="171355"/>
                  </a:cubicBezTo>
                  <a:cubicBezTo>
                    <a:pt x="680847" y="172212"/>
                    <a:pt x="679418" y="173069"/>
                    <a:pt x="677989" y="173926"/>
                  </a:cubicBezTo>
                  <a:cubicBezTo>
                    <a:pt x="676180" y="174974"/>
                    <a:pt x="674370" y="175927"/>
                    <a:pt x="672465" y="176784"/>
                  </a:cubicBezTo>
                  <a:cubicBezTo>
                    <a:pt x="670941" y="177546"/>
                    <a:pt x="669513" y="178308"/>
                    <a:pt x="667988" y="178975"/>
                  </a:cubicBezTo>
                  <a:cubicBezTo>
                    <a:pt x="666083" y="179832"/>
                    <a:pt x="664179" y="180594"/>
                    <a:pt x="662178" y="181451"/>
                  </a:cubicBezTo>
                  <a:cubicBezTo>
                    <a:pt x="660654" y="182023"/>
                    <a:pt x="659130" y="182689"/>
                    <a:pt x="657606" y="183261"/>
                  </a:cubicBezTo>
                  <a:cubicBezTo>
                    <a:pt x="655606" y="184023"/>
                    <a:pt x="653510" y="184595"/>
                    <a:pt x="651415" y="185261"/>
                  </a:cubicBezTo>
                  <a:cubicBezTo>
                    <a:pt x="649891" y="185738"/>
                    <a:pt x="648367" y="186214"/>
                    <a:pt x="646748" y="186690"/>
                  </a:cubicBezTo>
                  <a:cubicBezTo>
                    <a:pt x="644557" y="187262"/>
                    <a:pt x="642271" y="187738"/>
                    <a:pt x="640080" y="188214"/>
                  </a:cubicBezTo>
                  <a:cubicBezTo>
                    <a:pt x="638556" y="188500"/>
                    <a:pt x="637127" y="188881"/>
                    <a:pt x="635604" y="189167"/>
                  </a:cubicBezTo>
                  <a:cubicBezTo>
                    <a:pt x="633127" y="189643"/>
                    <a:pt x="630555" y="189929"/>
                    <a:pt x="627983" y="190214"/>
                  </a:cubicBezTo>
                  <a:cubicBezTo>
                    <a:pt x="626745" y="190405"/>
                    <a:pt x="625412" y="190595"/>
                    <a:pt x="624174" y="190691"/>
                  </a:cubicBezTo>
                  <a:cubicBezTo>
                    <a:pt x="620268" y="191071"/>
                    <a:pt x="616363" y="191167"/>
                    <a:pt x="612457" y="191167"/>
                  </a:cubicBezTo>
                  <a:cubicBezTo>
                    <a:pt x="608552" y="191167"/>
                    <a:pt x="604552" y="190976"/>
                    <a:pt x="600742" y="190691"/>
                  </a:cubicBezTo>
                  <a:cubicBezTo>
                    <a:pt x="599504" y="190595"/>
                    <a:pt x="598170" y="190405"/>
                    <a:pt x="596932" y="190214"/>
                  </a:cubicBezTo>
                  <a:cubicBezTo>
                    <a:pt x="594360" y="189929"/>
                    <a:pt x="591788" y="189643"/>
                    <a:pt x="589216" y="189167"/>
                  </a:cubicBezTo>
                  <a:cubicBezTo>
                    <a:pt x="587693" y="188881"/>
                    <a:pt x="586264" y="188500"/>
                    <a:pt x="584740" y="188214"/>
                  </a:cubicBezTo>
                  <a:cubicBezTo>
                    <a:pt x="582454" y="187738"/>
                    <a:pt x="580263" y="187262"/>
                    <a:pt x="577977" y="186690"/>
                  </a:cubicBezTo>
                  <a:cubicBezTo>
                    <a:pt x="576453" y="186309"/>
                    <a:pt x="574929" y="185738"/>
                    <a:pt x="573405" y="185356"/>
                  </a:cubicBezTo>
                  <a:cubicBezTo>
                    <a:pt x="571310" y="184690"/>
                    <a:pt x="569214" y="184118"/>
                    <a:pt x="567214" y="183356"/>
                  </a:cubicBezTo>
                  <a:cubicBezTo>
                    <a:pt x="565690" y="182785"/>
                    <a:pt x="564166" y="182213"/>
                    <a:pt x="562642" y="181546"/>
                  </a:cubicBezTo>
                  <a:cubicBezTo>
                    <a:pt x="560641" y="180784"/>
                    <a:pt x="558737" y="179927"/>
                    <a:pt x="556736" y="179070"/>
                  </a:cubicBezTo>
                  <a:cubicBezTo>
                    <a:pt x="555213" y="178403"/>
                    <a:pt x="553784" y="177641"/>
                    <a:pt x="552355" y="176879"/>
                  </a:cubicBezTo>
                  <a:cubicBezTo>
                    <a:pt x="550450" y="175927"/>
                    <a:pt x="548640" y="174974"/>
                    <a:pt x="546831" y="173926"/>
                  </a:cubicBezTo>
                  <a:cubicBezTo>
                    <a:pt x="545402" y="173164"/>
                    <a:pt x="543973" y="172307"/>
                    <a:pt x="542640" y="171450"/>
                  </a:cubicBezTo>
                  <a:cubicBezTo>
                    <a:pt x="540830" y="170402"/>
                    <a:pt x="539115" y="169259"/>
                    <a:pt x="537400" y="168116"/>
                  </a:cubicBezTo>
                  <a:cubicBezTo>
                    <a:pt x="536067" y="167164"/>
                    <a:pt x="534734" y="166211"/>
                    <a:pt x="533400" y="165259"/>
                  </a:cubicBezTo>
                  <a:cubicBezTo>
                    <a:pt x="531686" y="164021"/>
                    <a:pt x="530067" y="162782"/>
                    <a:pt x="528447" y="161449"/>
                  </a:cubicBezTo>
                  <a:cubicBezTo>
                    <a:pt x="527209" y="160401"/>
                    <a:pt x="525971" y="159353"/>
                    <a:pt x="524733" y="158305"/>
                  </a:cubicBezTo>
                  <a:cubicBezTo>
                    <a:pt x="523113" y="156877"/>
                    <a:pt x="521589" y="155543"/>
                    <a:pt x="520160" y="154019"/>
                  </a:cubicBezTo>
                  <a:cubicBezTo>
                    <a:pt x="519017" y="152876"/>
                    <a:pt x="517874" y="151829"/>
                    <a:pt x="516731" y="150590"/>
                  </a:cubicBezTo>
                  <a:cubicBezTo>
                    <a:pt x="515303" y="149066"/>
                    <a:pt x="513874" y="147447"/>
                    <a:pt x="512445" y="145923"/>
                  </a:cubicBezTo>
                  <a:cubicBezTo>
                    <a:pt x="511397" y="144780"/>
                    <a:pt x="510350" y="143542"/>
                    <a:pt x="509302" y="142304"/>
                  </a:cubicBezTo>
                  <a:cubicBezTo>
                    <a:pt x="507968" y="140589"/>
                    <a:pt x="506635" y="138875"/>
                    <a:pt x="505396" y="137160"/>
                  </a:cubicBezTo>
                  <a:cubicBezTo>
                    <a:pt x="504444" y="135922"/>
                    <a:pt x="503491" y="134684"/>
                    <a:pt x="502634" y="133350"/>
                  </a:cubicBezTo>
                  <a:cubicBezTo>
                    <a:pt x="501396" y="131540"/>
                    <a:pt x="500253" y="129635"/>
                    <a:pt x="499015" y="127730"/>
                  </a:cubicBezTo>
                  <a:cubicBezTo>
                    <a:pt x="498253" y="126397"/>
                    <a:pt x="497396" y="125158"/>
                    <a:pt x="496634" y="123825"/>
                  </a:cubicBezTo>
                  <a:cubicBezTo>
                    <a:pt x="495491" y="121729"/>
                    <a:pt x="494443" y="119634"/>
                    <a:pt x="493395" y="117538"/>
                  </a:cubicBezTo>
                  <a:cubicBezTo>
                    <a:pt x="492729" y="116300"/>
                    <a:pt x="492062" y="115062"/>
                    <a:pt x="491490" y="113824"/>
                  </a:cubicBezTo>
                  <a:cubicBezTo>
                    <a:pt x="490347" y="111347"/>
                    <a:pt x="489395" y="108871"/>
                    <a:pt x="488442" y="106299"/>
                  </a:cubicBezTo>
                  <a:cubicBezTo>
                    <a:pt x="488061" y="105251"/>
                    <a:pt x="487585" y="104299"/>
                    <a:pt x="487204" y="103251"/>
                  </a:cubicBezTo>
                  <a:cubicBezTo>
                    <a:pt x="485966" y="99631"/>
                    <a:pt x="484823" y="96012"/>
                    <a:pt x="483775" y="92202"/>
                  </a:cubicBezTo>
                  <a:lnTo>
                    <a:pt x="454057" y="92202"/>
                  </a:lnTo>
                  <a:cubicBezTo>
                    <a:pt x="203740" y="92202"/>
                    <a:pt x="0" y="295846"/>
                    <a:pt x="0" y="546259"/>
                  </a:cubicBezTo>
                  <a:cubicBezTo>
                    <a:pt x="0" y="796671"/>
                    <a:pt x="203645" y="1000315"/>
                    <a:pt x="454057" y="1000315"/>
                  </a:cubicBezTo>
                  <a:cubicBezTo>
                    <a:pt x="704469" y="1000315"/>
                    <a:pt x="908114" y="796671"/>
                    <a:pt x="908114" y="546259"/>
                  </a:cubicBezTo>
                  <a:cubicBezTo>
                    <a:pt x="908114" y="531400"/>
                    <a:pt x="907352" y="516350"/>
                    <a:pt x="905923" y="501491"/>
                  </a:cubicBezTo>
                  <a:lnTo>
                    <a:pt x="904304" y="485775"/>
                  </a:lnTo>
                  <a:lnTo>
                    <a:pt x="1231297" y="485775"/>
                  </a:lnTo>
                  <a:lnTo>
                    <a:pt x="1231297" y="489204"/>
                  </a:lnTo>
                  <a:lnTo>
                    <a:pt x="1239108" y="489204"/>
                  </a:lnTo>
                  <a:lnTo>
                    <a:pt x="1239108" y="514445"/>
                  </a:lnTo>
                  <a:close/>
                  <a:moveTo>
                    <a:pt x="613600" y="556165"/>
                  </a:moveTo>
                  <a:cubicBezTo>
                    <a:pt x="613600" y="645890"/>
                    <a:pt x="540639" y="718852"/>
                    <a:pt x="450914" y="718852"/>
                  </a:cubicBezTo>
                  <a:cubicBezTo>
                    <a:pt x="361188" y="718852"/>
                    <a:pt x="288227" y="645890"/>
                    <a:pt x="288227" y="556165"/>
                  </a:cubicBezTo>
                  <a:cubicBezTo>
                    <a:pt x="288227" y="466439"/>
                    <a:pt x="361188" y="393478"/>
                    <a:pt x="450914" y="393478"/>
                  </a:cubicBezTo>
                  <a:cubicBezTo>
                    <a:pt x="540639" y="393478"/>
                    <a:pt x="613600" y="466439"/>
                    <a:pt x="613600" y="556165"/>
                  </a:cubicBezTo>
                  <a:close/>
                  <a:moveTo>
                    <a:pt x="386334" y="241078"/>
                  </a:moveTo>
                  <a:cubicBezTo>
                    <a:pt x="406337" y="237172"/>
                    <a:pt x="427006" y="235172"/>
                    <a:pt x="447580" y="235172"/>
                  </a:cubicBezTo>
                  <a:cubicBezTo>
                    <a:pt x="455486" y="235172"/>
                    <a:pt x="461867" y="241554"/>
                    <a:pt x="461867" y="249460"/>
                  </a:cubicBezTo>
                  <a:cubicBezTo>
                    <a:pt x="461867" y="257365"/>
                    <a:pt x="455486" y="263747"/>
                    <a:pt x="447580" y="263747"/>
                  </a:cubicBezTo>
                  <a:cubicBezTo>
                    <a:pt x="428816" y="263747"/>
                    <a:pt x="410051" y="265557"/>
                    <a:pt x="391859" y="269081"/>
                  </a:cubicBezTo>
                  <a:cubicBezTo>
                    <a:pt x="390906" y="269272"/>
                    <a:pt x="390049" y="269367"/>
                    <a:pt x="389097" y="269367"/>
                  </a:cubicBezTo>
                  <a:cubicBezTo>
                    <a:pt x="382429" y="269367"/>
                    <a:pt x="376428" y="264605"/>
                    <a:pt x="375095" y="257842"/>
                  </a:cubicBezTo>
                  <a:cubicBezTo>
                    <a:pt x="373571" y="250127"/>
                    <a:pt x="378619" y="242602"/>
                    <a:pt x="386334" y="241078"/>
                  </a:cubicBezTo>
                  <a:close/>
                  <a:moveTo>
                    <a:pt x="447675" y="870585"/>
                  </a:moveTo>
                  <a:cubicBezTo>
                    <a:pt x="272510" y="870585"/>
                    <a:pt x="130016" y="728091"/>
                    <a:pt x="130016" y="552926"/>
                  </a:cubicBezTo>
                  <a:cubicBezTo>
                    <a:pt x="130016" y="428911"/>
                    <a:pt x="202882" y="315468"/>
                    <a:pt x="315754" y="263843"/>
                  </a:cubicBezTo>
                  <a:cubicBezTo>
                    <a:pt x="315754" y="263843"/>
                    <a:pt x="315754" y="263843"/>
                    <a:pt x="315849" y="263843"/>
                  </a:cubicBezTo>
                  <a:cubicBezTo>
                    <a:pt x="321945" y="261080"/>
                    <a:pt x="328232" y="258413"/>
                    <a:pt x="334423" y="256032"/>
                  </a:cubicBezTo>
                  <a:cubicBezTo>
                    <a:pt x="341757" y="253174"/>
                    <a:pt x="350044" y="256889"/>
                    <a:pt x="352901" y="264319"/>
                  </a:cubicBezTo>
                  <a:cubicBezTo>
                    <a:pt x="355759" y="271748"/>
                    <a:pt x="352044" y="279940"/>
                    <a:pt x="344614" y="282797"/>
                  </a:cubicBezTo>
                  <a:cubicBezTo>
                    <a:pt x="338900" y="284988"/>
                    <a:pt x="333280" y="287369"/>
                    <a:pt x="327660" y="289846"/>
                  </a:cubicBezTo>
                  <a:cubicBezTo>
                    <a:pt x="327660" y="289846"/>
                    <a:pt x="327660" y="289846"/>
                    <a:pt x="327660" y="289846"/>
                  </a:cubicBezTo>
                  <a:cubicBezTo>
                    <a:pt x="224980" y="336804"/>
                    <a:pt x="158591" y="440055"/>
                    <a:pt x="158591" y="552926"/>
                  </a:cubicBezTo>
                  <a:cubicBezTo>
                    <a:pt x="158591" y="712375"/>
                    <a:pt x="288322" y="842010"/>
                    <a:pt x="447675" y="842010"/>
                  </a:cubicBezTo>
                  <a:cubicBezTo>
                    <a:pt x="607029" y="842010"/>
                    <a:pt x="736759" y="712280"/>
                    <a:pt x="736759" y="552926"/>
                  </a:cubicBezTo>
                  <a:cubicBezTo>
                    <a:pt x="736759" y="491585"/>
                    <a:pt x="717804" y="433006"/>
                    <a:pt x="681895" y="383477"/>
                  </a:cubicBezTo>
                  <a:cubicBezTo>
                    <a:pt x="677228" y="377095"/>
                    <a:pt x="678656" y="368141"/>
                    <a:pt x="685038" y="363569"/>
                  </a:cubicBezTo>
                  <a:cubicBezTo>
                    <a:pt x="691420" y="358997"/>
                    <a:pt x="700374" y="360331"/>
                    <a:pt x="704945" y="366713"/>
                  </a:cubicBezTo>
                  <a:cubicBezTo>
                    <a:pt x="744379" y="421100"/>
                    <a:pt x="765239" y="485489"/>
                    <a:pt x="765239" y="552926"/>
                  </a:cubicBezTo>
                  <a:cubicBezTo>
                    <a:pt x="765334" y="728091"/>
                    <a:pt x="622840" y="870585"/>
                    <a:pt x="447675" y="870585"/>
                  </a:cubicBezTo>
                  <a:close/>
                  <a:moveTo>
                    <a:pt x="863155" y="263747"/>
                  </a:moveTo>
                  <a:cubicBezTo>
                    <a:pt x="855250" y="263747"/>
                    <a:pt x="848868" y="257365"/>
                    <a:pt x="848868" y="249460"/>
                  </a:cubicBezTo>
                  <a:cubicBezTo>
                    <a:pt x="848868" y="241554"/>
                    <a:pt x="855250" y="235172"/>
                    <a:pt x="863155" y="235172"/>
                  </a:cubicBezTo>
                  <a:lnTo>
                    <a:pt x="1245775" y="235172"/>
                  </a:lnTo>
                  <a:cubicBezTo>
                    <a:pt x="1253681" y="235172"/>
                    <a:pt x="1260063" y="241554"/>
                    <a:pt x="1260063" y="249460"/>
                  </a:cubicBezTo>
                  <a:cubicBezTo>
                    <a:pt x="1260063" y="257365"/>
                    <a:pt x="1253681" y="263747"/>
                    <a:pt x="1245775" y="263747"/>
                  </a:cubicBezTo>
                  <a:lnTo>
                    <a:pt x="863155" y="26374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" name="Google Shape;37;p3"/>
          <p:cNvGrpSpPr/>
          <p:nvPr/>
        </p:nvGrpSpPr>
        <p:grpSpPr>
          <a:xfrm>
            <a:off x="6501166" y="2696005"/>
            <a:ext cx="1570385" cy="1585055"/>
            <a:chOff x="6288515" y="2765116"/>
            <a:chExt cx="1570385" cy="1585055"/>
          </a:xfrm>
        </p:grpSpPr>
        <p:sp>
          <p:nvSpPr>
            <p:cNvPr id="38" name="Google Shape;38;p3"/>
            <p:cNvSpPr/>
            <p:nvPr/>
          </p:nvSpPr>
          <p:spPr>
            <a:xfrm>
              <a:off x="6288515" y="2765116"/>
              <a:ext cx="749522" cy="972978"/>
            </a:xfrm>
            <a:custGeom>
              <a:rect b="b" l="l" r="r" t="t"/>
              <a:pathLst>
                <a:path extrusionOk="0" h="972978" w="749522">
                  <a:moveTo>
                    <a:pt x="749522" y="841439"/>
                  </a:moveTo>
                  <a:lnTo>
                    <a:pt x="340233" y="0"/>
                  </a:lnTo>
                  <a:lnTo>
                    <a:pt x="0" y="0"/>
                  </a:lnTo>
                  <a:cubicBezTo>
                    <a:pt x="86201" y="165354"/>
                    <a:pt x="170021" y="332994"/>
                    <a:pt x="251174" y="495300"/>
                  </a:cubicBezTo>
                  <a:cubicBezTo>
                    <a:pt x="329469" y="651891"/>
                    <a:pt x="410337" y="813626"/>
                    <a:pt x="493204" y="972979"/>
                  </a:cubicBezTo>
                  <a:cubicBezTo>
                    <a:pt x="558736" y="897445"/>
                    <a:pt x="650271" y="850487"/>
                    <a:pt x="749522" y="84143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7109474" y="2765116"/>
              <a:ext cx="749426" cy="972788"/>
            </a:xfrm>
            <a:custGeom>
              <a:rect b="b" l="l" r="r" t="t"/>
              <a:pathLst>
                <a:path extrusionOk="0" h="972788" w="749426">
                  <a:moveTo>
                    <a:pt x="256222" y="972788"/>
                  </a:moveTo>
                  <a:cubicBezTo>
                    <a:pt x="339661" y="812292"/>
                    <a:pt x="421195" y="649605"/>
                    <a:pt x="499967" y="491966"/>
                  </a:cubicBezTo>
                  <a:cubicBezTo>
                    <a:pt x="580549" y="330708"/>
                    <a:pt x="663893" y="164211"/>
                    <a:pt x="749427" y="0"/>
                  </a:cubicBezTo>
                  <a:lnTo>
                    <a:pt x="409289" y="0"/>
                  </a:lnTo>
                  <a:lnTo>
                    <a:pt x="0" y="841534"/>
                  </a:lnTo>
                  <a:cubicBezTo>
                    <a:pt x="99250" y="850487"/>
                    <a:pt x="190690" y="897445"/>
                    <a:pt x="256222" y="97278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6715330" y="3633415"/>
              <a:ext cx="716756" cy="716756"/>
            </a:xfrm>
            <a:custGeom>
              <a:rect b="b" l="l" r="r" t="t"/>
              <a:pathLst>
                <a:path extrusionOk="0" h="716756" w="716756">
                  <a:moveTo>
                    <a:pt x="74962" y="139160"/>
                  </a:moveTo>
                  <a:lnTo>
                    <a:pt x="74962" y="139160"/>
                  </a:lnTo>
                  <a:cubicBezTo>
                    <a:pt x="25908" y="202501"/>
                    <a:pt x="0" y="278225"/>
                    <a:pt x="0" y="358426"/>
                  </a:cubicBezTo>
                  <a:cubicBezTo>
                    <a:pt x="0" y="555974"/>
                    <a:pt x="160782" y="716756"/>
                    <a:pt x="358330" y="716756"/>
                  </a:cubicBezTo>
                  <a:cubicBezTo>
                    <a:pt x="555974" y="716756"/>
                    <a:pt x="716756" y="555974"/>
                    <a:pt x="716756" y="358426"/>
                  </a:cubicBezTo>
                  <a:cubicBezTo>
                    <a:pt x="716756" y="278130"/>
                    <a:pt x="690848" y="202216"/>
                    <a:pt x="641699" y="139065"/>
                  </a:cubicBezTo>
                  <a:cubicBezTo>
                    <a:pt x="576263" y="54674"/>
                    <a:pt x="477774" y="4096"/>
                    <a:pt x="371380" y="286"/>
                  </a:cubicBezTo>
                  <a:cubicBezTo>
                    <a:pt x="362617" y="-95"/>
                    <a:pt x="353949" y="-95"/>
                    <a:pt x="345377" y="286"/>
                  </a:cubicBezTo>
                  <a:lnTo>
                    <a:pt x="345377" y="286"/>
                  </a:lnTo>
                  <a:lnTo>
                    <a:pt x="345281" y="286"/>
                  </a:lnTo>
                  <a:cubicBezTo>
                    <a:pt x="238982" y="4000"/>
                    <a:pt x="140398" y="54674"/>
                    <a:pt x="74962" y="139160"/>
                  </a:cubicBezTo>
                  <a:close/>
                  <a:moveTo>
                    <a:pt x="359093" y="139827"/>
                  </a:moveTo>
                  <a:lnTo>
                    <a:pt x="424625" y="272510"/>
                  </a:lnTo>
                  <a:lnTo>
                    <a:pt x="571119" y="293751"/>
                  </a:lnTo>
                  <a:lnTo>
                    <a:pt x="465106" y="397002"/>
                  </a:lnTo>
                  <a:lnTo>
                    <a:pt x="490156" y="542830"/>
                  </a:lnTo>
                  <a:lnTo>
                    <a:pt x="359187" y="473964"/>
                  </a:lnTo>
                  <a:lnTo>
                    <a:pt x="228219" y="542830"/>
                  </a:lnTo>
                  <a:lnTo>
                    <a:pt x="253269" y="397002"/>
                  </a:lnTo>
                  <a:lnTo>
                    <a:pt x="147256" y="293751"/>
                  </a:lnTo>
                  <a:lnTo>
                    <a:pt x="293751" y="272510"/>
                  </a:lnTo>
                  <a:lnTo>
                    <a:pt x="359093" y="1398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" name="Google Shape;41;p3"/>
          <p:cNvGrpSpPr/>
          <p:nvPr/>
        </p:nvGrpSpPr>
        <p:grpSpPr>
          <a:xfrm>
            <a:off x="6516663" y="779596"/>
            <a:ext cx="1403889" cy="1403889"/>
            <a:chOff x="6266797" y="912503"/>
            <a:chExt cx="1403889" cy="1403889"/>
          </a:xfrm>
        </p:grpSpPr>
        <p:sp>
          <p:nvSpPr>
            <p:cNvPr id="42" name="Google Shape;42;p3"/>
            <p:cNvSpPr/>
            <p:nvPr/>
          </p:nvSpPr>
          <p:spPr>
            <a:xfrm>
              <a:off x="6510447" y="912503"/>
              <a:ext cx="940212" cy="601789"/>
            </a:xfrm>
            <a:custGeom>
              <a:rect b="b" l="l" r="r" t="t"/>
              <a:pathLst>
                <a:path extrusionOk="0" h="601789" w="940212">
                  <a:moveTo>
                    <a:pt x="0" y="601790"/>
                  </a:moveTo>
                  <a:cubicBezTo>
                    <a:pt x="110966" y="593598"/>
                    <a:pt x="201739" y="563023"/>
                    <a:pt x="269843" y="510635"/>
                  </a:cubicBezTo>
                  <a:cubicBezTo>
                    <a:pt x="281274" y="501872"/>
                    <a:pt x="291941" y="492633"/>
                    <a:pt x="304229" y="481870"/>
                  </a:cubicBezTo>
                  <a:cubicBezTo>
                    <a:pt x="323279" y="465296"/>
                    <a:pt x="346996" y="444722"/>
                    <a:pt x="385286" y="415576"/>
                  </a:cubicBezTo>
                  <a:cubicBezTo>
                    <a:pt x="461582" y="357473"/>
                    <a:pt x="524256" y="319754"/>
                    <a:pt x="536067" y="312801"/>
                  </a:cubicBezTo>
                  <a:cubicBezTo>
                    <a:pt x="664178" y="237173"/>
                    <a:pt x="834200" y="205264"/>
                    <a:pt x="940213" y="192119"/>
                  </a:cubicBezTo>
                  <a:cubicBezTo>
                    <a:pt x="814388" y="73152"/>
                    <a:pt x="644843" y="0"/>
                    <a:pt x="458438" y="0"/>
                  </a:cubicBezTo>
                  <a:cubicBezTo>
                    <a:pt x="403955" y="0"/>
                    <a:pt x="350901" y="6477"/>
                    <a:pt x="299942" y="18288"/>
                  </a:cubicBezTo>
                  <a:cubicBezTo>
                    <a:pt x="249364" y="64294"/>
                    <a:pt x="38671" y="274415"/>
                    <a:pt x="0" y="60179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6266797" y="1424281"/>
              <a:ext cx="214693" cy="298322"/>
            </a:xfrm>
            <a:custGeom>
              <a:rect b="b" l="l" r="r" t="t"/>
              <a:pathLst>
                <a:path extrusionOk="0" h="298322" w="214693">
                  <a:moveTo>
                    <a:pt x="214694" y="298323"/>
                  </a:moveTo>
                  <a:cubicBezTo>
                    <a:pt x="211836" y="273177"/>
                    <a:pt x="209836" y="247555"/>
                    <a:pt x="209074" y="221075"/>
                  </a:cubicBezTo>
                  <a:cubicBezTo>
                    <a:pt x="208026" y="185261"/>
                    <a:pt x="209265" y="150590"/>
                    <a:pt x="212027" y="117062"/>
                  </a:cubicBezTo>
                  <a:cubicBezTo>
                    <a:pt x="174784" y="110490"/>
                    <a:pt x="138779" y="96679"/>
                    <a:pt x="107061" y="76581"/>
                  </a:cubicBezTo>
                  <a:cubicBezTo>
                    <a:pt x="70295" y="53340"/>
                    <a:pt x="44387" y="25241"/>
                    <a:pt x="26384" y="0"/>
                  </a:cubicBezTo>
                  <a:cubicBezTo>
                    <a:pt x="9335" y="60484"/>
                    <a:pt x="0" y="124206"/>
                    <a:pt x="0" y="190024"/>
                  </a:cubicBezTo>
                  <a:cubicBezTo>
                    <a:pt x="0" y="208502"/>
                    <a:pt x="953" y="226790"/>
                    <a:pt x="2381" y="244888"/>
                  </a:cubicBezTo>
                  <a:cubicBezTo>
                    <a:pt x="44863" y="258794"/>
                    <a:pt x="88202" y="271177"/>
                    <a:pt x="131540" y="281368"/>
                  </a:cubicBezTo>
                  <a:cubicBezTo>
                    <a:pt x="159068" y="287845"/>
                    <a:pt x="186880" y="293370"/>
                    <a:pt x="214694" y="29832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6304136" y="946317"/>
              <a:ext cx="449579" cy="566451"/>
            </a:xfrm>
            <a:custGeom>
              <a:rect b="b" l="l" r="r" t="t"/>
              <a:pathLst>
                <a:path extrusionOk="0" h="566451" w="449579">
                  <a:moveTo>
                    <a:pt x="85058" y="530447"/>
                  </a:moveTo>
                  <a:cubicBezTo>
                    <a:pt x="113062" y="548164"/>
                    <a:pt x="144780" y="560451"/>
                    <a:pt x="177641" y="566452"/>
                  </a:cubicBezTo>
                  <a:cubicBezTo>
                    <a:pt x="210598" y="283464"/>
                    <a:pt x="368236" y="85153"/>
                    <a:pt x="449580" y="0"/>
                  </a:cubicBezTo>
                  <a:cubicBezTo>
                    <a:pt x="238696" y="68009"/>
                    <a:pt x="71247" y="233363"/>
                    <a:pt x="0" y="442817"/>
                  </a:cubicBezTo>
                  <a:cubicBezTo>
                    <a:pt x="15907" y="469297"/>
                    <a:pt x="42481" y="503492"/>
                    <a:pt x="85058" y="53044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6272417" y="1700316"/>
              <a:ext cx="252317" cy="274034"/>
            </a:xfrm>
            <a:custGeom>
              <a:rect b="b" l="l" r="r" t="t"/>
              <a:pathLst>
                <a:path extrusionOk="0" h="274034" w="252317">
                  <a:moveTo>
                    <a:pt x="252317" y="215265"/>
                  </a:moveTo>
                  <a:cubicBezTo>
                    <a:pt x="235268" y="164878"/>
                    <a:pt x="221456" y="110490"/>
                    <a:pt x="212979" y="52102"/>
                  </a:cubicBezTo>
                  <a:cubicBezTo>
                    <a:pt x="181737" y="46768"/>
                    <a:pt x="150304" y="40481"/>
                    <a:pt x="119539" y="33242"/>
                  </a:cubicBezTo>
                  <a:cubicBezTo>
                    <a:pt x="79438" y="23813"/>
                    <a:pt x="39338" y="12668"/>
                    <a:pt x="0" y="0"/>
                  </a:cubicBezTo>
                  <a:cubicBezTo>
                    <a:pt x="12192" y="99155"/>
                    <a:pt x="44958" y="192024"/>
                    <a:pt x="94202" y="274034"/>
                  </a:cubicBezTo>
                  <a:cubicBezTo>
                    <a:pt x="117538" y="254984"/>
                    <a:pt x="144209" y="239840"/>
                    <a:pt x="172402" y="229838"/>
                  </a:cubicBezTo>
                  <a:cubicBezTo>
                    <a:pt x="198215" y="220694"/>
                    <a:pt x="225076" y="215836"/>
                    <a:pt x="252317" y="21526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514829" y="1664311"/>
              <a:ext cx="1154048" cy="611219"/>
            </a:xfrm>
            <a:custGeom>
              <a:rect b="b" l="l" r="r" t="t"/>
              <a:pathLst>
                <a:path extrusionOk="0" h="611219" w="1154048">
                  <a:moveTo>
                    <a:pt x="332041" y="109538"/>
                  </a:moveTo>
                  <a:cubicBezTo>
                    <a:pt x="221170" y="109538"/>
                    <a:pt x="110109" y="103632"/>
                    <a:pt x="0" y="91916"/>
                  </a:cubicBezTo>
                  <a:cubicBezTo>
                    <a:pt x="8954" y="149542"/>
                    <a:pt x="23050" y="203359"/>
                    <a:pt x="40481" y="252794"/>
                  </a:cubicBezTo>
                  <a:cubicBezTo>
                    <a:pt x="104584" y="260794"/>
                    <a:pt x="164878" y="279082"/>
                    <a:pt x="219551" y="307467"/>
                  </a:cubicBezTo>
                  <a:cubicBezTo>
                    <a:pt x="283083" y="340423"/>
                    <a:pt x="321754" y="378047"/>
                    <a:pt x="359187" y="414528"/>
                  </a:cubicBezTo>
                  <a:cubicBezTo>
                    <a:pt x="371856" y="426911"/>
                    <a:pt x="385000" y="439674"/>
                    <a:pt x="399002" y="452057"/>
                  </a:cubicBezTo>
                  <a:cubicBezTo>
                    <a:pt x="476917" y="521494"/>
                    <a:pt x="574834" y="575024"/>
                    <a:pt x="689991" y="611219"/>
                  </a:cubicBezTo>
                  <a:cubicBezTo>
                    <a:pt x="946404" y="519398"/>
                    <a:pt x="1134142" y="282511"/>
                    <a:pt x="1154049" y="0"/>
                  </a:cubicBezTo>
                  <a:cubicBezTo>
                    <a:pt x="948976" y="55626"/>
                    <a:pt x="737902" y="90488"/>
                    <a:pt x="526256" y="103632"/>
                  </a:cubicBezTo>
                  <a:cubicBezTo>
                    <a:pt x="461676" y="107537"/>
                    <a:pt x="396907" y="109538"/>
                    <a:pt x="332041" y="10953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6381860" y="1944025"/>
              <a:ext cx="362426" cy="335219"/>
            </a:xfrm>
            <a:custGeom>
              <a:rect b="b" l="l" r="r" t="t"/>
              <a:pathLst>
                <a:path extrusionOk="0" h="335219" w="362426">
                  <a:moveTo>
                    <a:pt x="362426" y="335220"/>
                  </a:moveTo>
                  <a:cubicBezTo>
                    <a:pt x="302419" y="271498"/>
                    <a:pt x="212217" y="157483"/>
                    <a:pt x="153067" y="35"/>
                  </a:cubicBezTo>
                  <a:cubicBezTo>
                    <a:pt x="125444" y="-441"/>
                    <a:pt x="98393" y="3940"/>
                    <a:pt x="72390" y="13084"/>
                  </a:cubicBezTo>
                  <a:cubicBezTo>
                    <a:pt x="46196" y="22324"/>
                    <a:pt x="21431" y="36611"/>
                    <a:pt x="0" y="54613"/>
                  </a:cubicBezTo>
                  <a:cubicBezTo>
                    <a:pt x="85344" y="184534"/>
                    <a:pt x="212598" y="284547"/>
                    <a:pt x="362426" y="33522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6566739" y="1947394"/>
              <a:ext cx="591978" cy="368998"/>
            </a:xfrm>
            <a:custGeom>
              <a:rect b="b" l="l" r="r" t="t"/>
              <a:pathLst>
                <a:path extrusionOk="0" h="368998" w="591978">
                  <a:moveTo>
                    <a:pt x="287370" y="151828"/>
                  </a:moveTo>
                  <a:cubicBezTo>
                    <a:pt x="249746" y="115252"/>
                    <a:pt x="214218" y="80677"/>
                    <a:pt x="154496" y="49720"/>
                  </a:cubicBezTo>
                  <a:cubicBezTo>
                    <a:pt x="107061" y="25051"/>
                    <a:pt x="55150" y="8382"/>
                    <a:pt x="0" y="0"/>
                  </a:cubicBezTo>
                  <a:cubicBezTo>
                    <a:pt x="71819" y="182785"/>
                    <a:pt x="185833" y="302990"/>
                    <a:pt x="234696" y="348615"/>
                  </a:cubicBezTo>
                  <a:cubicBezTo>
                    <a:pt x="288417" y="361855"/>
                    <a:pt x="344424" y="368998"/>
                    <a:pt x="402146" y="368998"/>
                  </a:cubicBezTo>
                  <a:cubicBezTo>
                    <a:pt x="467963" y="368998"/>
                    <a:pt x="531590" y="359664"/>
                    <a:pt x="591979" y="342710"/>
                  </a:cubicBezTo>
                  <a:cubicBezTo>
                    <a:pt x="489109" y="305848"/>
                    <a:pt x="400431" y="254794"/>
                    <a:pt x="328136" y="190310"/>
                  </a:cubicBezTo>
                  <a:cubicBezTo>
                    <a:pt x="313659" y="177356"/>
                    <a:pt x="300324" y="164402"/>
                    <a:pt x="287370" y="15182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6504076" y="1130340"/>
              <a:ext cx="1166610" cy="614917"/>
            </a:xfrm>
            <a:custGeom>
              <a:rect b="b" l="l" r="r" t="t"/>
              <a:pathLst>
                <a:path extrusionOk="0" h="614917" w="1166610">
                  <a:moveTo>
                    <a:pt x="408897" y="220504"/>
                  </a:moveTo>
                  <a:cubicBezTo>
                    <a:pt x="371369" y="249079"/>
                    <a:pt x="348032" y="269367"/>
                    <a:pt x="329268" y="285655"/>
                  </a:cubicBezTo>
                  <a:cubicBezTo>
                    <a:pt x="316600" y="296704"/>
                    <a:pt x="305551" y="306229"/>
                    <a:pt x="293550" y="315468"/>
                  </a:cubicBezTo>
                  <a:cubicBezTo>
                    <a:pt x="219921" y="372047"/>
                    <a:pt x="122290" y="404717"/>
                    <a:pt x="3323" y="412814"/>
                  </a:cubicBezTo>
                  <a:cubicBezTo>
                    <a:pt x="561" y="445580"/>
                    <a:pt x="-678" y="479298"/>
                    <a:pt x="370" y="514255"/>
                  </a:cubicBezTo>
                  <a:cubicBezTo>
                    <a:pt x="1227" y="542544"/>
                    <a:pt x="3418" y="570071"/>
                    <a:pt x="6751" y="596741"/>
                  </a:cubicBezTo>
                  <a:cubicBezTo>
                    <a:pt x="181916" y="615696"/>
                    <a:pt x="359558" y="619887"/>
                    <a:pt x="535103" y="609029"/>
                  </a:cubicBezTo>
                  <a:cubicBezTo>
                    <a:pt x="747892" y="595789"/>
                    <a:pt x="960109" y="560356"/>
                    <a:pt x="1166135" y="503777"/>
                  </a:cubicBezTo>
                  <a:cubicBezTo>
                    <a:pt x="1166325" y="497205"/>
                    <a:pt x="1166611" y="490728"/>
                    <a:pt x="1166611" y="484060"/>
                  </a:cubicBezTo>
                  <a:cubicBezTo>
                    <a:pt x="1166611" y="296513"/>
                    <a:pt x="1092507" y="126016"/>
                    <a:pt x="972301" y="0"/>
                  </a:cubicBezTo>
                  <a:cubicBezTo>
                    <a:pt x="871622" y="11049"/>
                    <a:pt x="689980" y="40957"/>
                    <a:pt x="556820" y="119539"/>
                  </a:cubicBezTo>
                  <a:cubicBezTo>
                    <a:pt x="545295" y="126397"/>
                    <a:pt x="483954" y="163259"/>
                    <a:pt x="408897" y="22050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" name="Google Shape;50;p3"/>
          <p:cNvSpPr/>
          <p:nvPr/>
        </p:nvSpPr>
        <p:spPr>
          <a:xfrm>
            <a:off x="1638536" y="822687"/>
            <a:ext cx="1578006" cy="1458658"/>
          </a:xfrm>
          <a:custGeom>
            <a:rect b="b" l="l" r="r" t="t"/>
            <a:pathLst>
              <a:path extrusionOk="0" h="1458658" w="1578006">
                <a:moveTo>
                  <a:pt x="789051" y="1458658"/>
                </a:moveTo>
                <a:cubicBezTo>
                  <a:pt x="1224058" y="1458658"/>
                  <a:pt x="1578007" y="1131475"/>
                  <a:pt x="1578007" y="729329"/>
                </a:cubicBezTo>
                <a:cubicBezTo>
                  <a:pt x="1578007" y="327184"/>
                  <a:pt x="1224058" y="0"/>
                  <a:pt x="789051" y="0"/>
                </a:cubicBezTo>
                <a:cubicBezTo>
                  <a:pt x="354044" y="0"/>
                  <a:pt x="0" y="327184"/>
                  <a:pt x="0" y="729329"/>
                </a:cubicBezTo>
                <a:cubicBezTo>
                  <a:pt x="0" y="1131475"/>
                  <a:pt x="353949" y="1458658"/>
                  <a:pt x="789051" y="1458658"/>
                </a:cubicBezTo>
                <a:close/>
                <a:moveTo>
                  <a:pt x="1292447" y="598265"/>
                </a:moveTo>
                <a:cubicBezTo>
                  <a:pt x="1292447" y="670560"/>
                  <a:pt x="1229392" y="729425"/>
                  <a:pt x="1151858" y="729425"/>
                </a:cubicBezTo>
                <a:cubicBezTo>
                  <a:pt x="1074325" y="729425"/>
                  <a:pt x="1011269" y="670560"/>
                  <a:pt x="1011269" y="598265"/>
                </a:cubicBezTo>
                <a:cubicBezTo>
                  <a:pt x="1011269" y="525971"/>
                  <a:pt x="1074325" y="467106"/>
                  <a:pt x="1151858" y="467106"/>
                </a:cubicBezTo>
                <a:cubicBezTo>
                  <a:pt x="1229392" y="467106"/>
                  <a:pt x="1292447" y="525875"/>
                  <a:pt x="1292447" y="598265"/>
                </a:cubicBezTo>
                <a:close/>
                <a:moveTo>
                  <a:pt x="980599" y="184690"/>
                </a:moveTo>
                <a:cubicBezTo>
                  <a:pt x="1058132" y="184690"/>
                  <a:pt x="1121188" y="243554"/>
                  <a:pt x="1121188" y="315849"/>
                </a:cubicBezTo>
                <a:cubicBezTo>
                  <a:pt x="1121188" y="388144"/>
                  <a:pt x="1058132" y="447008"/>
                  <a:pt x="980599" y="447008"/>
                </a:cubicBezTo>
                <a:cubicBezTo>
                  <a:pt x="903065" y="447008"/>
                  <a:pt x="840010" y="388144"/>
                  <a:pt x="840010" y="315849"/>
                </a:cubicBezTo>
                <a:cubicBezTo>
                  <a:pt x="840010" y="243554"/>
                  <a:pt x="903065" y="184690"/>
                  <a:pt x="980599" y="184690"/>
                </a:cubicBezTo>
                <a:close/>
                <a:moveTo>
                  <a:pt x="809339" y="467106"/>
                </a:moveTo>
                <a:cubicBezTo>
                  <a:pt x="886873" y="467106"/>
                  <a:pt x="949928" y="525971"/>
                  <a:pt x="949928" y="598265"/>
                </a:cubicBezTo>
                <a:cubicBezTo>
                  <a:pt x="949928" y="670560"/>
                  <a:pt x="886873" y="729425"/>
                  <a:pt x="809339" y="729425"/>
                </a:cubicBezTo>
                <a:cubicBezTo>
                  <a:pt x="731806" y="729425"/>
                  <a:pt x="668750" y="670560"/>
                  <a:pt x="668750" y="598265"/>
                </a:cubicBezTo>
                <a:cubicBezTo>
                  <a:pt x="668750" y="525971"/>
                  <a:pt x="731806" y="467106"/>
                  <a:pt x="809339" y="46710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" name="Google Shape;51;p3"/>
          <p:cNvGrpSpPr/>
          <p:nvPr/>
        </p:nvGrpSpPr>
        <p:grpSpPr>
          <a:xfrm>
            <a:off x="8992232" y="784026"/>
            <a:ext cx="1502473" cy="1431703"/>
            <a:chOff x="9034763" y="874403"/>
            <a:chExt cx="1502473" cy="1431703"/>
          </a:xfrm>
        </p:grpSpPr>
        <p:sp>
          <p:nvSpPr>
            <p:cNvPr id="52" name="Google Shape;52;p3"/>
            <p:cNvSpPr/>
            <p:nvPr/>
          </p:nvSpPr>
          <p:spPr>
            <a:xfrm>
              <a:off x="9471103" y="1263118"/>
              <a:ext cx="645794" cy="407765"/>
            </a:xfrm>
            <a:custGeom>
              <a:rect b="b" l="l" r="r" t="t"/>
              <a:pathLst>
                <a:path extrusionOk="0" h="407765" w="645794">
                  <a:moveTo>
                    <a:pt x="0" y="0"/>
                  </a:moveTo>
                  <a:lnTo>
                    <a:pt x="645795" y="0"/>
                  </a:lnTo>
                  <a:lnTo>
                    <a:pt x="645795" y="407765"/>
                  </a:lnTo>
                  <a:lnTo>
                    <a:pt x="0" y="4077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9034763" y="874403"/>
              <a:ext cx="1502473" cy="955071"/>
            </a:xfrm>
            <a:custGeom>
              <a:rect b="b" l="l" r="r" t="t"/>
              <a:pathLst>
                <a:path extrusionOk="0" h="955071" w="1502473">
                  <a:moveTo>
                    <a:pt x="292798" y="904303"/>
                  </a:moveTo>
                  <a:lnTo>
                    <a:pt x="309372" y="904303"/>
                  </a:lnTo>
                  <a:lnTo>
                    <a:pt x="309372" y="890016"/>
                  </a:lnTo>
                  <a:cubicBezTo>
                    <a:pt x="309372" y="925925"/>
                    <a:pt x="338518" y="955072"/>
                    <a:pt x="374428" y="955072"/>
                  </a:cubicBezTo>
                  <a:lnTo>
                    <a:pt x="1143952" y="955072"/>
                  </a:lnTo>
                  <a:cubicBezTo>
                    <a:pt x="1161288" y="955072"/>
                    <a:pt x="1177671" y="948309"/>
                    <a:pt x="1189958" y="936022"/>
                  </a:cubicBezTo>
                  <a:cubicBezTo>
                    <a:pt x="1202245" y="923735"/>
                    <a:pt x="1209008" y="907447"/>
                    <a:pt x="1209008" y="890016"/>
                  </a:cubicBezTo>
                  <a:lnTo>
                    <a:pt x="1209008" y="904303"/>
                  </a:lnTo>
                  <a:lnTo>
                    <a:pt x="1212723" y="904303"/>
                  </a:lnTo>
                  <a:cubicBezTo>
                    <a:pt x="1215390" y="896398"/>
                    <a:pt x="1216819" y="887921"/>
                    <a:pt x="1216819" y="879158"/>
                  </a:cubicBezTo>
                  <a:lnTo>
                    <a:pt x="1236916" y="879158"/>
                  </a:lnTo>
                  <a:cubicBezTo>
                    <a:pt x="1236726" y="877157"/>
                    <a:pt x="1236345" y="875157"/>
                    <a:pt x="1235964" y="873252"/>
                  </a:cubicBezTo>
                  <a:cubicBezTo>
                    <a:pt x="1235773" y="872014"/>
                    <a:pt x="1235487" y="870776"/>
                    <a:pt x="1235202" y="869442"/>
                  </a:cubicBezTo>
                  <a:cubicBezTo>
                    <a:pt x="1234821" y="867728"/>
                    <a:pt x="1234344" y="866108"/>
                    <a:pt x="1233964" y="864489"/>
                  </a:cubicBezTo>
                  <a:cubicBezTo>
                    <a:pt x="1233583" y="863251"/>
                    <a:pt x="1233297" y="862108"/>
                    <a:pt x="1232916" y="860870"/>
                  </a:cubicBezTo>
                  <a:cubicBezTo>
                    <a:pt x="1232345" y="859250"/>
                    <a:pt x="1231773" y="857631"/>
                    <a:pt x="1231106" y="856012"/>
                  </a:cubicBezTo>
                  <a:cubicBezTo>
                    <a:pt x="1230630" y="854869"/>
                    <a:pt x="1230249" y="853821"/>
                    <a:pt x="1229773" y="852678"/>
                  </a:cubicBezTo>
                  <a:cubicBezTo>
                    <a:pt x="1229011" y="850964"/>
                    <a:pt x="1228248" y="849344"/>
                    <a:pt x="1227391" y="847725"/>
                  </a:cubicBezTo>
                  <a:cubicBezTo>
                    <a:pt x="1226915" y="846773"/>
                    <a:pt x="1226439" y="845820"/>
                    <a:pt x="1225962" y="844868"/>
                  </a:cubicBezTo>
                  <a:cubicBezTo>
                    <a:pt x="1224915" y="842963"/>
                    <a:pt x="1223677" y="841058"/>
                    <a:pt x="1222534" y="839248"/>
                  </a:cubicBezTo>
                  <a:cubicBezTo>
                    <a:pt x="1222153" y="838676"/>
                    <a:pt x="1221867" y="838105"/>
                    <a:pt x="1221486" y="837533"/>
                  </a:cubicBezTo>
                  <a:cubicBezTo>
                    <a:pt x="1219867" y="835152"/>
                    <a:pt x="1218152" y="832866"/>
                    <a:pt x="1216342" y="830675"/>
                  </a:cubicBezTo>
                  <a:cubicBezTo>
                    <a:pt x="1215866" y="830009"/>
                    <a:pt x="1215199" y="829437"/>
                    <a:pt x="1214723" y="828866"/>
                  </a:cubicBezTo>
                  <a:cubicBezTo>
                    <a:pt x="1213389" y="827342"/>
                    <a:pt x="1212056" y="825818"/>
                    <a:pt x="1210627" y="824294"/>
                  </a:cubicBezTo>
                  <a:cubicBezTo>
                    <a:pt x="1209865" y="823532"/>
                    <a:pt x="1209008" y="822770"/>
                    <a:pt x="1208246" y="822008"/>
                  </a:cubicBezTo>
                  <a:cubicBezTo>
                    <a:pt x="1206912" y="820769"/>
                    <a:pt x="1205674" y="819531"/>
                    <a:pt x="1204341" y="818388"/>
                  </a:cubicBezTo>
                  <a:cubicBezTo>
                    <a:pt x="1203484" y="817626"/>
                    <a:pt x="1202531" y="816959"/>
                    <a:pt x="1201578" y="816197"/>
                  </a:cubicBezTo>
                  <a:cubicBezTo>
                    <a:pt x="1200245" y="815150"/>
                    <a:pt x="1198912" y="814102"/>
                    <a:pt x="1197483" y="813149"/>
                  </a:cubicBezTo>
                  <a:cubicBezTo>
                    <a:pt x="1196531" y="812483"/>
                    <a:pt x="1195483" y="811816"/>
                    <a:pt x="1194435" y="811149"/>
                  </a:cubicBezTo>
                  <a:cubicBezTo>
                    <a:pt x="1193006" y="810292"/>
                    <a:pt x="1191577" y="809339"/>
                    <a:pt x="1190148" y="808577"/>
                  </a:cubicBezTo>
                  <a:cubicBezTo>
                    <a:pt x="1189101" y="808006"/>
                    <a:pt x="1187958" y="807339"/>
                    <a:pt x="1186910" y="806768"/>
                  </a:cubicBezTo>
                  <a:cubicBezTo>
                    <a:pt x="1185386" y="806006"/>
                    <a:pt x="1183957" y="805244"/>
                    <a:pt x="1182433" y="804577"/>
                  </a:cubicBezTo>
                  <a:cubicBezTo>
                    <a:pt x="1181290" y="804101"/>
                    <a:pt x="1180147" y="803529"/>
                    <a:pt x="1179004" y="803053"/>
                  </a:cubicBezTo>
                  <a:cubicBezTo>
                    <a:pt x="1177385" y="802386"/>
                    <a:pt x="1175861" y="801815"/>
                    <a:pt x="1174242" y="801338"/>
                  </a:cubicBezTo>
                  <a:cubicBezTo>
                    <a:pt x="1173099" y="800957"/>
                    <a:pt x="1171956" y="800576"/>
                    <a:pt x="1170718" y="800195"/>
                  </a:cubicBezTo>
                  <a:cubicBezTo>
                    <a:pt x="1169003" y="799719"/>
                    <a:pt x="1167289" y="799243"/>
                    <a:pt x="1165479" y="798862"/>
                  </a:cubicBezTo>
                  <a:cubicBezTo>
                    <a:pt x="1164336" y="798576"/>
                    <a:pt x="1163193" y="798290"/>
                    <a:pt x="1162050" y="798100"/>
                  </a:cubicBezTo>
                  <a:cubicBezTo>
                    <a:pt x="1160145" y="797719"/>
                    <a:pt x="1158144" y="797433"/>
                    <a:pt x="1156145" y="797147"/>
                  </a:cubicBezTo>
                  <a:cubicBezTo>
                    <a:pt x="1155192" y="797052"/>
                    <a:pt x="1154144" y="796862"/>
                    <a:pt x="1153192" y="796766"/>
                  </a:cubicBezTo>
                  <a:cubicBezTo>
                    <a:pt x="1150144" y="796481"/>
                    <a:pt x="1147096" y="796290"/>
                    <a:pt x="1144048" y="796290"/>
                  </a:cubicBezTo>
                  <a:cubicBezTo>
                    <a:pt x="1147096" y="796290"/>
                    <a:pt x="1150144" y="796481"/>
                    <a:pt x="1153192" y="796766"/>
                  </a:cubicBezTo>
                  <a:cubicBezTo>
                    <a:pt x="1154144" y="796862"/>
                    <a:pt x="1155192" y="797052"/>
                    <a:pt x="1156145" y="797147"/>
                  </a:cubicBezTo>
                  <a:cubicBezTo>
                    <a:pt x="1158144" y="797433"/>
                    <a:pt x="1160145" y="797719"/>
                    <a:pt x="1162050" y="798100"/>
                  </a:cubicBezTo>
                  <a:cubicBezTo>
                    <a:pt x="1163193" y="798290"/>
                    <a:pt x="1164336" y="798671"/>
                    <a:pt x="1165479" y="798862"/>
                  </a:cubicBezTo>
                  <a:cubicBezTo>
                    <a:pt x="1167193" y="799243"/>
                    <a:pt x="1169003" y="799719"/>
                    <a:pt x="1170718" y="800195"/>
                  </a:cubicBezTo>
                  <a:cubicBezTo>
                    <a:pt x="1171861" y="800576"/>
                    <a:pt x="1173003" y="800957"/>
                    <a:pt x="1174242" y="801338"/>
                  </a:cubicBezTo>
                  <a:cubicBezTo>
                    <a:pt x="1175861" y="801910"/>
                    <a:pt x="1177481" y="802481"/>
                    <a:pt x="1179004" y="803053"/>
                  </a:cubicBezTo>
                  <a:cubicBezTo>
                    <a:pt x="1180147" y="803529"/>
                    <a:pt x="1181290" y="804005"/>
                    <a:pt x="1182433" y="804577"/>
                  </a:cubicBezTo>
                  <a:cubicBezTo>
                    <a:pt x="1183957" y="805244"/>
                    <a:pt x="1185481" y="806006"/>
                    <a:pt x="1186910" y="806768"/>
                  </a:cubicBezTo>
                  <a:cubicBezTo>
                    <a:pt x="1188053" y="807339"/>
                    <a:pt x="1189101" y="807911"/>
                    <a:pt x="1190148" y="808577"/>
                  </a:cubicBezTo>
                  <a:cubicBezTo>
                    <a:pt x="1191577" y="809435"/>
                    <a:pt x="1193006" y="810292"/>
                    <a:pt x="1194435" y="811149"/>
                  </a:cubicBezTo>
                  <a:cubicBezTo>
                    <a:pt x="1195483" y="811816"/>
                    <a:pt x="1196531" y="812483"/>
                    <a:pt x="1197483" y="813149"/>
                  </a:cubicBezTo>
                  <a:cubicBezTo>
                    <a:pt x="1198912" y="814102"/>
                    <a:pt x="1200245" y="815150"/>
                    <a:pt x="1201578" y="816197"/>
                  </a:cubicBezTo>
                  <a:cubicBezTo>
                    <a:pt x="1202531" y="816959"/>
                    <a:pt x="1203484" y="817626"/>
                    <a:pt x="1204341" y="818388"/>
                  </a:cubicBezTo>
                  <a:cubicBezTo>
                    <a:pt x="1205674" y="819531"/>
                    <a:pt x="1207008" y="820769"/>
                    <a:pt x="1208246" y="822008"/>
                  </a:cubicBezTo>
                  <a:cubicBezTo>
                    <a:pt x="1209008" y="822770"/>
                    <a:pt x="1209865" y="823436"/>
                    <a:pt x="1210627" y="824294"/>
                  </a:cubicBezTo>
                  <a:cubicBezTo>
                    <a:pt x="1212056" y="825722"/>
                    <a:pt x="1213389" y="827246"/>
                    <a:pt x="1214723" y="828866"/>
                  </a:cubicBezTo>
                  <a:cubicBezTo>
                    <a:pt x="1215294" y="829532"/>
                    <a:pt x="1215866" y="830104"/>
                    <a:pt x="1216342" y="830675"/>
                  </a:cubicBezTo>
                  <a:cubicBezTo>
                    <a:pt x="1218152" y="832866"/>
                    <a:pt x="1219867" y="835152"/>
                    <a:pt x="1221486" y="837533"/>
                  </a:cubicBezTo>
                  <a:cubicBezTo>
                    <a:pt x="1221867" y="838105"/>
                    <a:pt x="1222153" y="838676"/>
                    <a:pt x="1222534" y="839248"/>
                  </a:cubicBezTo>
                  <a:cubicBezTo>
                    <a:pt x="1223772" y="841058"/>
                    <a:pt x="1224915" y="842963"/>
                    <a:pt x="1225962" y="844868"/>
                  </a:cubicBezTo>
                  <a:cubicBezTo>
                    <a:pt x="1226439" y="845820"/>
                    <a:pt x="1226915" y="846773"/>
                    <a:pt x="1227391" y="847725"/>
                  </a:cubicBezTo>
                  <a:cubicBezTo>
                    <a:pt x="1228248" y="849344"/>
                    <a:pt x="1229011" y="850964"/>
                    <a:pt x="1229773" y="852678"/>
                  </a:cubicBezTo>
                  <a:cubicBezTo>
                    <a:pt x="1230249" y="853726"/>
                    <a:pt x="1230630" y="854869"/>
                    <a:pt x="1231106" y="856012"/>
                  </a:cubicBezTo>
                  <a:cubicBezTo>
                    <a:pt x="1231773" y="857631"/>
                    <a:pt x="1232345" y="859250"/>
                    <a:pt x="1232916" y="860870"/>
                  </a:cubicBezTo>
                  <a:cubicBezTo>
                    <a:pt x="1233297" y="862013"/>
                    <a:pt x="1233678" y="863251"/>
                    <a:pt x="1233964" y="864489"/>
                  </a:cubicBezTo>
                  <a:cubicBezTo>
                    <a:pt x="1234440" y="866108"/>
                    <a:pt x="1234821" y="867728"/>
                    <a:pt x="1235202" y="869442"/>
                  </a:cubicBezTo>
                  <a:cubicBezTo>
                    <a:pt x="1235487" y="870680"/>
                    <a:pt x="1235773" y="871919"/>
                    <a:pt x="1235964" y="873252"/>
                  </a:cubicBezTo>
                  <a:cubicBezTo>
                    <a:pt x="1236154" y="874109"/>
                    <a:pt x="1236345" y="874871"/>
                    <a:pt x="1236440" y="875728"/>
                  </a:cubicBezTo>
                  <a:lnTo>
                    <a:pt x="1451610" y="875728"/>
                  </a:lnTo>
                  <a:cubicBezTo>
                    <a:pt x="1479613" y="875728"/>
                    <a:pt x="1502473" y="852964"/>
                    <a:pt x="1502473" y="824865"/>
                  </a:cubicBezTo>
                  <a:lnTo>
                    <a:pt x="1502473" y="148495"/>
                  </a:lnTo>
                  <a:cubicBezTo>
                    <a:pt x="1502473" y="66580"/>
                    <a:pt x="1435894" y="0"/>
                    <a:pt x="1353979" y="0"/>
                  </a:cubicBezTo>
                  <a:lnTo>
                    <a:pt x="148494" y="0"/>
                  </a:lnTo>
                  <a:cubicBezTo>
                    <a:pt x="66580" y="0"/>
                    <a:pt x="0" y="66580"/>
                    <a:pt x="0" y="148495"/>
                  </a:cubicBezTo>
                  <a:lnTo>
                    <a:pt x="0" y="824960"/>
                  </a:lnTo>
                  <a:cubicBezTo>
                    <a:pt x="0" y="852964"/>
                    <a:pt x="22764" y="875824"/>
                    <a:pt x="50863" y="875824"/>
                  </a:cubicBezTo>
                  <a:lnTo>
                    <a:pt x="281940" y="875824"/>
                  </a:lnTo>
                  <a:cubicBezTo>
                    <a:pt x="282035" y="874967"/>
                    <a:pt x="282226" y="874205"/>
                    <a:pt x="282416" y="873347"/>
                  </a:cubicBezTo>
                  <a:cubicBezTo>
                    <a:pt x="282607" y="872395"/>
                    <a:pt x="282797" y="871347"/>
                    <a:pt x="282987" y="870395"/>
                  </a:cubicBezTo>
                  <a:cubicBezTo>
                    <a:pt x="283369" y="868490"/>
                    <a:pt x="283845" y="866585"/>
                    <a:pt x="284416" y="864680"/>
                  </a:cubicBezTo>
                  <a:cubicBezTo>
                    <a:pt x="284607" y="863918"/>
                    <a:pt x="284797" y="863060"/>
                    <a:pt x="285083" y="862298"/>
                  </a:cubicBezTo>
                  <a:cubicBezTo>
                    <a:pt x="285940" y="859631"/>
                    <a:pt x="286798" y="857060"/>
                    <a:pt x="287845" y="854488"/>
                  </a:cubicBezTo>
                  <a:cubicBezTo>
                    <a:pt x="288036" y="854107"/>
                    <a:pt x="288131" y="853821"/>
                    <a:pt x="288321" y="853440"/>
                  </a:cubicBezTo>
                  <a:cubicBezTo>
                    <a:pt x="289274" y="851249"/>
                    <a:pt x="290322" y="849059"/>
                    <a:pt x="291369" y="846963"/>
                  </a:cubicBezTo>
                  <a:cubicBezTo>
                    <a:pt x="291846" y="846106"/>
                    <a:pt x="292322" y="845344"/>
                    <a:pt x="292703" y="844487"/>
                  </a:cubicBezTo>
                  <a:cubicBezTo>
                    <a:pt x="293655" y="842867"/>
                    <a:pt x="294608" y="841248"/>
                    <a:pt x="295656" y="839629"/>
                  </a:cubicBezTo>
                  <a:cubicBezTo>
                    <a:pt x="296227" y="838772"/>
                    <a:pt x="296799" y="837914"/>
                    <a:pt x="297370" y="837057"/>
                  </a:cubicBezTo>
                  <a:cubicBezTo>
                    <a:pt x="298513" y="835438"/>
                    <a:pt x="299656" y="833914"/>
                    <a:pt x="300799" y="832390"/>
                  </a:cubicBezTo>
                  <a:cubicBezTo>
                    <a:pt x="301371" y="831723"/>
                    <a:pt x="301942" y="830961"/>
                    <a:pt x="302514" y="830294"/>
                  </a:cubicBezTo>
                  <a:cubicBezTo>
                    <a:pt x="304323" y="828103"/>
                    <a:pt x="306228" y="826008"/>
                    <a:pt x="308229" y="824008"/>
                  </a:cubicBezTo>
                  <a:cubicBezTo>
                    <a:pt x="306228" y="826008"/>
                    <a:pt x="304323" y="828199"/>
                    <a:pt x="302514" y="830294"/>
                  </a:cubicBezTo>
                  <a:cubicBezTo>
                    <a:pt x="301942" y="830961"/>
                    <a:pt x="301371" y="831723"/>
                    <a:pt x="300799" y="832390"/>
                  </a:cubicBezTo>
                  <a:cubicBezTo>
                    <a:pt x="299561" y="833914"/>
                    <a:pt x="298418" y="835438"/>
                    <a:pt x="297370" y="837057"/>
                  </a:cubicBezTo>
                  <a:cubicBezTo>
                    <a:pt x="296799" y="837914"/>
                    <a:pt x="296227" y="838772"/>
                    <a:pt x="295656" y="839629"/>
                  </a:cubicBezTo>
                  <a:cubicBezTo>
                    <a:pt x="294608" y="841248"/>
                    <a:pt x="293655" y="842867"/>
                    <a:pt x="292703" y="844487"/>
                  </a:cubicBezTo>
                  <a:cubicBezTo>
                    <a:pt x="292227" y="845344"/>
                    <a:pt x="291751" y="846106"/>
                    <a:pt x="291369" y="846963"/>
                  </a:cubicBezTo>
                  <a:cubicBezTo>
                    <a:pt x="290226" y="849059"/>
                    <a:pt x="289274" y="851249"/>
                    <a:pt x="288321" y="853440"/>
                  </a:cubicBezTo>
                  <a:cubicBezTo>
                    <a:pt x="288131" y="853821"/>
                    <a:pt x="287941" y="854107"/>
                    <a:pt x="287845" y="854488"/>
                  </a:cubicBezTo>
                  <a:cubicBezTo>
                    <a:pt x="286798" y="857060"/>
                    <a:pt x="285845" y="859631"/>
                    <a:pt x="285083" y="862298"/>
                  </a:cubicBezTo>
                  <a:cubicBezTo>
                    <a:pt x="284797" y="863060"/>
                    <a:pt x="284607" y="863918"/>
                    <a:pt x="284416" y="864680"/>
                  </a:cubicBezTo>
                  <a:cubicBezTo>
                    <a:pt x="283845" y="866585"/>
                    <a:pt x="283369" y="868490"/>
                    <a:pt x="282987" y="870395"/>
                  </a:cubicBezTo>
                  <a:cubicBezTo>
                    <a:pt x="282797" y="871347"/>
                    <a:pt x="282607" y="872395"/>
                    <a:pt x="282416" y="873347"/>
                  </a:cubicBezTo>
                  <a:cubicBezTo>
                    <a:pt x="282035" y="875252"/>
                    <a:pt x="281749" y="877253"/>
                    <a:pt x="281559" y="879253"/>
                  </a:cubicBezTo>
                  <a:lnTo>
                    <a:pt x="288703" y="879253"/>
                  </a:lnTo>
                  <a:cubicBezTo>
                    <a:pt x="288607" y="888016"/>
                    <a:pt x="290131" y="896398"/>
                    <a:pt x="292798" y="904303"/>
                  </a:cubicBezTo>
                  <a:close/>
                  <a:moveTo>
                    <a:pt x="1110710" y="360140"/>
                  </a:moveTo>
                  <a:lnTo>
                    <a:pt x="1110710" y="825056"/>
                  </a:lnTo>
                  <a:lnTo>
                    <a:pt x="407765" y="825056"/>
                  </a:lnTo>
                  <a:lnTo>
                    <a:pt x="407765" y="360140"/>
                  </a:lnTo>
                  <a:lnTo>
                    <a:pt x="1110710" y="3601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9400142" y="1829525"/>
              <a:ext cx="18287" cy="3474"/>
            </a:xfrm>
            <a:custGeom>
              <a:rect b="b" l="l" r="r" t="t"/>
              <a:pathLst>
                <a:path extrusionOk="0" h="3474" w="18287">
                  <a:moveTo>
                    <a:pt x="3238" y="1283"/>
                  </a:moveTo>
                  <a:cubicBezTo>
                    <a:pt x="2000" y="1855"/>
                    <a:pt x="1048" y="2522"/>
                    <a:pt x="0" y="3379"/>
                  </a:cubicBezTo>
                  <a:cubicBezTo>
                    <a:pt x="857" y="3379"/>
                    <a:pt x="1714" y="3474"/>
                    <a:pt x="2572" y="3474"/>
                  </a:cubicBezTo>
                  <a:lnTo>
                    <a:pt x="18288" y="3474"/>
                  </a:lnTo>
                  <a:cubicBezTo>
                    <a:pt x="14192" y="-50"/>
                    <a:pt x="8382" y="-1098"/>
                    <a:pt x="3238" y="128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9648458" y="1829455"/>
              <a:ext cx="18573" cy="3449"/>
            </a:xfrm>
            <a:custGeom>
              <a:rect b="b" l="l" r="r" t="t"/>
              <a:pathLst>
                <a:path extrusionOk="0" h="3449" w="18573">
                  <a:moveTo>
                    <a:pt x="18574" y="3449"/>
                  </a:moveTo>
                  <a:cubicBezTo>
                    <a:pt x="15050" y="401"/>
                    <a:pt x="10096" y="-837"/>
                    <a:pt x="5239" y="592"/>
                  </a:cubicBezTo>
                  <a:cubicBezTo>
                    <a:pt x="3238" y="1163"/>
                    <a:pt x="1524" y="2211"/>
                    <a:pt x="0" y="3449"/>
                  </a:cubicBezTo>
                  <a:lnTo>
                    <a:pt x="2762" y="3449"/>
                  </a:lnTo>
                  <a:lnTo>
                    <a:pt x="18574" y="344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9944686" y="1829512"/>
              <a:ext cx="18573" cy="3392"/>
            </a:xfrm>
            <a:custGeom>
              <a:rect b="b" l="l" r="r" t="t"/>
              <a:pathLst>
                <a:path extrusionOk="0" h="3392" w="18573">
                  <a:moveTo>
                    <a:pt x="0" y="3392"/>
                  </a:moveTo>
                  <a:lnTo>
                    <a:pt x="2763" y="3392"/>
                  </a:lnTo>
                  <a:lnTo>
                    <a:pt x="18574" y="3392"/>
                  </a:lnTo>
                  <a:cubicBezTo>
                    <a:pt x="17050" y="2154"/>
                    <a:pt x="15335" y="1106"/>
                    <a:pt x="13335" y="535"/>
                  </a:cubicBezTo>
                  <a:cubicBezTo>
                    <a:pt x="8573" y="-799"/>
                    <a:pt x="3620" y="439"/>
                    <a:pt x="0" y="339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7" name="Google Shape;57;p3"/>
            <p:cNvGrpSpPr/>
            <p:nvPr/>
          </p:nvGrpSpPr>
          <p:grpSpPr>
            <a:xfrm>
              <a:off x="9383644" y="1753906"/>
              <a:ext cx="821870" cy="552200"/>
              <a:chOff x="9383644" y="1753906"/>
              <a:chExt cx="821870" cy="552200"/>
            </a:xfrm>
          </p:grpSpPr>
          <p:grpSp>
            <p:nvGrpSpPr>
              <p:cNvPr id="58" name="Google Shape;58;p3"/>
              <p:cNvGrpSpPr/>
              <p:nvPr/>
            </p:nvGrpSpPr>
            <p:grpSpPr>
              <a:xfrm>
                <a:off x="9383644" y="1753906"/>
                <a:ext cx="821870" cy="552200"/>
                <a:chOff x="9383644" y="1753906"/>
                <a:chExt cx="821870" cy="552200"/>
              </a:xfrm>
            </p:grpSpPr>
            <p:sp>
              <p:nvSpPr>
                <p:cNvPr id="59" name="Google Shape;59;p3"/>
                <p:cNvSpPr/>
                <p:nvPr/>
              </p:nvSpPr>
              <p:spPr>
                <a:xfrm>
                  <a:off x="9383644" y="1754017"/>
                  <a:ext cx="218984" cy="552088"/>
                </a:xfrm>
                <a:custGeom>
                  <a:rect b="b" l="l" r="r" t="t"/>
                  <a:pathLst>
                    <a:path extrusionOk="0" h="552088" w="218984">
                      <a:moveTo>
                        <a:pt x="204712" y="552089"/>
                      </a:moveTo>
                      <a:cubicBezTo>
                        <a:pt x="198520" y="552089"/>
                        <a:pt x="192806" y="547993"/>
                        <a:pt x="190996" y="541707"/>
                      </a:cubicBezTo>
                      <a:cubicBezTo>
                        <a:pt x="165469" y="451505"/>
                        <a:pt x="136227" y="361017"/>
                        <a:pt x="104033" y="273006"/>
                      </a:cubicBezTo>
                      <a:cubicBezTo>
                        <a:pt x="72981" y="187948"/>
                        <a:pt x="38405" y="102794"/>
                        <a:pt x="1258" y="20117"/>
                      </a:cubicBezTo>
                      <a:cubicBezTo>
                        <a:pt x="-1981" y="12878"/>
                        <a:pt x="1258" y="4496"/>
                        <a:pt x="8402" y="1258"/>
                      </a:cubicBezTo>
                      <a:cubicBezTo>
                        <a:pt x="15546" y="-1981"/>
                        <a:pt x="24022" y="1258"/>
                        <a:pt x="27261" y="8402"/>
                      </a:cubicBezTo>
                      <a:cubicBezTo>
                        <a:pt x="64694" y="91745"/>
                        <a:pt x="99461" y="177470"/>
                        <a:pt x="130798" y="263195"/>
                      </a:cubicBezTo>
                      <a:cubicBezTo>
                        <a:pt x="163183" y="351969"/>
                        <a:pt x="192615" y="443027"/>
                        <a:pt x="218428" y="533991"/>
                      </a:cubicBezTo>
                      <a:cubicBezTo>
                        <a:pt x="220619" y="541611"/>
                        <a:pt x="216142" y="549517"/>
                        <a:pt x="208522" y="551612"/>
                      </a:cubicBezTo>
                      <a:cubicBezTo>
                        <a:pt x="207283" y="551898"/>
                        <a:pt x="205950" y="552089"/>
                        <a:pt x="204712" y="55208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" name="Google Shape;60;p3"/>
                <p:cNvSpPr/>
                <p:nvPr/>
              </p:nvSpPr>
              <p:spPr>
                <a:xfrm>
                  <a:off x="9986549" y="1753907"/>
                  <a:ext cx="218965" cy="552198"/>
                </a:xfrm>
                <a:custGeom>
                  <a:rect b="b" l="l" r="r" t="t"/>
                  <a:pathLst>
                    <a:path extrusionOk="0" h="552198" w="218965">
                      <a:moveTo>
                        <a:pt x="14334" y="552199"/>
                      </a:moveTo>
                      <a:cubicBezTo>
                        <a:pt x="13001" y="552199"/>
                        <a:pt x="11762" y="552008"/>
                        <a:pt x="10429" y="551627"/>
                      </a:cubicBezTo>
                      <a:cubicBezTo>
                        <a:pt x="2809" y="549437"/>
                        <a:pt x="-1572" y="541626"/>
                        <a:pt x="523" y="534006"/>
                      </a:cubicBezTo>
                      <a:cubicBezTo>
                        <a:pt x="26241" y="443042"/>
                        <a:pt x="55768" y="351983"/>
                        <a:pt x="88153" y="263210"/>
                      </a:cubicBezTo>
                      <a:cubicBezTo>
                        <a:pt x="119490" y="177390"/>
                        <a:pt x="154352" y="91665"/>
                        <a:pt x="191690" y="8416"/>
                      </a:cubicBezTo>
                      <a:cubicBezTo>
                        <a:pt x="194928" y="1177"/>
                        <a:pt x="203405" y="-1966"/>
                        <a:pt x="210549" y="1273"/>
                      </a:cubicBezTo>
                      <a:cubicBezTo>
                        <a:pt x="217788" y="4511"/>
                        <a:pt x="220932" y="12988"/>
                        <a:pt x="217693" y="20132"/>
                      </a:cubicBezTo>
                      <a:cubicBezTo>
                        <a:pt x="180640" y="102809"/>
                        <a:pt x="146065" y="187867"/>
                        <a:pt x="114918" y="273021"/>
                      </a:cubicBezTo>
                      <a:cubicBezTo>
                        <a:pt x="82724" y="361127"/>
                        <a:pt x="53482" y="451520"/>
                        <a:pt x="27955" y="541721"/>
                      </a:cubicBezTo>
                      <a:cubicBezTo>
                        <a:pt x="26241" y="548103"/>
                        <a:pt x="20525" y="552199"/>
                        <a:pt x="14334" y="552199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" name="Google Shape;61;p3"/>
                <p:cNvSpPr/>
                <p:nvPr/>
              </p:nvSpPr>
              <p:spPr>
                <a:xfrm>
                  <a:off x="9632265" y="1753941"/>
                  <a:ext cx="123673" cy="552165"/>
                </a:xfrm>
                <a:custGeom>
                  <a:rect b="b" l="l" r="r" t="t"/>
                  <a:pathLst>
                    <a:path extrusionOk="0" h="552165" w="123673">
                      <a:moveTo>
                        <a:pt x="109443" y="552165"/>
                      </a:moveTo>
                      <a:cubicBezTo>
                        <a:pt x="102014" y="552165"/>
                        <a:pt x="95727" y="546450"/>
                        <a:pt x="95251" y="538926"/>
                      </a:cubicBezTo>
                      <a:cubicBezTo>
                        <a:pt x="89059" y="454629"/>
                        <a:pt x="78487" y="369762"/>
                        <a:pt x="63723" y="286513"/>
                      </a:cubicBezTo>
                      <a:cubicBezTo>
                        <a:pt x="47721" y="196311"/>
                        <a:pt x="26481" y="106014"/>
                        <a:pt x="572" y="18289"/>
                      </a:cubicBezTo>
                      <a:cubicBezTo>
                        <a:pt x="-1618" y="10764"/>
                        <a:pt x="2668" y="2763"/>
                        <a:pt x="10193" y="573"/>
                      </a:cubicBezTo>
                      <a:cubicBezTo>
                        <a:pt x="17717" y="-1618"/>
                        <a:pt x="25719" y="2668"/>
                        <a:pt x="27909" y="10193"/>
                      </a:cubicBezTo>
                      <a:cubicBezTo>
                        <a:pt x="54103" y="98966"/>
                        <a:pt x="75534" y="190215"/>
                        <a:pt x="91727" y="281465"/>
                      </a:cubicBezTo>
                      <a:cubicBezTo>
                        <a:pt x="106681" y="365666"/>
                        <a:pt x="117444" y="451581"/>
                        <a:pt x="123635" y="536830"/>
                      </a:cubicBezTo>
                      <a:cubicBezTo>
                        <a:pt x="124207" y="544736"/>
                        <a:pt x="118301" y="551499"/>
                        <a:pt x="110396" y="552165"/>
                      </a:cubicBezTo>
                      <a:cubicBezTo>
                        <a:pt x="110110" y="552165"/>
                        <a:pt x="109729" y="552165"/>
                        <a:pt x="109443" y="552165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" name="Google Shape;62;p3"/>
                <p:cNvSpPr/>
                <p:nvPr/>
              </p:nvSpPr>
              <p:spPr>
                <a:xfrm>
                  <a:off x="9833205" y="1753906"/>
                  <a:ext cx="123708" cy="552199"/>
                </a:xfrm>
                <a:custGeom>
                  <a:rect b="b" l="l" r="r" t="t"/>
                  <a:pathLst>
                    <a:path extrusionOk="0" h="552199" w="123708">
                      <a:moveTo>
                        <a:pt x="14326" y="552200"/>
                      </a:moveTo>
                      <a:cubicBezTo>
                        <a:pt x="13945" y="552200"/>
                        <a:pt x="13659" y="552200"/>
                        <a:pt x="13278" y="552200"/>
                      </a:cubicBezTo>
                      <a:cubicBezTo>
                        <a:pt x="5372" y="551628"/>
                        <a:pt x="-533" y="544770"/>
                        <a:pt x="38" y="536864"/>
                      </a:cubicBezTo>
                      <a:cubicBezTo>
                        <a:pt x="6325" y="451616"/>
                        <a:pt x="16993" y="365700"/>
                        <a:pt x="31947" y="281499"/>
                      </a:cubicBezTo>
                      <a:cubicBezTo>
                        <a:pt x="48140" y="190345"/>
                        <a:pt x="69571" y="99095"/>
                        <a:pt x="95765" y="10227"/>
                      </a:cubicBezTo>
                      <a:cubicBezTo>
                        <a:pt x="97955" y="2702"/>
                        <a:pt x="105956" y="-1679"/>
                        <a:pt x="113481" y="607"/>
                      </a:cubicBezTo>
                      <a:cubicBezTo>
                        <a:pt x="121006" y="2798"/>
                        <a:pt x="125388" y="10799"/>
                        <a:pt x="123102" y="18323"/>
                      </a:cubicBezTo>
                      <a:cubicBezTo>
                        <a:pt x="97193" y="106144"/>
                        <a:pt x="75953" y="196441"/>
                        <a:pt x="60046" y="286547"/>
                      </a:cubicBezTo>
                      <a:cubicBezTo>
                        <a:pt x="45282" y="369796"/>
                        <a:pt x="34709" y="454664"/>
                        <a:pt x="28518" y="538960"/>
                      </a:cubicBezTo>
                      <a:cubicBezTo>
                        <a:pt x="27947" y="546485"/>
                        <a:pt x="21755" y="552200"/>
                        <a:pt x="14326" y="552200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63" name="Google Shape;63;p3"/>
              <p:cNvSpPr/>
              <p:nvPr/>
            </p:nvSpPr>
            <p:spPr>
              <a:xfrm>
                <a:off x="9470898" y="1936379"/>
                <a:ext cx="647384" cy="60354"/>
              </a:xfrm>
              <a:custGeom>
                <a:rect b="b" l="l" r="r" t="t"/>
                <a:pathLst>
                  <a:path extrusionOk="0" h="60354" w="647384">
                    <a:moveTo>
                      <a:pt x="633141" y="60355"/>
                    </a:moveTo>
                    <a:cubicBezTo>
                      <a:pt x="632283" y="60355"/>
                      <a:pt x="631331" y="60260"/>
                      <a:pt x="630378" y="60069"/>
                    </a:cubicBezTo>
                    <a:cubicBezTo>
                      <a:pt x="526842" y="40067"/>
                      <a:pt x="421019" y="29399"/>
                      <a:pt x="315673" y="28637"/>
                    </a:cubicBezTo>
                    <a:cubicBezTo>
                      <a:pt x="215850" y="27875"/>
                      <a:pt x="115171" y="35780"/>
                      <a:pt x="16683" y="52259"/>
                    </a:cubicBezTo>
                    <a:cubicBezTo>
                      <a:pt x="8967" y="53497"/>
                      <a:pt x="1538" y="48258"/>
                      <a:pt x="205" y="40543"/>
                    </a:cubicBezTo>
                    <a:cubicBezTo>
                      <a:pt x="-1129" y="32828"/>
                      <a:pt x="4205" y="25398"/>
                      <a:pt x="11920" y="24065"/>
                    </a:cubicBezTo>
                    <a:cubicBezTo>
                      <a:pt x="112028" y="7301"/>
                      <a:pt x="214326" y="-796"/>
                      <a:pt x="315863" y="62"/>
                    </a:cubicBezTo>
                    <a:cubicBezTo>
                      <a:pt x="422924" y="919"/>
                      <a:pt x="530652" y="11682"/>
                      <a:pt x="635808" y="32066"/>
                    </a:cubicBezTo>
                    <a:cubicBezTo>
                      <a:pt x="643523" y="33590"/>
                      <a:pt x="648571" y="41019"/>
                      <a:pt x="647142" y="48830"/>
                    </a:cubicBezTo>
                    <a:cubicBezTo>
                      <a:pt x="645809" y="55592"/>
                      <a:pt x="639808" y="60355"/>
                      <a:pt x="633141" y="6035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4" name="Google Shape;64;p3"/>
              <p:cNvSpPr/>
              <p:nvPr/>
            </p:nvSpPr>
            <p:spPr>
              <a:xfrm>
                <a:off x="9534387" y="2134717"/>
                <a:ext cx="512644" cy="52421"/>
              </a:xfrm>
              <a:custGeom>
                <a:rect b="b" l="l" r="r" t="t"/>
                <a:pathLst>
                  <a:path extrusionOk="0" h="52421" w="512644">
                    <a:moveTo>
                      <a:pt x="498215" y="52421"/>
                    </a:moveTo>
                    <a:cubicBezTo>
                      <a:pt x="497357" y="52421"/>
                      <a:pt x="496500" y="52326"/>
                      <a:pt x="495643" y="52231"/>
                    </a:cubicBezTo>
                    <a:cubicBezTo>
                      <a:pt x="415442" y="37658"/>
                      <a:pt x="333527" y="29752"/>
                      <a:pt x="252088" y="28704"/>
                    </a:cubicBezTo>
                    <a:cubicBezTo>
                      <a:pt x="173602" y="27656"/>
                      <a:pt x="94164" y="32895"/>
                      <a:pt x="16345" y="44420"/>
                    </a:cubicBezTo>
                    <a:cubicBezTo>
                      <a:pt x="8534" y="45468"/>
                      <a:pt x="1295" y="40134"/>
                      <a:pt x="152" y="32323"/>
                    </a:cubicBezTo>
                    <a:cubicBezTo>
                      <a:pt x="-991" y="24513"/>
                      <a:pt x="4438" y="17274"/>
                      <a:pt x="12249" y="16131"/>
                    </a:cubicBezTo>
                    <a:cubicBezTo>
                      <a:pt x="91592" y="4415"/>
                      <a:pt x="172364" y="-919"/>
                      <a:pt x="252564" y="129"/>
                    </a:cubicBezTo>
                    <a:cubicBezTo>
                      <a:pt x="335623" y="1272"/>
                      <a:pt x="419157" y="9368"/>
                      <a:pt x="500881" y="24132"/>
                    </a:cubicBezTo>
                    <a:cubicBezTo>
                      <a:pt x="508692" y="25561"/>
                      <a:pt x="513835" y="32990"/>
                      <a:pt x="512407" y="40705"/>
                    </a:cubicBezTo>
                    <a:cubicBezTo>
                      <a:pt x="510978" y="47563"/>
                      <a:pt x="504977" y="52421"/>
                      <a:pt x="498215" y="5242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65" name="Google Shape;65;p3"/>
          <p:cNvSpPr/>
          <p:nvPr/>
        </p:nvSpPr>
        <p:spPr>
          <a:xfrm>
            <a:off x="3953208" y="789195"/>
            <a:ext cx="1618622" cy="1485516"/>
          </a:xfrm>
          <a:custGeom>
            <a:rect b="b" l="l" r="r" t="t"/>
            <a:pathLst>
              <a:path extrusionOk="0" h="1485516" w="1618622">
                <a:moveTo>
                  <a:pt x="1616807" y="249685"/>
                </a:moveTo>
                <a:lnTo>
                  <a:pt x="1616807" y="249685"/>
                </a:lnTo>
                <a:cubicBezTo>
                  <a:pt x="1615378" y="237493"/>
                  <a:pt x="1613188" y="226920"/>
                  <a:pt x="1609949" y="217205"/>
                </a:cubicBezTo>
                <a:cubicBezTo>
                  <a:pt x="1592042" y="163293"/>
                  <a:pt x="1531654" y="125384"/>
                  <a:pt x="1475361" y="132718"/>
                </a:cubicBezTo>
                <a:cubicBezTo>
                  <a:pt x="1422497" y="139481"/>
                  <a:pt x="1376301" y="185772"/>
                  <a:pt x="1367824" y="238350"/>
                </a:cubicBezTo>
                <a:lnTo>
                  <a:pt x="1367824" y="326742"/>
                </a:lnTo>
                <a:lnTo>
                  <a:pt x="1435832" y="326742"/>
                </a:lnTo>
                <a:cubicBezTo>
                  <a:pt x="1443738" y="326742"/>
                  <a:pt x="1450119" y="333124"/>
                  <a:pt x="1450119" y="341030"/>
                </a:cubicBezTo>
                <a:cubicBezTo>
                  <a:pt x="1450119" y="348935"/>
                  <a:pt x="1443738" y="355317"/>
                  <a:pt x="1435832" y="355317"/>
                </a:cubicBezTo>
                <a:lnTo>
                  <a:pt x="1367824" y="355317"/>
                </a:lnTo>
                <a:lnTo>
                  <a:pt x="1367824" y="396560"/>
                </a:lnTo>
                <a:lnTo>
                  <a:pt x="1432117" y="396560"/>
                </a:lnTo>
                <a:cubicBezTo>
                  <a:pt x="1440023" y="396560"/>
                  <a:pt x="1446405" y="402942"/>
                  <a:pt x="1446405" y="410848"/>
                </a:cubicBezTo>
                <a:cubicBezTo>
                  <a:pt x="1446405" y="418754"/>
                  <a:pt x="1440023" y="425135"/>
                  <a:pt x="1432117" y="425135"/>
                </a:cubicBezTo>
                <a:lnTo>
                  <a:pt x="1367824" y="425135"/>
                </a:lnTo>
                <a:lnTo>
                  <a:pt x="1367824" y="553437"/>
                </a:lnTo>
                <a:lnTo>
                  <a:pt x="1339249" y="553437"/>
                </a:lnTo>
                <a:lnTo>
                  <a:pt x="1339249" y="424945"/>
                </a:lnTo>
                <a:lnTo>
                  <a:pt x="1266287" y="424945"/>
                </a:lnTo>
                <a:cubicBezTo>
                  <a:pt x="1258381" y="424945"/>
                  <a:pt x="1251999" y="418563"/>
                  <a:pt x="1251999" y="410657"/>
                </a:cubicBezTo>
                <a:cubicBezTo>
                  <a:pt x="1251999" y="402752"/>
                  <a:pt x="1258381" y="396370"/>
                  <a:pt x="1266287" y="396370"/>
                </a:cubicBezTo>
                <a:lnTo>
                  <a:pt x="1339249" y="396370"/>
                </a:lnTo>
                <a:lnTo>
                  <a:pt x="1339249" y="355222"/>
                </a:lnTo>
                <a:lnTo>
                  <a:pt x="1270002" y="355222"/>
                </a:lnTo>
                <a:cubicBezTo>
                  <a:pt x="1262096" y="355222"/>
                  <a:pt x="1255714" y="348840"/>
                  <a:pt x="1255714" y="340934"/>
                </a:cubicBezTo>
                <a:cubicBezTo>
                  <a:pt x="1255714" y="333029"/>
                  <a:pt x="1262096" y="326647"/>
                  <a:pt x="1270002" y="326647"/>
                </a:cubicBezTo>
                <a:lnTo>
                  <a:pt x="1339249" y="326647"/>
                </a:lnTo>
                <a:lnTo>
                  <a:pt x="1339249" y="246827"/>
                </a:lnTo>
                <a:lnTo>
                  <a:pt x="1338010" y="246732"/>
                </a:lnTo>
                <a:cubicBezTo>
                  <a:pt x="1338201" y="243779"/>
                  <a:pt x="1338487" y="240827"/>
                  <a:pt x="1338867" y="237874"/>
                </a:cubicBezTo>
                <a:cubicBezTo>
                  <a:pt x="1338963" y="236636"/>
                  <a:pt x="1339058" y="235493"/>
                  <a:pt x="1339153" y="234254"/>
                </a:cubicBezTo>
                <a:lnTo>
                  <a:pt x="1339153" y="225396"/>
                </a:lnTo>
                <a:lnTo>
                  <a:pt x="1339915" y="225396"/>
                </a:lnTo>
                <a:cubicBezTo>
                  <a:pt x="1344678" y="170246"/>
                  <a:pt x="1344392" y="121193"/>
                  <a:pt x="1320199" y="80807"/>
                </a:cubicBezTo>
                <a:cubicBezTo>
                  <a:pt x="1293243" y="35944"/>
                  <a:pt x="1234474" y="11369"/>
                  <a:pt x="1183610" y="23657"/>
                </a:cubicBezTo>
                <a:cubicBezTo>
                  <a:pt x="1134651" y="35563"/>
                  <a:pt x="1094837" y="81092"/>
                  <a:pt x="1088836" y="131099"/>
                </a:cubicBezTo>
                <a:lnTo>
                  <a:pt x="1088836" y="221967"/>
                </a:lnTo>
                <a:lnTo>
                  <a:pt x="1156845" y="221967"/>
                </a:lnTo>
                <a:cubicBezTo>
                  <a:pt x="1164750" y="221967"/>
                  <a:pt x="1171132" y="228349"/>
                  <a:pt x="1171132" y="236255"/>
                </a:cubicBezTo>
                <a:cubicBezTo>
                  <a:pt x="1171132" y="244160"/>
                  <a:pt x="1164750" y="250542"/>
                  <a:pt x="1156845" y="250542"/>
                </a:cubicBezTo>
                <a:lnTo>
                  <a:pt x="1088836" y="250542"/>
                </a:lnTo>
                <a:lnTo>
                  <a:pt x="1088836" y="291785"/>
                </a:lnTo>
                <a:lnTo>
                  <a:pt x="1153130" y="291785"/>
                </a:lnTo>
                <a:cubicBezTo>
                  <a:pt x="1161036" y="291785"/>
                  <a:pt x="1167417" y="298167"/>
                  <a:pt x="1167417" y="306073"/>
                </a:cubicBezTo>
                <a:cubicBezTo>
                  <a:pt x="1167417" y="313979"/>
                  <a:pt x="1161036" y="320360"/>
                  <a:pt x="1153130" y="320360"/>
                </a:cubicBezTo>
                <a:lnTo>
                  <a:pt x="1088836" y="320360"/>
                </a:lnTo>
                <a:lnTo>
                  <a:pt x="1088836" y="553342"/>
                </a:lnTo>
                <a:lnTo>
                  <a:pt x="1060261" y="553342"/>
                </a:lnTo>
                <a:lnTo>
                  <a:pt x="1060261" y="320360"/>
                </a:lnTo>
                <a:lnTo>
                  <a:pt x="987300" y="320360"/>
                </a:lnTo>
                <a:cubicBezTo>
                  <a:pt x="979394" y="320360"/>
                  <a:pt x="973012" y="313979"/>
                  <a:pt x="973012" y="306073"/>
                </a:cubicBezTo>
                <a:cubicBezTo>
                  <a:pt x="973012" y="298167"/>
                  <a:pt x="979394" y="291785"/>
                  <a:pt x="987300" y="291785"/>
                </a:cubicBezTo>
                <a:lnTo>
                  <a:pt x="1060261" y="291785"/>
                </a:lnTo>
                <a:lnTo>
                  <a:pt x="1060261" y="250542"/>
                </a:lnTo>
                <a:lnTo>
                  <a:pt x="991015" y="250542"/>
                </a:lnTo>
                <a:cubicBezTo>
                  <a:pt x="983109" y="250542"/>
                  <a:pt x="976727" y="244160"/>
                  <a:pt x="976727" y="236255"/>
                </a:cubicBezTo>
                <a:cubicBezTo>
                  <a:pt x="976727" y="228349"/>
                  <a:pt x="983109" y="221967"/>
                  <a:pt x="991015" y="221967"/>
                </a:cubicBezTo>
                <a:lnTo>
                  <a:pt x="1060261" y="221967"/>
                </a:lnTo>
                <a:lnTo>
                  <a:pt x="1060261" y="135004"/>
                </a:lnTo>
                <a:lnTo>
                  <a:pt x="1059690" y="135004"/>
                </a:lnTo>
                <a:cubicBezTo>
                  <a:pt x="1059785" y="133385"/>
                  <a:pt x="1059975" y="131765"/>
                  <a:pt x="1060071" y="130146"/>
                </a:cubicBezTo>
                <a:cubicBezTo>
                  <a:pt x="1060166" y="128432"/>
                  <a:pt x="1060166" y="126717"/>
                  <a:pt x="1060166" y="125003"/>
                </a:cubicBezTo>
                <a:lnTo>
                  <a:pt x="1060166" y="119669"/>
                </a:lnTo>
                <a:cubicBezTo>
                  <a:pt x="1058832" y="75663"/>
                  <a:pt x="1032163" y="32134"/>
                  <a:pt x="992824" y="12322"/>
                </a:cubicBezTo>
                <a:cubicBezTo>
                  <a:pt x="949009" y="-9681"/>
                  <a:pt x="891002" y="-1585"/>
                  <a:pt x="854902" y="31562"/>
                </a:cubicBezTo>
                <a:cubicBezTo>
                  <a:pt x="800324" y="81569"/>
                  <a:pt x="800515" y="166913"/>
                  <a:pt x="810801" y="253495"/>
                </a:cubicBezTo>
                <a:cubicBezTo>
                  <a:pt x="811564" y="257876"/>
                  <a:pt x="812135" y="262353"/>
                  <a:pt x="812421" y="266830"/>
                </a:cubicBezTo>
                <a:lnTo>
                  <a:pt x="809849" y="267116"/>
                </a:lnTo>
                <a:lnTo>
                  <a:pt x="809849" y="329695"/>
                </a:lnTo>
                <a:lnTo>
                  <a:pt x="878429" y="329695"/>
                </a:lnTo>
                <a:cubicBezTo>
                  <a:pt x="886335" y="329695"/>
                  <a:pt x="892716" y="336077"/>
                  <a:pt x="892716" y="343982"/>
                </a:cubicBezTo>
                <a:cubicBezTo>
                  <a:pt x="892716" y="351888"/>
                  <a:pt x="886335" y="358270"/>
                  <a:pt x="878429" y="358270"/>
                </a:cubicBezTo>
                <a:lnTo>
                  <a:pt x="809849" y="358270"/>
                </a:lnTo>
                <a:lnTo>
                  <a:pt x="809849" y="399513"/>
                </a:lnTo>
                <a:lnTo>
                  <a:pt x="874714" y="399513"/>
                </a:lnTo>
                <a:cubicBezTo>
                  <a:pt x="882620" y="399513"/>
                  <a:pt x="889002" y="405895"/>
                  <a:pt x="889002" y="413801"/>
                </a:cubicBezTo>
                <a:cubicBezTo>
                  <a:pt x="889002" y="421706"/>
                  <a:pt x="882620" y="428088"/>
                  <a:pt x="874714" y="428088"/>
                </a:cubicBezTo>
                <a:lnTo>
                  <a:pt x="809849" y="428088"/>
                </a:lnTo>
                <a:lnTo>
                  <a:pt x="809849" y="553342"/>
                </a:lnTo>
                <a:lnTo>
                  <a:pt x="781274" y="553342"/>
                </a:lnTo>
                <a:lnTo>
                  <a:pt x="781274" y="427993"/>
                </a:lnTo>
                <a:lnTo>
                  <a:pt x="708884" y="427993"/>
                </a:lnTo>
                <a:cubicBezTo>
                  <a:pt x="700978" y="427993"/>
                  <a:pt x="694597" y="421611"/>
                  <a:pt x="694597" y="413705"/>
                </a:cubicBezTo>
                <a:cubicBezTo>
                  <a:pt x="694597" y="405800"/>
                  <a:pt x="700978" y="399418"/>
                  <a:pt x="708884" y="399418"/>
                </a:cubicBezTo>
                <a:lnTo>
                  <a:pt x="781274" y="399418"/>
                </a:lnTo>
                <a:lnTo>
                  <a:pt x="781274" y="358175"/>
                </a:lnTo>
                <a:lnTo>
                  <a:pt x="712694" y="358175"/>
                </a:lnTo>
                <a:cubicBezTo>
                  <a:pt x="704788" y="358175"/>
                  <a:pt x="698406" y="351793"/>
                  <a:pt x="698406" y="343887"/>
                </a:cubicBezTo>
                <a:cubicBezTo>
                  <a:pt x="698406" y="335981"/>
                  <a:pt x="704788" y="329600"/>
                  <a:pt x="712694" y="329600"/>
                </a:cubicBezTo>
                <a:lnTo>
                  <a:pt x="781274" y="329600"/>
                </a:lnTo>
                <a:lnTo>
                  <a:pt x="781274" y="251971"/>
                </a:lnTo>
                <a:cubicBezTo>
                  <a:pt x="770130" y="201679"/>
                  <a:pt x="728124" y="158721"/>
                  <a:pt x="677356" y="148529"/>
                </a:cubicBezTo>
                <a:cubicBezTo>
                  <a:pt x="620968" y="137195"/>
                  <a:pt x="558770" y="167389"/>
                  <a:pt x="532672" y="218633"/>
                </a:cubicBezTo>
                <a:cubicBezTo>
                  <a:pt x="512288" y="258638"/>
                  <a:pt x="512859" y="307692"/>
                  <a:pt x="513336" y="351031"/>
                </a:cubicBezTo>
                <a:lnTo>
                  <a:pt x="513907" y="406466"/>
                </a:lnTo>
                <a:cubicBezTo>
                  <a:pt x="515146" y="408562"/>
                  <a:pt x="515907" y="411038"/>
                  <a:pt x="515907" y="413610"/>
                </a:cubicBezTo>
                <a:cubicBezTo>
                  <a:pt x="515907" y="416087"/>
                  <a:pt x="515241" y="418468"/>
                  <a:pt x="514098" y="420468"/>
                </a:cubicBezTo>
                <a:lnTo>
                  <a:pt x="515050" y="508479"/>
                </a:lnTo>
                <a:cubicBezTo>
                  <a:pt x="419038" y="529148"/>
                  <a:pt x="339219" y="592490"/>
                  <a:pt x="297975" y="676976"/>
                </a:cubicBezTo>
                <a:cubicBezTo>
                  <a:pt x="297499" y="676595"/>
                  <a:pt x="297118" y="676214"/>
                  <a:pt x="296642" y="675929"/>
                </a:cubicBezTo>
                <a:cubicBezTo>
                  <a:pt x="274544" y="659165"/>
                  <a:pt x="253208" y="645830"/>
                  <a:pt x="232634" y="635733"/>
                </a:cubicBezTo>
                <a:cubicBezTo>
                  <a:pt x="225776" y="660593"/>
                  <a:pt x="221966" y="686692"/>
                  <a:pt x="221966" y="713743"/>
                </a:cubicBezTo>
                <a:cubicBezTo>
                  <a:pt x="221966" y="721649"/>
                  <a:pt x="215584" y="728030"/>
                  <a:pt x="207679" y="728030"/>
                </a:cubicBezTo>
                <a:cubicBezTo>
                  <a:pt x="201297" y="728030"/>
                  <a:pt x="195963" y="723839"/>
                  <a:pt x="194153" y="718029"/>
                </a:cubicBezTo>
                <a:cubicBezTo>
                  <a:pt x="196630" y="722315"/>
                  <a:pt x="201201" y="725173"/>
                  <a:pt x="206440" y="725173"/>
                </a:cubicBezTo>
                <a:cubicBezTo>
                  <a:pt x="214346" y="725173"/>
                  <a:pt x="220728" y="718791"/>
                  <a:pt x="220728" y="710885"/>
                </a:cubicBezTo>
                <a:cubicBezTo>
                  <a:pt x="220728" y="553342"/>
                  <a:pt x="346172" y="425135"/>
                  <a:pt x="500382" y="425135"/>
                </a:cubicBezTo>
                <a:cubicBezTo>
                  <a:pt x="508288" y="425135"/>
                  <a:pt x="514669" y="418754"/>
                  <a:pt x="514669" y="410848"/>
                </a:cubicBezTo>
                <a:cubicBezTo>
                  <a:pt x="514669" y="402942"/>
                  <a:pt x="508288" y="396560"/>
                  <a:pt x="500382" y="396560"/>
                </a:cubicBezTo>
                <a:cubicBezTo>
                  <a:pt x="360079" y="396560"/>
                  <a:pt x="241397" y="492763"/>
                  <a:pt x="204249" y="623827"/>
                </a:cubicBezTo>
                <a:cubicBezTo>
                  <a:pt x="182532" y="616016"/>
                  <a:pt x="161482" y="611825"/>
                  <a:pt x="141004" y="611540"/>
                </a:cubicBezTo>
                <a:cubicBezTo>
                  <a:pt x="140527" y="611540"/>
                  <a:pt x="139956" y="611540"/>
                  <a:pt x="139480" y="611540"/>
                </a:cubicBezTo>
                <a:cubicBezTo>
                  <a:pt x="91569" y="611540"/>
                  <a:pt x="45754" y="638400"/>
                  <a:pt x="19560" y="681929"/>
                </a:cubicBezTo>
                <a:cubicBezTo>
                  <a:pt x="-4824" y="722506"/>
                  <a:pt x="-6444" y="768131"/>
                  <a:pt x="14892" y="807088"/>
                </a:cubicBezTo>
                <a:cubicBezTo>
                  <a:pt x="34895" y="843473"/>
                  <a:pt x="68614" y="872239"/>
                  <a:pt x="98331" y="897671"/>
                </a:cubicBezTo>
                <a:cubicBezTo>
                  <a:pt x="138146" y="931675"/>
                  <a:pt x="178151" y="965393"/>
                  <a:pt x="218061" y="999112"/>
                </a:cubicBezTo>
                <a:cubicBezTo>
                  <a:pt x="329598" y="1093219"/>
                  <a:pt x="444946" y="1190564"/>
                  <a:pt x="554007" y="1291529"/>
                </a:cubicBezTo>
                <a:lnTo>
                  <a:pt x="566009" y="1302674"/>
                </a:lnTo>
                <a:cubicBezTo>
                  <a:pt x="622016" y="1354680"/>
                  <a:pt x="679833" y="1408401"/>
                  <a:pt x="748508" y="1440500"/>
                </a:cubicBezTo>
                <a:cubicBezTo>
                  <a:pt x="839662" y="1483172"/>
                  <a:pt x="945390" y="1486030"/>
                  <a:pt x="1046069" y="1485458"/>
                </a:cubicBezTo>
                <a:cubicBezTo>
                  <a:pt x="1165227" y="1484696"/>
                  <a:pt x="1302673" y="1480029"/>
                  <a:pt x="1426021" y="1433166"/>
                </a:cubicBezTo>
                <a:cubicBezTo>
                  <a:pt x="1478218" y="1413354"/>
                  <a:pt x="1570611" y="1367253"/>
                  <a:pt x="1602805" y="1281052"/>
                </a:cubicBezTo>
                <a:cubicBezTo>
                  <a:pt x="1618426" y="1239142"/>
                  <a:pt x="1618426" y="1192565"/>
                  <a:pt x="1618426" y="1147607"/>
                </a:cubicBezTo>
                <a:lnTo>
                  <a:pt x="1618426" y="301215"/>
                </a:lnTo>
                <a:cubicBezTo>
                  <a:pt x="1618807" y="284165"/>
                  <a:pt x="1618807" y="266639"/>
                  <a:pt x="1616807" y="249685"/>
                </a:cubicBezTo>
                <a:close/>
                <a:moveTo>
                  <a:pt x="584868" y="532673"/>
                </a:moveTo>
                <a:cubicBezTo>
                  <a:pt x="561056" y="532673"/>
                  <a:pt x="537910" y="535530"/>
                  <a:pt x="515717" y="540864"/>
                </a:cubicBezTo>
                <a:lnTo>
                  <a:pt x="517813" y="729364"/>
                </a:lnTo>
                <a:cubicBezTo>
                  <a:pt x="518289" y="771274"/>
                  <a:pt x="502573" y="797753"/>
                  <a:pt x="475807" y="800230"/>
                </a:cubicBezTo>
                <a:cubicBezTo>
                  <a:pt x="461996" y="801468"/>
                  <a:pt x="450090" y="795277"/>
                  <a:pt x="439231" y="788324"/>
                </a:cubicBezTo>
                <a:cubicBezTo>
                  <a:pt x="407799" y="768131"/>
                  <a:pt x="379129" y="743842"/>
                  <a:pt x="351411" y="720315"/>
                </a:cubicBezTo>
                <a:cubicBezTo>
                  <a:pt x="342172" y="712505"/>
                  <a:pt x="332742" y="704504"/>
                  <a:pt x="323217" y="696693"/>
                </a:cubicBezTo>
                <a:cubicBezTo>
                  <a:pt x="306834" y="731650"/>
                  <a:pt x="297690" y="770512"/>
                  <a:pt x="297690" y="811374"/>
                </a:cubicBezTo>
                <a:cubicBezTo>
                  <a:pt x="297690" y="819280"/>
                  <a:pt x="291308" y="825662"/>
                  <a:pt x="283402" y="825662"/>
                </a:cubicBezTo>
                <a:cubicBezTo>
                  <a:pt x="277021" y="825662"/>
                  <a:pt x="271687" y="821471"/>
                  <a:pt x="269877" y="815660"/>
                </a:cubicBezTo>
                <a:cubicBezTo>
                  <a:pt x="272353" y="819947"/>
                  <a:pt x="276925" y="822804"/>
                  <a:pt x="282164" y="822804"/>
                </a:cubicBezTo>
                <a:cubicBezTo>
                  <a:pt x="290070" y="822804"/>
                  <a:pt x="296451" y="816422"/>
                  <a:pt x="296451" y="808517"/>
                </a:cubicBezTo>
                <a:cubicBezTo>
                  <a:pt x="296451" y="654783"/>
                  <a:pt x="425325" y="529720"/>
                  <a:pt x="583630" y="529720"/>
                </a:cubicBezTo>
                <a:cubicBezTo>
                  <a:pt x="591536" y="529720"/>
                  <a:pt x="597918" y="523338"/>
                  <a:pt x="597918" y="515432"/>
                </a:cubicBezTo>
                <a:cubicBezTo>
                  <a:pt x="597918" y="513908"/>
                  <a:pt x="597632" y="512480"/>
                  <a:pt x="597156" y="511146"/>
                </a:cubicBezTo>
                <a:cubicBezTo>
                  <a:pt x="598394" y="513242"/>
                  <a:pt x="599156" y="515718"/>
                  <a:pt x="599156" y="518290"/>
                </a:cubicBezTo>
                <a:cubicBezTo>
                  <a:pt x="599156" y="526291"/>
                  <a:pt x="592774" y="532673"/>
                  <a:pt x="584868" y="532673"/>
                </a:cubicBezTo>
                <a:close/>
                <a:moveTo>
                  <a:pt x="1300863" y="1307246"/>
                </a:moveTo>
                <a:cubicBezTo>
                  <a:pt x="1292957" y="1307246"/>
                  <a:pt x="1286575" y="1300864"/>
                  <a:pt x="1286575" y="1292958"/>
                </a:cubicBezTo>
                <a:cubicBezTo>
                  <a:pt x="1286575" y="1285052"/>
                  <a:pt x="1292957" y="1278671"/>
                  <a:pt x="1300863" y="1278671"/>
                </a:cubicBezTo>
                <a:cubicBezTo>
                  <a:pt x="1344487" y="1278671"/>
                  <a:pt x="1377063" y="1260383"/>
                  <a:pt x="1377063" y="1244095"/>
                </a:cubicBezTo>
                <a:cubicBezTo>
                  <a:pt x="1377063" y="1236189"/>
                  <a:pt x="1383444" y="1229807"/>
                  <a:pt x="1391350" y="1229807"/>
                </a:cubicBezTo>
                <a:cubicBezTo>
                  <a:pt x="1399256" y="1229807"/>
                  <a:pt x="1405638" y="1236189"/>
                  <a:pt x="1405638" y="1244095"/>
                </a:cubicBezTo>
                <a:cubicBezTo>
                  <a:pt x="1405638" y="1279528"/>
                  <a:pt x="1359632" y="1307246"/>
                  <a:pt x="1300863" y="1307246"/>
                </a:cubicBezTo>
                <a:close/>
                <a:moveTo>
                  <a:pt x="1471741" y="1186659"/>
                </a:moveTo>
                <a:cubicBezTo>
                  <a:pt x="1470884" y="1186659"/>
                  <a:pt x="1469932" y="1186659"/>
                  <a:pt x="1469074" y="1186564"/>
                </a:cubicBezTo>
                <a:cubicBezTo>
                  <a:pt x="1461168" y="1186183"/>
                  <a:pt x="1455168" y="1179420"/>
                  <a:pt x="1455549" y="1171514"/>
                </a:cubicBezTo>
                <a:cubicBezTo>
                  <a:pt x="1455930" y="1163609"/>
                  <a:pt x="1462788" y="1157513"/>
                  <a:pt x="1470598" y="1157989"/>
                </a:cubicBezTo>
                <a:cubicBezTo>
                  <a:pt x="1495840" y="1159227"/>
                  <a:pt x="1527463" y="1109507"/>
                  <a:pt x="1532225" y="1035783"/>
                </a:cubicBezTo>
                <a:cubicBezTo>
                  <a:pt x="1532701" y="1027877"/>
                  <a:pt x="1539559" y="1022067"/>
                  <a:pt x="1547370" y="1022448"/>
                </a:cubicBezTo>
                <a:cubicBezTo>
                  <a:pt x="1555275" y="1022924"/>
                  <a:pt x="1561181" y="1029782"/>
                  <a:pt x="1560705" y="1037593"/>
                </a:cubicBezTo>
                <a:cubicBezTo>
                  <a:pt x="1555275" y="1123413"/>
                  <a:pt x="1517271" y="1186659"/>
                  <a:pt x="1471741" y="1186659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" name="Google Shape;66;p3"/>
          <p:cNvGrpSpPr/>
          <p:nvPr/>
        </p:nvGrpSpPr>
        <p:grpSpPr>
          <a:xfrm>
            <a:off x="4182642" y="2730812"/>
            <a:ext cx="1417932" cy="1477803"/>
            <a:chOff x="3502159" y="2783975"/>
            <a:chExt cx="1417932" cy="1477803"/>
          </a:xfrm>
        </p:grpSpPr>
        <p:sp>
          <p:nvSpPr>
            <p:cNvPr id="67" name="Google Shape;67;p3"/>
            <p:cNvSpPr/>
            <p:nvPr/>
          </p:nvSpPr>
          <p:spPr>
            <a:xfrm>
              <a:off x="3889929" y="4042799"/>
              <a:ext cx="644556" cy="218979"/>
            </a:xfrm>
            <a:custGeom>
              <a:rect b="b" l="l" r="r" t="t"/>
              <a:pathLst>
                <a:path extrusionOk="0" h="218979" w="644556">
                  <a:moveTo>
                    <a:pt x="644557" y="213455"/>
                  </a:moveTo>
                  <a:cubicBezTo>
                    <a:pt x="642556" y="102679"/>
                    <a:pt x="619887" y="34671"/>
                    <a:pt x="573405" y="3334"/>
                  </a:cubicBezTo>
                  <a:cubicBezTo>
                    <a:pt x="561975" y="2096"/>
                    <a:pt x="550545" y="1524"/>
                    <a:pt x="539115" y="1429"/>
                  </a:cubicBezTo>
                  <a:cubicBezTo>
                    <a:pt x="537591" y="1429"/>
                    <a:pt x="536257" y="1143"/>
                    <a:pt x="534924" y="667"/>
                  </a:cubicBezTo>
                  <a:lnTo>
                    <a:pt x="91249" y="667"/>
                  </a:lnTo>
                  <a:lnTo>
                    <a:pt x="91726" y="0"/>
                  </a:lnTo>
                  <a:cubicBezTo>
                    <a:pt x="37529" y="30861"/>
                    <a:pt x="8858" y="102870"/>
                    <a:pt x="6667" y="215551"/>
                  </a:cubicBezTo>
                  <a:lnTo>
                    <a:pt x="0" y="215551"/>
                  </a:lnTo>
                  <a:cubicBezTo>
                    <a:pt x="381" y="215932"/>
                    <a:pt x="857" y="216313"/>
                    <a:pt x="1238" y="216694"/>
                  </a:cubicBezTo>
                  <a:cubicBezTo>
                    <a:pt x="3524" y="217075"/>
                    <a:pt x="5524" y="217837"/>
                    <a:pt x="7048" y="218980"/>
                  </a:cubicBezTo>
                  <a:lnTo>
                    <a:pt x="641223" y="218980"/>
                  </a:lnTo>
                  <a:cubicBezTo>
                    <a:pt x="642366" y="217075"/>
                    <a:pt x="643414" y="215265"/>
                    <a:pt x="644557" y="21345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4047663" y="3595791"/>
              <a:ext cx="335756" cy="401097"/>
            </a:xfrm>
            <a:custGeom>
              <a:rect b="b" l="l" r="r" t="t"/>
              <a:pathLst>
                <a:path extrusionOk="0" h="401097" w="335756">
                  <a:moveTo>
                    <a:pt x="0" y="401098"/>
                  </a:moveTo>
                  <a:cubicBezTo>
                    <a:pt x="1714" y="401098"/>
                    <a:pt x="3334" y="401003"/>
                    <a:pt x="5048" y="401003"/>
                  </a:cubicBezTo>
                  <a:lnTo>
                    <a:pt x="335756" y="401003"/>
                  </a:lnTo>
                  <a:cubicBezTo>
                    <a:pt x="294513" y="333375"/>
                    <a:pt x="266414" y="258508"/>
                    <a:pt x="254318" y="181642"/>
                  </a:cubicBezTo>
                  <a:cubicBezTo>
                    <a:pt x="244412" y="118491"/>
                    <a:pt x="253746" y="47911"/>
                    <a:pt x="261080" y="95"/>
                  </a:cubicBezTo>
                  <a:cubicBezTo>
                    <a:pt x="204216" y="18288"/>
                    <a:pt x="141827" y="18288"/>
                    <a:pt x="84868" y="0"/>
                  </a:cubicBezTo>
                  <a:cubicBezTo>
                    <a:pt x="90488" y="45339"/>
                    <a:pt x="92964" y="108299"/>
                    <a:pt x="81439" y="181642"/>
                  </a:cubicBezTo>
                  <a:cubicBezTo>
                    <a:pt x="69342" y="258604"/>
                    <a:pt x="41338" y="333470"/>
                    <a:pt x="0" y="40109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3502159" y="2783975"/>
              <a:ext cx="1417932" cy="791813"/>
            </a:xfrm>
            <a:custGeom>
              <a:rect b="b" l="l" r="r" t="t"/>
              <a:pathLst>
                <a:path extrusionOk="0" h="791813" w="1417932">
                  <a:moveTo>
                    <a:pt x="1392277" y="130492"/>
                  </a:moveTo>
                  <a:lnTo>
                    <a:pt x="1388562" y="121729"/>
                  </a:lnTo>
                  <a:lnTo>
                    <a:pt x="1194728" y="121729"/>
                  </a:lnTo>
                  <a:lnTo>
                    <a:pt x="1194728" y="150304"/>
                  </a:lnTo>
                  <a:lnTo>
                    <a:pt x="1369512" y="150304"/>
                  </a:lnTo>
                  <a:cubicBezTo>
                    <a:pt x="1383037" y="186119"/>
                    <a:pt x="1408184" y="275273"/>
                    <a:pt x="1366273" y="363950"/>
                  </a:cubicBezTo>
                  <a:cubicBezTo>
                    <a:pt x="1319410" y="463201"/>
                    <a:pt x="1205682" y="520732"/>
                    <a:pt x="1088620" y="505301"/>
                  </a:cubicBezTo>
                  <a:cubicBezTo>
                    <a:pt x="1188918" y="336899"/>
                    <a:pt x="1191299" y="161925"/>
                    <a:pt x="1181488" y="63532"/>
                  </a:cubicBezTo>
                  <a:lnTo>
                    <a:pt x="1190347" y="63532"/>
                  </a:lnTo>
                  <a:cubicBezTo>
                    <a:pt x="1189585" y="54102"/>
                    <a:pt x="1188727" y="45625"/>
                    <a:pt x="1187870" y="38386"/>
                  </a:cubicBezTo>
                  <a:lnTo>
                    <a:pt x="1207492" y="38386"/>
                  </a:lnTo>
                  <a:lnTo>
                    <a:pt x="1207111" y="34957"/>
                  </a:lnTo>
                  <a:lnTo>
                    <a:pt x="1284930" y="34957"/>
                  </a:lnTo>
                  <a:cubicBezTo>
                    <a:pt x="1291597" y="34957"/>
                    <a:pt x="1297122" y="29528"/>
                    <a:pt x="1297122" y="22765"/>
                  </a:cubicBezTo>
                  <a:lnTo>
                    <a:pt x="1297122" y="12192"/>
                  </a:lnTo>
                  <a:cubicBezTo>
                    <a:pt x="1297122" y="5525"/>
                    <a:pt x="1291693" y="0"/>
                    <a:pt x="1284930" y="0"/>
                  </a:cubicBezTo>
                  <a:lnTo>
                    <a:pt x="152503" y="0"/>
                  </a:lnTo>
                  <a:cubicBezTo>
                    <a:pt x="145835" y="0"/>
                    <a:pt x="140311" y="5429"/>
                    <a:pt x="140311" y="12192"/>
                  </a:cubicBezTo>
                  <a:lnTo>
                    <a:pt x="140311" y="22765"/>
                  </a:lnTo>
                  <a:cubicBezTo>
                    <a:pt x="140311" y="29432"/>
                    <a:pt x="145740" y="34957"/>
                    <a:pt x="152503" y="34957"/>
                  </a:cubicBezTo>
                  <a:lnTo>
                    <a:pt x="218035" y="34957"/>
                  </a:lnTo>
                  <a:lnTo>
                    <a:pt x="217749" y="38386"/>
                  </a:lnTo>
                  <a:lnTo>
                    <a:pt x="224702" y="38386"/>
                  </a:lnTo>
                  <a:cubicBezTo>
                    <a:pt x="224131" y="45815"/>
                    <a:pt x="223559" y="54292"/>
                    <a:pt x="223083" y="63532"/>
                  </a:cubicBezTo>
                  <a:lnTo>
                    <a:pt x="244514" y="63532"/>
                  </a:lnTo>
                  <a:cubicBezTo>
                    <a:pt x="238037" y="163259"/>
                    <a:pt x="245657" y="336709"/>
                    <a:pt x="343003" y="503015"/>
                  </a:cubicBezTo>
                  <a:cubicBezTo>
                    <a:pt x="220606" y="519875"/>
                    <a:pt x="101353" y="462248"/>
                    <a:pt x="52395" y="362521"/>
                  </a:cubicBezTo>
                  <a:cubicBezTo>
                    <a:pt x="9151" y="274415"/>
                    <a:pt x="35154" y="185738"/>
                    <a:pt x="49061" y="150304"/>
                  </a:cubicBezTo>
                  <a:lnTo>
                    <a:pt x="230036" y="150304"/>
                  </a:lnTo>
                  <a:lnTo>
                    <a:pt x="230036" y="121729"/>
                  </a:lnTo>
                  <a:lnTo>
                    <a:pt x="30202" y="121729"/>
                  </a:lnTo>
                  <a:lnTo>
                    <a:pt x="26487" y="130302"/>
                  </a:lnTo>
                  <a:cubicBezTo>
                    <a:pt x="13247" y="160592"/>
                    <a:pt x="-25996" y="267653"/>
                    <a:pt x="26773" y="375190"/>
                  </a:cubicBezTo>
                  <a:cubicBezTo>
                    <a:pt x="74874" y="473107"/>
                    <a:pt x="183364" y="534638"/>
                    <a:pt x="300902" y="534543"/>
                  </a:cubicBezTo>
                  <a:cubicBezTo>
                    <a:pt x="316618" y="534543"/>
                    <a:pt x="332620" y="533400"/>
                    <a:pt x="348527" y="531209"/>
                  </a:cubicBezTo>
                  <a:lnTo>
                    <a:pt x="345003" y="506444"/>
                  </a:lnTo>
                  <a:cubicBezTo>
                    <a:pt x="352813" y="519589"/>
                    <a:pt x="361100" y="532638"/>
                    <a:pt x="370054" y="545687"/>
                  </a:cubicBezTo>
                  <a:cubicBezTo>
                    <a:pt x="424156" y="624173"/>
                    <a:pt x="536741" y="787622"/>
                    <a:pt x="707905" y="791718"/>
                  </a:cubicBezTo>
                  <a:cubicBezTo>
                    <a:pt x="710096" y="791813"/>
                    <a:pt x="712287" y="791813"/>
                    <a:pt x="714478" y="791813"/>
                  </a:cubicBezTo>
                  <a:cubicBezTo>
                    <a:pt x="904787" y="791813"/>
                    <a:pt x="1033851" y="591407"/>
                    <a:pt x="1076523" y="525018"/>
                  </a:cubicBezTo>
                  <a:cubicBezTo>
                    <a:pt x="1078618" y="521780"/>
                    <a:pt x="1080619" y="518446"/>
                    <a:pt x="1082619" y="515207"/>
                  </a:cubicBezTo>
                  <a:lnTo>
                    <a:pt x="1079952" y="533210"/>
                  </a:lnTo>
                  <a:cubicBezTo>
                    <a:pt x="1095478" y="535496"/>
                    <a:pt x="1110908" y="536638"/>
                    <a:pt x="1126243" y="536638"/>
                  </a:cubicBezTo>
                  <a:cubicBezTo>
                    <a:pt x="1240258" y="536638"/>
                    <a:pt x="1345509" y="474821"/>
                    <a:pt x="1392086" y="376238"/>
                  </a:cubicBezTo>
                  <a:cubicBezTo>
                    <a:pt x="1443045" y="268415"/>
                    <a:pt x="1405135" y="160877"/>
                    <a:pt x="1392277" y="130492"/>
                  </a:cubicBezTo>
                  <a:close/>
                  <a:moveTo>
                    <a:pt x="840589" y="536924"/>
                  </a:moveTo>
                  <a:lnTo>
                    <a:pt x="722764" y="475012"/>
                  </a:lnTo>
                  <a:lnTo>
                    <a:pt x="604940" y="536924"/>
                  </a:lnTo>
                  <a:lnTo>
                    <a:pt x="627419" y="405670"/>
                  </a:lnTo>
                  <a:lnTo>
                    <a:pt x="532074" y="312706"/>
                  </a:lnTo>
                  <a:lnTo>
                    <a:pt x="663804" y="293561"/>
                  </a:lnTo>
                  <a:lnTo>
                    <a:pt x="722764" y="174117"/>
                  </a:lnTo>
                  <a:lnTo>
                    <a:pt x="781724" y="293561"/>
                  </a:lnTo>
                  <a:lnTo>
                    <a:pt x="913455" y="312706"/>
                  </a:lnTo>
                  <a:lnTo>
                    <a:pt x="818110" y="405670"/>
                  </a:lnTo>
                  <a:lnTo>
                    <a:pt x="840589" y="5369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0" name="Google Shape;70;p3"/>
          <p:cNvGrpSpPr/>
          <p:nvPr/>
        </p:nvGrpSpPr>
        <p:grpSpPr>
          <a:xfrm>
            <a:off x="1449903" y="5139107"/>
            <a:ext cx="1974151" cy="742950"/>
            <a:chOff x="562085" y="5218851"/>
            <a:chExt cx="1974151" cy="742950"/>
          </a:xfrm>
        </p:grpSpPr>
        <p:sp>
          <p:nvSpPr>
            <p:cNvPr id="71" name="Google Shape;71;p3"/>
            <p:cNvSpPr/>
            <p:nvPr/>
          </p:nvSpPr>
          <p:spPr>
            <a:xfrm>
              <a:off x="1075482" y="5513078"/>
              <a:ext cx="947832" cy="154304"/>
            </a:xfrm>
            <a:custGeom>
              <a:rect b="b" l="l" r="r" t="t"/>
              <a:pathLst>
                <a:path extrusionOk="0" h="154304" w="947832">
                  <a:moveTo>
                    <a:pt x="0" y="0"/>
                  </a:moveTo>
                  <a:lnTo>
                    <a:pt x="947833" y="0"/>
                  </a:lnTo>
                  <a:lnTo>
                    <a:pt x="947833" y="154305"/>
                  </a:lnTo>
                  <a:lnTo>
                    <a:pt x="0" y="15430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2066749" y="5218851"/>
              <a:ext cx="128396" cy="742950"/>
            </a:xfrm>
            <a:custGeom>
              <a:rect b="b" l="l" r="r" t="t"/>
              <a:pathLst>
                <a:path extrusionOk="0" h="742950" w="128396">
                  <a:moveTo>
                    <a:pt x="0" y="72580"/>
                  </a:moveTo>
                  <a:lnTo>
                    <a:pt x="0" y="675894"/>
                  </a:lnTo>
                  <a:cubicBezTo>
                    <a:pt x="0" y="697611"/>
                    <a:pt x="8382" y="717423"/>
                    <a:pt x="21908" y="732377"/>
                  </a:cubicBezTo>
                  <a:cubicBezTo>
                    <a:pt x="32575" y="739045"/>
                    <a:pt x="45149" y="742950"/>
                    <a:pt x="58579" y="742950"/>
                  </a:cubicBezTo>
                  <a:cubicBezTo>
                    <a:pt x="97060" y="742950"/>
                    <a:pt x="128397" y="711613"/>
                    <a:pt x="128397" y="673132"/>
                  </a:cubicBezTo>
                  <a:lnTo>
                    <a:pt x="128397" y="69818"/>
                  </a:lnTo>
                  <a:cubicBezTo>
                    <a:pt x="128397" y="31337"/>
                    <a:pt x="97060" y="0"/>
                    <a:pt x="58579" y="0"/>
                  </a:cubicBezTo>
                  <a:cubicBezTo>
                    <a:pt x="50578" y="0"/>
                    <a:pt x="42863" y="1429"/>
                    <a:pt x="35719" y="3905"/>
                  </a:cubicBezTo>
                  <a:cubicBezTo>
                    <a:pt x="14097" y="19145"/>
                    <a:pt x="0" y="44196"/>
                    <a:pt x="0" y="7258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900984" y="5218851"/>
              <a:ext cx="128396" cy="742950"/>
            </a:xfrm>
            <a:custGeom>
              <a:rect b="b" l="l" r="r" t="t"/>
              <a:pathLst>
                <a:path extrusionOk="0" h="742950" w="128396">
                  <a:moveTo>
                    <a:pt x="0" y="72580"/>
                  </a:moveTo>
                  <a:lnTo>
                    <a:pt x="0" y="675894"/>
                  </a:lnTo>
                  <a:cubicBezTo>
                    <a:pt x="0" y="697706"/>
                    <a:pt x="8382" y="717423"/>
                    <a:pt x="21907" y="732377"/>
                  </a:cubicBezTo>
                  <a:cubicBezTo>
                    <a:pt x="32575" y="739045"/>
                    <a:pt x="45148" y="742950"/>
                    <a:pt x="58579" y="742950"/>
                  </a:cubicBezTo>
                  <a:cubicBezTo>
                    <a:pt x="97060" y="742950"/>
                    <a:pt x="128397" y="711613"/>
                    <a:pt x="128397" y="673132"/>
                  </a:cubicBezTo>
                  <a:lnTo>
                    <a:pt x="128397" y="69818"/>
                  </a:lnTo>
                  <a:cubicBezTo>
                    <a:pt x="128397" y="31337"/>
                    <a:pt x="97060" y="0"/>
                    <a:pt x="58579" y="0"/>
                  </a:cubicBezTo>
                  <a:cubicBezTo>
                    <a:pt x="50578" y="0"/>
                    <a:pt x="42863" y="1429"/>
                    <a:pt x="35719" y="3905"/>
                  </a:cubicBezTo>
                  <a:cubicBezTo>
                    <a:pt x="14192" y="19145"/>
                    <a:pt x="0" y="44196"/>
                    <a:pt x="0" y="7258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730391" y="5280859"/>
              <a:ext cx="128396" cy="618934"/>
            </a:xfrm>
            <a:custGeom>
              <a:rect b="b" l="l" r="r" t="t"/>
              <a:pathLst>
                <a:path extrusionOk="0" h="618934" w="128396">
                  <a:moveTo>
                    <a:pt x="0" y="72580"/>
                  </a:moveTo>
                  <a:lnTo>
                    <a:pt x="0" y="551879"/>
                  </a:lnTo>
                  <a:cubicBezTo>
                    <a:pt x="0" y="573691"/>
                    <a:pt x="8382" y="593407"/>
                    <a:pt x="21907" y="608362"/>
                  </a:cubicBezTo>
                  <a:cubicBezTo>
                    <a:pt x="32576" y="615029"/>
                    <a:pt x="45148" y="618934"/>
                    <a:pt x="58579" y="618934"/>
                  </a:cubicBezTo>
                  <a:cubicBezTo>
                    <a:pt x="97060" y="618934"/>
                    <a:pt x="128397" y="587597"/>
                    <a:pt x="128397" y="549116"/>
                  </a:cubicBezTo>
                  <a:lnTo>
                    <a:pt x="128397" y="69818"/>
                  </a:lnTo>
                  <a:cubicBezTo>
                    <a:pt x="128397" y="31337"/>
                    <a:pt x="97060" y="0"/>
                    <a:pt x="58579" y="0"/>
                  </a:cubicBezTo>
                  <a:cubicBezTo>
                    <a:pt x="50578" y="0"/>
                    <a:pt x="42863" y="1429"/>
                    <a:pt x="35719" y="3905"/>
                  </a:cubicBezTo>
                  <a:cubicBezTo>
                    <a:pt x="14192" y="19050"/>
                    <a:pt x="0" y="44196"/>
                    <a:pt x="0" y="7258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860217" y="5282859"/>
              <a:ext cx="1238" cy="1333"/>
            </a:xfrm>
            <a:custGeom>
              <a:rect b="b" l="l" r="r" t="t"/>
              <a:pathLst>
                <a:path extrusionOk="0" h="1333" w="1238">
                  <a:moveTo>
                    <a:pt x="1238" y="762"/>
                  </a:moveTo>
                  <a:cubicBezTo>
                    <a:pt x="857" y="476"/>
                    <a:pt x="381" y="286"/>
                    <a:pt x="0" y="0"/>
                  </a:cubicBezTo>
                  <a:cubicBezTo>
                    <a:pt x="381" y="476"/>
                    <a:pt x="762" y="857"/>
                    <a:pt x="1238" y="1333"/>
                  </a:cubicBezTo>
                  <a:cubicBezTo>
                    <a:pt x="1238" y="1143"/>
                    <a:pt x="1238" y="953"/>
                    <a:pt x="1238" y="76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562085" y="5376109"/>
              <a:ext cx="128492" cy="428434"/>
            </a:xfrm>
            <a:custGeom>
              <a:rect b="b" l="l" r="r" t="t"/>
              <a:pathLst>
                <a:path extrusionOk="0" h="428434" w="128492">
                  <a:moveTo>
                    <a:pt x="0" y="72485"/>
                  </a:moveTo>
                  <a:lnTo>
                    <a:pt x="0" y="361474"/>
                  </a:lnTo>
                  <a:cubicBezTo>
                    <a:pt x="0" y="367379"/>
                    <a:pt x="476" y="373094"/>
                    <a:pt x="1810" y="378809"/>
                  </a:cubicBezTo>
                  <a:cubicBezTo>
                    <a:pt x="4858" y="393668"/>
                    <a:pt x="12192" y="407003"/>
                    <a:pt x="21908" y="417862"/>
                  </a:cubicBezTo>
                  <a:cubicBezTo>
                    <a:pt x="32957" y="424625"/>
                    <a:pt x="45625" y="428434"/>
                    <a:pt x="58769" y="428434"/>
                  </a:cubicBezTo>
                  <a:cubicBezTo>
                    <a:pt x="97250" y="428434"/>
                    <a:pt x="128492" y="397193"/>
                    <a:pt x="128492" y="358711"/>
                  </a:cubicBezTo>
                  <a:lnTo>
                    <a:pt x="128492" y="69723"/>
                  </a:lnTo>
                  <a:cubicBezTo>
                    <a:pt x="128492" y="31242"/>
                    <a:pt x="97250" y="0"/>
                    <a:pt x="58769" y="0"/>
                  </a:cubicBezTo>
                  <a:cubicBezTo>
                    <a:pt x="53912" y="0"/>
                    <a:pt x="48768" y="571"/>
                    <a:pt x="43815" y="1714"/>
                  </a:cubicBezTo>
                  <a:cubicBezTo>
                    <a:pt x="41053" y="2286"/>
                    <a:pt x="38386" y="3143"/>
                    <a:pt x="35814" y="4000"/>
                  </a:cubicBezTo>
                  <a:cubicBezTo>
                    <a:pt x="14192" y="19240"/>
                    <a:pt x="0" y="44291"/>
                    <a:pt x="0" y="7248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2239532" y="5292955"/>
              <a:ext cx="128396" cy="618934"/>
            </a:xfrm>
            <a:custGeom>
              <a:rect b="b" l="l" r="r" t="t"/>
              <a:pathLst>
                <a:path extrusionOk="0" h="618934" w="128396">
                  <a:moveTo>
                    <a:pt x="128397" y="72580"/>
                  </a:moveTo>
                  <a:lnTo>
                    <a:pt x="128397" y="551878"/>
                  </a:lnTo>
                  <a:cubicBezTo>
                    <a:pt x="128397" y="573691"/>
                    <a:pt x="120015" y="593408"/>
                    <a:pt x="106489" y="608362"/>
                  </a:cubicBezTo>
                  <a:cubicBezTo>
                    <a:pt x="95821" y="615029"/>
                    <a:pt x="83249" y="618935"/>
                    <a:pt x="69818" y="618935"/>
                  </a:cubicBezTo>
                  <a:cubicBezTo>
                    <a:pt x="31337" y="618935"/>
                    <a:pt x="0" y="587597"/>
                    <a:pt x="0" y="549116"/>
                  </a:cubicBezTo>
                  <a:lnTo>
                    <a:pt x="0" y="69818"/>
                  </a:lnTo>
                  <a:cubicBezTo>
                    <a:pt x="0" y="31337"/>
                    <a:pt x="31337" y="0"/>
                    <a:pt x="69818" y="0"/>
                  </a:cubicBezTo>
                  <a:cubicBezTo>
                    <a:pt x="77819" y="0"/>
                    <a:pt x="85534" y="1429"/>
                    <a:pt x="92678" y="3905"/>
                  </a:cubicBezTo>
                  <a:cubicBezTo>
                    <a:pt x="114205" y="19050"/>
                    <a:pt x="128397" y="44196"/>
                    <a:pt x="128397" y="7258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2407744" y="5388205"/>
              <a:ext cx="128492" cy="428434"/>
            </a:xfrm>
            <a:custGeom>
              <a:rect b="b" l="l" r="r" t="t"/>
              <a:pathLst>
                <a:path extrusionOk="0" h="428434" w="128492">
                  <a:moveTo>
                    <a:pt x="128492" y="72485"/>
                  </a:moveTo>
                  <a:lnTo>
                    <a:pt x="128492" y="361474"/>
                  </a:lnTo>
                  <a:cubicBezTo>
                    <a:pt x="128492" y="367379"/>
                    <a:pt x="128016" y="373094"/>
                    <a:pt x="126683" y="378809"/>
                  </a:cubicBezTo>
                  <a:cubicBezTo>
                    <a:pt x="123634" y="393668"/>
                    <a:pt x="116300" y="407003"/>
                    <a:pt x="106585" y="417862"/>
                  </a:cubicBezTo>
                  <a:cubicBezTo>
                    <a:pt x="95536" y="424624"/>
                    <a:pt x="82867" y="428435"/>
                    <a:pt x="69723" y="428435"/>
                  </a:cubicBezTo>
                  <a:cubicBezTo>
                    <a:pt x="31242" y="428435"/>
                    <a:pt x="0" y="397192"/>
                    <a:pt x="0" y="358712"/>
                  </a:cubicBezTo>
                  <a:lnTo>
                    <a:pt x="0" y="69723"/>
                  </a:lnTo>
                  <a:cubicBezTo>
                    <a:pt x="0" y="31242"/>
                    <a:pt x="31242" y="0"/>
                    <a:pt x="69723" y="0"/>
                  </a:cubicBezTo>
                  <a:cubicBezTo>
                    <a:pt x="74581" y="0"/>
                    <a:pt x="79724" y="571"/>
                    <a:pt x="84677" y="1714"/>
                  </a:cubicBezTo>
                  <a:cubicBezTo>
                    <a:pt x="87439" y="2286"/>
                    <a:pt x="90106" y="3143"/>
                    <a:pt x="92678" y="4001"/>
                  </a:cubicBezTo>
                  <a:cubicBezTo>
                    <a:pt x="114300" y="19240"/>
                    <a:pt x="128492" y="44291"/>
                    <a:pt x="128492" y="7248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9" name="Google Shape;79;p3"/>
          <p:cNvGrpSpPr/>
          <p:nvPr/>
        </p:nvGrpSpPr>
        <p:grpSpPr>
          <a:xfrm>
            <a:off x="4119788" y="4701318"/>
            <a:ext cx="1744832" cy="1394346"/>
            <a:chOff x="3481835" y="4626890"/>
            <a:chExt cx="1744832" cy="1394346"/>
          </a:xfrm>
        </p:grpSpPr>
        <p:sp>
          <p:nvSpPr>
            <p:cNvPr id="80" name="Google Shape;80;p3"/>
            <p:cNvSpPr/>
            <p:nvPr/>
          </p:nvSpPr>
          <p:spPr>
            <a:xfrm>
              <a:off x="4760133" y="5165511"/>
              <a:ext cx="1428" cy="1524"/>
            </a:xfrm>
            <a:custGeom>
              <a:rect b="b" l="l" r="r" t="t"/>
              <a:pathLst>
                <a:path extrusionOk="0" h="1524" w="1428">
                  <a:moveTo>
                    <a:pt x="1429" y="0"/>
                  </a:moveTo>
                  <a:cubicBezTo>
                    <a:pt x="953" y="190"/>
                    <a:pt x="476" y="286"/>
                    <a:pt x="0" y="476"/>
                  </a:cubicBezTo>
                  <a:lnTo>
                    <a:pt x="953" y="1524"/>
                  </a:lnTo>
                  <a:cubicBezTo>
                    <a:pt x="1143" y="1143"/>
                    <a:pt x="1238" y="476"/>
                    <a:pt x="142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4119862" y="5411732"/>
              <a:ext cx="273367" cy="273367"/>
            </a:xfrm>
            <a:custGeom>
              <a:rect b="b" l="l" r="r" t="t"/>
              <a:pathLst>
                <a:path extrusionOk="0" h="273367" w="273367">
                  <a:moveTo>
                    <a:pt x="136684" y="0"/>
                  </a:moveTo>
                  <a:cubicBezTo>
                    <a:pt x="61341" y="0"/>
                    <a:pt x="0" y="61341"/>
                    <a:pt x="0" y="136684"/>
                  </a:cubicBezTo>
                  <a:cubicBezTo>
                    <a:pt x="0" y="212027"/>
                    <a:pt x="61341" y="273368"/>
                    <a:pt x="136684" y="273368"/>
                  </a:cubicBezTo>
                  <a:cubicBezTo>
                    <a:pt x="212027" y="273368"/>
                    <a:pt x="273368" y="212027"/>
                    <a:pt x="273368" y="136684"/>
                  </a:cubicBezTo>
                  <a:cubicBezTo>
                    <a:pt x="273368" y="61341"/>
                    <a:pt x="212122" y="0"/>
                    <a:pt x="136684" y="0"/>
                  </a:cubicBezTo>
                  <a:close/>
                  <a:moveTo>
                    <a:pt x="136684" y="243840"/>
                  </a:moveTo>
                  <a:cubicBezTo>
                    <a:pt x="77629" y="243840"/>
                    <a:pt x="29528" y="195739"/>
                    <a:pt x="29528" y="136684"/>
                  </a:cubicBezTo>
                  <a:cubicBezTo>
                    <a:pt x="29528" y="77629"/>
                    <a:pt x="77629" y="29528"/>
                    <a:pt x="136684" y="29528"/>
                  </a:cubicBezTo>
                  <a:cubicBezTo>
                    <a:pt x="195739" y="29528"/>
                    <a:pt x="243840" y="77629"/>
                    <a:pt x="243840" y="136684"/>
                  </a:cubicBezTo>
                  <a:cubicBezTo>
                    <a:pt x="243935" y="195739"/>
                    <a:pt x="195834" y="243840"/>
                    <a:pt x="136684" y="24384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3481835" y="4626890"/>
              <a:ext cx="1744832" cy="1394346"/>
            </a:xfrm>
            <a:custGeom>
              <a:rect b="b" l="l" r="r" t="t"/>
              <a:pathLst>
                <a:path extrusionOk="0" h="1394346" w="1744832">
                  <a:moveTo>
                    <a:pt x="1744833" y="900285"/>
                  </a:moveTo>
                  <a:cubicBezTo>
                    <a:pt x="1744833" y="877425"/>
                    <a:pt x="1726259" y="858851"/>
                    <a:pt x="1703399" y="858851"/>
                  </a:cubicBezTo>
                  <a:lnTo>
                    <a:pt x="1244675" y="858851"/>
                  </a:lnTo>
                  <a:cubicBezTo>
                    <a:pt x="1216100" y="698927"/>
                    <a:pt x="1245627" y="559671"/>
                    <a:pt x="1256677" y="516428"/>
                  </a:cubicBezTo>
                  <a:cubicBezTo>
                    <a:pt x="1266297" y="512999"/>
                    <a:pt x="1275250" y="509950"/>
                    <a:pt x="1282870" y="507379"/>
                  </a:cubicBezTo>
                  <a:cubicBezTo>
                    <a:pt x="1353165" y="483852"/>
                    <a:pt x="1406981" y="482709"/>
                    <a:pt x="1446224" y="481852"/>
                  </a:cubicBezTo>
                  <a:cubicBezTo>
                    <a:pt x="1482324" y="481090"/>
                    <a:pt x="1500040" y="480137"/>
                    <a:pt x="1507279" y="467374"/>
                  </a:cubicBezTo>
                  <a:lnTo>
                    <a:pt x="1507279" y="467374"/>
                  </a:lnTo>
                  <a:cubicBezTo>
                    <a:pt x="1536330" y="416510"/>
                    <a:pt x="1410601" y="267635"/>
                    <a:pt x="1278870" y="168479"/>
                  </a:cubicBezTo>
                  <a:cubicBezTo>
                    <a:pt x="1232578" y="133618"/>
                    <a:pt x="1124279" y="52179"/>
                    <a:pt x="959306" y="16174"/>
                  </a:cubicBezTo>
                  <a:cubicBezTo>
                    <a:pt x="917015" y="6935"/>
                    <a:pt x="538206" y="-66217"/>
                    <a:pt x="252170" y="198483"/>
                  </a:cubicBezTo>
                  <a:cubicBezTo>
                    <a:pt x="84054" y="354026"/>
                    <a:pt x="40525" y="539478"/>
                    <a:pt x="24142" y="609296"/>
                  </a:cubicBezTo>
                  <a:cubicBezTo>
                    <a:pt x="-21007" y="801606"/>
                    <a:pt x="2234" y="1013918"/>
                    <a:pt x="52145" y="1091642"/>
                  </a:cubicBezTo>
                  <a:cubicBezTo>
                    <a:pt x="62146" y="1107168"/>
                    <a:pt x="72719" y="1116407"/>
                    <a:pt x="82625" y="1118408"/>
                  </a:cubicBezTo>
                  <a:cubicBezTo>
                    <a:pt x="90912" y="1120027"/>
                    <a:pt x="97960" y="1116217"/>
                    <a:pt x="112915" y="1107358"/>
                  </a:cubicBezTo>
                  <a:cubicBezTo>
                    <a:pt x="131298" y="1096500"/>
                    <a:pt x="156444" y="1081641"/>
                    <a:pt x="200640" y="1072021"/>
                  </a:cubicBezTo>
                  <a:cubicBezTo>
                    <a:pt x="208736" y="1070306"/>
                    <a:pt x="238644" y="1064496"/>
                    <a:pt x="276363" y="1064496"/>
                  </a:cubicBezTo>
                  <a:cubicBezTo>
                    <a:pt x="297985" y="1064496"/>
                    <a:pt x="322179" y="1066401"/>
                    <a:pt x="346277" y="1072021"/>
                  </a:cubicBezTo>
                  <a:cubicBezTo>
                    <a:pt x="409333" y="1086785"/>
                    <a:pt x="439051" y="1119646"/>
                    <a:pt x="467816" y="1151459"/>
                  </a:cubicBezTo>
                  <a:cubicBezTo>
                    <a:pt x="489628" y="1175558"/>
                    <a:pt x="512107" y="1200418"/>
                    <a:pt x="550779" y="1220325"/>
                  </a:cubicBezTo>
                  <a:cubicBezTo>
                    <a:pt x="695463" y="1294620"/>
                    <a:pt x="870628" y="1201275"/>
                    <a:pt x="878058" y="1197275"/>
                  </a:cubicBezTo>
                  <a:cubicBezTo>
                    <a:pt x="900727" y="1184987"/>
                    <a:pt x="965974" y="1149459"/>
                    <a:pt x="1012551" y="1080974"/>
                  </a:cubicBezTo>
                  <a:lnTo>
                    <a:pt x="1013503" y="1080974"/>
                  </a:lnTo>
                  <a:lnTo>
                    <a:pt x="1011312" y="1084784"/>
                  </a:lnTo>
                  <a:lnTo>
                    <a:pt x="1013313" y="1084784"/>
                  </a:lnTo>
                  <a:cubicBezTo>
                    <a:pt x="1014170" y="1083546"/>
                    <a:pt x="1015027" y="1082213"/>
                    <a:pt x="1015980" y="1080974"/>
                  </a:cubicBezTo>
                  <a:lnTo>
                    <a:pt x="1293062" y="1080974"/>
                  </a:lnTo>
                  <a:cubicBezTo>
                    <a:pt x="1309635" y="1110692"/>
                    <a:pt x="1328971" y="1140125"/>
                    <a:pt x="1351736" y="1168795"/>
                  </a:cubicBezTo>
                  <a:cubicBezTo>
                    <a:pt x="1456606" y="1300811"/>
                    <a:pt x="1588337" y="1363200"/>
                    <a:pt x="1680349" y="1392252"/>
                  </a:cubicBezTo>
                  <a:cubicBezTo>
                    <a:pt x="1684825" y="1393680"/>
                    <a:pt x="1689493" y="1394347"/>
                    <a:pt x="1693969" y="1394347"/>
                  </a:cubicBezTo>
                  <a:cubicBezTo>
                    <a:pt x="1703399" y="1394347"/>
                    <a:pt x="1712543" y="1391394"/>
                    <a:pt x="1720449" y="1385584"/>
                  </a:cubicBezTo>
                  <a:cubicBezTo>
                    <a:pt x="1732545" y="1376726"/>
                    <a:pt x="1739499" y="1362914"/>
                    <a:pt x="1739499" y="1347865"/>
                  </a:cubicBezTo>
                  <a:lnTo>
                    <a:pt x="1741880" y="1080593"/>
                  </a:lnTo>
                  <a:lnTo>
                    <a:pt x="1744833" y="1080498"/>
                  </a:lnTo>
                  <a:lnTo>
                    <a:pt x="1744833" y="900285"/>
                  </a:lnTo>
                  <a:close/>
                  <a:moveTo>
                    <a:pt x="407332" y="410986"/>
                  </a:moveTo>
                  <a:cubicBezTo>
                    <a:pt x="348468" y="397460"/>
                    <a:pt x="288746" y="437751"/>
                    <a:pt x="274268" y="500807"/>
                  </a:cubicBezTo>
                  <a:lnTo>
                    <a:pt x="246455" y="494425"/>
                  </a:lnTo>
                  <a:cubicBezTo>
                    <a:pt x="264457" y="416034"/>
                    <a:pt x="339514" y="366123"/>
                    <a:pt x="413714" y="383173"/>
                  </a:cubicBezTo>
                  <a:lnTo>
                    <a:pt x="407332" y="410986"/>
                  </a:lnTo>
                  <a:close/>
                  <a:moveTo>
                    <a:pt x="582402" y="249823"/>
                  </a:moveTo>
                  <a:cubicBezTo>
                    <a:pt x="526776" y="226296"/>
                    <a:pt x="460958" y="255538"/>
                    <a:pt x="435812" y="315164"/>
                  </a:cubicBezTo>
                  <a:lnTo>
                    <a:pt x="409523" y="304020"/>
                  </a:lnTo>
                  <a:cubicBezTo>
                    <a:pt x="440860" y="229915"/>
                    <a:pt x="523442" y="193816"/>
                    <a:pt x="593546" y="223534"/>
                  </a:cubicBezTo>
                  <a:lnTo>
                    <a:pt x="582402" y="249823"/>
                  </a:lnTo>
                  <a:close/>
                  <a:moveTo>
                    <a:pt x="774711" y="1086689"/>
                  </a:moveTo>
                  <a:cubicBezTo>
                    <a:pt x="683557" y="1086689"/>
                    <a:pt x="609453" y="1012585"/>
                    <a:pt x="609453" y="921431"/>
                  </a:cubicBezTo>
                  <a:cubicBezTo>
                    <a:pt x="609453" y="830276"/>
                    <a:pt x="683557" y="756172"/>
                    <a:pt x="774711" y="756172"/>
                  </a:cubicBezTo>
                  <a:cubicBezTo>
                    <a:pt x="865866" y="756172"/>
                    <a:pt x="939970" y="830276"/>
                    <a:pt x="939970" y="921431"/>
                  </a:cubicBezTo>
                  <a:cubicBezTo>
                    <a:pt x="939970" y="1012585"/>
                    <a:pt x="865866" y="1086689"/>
                    <a:pt x="774711" y="1086689"/>
                  </a:cubicBezTo>
                  <a:close/>
                  <a:moveTo>
                    <a:pt x="1703399" y="887426"/>
                  </a:moveTo>
                  <a:cubicBezTo>
                    <a:pt x="1710543" y="887426"/>
                    <a:pt x="1716258" y="893237"/>
                    <a:pt x="1716258" y="900285"/>
                  </a:cubicBezTo>
                  <a:lnTo>
                    <a:pt x="1716258" y="1052304"/>
                  </a:lnTo>
                  <a:lnTo>
                    <a:pt x="1310017" y="1052304"/>
                  </a:lnTo>
                  <a:cubicBezTo>
                    <a:pt x="1281251" y="997345"/>
                    <a:pt x="1262296" y="941528"/>
                    <a:pt x="1250295" y="887331"/>
                  </a:cubicBezTo>
                  <a:lnTo>
                    <a:pt x="1703399" y="887331"/>
                  </a:lnTo>
                  <a:close/>
                  <a:moveTo>
                    <a:pt x="1058271" y="661112"/>
                  </a:moveTo>
                  <a:cubicBezTo>
                    <a:pt x="1096085" y="591961"/>
                    <a:pt x="1166856" y="552527"/>
                    <a:pt x="1224387" y="528810"/>
                  </a:cubicBezTo>
                  <a:cubicBezTo>
                    <a:pt x="1211433" y="587294"/>
                    <a:pt x="1191049" y="714548"/>
                    <a:pt x="1215814" y="858851"/>
                  </a:cubicBezTo>
                  <a:lnTo>
                    <a:pt x="1051127" y="858851"/>
                  </a:lnTo>
                  <a:cubicBezTo>
                    <a:pt x="1049794" y="852470"/>
                    <a:pt x="1048460" y="846278"/>
                    <a:pt x="1047126" y="840087"/>
                  </a:cubicBezTo>
                  <a:cubicBezTo>
                    <a:pt x="1035220" y="784080"/>
                    <a:pt x="1022743" y="726073"/>
                    <a:pt x="1058271" y="661112"/>
                  </a:cubicBezTo>
                  <a:close/>
                  <a:moveTo>
                    <a:pt x="1061795" y="1052399"/>
                  </a:moveTo>
                  <a:cubicBezTo>
                    <a:pt x="1064176" y="1047351"/>
                    <a:pt x="1066462" y="1042303"/>
                    <a:pt x="1068558" y="1037159"/>
                  </a:cubicBezTo>
                  <a:cubicBezTo>
                    <a:pt x="1070082" y="1033349"/>
                    <a:pt x="1071510" y="1029539"/>
                    <a:pt x="1072844" y="1025729"/>
                  </a:cubicBezTo>
                  <a:cubicBezTo>
                    <a:pt x="1073320" y="1024491"/>
                    <a:pt x="1073701" y="1023253"/>
                    <a:pt x="1074082" y="1022015"/>
                  </a:cubicBezTo>
                  <a:cubicBezTo>
                    <a:pt x="1074940" y="1019538"/>
                    <a:pt x="1075797" y="1016966"/>
                    <a:pt x="1076559" y="1014490"/>
                  </a:cubicBezTo>
                  <a:cubicBezTo>
                    <a:pt x="1077035" y="1013061"/>
                    <a:pt x="1077416" y="1011632"/>
                    <a:pt x="1077797" y="1010204"/>
                  </a:cubicBezTo>
                  <a:cubicBezTo>
                    <a:pt x="1078464" y="1007917"/>
                    <a:pt x="1079130" y="1005727"/>
                    <a:pt x="1079702" y="1003441"/>
                  </a:cubicBezTo>
                  <a:cubicBezTo>
                    <a:pt x="1080083" y="1002012"/>
                    <a:pt x="1080464" y="1000583"/>
                    <a:pt x="1080845" y="999059"/>
                  </a:cubicBezTo>
                  <a:cubicBezTo>
                    <a:pt x="1081417" y="996869"/>
                    <a:pt x="1081893" y="994773"/>
                    <a:pt x="1082369" y="992582"/>
                  </a:cubicBezTo>
                  <a:cubicBezTo>
                    <a:pt x="1082655" y="991154"/>
                    <a:pt x="1083036" y="989725"/>
                    <a:pt x="1083321" y="988296"/>
                  </a:cubicBezTo>
                  <a:cubicBezTo>
                    <a:pt x="1083798" y="986105"/>
                    <a:pt x="1084179" y="984010"/>
                    <a:pt x="1084560" y="981914"/>
                  </a:cubicBezTo>
                  <a:cubicBezTo>
                    <a:pt x="1084845" y="980581"/>
                    <a:pt x="1085036" y="979247"/>
                    <a:pt x="1085322" y="977914"/>
                  </a:cubicBezTo>
                  <a:cubicBezTo>
                    <a:pt x="1085703" y="975628"/>
                    <a:pt x="1085988" y="973342"/>
                    <a:pt x="1086369" y="971151"/>
                  </a:cubicBezTo>
                  <a:cubicBezTo>
                    <a:pt x="1086560" y="970008"/>
                    <a:pt x="1086751" y="968865"/>
                    <a:pt x="1086846" y="967817"/>
                  </a:cubicBezTo>
                  <a:cubicBezTo>
                    <a:pt x="1087227" y="964674"/>
                    <a:pt x="1087608" y="961626"/>
                    <a:pt x="1087894" y="958483"/>
                  </a:cubicBezTo>
                  <a:cubicBezTo>
                    <a:pt x="1087894" y="958292"/>
                    <a:pt x="1087894" y="958102"/>
                    <a:pt x="1087989" y="957911"/>
                  </a:cubicBezTo>
                  <a:cubicBezTo>
                    <a:pt x="1088275" y="954673"/>
                    <a:pt x="1088465" y="951434"/>
                    <a:pt x="1088655" y="948196"/>
                  </a:cubicBezTo>
                  <a:cubicBezTo>
                    <a:pt x="1088751" y="947148"/>
                    <a:pt x="1088751" y="946196"/>
                    <a:pt x="1088751" y="945148"/>
                  </a:cubicBezTo>
                  <a:cubicBezTo>
                    <a:pt x="1088846" y="942957"/>
                    <a:pt x="1088941" y="940862"/>
                    <a:pt x="1088941" y="938766"/>
                  </a:cubicBezTo>
                  <a:cubicBezTo>
                    <a:pt x="1088941" y="937528"/>
                    <a:pt x="1088941" y="936385"/>
                    <a:pt x="1088941" y="935147"/>
                  </a:cubicBezTo>
                  <a:cubicBezTo>
                    <a:pt x="1088941" y="933241"/>
                    <a:pt x="1088941" y="931337"/>
                    <a:pt x="1088941" y="929527"/>
                  </a:cubicBezTo>
                  <a:cubicBezTo>
                    <a:pt x="1088941" y="928289"/>
                    <a:pt x="1088846" y="927050"/>
                    <a:pt x="1088846" y="925812"/>
                  </a:cubicBezTo>
                  <a:cubicBezTo>
                    <a:pt x="1088751" y="924002"/>
                    <a:pt x="1088751" y="922192"/>
                    <a:pt x="1088655" y="920478"/>
                  </a:cubicBezTo>
                  <a:cubicBezTo>
                    <a:pt x="1088560" y="919240"/>
                    <a:pt x="1088560" y="918002"/>
                    <a:pt x="1088465" y="916858"/>
                  </a:cubicBezTo>
                  <a:cubicBezTo>
                    <a:pt x="1088370" y="915049"/>
                    <a:pt x="1088275" y="913334"/>
                    <a:pt x="1088084" y="911524"/>
                  </a:cubicBezTo>
                  <a:cubicBezTo>
                    <a:pt x="1087989" y="910382"/>
                    <a:pt x="1087894" y="909239"/>
                    <a:pt x="1087798" y="908096"/>
                  </a:cubicBezTo>
                  <a:cubicBezTo>
                    <a:pt x="1087608" y="906191"/>
                    <a:pt x="1087417" y="904381"/>
                    <a:pt x="1087227" y="902571"/>
                  </a:cubicBezTo>
                  <a:cubicBezTo>
                    <a:pt x="1087132" y="901619"/>
                    <a:pt x="1087036" y="900571"/>
                    <a:pt x="1086941" y="899618"/>
                  </a:cubicBezTo>
                  <a:cubicBezTo>
                    <a:pt x="1086655" y="897332"/>
                    <a:pt x="1086369" y="895046"/>
                    <a:pt x="1086084" y="892760"/>
                  </a:cubicBezTo>
                  <a:cubicBezTo>
                    <a:pt x="1085988" y="892284"/>
                    <a:pt x="1085988" y="891808"/>
                    <a:pt x="1085893" y="891332"/>
                  </a:cubicBezTo>
                  <a:cubicBezTo>
                    <a:pt x="1085703" y="889998"/>
                    <a:pt x="1085512" y="888760"/>
                    <a:pt x="1085322" y="887426"/>
                  </a:cubicBezTo>
                  <a:lnTo>
                    <a:pt x="1221434" y="887426"/>
                  </a:lnTo>
                  <a:cubicBezTo>
                    <a:pt x="1232864" y="941433"/>
                    <a:pt x="1250866" y="997249"/>
                    <a:pt x="1278203" y="1052399"/>
                  </a:cubicBezTo>
                  <a:lnTo>
                    <a:pt x="1061795" y="1052399"/>
                  </a:lnTo>
                  <a:close/>
                  <a:moveTo>
                    <a:pt x="1703685" y="1362534"/>
                  </a:moveTo>
                  <a:cubicBezTo>
                    <a:pt x="1701208" y="1364343"/>
                    <a:pt x="1695969" y="1367201"/>
                    <a:pt x="1689016" y="1365010"/>
                  </a:cubicBezTo>
                  <a:cubicBezTo>
                    <a:pt x="1600815" y="1337101"/>
                    <a:pt x="1474609" y="1277380"/>
                    <a:pt x="1374120" y="1150983"/>
                  </a:cubicBezTo>
                  <a:cubicBezTo>
                    <a:pt x="1355927" y="1128123"/>
                    <a:pt x="1340116" y="1104692"/>
                    <a:pt x="1326019" y="1080974"/>
                  </a:cubicBezTo>
                  <a:lnTo>
                    <a:pt x="1713305" y="1080974"/>
                  </a:lnTo>
                  <a:lnTo>
                    <a:pt x="1710924" y="1347769"/>
                  </a:lnTo>
                  <a:cubicBezTo>
                    <a:pt x="1711019" y="1353770"/>
                    <a:pt x="1708352" y="1359104"/>
                    <a:pt x="1703685" y="136253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3" name="Google Shape;83;p3"/>
          <p:cNvGrpSpPr/>
          <p:nvPr/>
        </p:nvGrpSpPr>
        <p:grpSpPr>
          <a:xfrm>
            <a:off x="6253018" y="4813279"/>
            <a:ext cx="2124538" cy="1258728"/>
            <a:chOff x="6029735" y="4956818"/>
            <a:chExt cx="2124538" cy="1258728"/>
          </a:xfrm>
        </p:grpSpPr>
        <p:sp>
          <p:nvSpPr>
            <p:cNvPr id="84" name="Google Shape;84;p3"/>
            <p:cNvSpPr/>
            <p:nvPr/>
          </p:nvSpPr>
          <p:spPr>
            <a:xfrm>
              <a:off x="6313851" y="4956818"/>
              <a:ext cx="1555813" cy="626935"/>
            </a:xfrm>
            <a:custGeom>
              <a:rect b="b" l="l" r="r" t="t"/>
              <a:pathLst>
                <a:path extrusionOk="0" h="626935" w="1555813">
                  <a:moveTo>
                    <a:pt x="395002" y="485013"/>
                  </a:moveTo>
                  <a:cubicBezTo>
                    <a:pt x="395002" y="481013"/>
                    <a:pt x="398240" y="477774"/>
                    <a:pt x="402241" y="477774"/>
                  </a:cubicBezTo>
                  <a:lnTo>
                    <a:pt x="456343" y="477774"/>
                  </a:lnTo>
                  <a:cubicBezTo>
                    <a:pt x="460343" y="477774"/>
                    <a:pt x="463582" y="481013"/>
                    <a:pt x="463582" y="485013"/>
                  </a:cubicBezTo>
                  <a:lnTo>
                    <a:pt x="463582" y="620649"/>
                  </a:lnTo>
                  <a:lnTo>
                    <a:pt x="565118" y="619316"/>
                  </a:lnTo>
                  <a:lnTo>
                    <a:pt x="565118" y="485013"/>
                  </a:lnTo>
                  <a:cubicBezTo>
                    <a:pt x="565118" y="481013"/>
                    <a:pt x="568357" y="477774"/>
                    <a:pt x="572358" y="477774"/>
                  </a:cubicBezTo>
                  <a:lnTo>
                    <a:pt x="626459" y="477774"/>
                  </a:lnTo>
                  <a:cubicBezTo>
                    <a:pt x="630460" y="477774"/>
                    <a:pt x="633699" y="481013"/>
                    <a:pt x="633699" y="485013"/>
                  </a:cubicBezTo>
                  <a:lnTo>
                    <a:pt x="633699" y="618363"/>
                  </a:lnTo>
                  <a:lnTo>
                    <a:pt x="735235" y="617030"/>
                  </a:lnTo>
                  <a:lnTo>
                    <a:pt x="735235" y="485013"/>
                  </a:lnTo>
                  <a:cubicBezTo>
                    <a:pt x="735235" y="481013"/>
                    <a:pt x="738474" y="477774"/>
                    <a:pt x="742474" y="477774"/>
                  </a:cubicBezTo>
                  <a:lnTo>
                    <a:pt x="796576" y="477774"/>
                  </a:lnTo>
                  <a:cubicBezTo>
                    <a:pt x="800576" y="477774"/>
                    <a:pt x="803815" y="481013"/>
                    <a:pt x="803815" y="485013"/>
                  </a:cubicBezTo>
                  <a:lnTo>
                    <a:pt x="803815" y="616077"/>
                  </a:lnTo>
                  <a:lnTo>
                    <a:pt x="905351" y="614744"/>
                  </a:lnTo>
                  <a:lnTo>
                    <a:pt x="905351" y="485013"/>
                  </a:lnTo>
                  <a:cubicBezTo>
                    <a:pt x="905351" y="481013"/>
                    <a:pt x="908590" y="477774"/>
                    <a:pt x="912590" y="477774"/>
                  </a:cubicBezTo>
                  <a:lnTo>
                    <a:pt x="966692" y="477774"/>
                  </a:lnTo>
                  <a:cubicBezTo>
                    <a:pt x="970693" y="477774"/>
                    <a:pt x="973931" y="481013"/>
                    <a:pt x="973931" y="485013"/>
                  </a:cubicBezTo>
                  <a:lnTo>
                    <a:pt x="973931" y="613791"/>
                  </a:lnTo>
                  <a:lnTo>
                    <a:pt x="1075468" y="612458"/>
                  </a:lnTo>
                  <a:lnTo>
                    <a:pt x="1075468" y="485013"/>
                  </a:lnTo>
                  <a:cubicBezTo>
                    <a:pt x="1075468" y="481013"/>
                    <a:pt x="1078706" y="477774"/>
                    <a:pt x="1082707" y="477774"/>
                  </a:cubicBezTo>
                  <a:lnTo>
                    <a:pt x="1136809" y="477774"/>
                  </a:lnTo>
                  <a:cubicBezTo>
                    <a:pt x="1140809" y="477774"/>
                    <a:pt x="1144048" y="481013"/>
                    <a:pt x="1144048" y="485013"/>
                  </a:cubicBezTo>
                  <a:lnTo>
                    <a:pt x="1144048" y="611505"/>
                  </a:lnTo>
                  <a:lnTo>
                    <a:pt x="1555814" y="605980"/>
                  </a:lnTo>
                  <a:lnTo>
                    <a:pt x="1555814" y="279273"/>
                  </a:lnTo>
                  <a:cubicBezTo>
                    <a:pt x="1534287" y="261557"/>
                    <a:pt x="1512189" y="244507"/>
                    <a:pt x="1489424" y="228314"/>
                  </a:cubicBezTo>
                  <a:cubicBezTo>
                    <a:pt x="1287971" y="84392"/>
                    <a:pt x="1042607" y="0"/>
                    <a:pt x="777907" y="0"/>
                  </a:cubicBezTo>
                  <a:cubicBezTo>
                    <a:pt x="536353" y="0"/>
                    <a:pt x="310801" y="70295"/>
                    <a:pt x="120110" y="192119"/>
                  </a:cubicBezTo>
                  <a:cubicBezTo>
                    <a:pt x="78296" y="218789"/>
                    <a:pt x="38195" y="247936"/>
                    <a:pt x="0" y="279463"/>
                  </a:cubicBezTo>
                  <a:lnTo>
                    <a:pt x="0" y="626936"/>
                  </a:lnTo>
                  <a:lnTo>
                    <a:pt x="394621" y="621602"/>
                  </a:lnTo>
                  <a:lnTo>
                    <a:pt x="394621" y="4850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6314422" y="5591278"/>
              <a:ext cx="1555813" cy="624268"/>
            </a:xfrm>
            <a:custGeom>
              <a:rect b="b" l="l" r="r" t="t"/>
              <a:pathLst>
                <a:path extrusionOk="0" h="624268" w="1555813">
                  <a:moveTo>
                    <a:pt x="1143667" y="139065"/>
                  </a:moveTo>
                  <a:cubicBezTo>
                    <a:pt x="1143667" y="143065"/>
                    <a:pt x="1140429" y="146304"/>
                    <a:pt x="1136428" y="146304"/>
                  </a:cubicBezTo>
                  <a:lnTo>
                    <a:pt x="1082326" y="146304"/>
                  </a:lnTo>
                  <a:cubicBezTo>
                    <a:pt x="1078326" y="146304"/>
                    <a:pt x="1075087" y="143065"/>
                    <a:pt x="1075087" y="139065"/>
                  </a:cubicBezTo>
                  <a:lnTo>
                    <a:pt x="1075087" y="6477"/>
                  </a:lnTo>
                  <a:lnTo>
                    <a:pt x="973550" y="7810"/>
                  </a:lnTo>
                  <a:lnTo>
                    <a:pt x="973550" y="138970"/>
                  </a:lnTo>
                  <a:cubicBezTo>
                    <a:pt x="973550" y="142970"/>
                    <a:pt x="970312" y="146209"/>
                    <a:pt x="966311" y="146209"/>
                  </a:cubicBezTo>
                  <a:lnTo>
                    <a:pt x="912209" y="146209"/>
                  </a:lnTo>
                  <a:cubicBezTo>
                    <a:pt x="908209" y="146209"/>
                    <a:pt x="904970" y="142970"/>
                    <a:pt x="904970" y="138970"/>
                  </a:cubicBezTo>
                  <a:lnTo>
                    <a:pt x="904970" y="8668"/>
                  </a:lnTo>
                  <a:lnTo>
                    <a:pt x="803434" y="10001"/>
                  </a:lnTo>
                  <a:lnTo>
                    <a:pt x="803434" y="138874"/>
                  </a:lnTo>
                  <a:cubicBezTo>
                    <a:pt x="803434" y="142875"/>
                    <a:pt x="800195" y="146113"/>
                    <a:pt x="796195" y="146113"/>
                  </a:cubicBezTo>
                  <a:lnTo>
                    <a:pt x="742093" y="146113"/>
                  </a:lnTo>
                  <a:cubicBezTo>
                    <a:pt x="738092" y="146113"/>
                    <a:pt x="734854" y="142875"/>
                    <a:pt x="734854" y="138874"/>
                  </a:cubicBezTo>
                  <a:lnTo>
                    <a:pt x="734854" y="10954"/>
                  </a:lnTo>
                  <a:lnTo>
                    <a:pt x="633317" y="12287"/>
                  </a:lnTo>
                  <a:lnTo>
                    <a:pt x="633317" y="138874"/>
                  </a:lnTo>
                  <a:cubicBezTo>
                    <a:pt x="633317" y="142875"/>
                    <a:pt x="630079" y="146113"/>
                    <a:pt x="626079" y="146113"/>
                  </a:cubicBezTo>
                  <a:lnTo>
                    <a:pt x="571976" y="146113"/>
                  </a:lnTo>
                  <a:cubicBezTo>
                    <a:pt x="567976" y="146113"/>
                    <a:pt x="564738" y="142875"/>
                    <a:pt x="564738" y="138874"/>
                  </a:cubicBezTo>
                  <a:lnTo>
                    <a:pt x="564738" y="13240"/>
                  </a:lnTo>
                  <a:lnTo>
                    <a:pt x="463201" y="14573"/>
                  </a:lnTo>
                  <a:lnTo>
                    <a:pt x="463201" y="138874"/>
                  </a:lnTo>
                  <a:cubicBezTo>
                    <a:pt x="463201" y="142875"/>
                    <a:pt x="459963" y="146113"/>
                    <a:pt x="455962" y="146113"/>
                  </a:cubicBezTo>
                  <a:lnTo>
                    <a:pt x="401860" y="146113"/>
                  </a:lnTo>
                  <a:cubicBezTo>
                    <a:pt x="397859" y="146113"/>
                    <a:pt x="394621" y="142875"/>
                    <a:pt x="394621" y="138874"/>
                  </a:cubicBezTo>
                  <a:lnTo>
                    <a:pt x="394621" y="15526"/>
                  </a:lnTo>
                  <a:lnTo>
                    <a:pt x="0" y="20860"/>
                  </a:lnTo>
                  <a:lnTo>
                    <a:pt x="0" y="344900"/>
                  </a:lnTo>
                  <a:cubicBezTo>
                    <a:pt x="38195" y="376333"/>
                    <a:pt x="78296" y="405479"/>
                    <a:pt x="120111" y="432149"/>
                  </a:cubicBezTo>
                  <a:cubicBezTo>
                    <a:pt x="310801" y="553974"/>
                    <a:pt x="536257" y="624269"/>
                    <a:pt x="777907" y="624269"/>
                  </a:cubicBezTo>
                  <a:cubicBezTo>
                    <a:pt x="1072420" y="624269"/>
                    <a:pt x="1342930" y="519684"/>
                    <a:pt x="1555814" y="345091"/>
                  </a:cubicBezTo>
                  <a:lnTo>
                    <a:pt x="1555814" y="0"/>
                  </a:lnTo>
                  <a:lnTo>
                    <a:pt x="1144048" y="5524"/>
                  </a:lnTo>
                  <a:lnTo>
                    <a:pt x="1144048" y="13906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8029971" y="5393539"/>
              <a:ext cx="124302" cy="192690"/>
            </a:xfrm>
            <a:custGeom>
              <a:rect b="b" l="l" r="r" t="t"/>
              <a:pathLst>
                <a:path extrusionOk="0" h="192690" w="124302">
                  <a:moveTo>
                    <a:pt x="109823" y="192691"/>
                  </a:moveTo>
                  <a:cubicBezTo>
                    <a:pt x="121062" y="192596"/>
                    <a:pt x="128015" y="179927"/>
                    <a:pt x="122205" y="170212"/>
                  </a:cubicBezTo>
                  <a:cubicBezTo>
                    <a:pt x="86106" y="109919"/>
                    <a:pt x="45148" y="53054"/>
                    <a:pt x="0" y="0"/>
                  </a:cubicBezTo>
                  <a:lnTo>
                    <a:pt x="0" y="166973"/>
                  </a:lnTo>
                  <a:lnTo>
                    <a:pt x="109442" y="165449"/>
                  </a:lnTo>
                  <a:lnTo>
                    <a:pt x="109823" y="1926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6029735" y="5393730"/>
              <a:ext cx="124286" cy="385095"/>
            </a:xfrm>
            <a:custGeom>
              <a:rect b="b" l="l" r="r" t="t"/>
              <a:pathLst>
                <a:path extrusionOk="0" h="385095" w="124286">
                  <a:moveTo>
                    <a:pt x="16464" y="193548"/>
                  </a:moveTo>
                  <a:lnTo>
                    <a:pt x="124287" y="192119"/>
                  </a:lnTo>
                  <a:lnTo>
                    <a:pt x="124287" y="0"/>
                  </a:lnTo>
                  <a:cubicBezTo>
                    <a:pt x="122382" y="2191"/>
                    <a:pt x="120477" y="4382"/>
                    <a:pt x="118572" y="6572"/>
                  </a:cubicBezTo>
                  <a:cubicBezTo>
                    <a:pt x="75519" y="57626"/>
                    <a:pt x="36657" y="112300"/>
                    <a:pt x="2081" y="170021"/>
                  </a:cubicBezTo>
                  <a:cubicBezTo>
                    <a:pt x="-3729" y="179832"/>
                    <a:pt x="3319" y="192500"/>
                    <a:pt x="14654" y="192500"/>
                  </a:cubicBezTo>
                  <a:lnTo>
                    <a:pt x="21417" y="192500"/>
                  </a:lnTo>
                  <a:cubicBezTo>
                    <a:pt x="6844" y="192500"/>
                    <a:pt x="-1729" y="208693"/>
                    <a:pt x="5891" y="221266"/>
                  </a:cubicBezTo>
                  <a:cubicBezTo>
                    <a:pt x="39419" y="276606"/>
                    <a:pt x="77138" y="329184"/>
                    <a:pt x="118572" y="378523"/>
                  </a:cubicBezTo>
                  <a:cubicBezTo>
                    <a:pt x="120477" y="380715"/>
                    <a:pt x="122382" y="382905"/>
                    <a:pt x="124287" y="385096"/>
                  </a:cubicBezTo>
                  <a:lnTo>
                    <a:pt x="124287" y="220694"/>
                  </a:lnTo>
                  <a:lnTo>
                    <a:pt x="16845" y="222123"/>
                  </a:lnTo>
                  <a:lnTo>
                    <a:pt x="16464" y="1935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8030065" y="5587659"/>
              <a:ext cx="121181" cy="191357"/>
            </a:xfrm>
            <a:custGeom>
              <a:rect b="b" l="l" r="r" t="t"/>
              <a:pathLst>
                <a:path extrusionOk="0" h="191357" w="121181">
                  <a:moveTo>
                    <a:pt x="109538" y="0"/>
                  </a:moveTo>
                  <a:lnTo>
                    <a:pt x="0" y="1524"/>
                  </a:lnTo>
                  <a:lnTo>
                    <a:pt x="0" y="191357"/>
                  </a:lnTo>
                  <a:cubicBezTo>
                    <a:pt x="43625" y="140113"/>
                    <a:pt x="83249" y="85344"/>
                    <a:pt x="118396" y="27337"/>
                  </a:cubicBezTo>
                  <a:cubicBezTo>
                    <a:pt x="124683" y="16859"/>
                    <a:pt x="119729" y="4096"/>
                    <a:pt x="10953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8132936" y="5586230"/>
              <a:ext cx="6953" cy="1428"/>
            </a:xfrm>
            <a:custGeom>
              <a:rect b="b" l="l" r="r" t="t"/>
              <a:pathLst>
                <a:path extrusionOk="0" h="1428" w="6953">
                  <a:moveTo>
                    <a:pt x="0" y="0"/>
                  </a:moveTo>
                  <a:cubicBezTo>
                    <a:pt x="2476" y="0"/>
                    <a:pt x="4667" y="571"/>
                    <a:pt x="6762" y="1429"/>
                  </a:cubicBezTo>
                  <a:lnTo>
                    <a:pt x="6953" y="1429"/>
                  </a:lnTo>
                  <a:lnTo>
                    <a:pt x="6953" y="0"/>
                  </a:lnTo>
                  <a:cubicBezTo>
                    <a:pt x="6858" y="0"/>
                    <a:pt x="6858" y="0"/>
                    <a:pt x="676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6154022" y="5583658"/>
              <a:ext cx="160210" cy="30765"/>
            </a:xfrm>
            <a:custGeom>
              <a:rect b="b" l="l" r="r" t="t"/>
              <a:pathLst>
                <a:path extrusionOk="0" h="30765" w="160210">
                  <a:moveTo>
                    <a:pt x="0" y="2191"/>
                  </a:moveTo>
                  <a:lnTo>
                    <a:pt x="0" y="30766"/>
                  </a:lnTo>
                  <a:lnTo>
                    <a:pt x="160211" y="28575"/>
                  </a:lnTo>
                  <a:lnTo>
                    <a:pt x="1602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7869950" y="5560512"/>
              <a:ext cx="160115" cy="30765"/>
            </a:xfrm>
            <a:custGeom>
              <a:rect b="b" l="l" r="r" t="t"/>
              <a:pathLst>
                <a:path extrusionOk="0" h="30765" w="160115">
                  <a:moveTo>
                    <a:pt x="0" y="2191"/>
                  </a:moveTo>
                  <a:lnTo>
                    <a:pt x="0" y="30766"/>
                  </a:lnTo>
                  <a:lnTo>
                    <a:pt x="160115" y="28575"/>
                  </a:lnTo>
                  <a:lnTo>
                    <a:pt x="1601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6708853" y="5577467"/>
              <a:ext cx="68580" cy="29527"/>
            </a:xfrm>
            <a:custGeom>
              <a:rect b="b" l="l" r="r" t="t"/>
              <a:pathLst>
                <a:path extrusionOk="0" h="29527" w="68580">
                  <a:moveTo>
                    <a:pt x="0" y="953"/>
                  </a:moveTo>
                  <a:lnTo>
                    <a:pt x="0" y="29528"/>
                  </a:lnTo>
                  <a:lnTo>
                    <a:pt x="68580" y="28575"/>
                  </a:lnTo>
                  <a:lnTo>
                    <a:pt x="6858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6878969" y="5575181"/>
              <a:ext cx="68675" cy="29432"/>
            </a:xfrm>
            <a:custGeom>
              <a:rect b="b" l="l" r="r" t="t"/>
              <a:pathLst>
                <a:path extrusionOk="0" h="29432" w="68675">
                  <a:moveTo>
                    <a:pt x="0" y="857"/>
                  </a:moveTo>
                  <a:lnTo>
                    <a:pt x="0" y="29432"/>
                  </a:lnTo>
                  <a:lnTo>
                    <a:pt x="68675" y="28575"/>
                  </a:lnTo>
                  <a:lnTo>
                    <a:pt x="686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7049181" y="5572895"/>
              <a:ext cx="68580" cy="29432"/>
            </a:xfrm>
            <a:custGeom>
              <a:rect b="b" l="l" r="r" t="t"/>
              <a:pathLst>
                <a:path extrusionOk="0" h="29432" w="68580">
                  <a:moveTo>
                    <a:pt x="0" y="858"/>
                  </a:moveTo>
                  <a:lnTo>
                    <a:pt x="0" y="29433"/>
                  </a:lnTo>
                  <a:lnTo>
                    <a:pt x="68580" y="28575"/>
                  </a:lnTo>
                  <a:lnTo>
                    <a:pt x="6858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7219297" y="5570514"/>
              <a:ext cx="68675" cy="29527"/>
            </a:xfrm>
            <a:custGeom>
              <a:rect b="b" l="l" r="r" t="t"/>
              <a:pathLst>
                <a:path extrusionOk="0" h="29527" w="68675">
                  <a:moveTo>
                    <a:pt x="0" y="953"/>
                  </a:moveTo>
                  <a:lnTo>
                    <a:pt x="0" y="29528"/>
                  </a:lnTo>
                  <a:lnTo>
                    <a:pt x="68675" y="28670"/>
                  </a:lnTo>
                  <a:lnTo>
                    <a:pt x="686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7389509" y="5568228"/>
              <a:ext cx="68580" cy="29527"/>
            </a:xfrm>
            <a:custGeom>
              <a:rect b="b" l="l" r="r" t="t"/>
              <a:pathLst>
                <a:path extrusionOk="0" h="29527" w="68580">
                  <a:moveTo>
                    <a:pt x="0" y="29528"/>
                  </a:moveTo>
                  <a:lnTo>
                    <a:pt x="68580" y="28575"/>
                  </a:lnTo>
                  <a:lnTo>
                    <a:pt x="68580" y="0"/>
                  </a:lnTo>
                  <a:lnTo>
                    <a:pt x="0" y="9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7" name="Google Shape;97;p3"/>
          <p:cNvGrpSpPr/>
          <p:nvPr/>
        </p:nvGrpSpPr>
        <p:grpSpPr>
          <a:xfrm>
            <a:off x="8871866" y="4570960"/>
            <a:ext cx="1610029" cy="1609706"/>
            <a:chOff x="8871866" y="4570960"/>
            <a:chExt cx="1610029" cy="1609706"/>
          </a:xfrm>
        </p:grpSpPr>
        <p:sp>
          <p:nvSpPr>
            <p:cNvPr id="98" name="Google Shape;98;p3"/>
            <p:cNvSpPr/>
            <p:nvPr/>
          </p:nvSpPr>
          <p:spPr>
            <a:xfrm>
              <a:off x="8871866" y="4570960"/>
              <a:ext cx="1610029" cy="1609706"/>
            </a:xfrm>
            <a:custGeom>
              <a:rect b="b" l="l" r="r" t="t"/>
              <a:pathLst>
                <a:path extrusionOk="0" h="1609706" w="1610029">
                  <a:moveTo>
                    <a:pt x="805357" y="0"/>
                  </a:moveTo>
                  <a:cubicBezTo>
                    <a:pt x="323869" y="0"/>
                    <a:pt x="6972" y="434530"/>
                    <a:pt x="114" y="805243"/>
                  </a:cubicBezTo>
                  <a:cubicBezTo>
                    <a:pt x="-3886" y="1021937"/>
                    <a:pt x="98317" y="1192054"/>
                    <a:pt x="167659" y="1283017"/>
                  </a:cubicBezTo>
                  <a:cubicBezTo>
                    <a:pt x="168421" y="1278350"/>
                    <a:pt x="170802" y="1274064"/>
                    <a:pt x="174707" y="1270826"/>
                  </a:cubicBezTo>
                  <a:cubicBezTo>
                    <a:pt x="189947" y="1258538"/>
                    <a:pt x="216332" y="1244537"/>
                    <a:pt x="251574" y="1230344"/>
                  </a:cubicBezTo>
                  <a:lnTo>
                    <a:pt x="249860" y="1149572"/>
                  </a:lnTo>
                  <a:cubicBezTo>
                    <a:pt x="249669" y="1138523"/>
                    <a:pt x="258337" y="1129474"/>
                    <a:pt x="269386" y="1129189"/>
                  </a:cubicBezTo>
                  <a:cubicBezTo>
                    <a:pt x="269576" y="1129189"/>
                    <a:pt x="269671" y="1129189"/>
                    <a:pt x="269767" y="1129189"/>
                  </a:cubicBezTo>
                  <a:cubicBezTo>
                    <a:pt x="280625" y="1129189"/>
                    <a:pt x="289484" y="1137856"/>
                    <a:pt x="289674" y="1148715"/>
                  </a:cubicBezTo>
                  <a:lnTo>
                    <a:pt x="291103" y="1215485"/>
                  </a:lnTo>
                  <a:cubicBezTo>
                    <a:pt x="317392" y="1206437"/>
                    <a:pt x="347014" y="1197388"/>
                    <a:pt x="379495" y="1188815"/>
                  </a:cubicBezTo>
                  <a:lnTo>
                    <a:pt x="386829" y="1101661"/>
                  </a:lnTo>
                  <a:cubicBezTo>
                    <a:pt x="387782" y="1090708"/>
                    <a:pt x="397402" y="1082421"/>
                    <a:pt x="408355" y="1083469"/>
                  </a:cubicBezTo>
                  <a:cubicBezTo>
                    <a:pt x="419309" y="1084421"/>
                    <a:pt x="427501" y="1094041"/>
                    <a:pt x="426548" y="1104995"/>
                  </a:cubicBezTo>
                  <a:lnTo>
                    <a:pt x="420357" y="1178528"/>
                  </a:lnTo>
                  <a:cubicBezTo>
                    <a:pt x="446455" y="1172432"/>
                    <a:pt x="473983" y="1166527"/>
                    <a:pt x="502748" y="1161193"/>
                  </a:cubicBezTo>
                  <a:lnTo>
                    <a:pt x="514940" y="1072896"/>
                  </a:lnTo>
                  <a:cubicBezTo>
                    <a:pt x="516464" y="1061942"/>
                    <a:pt x="526561" y="1054322"/>
                    <a:pt x="537420" y="1055846"/>
                  </a:cubicBezTo>
                  <a:cubicBezTo>
                    <a:pt x="548373" y="1057370"/>
                    <a:pt x="555993" y="1067467"/>
                    <a:pt x="554469" y="1078325"/>
                  </a:cubicBezTo>
                  <a:lnTo>
                    <a:pt x="543992" y="1153954"/>
                  </a:lnTo>
                  <a:cubicBezTo>
                    <a:pt x="576853" y="1148620"/>
                    <a:pt x="611048" y="1143952"/>
                    <a:pt x="646386" y="1140047"/>
                  </a:cubicBezTo>
                  <a:lnTo>
                    <a:pt x="675437" y="1053656"/>
                  </a:lnTo>
                  <a:cubicBezTo>
                    <a:pt x="678961" y="1043178"/>
                    <a:pt x="690296" y="1037558"/>
                    <a:pt x="700678" y="1041082"/>
                  </a:cubicBezTo>
                  <a:cubicBezTo>
                    <a:pt x="711155" y="1044607"/>
                    <a:pt x="716775" y="1055941"/>
                    <a:pt x="713251" y="1066324"/>
                  </a:cubicBezTo>
                  <a:lnTo>
                    <a:pt x="689914" y="1135666"/>
                  </a:lnTo>
                  <a:cubicBezTo>
                    <a:pt x="719538" y="1133094"/>
                    <a:pt x="749732" y="1131189"/>
                    <a:pt x="780402" y="1130046"/>
                  </a:cubicBezTo>
                  <a:lnTo>
                    <a:pt x="821645" y="1047178"/>
                  </a:lnTo>
                  <a:cubicBezTo>
                    <a:pt x="826598" y="1037272"/>
                    <a:pt x="838505" y="1033272"/>
                    <a:pt x="848410" y="1038225"/>
                  </a:cubicBezTo>
                  <a:cubicBezTo>
                    <a:pt x="858317" y="1043178"/>
                    <a:pt x="862317" y="1055084"/>
                    <a:pt x="857364" y="1064990"/>
                  </a:cubicBezTo>
                  <a:lnTo>
                    <a:pt x="825551" y="1128903"/>
                  </a:lnTo>
                  <a:cubicBezTo>
                    <a:pt x="852506" y="1128617"/>
                    <a:pt x="878986" y="1129189"/>
                    <a:pt x="904894" y="1130332"/>
                  </a:cubicBezTo>
                  <a:lnTo>
                    <a:pt x="950804" y="1048702"/>
                  </a:lnTo>
                  <a:cubicBezTo>
                    <a:pt x="956234" y="1039082"/>
                    <a:pt x="968426" y="1035748"/>
                    <a:pt x="977951" y="1041082"/>
                  </a:cubicBezTo>
                  <a:cubicBezTo>
                    <a:pt x="987571" y="1046512"/>
                    <a:pt x="991000" y="1058704"/>
                    <a:pt x="985571" y="1068229"/>
                  </a:cubicBezTo>
                  <a:lnTo>
                    <a:pt x="949185" y="1132903"/>
                  </a:lnTo>
                  <a:cubicBezTo>
                    <a:pt x="978903" y="1135094"/>
                    <a:pt x="1007764" y="1138142"/>
                    <a:pt x="1035767" y="1141762"/>
                  </a:cubicBezTo>
                  <a:lnTo>
                    <a:pt x="1086726" y="1061752"/>
                  </a:lnTo>
                  <a:cubicBezTo>
                    <a:pt x="1092632" y="1052417"/>
                    <a:pt x="1105014" y="1049750"/>
                    <a:pt x="1114254" y="1055656"/>
                  </a:cubicBezTo>
                  <a:cubicBezTo>
                    <a:pt x="1123588" y="1061561"/>
                    <a:pt x="1126255" y="1073944"/>
                    <a:pt x="1120349" y="1083183"/>
                  </a:cubicBezTo>
                  <a:lnTo>
                    <a:pt x="1079011" y="1148048"/>
                  </a:lnTo>
                  <a:cubicBezTo>
                    <a:pt x="1109681" y="1152906"/>
                    <a:pt x="1138923" y="1158621"/>
                    <a:pt x="1166641" y="1164622"/>
                  </a:cubicBezTo>
                  <a:lnTo>
                    <a:pt x="1212742" y="1085564"/>
                  </a:lnTo>
                  <a:cubicBezTo>
                    <a:pt x="1218266" y="1076039"/>
                    <a:pt x="1230458" y="1072801"/>
                    <a:pt x="1240078" y="1078421"/>
                  </a:cubicBezTo>
                  <a:cubicBezTo>
                    <a:pt x="1249603" y="1083945"/>
                    <a:pt x="1252842" y="1096232"/>
                    <a:pt x="1247222" y="1105757"/>
                  </a:cubicBezTo>
                  <a:lnTo>
                    <a:pt x="1207312" y="1174242"/>
                  </a:lnTo>
                  <a:cubicBezTo>
                    <a:pt x="1236936" y="1181671"/>
                    <a:pt x="1264462" y="1189386"/>
                    <a:pt x="1289418" y="1197292"/>
                  </a:cubicBezTo>
                  <a:lnTo>
                    <a:pt x="1338377" y="1120331"/>
                  </a:lnTo>
                  <a:cubicBezTo>
                    <a:pt x="1344282" y="1110996"/>
                    <a:pt x="1356664" y="1108329"/>
                    <a:pt x="1365904" y="1114234"/>
                  </a:cubicBezTo>
                  <a:cubicBezTo>
                    <a:pt x="1375238" y="1120140"/>
                    <a:pt x="1377906" y="1132523"/>
                    <a:pt x="1372000" y="1141762"/>
                  </a:cubicBezTo>
                  <a:lnTo>
                    <a:pt x="1328471" y="1210246"/>
                  </a:lnTo>
                  <a:cubicBezTo>
                    <a:pt x="1383430" y="1229678"/>
                    <a:pt x="1422006" y="1248156"/>
                    <a:pt x="1439342" y="1259872"/>
                  </a:cubicBezTo>
                  <a:cubicBezTo>
                    <a:pt x="1448485" y="1266063"/>
                    <a:pt x="1450867" y="1278446"/>
                    <a:pt x="1444675" y="1287589"/>
                  </a:cubicBezTo>
                  <a:cubicBezTo>
                    <a:pt x="1438484" y="1296733"/>
                    <a:pt x="1426102" y="1299115"/>
                    <a:pt x="1416958" y="1292923"/>
                  </a:cubicBezTo>
                  <a:cubicBezTo>
                    <a:pt x="1403528" y="1283875"/>
                    <a:pt x="1370762" y="1268158"/>
                    <a:pt x="1322946" y="1250918"/>
                  </a:cubicBezTo>
                  <a:lnTo>
                    <a:pt x="1325423" y="1324546"/>
                  </a:lnTo>
                  <a:cubicBezTo>
                    <a:pt x="1325803" y="1335596"/>
                    <a:pt x="1317136" y="1344835"/>
                    <a:pt x="1306182" y="1345216"/>
                  </a:cubicBezTo>
                  <a:cubicBezTo>
                    <a:pt x="1305992" y="1345216"/>
                    <a:pt x="1305706" y="1345216"/>
                    <a:pt x="1305515" y="1345216"/>
                  </a:cubicBezTo>
                  <a:cubicBezTo>
                    <a:pt x="1294847" y="1345216"/>
                    <a:pt x="1285989" y="1336739"/>
                    <a:pt x="1285608" y="1325975"/>
                  </a:cubicBezTo>
                  <a:lnTo>
                    <a:pt x="1282656" y="1237298"/>
                  </a:lnTo>
                  <a:cubicBezTo>
                    <a:pt x="1258462" y="1229582"/>
                    <a:pt x="1231601" y="1221867"/>
                    <a:pt x="1202360" y="1214437"/>
                  </a:cubicBezTo>
                  <a:lnTo>
                    <a:pt x="1207884" y="1290161"/>
                  </a:lnTo>
                  <a:cubicBezTo>
                    <a:pt x="1208646" y="1301115"/>
                    <a:pt x="1200455" y="1310735"/>
                    <a:pt x="1189405" y="1311497"/>
                  </a:cubicBezTo>
                  <a:cubicBezTo>
                    <a:pt x="1188929" y="1311497"/>
                    <a:pt x="1188453" y="1311592"/>
                    <a:pt x="1187977" y="1311592"/>
                  </a:cubicBezTo>
                  <a:cubicBezTo>
                    <a:pt x="1177594" y="1311592"/>
                    <a:pt x="1168832" y="1303592"/>
                    <a:pt x="1168069" y="1293114"/>
                  </a:cubicBezTo>
                  <a:lnTo>
                    <a:pt x="1161593" y="1204817"/>
                  </a:lnTo>
                  <a:cubicBezTo>
                    <a:pt x="1133113" y="1198435"/>
                    <a:pt x="1102919" y="1192625"/>
                    <a:pt x="1071010" y="1187482"/>
                  </a:cubicBezTo>
                  <a:lnTo>
                    <a:pt x="1073582" y="1266063"/>
                  </a:lnTo>
                  <a:cubicBezTo>
                    <a:pt x="1073962" y="1277112"/>
                    <a:pt x="1065295" y="1286351"/>
                    <a:pt x="1054341" y="1286637"/>
                  </a:cubicBezTo>
                  <a:cubicBezTo>
                    <a:pt x="1054151" y="1286637"/>
                    <a:pt x="1053865" y="1286637"/>
                    <a:pt x="1053674" y="1286637"/>
                  </a:cubicBezTo>
                  <a:cubicBezTo>
                    <a:pt x="1043006" y="1286637"/>
                    <a:pt x="1034053" y="1278160"/>
                    <a:pt x="1033767" y="1267301"/>
                  </a:cubicBezTo>
                  <a:lnTo>
                    <a:pt x="1030910" y="1181576"/>
                  </a:lnTo>
                  <a:cubicBezTo>
                    <a:pt x="1002239" y="1177766"/>
                    <a:pt x="972521" y="1174623"/>
                    <a:pt x="941851" y="1172432"/>
                  </a:cubicBezTo>
                  <a:lnTo>
                    <a:pt x="948994" y="1253109"/>
                  </a:lnTo>
                  <a:cubicBezTo>
                    <a:pt x="949947" y="1264063"/>
                    <a:pt x="941851" y="1273778"/>
                    <a:pt x="930897" y="1274731"/>
                  </a:cubicBezTo>
                  <a:cubicBezTo>
                    <a:pt x="930326" y="1274826"/>
                    <a:pt x="929659" y="1274826"/>
                    <a:pt x="929088" y="1274826"/>
                  </a:cubicBezTo>
                  <a:cubicBezTo>
                    <a:pt x="918896" y="1274826"/>
                    <a:pt x="910132" y="1267015"/>
                    <a:pt x="909275" y="1256633"/>
                  </a:cubicBezTo>
                  <a:lnTo>
                    <a:pt x="901655" y="1170051"/>
                  </a:lnTo>
                  <a:cubicBezTo>
                    <a:pt x="874604" y="1168813"/>
                    <a:pt x="846982" y="1168336"/>
                    <a:pt x="818788" y="1168717"/>
                  </a:cubicBezTo>
                  <a:lnTo>
                    <a:pt x="830408" y="1251299"/>
                  </a:lnTo>
                  <a:cubicBezTo>
                    <a:pt x="831932" y="1262253"/>
                    <a:pt x="824313" y="1272349"/>
                    <a:pt x="813454" y="1273873"/>
                  </a:cubicBezTo>
                  <a:cubicBezTo>
                    <a:pt x="812501" y="1273969"/>
                    <a:pt x="811549" y="1274064"/>
                    <a:pt x="810596" y="1274064"/>
                  </a:cubicBezTo>
                  <a:cubicBezTo>
                    <a:pt x="800785" y="1274064"/>
                    <a:pt x="792308" y="1266825"/>
                    <a:pt x="790880" y="1256919"/>
                  </a:cubicBezTo>
                  <a:lnTo>
                    <a:pt x="778592" y="1169956"/>
                  </a:lnTo>
                  <a:cubicBezTo>
                    <a:pt x="748303" y="1171194"/>
                    <a:pt x="718585" y="1173099"/>
                    <a:pt x="689629" y="1175576"/>
                  </a:cubicBezTo>
                  <a:lnTo>
                    <a:pt x="712108" y="1254442"/>
                  </a:lnTo>
                  <a:cubicBezTo>
                    <a:pt x="715156" y="1265015"/>
                    <a:pt x="708964" y="1276064"/>
                    <a:pt x="698392" y="1279112"/>
                  </a:cubicBezTo>
                  <a:cubicBezTo>
                    <a:pt x="696582" y="1279684"/>
                    <a:pt x="694677" y="1279874"/>
                    <a:pt x="692867" y="1279874"/>
                  </a:cubicBezTo>
                  <a:cubicBezTo>
                    <a:pt x="684200" y="1279874"/>
                    <a:pt x="676198" y="1274159"/>
                    <a:pt x="673722" y="1265396"/>
                  </a:cubicBezTo>
                  <a:lnTo>
                    <a:pt x="649243" y="1179481"/>
                  </a:lnTo>
                  <a:cubicBezTo>
                    <a:pt x="615905" y="1183100"/>
                    <a:pt x="583806" y="1187482"/>
                    <a:pt x="552945" y="1192435"/>
                  </a:cubicBezTo>
                  <a:lnTo>
                    <a:pt x="588378" y="1263301"/>
                  </a:lnTo>
                  <a:cubicBezTo>
                    <a:pt x="593331" y="1273207"/>
                    <a:pt x="589330" y="1285113"/>
                    <a:pt x="579425" y="1290066"/>
                  </a:cubicBezTo>
                  <a:cubicBezTo>
                    <a:pt x="576567" y="1291495"/>
                    <a:pt x="573519" y="1292162"/>
                    <a:pt x="570471" y="1292162"/>
                  </a:cubicBezTo>
                  <a:cubicBezTo>
                    <a:pt x="563137" y="1292162"/>
                    <a:pt x="556088" y="1288161"/>
                    <a:pt x="552564" y="1281112"/>
                  </a:cubicBezTo>
                  <a:lnTo>
                    <a:pt x="511702" y="1199388"/>
                  </a:lnTo>
                  <a:cubicBezTo>
                    <a:pt x="482936" y="1204722"/>
                    <a:pt x="455504" y="1210532"/>
                    <a:pt x="429787" y="1216533"/>
                  </a:cubicBezTo>
                  <a:lnTo>
                    <a:pt x="470268" y="1287685"/>
                  </a:lnTo>
                  <a:cubicBezTo>
                    <a:pt x="475697" y="1297305"/>
                    <a:pt x="472364" y="1309402"/>
                    <a:pt x="462743" y="1314926"/>
                  </a:cubicBezTo>
                  <a:cubicBezTo>
                    <a:pt x="459600" y="1316736"/>
                    <a:pt x="456266" y="1317498"/>
                    <a:pt x="452932" y="1317498"/>
                  </a:cubicBezTo>
                  <a:cubicBezTo>
                    <a:pt x="445979" y="1317498"/>
                    <a:pt x="439217" y="1313878"/>
                    <a:pt x="435597" y="1307401"/>
                  </a:cubicBezTo>
                  <a:lnTo>
                    <a:pt x="389591" y="1226534"/>
                  </a:lnTo>
                  <a:cubicBezTo>
                    <a:pt x="356349" y="1235297"/>
                    <a:pt x="326441" y="1244441"/>
                    <a:pt x="300532" y="1253490"/>
                  </a:cubicBezTo>
                  <a:lnTo>
                    <a:pt x="352348" y="1326071"/>
                  </a:lnTo>
                  <a:cubicBezTo>
                    <a:pt x="358730" y="1335024"/>
                    <a:pt x="356635" y="1347502"/>
                    <a:pt x="347681" y="1353883"/>
                  </a:cubicBezTo>
                  <a:cubicBezTo>
                    <a:pt x="344157" y="1356360"/>
                    <a:pt x="340157" y="1357598"/>
                    <a:pt x="336061" y="1357598"/>
                  </a:cubicBezTo>
                  <a:cubicBezTo>
                    <a:pt x="329869" y="1357598"/>
                    <a:pt x="323679" y="1354741"/>
                    <a:pt x="319773" y="1349216"/>
                  </a:cubicBezTo>
                  <a:lnTo>
                    <a:pt x="261766" y="1268063"/>
                  </a:lnTo>
                  <a:cubicBezTo>
                    <a:pt x="232429" y="1280160"/>
                    <a:pt x="210998" y="1291495"/>
                    <a:pt x="199282" y="1300924"/>
                  </a:cubicBezTo>
                  <a:cubicBezTo>
                    <a:pt x="195567" y="1303877"/>
                    <a:pt x="191185" y="1305401"/>
                    <a:pt x="186709" y="1305401"/>
                  </a:cubicBezTo>
                  <a:cubicBezTo>
                    <a:pt x="186232" y="1305401"/>
                    <a:pt x="185851" y="1305306"/>
                    <a:pt x="185375" y="1305211"/>
                  </a:cubicBezTo>
                  <a:cubicBezTo>
                    <a:pt x="192995" y="1314545"/>
                    <a:pt x="199948" y="1322736"/>
                    <a:pt x="205949" y="1329499"/>
                  </a:cubicBezTo>
                  <a:cubicBezTo>
                    <a:pt x="253193" y="1383030"/>
                    <a:pt x="463315" y="1602010"/>
                    <a:pt x="804786" y="1609535"/>
                  </a:cubicBezTo>
                  <a:cubicBezTo>
                    <a:pt x="1149686" y="1617155"/>
                    <a:pt x="1380287" y="1368647"/>
                    <a:pt x="1403813" y="1342453"/>
                  </a:cubicBezTo>
                  <a:cubicBezTo>
                    <a:pt x="1438865" y="1303496"/>
                    <a:pt x="1610029" y="1096518"/>
                    <a:pt x="1610029" y="804291"/>
                  </a:cubicBezTo>
                  <a:cubicBezTo>
                    <a:pt x="1610601" y="360521"/>
                    <a:pt x="1250080" y="0"/>
                    <a:pt x="805357" y="0"/>
                  </a:cubicBezTo>
                  <a:close/>
                  <a:moveTo>
                    <a:pt x="1458201" y="388239"/>
                  </a:moveTo>
                  <a:cubicBezTo>
                    <a:pt x="1440961" y="402050"/>
                    <a:pt x="1411624" y="417290"/>
                    <a:pt x="1372572" y="432530"/>
                  </a:cubicBezTo>
                  <a:lnTo>
                    <a:pt x="1371238" y="523494"/>
                  </a:lnTo>
                  <a:cubicBezTo>
                    <a:pt x="1371047" y="534448"/>
                    <a:pt x="1362189" y="543115"/>
                    <a:pt x="1351330" y="543115"/>
                  </a:cubicBezTo>
                  <a:cubicBezTo>
                    <a:pt x="1351236" y="543115"/>
                    <a:pt x="1351140" y="543115"/>
                    <a:pt x="1351045" y="543115"/>
                  </a:cubicBezTo>
                  <a:cubicBezTo>
                    <a:pt x="1339996" y="542925"/>
                    <a:pt x="1331233" y="533876"/>
                    <a:pt x="1331423" y="522827"/>
                  </a:cubicBezTo>
                  <a:lnTo>
                    <a:pt x="1332566" y="446818"/>
                  </a:lnTo>
                  <a:cubicBezTo>
                    <a:pt x="1305515" y="455866"/>
                    <a:pt x="1275321" y="464630"/>
                    <a:pt x="1242364" y="472821"/>
                  </a:cubicBezTo>
                  <a:lnTo>
                    <a:pt x="1231411" y="569405"/>
                  </a:lnTo>
                  <a:cubicBezTo>
                    <a:pt x="1230268" y="579596"/>
                    <a:pt x="1221600" y="587121"/>
                    <a:pt x="1211599" y="587121"/>
                  </a:cubicBezTo>
                  <a:cubicBezTo>
                    <a:pt x="1210837" y="587121"/>
                    <a:pt x="1210075" y="587121"/>
                    <a:pt x="1209313" y="587026"/>
                  </a:cubicBezTo>
                  <a:cubicBezTo>
                    <a:pt x="1198359" y="585788"/>
                    <a:pt x="1190454" y="575881"/>
                    <a:pt x="1191692" y="564928"/>
                  </a:cubicBezTo>
                  <a:lnTo>
                    <a:pt x="1201026" y="482536"/>
                  </a:lnTo>
                  <a:cubicBezTo>
                    <a:pt x="1174356" y="488442"/>
                    <a:pt x="1146257" y="493871"/>
                    <a:pt x="1116920" y="498729"/>
                  </a:cubicBezTo>
                  <a:lnTo>
                    <a:pt x="1100918" y="595408"/>
                  </a:lnTo>
                  <a:cubicBezTo>
                    <a:pt x="1099299" y="605218"/>
                    <a:pt x="1090822" y="612076"/>
                    <a:pt x="1081297" y="612076"/>
                  </a:cubicBezTo>
                  <a:cubicBezTo>
                    <a:pt x="1080249" y="612076"/>
                    <a:pt x="1079106" y="611981"/>
                    <a:pt x="1078058" y="611791"/>
                  </a:cubicBezTo>
                  <a:cubicBezTo>
                    <a:pt x="1067200" y="609981"/>
                    <a:pt x="1059866" y="599694"/>
                    <a:pt x="1061580" y="588835"/>
                  </a:cubicBezTo>
                  <a:lnTo>
                    <a:pt x="1075391" y="505111"/>
                  </a:lnTo>
                  <a:cubicBezTo>
                    <a:pt x="1041863" y="509873"/>
                    <a:pt x="1007097" y="513778"/>
                    <a:pt x="971283" y="516826"/>
                  </a:cubicBezTo>
                  <a:lnTo>
                    <a:pt x="938422" y="609505"/>
                  </a:lnTo>
                  <a:cubicBezTo>
                    <a:pt x="935564" y="617696"/>
                    <a:pt x="927849" y="622840"/>
                    <a:pt x="919563" y="622840"/>
                  </a:cubicBezTo>
                  <a:cubicBezTo>
                    <a:pt x="917371" y="622840"/>
                    <a:pt x="915085" y="622459"/>
                    <a:pt x="912895" y="621697"/>
                  </a:cubicBezTo>
                  <a:cubicBezTo>
                    <a:pt x="902512" y="617982"/>
                    <a:pt x="897083" y="606647"/>
                    <a:pt x="900703" y="596265"/>
                  </a:cubicBezTo>
                  <a:lnTo>
                    <a:pt x="927754" y="519970"/>
                  </a:lnTo>
                  <a:cubicBezTo>
                    <a:pt x="897560" y="521684"/>
                    <a:pt x="866698" y="522732"/>
                    <a:pt x="835552" y="522827"/>
                  </a:cubicBezTo>
                  <a:lnTo>
                    <a:pt x="790784" y="610743"/>
                  </a:lnTo>
                  <a:cubicBezTo>
                    <a:pt x="787260" y="617696"/>
                    <a:pt x="780212" y="621601"/>
                    <a:pt x="772973" y="621601"/>
                  </a:cubicBezTo>
                  <a:cubicBezTo>
                    <a:pt x="769925" y="621601"/>
                    <a:pt x="766781" y="620935"/>
                    <a:pt x="763924" y="619411"/>
                  </a:cubicBezTo>
                  <a:cubicBezTo>
                    <a:pt x="754113" y="614363"/>
                    <a:pt x="750208" y="602361"/>
                    <a:pt x="755161" y="592550"/>
                  </a:cubicBezTo>
                  <a:lnTo>
                    <a:pt x="790880" y="522351"/>
                  </a:lnTo>
                  <a:cubicBezTo>
                    <a:pt x="763352" y="521589"/>
                    <a:pt x="736301" y="520065"/>
                    <a:pt x="709917" y="517779"/>
                  </a:cubicBezTo>
                  <a:lnTo>
                    <a:pt x="660387" y="604075"/>
                  </a:lnTo>
                  <a:cubicBezTo>
                    <a:pt x="656672" y="610457"/>
                    <a:pt x="650005" y="614077"/>
                    <a:pt x="643051" y="614077"/>
                  </a:cubicBezTo>
                  <a:cubicBezTo>
                    <a:pt x="639718" y="614077"/>
                    <a:pt x="636289" y="613219"/>
                    <a:pt x="633146" y="611410"/>
                  </a:cubicBezTo>
                  <a:cubicBezTo>
                    <a:pt x="623621" y="605885"/>
                    <a:pt x="620287" y="593693"/>
                    <a:pt x="625811" y="584168"/>
                  </a:cubicBezTo>
                  <a:lnTo>
                    <a:pt x="666388" y="513397"/>
                  </a:lnTo>
                  <a:cubicBezTo>
                    <a:pt x="636098" y="509873"/>
                    <a:pt x="606666" y="505492"/>
                    <a:pt x="578282" y="500539"/>
                  </a:cubicBezTo>
                  <a:lnTo>
                    <a:pt x="523798" y="584835"/>
                  </a:lnTo>
                  <a:cubicBezTo>
                    <a:pt x="519989" y="590740"/>
                    <a:pt x="513607" y="593979"/>
                    <a:pt x="507035" y="593979"/>
                  </a:cubicBezTo>
                  <a:cubicBezTo>
                    <a:pt x="503320" y="593979"/>
                    <a:pt x="499605" y="592931"/>
                    <a:pt x="496176" y="590740"/>
                  </a:cubicBezTo>
                  <a:cubicBezTo>
                    <a:pt x="486937" y="584740"/>
                    <a:pt x="484270" y="572452"/>
                    <a:pt x="490271" y="563118"/>
                  </a:cubicBezTo>
                  <a:lnTo>
                    <a:pt x="535991" y="492442"/>
                  </a:lnTo>
                  <a:cubicBezTo>
                    <a:pt x="504748" y="485965"/>
                    <a:pt x="475126" y="478726"/>
                    <a:pt x="447027" y="471106"/>
                  </a:cubicBezTo>
                  <a:lnTo>
                    <a:pt x="397497" y="554546"/>
                  </a:lnTo>
                  <a:cubicBezTo>
                    <a:pt x="393782" y="560832"/>
                    <a:pt x="387115" y="564356"/>
                    <a:pt x="380352" y="564356"/>
                  </a:cubicBezTo>
                  <a:cubicBezTo>
                    <a:pt x="376923" y="564356"/>
                    <a:pt x="373399" y="563499"/>
                    <a:pt x="370161" y="561594"/>
                  </a:cubicBezTo>
                  <a:cubicBezTo>
                    <a:pt x="360636" y="555974"/>
                    <a:pt x="357588" y="543687"/>
                    <a:pt x="363207" y="534257"/>
                  </a:cubicBezTo>
                  <a:lnTo>
                    <a:pt x="407403" y="459772"/>
                  </a:lnTo>
                  <a:cubicBezTo>
                    <a:pt x="377304" y="450628"/>
                    <a:pt x="349586" y="441103"/>
                    <a:pt x="324345" y="431673"/>
                  </a:cubicBezTo>
                  <a:lnTo>
                    <a:pt x="272148" y="512635"/>
                  </a:lnTo>
                  <a:cubicBezTo>
                    <a:pt x="268338" y="518541"/>
                    <a:pt x="261956" y="521780"/>
                    <a:pt x="255384" y="521780"/>
                  </a:cubicBezTo>
                  <a:cubicBezTo>
                    <a:pt x="251670" y="521780"/>
                    <a:pt x="247955" y="520732"/>
                    <a:pt x="244621" y="518636"/>
                  </a:cubicBezTo>
                  <a:cubicBezTo>
                    <a:pt x="235382" y="512635"/>
                    <a:pt x="232714" y="500348"/>
                    <a:pt x="238715" y="491014"/>
                  </a:cubicBezTo>
                  <a:lnTo>
                    <a:pt x="286626" y="416719"/>
                  </a:lnTo>
                  <a:cubicBezTo>
                    <a:pt x="231000" y="393573"/>
                    <a:pt x="192233" y="371951"/>
                    <a:pt x="174993" y="358616"/>
                  </a:cubicBezTo>
                  <a:cubicBezTo>
                    <a:pt x="166325" y="351853"/>
                    <a:pt x="164706" y="339280"/>
                    <a:pt x="171469" y="330613"/>
                  </a:cubicBezTo>
                  <a:cubicBezTo>
                    <a:pt x="178232" y="321945"/>
                    <a:pt x="190805" y="320326"/>
                    <a:pt x="199472" y="327088"/>
                  </a:cubicBezTo>
                  <a:cubicBezTo>
                    <a:pt x="212617" y="337375"/>
                    <a:pt x="245097" y="355378"/>
                    <a:pt x="292532" y="375666"/>
                  </a:cubicBezTo>
                  <a:lnTo>
                    <a:pt x="292722" y="294799"/>
                  </a:lnTo>
                  <a:cubicBezTo>
                    <a:pt x="292722" y="283750"/>
                    <a:pt x="302057" y="274415"/>
                    <a:pt x="312725" y="274891"/>
                  </a:cubicBezTo>
                  <a:cubicBezTo>
                    <a:pt x="323773" y="274891"/>
                    <a:pt x="332632" y="283845"/>
                    <a:pt x="332632" y="294894"/>
                  </a:cubicBezTo>
                  <a:lnTo>
                    <a:pt x="332441" y="391763"/>
                  </a:lnTo>
                  <a:cubicBezTo>
                    <a:pt x="356635" y="401002"/>
                    <a:pt x="383686" y="410432"/>
                    <a:pt x="413023" y="419481"/>
                  </a:cubicBezTo>
                  <a:lnTo>
                    <a:pt x="410165" y="336137"/>
                  </a:lnTo>
                  <a:cubicBezTo>
                    <a:pt x="409784" y="325088"/>
                    <a:pt x="418452" y="315849"/>
                    <a:pt x="429406" y="315468"/>
                  </a:cubicBezTo>
                  <a:cubicBezTo>
                    <a:pt x="440455" y="314992"/>
                    <a:pt x="449694" y="323755"/>
                    <a:pt x="450075" y="334708"/>
                  </a:cubicBezTo>
                  <a:lnTo>
                    <a:pt x="453409" y="431292"/>
                  </a:lnTo>
                  <a:cubicBezTo>
                    <a:pt x="481984" y="439198"/>
                    <a:pt x="512369" y="446722"/>
                    <a:pt x="544468" y="453390"/>
                  </a:cubicBezTo>
                  <a:lnTo>
                    <a:pt x="544753" y="367189"/>
                  </a:lnTo>
                  <a:cubicBezTo>
                    <a:pt x="544753" y="356140"/>
                    <a:pt x="553707" y="347281"/>
                    <a:pt x="564756" y="347281"/>
                  </a:cubicBezTo>
                  <a:cubicBezTo>
                    <a:pt x="564756" y="347281"/>
                    <a:pt x="564756" y="347281"/>
                    <a:pt x="564851" y="347281"/>
                  </a:cubicBezTo>
                  <a:cubicBezTo>
                    <a:pt x="575900" y="347281"/>
                    <a:pt x="584759" y="356235"/>
                    <a:pt x="584759" y="367284"/>
                  </a:cubicBezTo>
                  <a:lnTo>
                    <a:pt x="584473" y="461010"/>
                  </a:lnTo>
                  <a:cubicBezTo>
                    <a:pt x="613429" y="466153"/>
                    <a:pt x="643432" y="470725"/>
                    <a:pt x="674389" y="474250"/>
                  </a:cubicBezTo>
                  <a:lnTo>
                    <a:pt x="670103" y="385477"/>
                  </a:lnTo>
                  <a:cubicBezTo>
                    <a:pt x="669531" y="374428"/>
                    <a:pt x="678008" y="365093"/>
                    <a:pt x="689057" y="364617"/>
                  </a:cubicBezTo>
                  <a:cubicBezTo>
                    <a:pt x="699821" y="364141"/>
                    <a:pt x="709441" y="372523"/>
                    <a:pt x="709917" y="383572"/>
                  </a:cubicBezTo>
                  <a:lnTo>
                    <a:pt x="714489" y="478250"/>
                  </a:lnTo>
                  <a:cubicBezTo>
                    <a:pt x="741921" y="480536"/>
                    <a:pt x="769925" y="482155"/>
                    <a:pt x="798500" y="482727"/>
                  </a:cubicBezTo>
                  <a:lnTo>
                    <a:pt x="789641" y="391668"/>
                  </a:lnTo>
                  <a:cubicBezTo>
                    <a:pt x="788594" y="380714"/>
                    <a:pt x="796594" y="370903"/>
                    <a:pt x="807548" y="369856"/>
                  </a:cubicBezTo>
                  <a:cubicBezTo>
                    <a:pt x="818502" y="368713"/>
                    <a:pt x="828313" y="376809"/>
                    <a:pt x="829360" y="387763"/>
                  </a:cubicBezTo>
                  <a:lnTo>
                    <a:pt x="838695" y="482917"/>
                  </a:lnTo>
                  <a:cubicBezTo>
                    <a:pt x="869461" y="482727"/>
                    <a:pt x="899750" y="481679"/>
                    <a:pt x="929278" y="479965"/>
                  </a:cubicBezTo>
                  <a:lnTo>
                    <a:pt x="909085" y="392334"/>
                  </a:lnTo>
                  <a:cubicBezTo>
                    <a:pt x="906608" y="381571"/>
                    <a:pt x="913276" y="370903"/>
                    <a:pt x="924039" y="368427"/>
                  </a:cubicBezTo>
                  <a:cubicBezTo>
                    <a:pt x="934802" y="365950"/>
                    <a:pt x="945470" y="372618"/>
                    <a:pt x="947947" y="383381"/>
                  </a:cubicBezTo>
                  <a:lnTo>
                    <a:pt x="969569" y="477107"/>
                  </a:lnTo>
                  <a:cubicBezTo>
                    <a:pt x="1003478" y="474250"/>
                    <a:pt x="1036339" y="470535"/>
                    <a:pt x="1067867" y="466153"/>
                  </a:cubicBezTo>
                  <a:lnTo>
                    <a:pt x="1033957" y="386905"/>
                  </a:lnTo>
                  <a:cubicBezTo>
                    <a:pt x="1029576" y="376809"/>
                    <a:pt x="1034339" y="364998"/>
                    <a:pt x="1044435" y="360712"/>
                  </a:cubicBezTo>
                  <a:cubicBezTo>
                    <a:pt x="1054532" y="356330"/>
                    <a:pt x="1066343" y="361093"/>
                    <a:pt x="1070629" y="371189"/>
                  </a:cubicBezTo>
                  <a:lnTo>
                    <a:pt x="1108634" y="459867"/>
                  </a:lnTo>
                  <a:cubicBezTo>
                    <a:pt x="1138066" y="455009"/>
                    <a:pt x="1166070" y="449580"/>
                    <a:pt x="1192549" y="443674"/>
                  </a:cubicBezTo>
                  <a:lnTo>
                    <a:pt x="1153877" y="364712"/>
                  </a:lnTo>
                  <a:cubicBezTo>
                    <a:pt x="1149019" y="354806"/>
                    <a:pt x="1153115" y="342900"/>
                    <a:pt x="1163022" y="338042"/>
                  </a:cubicBezTo>
                  <a:cubicBezTo>
                    <a:pt x="1172927" y="333184"/>
                    <a:pt x="1184834" y="337280"/>
                    <a:pt x="1189691" y="347186"/>
                  </a:cubicBezTo>
                  <a:lnTo>
                    <a:pt x="1232363" y="434340"/>
                  </a:lnTo>
                  <a:cubicBezTo>
                    <a:pt x="1266272" y="425863"/>
                    <a:pt x="1296943" y="416814"/>
                    <a:pt x="1323804" y="407765"/>
                  </a:cubicBezTo>
                  <a:lnTo>
                    <a:pt x="1274083" y="327660"/>
                  </a:lnTo>
                  <a:cubicBezTo>
                    <a:pt x="1268273" y="318325"/>
                    <a:pt x="1271130" y="306038"/>
                    <a:pt x="1280560" y="300133"/>
                  </a:cubicBezTo>
                  <a:cubicBezTo>
                    <a:pt x="1289895" y="294322"/>
                    <a:pt x="1302182" y="297180"/>
                    <a:pt x="1308087" y="306609"/>
                  </a:cubicBezTo>
                  <a:lnTo>
                    <a:pt x="1362189" y="393763"/>
                  </a:lnTo>
                  <a:cubicBezTo>
                    <a:pt x="1395431" y="380619"/>
                    <a:pt x="1419910" y="367855"/>
                    <a:pt x="1433341" y="357092"/>
                  </a:cubicBezTo>
                  <a:cubicBezTo>
                    <a:pt x="1441913" y="350234"/>
                    <a:pt x="1454486" y="351568"/>
                    <a:pt x="1461439" y="360235"/>
                  </a:cubicBezTo>
                  <a:cubicBezTo>
                    <a:pt x="1468203" y="368713"/>
                    <a:pt x="1466774" y="381286"/>
                    <a:pt x="1458201" y="38823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9039170" y="5853978"/>
              <a:ext cx="18547" cy="23145"/>
            </a:xfrm>
            <a:custGeom>
              <a:rect b="b" l="l" r="r" t="t"/>
              <a:pathLst>
                <a:path extrusionOk="0" h="23145" w="18547">
                  <a:moveTo>
                    <a:pt x="4356" y="15907"/>
                  </a:moveTo>
                  <a:cubicBezTo>
                    <a:pt x="7975" y="20384"/>
                    <a:pt x="13214" y="22860"/>
                    <a:pt x="18548" y="23146"/>
                  </a:cubicBezTo>
                  <a:cubicBezTo>
                    <a:pt x="12833" y="16097"/>
                    <a:pt x="6642" y="8382"/>
                    <a:pt x="260" y="0"/>
                  </a:cubicBezTo>
                  <a:cubicBezTo>
                    <a:pt x="-598" y="5525"/>
                    <a:pt x="641" y="11335"/>
                    <a:pt x="4356" y="1590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